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5"/>
  </p:notesMasterIdLst>
  <p:handoutMasterIdLst>
    <p:handoutMasterId r:id="rId26"/>
  </p:handoutMasterIdLst>
  <p:sldIdLst>
    <p:sldId id="256" r:id="rId2"/>
    <p:sldId id="300" r:id="rId3"/>
    <p:sldId id="301" r:id="rId4"/>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568">
          <p15:clr>
            <a:srgbClr val="A4A3A4"/>
          </p15:clr>
        </p15:guide>
        <p15:guide id="4" orient="horz" pos="255">
          <p15:clr>
            <a:srgbClr val="A4A3A4"/>
          </p15:clr>
        </p15:guide>
        <p15:guide id="5" orient="horz" pos="1162">
          <p15:clr>
            <a:srgbClr val="A4A3A4"/>
          </p15:clr>
        </p15:guide>
        <p15:guide id="6" orient="horz" pos="3884">
          <p15:clr>
            <a:srgbClr val="A4A3A4"/>
          </p15:clr>
        </p15:guide>
        <p15:guide id="7" pos="257">
          <p15:clr>
            <a:srgbClr val="A4A3A4"/>
          </p15:clr>
        </p15:guide>
        <p15:guide id="8" pos="742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CFEA"/>
    <a:srgbClr val="9EC9E3"/>
    <a:srgbClr val="E6F7FB"/>
    <a:srgbClr val="00A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howGuides="1">
      <p:cViewPr varScale="1">
        <p:scale>
          <a:sx n="66" d="100"/>
          <a:sy n="66" d="100"/>
        </p:scale>
        <p:origin x="600" y="32"/>
      </p:cViewPr>
      <p:guideLst>
        <p:guide orient="horz" pos="2160"/>
        <p:guide pos="3840"/>
        <p:guide orient="horz" pos="2568"/>
        <p:guide orient="horz" pos="255"/>
        <p:guide orient="horz" pos="1162"/>
        <p:guide orient="horz" pos="3884"/>
        <p:guide pos="257"/>
        <p:guide pos="7423"/>
      </p:guideLst>
    </p:cSldViewPr>
  </p:slideViewPr>
  <p:notesTextViewPr>
    <p:cViewPr>
      <p:scale>
        <a:sx n="1" d="1"/>
        <a:sy n="1" d="1"/>
      </p:scale>
      <p:origin x="0" y="0"/>
    </p:cViewPr>
  </p:notesTextViewPr>
  <p:notesViewPr>
    <p:cSldViewPr showGuides="1">
      <p:cViewPr varScale="1">
        <p:scale>
          <a:sx n="86" d="100"/>
          <a:sy n="86" d="100"/>
        </p:scale>
        <p:origin x="-381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B44662-E8E4-4479-B298-8B9F99A4E8B1}" type="datetimeFigureOut">
              <a:rPr lang="fi-FI" sz="800" smtClean="0"/>
              <a:t>7.3.2019</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7C603E-1A40-400C-824F-58A1E8BEBE6C}" type="slidenum">
              <a:rPr lang="fi-FI" sz="800" smtClean="0"/>
              <a:t>‹#›</a:t>
            </a:fld>
            <a:endParaRPr lang="fi-FI" sz="800"/>
          </a:p>
        </p:txBody>
      </p:sp>
    </p:spTree>
    <p:extLst>
      <p:ext uri="{BB962C8B-B14F-4D97-AF65-F5344CB8AC3E}">
        <p14:creationId xmlns:p14="http://schemas.microsoft.com/office/powerpoint/2010/main" val="2069231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DA35F2AC-5892-471B-B012-5F67CA53C17C}" type="datetimeFigureOut">
              <a:rPr lang="fi-FI" smtClean="0"/>
              <a:pPr/>
              <a:t>7.3.2019</a:t>
            </a:fld>
            <a:endParaRPr lang="fi-FI"/>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191A1916-8993-4DD2-B6BA-A57149BB3A86}" type="slidenum">
              <a:rPr lang="fi-FI" smtClean="0"/>
              <a:pPr/>
              <a:t>‹#›</a:t>
            </a:fld>
            <a:endParaRPr lang="fi-FI"/>
          </a:p>
        </p:txBody>
      </p:sp>
    </p:spTree>
    <p:extLst>
      <p:ext uri="{BB962C8B-B14F-4D97-AF65-F5344CB8AC3E}">
        <p14:creationId xmlns:p14="http://schemas.microsoft.com/office/powerpoint/2010/main" val="291606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s://www.facebook.com/kuntaliitto" TargetMode="External"/><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hyperlink" Target="https://www.youtube.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s://www.facebook.com/kuntaliitto" TargetMode="External"/><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hyperlink" Target="https://www.youtube.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1.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41.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1.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1.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43.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1.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userDrawn="1"/>
        </p:nvSpPr>
        <p:spPr>
          <a:xfrm>
            <a:off x="6096000" y="620688"/>
            <a:ext cx="6096000" cy="5616624"/>
          </a:xfrm>
          <a:custGeom>
            <a:avLst/>
            <a:gdLst/>
            <a:ahLst/>
            <a:cxnLst/>
            <a:rect l="l" t="t" r="r" b="b"/>
            <a:pathLst>
              <a:path w="6096000" h="5616624">
                <a:moveTo>
                  <a:pt x="179676" y="0"/>
                </a:moveTo>
                <a:lnTo>
                  <a:pt x="6096000" y="0"/>
                </a:lnTo>
                <a:lnTo>
                  <a:pt x="6096000" y="5616624"/>
                </a:lnTo>
                <a:lnTo>
                  <a:pt x="179676" y="5616624"/>
                </a:lnTo>
                <a:cubicBezTo>
                  <a:pt x="80444" y="5616624"/>
                  <a:pt x="0" y="5536180"/>
                  <a:pt x="0" y="5436948"/>
                </a:cubicBezTo>
                <a:lnTo>
                  <a:pt x="0" y="179676"/>
                </a:lnTo>
                <a:cubicBezTo>
                  <a:pt x="0" y="80444"/>
                  <a:pt x="80444" y="0"/>
                  <a:pt x="1796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ctrTitle"/>
          </p:nvPr>
        </p:nvSpPr>
        <p:spPr>
          <a:xfrm>
            <a:off x="6600055" y="2492896"/>
            <a:ext cx="5183958" cy="1512168"/>
          </a:xfrm>
        </p:spPr>
        <p:txBody>
          <a:bodyPr anchor="t" anchorCtr="0"/>
          <a:lstStyle>
            <a:lvl1pPr algn="l">
              <a:lnSpc>
                <a:spcPct val="85000"/>
              </a:lnSpc>
              <a:defRPr sz="3800">
                <a:solidFill>
                  <a:schemeClr val="accent2"/>
                </a:solidFill>
              </a:defRPr>
            </a:lvl1pPr>
          </a:lstStyle>
          <a:p>
            <a:r>
              <a:rPr lang="fi-FI" noProof="0" smtClean="0"/>
              <a:t>Muokkaa perustyyl. napsautt.</a:t>
            </a:r>
            <a:endParaRPr lang="fi-FI" noProof="0" dirty="0"/>
          </a:p>
        </p:txBody>
      </p:sp>
      <p:sp>
        <p:nvSpPr>
          <p:cNvPr id="3" name="Subtitle 2"/>
          <p:cNvSpPr>
            <a:spLocks noGrp="1"/>
          </p:cNvSpPr>
          <p:nvPr>
            <p:ph type="subTitle" idx="1"/>
          </p:nvPr>
        </p:nvSpPr>
        <p:spPr>
          <a:xfrm>
            <a:off x="6600055" y="4077072"/>
            <a:ext cx="5183958" cy="864096"/>
          </a:xfrm>
        </p:spPr>
        <p:txBody>
          <a:bodyPr/>
          <a:lstStyle>
            <a:lvl1pPr marL="0" indent="0" algn="l">
              <a:buNone/>
              <a:defRPr sz="1600">
                <a:solidFill>
                  <a:schemeClr val="accent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smtClean="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108E3B20-2BA6-4E06-97BA-4EFED7654CFB}" type="datetime1">
              <a:rPr lang="fi-FI" smtClean="0"/>
              <a:t>7.3.2019</a:t>
            </a:fld>
            <a:endParaRPr lang="fi-FI" dirty="0"/>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smtClean="0"/>
              <a:pPr/>
              <a:t>‹#›</a:t>
            </a:fld>
            <a:endParaRPr lang="fi-FI" dirty="0"/>
          </a:p>
        </p:txBody>
      </p:sp>
      <p:grpSp>
        <p:nvGrpSpPr>
          <p:cNvPr id="12" name="Group 11"/>
          <p:cNvGrpSpPr>
            <a:grpSpLocks noChangeAspect="1"/>
          </p:cNvGrpSpPr>
          <p:nvPr userDrawn="1"/>
        </p:nvGrpSpPr>
        <p:grpSpPr>
          <a:xfrm>
            <a:off x="6600056" y="1052736"/>
            <a:ext cx="3816424" cy="850360"/>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6" name="Text Placeholder 2"/>
          <p:cNvSpPr>
            <a:spLocks noGrp="1"/>
          </p:cNvSpPr>
          <p:nvPr>
            <p:ph type="body" idx="14" hasCustomPrompt="1"/>
          </p:nvPr>
        </p:nvSpPr>
        <p:spPr>
          <a:xfrm>
            <a:off x="6610849" y="5445224"/>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Etunimi Sukunimi</a:t>
            </a:r>
          </a:p>
        </p:txBody>
      </p:sp>
      <p:sp>
        <p:nvSpPr>
          <p:cNvPr id="17" name="Text Placeholder 2"/>
          <p:cNvSpPr>
            <a:spLocks noGrp="1"/>
          </p:cNvSpPr>
          <p:nvPr>
            <p:ph type="body" idx="15" hasCustomPrompt="1"/>
          </p:nvPr>
        </p:nvSpPr>
        <p:spPr>
          <a:xfrm>
            <a:off x="6610849" y="5661248"/>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@twittertili</a:t>
            </a:r>
          </a:p>
        </p:txBody>
      </p:sp>
      <p:sp>
        <p:nvSpPr>
          <p:cNvPr id="18" name="Text Placeholder 2"/>
          <p:cNvSpPr>
            <a:spLocks noGrp="1"/>
          </p:cNvSpPr>
          <p:nvPr>
            <p:ph type="body" idx="16" hasCustomPrompt="1"/>
          </p:nvPr>
        </p:nvSpPr>
        <p:spPr>
          <a:xfrm>
            <a:off x="10344151" y="5445224"/>
            <a:ext cx="1439862" cy="432048"/>
          </a:xfrm>
        </p:spPr>
        <p:txBody>
          <a:bodyPr anchor="ctr" anchorCtr="0"/>
          <a:lstStyle>
            <a:lvl1pPr marL="0" indent="0" algn="r">
              <a:spcBef>
                <a:spcPts val="0"/>
              </a:spcBef>
              <a:buNone/>
              <a:defRPr sz="1400" b="0">
                <a:solidFill>
                  <a:schemeClr val="accent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Päiväys</a:t>
            </a:r>
          </a:p>
        </p:txBody>
      </p:sp>
    </p:spTree>
    <p:extLst>
      <p:ext uri="{BB962C8B-B14F-4D97-AF65-F5344CB8AC3E}">
        <p14:creationId xmlns:p14="http://schemas.microsoft.com/office/powerpoint/2010/main" val="146209467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R">
    <p:bg>
      <p:bgPr>
        <a:solidFill>
          <a:schemeClr val="accent5"/>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smtClean="0"/>
              <a:t>Lisää kuva napsauttamalla kuvaketta</a:t>
            </a:r>
            <a:endParaRPr lang="fi-FI"/>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smtClean="0"/>
              <a:t>Muokkaa perustyyl. napsautt.</a:t>
            </a:r>
            <a:endParaRPr lang="fi-FI" noProof="0" dirty="0"/>
          </a:p>
        </p:txBody>
      </p:sp>
      <p:sp>
        <p:nvSpPr>
          <p:cNvPr id="4" name="Date Placeholder 3"/>
          <p:cNvSpPr>
            <a:spLocks noGrp="1"/>
          </p:cNvSpPr>
          <p:nvPr>
            <p:ph type="dt" sz="half" idx="10"/>
          </p:nvPr>
        </p:nvSpPr>
        <p:spPr/>
        <p:txBody>
          <a:bodyPr/>
          <a:lstStyle/>
          <a:p>
            <a:fld id="{5083E712-52CE-4C8D-B219-4F41FB51AC35}" type="datetime1">
              <a:rPr lang="fi-FI" smtClean="0"/>
              <a:t>7.3.2019</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118431492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R 1">
    <p:bg>
      <p:bgPr>
        <a:solidFill>
          <a:schemeClr val="accent3"/>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smtClean="0"/>
              <a:t>Lisää kuva napsauttamalla kuvaketta</a:t>
            </a:r>
            <a:endParaRPr lang="fi-FI"/>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smtClean="0"/>
              <a:t>Muokkaa perustyyl. napsautt.</a:t>
            </a:r>
            <a:endParaRPr lang="fi-FI" noProof="0" dirty="0"/>
          </a:p>
        </p:txBody>
      </p:sp>
      <p:sp>
        <p:nvSpPr>
          <p:cNvPr id="4" name="Date Placeholder 3"/>
          <p:cNvSpPr>
            <a:spLocks noGrp="1"/>
          </p:cNvSpPr>
          <p:nvPr>
            <p:ph type="dt" sz="half" idx="10"/>
          </p:nvPr>
        </p:nvSpPr>
        <p:spPr/>
        <p:txBody>
          <a:bodyPr/>
          <a:lstStyle/>
          <a:p>
            <a:fld id="{725EC7E5-B22B-4363-8422-0AEFB328B764}" type="datetime1">
              <a:rPr lang="fi-FI" smtClean="0"/>
              <a:t>7.3.2019</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97843252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R 2">
    <p:bg>
      <p:bgPr>
        <a:solidFill>
          <a:schemeClr val="accent1"/>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smtClean="0"/>
              <a:t>Lisää kuva napsauttamalla kuvaketta</a:t>
            </a:r>
            <a:endParaRPr lang="fi-FI"/>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smtClean="0"/>
              <a:t>Muokkaa perustyyl. napsautt.</a:t>
            </a:r>
            <a:endParaRPr lang="fi-FI" noProof="0" dirty="0"/>
          </a:p>
        </p:txBody>
      </p:sp>
      <p:sp>
        <p:nvSpPr>
          <p:cNvPr id="4" name="Date Placeholder 3"/>
          <p:cNvSpPr>
            <a:spLocks noGrp="1"/>
          </p:cNvSpPr>
          <p:nvPr>
            <p:ph type="dt" sz="half" idx="10"/>
          </p:nvPr>
        </p:nvSpPr>
        <p:spPr/>
        <p:txBody>
          <a:bodyPr/>
          <a:lstStyle/>
          <a:p>
            <a:fld id="{74F64558-9A98-420A-8390-A8714C35BC90}" type="datetime1">
              <a:rPr lang="fi-FI" smtClean="0"/>
              <a:t>7.3.2019</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998652862"/>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R 3">
    <p:bg>
      <p:bgPr>
        <a:solidFill>
          <a:schemeClr val="accent4"/>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smtClean="0"/>
              <a:t>Lisää kuva napsauttamalla kuvaketta</a:t>
            </a:r>
            <a:endParaRPr lang="fi-FI"/>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smtClean="0"/>
              <a:t>Muokkaa perustyyl. napsautt.</a:t>
            </a:r>
            <a:endParaRPr lang="fi-FI" noProof="0" dirty="0"/>
          </a:p>
        </p:txBody>
      </p:sp>
      <p:sp>
        <p:nvSpPr>
          <p:cNvPr id="4" name="Date Placeholder 3"/>
          <p:cNvSpPr>
            <a:spLocks noGrp="1"/>
          </p:cNvSpPr>
          <p:nvPr>
            <p:ph type="dt" sz="half" idx="10"/>
          </p:nvPr>
        </p:nvSpPr>
        <p:spPr/>
        <p:txBody>
          <a:bodyPr/>
          <a:lstStyle/>
          <a:p>
            <a:fld id="{AC00273A-56B8-4E4E-A27A-451A2E6438BA}" type="datetime1">
              <a:rPr lang="fi-FI" smtClean="0"/>
              <a:t>7.3.2019</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70317492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smtClean="0"/>
              <a:t>Muokkaa perustyyl. napsautt.</a:t>
            </a:r>
            <a:endParaRPr lang="fi-FI" noProof="0" dirty="0"/>
          </a:p>
        </p:txBody>
      </p:sp>
      <p:sp>
        <p:nvSpPr>
          <p:cNvPr id="3" name="Content Placeholder 2"/>
          <p:cNvSpPr>
            <a:spLocks noGrp="1"/>
          </p:cNvSpPr>
          <p:nvPr>
            <p:ph sz="half" idx="1"/>
          </p:nvPr>
        </p:nvSpPr>
        <p:spPr>
          <a:xfrm>
            <a:off x="1055440" y="1827903"/>
            <a:ext cx="5040560" cy="4337947"/>
          </a:xfrm>
        </p:spPr>
        <p:txBody>
          <a:bodyPr/>
          <a:lstStyle/>
          <a:p>
            <a:pPr lvl="0"/>
            <a:r>
              <a:rPr lang="fi-FI" noProof="0" smtClean="0"/>
              <a:t>Muokkaa tekstin perustyylejä</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dirty="0"/>
          </a:p>
        </p:txBody>
      </p:sp>
      <p:sp>
        <p:nvSpPr>
          <p:cNvPr id="4" name="Content Placeholder 3"/>
          <p:cNvSpPr>
            <a:spLocks noGrp="1"/>
          </p:cNvSpPr>
          <p:nvPr>
            <p:ph sz="half" idx="2"/>
          </p:nvPr>
        </p:nvSpPr>
        <p:spPr>
          <a:xfrm>
            <a:off x="6744072" y="1844675"/>
            <a:ext cx="5039940" cy="4321175"/>
          </a:xfrm>
        </p:spPr>
        <p:txBody>
          <a:bodyPr/>
          <a:lstStyle/>
          <a:p>
            <a:pPr lvl="0"/>
            <a:r>
              <a:rPr lang="fi-FI" noProof="0" smtClean="0"/>
              <a:t>Muokkaa tekstin perustyylejä</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dirty="0"/>
          </a:p>
        </p:txBody>
      </p:sp>
      <p:sp>
        <p:nvSpPr>
          <p:cNvPr id="8" name="Date Placeholder 7"/>
          <p:cNvSpPr>
            <a:spLocks noGrp="1"/>
          </p:cNvSpPr>
          <p:nvPr>
            <p:ph type="dt" sz="half" idx="10"/>
          </p:nvPr>
        </p:nvSpPr>
        <p:spPr/>
        <p:txBody>
          <a:bodyPr/>
          <a:lstStyle/>
          <a:p>
            <a:fld id="{2DF55387-165C-40D5-94F2-E0A6A90E00DB}" type="datetime1">
              <a:rPr lang="fi-FI" noProof="0" smtClean="0"/>
              <a:t>7.3.2019</a:t>
            </a:fld>
            <a:endParaRPr lang="fi-FI" noProof="0" dirty="0"/>
          </a:p>
        </p:txBody>
      </p:sp>
      <p:sp>
        <p:nvSpPr>
          <p:cNvPr id="9" name="Footer Placeholder 8"/>
          <p:cNvSpPr>
            <a:spLocks noGrp="1"/>
          </p:cNvSpPr>
          <p:nvPr>
            <p:ph type="ftr" sz="quarter" idx="11"/>
          </p:nvPr>
        </p:nvSpPr>
        <p:spPr/>
        <p:txBody>
          <a:bodyPr/>
          <a:lstStyle/>
          <a:p>
            <a:r>
              <a:rPr lang="fi-FI" noProof="0"/>
              <a:t>Esityksen nimi ja Tekijä</a:t>
            </a:r>
            <a:endParaRPr lang="fi-FI" noProof="0" dirty="0"/>
          </a:p>
        </p:txBody>
      </p:sp>
      <p:sp>
        <p:nvSpPr>
          <p:cNvPr id="10" name="Slide Number Placeholder 9"/>
          <p:cNvSpPr>
            <a:spLocks noGrp="1"/>
          </p:cNvSpPr>
          <p:nvPr>
            <p:ph type="sldNum" sz="quarter" idx="12"/>
          </p:nvPr>
        </p:nvSpPr>
        <p:spPr/>
        <p:txBody>
          <a:bodyPr/>
          <a:lstStyle/>
          <a:p>
            <a:fld id="{449D1DC6-4D9D-49B0-BBAF-7A30D1B54A51}" type="slidenum">
              <a:rPr lang="fi-FI" noProof="0" smtClean="0"/>
              <a:pPr/>
              <a:t>‹#›</a:t>
            </a:fld>
            <a:endParaRPr lang="fi-FI" noProof="0" dirty="0"/>
          </a:p>
        </p:txBody>
      </p:sp>
    </p:spTree>
    <p:extLst>
      <p:ext uri="{BB962C8B-B14F-4D97-AF65-F5344CB8AC3E}">
        <p14:creationId xmlns:p14="http://schemas.microsoft.com/office/powerpoint/2010/main" val="297452607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55688" y="1844675"/>
            <a:ext cx="5040312" cy="648221"/>
          </a:xfrm>
        </p:spPr>
        <p:txBody>
          <a:bodyPr anchor="t" anchorCtr="0"/>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smtClean="0"/>
              <a:t>Muokkaa tekstin perustyylejä</a:t>
            </a:r>
          </a:p>
        </p:txBody>
      </p:sp>
      <p:sp>
        <p:nvSpPr>
          <p:cNvPr id="4" name="Content Placeholder 3"/>
          <p:cNvSpPr>
            <a:spLocks noGrp="1"/>
          </p:cNvSpPr>
          <p:nvPr>
            <p:ph sz="half" idx="2"/>
          </p:nvPr>
        </p:nvSpPr>
        <p:spPr>
          <a:xfrm>
            <a:off x="1055687" y="2492897"/>
            <a:ext cx="5040313" cy="3672954"/>
          </a:xfrm>
        </p:spPr>
        <p:txBody>
          <a:bodyPr/>
          <a:lstStyle/>
          <a:p>
            <a:pPr lvl="0"/>
            <a:r>
              <a:rPr lang="fi-FI" noProof="0" smtClean="0"/>
              <a:t>Muokkaa tekstin perustyylejä</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dirty="0"/>
          </a:p>
        </p:txBody>
      </p:sp>
      <p:sp>
        <p:nvSpPr>
          <p:cNvPr id="5" name="Text Placeholder 4"/>
          <p:cNvSpPr>
            <a:spLocks noGrp="1"/>
          </p:cNvSpPr>
          <p:nvPr>
            <p:ph type="body" sz="quarter" idx="3"/>
          </p:nvPr>
        </p:nvSpPr>
        <p:spPr>
          <a:xfrm>
            <a:off x="6743700" y="1844675"/>
            <a:ext cx="5040312" cy="648221"/>
          </a:xfrm>
        </p:spPr>
        <p:txBody>
          <a:bodyPr anchor="t" anchorCtr="0"/>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smtClean="0"/>
              <a:t>Muokkaa tekstin perustyylejä</a:t>
            </a:r>
          </a:p>
        </p:txBody>
      </p:sp>
      <p:sp>
        <p:nvSpPr>
          <p:cNvPr id="6" name="Content Placeholder 5"/>
          <p:cNvSpPr>
            <a:spLocks noGrp="1"/>
          </p:cNvSpPr>
          <p:nvPr>
            <p:ph sz="quarter" idx="4"/>
          </p:nvPr>
        </p:nvSpPr>
        <p:spPr>
          <a:xfrm>
            <a:off x="6743700" y="2492897"/>
            <a:ext cx="5040312" cy="3672954"/>
          </a:xfrm>
        </p:spPr>
        <p:txBody>
          <a:bodyPr/>
          <a:lstStyle/>
          <a:p>
            <a:pPr lvl="0"/>
            <a:r>
              <a:rPr lang="fi-FI" noProof="0" smtClean="0"/>
              <a:t>Muokkaa tekstin perustyylejä</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dirty="0"/>
          </a:p>
        </p:txBody>
      </p:sp>
      <p:sp>
        <p:nvSpPr>
          <p:cNvPr id="7" name="Date Placeholder 6"/>
          <p:cNvSpPr>
            <a:spLocks noGrp="1"/>
          </p:cNvSpPr>
          <p:nvPr>
            <p:ph type="dt" sz="half" idx="10"/>
          </p:nvPr>
        </p:nvSpPr>
        <p:spPr/>
        <p:txBody>
          <a:bodyPr/>
          <a:lstStyle/>
          <a:p>
            <a:fld id="{ED566791-287A-4B85-A81B-518198475A1C}" type="datetime1">
              <a:rPr lang="fi-FI" smtClean="0"/>
              <a:t>7.3.2019</a:t>
            </a:fld>
            <a:endParaRPr lang="en-US"/>
          </a:p>
        </p:txBody>
      </p:sp>
      <p:sp>
        <p:nvSpPr>
          <p:cNvPr id="8" name="Footer Placeholder 7"/>
          <p:cNvSpPr>
            <a:spLocks noGrp="1"/>
          </p:cNvSpPr>
          <p:nvPr>
            <p:ph type="ftr" sz="quarter" idx="11"/>
          </p:nvPr>
        </p:nvSpPr>
        <p:spPr/>
        <p:txBody>
          <a:bodyPr/>
          <a:lstStyle/>
          <a:p>
            <a:r>
              <a:rPr lang="fi-FI" noProof="0"/>
              <a:t>Esityksen nimi ja Tekijä</a:t>
            </a:r>
            <a:endParaRPr lang="fi-FI" noProof="0" dirty="0"/>
          </a:p>
        </p:txBody>
      </p:sp>
      <p:sp>
        <p:nvSpPr>
          <p:cNvPr id="9" name="Slide Number Placeholder 8"/>
          <p:cNvSpPr>
            <a:spLocks noGrp="1"/>
          </p:cNvSpPr>
          <p:nvPr>
            <p:ph type="sldNum" sz="quarter" idx="12"/>
          </p:nvPr>
        </p:nvSpPr>
        <p:spPr/>
        <p:txBody>
          <a:bodyPr/>
          <a:lstStyle/>
          <a:p>
            <a:fld id="{449D1DC6-4D9D-49B0-BBAF-7A30D1B54A51}" type="slidenum">
              <a:rPr lang="en-US" smtClean="0"/>
              <a:t>‹#›</a:t>
            </a:fld>
            <a:endParaRPr lang="en-US"/>
          </a:p>
        </p:txBody>
      </p:sp>
      <p:sp>
        <p:nvSpPr>
          <p:cNvPr id="10" name="Title 9"/>
          <p:cNvSpPr>
            <a:spLocks noGrp="1"/>
          </p:cNvSpPr>
          <p:nvPr>
            <p:ph type="title"/>
          </p:nvPr>
        </p:nvSpPr>
        <p:spPr/>
        <p:txBody>
          <a:bodyPr/>
          <a:lstStyle/>
          <a:p>
            <a:r>
              <a:rPr lang="fi-FI" noProof="0" smtClean="0"/>
              <a:t>Muokkaa perustyyl. napsautt.</a:t>
            </a:r>
            <a:endParaRPr lang="fi-FI" noProof="0" dirty="0"/>
          </a:p>
        </p:txBody>
      </p:sp>
    </p:spTree>
    <p:extLst>
      <p:ext uri="{BB962C8B-B14F-4D97-AF65-F5344CB8AC3E}">
        <p14:creationId xmlns:p14="http://schemas.microsoft.com/office/powerpoint/2010/main" val="27984976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smtClean="0"/>
              <a:t>Muokkaa perustyyl. napsautt.</a:t>
            </a:r>
            <a:endParaRPr lang="fi-FI" noProof="0" dirty="0"/>
          </a:p>
        </p:txBody>
      </p:sp>
      <p:sp>
        <p:nvSpPr>
          <p:cNvPr id="3" name="Content Placeholder 2"/>
          <p:cNvSpPr>
            <a:spLocks noGrp="1"/>
          </p:cNvSpPr>
          <p:nvPr>
            <p:ph idx="1"/>
          </p:nvPr>
        </p:nvSpPr>
        <p:spPr>
          <a:xfrm>
            <a:off x="3935760" y="404813"/>
            <a:ext cx="3528666" cy="5772150"/>
          </a:xfrm>
        </p:spPr>
        <p:txBody>
          <a:bodyPr/>
          <a:lstStyle/>
          <a:p>
            <a:pPr lvl="0"/>
            <a:r>
              <a:rPr lang="fi-FI" noProof="0" smtClean="0"/>
              <a:t>Muokkaa tekstin perustyylejä</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16119AF5-1AEB-4D7D-9227-913027753368}" type="datetime1">
              <a:rPr lang="fi-FI" smtClean="0"/>
              <a:t>7.3.2019</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7824191" y="404812"/>
            <a:ext cx="3959821" cy="6048523"/>
          </a:xfrm>
          <a:solidFill>
            <a:schemeClr val="bg2">
              <a:lumMod val="20000"/>
              <a:lumOff val="80000"/>
            </a:schemeClr>
          </a:solidFill>
        </p:spPr>
        <p:txBody>
          <a:bodyPr/>
          <a:lstStyle>
            <a:lvl1pPr marL="0" indent="0">
              <a:buFontTx/>
              <a:buNone/>
              <a:defRPr sz="1200"/>
            </a:lvl1pPr>
          </a:lstStyle>
          <a:p>
            <a:r>
              <a:rPr lang="fi-FI" smtClean="0"/>
              <a:t>Lisää kuva napsauttamalla kuvaketta</a:t>
            </a:r>
            <a:endParaRPr lang="fi-FI"/>
          </a:p>
        </p:txBody>
      </p:sp>
    </p:spTree>
    <p:extLst>
      <p:ext uri="{BB962C8B-B14F-4D97-AF65-F5344CB8AC3E}">
        <p14:creationId xmlns:p14="http://schemas.microsoft.com/office/powerpoint/2010/main" val="34572850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2">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smtClean="0"/>
              <a:t>Muokkaa perustyyl. napsautt.</a:t>
            </a:r>
            <a:endParaRPr lang="fi-FI" noProof="0" dirty="0"/>
          </a:p>
        </p:txBody>
      </p:sp>
      <p:sp>
        <p:nvSpPr>
          <p:cNvPr id="3" name="Content Placeholder 2"/>
          <p:cNvSpPr>
            <a:spLocks noGrp="1"/>
          </p:cNvSpPr>
          <p:nvPr>
            <p:ph idx="1"/>
          </p:nvPr>
        </p:nvSpPr>
        <p:spPr>
          <a:xfrm>
            <a:off x="3935759" y="404813"/>
            <a:ext cx="7848253" cy="2232099"/>
          </a:xfrm>
        </p:spPr>
        <p:txBody>
          <a:bodyPr/>
          <a:lstStyle/>
          <a:p>
            <a:pPr lvl="0"/>
            <a:r>
              <a:rPr lang="fi-FI" noProof="0" smtClean="0"/>
              <a:t>Muokkaa tekstin perustyylejä</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066B97BF-34E7-4F12-9FB9-23514B850A25}" type="datetime1">
              <a:rPr lang="fi-FI" smtClean="0"/>
              <a:t>7.3.2019</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3935760" y="2924175"/>
            <a:ext cx="7848253" cy="3529161"/>
          </a:xfrm>
          <a:solidFill>
            <a:schemeClr val="bg2">
              <a:lumMod val="20000"/>
              <a:lumOff val="80000"/>
            </a:schemeClr>
          </a:solidFill>
        </p:spPr>
        <p:txBody>
          <a:bodyPr/>
          <a:lstStyle>
            <a:lvl1pPr marL="0" indent="0">
              <a:buFontTx/>
              <a:buNone/>
              <a:defRPr sz="1200"/>
            </a:lvl1pPr>
          </a:lstStyle>
          <a:p>
            <a:r>
              <a:rPr lang="fi-FI" smtClean="0"/>
              <a:t>Lisää kuva napsauttamalla kuvaketta</a:t>
            </a:r>
            <a:endParaRPr lang="fi-FI"/>
          </a:p>
        </p:txBody>
      </p:sp>
    </p:spTree>
    <p:extLst>
      <p:ext uri="{BB962C8B-B14F-4D97-AF65-F5344CB8AC3E}">
        <p14:creationId xmlns:p14="http://schemas.microsoft.com/office/powerpoint/2010/main" val="293205965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Pictur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smtClean="0"/>
              <a:t>Muokkaa perustyyl. napsautt.</a:t>
            </a:r>
            <a:endParaRPr lang="fi-FI" noProof="0" dirty="0"/>
          </a:p>
        </p:txBody>
      </p:sp>
      <p:sp>
        <p:nvSpPr>
          <p:cNvPr id="3" name="Content Placeholder 2"/>
          <p:cNvSpPr>
            <a:spLocks noGrp="1"/>
          </p:cNvSpPr>
          <p:nvPr>
            <p:ph idx="1"/>
          </p:nvPr>
        </p:nvSpPr>
        <p:spPr>
          <a:xfrm>
            <a:off x="407988" y="1844675"/>
            <a:ext cx="5688012" cy="4320629"/>
          </a:xfrm>
        </p:spPr>
        <p:txBody>
          <a:bodyPr/>
          <a:lstStyle/>
          <a:p>
            <a:pPr lvl="0"/>
            <a:r>
              <a:rPr lang="fi-FI" noProof="0" smtClean="0"/>
              <a:t>Muokkaa tekstin perustyylejä</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dirty="0"/>
          </a:p>
        </p:txBody>
      </p:sp>
      <p:sp>
        <p:nvSpPr>
          <p:cNvPr id="4" name="Date Placeholder 3"/>
          <p:cNvSpPr>
            <a:spLocks noGrp="1"/>
          </p:cNvSpPr>
          <p:nvPr>
            <p:ph type="dt" sz="half" idx="10"/>
          </p:nvPr>
        </p:nvSpPr>
        <p:spPr/>
        <p:txBody>
          <a:bodyPr/>
          <a:lstStyle/>
          <a:p>
            <a:fld id="{9B35B902-6EBC-41BA-8A5E-086A10AE337C}" type="datetime1">
              <a:rPr lang="fi-FI" smtClean="0"/>
              <a:t>7.3.2019</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9" name="Picture Placeholder 11"/>
          <p:cNvSpPr>
            <a:spLocks noGrp="1"/>
          </p:cNvSpPr>
          <p:nvPr>
            <p:ph type="pic" sz="quarter" idx="13"/>
          </p:nvPr>
        </p:nvSpPr>
        <p:spPr>
          <a:xfrm>
            <a:off x="6384032" y="1844676"/>
            <a:ext cx="5399981" cy="4608660"/>
          </a:xfrm>
          <a:solidFill>
            <a:schemeClr val="bg2">
              <a:lumMod val="20000"/>
              <a:lumOff val="80000"/>
            </a:schemeClr>
          </a:solidFill>
        </p:spPr>
        <p:txBody>
          <a:bodyPr/>
          <a:lstStyle>
            <a:lvl1pPr marL="0" indent="0">
              <a:buFontTx/>
              <a:buNone/>
              <a:defRPr sz="1200"/>
            </a:lvl1pPr>
          </a:lstStyle>
          <a:p>
            <a:r>
              <a:rPr lang="fi-FI" smtClean="0"/>
              <a:t>Lisää kuva napsauttamalla kuvaketta</a:t>
            </a:r>
            <a:endParaRPr lang="fi-FI"/>
          </a:p>
        </p:txBody>
      </p:sp>
    </p:spTree>
    <p:extLst>
      <p:ext uri="{BB962C8B-B14F-4D97-AF65-F5344CB8AC3E}">
        <p14:creationId xmlns:p14="http://schemas.microsoft.com/office/powerpoint/2010/main" val="100092529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Pictur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smtClean="0"/>
              <a:t>Muokkaa perustyyl. napsautt.</a:t>
            </a:r>
            <a:endParaRPr lang="fi-FI" noProof="0" dirty="0"/>
          </a:p>
        </p:txBody>
      </p:sp>
      <p:sp>
        <p:nvSpPr>
          <p:cNvPr id="4" name="Date Placeholder 3"/>
          <p:cNvSpPr>
            <a:spLocks noGrp="1"/>
          </p:cNvSpPr>
          <p:nvPr>
            <p:ph type="dt" sz="half" idx="10"/>
          </p:nvPr>
        </p:nvSpPr>
        <p:spPr/>
        <p:txBody>
          <a:bodyPr/>
          <a:lstStyle/>
          <a:p>
            <a:fld id="{AA3D6F04-53CC-4DD0-9C9E-A585066C4635}" type="datetime1">
              <a:rPr lang="fi-FI" smtClean="0"/>
              <a:t>7.3.2019</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9" name="Picture Placeholder 11"/>
          <p:cNvSpPr>
            <a:spLocks noGrp="1"/>
          </p:cNvSpPr>
          <p:nvPr>
            <p:ph type="pic" sz="quarter" idx="13"/>
          </p:nvPr>
        </p:nvSpPr>
        <p:spPr>
          <a:xfrm>
            <a:off x="407988" y="1844676"/>
            <a:ext cx="11376025" cy="4608660"/>
          </a:xfrm>
          <a:solidFill>
            <a:schemeClr val="bg2">
              <a:lumMod val="20000"/>
              <a:lumOff val="80000"/>
            </a:schemeClr>
          </a:solidFill>
        </p:spPr>
        <p:txBody>
          <a:bodyPr/>
          <a:lstStyle>
            <a:lvl1pPr marL="0" indent="0">
              <a:buFontTx/>
              <a:buNone/>
              <a:defRPr sz="1200"/>
            </a:lvl1pPr>
          </a:lstStyle>
          <a:p>
            <a:r>
              <a:rPr lang="fi-FI" smtClean="0"/>
              <a:t>Lisää kuva napsauttamalla kuvaketta</a:t>
            </a:r>
            <a:endParaRPr lang="fi-FI"/>
          </a:p>
        </p:txBody>
      </p:sp>
    </p:spTree>
    <p:extLst>
      <p:ext uri="{BB962C8B-B14F-4D97-AF65-F5344CB8AC3E}">
        <p14:creationId xmlns:p14="http://schemas.microsoft.com/office/powerpoint/2010/main" val="340191527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asic ">
    <p:bg>
      <p:bgPr>
        <a:solidFill>
          <a:srgbClr val="83CFEA"/>
        </a:solidFill>
        <a:effectLst/>
      </p:bgPr>
    </p:bg>
    <p:spTree>
      <p:nvGrpSpPr>
        <p:cNvPr id="1" name=""/>
        <p:cNvGrpSpPr/>
        <p:nvPr/>
      </p:nvGrpSpPr>
      <p:grpSpPr>
        <a:xfrm>
          <a:off x="0" y="0"/>
          <a:ext cx="0" cy="0"/>
          <a:chOff x="0" y="0"/>
          <a:chExt cx="0" cy="0"/>
        </a:xfrm>
      </p:grpSpPr>
      <p:sp>
        <p:nvSpPr>
          <p:cNvPr id="19" name="Rounded Rectangle 18"/>
          <p:cNvSpPr/>
          <p:nvPr userDrawn="1"/>
        </p:nvSpPr>
        <p:spPr>
          <a:xfrm>
            <a:off x="3287687" y="836613"/>
            <a:ext cx="8904312" cy="4248571"/>
          </a:xfrm>
          <a:custGeom>
            <a:avLst/>
            <a:gdLst/>
            <a:ahLst/>
            <a:cxnLst/>
            <a:rect l="l" t="t" r="r" b="b"/>
            <a:pathLst>
              <a:path w="8904312" h="4248571">
                <a:moveTo>
                  <a:pt x="165861" y="0"/>
                </a:moveTo>
                <a:lnTo>
                  <a:pt x="3528392" y="0"/>
                </a:lnTo>
                <a:lnTo>
                  <a:pt x="5627293" y="0"/>
                </a:lnTo>
                <a:lnTo>
                  <a:pt x="8904312" y="0"/>
                </a:lnTo>
                <a:lnTo>
                  <a:pt x="8904312" y="4248571"/>
                </a:lnTo>
                <a:lnTo>
                  <a:pt x="0" y="4248571"/>
                </a:lnTo>
                <a:lnTo>
                  <a:pt x="0" y="165861"/>
                </a:lnTo>
                <a:cubicBezTo>
                  <a:pt x="0" y="74259"/>
                  <a:pt x="74259" y="0"/>
                  <a:pt x="1658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Rounded Rectangle 18"/>
          <p:cNvSpPr/>
          <p:nvPr userDrawn="1"/>
        </p:nvSpPr>
        <p:spPr>
          <a:xfrm>
            <a:off x="3287687" y="5157191"/>
            <a:ext cx="8904312" cy="864197"/>
          </a:xfrm>
          <a:custGeom>
            <a:avLst/>
            <a:gdLst/>
            <a:ahLst/>
            <a:cxnLst/>
            <a:rect l="l" t="t" r="r" b="b"/>
            <a:pathLst>
              <a:path w="8904312" h="864197">
                <a:moveTo>
                  <a:pt x="0" y="0"/>
                </a:moveTo>
                <a:lnTo>
                  <a:pt x="8904312" y="0"/>
                </a:lnTo>
                <a:lnTo>
                  <a:pt x="8904312" y="864197"/>
                </a:lnTo>
                <a:lnTo>
                  <a:pt x="5627293" y="864197"/>
                </a:lnTo>
                <a:lnTo>
                  <a:pt x="3528392" y="864197"/>
                </a:lnTo>
                <a:lnTo>
                  <a:pt x="165861" y="864197"/>
                </a:lnTo>
                <a:cubicBezTo>
                  <a:pt x="74259" y="864197"/>
                  <a:pt x="0" y="789938"/>
                  <a:pt x="0" y="69833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ctrTitle"/>
          </p:nvPr>
        </p:nvSpPr>
        <p:spPr>
          <a:xfrm>
            <a:off x="3935759" y="2708920"/>
            <a:ext cx="7848253" cy="1080120"/>
          </a:xfrm>
        </p:spPr>
        <p:txBody>
          <a:bodyPr anchor="t" anchorCtr="0"/>
          <a:lstStyle>
            <a:lvl1pPr algn="l">
              <a:lnSpc>
                <a:spcPct val="85000"/>
              </a:lnSpc>
              <a:defRPr sz="3800">
                <a:solidFill>
                  <a:schemeClr val="accent2"/>
                </a:solidFill>
              </a:defRPr>
            </a:lvl1pPr>
          </a:lstStyle>
          <a:p>
            <a:r>
              <a:rPr lang="fi-FI" noProof="0" smtClean="0"/>
              <a:t>Muokkaa perustyyl. napsautt.</a:t>
            </a:r>
            <a:endParaRPr lang="fi-FI" noProof="0" dirty="0"/>
          </a:p>
        </p:txBody>
      </p:sp>
      <p:sp>
        <p:nvSpPr>
          <p:cNvPr id="3" name="Subtitle 2"/>
          <p:cNvSpPr>
            <a:spLocks noGrp="1"/>
          </p:cNvSpPr>
          <p:nvPr>
            <p:ph type="subTitle" idx="1"/>
          </p:nvPr>
        </p:nvSpPr>
        <p:spPr>
          <a:xfrm>
            <a:off x="3935759" y="3861048"/>
            <a:ext cx="7848254" cy="864096"/>
          </a:xfrm>
        </p:spPr>
        <p:txBody>
          <a:bodyPr/>
          <a:lstStyle>
            <a:lvl1pPr marL="0" indent="0" algn="l">
              <a:buNone/>
              <a:defRPr sz="1600">
                <a:solidFill>
                  <a:schemeClr val="accent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smtClean="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2E25FA3B-74E0-4C72-A235-B9D05E4ACC75}" type="datetime1">
              <a:rPr lang="fi-FI" smtClean="0"/>
              <a:t>7.3.2019</a:t>
            </a:fld>
            <a:endParaRPr lang="fi-FI" dirty="0"/>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smtClean="0"/>
              <a:pPr/>
              <a:t>‹#›</a:t>
            </a:fld>
            <a:endParaRPr lang="fi-FI" dirty="0"/>
          </a:p>
        </p:txBody>
      </p:sp>
      <p:grpSp>
        <p:nvGrpSpPr>
          <p:cNvPr id="12" name="Group 11"/>
          <p:cNvGrpSpPr>
            <a:grpSpLocks noChangeAspect="1"/>
          </p:cNvGrpSpPr>
          <p:nvPr userDrawn="1"/>
        </p:nvGrpSpPr>
        <p:grpSpPr>
          <a:xfrm>
            <a:off x="3935760" y="1426512"/>
            <a:ext cx="3816424" cy="850360"/>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6" name="Text Placeholder 2"/>
          <p:cNvSpPr>
            <a:spLocks noGrp="1"/>
          </p:cNvSpPr>
          <p:nvPr>
            <p:ph type="body" idx="14" hasCustomPrompt="1"/>
          </p:nvPr>
        </p:nvSpPr>
        <p:spPr>
          <a:xfrm>
            <a:off x="3935413" y="5373216"/>
            <a:ext cx="6265043"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Etunimi Sukunimi</a:t>
            </a:r>
          </a:p>
        </p:txBody>
      </p:sp>
      <p:sp>
        <p:nvSpPr>
          <p:cNvPr id="17" name="Text Placeholder 2"/>
          <p:cNvSpPr>
            <a:spLocks noGrp="1"/>
          </p:cNvSpPr>
          <p:nvPr>
            <p:ph type="body" idx="15" hasCustomPrompt="1"/>
          </p:nvPr>
        </p:nvSpPr>
        <p:spPr>
          <a:xfrm>
            <a:off x="3935413" y="5589240"/>
            <a:ext cx="6265043"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@twittertili</a:t>
            </a:r>
          </a:p>
        </p:txBody>
      </p:sp>
      <p:sp>
        <p:nvSpPr>
          <p:cNvPr id="18" name="Text Placeholder 2"/>
          <p:cNvSpPr>
            <a:spLocks noGrp="1"/>
          </p:cNvSpPr>
          <p:nvPr>
            <p:ph type="body" idx="16" hasCustomPrompt="1"/>
          </p:nvPr>
        </p:nvSpPr>
        <p:spPr>
          <a:xfrm>
            <a:off x="10344151" y="5373216"/>
            <a:ext cx="1439862" cy="432048"/>
          </a:xfrm>
        </p:spPr>
        <p:txBody>
          <a:bodyPr anchor="ctr" anchorCtr="0"/>
          <a:lstStyle>
            <a:lvl1pPr marL="0" indent="0" algn="r">
              <a:spcBef>
                <a:spcPts val="0"/>
              </a:spcBef>
              <a:buNone/>
              <a:defRPr sz="1400" b="0">
                <a:solidFill>
                  <a:schemeClr val="accent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Päiväys</a:t>
            </a:r>
          </a:p>
        </p:txBody>
      </p:sp>
    </p:spTree>
    <p:extLst>
      <p:ext uri="{BB962C8B-B14F-4D97-AF65-F5344CB8AC3E}">
        <p14:creationId xmlns:p14="http://schemas.microsoft.com/office/powerpoint/2010/main" val="239015083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and Highlight ">
    <p:spTree>
      <p:nvGrpSpPr>
        <p:cNvPr id="1" name=""/>
        <p:cNvGrpSpPr/>
        <p:nvPr/>
      </p:nvGrpSpPr>
      <p:grpSpPr>
        <a:xfrm>
          <a:off x="0" y="0"/>
          <a:ext cx="0" cy="0"/>
          <a:chOff x="0" y="0"/>
          <a:chExt cx="0" cy="0"/>
        </a:xfrm>
      </p:grpSpPr>
      <p:sp>
        <p:nvSpPr>
          <p:cNvPr id="17" name="Rounded Rectangle 16"/>
          <p:cNvSpPr/>
          <p:nvPr userDrawn="1"/>
        </p:nvSpPr>
        <p:spPr>
          <a:xfrm>
            <a:off x="8832304" y="3068960"/>
            <a:ext cx="3359696" cy="2736304"/>
          </a:xfrm>
          <a:custGeom>
            <a:avLst/>
            <a:gdLst/>
            <a:ahLst/>
            <a:cxnLst/>
            <a:rect l="l" t="t" r="r" b="b"/>
            <a:pathLst>
              <a:path w="3359696" h="2736304">
                <a:moveTo>
                  <a:pt x="165109" y="0"/>
                </a:moveTo>
                <a:lnTo>
                  <a:pt x="3359696" y="0"/>
                </a:lnTo>
                <a:lnTo>
                  <a:pt x="3359696" y="2736304"/>
                </a:lnTo>
                <a:lnTo>
                  <a:pt x="165109" y="2736304"/>
                </a:lnTo>
                <a:cubicBezTo>
                  <a:pt x="73922" y="2736304"/>
                  <a:pt x="0" y="2662382"/>
                  <a:pt x="0" y="2571195"/>
                </a:cubicBezTo>
                <a:lnTo>
                  <a:pt x="0" y="165109"/>
                </a:lnTo>
                <a:cubicBezTo>
                  <a:pt x="0" y="73922"/>
                  <a:pt x="73922" y="0"/>
                  <a:pt x="1651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a:xfrm>
            <a:off x="407988" y="404813"/>
            <a:ext cx="2879725" cy="5760491"/>
          </a:xfrm>
        </p:spPr>
        <p:txBody>
          <a:bodyPr/>
          <a:lstStyle/>
          <a:p>
            <a:r>
              <a:rPr lang="fi-FI" noProof="0" smtClean="0"/>
              <a:t>Muokkaa perustyyl. napsautt.</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8CA1DA1D-B767-476D-8807-384D62180852}" type="datetime1">
              <a:rPr lang="fi-FI" smtClean="0"/>
              <a:t>7.3.2019</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3935760" y="404813"/>
            <a:ext cx="7848253" cy="6048523"/>
          </a:xfrm>
          <a:custGeom>
            <a:avLst/>
            <a:gdLst/>
            <a:ahLst/>
            <a:cxnLst/>
            <a:rect l="l" t="t" r="r" b="b"/>
            <a:pathLst>
              <a:path w="7848253" h="6048523">
                <a:moveTo>
                  <a:pt x="0" y="0"/>
                </a:moveTo>
                <a:lnTo>
                  <a:pt x="7848253" y="0"/>
                </a:lnTo>
                <a:lnTo>
                  <a:pt x="7848253" y="2664147"/>
                </a:lnTo>
                <a:lnTo>
                  <a:pt x="5047369" y="2664147"/>
                </a:lnTo>
                <a:cubicBezTo>
                  <a:pt x="4964071" y="2664147"/>
                  <a:pt x="4896544" y="2731674"/>
                  <a:pt x="4896544" y="2814972"/>
                </a:cubicBezTo>
                <a:lnTo>
                  <a:pt x="4896544" y="5249626"/>
                </a:lnTo>
                <a:cubicBezTo>
                  <a:pt x="4896544" y="5332924"/>
                  <a:pt x="4964071" y="5400451"/>
                  <a:pt x="5047369" y="5400451"/>
                </a:cubicBezTo>
                <a:lnTo>
                  <a:pt x="7848253" y="5400451"/>
                </a:lnTo>
                <a:lnTo>
                  <a:pt x="7848253" y="6048523"/>
                </a:lnTo>
                <a:lnTo>
                  <a:pt x="0" y="6048523"/>
                </a:lnTo>
                <a:close/>
              </a:path>
            </a:pathLst>
          </a:custGeom>
          <a:solidFill>
            <a:schemeClr val="bg2">
              <a:lumMod val="20000"/>
              <a:lumOff val="80000"/>
            </a:schemeClr>
          </a:solidFill>
        </p:spPr>
        <p:txBody>
          <a:bodyPr/>
          <a:lstStyle>
            <a:lvl1pPr marL="0" indent="0">
              <a:buFontTx/>
              <a:buNone/>
              <a:defRPr sz="1200"/>
            </a:lvl1pPr>
          </a:lstStyle>
          <a:p>
            <a:r>
              <a:rPr lang="fi-FI" smtClean="0"/>
              <a:t>Lisää kuva napsauttamalla kuvaketta</a:t>
            </a:r>
            <a:endParaRPr lang="fi-FI"/>
          </a:p>
        </p:txBody>
      </p:sp>
      <p:sp>
        <p:nvSpPr>
          <p:cNvPr id="20" name="Text Placeholder 19"/>
          <p:cNvSpPr>
            <a:spLocks noGrp="1"/>
          </p:cNvSpPr>
          <p:nvPr>
            <p:ph type="body" sz="quarter" idx="14"/>
          </p:nvPr>
        </p:nvSpPr>
        <p:spPr>
          <a:xfrm>
            <a:off x="9192344" y="3429000"/>
            <a:ext cx="2591669" cy="2016125"/>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smtClean="0"/>
              <a:t>Muokkaa tekstin perustyylejä</a:t>
            </a:r>
          </a:p>
          <a:p>
            <a:pPr lvl="1"/>
            <a:r>
              <a:rPr lang="fi-FI" noProof="0" smtClean="0"/>
              <a:t>toinen taso</a:t>
            </a:r>
          </a:p>
        </p:txBody>
      </p:sp>
    </p:spTree>
    <p:extLst>
      <p:ext uri="{BB962C8B-B14F-4D97-AF65-F5344CB8AC3E}">
        <p14:creationId xmlns:p14="http://schemas.microsoft.com/office/powerpoint/2010/main" val="276737527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Highlight 2">
    <p:spTree>
      <p:nvGrpSpPr>
        <p:cNvPr id="1" name=""/>
        <p:cNvGrpSpPr/>
        <p:nvPr/>
      </p:nvGrpSpPr>
      <p:grpSpPr>
        <a:xfrm>
          <a:off x="0" y="0"/>
          <a:ext cx="0" cy="0"/>
          <a:chOff x="0" y="0"/>
          <a:chExt cx="0" cy="0"/>
        </a:xfrm>
      </p:grpSpPr>
      <p:sp>
        <p:nvSpPr>
          <p:cNvPr id="18" name="Rounded Rectangle 6"/>
          <p:cNvSpPr/>
          <p:nvPr userDrawn="1"/>
        </p:nvSpPr>
        <p:spPr>
          <a:xfrm>
            <a:off x="8832304" y="1124744"/>
            <a:ext cx="3359696" cy="2376264"/>
          </a:xfrm>
          <a:custGeom>
            <a:avLst/>
            <a:gdLst/>
            <a:ahLst/>
            <a:cxnLst/>
            <a:rect l="l" t="t" r="r" b="b"/>
            <a:pathLst>
              <a:path w="3359696" h="2376264">
                <a:moveTo>
                  <a:pt x="174822" y="0"/>
                </a:moveTo>
                <a:lnTo>
                  <a:pt x="3168352" y="0"/>
                </a:lnTo>
                <a:lnTo>
                  <a:pt x="3281586" y="0"/>
                </a:lnTo>
                <a:lnTo>
                  <a:pt x="3359696" y="0"/>
                </a:lnTo>
                <a:lnTo>
                  <a:pt x="3359696" y="2376264"/>
                </a:lnTo>
                <a:lnTo>
                  <a:pt x="3281586" y="2376264"/>
                </a:lnTo>
                <a:lnTo>
                  <a:pt x="3168352" y="2376264"/>
                </a:lnTo>
                <a:lnTo>
                  <a:pt x="174822" y="2376264"/>
                </a:lnTo>
                <a:cubicBezTo>
                  <a:pt x="78270" y="2376264"/>
                  <a:pt x="0" y="2297994"/>
                  <a:pt x="0" y="2201442"/>
                </a:cubicBezTo>
                <a:lnTo>
                  <a:pt x="0" y="174822"/>
                </a:lnTo>
                <a:cubicBezTo>
                  <a:pt x="0" y="78270"/>
                  <a:pt x="78270" y="0"/>
                  <a:pt x="17482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ounded Rectangle 14"/>
          <p:cNvSpPr/>
          <p:nvPr userDrawn="1"/>
        </p:nvSpPr>
        <p:spPr>
          <a:xfrm>
            <a:off x="8832304" y="3717032"/>
            <a:ext cx="3359696" cy="2088456"/>
          </a:xfrm>
          <a:custGeom>
            <a:avLst/>
            <a:gdLst/>
            <a:ahLst/>
            <a:cxnLst/>
            <a:rect l="l" t="t" r="r" b="b"/>
            <a:pathLst>
              <a:path w="3359696" h="2088456">
                <a:moveTo>
                  <a:pt x="153648" y="0"/>
                </a:moveTo>
                <a:lnTo>
                  <a:pt x="3168352" y="0"/>
                </a:lnTo>
                <a:lnTo>
                  <a:pt x="3287712" y="0"/>
                </a:lnTo>
                <a:lnTo>
                  <a:pt x="3359696" y="0"/>
                </a:lnTo>
                <a:lnTo>
                  <a:pt x="3359696" y="2088456"/>
                </a:lnTo>
                <a:lnTo>
                  <a:pt x="3287712" y="2088456"/>
                </a:lnTo>
                <a:lnTo>
                  <a:pt x="3168352" y="2088456"/>
                </a:lnTo>
                <a:lnTo>
                  <a:pt x="153648" y="2088456"/>
                </a:lnTo>
                <a:cubicBezTo>
                  <a:pt x="68791" y="2088456"/>
                  <a:pt x="0" y="2019665"/>
                  <a:pt x="0" y="1934808"/>
                </a:cubicBezTo>
                <a:lnTo>
                  <a:pt x="0" y="153648"/>
                </a:lnTo>
                <a:cubicBezTo>
                  <a:pt x="0" y="68791"/>
                  <a:pt x="68791" y="0"/>
                  <a:pt x="15364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Picture Placeholder 11"/>
          <p:cNvSpPr>
            <a:spLocks noGrp="1"/>
          </p:cNvSpPr>
          <p:nvPr>
            <p:ph type="pic" sz="quarter" idx="13"/>
          </p:nvPr>
        </p:nvSpPr>
        <p:spPr>
          <a:xfrm>
            <a:off x="3935760" y="404813"/>
            <a:ext cx="7848253" cy="6048523"/>
          </a:xfrm>
          <a:custGeom>
            <a:avLst/>
            <a:gdLst/>
            <a:ahLst/>
            <a:cxnLst/>
            <a:rect l="l" t="t" r="r" b="b"/>
            <a:pathLst>
              <a:path w="7848253" h="6048523">
                <a:moveTo>
                  <a:pt x="0" y="0"/>
                </a:moveTo>
                <a:lnTo>
                  <a:pt x="7848253" y="0"/>
                </a:lnTo>
                <a:lnTo>
                  <a:pt x="7848253" y="719931"/>
                </a:lnTo>
                <a:lnTo>
                  <a:pt x="5071366" y="719931"/>
                </a:lnTo>
                <a:cubicBezTo>
                  <a:pt x="4974814" y="719931"/>
                  <a:pt x="4896544" y="798201"/>
                  <a:pt x="4896544" y="894753"/>
                </a:cubicBezTo>
                <a:lnTo>
                  <a:pt x="4896544" y="2921373"/>
                </a:lnTo>
                <a:cubicBezTo>
                  <a:pt x="4896544" y="3017925"/>
                  <a:pt x="4974814" y="3096195"/>
                  <a:pt x="5071366" y="3096195"/>
                </a:cubicBezTo>
                <a:lnTo>
                  <a:pt x="7848253" y="3096195"/>
                </a:lnTo>
                <a:lnTo>
                  <a:pt x="7848253" y="3312219"/>
                </a:lnTo>
                <a:lnTo>
                  <a:pt x="5050192" y="3312219"/>
                </a:lnTo>
                <a:cubicBezTo>
                  <a:pt x="4965335" y="3312219"/>
                  <a:pt x="4896544" y="3381010"/>
                  <a:pt x="4896544" y="3465867"/>
                </a:cubicBezTo>
                <a:lnTo>
                  <a:pt x="4896544" y="5247027"/>
                </a:lnTo>
                <a:cubicBezTo>
                  <a:pt x="4896544" y="5331884"/>
                  <a:pt x="4965335" y="5400675"/>
                  <a:pt x="5050192" y="5400675"/>
                </a:cubicBezTo>
                <a:lnTo>
                  <a:pt x="7848253" y="5400675"/>
                </a:lnTo>
                <a:lnTo>
                  <a:pt x="7848253" y="6048523"/>
                </a:lnTo>
                <a:lnTo>
                  <a:pt x="0" y="6048523"/>
                </a:lnTo>
                <a:close/>
              </a:path>
            </a:pathLst>
          </a:custGeom>
          <a:solidFill>
            <a:schemeClr val="bg2">
              <a:lumMod val="20000"/>
              <a:lumOff val="80000"/>
            </a:schemeClr>
          </a:solidFill>
        </p:spPr>
        <p:txBody>
          <a:bodyPr/>
          <a:lstStyle>
            <a:lvl1pPr marL="0" indent="0">
              <a:buFontTx/>
              <a:buNone/>
              <a:defRPr sz="1200"/>
            </a:lvl1pPr>
          </a:lstStyle>
          <a:p>
            <a:r>
              <a:rPr lang="fi-FI" smtClean="0"/>
              <a:t>Lisää kuva napsauttamalla kuvaketta</a:t>
            </a:r>
            <a:endParaRPr lang="fi-FI"/>
          </a:p>
        </p:txBody>
      </p:sp>
      <p:sp>
        <p:nvSpPr>
          <p:cNvPr id="2" name="Title 1"/>
          <p:cNvSpPr>
            <a:spLocks noGrp="1"/>
          </p:cNvSpPr>
          <p:nvPr>
            <p:ph type="title"/>
          </p:nvPr>
        </p:nvSpPr>
        <p:spPr>
          <a:xfrm>
            <a:off x="407988" y="404813"/>
            <a:ext cx="2879725" cy="5760491"/>
          </a:xfrm>
        </p:spPr>
        <p:txBody>
          <a:bodyPr/>
          <a:lstStyle/>
          <a:p>
            <a:r>
              <a:rPr lang="fi-FI" noProof="0" smtClean="0"/>
              <a:t>Muokkaa perustyyl. napsautt.</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5657740D-19C6-4A5B-8C83-860443DA1CE8}" type="datetime1">
              <a:rPr lang="fi-FI" smtClean="0"/>
              <a:t>7.3.2019</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2" name="Text Placeholder 19"/>
          <p:cNvSpPr>
            <a:spLocks noGrp="1"/>
          </p:cNvSpPr>
          <p:nvPr>
            <p:ph type="body" sz="quarter" idx="14"/>
          </p:nvPr>
        </p:nvSpPr>
        <p:spPr>
          <a:xfrm>
            <a:off x="9192344" y="4077072"/>
            <a:ext cx="2591669" cy="1368053"/>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smtClean="0"/>
              <a:t>Muokkaa tekstin perustyylejä</a:t>
            </a:r>
          </a:p>
          <a:p>
            <a:pPr lvl="1"/>
            <a:r>
              <a:rPr lang="fi-FI" noProof="0" smtClean="0"/>
              <a:t>toinen taso</a:t>
            </a:r>
          </a:p>
        </p:txBody>
      </p:sp>
      <p:sp>
        <p:nvSpPr>
          <p:cNvPr id="23" name="Text Placeholder 19"/>
          <p:cNvSpPr>
            <a:spLocks noGrp="1"/>
          </p:cNvSpPr>
          <p:nvPr>
            <p:ph type="body" sz="quarter" idx="15"/>
          </p:nvPr>
        </p:nvSpPr>
        <p:spPr>
          <a:xfrm>
            <a:off x="9192344" y="1484784"/>
            <a:ext cx="2591669" cy="1656184"/>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smtClean="0"/>
              <a:t>Muokkaa tekstin perustyylejä</a:t>
            </a:r>
          </a:p>
          <a:p>
            <a:pPr lvl="1"/>
            <a:r>
              <a:rPr lang="fi-FI" noProof="0" smtClean="0"/>
              <a:t>toinen taso</a:t>
            </a:r>
          </a:p>
        </p:txBody>
      </p:sp>
    </p:spTree>
    <p:extLst>
      <p:ext uri="{BB962C8B-B14F-4D97-AF65-F5344CB8AC3E}">
        <p14:creationId xmlns:p14="http://schemas.microsoft.com/office/powerpoint/2010/main" val="132427504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icture and Highlight ">
    <p:spTree>
      <p:nvGrpSpPr>
        <p:cNvPr id="1" name=""/>
        <p:cNvGrpSpPr/>
        <p:nvPr/>
      </p:nvGrpSpPr>
      <p:grpSpPr>
        <a:xfrm>
          <a:off x="0" y="0"/>
          <a:ext cx="0" cy="0"/>
          <a:chOff x="0" y="0"/>
          <a:chExt cx="0" cy="0"/>
        </a:xfrm>
      </p:grpSpPr>
      <p:sp>
        <p:nvSpPr>
          <p:cNvPr id="14" name="Rounded Rectangle 13"/>
          <p:cNvSpPr/>
          <p:nvPr userDrawn="1"/>
        </p:nvSpPr>
        <p:spPr>
          <a:xfrm>
            <a:off x="7608168" y="764704"/>
            <a:ext cx="4583832" cy="2232248"/>
          </a:xfrm>
          <a:custGeom>
            <a:avLst/>
            <a:gdLst/>
            <a:ahLst/>
            <a:cxnLst/>
            <a:rect l="l" t="t" r="r" b="b"/>
            <a:pathLst>
              <a:path w="4583832" h="2232248">
                <a:moveTo>
                  <a:pt x="167977" y="0"/>
                </a:moveTo>
                <a:lnTo>
                  <a:pt x="4583832" y="0"/>
                </a:lnTo>
                <a:lnTo>
                  <a:pt x="4583832" y="2232248"/>
                </a:lnTo>
                <a:lnTo>
                  <a:pt x="167977" y="2232248"/>
                </a:lnTo>
                <a:cubicBezTo>
                  <a:pt x="75206" y="2232248"/>
                  <a:pt x="0" y="2157042"/>
                  <a:pt x="0" y="2064271"/>
                </a:cubicBezTo>
                <a:lnTo>
                  <a:pt x="0" y="167977"/>
                </a:lnTo>
                <a:cubicBezTo>
                  <a:pt x="0" y="75206"/>
                  <a:pt x="75206" y="0"/>
                  <a:pt x="16797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icture Placeholder 11"/>
          <p:cNvSpPr>
            <a:spLocks noGrp="1"/>
          </p:cNvSpPr>
          <p:nvPr>
            <p:ph type="pic" sz="quarter" idx="13"/>
          </p:nvPr>
        </p:nvSpPr>
        <p:spPr>
          <a:xfrm>
            <a:off x="407988" y="404813"/>
            <a:ext cx="11376025" cy="5688483"/>
          </a:xfrm>
          <a:custGeom>
            <a:avLst/>
            <a:gdLst/>
            <a:ahLst/>
            <a:cxnLst/>
            <a:rect l="l" t="t" r="r" b="b"/>
            <a:pathLst>
              <a:path w="11376025" h="5688483">
                <a:moveTo>
                  <a:pt x="0" y="0"/>
                </a:moveTo>
                <a:lnTo>
                  <a:pt x="11376025" y="0"/>
                </a:lnTo>
                <a:lnTo>
                  <a:pt x="11376025" y="359891"/>
                </a:lnTo>
                <a:lnTo>
                  <a:pt x="7368157" y="359891"/>
                </a:lnTo>
                <a:cubicBezTo>
                  <a:pt x="7275386" y="359891"/>
                  <a:pt x="7200180" y="435097"/>
                  <a:pt x="7200180" y="527868"/>
                </a:cubicBezTo>
                <a:lnTo>
                  <a:pt x="7200180" y="2424162"/>
                </a:lnTo>
                <a:cubicBezTo>
                  <a:pt x="7200180" y="2516933"/>
                  <a:pt x="7275386" y="2592139"/>
                  <a:pt x="7368157" y="2592139"/>
                </a:cubicBezTo>
                <a:lnTo>
                  <a:pt x="11376025" y="2592139"/>
                </a:lnTo>
                <a:lnTo>
                  <a:pt x="11376025" y="5688483"/>
                </a:lnTo>
                <a:lnTo>
                  <a:pt x="0" y="5688483"/>
                </a:lnTo>
                <a:close/>
              </a:path>
            </a:pathLst>
          </a:custGeom>
          <a:solidFill>
            <a:schemeClr val="bg2">
              <a:lumMod val="20000"/>
              <a:lumOff val="80000"/>
            </a:schemeClr>
          </a:solidFill>
        </p:spPr>
        <p:txBody>
          <a:bodyPr/>
          <a:lstStyle>
            <a:lvl1pPr marL="0" indent="0">
              <a:buFontTx/>
              <a:buNone/>
              <a:defRPr sz="1200"/>
            </a:lvl1pPr>
          </a:lstStyle>
          <a:p>
            <a:r>
              <a:rPr lang="fi-FI" smtClean="0"/>
              <a:t>Lisää kuva napsauttamalla kuvaketta</a:t>
            </a:r>
            <a:endParaRPr lang="fi-FI"/>
          </a:p>
        </p:txBody>
      </p:sp>
      <p:sp>
        <p:nvSpPr>
          <p:cNvPr id="4" name="Date Placeholder 3"/>
          <p:cNvSpPr>
            <a:spLocks noGrp="1"/>
          </p:cNvSpPr>
          <p:nvPr>
            <p:ph type="dt" sz="half" idx="10"/>
          </p:nvPr>
        </p:nvSpPr>
        <p:spPr>
          <a:xfrm>
            <a:off x="3935760" y="6597352"/>
            <a:ext cx="1439863" cy="144761"/>
          </a:xfrm>
        </p:spPr>
        <p:txBody>
          <a:bodyPr/>
          <a:lstStyle/>
          <a:p>
            <a:fld id="{EDD054FE-F277-4A4E-892F-6E0E2AA5827C}" type="datetime1">
              <a:rPr lang="fi-FI" smtClean="0"/>
              <a:t>7.3.2019</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0" name="Text Placeholder 19"/>
          <p:cNvSpPr>
            <a:spLocks noGrp="1"/>
          </p:cNvSpPr>
          <p:nvPr>
            <p:ph type="body" sz="quarter" idx="14"/>
          </p:nvPr>
        </p:nvSpPr>
        <p:spPr>
          <a:xfrm>
            <a:off x="7968208" y="1124745"/>
            <a:ext cx="3815805" cy="1512168"/>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smtClean="0"/>
              <a:t>Muokkaa tekstin perustyylejä</a:t>
            </a:r>
          </a:p>
          <a:p>
            <a:pPr lvl="1"/>
            <a:r>
              <a:rPr lang="fi-FI" noProof="0" smtClean="0"/>
              <a:t>toinen taso</a:t>
            </a:r>
          </a:p>
        </p:txBody>
      </p:sp>
    </p:spTree>
    <p:extLst>
      <p:ext uri="{BB962C8B-B14F-4D97-AF65-F5344CB8AC3E}">
        <p14:creationId xmlns:p14="http://schemas.microsoft.com/office/powerpoint/2010/main" val="55478690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icture and Highlight 2">
    <p:spTree>
      <p:nvGrpSpPr>
        <p:cNvPr id="1" name=""/>
        <p:cNvGrpSpPr/>
        <p:nvPr/>
      </p:nvGrpSpPr>
      <p:grpSpPr>
        <a:xfrm>
          <a:off x="0" y="0"/>
          <a:ext cx="0" cy="0"/>
          <a:chOff x="0" y="0"/>
          <a:chExt cx="0" cy="0"/>
        </a:xfrm>
      </p:grpSpPr>
      <p:sp>
        <p:nvSpPr>
          <p:cNvPr id="14" name="Rounded Rectangle 13"/>
          <p:cNvSpPr/>
          <p:nvPr userDrawn="1"/>
        </p:nvSpPr>
        <p:spPr>
          <a:xfrm>
            <a:off x="8040216" y="1052736"/>
            <a:ext cx="4151784" cy="4320480"/>
          </a:xfrm>
          <a:custGeom>
            <a:avLst/>
            <a:gdLst/>
            <a:ahLst/>
            <a:cxnLst/>
            <a:rect l="l" t="t" r="r" b="b"/>
            <a:pathLst>
              <a:path w="4151784" h="4320480">
                <a:moveTo>
                  <a:pt x="198137" y="0"/>
                </a:moveTo>
                <a:lnTo>
                  <a:pt x="4151784" y="0"/>
                </a:lnTo>
                <a:lnTo>
                  <a:pt x="4151784" y="4320480"/>
                </a:lnTo>
                <a:lnTo>
                  <a:pt x="198137" y="4320480"/>
                </a:lnTo>
                <a:cubicBezTo>
                  <a:pt x="88709" y="4320480"/>
                  <a:pt x="0" y="4231771"/>
                  <a:pt x="0" y="4122343"/>
                </a:cubicBezTo>
                <a:lnTo>
                  <a:pt x="0" y="198137"/>
                </a:lnTo>
                <a:cubicBezTo>
                  <a:pt x="0" y="88709"/>
                  <a:pt x="88709" y="0"/>
                  <a:pt x="198137"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icture Placeholder 11"/>
          <p:cNvSpPr>
            <a:spLocks noGrp="1"/>
          </p:cNvSpPr>
          <p:nvPr>
            <p:ph type="pic" sz="quarter" idx="13"/>
          </p:nvPr>
        </p:nvSpPr>
        <p:spPr>
          <a:xfrm>
            <a:off x="407988" y="404813"/>
            <a:ext cx="11376025" cy="5688483"/>
          </a:xfrm>
          <a:custGeom>
            <a:avLst/>
            <a:gdLst/>
            <a:ahLst/>
            <a:cxnLst/>
            <a:rect l="l" t="t" r="r" b="b"/>
            <a:pathLst>
              <a:path w="11376025" h="5688483">
                <a:moveTo>
                  <a:pt x="0" y="0"/>
                </a:moveTo>
                <a:lnTo>
                  <a:pt x="11376025" y="0"/>
                </a:lnTo>
                <a:lnTo>
                  <a:pt x="11376025" y="647923"/>
                </a:lnTo>
                <a:lnTo>
                  <a:pt x="7830365" y="647923"/>
                </a:lnTo>
                <a:cubicBezTo>
                  <a:pt x="7720937" y="647923"/>
                  <a:pt x="7632228" y="736632"/>
                  <a:pt x="7632228" y="846060"/>
                </a:cubicBezTo>
                <a:lnTo>
                  <a:pt x="7632228" y="4770266"/>
                </a:lnTo>
                <a:cubicBezTo>
                  <a:pt x="7632228" y="4879694"/>
                  <a:pt x="7720937" y="4968403"/>
                  <a:pt x="7830365" y="4968403"/>
                </a:cubicBezTo>
                <a:lnTo>
                  <a:pt x="11376025" y="4968403"/>
                </a:lnTo>
                <a:lnTo>
                  <a:pt x="11376025" y="5688483"/>
                </a:lnTo>
                <a:lnTo>
                  <a:pt x="0" y="5688483"/>
                </a:lnTo>
                <a:close/>
              </a:path>
            </a:pathLst>
          </a:custGeom>
          <a:solidFill>
            <a:schemeClr val="bg2">
              <a:lumMod val="20000"/>
              <a:lumOff val="80000"/>
            </a:schemeClr>
          </a:solidFill>
        </p:spPr>
        <p:txBody>
          <a:bodyPr/>
          <a:lstStyle>
            <a:lvl1pPr marL="0" indent="0">
              <a:buFontTx/>
              <a:buNone/>
              <a:defRPr sz="1200"/>
            </a:lvl1pPr>
          </a:lstStyle>
          <a:p>
            <a:r>
              <a:rPr lang="fi-FI" smtClean="0"/>
              <a:t>Lisää kuva napsauttamalla kuvaketta</a:t>
            </a:r>
            <a:endParaRPr lang="fi-FI"/>
          </a:p>
        </p:txBody>
      </p:sp>
      <p:sp>
        <p:nvSpPr>
          <p:cNvPr id="4" name="Date Placeholder 3"/>
          <p:cNvSpPr>
            <a:spLocks noGrp="1"/>
          </p:cNvSpPr>
          <p:nvPr>
            <p:ph type="dt" sz="half" idx="10"/>
          </p:nvPr>
        </p:nvSpPr>
        <p:spPr>
          <a:xfrm>
            <a:off x="3935760" y="6597352"/>
            <a:ext cx="1439863" cy="144761"/>
          </a:xfrm>
        </p:spPr>
        <p:txBody>
          <a:bodyPr/>
          <a:lstStyle/>
          <a:p>
            <a:fld id="{E4E21194-4658-46D8-8A1E-1C287707BFD3}" type="datetime1">
              <a:rPr lang="fi-FI" smtClean="0"/>
              <a:t>7.3.2019</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0" name="Text Placeholder 19"/>
          <p:cNvSpPr>
            <a:spLocks noGrp="1"/>
          </p:cNvSpPr>
          <p:nvPr>
            <p:ph type="body" sz="quarter" idx="14"/>
          </p:nvPr>
        </p:nvSpPr>
        <p:spPr>
          <a:xfrm>
            <a:off x="8400256" y="1412776"/>
            <a:ext cx="3383757" cy="3600400"/>
          </a:xfrm>
        </p:spPr>
        <p:txBody>
          <a:bodyPr/>
          <a:lstStyle>
            <a:lvl1pPr marL="0" indent="0">
              <a:buFontTx/>
              <a:buNone/>
              <a:defRPr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smtClean="0"/>
              <a:t>Muokkaa tekstin perustyylejä</a:t>
            </a:r>
          </a:p>
          <a:p>
            <a:pPr lvl="1"/>
            <a:r>
              <a:rPr lang="fi-FI" noProof="0" smtClean="0"/>
              <a:t>toinen taso</a:t>
            </a:r>
          </a:p>
        </p:txBody>
      </p:sp>
    </p:spTree>
    <p:extLst>
      <p:ext uri="{BB962C8B-B14F-4D97-AF65-F5344CB8AC3E}">
        <p14:creationId xmlns:p14="http://schemas.microsoft.com/office/powerpoint/2010/main" val="261731522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and Embed Picture">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smtClean="0"/>
              <a:t>Muokkaa perustyyl. napsautt.</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1BEF9300-129E-4188-B242-EEE018D4424B}" type="datetime1">
              <a:rPr lang="fi-FI" smtClean="0"/>
              <a:t>7.3.2019</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3935760" y="404813"/>
            <a:ext cx="7848253" cy="6048523"/>
          </a:xfrm>
          <a:prstGeom prst="rect">
            <a:avLst/>
          </a:prstGeom>
          <a:noFill/>
        </p:spPr>
        <p:txBody>
          <a:bodyPr/>
          <a:lstStyle>
            <a:lvl1pPr marL="0" indent="0">
              <a:buFontTx/>
              <a:buNone/>
              <a:defRPr sz="1200"/>
            </a:lvl1pPr>
          </a:lstStyle>
          <a:p>
            <a:r>
              <a:rPr lang="fi-FI" smtClean="0"/>
              <a:t>Lisää kuva napsauttamalla kuvaketta</a:t>
            </a:r>
            <a:endParaRPr lang="fi-FI"/>
          </a:p>
        </p:txBody>
      </p:sp>
    </p:spTree>
    <p:extLst>
      <p:ext uri="{BB962C8B-B14F-4D97-AF65-F5344CB8AC3E}">
        <p14:creationId xmlns:p14="http://schemas.microsoft.com/office/powerpoint/2010/main" val="196997135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and Chart ">
    <p:spTree>
      <p:nvGrpSpPr>
        <p:cNvPr id="1" name=""/>
        <p:cNvGrpSpPr/>
        <p:nvPr/>
      </p:nvGrpSpPr>
      <p:grpSpPr>
        <a:xfrm>
          <a:off x="0" y="0"/>
          <a:ext cx="0" cy="0"/>
          <a:chOff x="0" y="0"/>
          <a:chExt cx="0" cy="0"/>
        </a:xfrm>
      </p:grpSpPr>
      <p:sp>
        <p:nvSpPr>
          <p:cNvPr id="8" name="Rectangle 7"/>
          <p:cNvSpPr/>
          <p:nvPr userDrawn="1"/>
        </p:nvSpPr>
        <p:spPr>
          <a:xfrm>
            <a:off x="6096000" y="1844675"/>
            <a:ext cx="5688013" cy="4608513"/>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smtClean="0"/>
              <a:t>Muokkaa perustyyl. napsautt.</a:t>
            </a:r>
            <a:endParaRPr lang="fi-FI" noProof="0" dirty="0"/>
          </a:p>
        </p:txBody>
      </p:sp>
      <p:sp>
        <p:nvSpPr>
          <p:cNvPr id="3" name="Content Placeholder 2"/>
          <p:cNvSpPr>
            <a:spLocks noGrp="1"/>
          </p:cNvSpPr>
          <p:nvPr>
            <p:ph idx="1"/>
          </p:nvPr>
        </p:nvSpPr>
        <p:spPr>
          <a:xfrm>
            <a:off x="407988" y="1844675"/>
            <a:ext cx="5399980" cy="4320629"/>
          </a:xfrm>
        </p:spPr>
        <p:txBody>
          <a:bodyPr/>
          <a:lstStyle/>
          <a:p>
            <a:pPr lvl="0"/>
            <a:r>
              <a:rPr lang="fi-FI" noProof="0" smtClean="0"/>
              <a:t>Muokkaa tekstin perustyylejä</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dirty="0"/>
          </a:p>
        </p:txBody>
      </p:sp>
      <p:sp>
        <p:nvSpPr>
          <p:cNvPr id="4" name="Date Placeholder 3"/>
          <p:cNvSpPr>
            <a:spLocks noGrp="1"/>
          </p:cNvSpPr>
          <p:nvPr>
            <p:ph type="dt" sz="half" idx="10"/>
          </p:nvPr>
        </p:nvSpPr>
        <p:spPr/>
        <p:txBody>
          <a:bodyPr/>
          <a:lstStyle/>
          <a:p>
            <a:fld id="{2529AC69-09BC-49B5-8488-124E7EC95C0C}" type="datetime1">
              <a:rPr lang="fi-FI" smtClean="0"/>
              <a:t>7.3.2019</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6240017" y="1988840"/>
            <a:ext cx="5400600" cy="4177010"/>
          </a:xfrm>
        </p:spPr>
        <p:txBody>
          <a:bodyPr/>
          <a:lstStyle>
            <a:lvl1pPr marL="0" indent="0">
              <a:buFontTx/>
              <a:buNone/>
              <a:defRPr sz="1200"/>
            </a:lvl1pPr>
          </a:lstStyle>
          <a:p>
            <a:r>
              <a:rPr lang="fi-FI" noProof="0" smtClean="0"/>
              <a:t>Lisää kaavio napsauttamalla kuvaketta</a:t>
            </a:r>
            <a:endParaRPr lang="fi-FI" noProof="0" dirty="0"/>
          </a:p>
        </p:txBody>
      </p:sp>
      <p:sp>
        <p:nvSpPr>
          <p:cNvPr id="9" name="Text Placeholder 19"/>
          <p:cNvSpPr>
            <a:spLocks noGrp="1"/>
          </p:cNvSpPr>
          <p:nvPr>
            <p:ph type="body" sz="quarter" idx="22" hasCustomPrompt="1"/>
          </p:nvPr>
        </p:nvSpPr>
        <p:spPr>
          <a:xfrm>
            <a:off x="6240016" y="6175468"/>
            <a:ext cx="5400600"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Tree>
    <p:extLst>
      <p:ext uri="{BB962C8B-B14F-4D97-AF65-F5344CB8AC3E}">
        <p14:creationId xmlns:p14="http://schemas.microsoft.com/office/powerpoint/2010/main" val="134836270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harts ">
    <p:spTree>
      <p:nvGrpSpPr>
        <p:cNvPr id="1" name=""/>
        <p:cNvGrpSpPr/>
        <p:nvPr/>
      </p:nvGrpSpPr>
      <p:grpSpPr>
        <a:xfrm>
          <a:off x="0" y="0"/>
          <a:ext cx="0" cy="0"/>
          <a:chOff x="0" y="0"/>
          <a:chExt cx="0" cy="0"/>
        </a:xfrm>
      </p:grpSpPr>
      <p:sp>
        <p:nvSpPr>
          <p:cNvPr id="8" name="Rectangle 7"/>
          <p:cNvSpPr/>
          <p:nvPr userDrawn="1"/>
        </p:nvSpPr>
        <p:spPr>
          <a:xfrm>
            <a:off x="6240016" y="1700809"/>
            <a:ext cx="554399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0" name="Rectangle 9"/>
          <p:cNvSpPr/>
          <p:nvPr userDrawn="1"/>
        </p:nvSpPr>
        <p:spPr>
          <a:xfrm>
            <a:off x="407988" y="1700809"/>
            <a:ext cx="554337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smtClean="0"/>
              <a:t>Muokkaa perustyyl. napsautt.</a:t>
            </a:r>
            <a:endParaRPr lang="fi-FI" noProof="0" dirty="0"/>
          </a:p>
        </p:txBody>
      </p:sp>
      <p:sp>
        <p:nvSpPr>
          <p:cNvPr id="4" name="Date Placeholder 3"/>
          <p:cNvSpPr>
            <a:spLocks noGrp="1"/>
          </p:cNvSpPr>
          <p:nvPr>
            <p:ph type="dt" sz="half" idx="10"/>
          </p:nvPr>
        </p:nvSpPr>
        <p:spPr/>
        <p:txBody>
          <a:bodyPr/>
          <a:lstStyle/>
          <a:p>
            <a:fld id="{CFED2866-227B-4D90-8906-42EC69BFD9FF}" type="datetime1">
              <a:rPr lang="fi-FI" smtClean="0"/>
              <a:t>7.3.2019</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6384031" y="1844675"/>
            <a:ext cx="5256585" cy="4321175"/>
          </a:xfrm>
        </p:spPr>
        <p:txBody>
          <a:bodyPr/>
          <a:lstStyle>
            <a:lvl1pPr marL="0" indent="0">
              <a:buFontTx/>
              <a:buNone/>
              <a:defRPr sz="1200"/>
            </a:lvl1pPr>
          </a:lstStyle>
          <a:p>
            <a:r>
              <a:rPr lang="fi-FI" smtClean="0"/>
              <a:t>Lisää kaavio napsauttamalla kuvaketta</a:t>
            </a:r>
            <a:endParaRPr lang="fi-FI" dirty="0"/>
          </a:p>
        </p:txBody>
      </p:sp>
      <p:sp>
        <p:nvSpPr>
          <p:cNvPr id="12" name="Chart Placeholder 10"/>
          <p:cNvSpPr>
            <a:spLocks noGrp="1"/>
          </p:cNvSpPr>
          <p:nvPr>
            <p:ph type="chart" sz="quarter" idx="14"/>
          </p:nvPr>
        </p:nvSpPr>
        <p:spPr>
          <a:xfrm>
            <a:off x="551384" y="1844675"/>
            <a:ext cx="5256585" cy="4321175"/>
          </a:xfrm>
        </p:spPr>
        <p:txBody>
          <a:bodyPr/>
          <a:lstStyle>
            <a:lvl1pPr marL="0" indent="0">
              <a:buFontTx/>
              <a:buNone/>
              <a:defRPr sz="1200"/>
            </a:lvl1pPr>
          </a:lstStyle>
          <a:p>
            <a:r>
              <a:rPr lang="fi-FI" smtClean="0"/>
              <a:t>Lisää kaavio napsauttamalla kuvaketta</a:t>
            </a:r>
            <a:endParaRPr lang="fi-FI" dirty="0"/>
          </a:p>
        </p:txBody>
      </p:sp>
      <p:sp>
        <p:nvSpPr>
          <p:cNvPr id="13" name="Text Placeholder 19"/>
          <p:cNvSpPr>
            <a:spLocks noGrp="1"/>
          </p:cNvSpPr>
          <p:nvPr>
            <p:ph type="body" sz="quarter" idx="21" hasCustomPrompt="1"/>
          </p:nvPr>
        </p:nvSpPr>
        <p:spPr>
          <a:xfrm>
            <a:off x="551384" y="6175468"/>
            <a:ext cx="5256584"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14" name="Text Placeholder 19"/>
          <p:cNvSpPr>
            <a:spLocks noGrp="1"/>
          </p:cNvSpPr>
          <p:nvPr>
            <p:ph type="body" sz="quarter" idx="22" hasCustomPrompt="1"/>
          </p:nvPr>
        </p:nvSpPr>
        <p:spPr>
          <a:xfrm>
            <a:off x="6384032" y="6175468"/>
            <a:ext cx="5256584"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Tree>
    <p:extLst>
      <p:ext uri="{BB962C8B-B14F-4D97-AF65-F5344CB8AC3E}">
        <p14:creationId xmlns:p14="http://schemas.microsoft.com/office/powerpoint/2010/main" val="159329891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hart ">
    <p:spTree>
      <p:nvGrpSpPr>
        <p:cNvPr id="1" name=""/>
        <p:cNvGrpSpPr/>
        <p:nvPr/>
      </p:nvGrpSpPr>
      <p:grpSpPr>
        <a:xfrm>
          <a:off x="0" y="0"/>
          <a:ext cx="0" cy="0"/>
          <a:chOff x="0" y="0"/>
          <a:chExt cx="0" cy="0"/>
        </a:xfrm>
      </p:grpSpPr>
      <p:sp>
        <p:nvSpPr>
          <p:cNvPr id="8" name="Rectangle 7"/>
          <p:cNvSpPr/>
          <p:nvPr userDrawn="1"/>
        </p:nvSpPr>
        <p:spPr>
          <a:xfrm>
            <a:off x="407988" y="1700809"/>
            <a:ext cx="11376025"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smtClean="0"/>
              <a:t>Muokkaa perustyyl. napsautt.</a:t>
            </a:r>
            <a:endParaRPr lang="fi-FI" noProof="0" dirty="0"/>
          </a:p>
        </p:txBody>
      </p:sp>
      <p:sp>
        <p:nvSpPr>
          <p:cNvPr id="4" name="Date Placeholder 3"/>
          <p:cNvSpPr>
            <a:spLocks noGrp="1"/>
          </p:cNvSpPr>
          <p:nvPr>
            <p:ph type="dt" sz="half" idx="10"/>
          </p:nvPr>
        </p:nvSpPr>
        <p:spPr/>
        <p:txBody>
          <a:bodyPr/>
          <a:lstStyle/>
          <a:p>
            <a:fld id="{853CBC02-5BA1-4A84-81E7-61D106ADB0B8}" type="datetime1">
              <a:rPr lang="fi-FI" smtClean="0"/>
              <a:t>7.3.2019</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551384" y="1844675"/>
            <a:ext cx="11089233" cy="4321175"/>
          </a:xfrm>
        </p:spPr>
        <p:txBody>
          <a:bodyPr/>
          <a:lstStyle>
            <a:lvl1pPr marL="0" indent="0">
              <a:buFontTx/>
              <a:buNone/>
              <a:defRPr sz="1200"/>
            </a:lvl1pPr>
          </a:lstStyle>
          <a:p>
            <a:r>
              <a:rPr lang="fi-FI" smtClean="0"/>
              <a:t>Lisää kaavio napsauttamalla kuvaketta</a:t>
            </a:r>
            <a:endParaRPr lang="fi-FI" dirty="0"/>
          </a:p>
        </p:txBody>
      </p:sp>
      <p:sp>
        <p:nvSpPr>
          <p:cNvPr id="10" name="Text Placeholder 19"/>
          <p:cNvSpPr>
            <a:spLocks noGrp="1"/>
          </p:cNvSpPr>
          <p:nvPr>
            <p:ph type="body" sz="quarter" idx="21" hasCustomPrompt="1"/>
          </p:nvPr>
        </p:nvSpPr>
        <p:spPr>
          <a:xfrm>
            <a:off x="551384" y="6175468"/>
            <a:ext cx="1108923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Tree>
    <p:extLst>
      <p:ext uri="{BB962C8B-B14F-4D97-AF65-F5344CB8AC3E}">
        <p14:creationId xmlns:p14="http://schemas.microsoft.com/office/powerpoint/2010/main" val="51855003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hart 2">
    <p:spTree>
      <p:nvGrpSpPr>
        <p:cNvPr id="1" name=""/>
        <p:cNvGrpSpPr/>
        <p:nvPr/>
      </p:nvGrpSpPr>
      <p:grpSpPr>
        <a:xfrm>
          <a:off x="0" y="0"/>
          <a:ext cx="0" cy="0"/>
          <a:chOff x="0" y="0"/>
          <a:chExt cx="0" cy="0"/>
        </a:xfrm>
      </p:grpSpPr>
      <p:sp>
        <p:nvSpPr>
          <p:cNvPr id="8" name="Rectangle 7"/>
          <p:cNvSpPr/>
          <p:nvPr userDrawn="1"/>
        </p:nvSpPr>
        <p:spPr>
          <a:xfrm>
            <a:off x="3863752" y="404813"/>
            <a:ext cx="7920261" cy="6048375"/>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a:xfrm>
            <a:off x="407988" y="404813"/>
            <a:ext cx="2879725" cy="5761037"/>
          </a:xfrm>
        </p:spPr>
        <p:txBody>
          <a:bodyPr/>
          <a:lstStyle/>
          <a:p>
            <a:r>
              <a:rPr lang="fi-FI" noProof="0" smtClean="0"/>
              <a:t>Muokkaa perustyyl. napsautt.</a:t>
            </a:r>
            <a:endParaRPr lang="fi-FI" noProof="0" dirty="0"/>
          </a:p>
        </p:txBody>
      </p:sp>
      <p:sp>
        <p:nvSpPr>
          <p:cNvPr id="4" name="Date Placeholder 3"/>
          <p:cNvSpPr>
            <a:spLocks noGrp="1"/>
          </p:cNvSpPr>
          <p:nvPr>
            <p:ph type="dt" sz="half" idx="10"/>
          </p:nvPr>
        </p:nvSpPr>
        <p:spPr/>
        <p:txBody>
          <a:bodyPr/>
          <a:lstStyle/>
          <a:p>
            <a:fld id="{66C22AB3-82AE-4C5D-B4B0-A5B8D46A0A77}" type="datetime1">
              <a:rPr lang="fi-FI" smtClean="0"/>
              <a:t>7.3.2019</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4007768" y="548680"/>
            <a:ext cx="7632849" cy="5617170"/>
          </a:xfrm>
        </p:spPr>
        <p:txBody>
          <a:bodyPr/>
          <a:lstStyle>
            <a:lvl1pPr marL="0" indent="0">
              <a:buFontTx/>
              <a:buNone/>
              <a:defRPr sz="1200"/>
            </a:lvl1pPr>
          </a:lstStyle>
          <a:p>
            <a:r>
              <a:rPr lang="fi-FI" smtClean="0"/>
              <a:t>Lisää kaavio napsauttamalla kuvaketta</a:t>
            </a:r>
            <a:endParaRPr lang="fi-FI" dirty="0"/>
          </a:p>
        </p:txBody>
      </p:sp>
      <p:sp>
        <p:nvSpPr>
          <p:cNvPr id="12" name="Text Placeholder 19"/>
          <p:cNvSpPr>
            <a:spLocks noGrp="1"/>
          </p:cNvSpPr>
          <p:nvPr>
            <p:ph type="body" sz="quarter" idx="22" hasCustomPrompt="1"/>
          </p:nvPr>
        </p:nvSpPr>
        <p:spPr>
          <a:xfrm>
            <a:off x="4007768" y="6175468"/>
            <a:ext cx="7632848"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3"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142677994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
    <p:spTree>
      <p:nvGrpSpPr>
        <p:cNvPr id="1" name=""/>
        <p:cNvGrpSpPr/>
        <p:nvPr/>
      </p:nvGrpSpPr>
      <p:grpSpPr>
        <a:xfrm>
          <a:off x="0" y="0"/>
          <a:ext cx="0" cy="0"/>
          <a:chOff x="0" y="0"/>
          <a:chExt cx="0" cy="0"/>
        </a:xfrm>
      </p:grpSpPr>
      <p:sp>
        <p:nvSpPr>
          <p:cNvPr id="8" name="Rectangle 7"/>
          <p:cNvSpPr/>
          <p:nvPr userDrawn="1"/>
        </p:nvSpPr>
        <p:spPr>
          <a:xfrm>
            <a:off x="8184232" y="1700809"/>
            <a:ext cx="3599781"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0" name="Rectangle 9"/>
          <p:cNvSpPr/>
          <p:nvPr userDrawn="1"/>
        </p:nvSpPr>
        <p:spPr>
          <a:xfrm>
            <a:off x="407988" y="1700809"/>
            <a:ext cx="359978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3" name="Rectangle 12"/>
          <p:cNvSpPr/>
          <p:nvPr userDrawn="1"/>
        </p:nvSpPr>
        <p:spPr>
          <a:xfrm>
            <a:off x="4295800" y="1700809"/>
            <a:ext cx="360040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smtClean="0"/>
              <a:t>Muokkaa perustyyl. napsautt.</a:t>
            </a:r>
            <a:endParaRPr lang="fi-FI" noProof="0" dirty="0"/>
          </a:p>
        </p:txBody>
      </p:sp>
      <p:sp>
        <p:nvSpPr>
          <p:cNvPr id="4" name="Date Placeholder 3"/>
          <p:cNvSpPr>
            <a:spLocks noGrp="1"/>
          </p:cNvSpPr>
          <p:nvPr>
            <p:ph type="dt" sz="half" idx="10"/>
          </p:nvPr>
        </p:nvSpPr>
        <p:spPr/>
        <p:txBody>
          <a:bodyPr/>
          <a:lstStyle/>
          <a:p>
            <a:fld id="{CF16B4C4-D54D-4CD0-A49D-D6EABDEBF8C9}" type="datetime1">
              <a:rPr lang="fi-FI" smtClean="0"/>
              <a:t>7.3.2019</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4" name="Text Placeholder 19"/>
          <p:cNvSpPr>
            <a:spLocks noGrp="1"/>
          </p:cNvSpPr>
          <p:nvPr>
            <p:ph type="body" sz="quarter" idx="14"/>
          </p:nvPr>
        </p:nvSpPr>
        <p:spPr>
          <a:xfrm>
            <a:off x="8400256" y="3717032"/>
            <a:ext cx="3168352" cy="2088456"/>
          </a:xfrm>
        </p:spPr>
        <p:txBody>
          <a:bodyPr/>
          <a:lstStyle>
            <a:lvl1pPr marL="0" indent="0" algn="ctr">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smtClean="0"/>
              <a:t>Muokkaa tekstin perustyylejä</a:t>
            </a:r>
          </a:p>
          <a:p>
            <a:pPr lvl="1"/>
            <a:r>
              <a:rPr lang="fi-FI" noProof="0" smtClean="0"/>
              <a:t>toinen taso</a:t>
            </a:r>
          </a:p>
        </p:txBody>
      </p:sp>
      <p:sp>
        <p:nvSpPr>
          <p:cNvPr id="15" name="Text Placeholder 19"/>
          <p:cNvSpPr>
            <a:spLocks noGrp="1"/>
          </p:cNvSpPr>
          <p:nvPr>
            <p:ph type="body" sz="quarter" idx="15" hasCustomPrompt="1"/>
          </p:nvPr>
        </p:nvSpPr>
        <p:spPr>
          <a:xfrm>
            <a:off x="8400256" y="6166589"/>
            <a:ext cx="316835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16" name="Picture Placeholder 15"/>
          <p:cNvSpPr>
            <a:spLocks noGrp="1"/>
          </p:cNvSpPr>
          <p:nvPr>
            <p:ph type="pic" sz="quarter" idx="16"/>
          </p:nvPr>
        </p:nvSpPr>
        <p:spPr>
          <a:xfrm>
            <a:off x="8544272" y="2060847"/>
            <a:ext cx="2880320" cy="1296145"/>
          </a:xfrm>
        </p:spPr>
        <p:txBody>
          <a:bodyPr/>
          <a:lstStyle>
            <a:lvl1pPr marL="0" indent="0">
              <a:buFontTx/>
              <a:buNone/>
              <a:defRPr sz="1200"/>
            </a:lvl1pPr>
          </a:lstStyle>
          <a:p>
            <a:r>
              <a:rPr lang="fi-FI" smtClean="0"/>
              <a:t>Lisää kuva napsauttamalla kuvaketta</a:t>
            </a:r>
            <a:endParaRPr lang="fi-FI" dirty="0"/>
          </a:p>
        </p:txBody>
      </p:sp>
      <p:sp>
        <p:nvSpPr>
          <p:cNvPr id="17" name="Text Placeholder 19"/>
          <p:cNvSpPr>
            <a:spLocks noGrp="1"/>
          </p:cNvSpPr>
          <p:nvPr>
            <p:ph type="body" sz="quarter" idx="17"/>
          </p:nvPr>
        </p:nvSpPr>
        <p:spPr>
          <a:xfrm>
            <a:off x="4511824" y="3717032"/>
            <a:ext cx="3168352" cy="2088456"/>
          </a:xfrm>
        </p:spPr>
        <p:txBody>
          <a:bodyPr/>
          <a:lstStyle>
            <a:lvl1pPr marL="0" indent="0" algn="ctr">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smtClean="0"/>
              <a:t>Muokkaa tekstin perustyylejä</a:t>
            </a:r>
          </a:p>
          <a:p>
            <a:pPr lvl="1"/>
            <a:r>
              <a:rPr lang="fi-FI" noProof="0" smtClean="0"/>
              <a:t>toinen taso</a:t>
            </a:r>
          </a:p>
        </p:txBody>
      </p:sp>
      <p:sp>
        <p:nvSpPr>
          <p:cNvPr id="18" name="Text Placeholder 19"/>
          <p:cNvSpPr>
            <a:spLocks noGrp="1"/>
          </p:cNvSpPr>
          <p:nvPr>
            <p:ph type="body" sz="quarter" idx="18" hasCustomPrompt="1"/>
          </p:nvPr>
        </p:nvSpPr>
        <p:spPr>
          <a:xfrm>
            <a:off x="4511824" y="6166589"/>
            <a:ext cx="316835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19" name="Picture Placeholder 15"/>
          <p:cNvSpPr>
            <a:spLocks noGrp="1"/>
          </p:cNvSpPr>
          <p:nvPr>
            <p:ph type="pic" sz="quarter" idx="19"/>
          </p:nvPr>
        </p:nvSpPr>
        <p:spPr>
          <a:xfrm>
            <a:off x="4655840" y="2060847"/>
            <a:ext cx="2880320" cy="1296145"/>
          </a:xfrm>
        </p:spPr>
        <p:txBody>
          <a:bodyPr/>
          <a:lstStyle>
            <a:lvl1pPr marL="0" indent="0">
              <a:buFontTx/>
              <a:buNone/>
              <a:defRPr sz="1200"/>
            </a:lvl1pPr>
          </a:lstStyle>
          <a:p>
            <a:r>
              <a:rPr lang="fi-FI" smtClean="0"/>
              <a:t>Lisää kuva napsauttamalla kuvaketta</a:t>
            </a:r>
            <a:endParaRPr lang="fi-FI" dirty="0"/>
          </a:p>
        </p:txBody>
      </p:sp>
      <p:sp>
        <p:nvSpPr>
          <p:cNvPr id="20" name="Text Placeholder 19"/>
          <p:cNvSpPr>
            <a:spLocks noGrp="1"/>
          </p:cNvSpPr>
          <p:nvPr>
            <p:ph type="body" sz="quarter" idx="20"/>
          </p:nvPr>
        </p:nvSpPr>
        <p:spPr>
          <a:xfrm>
            <a:off x="623392" y="3717032"/>
            <a:ext cx="3168352" cy="2088456"/>
          </a:xfrm>
        </p:spPr>
        <p:txBody>
          <a:bodyPr/>
          <a:lstStyle>
            <a:lvl1pPr marL="0" indent="0" algn="ctr">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smtClean="0"/>
              <a:t>Muokkaa tekstin perustyylejä</a:t>
            </a:r>
          </a:p>
          <a:p>
            <a:pPr lvl="1"/>
            <a:r>
              <a:rPr lang="fi-FI" noProof="0" smtClean="0"/>
              <a:t>toinen taso</a:t>
            </a:r>
          </a:p>
        </p:txBody>
      </p:sp>
      <p:sp>
        <p:nvSpPr>
          <p:cNvPr id="21" name="Text Placeholder 19"/>
          <p:cNvSpPr>
            <a:spLocks noGrp="1"/>
          </p:cNvSpPr>
          <p:nvPr>
            <p:ph type="body" sz="quarter" idx="21" hasCustomPrompt="1"/>
          </p:nvPr>
        </p:nvSpPr>
        <p:spPr>
          <a:xfrm>
            <a:off x="623392" y="6166589"/>
            <a:ext cx="316835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22" name="Picture Placeholder 15"/>
          <p:cNvSpPr>
            <a:spLocks noGrp="1"/>
          </p:cNvSpPr>
          <p:nvPr>
            <p:ph type="pic" sz="quarter" idx="22"/>
          </p:nvPr>
        </p:nvSpPr>
        <p:spPr>
          <a:xfrm>
            <a:off x="767408" y="2060847"/>
            <a:ext cx="2880320" cy="1296145"/>
          </a:xfrm>
        </p:spPr>
        <p:txBody>
          <a:bodyPr/>
          <a:lstStyle>
            <a:lvl1pPr marL="0" indent="0">
              <a:buFontTx/>
              <a:buNone/>
              <a:defRPr sz="1200"/>
            </a:lvl1pPr>
          </a:lstStyle>
          <a:p>
            <a:r>
              <a:rPr lang="fi-FI" smtClean="0"/>
              <a:t>Lisää kuva napsauttamalla kuvaketta</a:t>
            </a:r>
            <a:endParaRPr lang="fi-FI" dirty="0"/>
          </a:p>
        </p:txBody>
      </p:sp>
    </p:spTree>
    <p:extLst>
      <p:ext uri="{BB962C8B-B14F-4D97-AF65-F5344CB8AC3E}">
        <p14:creationId xmlns:p14="http://schemas.microsoft.com/office/powerpoint/2010/main" val="332782818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620688"/>
                </a:lnTo>
                <a:lnTo>
                  <a:pt x="6267363" y="620688"/>
                </a:lnTo>
                <a:cubicBezTo>
                  <a:pt x="6172722" y="620688"/>
                  <a:pt x="6096000" y="697410"/>
                  <a:pt x="6096000" y="792051"/>
                </a:cubicBezTo>
                <a:lnTo>
                  <a:pt x="6096000" y="5085184"/>
                </a:lnTo>
                <a:lnTo>
                  <a:pt x="12192000" y="5085184"/>
                </a:lnTo>
                <a:lnTo>
                  <a:pt x="12192000" y="5157192"/>
                </a:lnTo>
                <a:lnTo>
                  <a:pt x="6096000" y="5157192"/>
                </a:lnTo>
                <a:lnTo>
                  <a:pt x="6096000" y="6065949"/>
                </a:lnTo>
                <a:cubicBezTo>
                  <a:pt x="6096000" y="6160590"/>
                  <a:pt x="6172722" y="6237312"/>
                  <a:pt x="6267363" y="6237312"/>
                </a:cubicBezTo>
                <a:lnTo>
                  <a:pt x="12192000" y="6237312"/>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smtClean="0"/>
              <a:t>Lisää kuva napsauttamalla kuvaketta</a:t>
            </a:r>
            <a:endParaRPr lang="fi-FI" dirty="0"/>
          </a:p>
        </p:txBody>
      </p:sp>
      <p:sp>
        <p:nvSpPr>
          <p:cNvPr id="2" name="Title 1"/>
          <p:cNvSpPr>
            <a:spLocks noGrp="1"/>
          </p:cNvSpPr>
          <p:nvPr>
            <p:ph type="ctrTitle"/>
          </p:nvPr>
        </p:nvSpPr>
        <p:spPr>
          <a:xfrm>
            <a:off x="6600055" y="2492896"/>
            <a:ext cx="5183958" cy="1512168"/>
          </a:xfrm>
        </p:spPr>
        <p:txBody>
          <a:bodyPr anchor="t" anchorCtr="0"/>
          <a:lstStyle>
            <a:lvl1pPr algn="l">
              <a:lnSpc>
                <a:spcPct val="85000"/>
              </a:lnSpc>
              <a:defRPr sz="3800">
                <a:solidFill>
                  <a:schemeClr val="accent2"/>
                </a:solidFill>
              </a:defRPr>
            </a:lvl1pPr>
          </a:lstStyle>
          <a:p>
            <a:r>
              <a:rPr lang="fi-FI" noProof="0" smtClean="0"/>
              <a:t>Muokkaa perustyyl. napsautt.</a:t>
            </a:r>
            <a:endParaRPr lang="fi-FI" noProof="0" dirty="0"/>
          </a:p>
        </p:txBody>
      </p:sp>
      <p:sp>
        <p:nvSpPr>
          <p:cNvPr id="3" name="Subtitle 2"/>
          <p:cNvSpPr>
            <a:spLocks noGrp="1"/>
          </p:cNvSpPr>
          <p:nvPr>
            <p:ph type="subTitle" idx="1"/>
          </p:nvPr>
        </p:nvSpPr>
        <p:spPr>
          <a:xfrm>
            <a:off x="6600055" y="4077072"/>
            <a:ext cx="5183958" cy="864096"/>
          </a:xfrm>
        </p:spPr>
        <p:txBody>
          <a:bodyPr/>
          <a:lstStyle>
            <a:lvl1pPr marL="0" indent="0" algn="l">
              <a:buNone/>
              <a:defRPr sz="1600">
                <a:solidFill>
                  <a:schemeClr val="accent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smtClean="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8E67D9A8-3977-4D8B-AF7E-880CB33F2DFB}" type="datetime1">
              <a:rPr lang="fi-FI" smtClean="0"/>
              <a:t>7.3.2019</a:t>
            </a:fld>
            <a:endParaRPr lang="fi-FI" dirty="0"/>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smtClean="0"/>
              <a:pPr/>
              <a:t>‹#›</a:t>
            </a:fld>
            <a:endParaRPr lang="fi-FI" dirty="0"/>
          </a:p>
        </p:txBody>
      </p:sp>
      <p:grpSp>
        <p:nvGrpSpPr>
          <p:cNvPr id="12" name="Group 11"/>
          <p:cNvGrpSpPr>
            <a:grpSpLocks noChangeAspect="1"/>
          </p:cNvGrpSpPr>
          <p:nvPr userDrawn="1"/>
        </p:nvGrpSpPr>
        <p:grpSpPr>
          <a:xfrm>
            <a:off x="6600056" y="1052736"/>
            <a:ext cx="3816424" cy="850360"/>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6" name="Text Placeholder 2"/>
          <p:cNvSpPr>
            <a:spLocks noGrp="1"/>
          </p:cNvSpPr>
          <p:nvPr>
            <p:ph type="body" idx="14" hasCustomPrompt="1"/>
          </p:nvPr>
        </p:nvSpPr>
        <p:spPr>
          <a:xfrm>
            <a:off x="6610849" y="5445224"/>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Etunimi Sukunimi</a:t>
            </a:r>
          </a:p>
        </p:txBody>
      </p:sp>
      <p:sp>
        <p:nvSpPr>
          <p:cNvPr id="17" name="Text Placeholder 2"/>
          <p:cNvSpPr>
            <a:spLocks noGrp="1"/>
          </p:cNvSpPr>
          <p:nvPr>
            <p:ph type="body" idx="15" hasCustomPrompt="1"/>
          </p:nvPr>
        </p:nvSpPr>
        <p:spPr>
          <a:xfrm>
            <a:off x="6610849" y="5661248"/>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@twittertili</a:t>
            </a:r>
          </a:p>
        </p:txBody>
      </p:sp>
      <p:sp>
        <p:nvSpPr>
          <p:cNvPr id="18" name="Text Placeholder 2"/>
          <p:cNvSpPr>
            <a:spLocks noGrp="1"/>
          </p:cNvSpPr>
          <p:nvPr>
            <p:ph type="body" idx="16" hasCustomPrompt="1"/>
          </p:nvPr>
        </p:nvSpPr>
        <p:spPr>
          <a:xfrm>
            <a:off x="10344151" y="5445224"/>
            <a:ext cx="1439862" cy="432048"/>
          </a:xfrm>
        </p:spPr>
        <p:txBody>
          <a:bodyPr anchor="ctr" anchorCtr="0"/>
          <a:lstStyle>
            <a:lvl1pPr marL="0" indent="0" algn="r">
              <a:spcBef>
                <a:spcPts val="0"/>
              </a:spcBef>
              <a:buNone/>
              <a:defRPr sz="1400" b="0">
                <a:solidFill>
                  <a:schemeClr val="accent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Päiväys</a:t>
            </a:r>
          </a:p>
        </p:txBody>
      </p:sp>
    </p:spTree>
    <p:extLst>
      <p:ext uri="{BB962C8B-B14F-4D97-AF65-F5344CB8AC3E}">
        <p14:creationId xmlns:p14="http://schemas.microsoft.com/office/powerpoint/2010/main" val="163834403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ontent 2">
    <p:spTree>
      <p:nvGrpSpPr>
        <p:cNvPr id="1" name=""/>
        <p:cNvGrpSpPr/>
        <p:nvPr/>
      </p:nvGrpSpPr>
      <p:grpSpPr>
        <a:xfrm>
          <a:off x="0" y="0"/>
          <a:ext cx="0" cy="0"/>
          <a:chOff x="0" y="0"/>
          <a:chExt cx="0" cy="0"/>
        </a:xfrm>
      </p:grpSpPr>
      <p:sp>
        <p:nvSpPr>
          <p:cNvPr id="10" name="Rectangle 9"/>
          <p:cNvSpPr/>
          <p:nvPr userDrawn="1"/>
        </p:nvSpPr>
        <p:spPr>
          <a:xfrm>
            <a:off x="5375919" y="404813"/>
            <a:ext cx="6408093" cy="1944067"/>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userDrawn="1"/>
        </p:nvSpPr>
        <p:spPr>
          <a:xfrm>
            <a:off x="5375919" y="4509121"/>
            <a:ext cx="6408093" cy="1944068"/>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userDrawn="1"/>
        </p:nvSpPr>
        <p:spPr>
          <a:xfrm>
            <a:off x="5375919" y="2492896"/>
            <a:ext cx="6408093" cy="1872208"/>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a:xfrm>
            <a:off x="407988" y="404813"/>
            <a:ext cx="4319587" cy="3024187"/>
          </a:xfrm>
        </p:spPr>
        <p:txBody>
          <a:bodyPr/>
          <a:lstStyle/>
          <a:p>
            <a:r>
              <a:rPr lang="fi-FI" noProof="0" smtClean="0"/>
              <a:t>Muokkaa perustyyl. napsautt.</a:t>
            </a:r>
            <a:endParaRPr lang="fi-FI" noProof="0" dirty="0"/>
          </a:p>
        </p:txBody>
      </p:sp>
      <p:sp>
        <p:nvSpPr>
          <p:cNvPr id="4" name="Date Placeholder 3"/>
          <p:cNvSpPr>
            <a:spLocks noGrp="1"/>
          </p:cNvSpPr>
          <p:nvPr>
            <p:ph type="dt" sz="half" idx="10"/>
          </p:nvPr>
        </p:nvSpPr>
        <p:spPr/>
        <p:txBody>
          <a:bodyPr/>
          <a:lstStyle/>
          <a:p>
            <a:fld id="{A31C896E-DF54-4CCF-B0D4-1A3890F3D578}" type="datetime1">
              <a:rPr lang="fi-FI" smtClean="0"/>
              <a:t>7.3.2019</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4" name="Text Placeholder 19"/>
          <p:cNvSpPr>
            <a:spLocks noGrp="1"/>
          </p:cNvSpPr>
          <p:nvPr>
            <p:ph type="body" sz="quarter" idx="14"/>
          </p:nvPr>
        </p:nvSpPr>
        <p:spPr>
          <a:xfrm>
            <a:off x="8472264" y="4725144"/>
            <a:ext cx="3096344" cy="1512168"/>
          </a:xfrm>
        </p:spPr>
        <p:txBody>
          <a:bodyPr/>
          <a:lstStyle>
            <a:lvl1pPr marL="0" indent="0" algn="l">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l">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smtClean="0"/>
              <a:t>Muokkaa tekstin perustyylejä</a:t>
            </a:r>
          </a:p>
          <a:p>
            <a:pPr lvl="1"/>
            <a:r>
              <a:rPr lang="fi-FI" noProof="0" smtClean="0"/>
              <a:t>toinen taso</a:t>
            </a:r>
          </a:p>
        </p:txBody>
      </p:sp>
      <p:sp>
        <p:nvSpPr>
          <p:cNvPr id="16" name="Picture Placeholder 15"/>
          <p:cNvSpPr>
            <a:spLocks noGrp="1"/>
          </p:cNvSpPr>
          <p:nvPr>
            <p:ph type="pic" sz="quarter" idx="16"/>
          </p:nvPr>
        </p:nvSpPr>
        <p:spPr>
          <a:xfrm>
            <a:off x="5735960" y="4797153"/>
            <a:ext cx="2448272" cy="1368698"/>
          </a:xfrm>
        </p:spPr>
        <p:txBody>
          <a:bodyPr/>
          <a:lstStyle>
            <a:lvl1pPr marL="0" indent="0">
              <a:buFontTx/>
              <a:buNone/>
              <a:defRPr sz="1200"/>
            </a:lvl1pPr>
          </a:lstStyle>
          <a:p>
            <a:r>
              <a:rPr lang="fi-FI" smtClean="0"/>
              <a:t>Lisää kuva napsauttamalla kuvaketta</a:t>
            </a:r>
            <a:endParaRPr lang="fi-FI" dirty="0"/>
          </a:p>
        </p:txBody>
      </p:sp>
      <p:sp>
        <p:nvSpPr>
          <p:cNvPr id="17" name="Text Placeholder 19"/>
          <p:cNvSpPr>
            <a:spLocks noGrp="1"/>
          </p:cNvSpPr>
          <p:nvPr>
            <p:ph type="body" sz="quarter" idx="17"/>
          </p:nvPr>
        </p:nvSpPr>
        <p:spPr>
          <a:xfrm>
            <a:off x="8472264" y="2708920"/>
            <a:ext cx="3096344" cy="1440160"/>
          </a:xfrm>
        </p:spPr>
        <p:txBody>
          <a:bodyPr/>
          <a:lstStyle>
            <a:lvl1pPr marL="0" indent="0" algn="l">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l">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smtClean="0"/>
              <a:t>Muokkaa tekstin perustyylejä</a:t>
            </a:r>
          </a:p>
          <a:p>
            <a:pPr lvl="1"/>
            <a:r>
              <a:rPr lang="fi-FI" noProof="0" smtClean="0"/>
              <a:t>toinen taso</a:t>
            </a:r>
          </a:p>
        </p:txBody>
      </p:sp>
      <p:sp>
        <p:nvSpPr>
          <p:cNvPr id="19" name="Picture Placeholder 15"/>
          <p:cNvSpPr>
            <a:spLocks noGrp="1"/>
          </p:cNvSpPr>
          <p:nvPr>
            <p:ph type="pic" sz="quarter" idx="19"/>
          </p:nvPr>
        </p:nvSpPr>
        <p:spPr>
          <a:xfrm>
            <a:off x="5735960" y="2708920"/>
            <a:ext cx="2448272" cy="1440160"/>
          </a:xfrm>
        </p:spPr>
        <p:txBody>
          <a:bodyPr/>
          <a:lstStyle>
            <a:lvl1pPr marL="0" indent="0">
              <a:buFontTx/>
              <a:buNone/>
              <a:defRPr sz="1200"/>
            </a:lvl1pPr>
          </a:lstStyle>
          <a:p>
            <a:r>
              <a:rPr lang="fi-FI" smtClean="0"/>
              <a:t>Lisää kuva napsauttamalla kuvaketta</a:t>
            </a:r>
            <a:endParaRPr lang="fi-FI" dirty="0"/>
          </a:p>
        </p:txBody>
      </p:sp>
      <p:sp>
        <p:nvSpPr>
          <p:cNvPr id="20" name="Text Placeholder 19"/>
          <p:cNvSpPr>
            <a:spLocks noGrp="1"/>
          </p:cNvSpPr>
          <p:nvPr>
            <p:ph type="body" sz="quarter" idx="20"/>
          </p:nvPr>
        </p:nvSpPr>
        <p:spPr>
          <a:xfrm>
            <a:off x="8472264" y="620688"/>
            <a:ext cx="3096344" cy="1512168"/>
          </a:xfrm>
        </p:spPr>
        <p:txBody>
          <a:bodyPr/>
          <a:lstStyle>
            <a:lvl1pPr marL="0" indent="0" algn="l">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l">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smtClean="0"/>
              <a:t>Muokkaa tekstin perustyylejä</a:t>
            </a:r>
          </a:p>
          <a:p>
            <a:pPr lvl="1"/>
            <a:r>
              <a:rPr lang="fi-FI" noProof="0" smtClean="0"/>
              <a:t>toinen taso</a:t>
            </a:r>
          </a:p>
        </p:txBody>
      </p:sp>
      <p:sp>
        <p:nvSpPr>
          <p:cNvPr id="22" name="Picture Placeholder 15"/>
          <p:cNvSpPr>
            <a:spLocks noGrp="1"/>
          </p:cNvSpPr>
          <p:nvPr>
            <p:ph type="pic" sz="quarter" idx="22"/>
          </p:nvPr>
        </p:nvSpPr>
        <p:spPr>
          <a:xfrm>
            <a:off x="5735960" y="692697"/>
            <a:ext cx="2448272" cy="1368152"/>
          </a:xfrm>
        </p:spPr>
        <p:txBody>
          <a:bodyPr/>
          <a:lstStyle>
            <a:lvl1pPr marL="0" indent="0">
              <a:buFontTx/>
              <a:buNone/>
              <a:defRPr sz="1200"/>
            </a:lvl1pPr>
          </a:lstStyle>
          <a:p>
            <a:r>
              <a:rPr lang="fi-FI" smtClean="0"/>
              <a:t>Lisää kuva napsauttamalla kuvaketta</a:t>
            </a:r>
            <a:endParaRPr lang="fi-FI" dirty="0"/>
          </a:p>
        </p:txBody>
      </p:sp>
      <p:grpSp>
        <p:nvGrpSpPr>
          <p:cNvPr id="15" name="Group 14"/>
          <p:cNvGrpSpPr>
            <a:grpSpLocks noChangeAspect="1"/>
          </p:cNvGrpSpPr>
          <p:nvPr userDrawn="1"/>
        </p:nvGrpSpPr>
        <p:grpSpPr>
          <a:xfrm>
            <a:off x="263504" y="6309320"/>
            <a:ext cx="1368000" cy="304812"/>
            <a:chOff x="7680325" y="1846263"/>
            <a:chExt cx="3868738" cy="862013"/>
          </a:xfrm>
        </p:grpSpPr>
        <p:sp>
          <p:nvSpPr>
            <p:cNvPr id="18"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16479146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8" name="Rectangle 7"/>
          <p:cNvSpPr/>
          <p:nvPr userDrawn="1"/>
        </p:nvSpPr>
        <p:spPr>
          <a:xfrm>
            <a:off x="6240016" y="1700809"/>
            <a:ext cx="554399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0" name="Rectangle 9"/>
          <p:cNvSpPr/>
          <p:nvPr userDrawn="1"/>
        </p:nvSpPr>
        <p:spPr>
          <a:xfrm>
            <a:off x="407988" y="1700809"/>
            <a:ext cx="554337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smtClean="0"/>
              <a:t>Muokkaa perustyyl. napsautt.</a:t>
            </a:r>
            <a:endParaRPr lang="fi-FI" noProof="0" dirty="0"/>
          </a:p>
        </p:txBody>
      </p:sp>
      <p:sp>
        <p:nvSpPr>
          <p:cNvPr id="4" name="Date Placeholder 3"/>
          <p:cNvSpPr>
            <a:spLocks noGrp="1"/>
          </p:cNvSpPr>
          <p:nvPr>
            <p:ph type="dt" sz="half" idx="10"/>
          </p:nvPr>
        </p:nvSpPr>
        <p:spPr/>
        <p:txBody>
          <a:bodyPr/>
          <a:lstStyle/>
          <a:p>
            <a:fld id="{D06D66DC-12D5-41FB-9798-7061D215CCAF}" type="datetime1">
              <a:rPr lang="fi-FI" smtClean="0"/>
              <a:t>7.3.2019</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5" name="Text Placeholder 2"/>
          <p:cNvSpPr>
            <a:spLocks noGrp="1"/>
          </p:cNvSpPr>
          <p:nvPr>
            <p:ph type="body" idx="1"/>
          </p:nvPr>
        </p:nvSpPr>
        <p:spPr>
          <a:xfrm>
            <a:off x="623392" y="1988840"/>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smtClean="0"/>
              <a:t>Muokkaa tekstin perustyylejä</a:t>
            </a:r>
          </a:p>
        </p:txBody>
      </p:sp>
      <p:sp>
        <p:nvSpPr>
          <p:cNvPr id="16" name="Content Placeholder 3"/>
          <p:cNvSpPr>
            <a:spLocks noGrp="1"/>
          </p:cNvSpPr>
          <p:nvPr>
            <p:ph sz="half" idx="2"/>
          </p:nvPr>
        </p:nvSpPr>
        <p:spPr>
          <a:xfrm>
            <a:off x="623391" y="2420888"/>
            <a:ext cx="5112569" cy="1512167"/>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smtClean="0"/>
              <a:t>Muokkaa tekstin perustyylejä</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dirty="0"/>
          </a:p>
        </p:txBody>
      </p:sp>
      <p:sp>
        <p:nvSpPr>
          <p:cNvPr id="17" name="Text Placeholder 4"/>
          <p:cNvSpPr>
            <a:spLocks noGrp="1"/>
          </p:cNvSpPr>
          <p:nvPr>
            <p:ph type="body" sz="quarter" idx="3"/>
          </p:nvPr>
        </p:nvSpPr>
        <p:spPr>
          <a:xfrm>
            <a:off x="6456040" y="1988840"/>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smtClean="0"/>
              <a:t>Muokkaa tekstin perustyylejä</a:t>
            </a:r>
          </a:p>
        </p:txBody>
      </p:sp>
      <p:sp>
        <p:nvSpPr>
          <p:cNvPr id="18" name="Content Placeholder 5"/>
          <p:cNvSpPr>
            <a:spLocks noGrp="1"/>
          </p:cNvSpPr>
          <p:nvPr>
            <p:ph sz="quarter" idx="4"/>
          </p:nvPr>
        </p:nvSpPr>
        <p:spPr>
          <a:xfrm>
            <a:off x="6456040" y="2420889"/>
            <a:ext cx="5112568" cy="1512168"/>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smtClean="0"/>
              <a:t>Muokkaa tekstin perustyylejä</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dirty="0"/>
          </a:p>
        </p:txBody>
      </p:sp>
      <p:sp>
        <p:nvSpPr>
          <p:cNvPr id="19" name="Text Placeholder 2"/>
          <p:cNvSpPr>
            <a:spLocks noGrp="1"/>
          </p:cNvSpPr>
          <p:nvPr>
            <p:ph type="body" idx="13"/>
          </p:nvPr>
        </p:nvSpPr>
        <p:spPr>
          <a:xfrm>
            <a:off x="623392" y="4221088"/>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smtClean="0"/>
              <a:t>Muokkaa tekstin perustyylejä</a:t>
            </a:r>
          </a:p>
        </p:txBody>
      </p:sp>
      <p:sp>
        <p:nvSpPr>
          <p:cNvPr id="20" name="Content Placeholder 3"/>
          <p:cNvSpPr>
            <a:spLocks noGrp="1"/>
          </p:cNvSpPr>
          <p:nvPr>
            <p:ph sz="half" idx="14"/>
          </p:nvPr>
        </p:nvSpPr>
        <p:spPr>
          <a:xfrm>
            <a:off x="623391" y="4653136"/>
            <a:ext cx="5112569" cy="1512713"/>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smtClean="0"/>
              <a:t>Muokkaa tekstin perustyylejä</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dirty="0"/>
          </a:p>
        </p:txBody>
      </p:sp>
      <p:sp>
        <p:nvSpPr>
          <p:cNvPr id="21" name="Text Placeholder 4"/>
          <p:cNvSpPr>
            <a:spLocks noGrp="1"/>
          </p:cNvSpPr>
          <p:nvPr>
            <p:ph type="body" sz="quarter" idx="15"/>
          </p:nvPr>
        </p:nvSpPr>
        <p:spPr>
          <a:xfrm>
            <a:off x="6456040" y="4221088"/>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smtClean="0"/>
              <a:t>Muokkaa tekstin perustyylejä</a:t>
            </a:r>
          </a:p>
        </p:txBody>
      </p:sp>
      <p:sp>
        <p:nvSpPr>
          <p:cNvPr id="22" name="Content Placeholder 5"/>
          <p:cNvSpPr>
            <a:spLocks noGrp="1"/>
          </p:cNvSpPr>
          <p:nvPr>
            <p:ph sz="quarter" idx="16"/>
          </p:nvPr>
        </p:nvSpPr>
        <p:spPr>
          <a:xfrm>
            <a:off x="6456040" y="4653137"/>
            <a:ext cx="5112568" cy="1512168"/>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smtClean="0"/>
              <a:t>Muokkaa tekstin perustyylejä</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dirty="0"/>
          </a:p>
        </p:txBody>
      </p:sp>
    </p:spTree>
    <p:extLst>
      <p:ext uri="{BB962C8B-B14F-4D97-AF65-F5344CB8AC3E}">
        <p14:creationId xmlns:p14="http://schemas.microsoft.com/office/powerpoint/2010/main" val="91025708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Text Boxes">
    <p:spTree>
      <p:nvGrpSpPr>
        <p:cNvPr id="1" name=""/>
        <p:cNvGrpSpPr/>
        <p:nvPr/>
      </p:nvGrpSpPr>
      <p:grpSpPr>
        <a:xfrm>
          <a:off x="0" y="0"/>
          <a:ext cx="0" cy="0"/>
          <a:chOff x="0" y="0"/>
          <a:chExt cx="0" cy="0"/>
        </a:xfrm>
      </p:grpSpPr>
      <p:sp>
        <p:nvSpPr>
          <p:cNvPr id="23" name="Rectangle 22"/>
          <p:cNvSpPr/>
          <p:nvPr userDrawn="1"/>
        </p:nvSpPr>
        <p:spPr>
          <a:xfrm>
            <a:off x="8184232" y="1700809"/>
            <a:ext cx="3599781"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userDrawn="1"/>
        </p:nvSpPr>
        <p:spPr>
          <a:xfrm>
            <a:off x="407988" y="1700809"/>
            <a:ext cx="359978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userDrawn="1"/>
        </p:nvSpPr>
        <p:spPr>
          <a:xfrm>
            <a:off x="4295800" y="1700809"/>
            <a:ext cx="360040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smtClean="0"/>
              <a:t>Muokkaa perustyyl. napsautt.</a:t>
            </a:r>
            <a:endParaRPr lang="fi-FI" noProof="0" dirty="0"/>
          </a:p>
        </p:txBody>
      </p:sp>
      <p:sp>
        <p:nvSpPr>
          <p:cNvPr id="4" name="Date Placeholder 3"/>
          <p:cNvSpPr>
            <a:spLocks noGrp="1"/>
          </p:cNvSpPr>
          <p:nvPr>
            <p:ph type="dt" sz="half" idx="10"/>
          </p:nvPr>
        </p:nvSpPr>
        <p:spPr/>
        <p:txBody>
          <a:bodyPr/>
          <a:lstStyle/>
          <a:p>
            <a:fld id="{80421C19-CDF9-4212-A9D7-743C27C13417}" type="datetime1">
              <a:rPr lang="fi-FI" smtClean="0"/>
              <a:t>7.3.2019</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5" name="Text Placeholder 2"/>
          <p:cNvSpPr>
            <a:spLocks noGrp="1"/>
          </p:cNvSpPr>
          <p:nvPr>
            <p:ph type="body" idx="1"/>
          </p:nvPr>
        </p:nvSpPr>
        <p:spPr>
          <a:xfrm>
            <a:off x="623392" y="1988840"/>
            <a:ext cx="3168352"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smtClean="0"/>
              <a:t>Muokkaa tekstin perustyylejä</a:t>
            </a:r>
          </a:p>
        </p:txBody>
      </p:sp>
      <p:sp>
        <p:nvSpPr>
          <p:cNvPr id="16" name="Content Placeholder 3"/>
          <p:cNvSpPr>
            <a:spLocks noGrp="1"/>
          </p:cNvSpPr>
          <p:nvPr>
            <p:ph sz="half" idx="2"/>
          </p:nvPr>
        </p:nvSpPr>
        <p:spPr>
          <a:xfrm>
            <a:off x="623391" y="2420888"/>
            <a:ext cx="3168353" cy="3743610"/>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smtClean="0"/>
              <a:t>Muokkaa tekstin perustyylejä</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dirty="0"/>
          </a:p>
        </p:txBody>
      </p:sp>
      <p:sp>
        <p:nvSpPr>
          <p:cNvPr id="17" name="Text Placeholder 4"/>
          <p:cNvSpPr>
            <a:spLocks noGrp="1"/>
          </p:cNvSpPr>
          <p:nvPr>
            <p:ph type="body" sz="quarter" idx="3"/>
          </p:nvPr>
        </p:nvSpPr>
        <p:spPr>
          <a:xfrm>
            <a:off x="4511824" y="1988840"/>
            <a:ext cx="3168352"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smtClean="0"/>
              <a:t>Muokkaa tekstin perustyylejä</a:t>
            </a:r>
          </a:p>
        </p:txBody>
      </p:sp>
      <p:sp>
        <p:nvSpPr>
          <p:cNvPr id="18" name="Content Placeholder 5"/>
          <p:cNvSpPr>
            <a:spLocks noGrp="1"/>
          </p:cNvSpPr>
          <p:nvPr>
            <p:ph sz="quarter" idx="4"/>
          </p:nvPr>
        </p:nvSpPr>
        <p:spPr>
          <a:xfrm>
            <a:off x="4511824" y="2420888"/>
            <a:ext cx="3168352" cy="3743613"/>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smtClean="0"/>
              <a:t>Muokkaa tekstin perustyylejä</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dirty="0"/>
          </a:p>
        </p:txBody>
      </p:sp>
      <p:sp>
        <p:nvSpPr>
          <p:cNvPr id="19" name="Text Placeholder 2"/>
          <p:cNvSpPr>
            <a:spLocks noGrp="1"/>
          </p:cNvSpPr>
          <p:nvPr>
            <p:ph type="body" idx="13"/>
          </p:nvPr>
        </p:nvSpPr>
        <p:spPr>
          <a:xfrm>
            <a:off x="8400256" y="1988840"/>
            <a:ext cx="3168351"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smtClean="0"/>
              <a:t>Muokkaa tekstin perustyylejä</a:t>
            </a:r>
          </a:p>
        </p:txBody>
      </p:sp>
      <p:sp>
        <p:nvSpPr>
          <p:cNvPr id="20" name="Content Placeholder 3"/>
          <p:cNvSpPr>
            <a:spLocks noGrp="1"/>
          </p:cNvSpPr>
          <p:nvPr>
            <p:ph sz="half" idx="14"/>
          </p:nvPr>
        </p:nvSpPr>
        <p:spPr>
          <a:xfrm>
            <a:off x="8400256" y="2420888"/>
            <a:ext cx="3168352" cy="3744962"/>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smtClean="0"/>
              <a:t>Muokkaa tekstin perustyylejä</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dirty="0"/>
          </a:p>
        </p:txBody>
      </p:sp>
    </p:spTree>
    <p:extLst>
      <p:ext uri="{BB962C8B-B14F-4D97-AF65-F5344CB8AC3E}">
        <p14:creationId xmlns:p14="http://schemas.microsoft.com/office/powerpoint/2010/main" val="259462450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smtClean="0"/>
              <a:t>Muokkaa perustyyl. napsautt.</a:t>
            </a:r>
            <a:endParaRPr lang="fi-FI" noProof="0" dirty="0"/>
          </a:p>
        </p:txBody>
      </p:sp>
      <p:sp>
        <p:nvSpPr>
          <p:cNvPr id="3" name="Date Placeholder 2"/>
          <p:cNvSpPr>
            <a:spLocks noGrp="1"/>
          </p:cNvSpPr>
          <p:nvPr>
            <p:ph type="dt" sz="half" idx="10"/>
          </p:nvPr>
        </p:nvSpPr>
        <p:spPr/>
        <p:txBody>
          <a:bodyPr/>
          <a:lstStyle/>
          <a:p>
            <a:fld id="{5774C542-5D34-43DF-8009-9EDF1AF5F2A9}" type="datetime1">
              <a:rPr lang="fi-FI" smtClean="0"/>
              <a:t>7.3.2019</a:t>
            </a:fld>
            <a:endParaRPr lang="en-US"/>
          </a:p>
        </p:txBody>
      </p:sp>
      <p:sp>
        <p:nvSpPr>
          <p:cNvPr id="4" name="Footer Placeholder 3"/>
          <p:cNvSpPr>
            <a:spLocks noGrp="1"/>
          </p:cNvSpPr>
          <p:nvPr>
            <p:ph type="ftr" sz="quarter" idx="11"/>
          </p:nvPr>
        </p:nvSpPr>
        <p:spPr/>
        <p:txBody>
          <a:bodyPr/>
          <a:lstStyle/>
          <a:p>
            <a:r>
              <a:rPr lang="fi-FI" noProof="0"/>
              <a:t>Esityksen nimi ja Tekijä</a:t>
            </a:r>
            <a:endParaRPr lang="fi-FI" noProof="0" dirty="0"/>
          </a:p>
        </p:txBody>
      </p:sp>
      <p:sp>
        <p:nvSpPr>
          <p:cNvPr id="5" name="Slide Number Placeholder 4"/>
          <p:cNvSpPr>
            <a:spLocks noGrp="1"/>
          </p:cNvSpPr>
          <p:nvPr>
            <p:ph type="sldNum" sz="quarter" idx="12"/>
          </p:nvPr>
        </p:nvSpPr>
        <p:spPr/>
        <p:txBody>
          <a:bodyPr/>
          <a:lstStyle/>
          <a:p>
            <a:fld id="{449D1DC6-4D9D-49B0-BBAF-7A30D1B54A51}" type="slidenum">
              <a:rPr lang="en-US" smtClean="0"/>
              <a:t>‹#›</a:t>
            </a:fld>
            <a:endParaRPr lang="en-US"/>
          </a:p>
        </p:txBody>
      </p:sp>
      <p:sp>
        <p:nvSpPr>
          <p:cNvPr id="7" name="Table Placeholder 6"/>
          <p:cNvSpPr>
            <a:spLocks noGrp="1"/>
          </p:cNvSpPr>
          <p:nvPr>
            <p:ph type="tbl" sz="quarter" idx="13"/>
          </p:nvPr>
        </p:nvSpPr>
        <p:spPr>
          <a:xfrm>
            <a:off x="407988" y="1844675"/>
            <a:ext cx="11376025" cy="4321175"/>
          </a:xfrm>
        </p:spPr>
        <p:txBody>
          <a:bodyPr/>
          <a:lstStyle>
            <a:lvl1pPr marL="0" indent="0">
              <a:buFontTx/>
              <a:buNone/>
              <a:defRPr sz="1200"/>
            </a:lvl1pPr>
          </a:lstStyle>
          <a:p>
            <a:r>
              <a:rPr lang="fi-FI" smtClean="0"/>
              <a:t>Lisää taulukko napsauttamalla kuvaketta</a:t>
            </a:r>
            <a:endParaRPr lang="fi-FI"/>
          </a:p>
        </p:txBody>
      </p:sp>
    </p:spTree>
    <p:extLst>
      <p:ext uri="{BB962C8B-B14F-4D97-AF65-F5344CB8AC3E}">
        <p14:creationId xmlns:p14="http://schemas.microsoft.com/office/powerpoint/2010/main" val="306778050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smtClean="0"/>
              <a:t>Muokkaa perustyyl. napsautt.</a:t>
            </a:r>
            <a:endParaRPr lang="fi-FI" noProof="0" dirty="0"/>
          </a:p>
        </p:txBody>
      </p:sp>
      <p:sp>
        <p:nvSpPr>
          <p:cNvPr id="3" name="Date Placeholder 2"/>
          <p:cNvSpPr>
            <a:spLocks noGrp="1"/>
          </p:cNvSpPr>
          <p:nvPr>
            <p:ph type="dt" sz="half" idx="10"/>
          </p:nvPr>
        </p:nvSpPr>
        <p:spPr/>
        <p:txBody>
          <a:bodyPr/>
          <a:lstStyle/>
          <a:p>
            <a:fld id="{CCD9EBE6-A51C-4D0C-B2EC-209DFBD45BF8}" type="datetime1">
              <a:rPr lang="fi-FI" smtClean="0"/>
              <a:t>7.3.2019</a:t>
            </a:fld>
            <a:endParaRPr lang="en-US"/>
          </a:p>
        </p:txBody>
      </p:sp>
      <p:sp>
        <p:nvSpPr>
          <p:cNvPr id="4" name="Footer Placeholder 3"/>
          <p:cNvSpPr>
            <a:spLocks noGrp="1"/>
          </p:cNvSpPr>
          <p:nvPr>
            <p:ph type="ftr" sz="quarter" idx="11"/>
          </p:nvPr>
        </p:nvSpPr>
        <p:spPr/>
        <p:txBody>
          <a:bodyPr/>
          <a:lstStyle/>
          <a:p>
            <a:r>
              <a:rPr lang="fi-FI" noProof="0"/>
              <a:t>Esityksen nimi ja Tekijä</a:t>
            </a:r>
            <a:endParaRPr lang="fi-FI" noProof="0" dirty="0"/>
          </a:p>
        </p:txBody>
      </p:sp>
      <p:sp>
        <p:nvSpPr>
          <p:cNvPr id="5" name="Slide Number Placeholder 4"/>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95615237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A70F44-956D-466B-882B-2DF9E6D53195}" type="datetime1">
              <a:rPr lang="fi-FI" smtClean="0"/>
              <a:t>7.3.2019</a:t>
            </a:fld>
            <a:endParaRPr lang="en-US" dirty="0"/>
          </a:p>
        </p:txBody>
      </p:sp>
      <p:sp>
        <p:nvSpPr>
          <p:cNvPr id="3" name="Footer Placeholder 2"/>
          <p:cNvSpPr>
            <a:spLocks noGrp="1"/>
          </p:cNvSpPr>
          <p:nvPr>
            <p:ph type="ftr" sz="quarter" idx="11"/>
          </p:nvPr>
        </p:nvSpPr>
        <p:spPr/>
        <p:txBody>
          <a:bodyPr/>
          <a:lstStyle/>
          <a:p>
            <a:r>
              <a:rPr lang="fi-FI" noProof="0"/>
              <a:t>Esityksen nimi ja Tekijä</a:t>
            </a:r>
            <a:endParaRPr lang="fi-FI" noProof="0" dirty="0"/>
          </a:p>
        </p:txBody>
      </p:sp>
      <p:sp>
        <p:nvSpPr>
          <p:cNvPr id="4" name="Slide Number Placeholder 3"/>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364860272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Titl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smtClean="0"/>
              <a:t>Muokkaa perustyyl. napsautt.</a:t>
            </a:r>
            <a:endParaRPr lang="fi-FI" noProof="0" dirty="0"/>
          </a:p>
        </p:txBody>
      </p:sp>
      <p:sp>
        <p:nvSpPr>
          <p:cNvPr id="3" name="Date Placeholder 2"/>
          <p:cNvSpPr>
            <a:spLocks noGrp="1"/>
          </p:cNvSpPr>
          <p:nvPr>
            <p:ph type="dt" sz="half" idx="10"/>
          </p:nvPr>
        </p:nvSpPr>
        <p:spPr/>
        <p:txBody>
          <a:bodyPr/>
          <a:lstStyle/>
          <a:p>
            <a:fld id="{71E3B407-7A38-4F2B-B9E2-CBBAE7780586}" type="datetime1">
              <a:rPr lang="fi-FI" smtClean="0"/>
              <a:t>7.3.2019</a:t>
            </a:fld>
            <a:endParaRPr lang="en-US"/>
          </a:p>
        </p:txBody>
      </p:sp>
      <p:sp>
        <p:nvSpPr>
          <p:cNvPr id="4" name="Footer Placeholder 3"/>
          <p:cNvSpPr>
            <a:spLocks noGrp="1"/>
          </p:cNvSpPr>
          <p:nvPr>
            <p:ph type="ftr" sz="quarter" idx="11"/>
          </p:nvPr>
        </p:nvSpPr>
        <p:spPr/>
        <p:txBody>
          <a:bodyPr/>
          <a:lstStyle/>
          <a:p>
            <a:r>
              <a:rPr lang="fi-FI" noProof="0"/>
              <a:t>Esityksen nimi ja Tekijä</a:t>
            </a:r>
            <a:endParaRPr lang="fi-FI" noProof="0" dirty="0"/>
          </a:p>
        </p:txBody>
      </p:sp>
      <p:sp>
        <p:nvSpPr>
          <p:cNvPr id="5" name="Slide Number Placeholder 4"/>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421716560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Emp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B19ED-DA7B-4800-86BA-75543832BCF8}" type="datetime1">
              <a:rPr lang="fi-FI" smtClean="0"/>
              <a:t>7.3.2019</a:t>
            </a:fld>
            <a:endParaRPr lang="en-US" dirty="0"/>
          </a:p>
        </p:txBody>
      </p:sp>
      <p:sp>
        <p:nvSpPr>
          <p:cNvPr id="3" name="Footer Placeholder 2"/>
          <p:cNvSpPr>
            <a:spLocks noGrp="1"/>
          </p:cNvSpPr>
          <p:nvPr>
            <p:ph type="ftr" sz="quarter" idx="11"/>
          </p:nvPr>
        </p:nvSpPr>
        <p:spPr/>
        <p:txBody>
          <a:bodyPr/>
          <a:lstStyle/>
          <a:p>
            <a:r>
              <a:rPr lang="fi-FI" noProof="0"/>
              <a:t>Esityksen nimi ja Tekijä</a:t>
            </a:r>
            <a:endParaRPr lang="fi-FI" noProof="0" dirty="0"/>
          </a:p>
        </p:txBody>
      </p:sp>
      <p:sp>
        <p:nvSpPr>
          <p:cNvPr id="4" name="Slide Number Placeholder 3"/>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162028797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ounded Rectangle 32"/>
          <p:cNvSpPr/>
          <p:nvPr userDrawn="1"/>
        </p:nvSpPr>
        <p:spPr>
          <a:xfrm>
            <a:off x="6096000" y="4005064"/>
            <a:ext cx="6096000" cy="2016224"/>
          </a:xfrm>
          <a:custGeom>
            <a:avLst/>
            <a:gdLst/>
            <a:ahLst/>
            <a:cxnLst/>
            <a:rect l="l" t="t" r="r" b="b"/>
            <a:pathLst>
              <a:path w="6096000" h="2016224">
                <a:moveTo>
                  <a:pt x="209949" y="0"/>
                </a:moveTo>
                <a:lnTo>
                  <a:pt x="6096000" y="0"/>
                </a:lnTo>
                <a:lnTo>
                  <a:pt x="6096000" y="2016224"/>
                </a:lnTo>
                <a:lnTo>
                  <a:pt x="209949" y="2016224"/>
                </a:lnTo>
                <a:cubicBezTo>
                  <a:pt x="93997" y="2016224"/>
                  <a:pt x="0" y="1922227"/>
                  <a:pt x="0" y="1806275"/>
                </a:cubicBezTo>
                <a:lnTo>
                  <a:pt x="0" y="209949"/>
                </a:lnTo>
                <a:cubicBezTo>
                  <a:pt x="0" y="93997"/>
                  <a:pt x="93997" y="0"/>
                  <a:pt x="2099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129DA2DA-4081-4AEC-AF43-427E2C9C78EF}" type="datetime1">
              <a:rPr lang="fi-FI" smtClean="0"/>
              <a:t>7.3.2019</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6528336"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1" name="TextBox 20"/>
          <p:cNvSpPr txBox="1"/>
          <p:nvPr userDrawn="1"/>
        </p:nvSpPr>
        <p:spPr>
          <a:xfrm>
            <a:off x="9813545" y="4293096"/>
            <a:ext cx="1761701" cy="1019766"/>
          </a:xfrm>
          <a:prstGeom prst="rect">
            <a:avLst/>
          </a:prstGeom>
          <a:noFill/>
        </p:spPr>
        <p:txBody>
          <a:bodyPr wrap="none" lIns="0" tIns="0" rIns="0" bIns="0" rtlCol="0">
            <a:spAutoFit/>
          </a:bodyPr>
          <a:lstStyle/>
          <a:p>
            <a:r>
              <a:rPr lang="fi-FI" sz="2000" b="1" noProof="0" dirty="0">
                <a:solidFill>
                  <a:schemeClr val="accent2"/>
                </a:solidFill>
              </a:rPr>
              <a:t>kuntaliitto.fi</a:t>
            </a:r>
          </a:p>
          <a:p>
            <a:pPr>
              <a:lnSpc>
                <a:spcPct val="110000"/>
              </a:lnSpc>
              <a:spcBef>
                <a:spcPts val="800"/>
              </a:spcBef>
            </a:pPr>
            <a:r>
              <a:rPr lang="fi-FI" sz="1200" noProof="0" dirty="0">
                <a:solidFill>
                  <a:schemeClr val="accent2"/>
                </a:solidFill>
              </a:rPr>
              <a:t>PL 200, 00101 Helsinki</a:t>
            </a:r>
          </a:p>
          <a:p>
            <a:pPr>
              <a:lnSpc>
                <a:spcPct val="110000"/>
              </a:lnSpc>
            </a:pPr>
            <a:r>
              <a:rPr lang="fi-FI" sz="1200" noProof="0" dirty="0">
                <a:solidFill>
                  <a:schemeClr val="accent2"/>
                </a:solidFill>
              </a:rPr>
              <a:t>Kuntatalo, Toinen linja 14</a:t>
            </a:r>
          </a:p>
          <a:p>
            <a:pPr>
              <a:lnSpc>
                <a:spcPct val="110000"/>
              </a:lnSpc>
            </a:pPr>
            <a:r>
              <a:rPr lang="fi-FI" sz="1200" noProof="0" dirty="0">
                <a:solidFill>
                  <a:schemeClr val="accent2"/>
                </a:solidFill>
              </a:rPr>
              <a:t>00530 Helsinki</a:t>
            </a:r>
          </a:p>
        </p:txBody>
      </p:sp>
      <p:sp>
        <p:nvSpPr>
          <p:cNvPr id="24" name="Freeform 6">
            <a:hlinkClick r:id="rId3" tooltip="Facebook"/>
          </p:cNvPr>
          <p:cNvSpPr>
            <a:spLocks noChangeAspect="1" noEditPoints="1"/>
          </p:cNvSpPr>
          <p:nvPr userDrawn="1"/>
        </p:nvSpPr>
        <p:spPr bwMode="auto">
          <a:xfrm>
            <a:off x="10127079"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4" tooltip="Twitter"/>
          </p:cNvPr>
          <p:cNvSpPr>
            <a:spLocks noChangeAspect="1" noEditPoints="1"/>
          </p:cNvSpPr>
          <p:nvPr userDrawn="1"/>
        </p:nvSpPr>
        <p:spPr bwMode="auto">
          <a:xfrm>
            <a:off x="9768408"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5" tooltip="Linkedin"/>
          </p:cNvPr>
          <p:cNvSpPr>
            <a:spLocks noChangeAspect="1" noEditPoints="1"/>
          </p:cNvSpPr>
          <p:nvPr userDrawn="1"/>
        </p:nvSpPr>
        <p:spPr bwMode="auto">
          <a:xfrm>
            <a:off x="10485749"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6" tooltip="Youtube"/>
          </p:cNvPr>
          <p:cNvSpPr>
            <a:spLocks noChangeAspect="1" noEditPoints="1"/>
          </p:cNvSpPr>
          <p:nvPr userDrawn="1"/>
        </p:nvSpPr>
        <p:spPr bwMode="auto">
          <a:xfrm>
            <a:off x="10844176"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Tree>
    <p:extLst>
      <p:ext uri="{BB962C8B-B14F-4D97-AF65-F5344CB8AC3E}">
        <p14:creationId xmlns:p14="http://schemas.microsoft.com/office/powerpoint/2010/main" val="206810479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S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ounded Rectangle 32"/>
          <p:cNvSpPr/>
          <p:nvPr userDrawn="1"/>
        </p:nvSpPr>
        <p:spPr>
          <a:xfrm>
            <a:off x="6096000" y="4005064"/>
            <a:ext cx="6096000" cy="2016224"/>
          </a:xfrm>
          <a:custGeom>
            <a:avLst/>
            <a:gdLst/>
            <a:ahLst/>
            <a:cxnLst/>
            <a:rect l="l" t="t" r="r" b="b"/>
            <a:pathLst>
              <a:path w="6096000" h="2016224">
                <a:moveTo>
                  <a:pt x="209949" y="0"/>
                </a:moveTo>
                <a:lnTo>
                  <a:pt x="6096000" y="0"/>
                </a:lnTo>
                <a:lnTo>
                  <a:pt x="6096000" y="2016224"/>
                </a:lnTo>
                <a:lnTo>
                  <a:pt x="209949" y="2016224"/>
                </a:lnTo>
                <a:cubicBezTo>
                  <a:pt x="93997" y="2016224"/>
                  <a:pt x="0" y="1922227"/>
                  <a:pt x="0" y="1806275"/>
                </a:cubicBezTo>
                <a:lnTo>
                  <a:pt x="0" y="209949"/>
                </a:lnTo>
                <a:cubicBezTo>
                  <a:pt x="0" y="93997"/>
                  <a:pt x="93997" y="0"/>
                  <a:pt x="2099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4" name="Date Placeholder 3"/>
          <p:cNvSpPr>
            <a:spLocks noGrp="1"/>
          </p:cNvSpPr>
          <p:nvPr>
            <p:ph type="dt" sz="half" idx="10"/>
          </p:nvPr>
        </p:nvSpPr>
        <p:spPr/>
        <p:txBody>
          <a:bodyPr/>
          <a:lstStyle>
            <a:lvl1pPr>
              <a:defRPr>
                <a:noFill/>
              </a:defRPr>
            </a:lvl1pPr>
          </a:lstStyle>
          <a:p>
            <a:fld id="{B7B8F616-E376-4DED-8029-2D10729B0BF1}" type="datetime1">
              <a:rPr lang="fi-FI" smtClean="0"/>
              <a:t>7.3.2019</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grpSp>
        <p:nvGrpSpPr>
          <p:cNvPr id="12" name="Group 11"/>
          <p:cNvGrpSpPr>
            <a:grpSpLocks noChangeAspect="1"/>
          </p:cNvGrpSpPr>
          <p:nvPr userDrawn="1"/>
        </p:nvGrpSpPr>
        <p:grpSpPr>
          <a:xfrm>
            <a:off x="6528336" y="4363630"/>
            <a:ext cx="2159952" cy="481272"/>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1" name="TextBox 20"/>
          <p:cNvSpPr txBox="1"/>
          <p:nvPr userDrawn="1"/>
        </p:nvSpPr>
        <p:spPr>
          <a:xfrm>
            <a:off x="9264651" y="4293096"/>
            <a:ext cx="2519362" cy="1019766"/>
          </a:xfrm>
          <a:prstGeom prst="rect">
            <a:avLst/>
          </a:prstGeom>
          <a:noFill/>
        </p:spPr>
        <p:txBody>
          <a:bodyPr wrap="square" lIns="0" tIns="0" rIns="0" bIns="0" rtlCol="0">
            <a:spAutoFit/>
          </a:bodyPr>
          <a:lstStyle/>
          <a:p>
            <a:r>
              <a:rPr lang="fi-FI" sz="2000" b="1" noProof="0" dirty="0">
                <a:solidFill>
                  <a:schemeClr val="accent2"/>
                </a:solidFill>
              </a:rPr>
              <a:t>Kommunforbundet.fi</a:t>
            </a:r>
          </a:p>
          <a:p>
            <a:pPr>
              <a:lnSpc>
                <a:spcPct val="110000"/>
              </a:lnSpc>
              <a:spcBef>
                <a:spcPts val="800"/>
              </a:spcBef>
            </a:pPr>
            <a:r>
              <a:rPr lang="fi-FI" sz="1200" noProof="0" dirty="0">
                <a:solidFill>
                  <a:schemeClr val="accent2"/>
                </a:solidFill>
              </a:rPr>
              <a:t>PB 200, 00101 Helsingfors</a:t>
            </a:r>
          </a:p>
          <a:p>
            <a:pPr>
              <a:lnSpc>
                <a:spcPct val="110000"/>
              </a:lnSpc>
            </a:pPr>
            <a:r>
              <a:rPr lang="fi-FI" sz="1200" noProof="0" dirty="0">
                <a:solidFill>
                  <a:schemeClr val="accent2"/>
                </a:solidFill>
              </a:rPr>
              <a:t>Kommunernas</a:t>
            </a:r>
            <a:r>
              <a:rPr lang="fi-FI" sz="1200" baseline="0" noProof="0" dirty="0">
                <a:solidFill>
                  <a:schemeClr val="accent2"/>
                </a:solidFill>
              </a:rPr>
              <a:t> hus</a:t>
            </a:r>
            <a:r>
              <a:rPr lang="fi-FI" sz="1200" noProof="0" dirty="0">
                <a:solidFill>
                  <a:schemeClr val="accent2"/>
                </a:solidFill>
              </a:rPr>
              <a:t>, Andra linjen 14</a:t>
            </a:r>
          </a:p>
          <a:p>
            <a:pPr>
              <a:lnSpc>
                <a:spcPct val="110000"/>
              </a:lnSpc>
            </a:pPr>
            <a:r>
              <a:rPr lang="fi-FI" sz="1200" noProof="0" dirty="0">
                <a:solidFill>
                  <a:schemeClr val="accent2"/>
                </a:solidFill>
              </a:rPr>
              <a:t>00530 Helsingfors</a:t>
            </a:r>
          </a:p>
        </p:txBody>
      </p:sp>
      <p:sp>
        <p:nvSpPr>
          <p:cNvPr id="24" name="Freeform 6">
            <a:hlinkClick r:id="rId3" tooltip="Facebook"/>
          </p:cNvPr>
          <p:cNvSpPr>
            <a:spLocks noChangeAspect="1" noEditPoints="1"/>
          </p:cNvSpPr>
          <p:nvPr userDrawn="1"/>
        </p:nvSpPr>
        <p:spPr bwMode="auto">
          <a:xfrm>
            <a:off x="9623023"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4" tooltip="Twitter"/>
          </p:cNvPr>
          <p:cNvSpPr>
            <a:spLocks noChangeAspect="1" noEditPoints="1"/>
          </p:cNvSpPr>
          <p:nvPr userDrawn="1"/>
        </p:nvSpPr>
        <p:spPr bwMode="auto">
          <a:xfrm>
            <a:off x="9264352"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5" tooltip="Linkedin"/>
          </p:cNvPr>
          <p:cNvSpPr>
            <a:spLocks noChangeAspect="1" noEditPoints="1"/>
          </p:cNvSpPr>
          <p:nvPr userDrawn="1"/>
        </p:nvSpPr>
        <p:spPr bwMode="auto">
          <a:xfrm>
            <a:off x="9981693"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6" tooltip="Youtube"/>
          </p:cNvPr>
          <p:cNvSpPr>
            <a:spLocks noChangeAspect="1" noEditPoints="1"/>
          </p:cNvSpPr>
          <p:nvPr userDrawn="1"/>
        </p:nvSpPr>
        <p:spPr bwMode="auto">
          <a:xfrm>
            <a:off x="10340120"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Tree>
    <p:extLst>
      <p:ext uri="{BB962C8B-B14F-4D97-AF65-F5344CB8AC3E}">
        <p14:creationId xmlns:p14="http://schemas.microsoft.com/office/powerpoint/2010/main" val="50740591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smtClean="0"/>
              <a:t>Muokkaa perustyyl. napsautt.</a:t>
            </a:r>
            <a:endParaRPr lang="fi-FI" noProof="0" dirty="0"/>
          </a:p>
        </p:txBody>
      </p:sp>
      <p:sp>
        <p:nvSpPr>
          <p:cNvPr id="3" name="Content Placeholder 2"/>
          <p:cNvSpPr>
            <a:spLocks noGrp="1"/>
          </p:cNvSpPr>
          <p:nvPr>
            <p:ph idx="1"/>
          </p:nvPr>
        </p:nvSpPr>
        <p:spPr>
          <a:xfrm>
            <a:off x="1847528" y="1844675"/>
            <a:ext cx="8496622" cy="4320629"/>
          </a:xfrm>
        </p:spPr>
        <p:txBody>
          <a:bodyPr/>
          <a:lstStyle/>
          <a:p>
            <a:pPr lvl="0"/>
            <a:r>
              <a:rPr lang="fi-FI" noProof="0" smtClean="0"/>
              <a:t>Muokkaa tekstin perustyylejä</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dirty="0"/>
          </a:p>
        </p:txBody>
      </p:sp>
      <p:sp>
        <p:nvSpPr>
          <p:cNvPr id="4" name="Date Placeholder 3"/>
          <p:cNvSpPr>
            <a:spLocks noGrp="1"/>
          </p:cNvSpPr>
          <p:nvPr>
            <p:ph type="dt" sz="half" idx="10"/>
          </p:nvPr>
        </p:nvSpPr>
        <p:spPr/>
        <p:txBody>
          <a:bodyPr/>
          <a:lstStyle/>
          <a:p>
            <a:fld id="{08DFB545-2B7D-469B-BC0F-C213A3D99823}" type="datetime1">
              <a:rPr lang="fi-FI" noProof="0" smtClean="0"/>
              <a:t>7.3.2019</a:t>
            </a:fld>
            <a:endParaRPr lang="fi-FI" noProof="0" dirty="0"/>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fi-FI" noProof="0" smtClean="0"/>
              <a:t>‹#›</a:t>
            </a:fld>
            <a:endParaRPr lang="fi-FI" noProof="0" dirty="0"/>
          </a:p>
        </p:txBody>
      </p:sp>
    </p:spTree>
    <p:extLst>
      <p:ext uri="{BB962C8B-B14F-4D97-AF65-F5344CB8AC3E}">
        <p14:creationId xmlns:p14="http://schemas.microsoft.com/office/powerpoint/2010/main" val="267830049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Pic">
    <p:spTree>
      <p:nvGrpSpPr>
        <p:cNvPr id="1" name=""/>
        <p:cNvGrpSpPr/>
        <p:nvPr/>
      </p:nvGrpSpPr>
      <p:grpSpPr>
        <a:xfrm>
          <a:off x="0" y="0"/>
          <a:ext cx="0" cy="0"/>
          <a:chOff x="0" y="0"/>
          <a:chExt cx="0" cy="0"/>
        </a:xfrm>
      </p:grpSpPr>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9" name="Picture Placeholder 18"/>
          <p:cNvSpPr>
            <a:spLocks noGrp="1"/>
          </p:cNvSpPr>
          <p:nvPr>
            <p:ph type="pic" sz="quarter" idx="15"/>
          </p:nvPr>
        </p:nvSpPr>
        <p:spPr>
          <a:xfrm>
            <a:off x="0" y="0"/>
            <a:ext cx="12192000" cy="6858000"/>
          </a:xfrm>
          <a:custGeom>
            <a:avLst/>
            <a:gdLst/>
            <a:ahLst/>
            <a:cxnLst/>
            <a:rect l="l" t="t" r="r" b="b"/>
            <a:pathLst>
              <a:path w="12192000" h="6858000">
                <a:moveTo>
                  <a:pt x="0" y="0"/>
                </a:moveTo>
                <a:lnTo>
                  <a:pt x="12192000" y="0"/>
                </a:lnTo>
                <a:lnTo>
                  <a:pt x="12192000" y="620688"/>
                </a:lnTo>
                <a:lnTo>
                  <a:pt x="6276127" y="620688"/>
                </a:lnTo>
                <a:cubicBezTo>
                  <a:pt x="6176646" y="620688"/>
                  <a:pt x="6096000" y="701334"/>
                  <a:pt x="6096000" y="800815"/>
                </a:cubicBezTo>
                <a:lnTo>
                  <a:pt x="6096000" y="3752929"/>
                </a:lnTo>
                <a:cubicBezTo>
                  <a:pt x="6096000" y="3852410"/>
                  <a:pt x="6176646" y="3933056"/>
                  <a:pt x="6276127" y="3933056"/>
                </a:cubicBezTo>
                <a:lnTo>
                  <a:pt x="12192000" y="3933056"/>
                </a:lnTo>
                <a:lnTo>
                  <a:pt x="12192000" y="4005064"/>
                </a:lnTo>
                <a:lnTo>
                  <a:pt x="6288106" y="4005064"/>
                </a:lnTo>
                <a:cubicBezTo>
                  <a:pt x="6182009" y="4005064"/>
                  <a:pt x="6096000" y="4091073"/>
                  <a:pt x="6096000" y="4197170"/>
                </a:cubicBezTo>
                <a:lnTo>
                  <a:pt x="6096000" y="5829182"/>
                </a:lnTo>
                <a:cubicBezTo>
                  <a:pt x="6096000" y="5935279"/>
                  <a:pt x="6182009" y="6021288"/>
                  <a:pt x="6288106" y="6021288"/>
                </a:cubicBezTo>
                <a:lnTo>
                  <a:pt x="12192000" y="6021288"/>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smtClean="0"/>
              <a:t>Lisää kuva napsauttamalla kuvaketta</a:t>
            </a:r>
            <a:endParaRPr lang="fi-FI"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30D8B019-2CBA-45F0-9DB7-EFB92FAAC1A1}" type="datetime1">
              <a:rPr lang="fi-FI" smtClean="0"/>
              <a:t>7.3.2019</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6528336"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1" name="TextBox 20"/>
          <p:cNvSpPr txBox="1"/>
          <p:nvPr userDrawn="1"/>
        </p:nvSpPr>
        <p:spPr>
          <a:xfrm>
            <a:off x="9813545" y="4293096"/>
            <a:ext cx="1761701" cy="1019766"/>
          </a:xfrm>
          <a:prstGeom prst="rect">
            <a:avLst/>
          </a:prstGeom>
          <a:noFill/>
        </p:spPr>
        <p:txBody>
          <a:bodyPr wrap="none" lIns="0" tIns="0" rIns="0" bIns="0" rtlCol="0">
            <a:spAutoFit/>
          </a:bodyPr>
          <a:lstStyle/>
          <a:p>
            <a:r>
              <a:rPr lang="fi-FI" sz="2000" b="1" noProof="0" dirty="0">
                <a:solidFill>
                  <a:schemeClr val="accent2"/>
                </a:solidFill>
              </a:rPr>
              <a:t>kuntaliitto.fi</a:t>
            </a:r>
          </a:p>
          <a:p>
            <a:pPr>
              <a:lnSpc>
                <a:spcPct val="110000"/>
              </a:lnSpc>
              <a:spcBef>
                <a:spcPts val="800"/>
              </a:spcBef>
            </a:pPr>
            <a:r>
              <a:rPr lang="fi-FI" sz="1200" noProof="0" dirty="0">
                <a:solidFill>
                  <a:schemeClr val="accent2"/>
                </a:solidFill>
              </a:rPr>
              <a:t>PL 200, 00101 Helsinki</a:t>
            </a:r>
          </a:p>
          <a:p>
            <a:pPr>
              <a:lnSpc>
                <a:spcPct val="110000"/>
              </a:lnSpc>
            </a:pPr>
            <a:r>
              <a:rPr lang="fi-FI" sz="1200" noProof="0" dirty="0">
                <a:solidFill>
                  <a:schemeClr val="accent2"/>
                </a:solidFill>
              </a:rPr>
              <a:t>Kuntatalo, Toinen linja 14</a:t>
            </a:r>
          </a:p>
          <a:p>
            <a:pPr>
              <a:lnSpc>
                <a:spcPct val="110000"/>
              </a:lnSpc>
            </a:pPr>
            <a:r>
              <a:rPr lang="fi-FI" sz="1200" noProof="0" dirty="0">
                <a:solidFill>
                  <a:schemeClr val="accent2"/>
                </a:solidFill>
              </a:rPr>
              <a:t>00530 Helsinki</a:t>
            </a:r>
          </a:p>
        </p:txBody>
      </p:sp>
      <p:sp>
        <p:nvSpPr>
          <p:cNvPr id="24" name="Freeform 6">
            <a:hlinkClick r:id="rId2" tooltip="Facebook"/>
          </p:cNvPr>
          <p:cNvSpPr>
            <a:spLocks noChangeAspect="1" noEditPoints="1"/>
          </p:cNvSpPr>
          <p:nvPr userDrawn="1"/>
        </p:nvSpPr>
        <p:spPr bwMode="auto">
          <a:xfrm>
            <a:off x="10127079"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3" tooltip="Twitter"/>
          </p:cNvPr>
          <p:cNvSpPr>
            <a:spLocks noChangeAspect="1" noEditPoints="1"/>
          </p:cNvSpPr>
          <p:nvPr userDrawn="1"/>
        </p:nvSpPr>
        <p:spPr bwMode="auto">
          <a:xfrm>
            <a:off x="9768408"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4" tooltip="Linkedin"/>
          </p:cNvPr>
          <p:cNvSpPr>
            <a:spLocks noChangeAspect="1" noEditPoints="1"/>
          </p:cNvSpPr>
          <p:nvPr userDrawn="1"/>
        </p:nvSpPr>
        <p:spPr bwMode="auto">
          <a:xfrm>
            <a:off x="10485749"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5" tooltip="Youtube"/>
          </p:cNvPr>
          <p:cNvSpPr>
            <a:spLocks noChangeAspect="1" noEditPoints="1"/>
          </p:cNvSpPr>
          <p:nvPr userDrawn="1"/>
        </p:nvSpPr>
        <p:spPr bwMode="auto">
          <a:xfrm>
            <a:off x="10844176"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Tree>
    <p:extLst>
      <p:ext uri="{BB962C8B-B14F-4D97-AF65-F5344CB8AC3E}">
        <p14:creationId xmlns:p14="http://schemas.microsoft.com/office/powerpoint/2010/main" val="414140918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SV Pic">
    <p:spTree>
      <p:nvGrpSpPr>
        <p:cNvPr id="1" name=""/>
        <p:cNvGrpSpPr/>
        <p:nvPr/>
      </p:nvGrpSpPr>
      <p:grpSpPr>
        <a:xfrm>
          <a:off x="0" y="0"/>
          <a:ext cx="0" cy="0"/>
          <a:chOff x="0" y="0"/>
          <a:chExt cx="0" cy="0"/>
        </a:xfrm>
      </p:grpSpPr>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9" name="Picture Placeholder 18"/>
          <p:cNvSpPr>
            <a:spLocks noGrp="1"/>
          </p:cNvSpPr>
          <p:nvPr>
            <p:ph type="pic" sz="quarter" idx="15"/>
          </p:nvPr>
        </p:nvSpPr>
        <p:spPr>
          <a:xfrm>
            <a:off x="0" y="0"/>
            <a:ext cx="12192000" cy="6858000"/>
          </a:xfrm>
          <a:custGeom>
            <a:avLst/>
            <a:gdLst/>
            <a:ahLst/>
            <a:cxnLst/>
            <a:rect l="l" t="t" r="r" b="b"/>
            <a:pathLst>
              <a:path w="12192000" h="6858000">
                <a:moveTo>
                  <a:pt x="0" y="0"/>
                </a:moveTo>
                <a:lnTo>
                  <a:pt x="12192000" y="0"/>
                </a:lnTo>
                <a:lnTo>
                  <a:pt x="12192000" y="620688"/>
                </a:lnTo>
                <a:lnTo>
                  <a:pt x="6276127" y="620688"/>
                </a:lnTo>
                <a:cubicBezTo>
                  <a:pt x="6176646" y="620688"/>
                  <a:pt x="6096000" y="701334"/>
                  <a:pt x="6096000" y="800815"/>
                </a:cubicBezTo>
                <a:lnTo>
                  <a:pt x="6096000" y="3752929"/>
                </a:lnTo>
                <a:cubicBezTo>
                  <a:pt x="6096000" y="3852410"/>
                  <a:pt x="6176646" y="3933056"/>
                  <a:pt x="6276127" y="3933056"/>
                </a:cubicBezTo>
                <a:lnTo>
                  <a:pt x="12192000" y="3933056"/>
                </a:lnTo>
                <a:lnTo>
                  <a:pt x="12192000" y="4005064"/>
                </a:lnTo>
                <a:lnTo>
                  <a:pt x="6288106" y="4005064"/>
                </a:lnTo>
                <a:cubicBezTo>
                  <a:pt x="6182009" y="4005064"/>
                  <a:pt x="6096000" y="4091073"/>
                  <a:pt x="6096000" y="4197170"/>
                </a:cubicBezTo>
                <a:lnTo>
                  <a:pt x="6096000" y="5829182"/>
                </a:lnTo>
                <a:cubicBezTo>
                  <a:pt x="6096000" y="5935279"/>
                  <a:pt x="6182009" y="6021288"/>
                  <a:pt x="6288106" y="6021288"/>
                </a:cubicBezTo>
                <a:lnTo>
                  <a:pt x="12192000" y="6021288"/>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smtClean="0"/>
              <a:t>Lisää kuva napsauttamalla kuvaketta</a:t>
            </a:r>
            <a:endParaRPr lang="fi-FI"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D7388533-5A97-4083-B784-FB96B231D039}" type="datetime1">
              <a:rPr lang="fi-FI" smtClean="0"/>
              <a:t>7.3.2019</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grpSp>
        <p:nvGrpSpPr>
          <p:cNvPr id="20" name="Group 19"/>
          <p:cNvGrpSpPr>
            <a:grpSpLocks noChangeAspect="1"/>
          </p:cNvGrpSpPr>
          <p:nvPr userDrawn="1"/>
        </p:nvGrpSpPr>
        <p:grpSpPr>
          <a:xfrm>
            <a:off x="6528336" y="4363630"/>
            <a:ext cx="2159952" cy="481272"/>
            <a:chOff x="7680325" y="1846263"/>
            <a:chExt cx="3868738" cy="862013"/>
          </a:xfrm>
        </p:grpSpPr>
        <p:sp>
          <p:nvSpPr>
            <p:cNvPr id="22"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3"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8" name="TextBox 27"/>
          <p:cNvSpPr txBox="1"/>
          <p:nvPr userDrawn="1"/>
        </p:nvSpPr>
        <p:spPr>
          <a:xfrm>
            <a:off x="9264651" y="4293096"/>
            <a:ext cx="2519362" cy="1019766"/>
          </a:xfrm>
          <a:prstGeom prst="rect">
            <a:avLst/>
          </a:prstGeom>
          <a:noFill/>
        </p:spPr>
        <p:txBody>
          <a:bodyPr wrap="square" lIns="0" tIns="0" rIns="0" bIns="0" rtlCol="0">
            <a:spAutoFit/>
          </a:bodyPr>
          <a:lstStyle/>
          <a:p>
            <a:r>
              <a:rPr lang="fi-FI" sz="2000" b="1" noProof="0" dirty="0">
                <a:solidFill>
                  <a:schemeClr val="accent2"/>
                </a:solidFill>
              </a:rPr>
              <a:t>Kommunforbundet.fi</a:t>
            </a:r>
          </a:p>
          <a:p>
            <a:pPr>
              <a:lnSpc>
                <a:spcPct val="110000"/>
              </a:lnSpc>
              <a:spcBef>
                <a:spcPts val="800"/>
              </a:spcBef>
            </a:pPr>
            <a:r>
              <a:rPr lang="fi-FI" sz="1200" noProof="0" dirty="0">
                <a:solidFill>
                  <a:schemeClr val="accent2"/>
                </a:solidFill>
              </a:rPr>
              <a:t>PB 200, 00101 Helsingfors</a:t>
            </a:r>
          </a:p>
          <a:p>
            <a:pPr>
              <a:lnSpc>
                <a:spcPct val="110000"/>
              </a:lnSpc>
            </a:pPr>
            <a:r>
              <a:rPr lang="fi-FI" sz="1200" noProof="0" dirty="0">
                <a:solidFill>
                  <a:schemeClr val="accent2"/>
                </a:solidFill>
              </a:rPr>
              <a:t>Kommunernas</a:t>
            </a:r>
            <a:r>
              <a:rPr lang="fi-FI" sz="1200" baseline="0" noProof="0" dirty="0">
                <a:solidFill>
                  <a:schemeClr val="accent2"/>
                </a:solidFill>
              </a:rPr>
              <a:t> hus</a:t>
            </a:r>
            <a:r>
              <a:rPr lang="fi-FI" sz="1200" noProof="0" dirty="0">
                <a:solidFill>
                  <a:schemeClr val="accent2"/>
                </a:solidFill>
              </a:rPr>
              <a:t>, Andra linjen 14</a:t>
            </a:r>
          </a:p>
          <a:p>
            <a:pPr>
              <a:lnSpc>
                <a:spcPct val="110000"/>
              </a:lnSpc>
            </a:pPr>
            <a:r>
              <a:rPr lang="fi-FI" sz="1200" noProof="0" dirty="0">
                <a:solidFill>
                  <a:schemeClr val="accent2"/>
                </a:solidFill>
              </a:rPr>
              <a:t>00530 Helsingfors</a:t>
            </a:r>
          </a:p>
        </p:txBody>
      </p:sp>
      <p:sp>
        <p:nvSpPr>
          <p:cNvPr id="29" name="Freeform 6">
            <a:hlinkClick r:id="rId2" tooltip="Facebook"/>
          </p:cNvPr>
          <p:cNvSpPr>
            <a:spLocks noChangeAspect="1" noEditPoints="1"/>
          </p:cNvSpPr>
          <p:nvPr userDrawn="1"/>
        </p:nvSpPr>
        <p:spPr bwMode="auto">
          <a:xfrm>
            <a:off x="9623023"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3" name="Freeform 7">
            <a:hlinkClick r:id="rId3" tooltip="Twitter"/>
          </p:cNvPr>
          <p:cNvSpPr>
            <a:spLocks noChangeAspect="1" noEditPoints="1"/>
          </p:cNvSpPr>
          <p:nvPr userDrawn="1"/>
        </p:nvSpPr>
        <p:spPr bwMode="auto">
          <a:xfrm>
            <a:off x="9264352"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4" name="Freeform 8">
            <a:hlinkClick r:id="rId4" tooltip="Linkedin"/>
          </p:cNvPr>
          <p:cNvSpPr>
            <a:spLocks noChangeAspect="1" noEditPoints="1"/>
          </p:cNvSpPr>
          <p:nvPr userDrawn="1"/>
        </p:nvSpPr>
        <p:spPr bwMode="auto">
          <a:xfrm>
            <a:off x="9981693"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5" name="Freeform 9">
            <a:hlinkClick r:id="rId5" tooltip="Youtube"/>
          </p:cNvPr>
          <p:cNvSpPr>
            <a:spLocks noChangeAspect="1" noEditPoints="1"/>
          </p:cNvSpPr>
          <p:nvPr userDrawn="1"/>
        </p:nvSpPr>
        <p:spPr bwMode="auto">
          <a:xfrm>
            <a:off x="10340120"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Tree>
    <p:extLst>
      <p:ext uri="{BB962C8B-B14F-4D97-AF65-F5344CB8AC3E}">
        <p14:creationId xmlns:p14="http://schemas.microsoft.com/office/powerpoint/2010/main" val="85350907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Long">
    <p:bg>
      <p:bgPr>
        <a:solidFill>
          <a:srgbClr val="83CFEA"/>
        </a:solidFill>
        <a:effectLst/>
      </p:bgPr>
    </p:bg>
    <p:spTree>
      <p:nvGrpSpPr>
        <p:cNvPr id="1" name=""/>
        <p:cNvGrpSpPr/>
        <p:nvPr/>
      </p:nvGrpSpPr>
      <p:grpSpPr>
        <a:xfrm>
          <a:off x="0" y="0"/>
          <a:ext cx="0" cy="0"/>
          <a:chOff x="0" y="0"/>
          <a:chExt cx="0" cy="0"/>
        </a:xfrm>
      </p:grpSpPr>
      <p:sp>
        <p:nvSpPr>
          <p:cNvPr id="17" name="Rounded Rectangle 16"/>
          <p:cNvSpPr/>
          <p:nvPr userDrawn="1"/>
        </p:nvSpPr>
        <p:spPr>
          <a:xfrm>
            <a:off x="3287688" y="620688"/>
            <a:ext cx="8904312" cy="3312368"/>
          </a:xfrm>
          <a:custGeom>
            <a:avLst/>
            <a:gdLst/>
            <a:ahLst/>
            <a:cxnLst/>
            <a:rect l="l" t="t" r="r" b="b"/>
            <a:pathLst>
              <a:path w="8904312" h="3312368">
                <a:moveTo>
                  <a:pt x="180127" y="0"/>
                </a:moveTo>
                <a:lnTo>
                  <a:pt x="4320480" y="0"/>
                </a:lnTo>
                <a:lnTo>
                  <a:pt x="6096000" y="0"/>
                </a:lnTo>
                <a:lnTo>
                  <a:pt x="8904312" y="0"/>
                </a:lnTo>
                <a:lnTo>
                  <a:pt x="8904312" y="3312368"/>
                </a:lnTo>
                <a:lnTo>
                  <a:pt x="6096000" y="3312368"/>
                </a:lnTo>
                <a:lnTo>
                  <a:pt x="432048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0" name="Rounded Rectangle 19"/>
          <p:cNvSpPr/>
          <p:nvPr userDrawn="1"/>
        </p:nvSpPr>
        <p:spPr>
          <a:xfrm>
            <a:off x="3287713" y="4005064"/>
            <a:ext cx="8904287" cy="2016324"/>
          </a:xfrm>
          <a:custGeom>
            <a:avLst/>
            <a:gdLst/>
            <a:ahLst/>
            <a:cxnLst/>
            <a:rect l="l" t="t" r="r" b="b"/>
            <a:pathLst>
              <a:path w="8904287" h="2016324">
                <a:moveTo>
                  <a:pt x="217521" y="0"/>
                </a:moveTo>
                <a:lnTo>
                  <a:pt x="8904287" y="0"/>
                </a:lnTo>
                <a:lnTo>
                  <a:pt x="8904287" y="2016324"/>
                </a:lnTo>
                <a:lnTo>
                  <a:pt x="217521" y="2016324"/>
                </a:lnTo>
                <a:cubicBezTo>
                  <a:pt x="97387" y="2016324"/>
                  <a:pt x="0" y="1918937"/>
                  <a:pt x="0" y="1798803"/>
                </a:cubicBezTo>
                <a:lnTo>
                  <a:pt x="0" y="217521"/>
                </a:lnTo>
                <a:cubicBezTo>
                  <a:pt x="0" y="97387"/>
                  <a:pt x="97387" y="0"/>
                  <a:pt x="2175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hasCustomPrompt="1"/>
          </p:nvPr>
        </p:nvSpPr>
        <p:spPr>
          <a:xfrm>
            <a:off x="3719737" y="980728"/>
            <a:ext cx="8064606"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C0DF2AC4-D444-4DC1-82C7-F0CA1CFF7238}" type="datetime1">
              <a:rPr lang="fi-FI" smtClean="0"/>
              <a:t>7.3.2019</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3720355" y="2564904"/>
            <a:ext cx="8063658"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3720024"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30" name="Text Placeholder 19"/>
          <p:cNvSpPr>
            <a:spLocks noGrp="1"/>
          </p:cNvSpPr>
          <p:nvPr>
            <p:ph type="body" sz="quarter" idx="16" hasCustomPrompt="1"/>
          </p:nvPr>
        </p:nvSpPr>
        <p:spPr>
          <a:xfrm>
            <a:off x="3720355" y="2852166"/>
            <a:ext cx="8063658"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3720355" y="3140968"/>
            <a:ext cx="8063658"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3720355" y="3428999"/>
            <a:ext cx="8063658"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2" name="TextBox 21"/>
          <p:cNvSpPr txBox="1"/>
          <p:nvPr userDrawn="1"/>
        </p:nvSpPr>
        <p:spPr>
          <a:xfrm>
            <a:off x="9813545" y="4293096"/>
            <a:ext cx="1761701" cy="1019766"/>
          </a:xfrm>
          <a:prstGeom prst="rect">
            <a:avLst/>
          </a:prstGeom>
          <a:noFill/>
        </p:spPr>
        <p:txBody>
          <a:bodyPr wrap="none" lIns="0" tIns="0" rIns="0" bIns="0" rtlCol="0">
            <a:spAutoFit/>
          </a:bodyPr>
          <a:lstStyle/>
          <a:p>
            <a:r>
              <a:rPr lang="fi-FI" sz="2000" b="1" noProof="0" dirty="0">
                <a:solidFill>
                  <a:schemeClr val="accent2"/>
                </a:solidFill>
              </a:rPr>
              <a:t>kuntaliitto.fi</a:t>
            </a:r>
          </a:p>
          <a:p>
            <a:pPr>
              <a:lnSpc>
                <a:spcPct val="110000"/>
              </a:lnSpc>
              <a:spcBef>
                <a:spcPts val="800"/>
              </a:spcBef>
            </a:pPr>
            <a:r>
              <a:rPr lang="fi-FI" sz="1200" noProof="0" dirty="0">
                <a:solidFill>
                  <a:schemeClr val="accent2"/>
                </a:solidFill>
              </a:rPr>
              <a:t>PL 200, 00101 Helsinki</a:t>
            </a:r>
          </a:p>
          <a:p>
            <a:pPr>
              <a:lnSpc>
                <a:spcPct val="110000"/>
              </a:lnSpc>
            </a:pPr>
            <a:r>
              <a:rPr lang="fi-FI" sz="1200" noProof="0" dirty="0">
                <a:solidFill>
                  <a:schemeClr val="accent2"/>
                </a:solidFill>
              </a:rPr>
              <a:t>Kuntatalo, Toinen linja 14</a:t>
            </a:r>
          </a:p>
          <a:p>
            <a:pPr>
              <a:lnSpc>
                <a:spcPct val="110000"/>
              </a:lnSpc>
            </a:pPr>
            <a:r>
              <a:rPr lang="fi-FI" sz="1200" noProof="0" dirty="0">
                <a:solidFill>
                  <a:schemeClr val="accent2"/>
                </a:solidFill>
              </a:rPr>
              <a:t>00530 Helsinki</a:t>
            </a:r>
          </a:p>
        </p:txBody>
      </p:sp>
      <p:sp>
        <p:nvSpPr>
          <p:cNvPr id="23" name="Freeform 6">
            <a:hlinkClick r:id="rId2" tooltip="Facebook"/>
          </p:cNvPr>
          <p:cNvSpPr>
            <a:spLocks noChangeAspect="1" noEditPoints="1"/>
          </p:cNvSpPr>
          <p:nvPr userDrawn="1"/>
        </p:nvSpPr>
        <p:spPr bwMode="auto">
          <a:xfrm>
            <a:off x="10127079"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8" name="Freeform 7">
            <a:hlinkClick r:id="rId3" tooltip="Twitter"/>
          </p:cNvPr>
          <p:cNvSpPr>
            <a:spLocks noChangeAspect="1" noEditPoints="1"/>
          </p:cNvSpPr>
          <p:nvPr userDrawn="1"/>
        </p:nvSpPr>
        <p:spPr bwMode="auto">
          <a:xfrm>
            <a:off x="9768408"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9" name="Freeform 8">
            <a:hlinkClick r:id="rId4" tooltip="Linkedin"/>
          </p:cNvPr>
          <p:cNvSpPr>
            <a:spLocks noChangeAspect="1" noEditPoints="1"/>
          </p:cNvSpPr>
          <p:nvPr userDrawn="1"/>
        </p:nvSpPr>
        <p:spPr bwMode="auto">
          <a:xfrm>
            <a:off x="10485749"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3" name="Freeform 9">
            <a:hlinkClick r:id="rId5" tooltip="Youtube"/>
          </p:cNvPr>
          <p:cNvSpPr>
            <a:spLocks noChangeAspect="1" noEditPoints="1"/>
          </p:cNvSpPr>
          <p:nvPr userDrawn="1"/>
        </p:nvSpPr>
        <p:spPr bwMode="auto">
          <a:xfrm>
            <a:off x="10844176"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Tree>
    <p:extLst>
      <p:ext uri="{BB962C8B-B14F-4D97-AF65-F5344CB8AC3E}">
        <p14:creationId xmlns:p14="http://schemas.microsoft.com/office/powerpoint/2010/main" val="25198685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Long SV">
    <p:bg>
      <p:bgPr>
        <a:solidFill>
          <a:srgbClr val="83CFEA"/>
        </a:solidFill>
        <a:effectLst/>
      </p:bgPr>
    </p:bg>
    <p:spTree>
      <p:nvGrpSpPr>
        <p:cNvPr id="1" name=""/>
        <p:cNvGrpSpPr/>
        <p:nvPr/>
      </p:nvGrpSpPr>
      <p:grpSpPr>
        <a:xfrm>
          <a:off x="0" y="0"/>
          <a:ext cx="0" cy="0"/>
          <a:chOff x="0" y="0"/>
          <a:chExt cx="0" cy="0"/>
        </a:xfrm>
      </p:grpSpPr>
      <p:sp>
        <p:nvSpPr>
          <p:cNvPr id="17" name="Rounded Rectangle 16"/>
          <p:cNvSpPr/>
          <p:nvPr userDrawn="1"/>
        </p:nvSpPr>
        <p:spPr>
          <a:xfrm>
            <a:off x="3287688" y="620688"/>
            <a:ext cx="8904312" cy="3312368"/>
          </a:xfrm>
          <a:custGeom>
            <a:avLst/>
            <a:gdLst/>
            <a:ahLst/>
            <a:cxnLst/>
            <a:rect l="l" t="t" r="r" b="b"/>
            <a:pathLst>
              <a:path w="8904312" h="3312368">
                <a:moveTo>
                  <a:pt x="180127" y="0"/>
                </a:moveTo>
                <a:lnTo>
                  <a:pt x="4320480" y="0"/>
                </a:lnTo>
                <a:lnTo>
                  <a:pt x="6096000" y="0"/>
                </a:lnTo>
                <a:lnTo>
                  <a:pt x="8904312" y="0"/>
                </a:lnTo>
                <a:lnTo>
                  <a:pt x="8904312" y="3312368"/>
                </a:lnTo>
                <a:lnTo>
                  <a:pt x="6096000" y="3312368"/>
                </a:lnTo>
                <a:lnTo>
                  <a:pt x="432048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0" name="Rounded Rectangle 19"/>
          <p:cNvSpPr/>
          <p:nvPr userDrawn="1"/>
        </p:nvSpPr>
        <p:spPr>
          <a:xfrm>
            <a:off x="3287713" y="4005064"/>
            <a:ext cx="8904287" cy="2016324"/>
          </a:xfrm>
          <a:custGeom>
            <a:avLst/>
            <a:gdLst/>
            <a:ahLst/>
            <a:cxnLst/>
            <a:rect l="l" t="t" r="r" b="b"/>
            <a:pathLst>
              <a:path w="8904287" h="2016324">
                <a:moveTo>
                  <a:pt x="217521" y="0"/>
                </a:moveTo>
                <a:lnTo>
                  <a:pt x="8904287" y="0"/>
                </a:lnTo>
                <a:lnTo>
                  <a:pt x="8904287" y="2016324"/>
                </a:lnTo>
                <a:lnTo>
                  <a:pt x="217521" y="2016324"/>
                </a:lnTo>
                <a:cubicBezTo>
                  <a:pt x="97387" y="2016324"/>
                  <a:pt x="0" y="1918937"/>
                  <a:pt x="0" y="1798803"/>
                </a:cubicBezTo>
                <a:lnTo>
                  <a:pt x="0" y="217521"/>
                </a:lnTo>
                <a:cubicBezTo>
                  <a:pt x="0" y="97387"/>
                  <a:pt x="97387" y="0"/>
                  <a:pt x="2175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hasCustomPrompt="1"/>
          </p:nvPr>
        </p:nvSpPr>
        <p:spPr>
          <a:xfrm>
            <a:off x="3719737" y="980728"/>
            <a:ext cx="8064606"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F1FE571B-0C2A-422B-A2B4-E3E4AD0616C4}" type="datetime1">
              <a:rPr lang="fi-FI" smtClean="0"/>
              <a:t>7.3.2019</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3720355" y="2564904"/>
            <a:ext cx="8063658"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3720024"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30" name="Text Placeholder 19"/>
          <p:cNvSpPr>
            <a:spLocks noGrp="1"/>
          </p:cNvSpPr>
          <p:nvPr>
            <p:ph type="body" sz="quarter" idx="16" hasCustomPrompt="1"/>
          </p:nvPr>
        </p:nvSpPr>
        <p:spPr>
          <a:xfrm>
            <a:off x="3720355" y="2852166"/>
            <a:ext cx="8063658"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3720355" y="3140968"/>
            <a:ext cx="8063658"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3720355" y="3428999"/>
            <a:ext cx="8063658"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1" name="TextBox 20"/>
          <p:cNvSpPr txBox="1"/>
          <p:nvPr userDrawn="1"/>
        </p:nvSpPr>
        <p:spPr>
          <a:xfrm>
            <a:off x="9264651" y="4293096"/>
            <a:ext cx="2519362" cy="1019766"/>
          </a:xfrm>
          <a:prstGeom prst="rect">
            <a:avLst/>
          </a:prstGeom>
          <a:noFill/>
        </p:spPr>
        <p:txBody>
          <a:bodyPr wrap="square" lIns="0" tIns="0" rIns="0" bIns="0" rtlCol="0">
            <a:spAutoFit/>
          </a:bodyPr>
          <a:lstStyle/>
          <a:p>
            <a:r>
              <a:rPr lang="fi-FI" sz="2000" b="1" noProof="0" dirty="0">
                <a:solidFill>
                  <a:schemeClr val="accent2"/>
                </a:solidFill>
              </a:rPr>
              <a:t>Kommunforbundet.fi</a:t>
            </a:r>
          </a:p>
          <a:p>
            <a:pPr>
              <a:lnSpc>
                <a:spcPct val="110000"/>
              </a:lnSpc>
              <a:spcBef>
                <a:spcPts val="800"/>
              </a:spcBef>
            </a:pPr>
            <a:r>
              <a:rPr lang="fi-FI" sz="1200" noProof="0" dirty="0">
                <a:solidFill>
                  <a:schemeClr val="accent2"/>
                </a:solidFill>
              </a:rPr>
              <a:t>PB 200, 00101 Helsingfors</a:t>
            </a:r>
          </a:p>
          <a:p>
            <a:pPr>
              <a:lnSpc>
                <a:spcPct val="110000"/>
              </a:lnSpc>
            </a:pPr>
            <a:r>
              <a:rPr lang="fi-FI" sz="1200" noProof="0" dirty="0">
                <a:solidFill>
                  <a:schemeClr val="accent2"/>
                </a:solidFill>
              </a:rPr>
              <a:t>Kommunernas</a:t>
            </a:r>
            <a:r>
              <a:rPr lang="fi-FI" sz="1200" baseline="0" noProof="0" dirty="0">
                <a:solidFill>
                  <a:schemeClr val="accent2"/>
                </a:solidFill>
              </a:rPr>
              <a:t> hus</a:t>
            </a:r>
            <a:r>
              <a:rPr lang="fi-FI" sz="1200" noProof="0" dirty="0">
                <a:solidFill>
                  <a:schemeClr val="accent2"/>
                </a:solidFill>
              </a:rPr>
              <a:t>, Andra linjen 14</a:t>
            </a:r>
          </a:p>
          <a:p>
            <a:pPr>
              <a:lnSpc>
                <a:spcPct val="110000"/>
              </a:lnSpc>
            </a:pPr>
            <a:r>
              <a:rPr lang="fi-FI" sz="1200" noProof="0" dirty="0">
                <a:solidFill>
                  <a:schemeClr val="accent2"/>
                </a:solidFill>
              </a:rPr>
              <a:t>00530 Helsingfors</a:t>
            </a:r>
          </a:p>
        </p:txBody>
      </p:sp>
      <p:sp>
        <p:nvSpPr>
          <p:cNvPr id="24" name="Freeform 6">
            <a:hlinkClick r:id="rId2" tooltip="Facebook"/>
          </p:cNvPr>
          <p:cNvSpPr>
            <a:spLocks noChangeAspect="1" noEditPoints="1"/>
          </p:cNvSpPr>
          <p:nvPr userDrawn="1"/>
        </p:nvSpPr>
        <p:spPr bwMode="auto">
          <a:xfrm>
            <a:off x="9623023"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3" tooltip="Twitter"/>
          </p:cNvPr>
          <p:cNvSpPr>
            <a:spLocks noChangeAspect="1" noEditPoints="1"/>
          </p:cNvSpPr>
          <p:nvPr userDrawn="1"/>
        </p:nvSpPr>
        <p:spPr bwMode="auto">
          <a:xfrm>
            <a:off x="9264352"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4" tooltip="Linkedin"/>
          </p:cNvPr>
          <p:cNvSpPr>
            <a:spLocks noChangeAspect="1" noEditPoints="1"/>
          </p:cNvSpPr>
          <p:nvPr userDrawn="1"/>
        </p:nvSpPr>
        <p:spPr bwMode="auto">
          <a:xfrm>
            <a:off x="9981693"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5" tooltip="Youtube"/>
          </p:cNvPr>
          <p:cNvSpPr>
            <a:spLocks noChangeAspect="1" noEditPoints="1"/>
          </p:cNvSpPr>
          <p:nvPr userDrawn="1"/>
        </p:nvSpPr>
        <p:spPr bwMode="auto">
          <a:xfrm>
            <a:off x="10340120"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Tree>
    <p:extLst>
      <p:ext uri="{BB962C8B-B14F-4D97-AF65-F5344CB8AC3E}">
        <p14:creationId xmlns:p14="http://schemas.microsoft.com/office/powerpoint/2010/main" val="274496779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OME message">
    <p:bg>
      <p:bgPr>
        <a:solidFill>
          <a:schemeClr val="tx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2">
              <a:lumMod val="20000"/>
              <a:lumOff val="80000"/>
            </a:schemeClr>
          </a:solidFill>
        </p:spPr>
        <p:txBody>
          <a:bodyPr/>
          <a:lstStyle>
            <a:lvl1pPr marL="0" indent="0">
              <a:buFontTx/>
              <a:buNone/>
              <a:defRPr sz="1200"/>
            </a:lvl1pPr>
          </a:lstStyle>
          <a:p>
            <a:r>
              <a:rPr lang="fi-FI" smtClean="0"/>
              <a:t>Lisää kuva napsauttamalla kuvaketta</a:t>
            </a:r>
            <a:endParaRPr lang="fi-FI"/>
          </a:p>
        </p:txBody>
      </p:sp>
      <p:sp>
        <p:nvSpPr>
          <p:cNvPr id="4" name="Date Placeholder 3"/>
          <p:cNvSpPr>
            <a:spLocks noGrp="1"/>
          </p:cNvSpPr>
          <p:nvPr>
            <p:ph type="dt" sz="half" idx="10"/>
          </p:nvPr>
        </p:nvSpPr>
        <p:spPr/>
        <p:txBody>
          <a:bodyPr/>
          <a:lstStyle>
            <a:lvl1pPr>
              <a:defRPr>
                <a:noFill/>
              </a:defRPr>
            </a:lvl1pPr>
          </a:lstStyle>
          <a:p>
            <a:fld id="{177BF114-63DE-4FF4-A26D-E101C63B0E58}" type="datetime1">
              <a:rPr lang="fi-FI" smtClean="0"/>
              <a:t>7.3.2019</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7" name="Text Placeholder 6"/>
          <p:cNvSpPr>
            <a:spLocks noGrp="1"/>
          </p:cNvSpPr>
          <p:nvPr>
            <p:ph type="body" sz="quarter" idx="14" hasCustomPrompt="1"/>
          </p:nvPr>
        </p:nvSpPr>
        <p:spPr>
          <a:xfrm>
            <a:off x="6096000" y="2132856"/>
            <a:ext cx="6264696" cy="2592288"/>
          </a:xfrm>
          <a:prstGeom prst="roundRect">
            <a:avLst>
              <a:gd name="adj" fmla="val 5562"/>
            </a:avLst>
          </a:prstGeom>
          <a:solidFill>
            <a:schemeClr val="accent2"/>
          </a:solidFill>
        </p:spPr>
        <p:txBody>
          <a:bodyPr lIns="504000" tIns="324000" rIns="504000" bIns="108000" anchor="ctr" anchorCtr="0"/>
          <a:lstStyle>
            <a:lvl1pPr marL="0" indent="0">
              <a:lnSpc>
                <a:spcPct val="90000"/>
              </a:lnSpc>
              <a:spcBef>
                <a:spcPts val="0"/>
              </a:spcBef>
              <a:buClr>
                <a:schemeClr val="bg1"/>
              </a:buClr>
              <a:buNone/>
              <a:defRPr sz="3600" b="1" baseline="0">
                <a:solidFill>
                  <a:schemeClr val="bg1"/>
                </a:solidFill>
              </a:defRPr>
            </a:lvl1pPr>
            <a:lvl2pPr marL="266700" indent="-266700">
              <a:buClr>
                <a:schemeClr val="bg1"/>
              </a:buClr>
              <a:defRPr>
                <a:solidFill>
                  <a:schemeClr val="bg1"/>
                </a:solidFill>
              </a:defRPr>
            </a:lvl2pPr>
            <a:lvl3pPr marL="539750" indent="-273050">
              <a:buClr>
                <a:schemeClr val="bg1"/>
              </a:buClr>
              <a:defRPr>
                <a:solidFill>
                  <a:schemeClr val="bg1"/>
                </a:solidFill>
              </a:defRPr>
            </a:lvl3pPr>
            <a:lvl4pPr marL="806450" indent="-266700">
              <a:buClr>
                <a:schemeClr val="bg1"/>
              </a:buClr>
              <a:defRPr>
                <a:solidFill>
                  <a:schemeClr val="bg1"/>
                </a:solidFill>
              </a:defRPr>
            </a:lvl4pPr>
            <a:lvl5pPr marL="1071563" indent="-265113">
              <a:buClr>
                <a:schemeClr val="bg1"/>
              </a:buClr>
              <a:defRPr>
                <a:solidFill>
                  <a:schemeClr val="bg1"/>
                </a:solidFill>
              </a:defRPr>
            </a:lvl5pPr>
          </a:lstStyle>
          <a:p>
            <a:pPr lvl="0"/>
            <a:r>
              <a:rPr lang="fi-FI" noProof="0" dirty="0"/>
              <a:t>Lisää tähän some viestisi</a:t>
            </a:r>
          </a:p>
        </p:txBody>
      </p:sp>
    </p:spTree>
    <p:extLst>
      <p:ext uri="{BB962C8B-B14F-4D97-AF65-F5344CB8AC3E}">
        <p14:creationId xmlns:p14="http://schemas.microsoft.com/office/powerpoint/2010/main" val="3776957362"/>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Lainaus">
    <p:spTree>
      <p:nvGrpSpPr>
        <p:cNvPr id="1" name=""/>
        <p:cNvGrpSpPr/>
        <p:nvPr/>
      </p:nvGrpSpPr>
      <p:grpSpPr>
        <a:xfrm>
          <a:off x="0" y="0"/>
          <a:ext cx="0" cy="0"/>
          <a:chOff x="0" y="0"/>
          <a:chExt cx="0" cy="0"/>
        </a:xfrm>
      </p:grpSpPr>
      <p:cxnSp>
        <p:nvCxnSpPr>
          <p:cNvPr id="3" name="Straight Connector 9">
            <a:extLst>
              <a:ext uri="{FF2B5EF4-FFF2-40B4-BE49-F238E27FC236}">
                <a16:creationId xmlns:a16="http://schemas.microsoft.com/office/drawing/2014/main" id="{59FC009C-7B88-4C8A-929E-347064B7BE21}"/>
              </a:ext>
            </a:extLst>
          </p:cNvPr>
          <p:cNvCxnSpPr>
            <a:cxnSpLocks noChangeShapeType="1"/>
          </p:cNvCxnSpPr>
          <p:nvPr/>
        </p:nvCxnSpPr>
        <p:spPr bwMode="auto">
          <a:xfrm flipV="1">
            <a:off x="5712884" y="4581525"/>
            <a:ext cx="0" cy="1944688"/>
          </a:xfrm>
          <a:prstGeom prst="line">
            <a:avLst/>
          </a:prstGeom>
          <a:noFill/>
          <a:ln w="12700" algn="ctr">
            <a:solidFill>
              <a:srgbClr val="7E0000"/>
            </a:solidFill>
            <a:round/>
            <a:headEnd/>
            <a:tailEnd/>
          </a:ln>
          <a:extLst>
            <a:ext uri="{909E8E84-426E-40DD-AFC4-6F175D3DCCD1}">
              <a14:hiddenFill xmlns:a14="http://schemas.microsoft.com/office/drawing/2010/main">
                <a:noFill/>
              </a14:hiddenFill>
            </a:ext>
          </a:extLst>
        </p:spPr>
      </p:cxnSp>
      <p:sp>
        <p:nvSpPr>
          <p:cNvPr id="4" name="Line 13">
            <a:extLst>
              <a:ext uri="{FF2B5EF4-FFF2-40B4-BE49-F238E27FC236}">
                <a16:creationId xmlns:a16="http://schemas.microsoft.com/office/drawing/2014/main" id="{8E1E66ED-2073-4FA8-A019-756897F8DA66}"/>
              </a:ext>
            </a:extLst>
          </p:cNvPr>
          <p:cNvSpPr>
            <a:spLocks noChangeShapeType="1"/>
          </p:cNvSpPr>
          <p:nvPr/>
        </p:nvSpPr>
        <p:spPr bwMode="auto">
          <a:xfrm>
            <a:off x="0" y="1700213"/>
            <a:ext cx="12192000" cy="0"/>
          </a:xfrm>
          <a:prstGeom prst="line">
            <a:avLst/>
          </a:prstGeom>
          <a:noFill/>
          <a:ln w="3492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fi-FI" sz="1800"/>
          </a:p>
        </p:txBody>
      </p:sp>
      <p:sp>
        <p:nvSpPr>
          <p:cNvPr id="5" name="Oval 11">
            <a:extLst>
              <a:ext uri="{FF2B5EF4-FFF2-40B4-BE49-F238E27FC236}">
                <a16:creationId xmlns:a16="http://schemas.microsoft.com/office/drawing/2014/main" id="{F533EAED-F5C1-4755-848D-ACDFFB6DB1C3}"/>
              </a:ext>
            </a:extLst>
          </p:cNvPr>
          <p:cNvSpPr>
            <a:spLocks noChangeArrowheads="1"/>
          </p:cNvSpPr>
          <p:nvPr/>
        </p:nvSpPr>
        <p:spPr bwMode="auto">
          <a:xfrm>
            <a:off x="5346701" y="4221163"/>
            <a:ext cx="759884" cy="569912"/>
          </a:xfrm>
          <a:prstGeom prst="ellipse">
            <a:avLst/>
          </a:prstGeom>
          <a:solidFill>
            <a:srgbClr val="7E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defRPr/>
            </a:pPr>
            <a:endParaRPr lang="fi-FI" altLang="fi-FI" sz="2400">
              <a:cs typeface="+mn-cs"/>
            </a:endParaRPr>
          </a:p>
        </p:txBody>
      </p:sp>
      <p:sp>
        <p:nvSpPr>
          <p:cNvPr id="22530" name="Rectangle 2"/>
          <p:cNvSpPr>
            <a:spLocks noGrp="1" noChangeArrowheads="1"/>
          </p:cNvSpPr>
          <p:nvPr>
            <p:ph type="ctrTitle"/>
          </p:nvPr>
        </p:nvSpPr>
        <p:spPr>
          <a:xfrm>
            <a:off x="2063552" y="2130426"/>
            <a:ext cx="7392821" cy="1470025"/>
          </a:xfrm>
        </p:spPr>
        <p:txBody>
          <a:bodyPr anchor="ctr"/>
          <a:lstStyle>
            <a:lvl1pPr>
              <a:defRPr i="1"/>
            </a:lvl1pPr>
          </a:lstStyle>
          <a:p>
            <a:r>
              <a:rPr lang="fi-FI"/>
              <a:t>Muokkaa ots. perustyyl. napsautt.</a:t>
            </a:r>
            <a:endParaRPr lang="en-US" dirty="0"/>
          </a:p>
        </p:txBody>
      </p:sp>
    </p:spTree>
    <p:extLst>
      <p:ext uri="{BB962C8B-B14F-4D97-AF65-F5344CB8AC3E}">
        <p14:creationId xmlns:p14="http://schemas.microsoft.com/office/powerpoint/2010/main" val="423786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and Content 2 ">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smtClean="0"/>
              <a:t>Muokkaa perustyyl. napsautt.</a:t>
            </a:r>
            <a:endParaRPr lang="fi-FI" noProof="0" dirty="0"/>
          </a:p>
        </p:txBody>
      </p:sp>
      <p:sp>
        <p:nvSpPr>
          <p:cNvPr id="3" name="Content Placeholder 2"/>
          <p:cNvSpPr>
            <a:spLocks noGrp="1"/>
          </p:cNvSpPr>
          <p:nvPr>
            <p:ph idx="1"/>
          </p:nvPr>
        </p:nvSpPr>
        <p:spPr>
          <a:xfrm>
            <a:off x="3935759" y="404813"/>
            <a:ext cx="7848253" cy="5772150"/>
          </a:xfrm>
        </p:spPr>
        <p:txBody>
          <a:bodyPr/>
          <a:lstStyle/>
          <a:p>
            <a:pPr lvl="0"/>
            <a:r>
              <a:rPr lang="fi-FI" noProof="0" smtClean="0"/>
              <a:t>Muokkaa tekstin perustyylejä</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52CDE5BF-66E5-4725-AE88-E3DC4B9E16B3}" type="datetime1">
              <a:rPr lang="fi-FI" noProof="0" smtClean="0"/>
              <a:t>7.3.2019</a:t>
            </a:fld>
            <a:endParaRPr lang="fi-FI" noProof="0"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fi-FI" noProof="0" smtClean="0"/>
              <a:t>‹#›</a:t>
            </a:fld>
            <a:endParaRPr lang="fi-FI" noProof="0" dirty="0"/>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12332921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L">
    <p:bg>
      <p:bgPr>
        <a:solidFill>
          <a:schemeClr val="accent1"/>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noProof="0" smtClean="0"/>
              <a:t>Lisää kuva napsauttamalla kuvaketta</a:t>
            </a:r>
            <a:endParaRPr lang="fi-FI" noProof="0" dirty="0"/>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smtClean="0"/>
              <a:t>Muokkaa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5E18F987-A48F-4C15-A24C-9884B5F36FAF}" type="datetime1">
              <a:rPr lang="fi-FI" noProof="0" smtClean="0"/>
              <a:t>7.3.2019</a:t>
            </a:fld>
            <a:endParaRPr lang="fi-FI" noProof="0" dirty="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noProof="0" smtClean="0"/>
              <a:pPr/>
              <a:t>‹#›</a:t>
            </a:fld>
            <a:endParaRPr lang="fi-FI" noProof="0" dirty="0"/>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145152935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p:bgPr>
        <a:solidFill>
          <a:schemeClr val="accent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noProof="0" smtClean="0"/>
              <a:t>Lisää kuva napsauttamalla kuvaketta</a:t>
            </a:r>
            <a:endParaRPr lang="fi-FI" noProof="0" dirty="0"/>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smtClean="0"/>
              <a:t>Muokkaa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612947C9-FEFF-40E3-AB17-DE90EA5C7622}" type="datetime1">
              <a:rPr lang="fi-FI" noProof="0" smtClean="0"/>
              <a:t>7.3.2019</a:t>
            </a:fld>
            <a:endParaRPr lang="fi-FI" noProof="0" dirty="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noProof="0" smtClean="0"/>
              <a:pPr/>
              <a:t>‹#›</a:t>
            </a:fld>
            <a:endParaRPr lang="fi-FI" noProof="0" dirty="0"/>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415375470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bg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smtClean="0"/>
              <a:t>Lisää kuva napsauttamalla kuvaketta</a:t>
            </a:r>
            <a:endParaRPr lang="fi-FI"/>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smtClean="0"/>
              <a:t>Muokkaa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8C6DFFE5-06CA-41E1-B841-6A2ED7DC193F}" type="datetime1">
              <a:rPr lang="fi-FI" smtClean="0"/>
              <a:t>7.3.2019</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419463382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3 ">
    <p:bg>
      <p:bgPr>
        <a:solidFill>
          <a:schemeClr val="tx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smtClean="0"/>
              <a:t>Lisää kuva napsauttamalla kuvaketta</a:t>
            </a:r>
            <a:endParaRPr lang="fi-FI"/>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smtClean="0"/>
              <a:t>Muokkaa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C3EDB277-1660-4F9D-A2DF-5F9BCE46427E}" type="datetime1">
              <a:rPr lang="fi-FI" smtClean="0"/>
              <a:t>7.3.2019</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90706103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988" y="404813"/>
            <a:ext cx="9217025" cy="1151979"/>
          </a:xfrm>
          <a:prstGeom prst="rect">
            <a:avLst/>
          </a:prstGeom>
        </p:spPr>
        <p:txBody>
          <a:bodyPr vert="horz" lIns="0" tIns="0" rIns="0" bIns="0" rtlCol="0" anchor="t" anchorCtr="0">
            <a:noAutofit/>
          </a:bodyPr>
          <a:lstStyle/>
          <a:p>
            <a:r>
              <a:rPr lang="fi-FI" noProof="0" smtClean="0"/>
              <a:t>Muokkaa perustyyl. napsautt.</a:t>
            </a:r>
            <a:endParaRPr lang="fi-FI" noProof="0" dirty="0"/>
          </a:p>
        </p:txBody>
      </p:sp>
      <p:sp>
        <p:nvSpPr>
          <p:cNvPr id="3" name="Text Placeholder 2"/>
          <p:cNvSpPr>
            <a:spLocks noGrp="1"/>
          </p:cNvSpPr>
          <p:nvPr>
            <p:ph type="body" idx="1"/>
          </p:nvPr>
        </p:nvSpPr>
        <p:spPr>
          <a:xfrm>
            <a:off x="1847528" y="1844675"/>
            <a:ext cx="8496622" cy="4332288"/>
          </a:xfrm>
          <a:prstGeom prst="rect">
            <a:avLst/>
          </a:prstGeom>
        </p:spPr>
        <p:txBody>
          <a:bodyPr vert="horz" lIns="0" tIns="0" rIns="0" bIns="0" rtlCol="0" anchor="t" anchorCtr="0">
            <a:noAutofit/>
          </a:bodyPr>
          <a:lstStyle/>
          <a:p>
            <a:pPr lvl="0"/>
            <a:r>
              <a:rPr lang="fi-FI" noProof="0" smtClean="0"/>
              <a:t>Muokkaa tekstin perustyylejä</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dirty="0"/>
          </a:p>
        </p:txBody>
      </p:sp>
      <p:sp>
        <p:nvSpPr>
          <p:cNvPr id="4" name="Date Placeholder 3"/>
          <p:cNvSpPr>
            <a:spLocks noGrp="1"/>
          </p:cNvSpPr>
          <p:nvPr>
            <p:ph type="dt" sz="half" idx="2"/>
          </p:nvPr>
        </p:nvSpPr>
        <p:spPr>
          <a:xfrm>
            <a:off x="1847850" y="6597353"/>
            <a:ext cx="1439863" cy="144016"/>
          </a:xfrm>
          <a:prstGeom prst="rect">
            <a:avLst/>
          </a:prstGeom>
        </p:spPr>
        <p:txBody>
          <a:bodyPr vert="horz" lIns="0" tIns="0" rIns="0" bIns="0" rtlCol="0" anchor="ctr" anchorCtr="0">
            <a:noAutofit/>
          </a:bodyPr>
          <a:lstStyle>
            <a:lvl1pPr algn="l">
              <a:defRPr sz="900">
                <a:solidFill>
                  <a:schemeClr val="accent2"/>
                </a:solidFill>
              </a:defRPr>
            </a:lvl1pPr>
          </a:lstStyle>
          <a:p>
            <a:fld id="{235B10D1-7847-4EA1-89C8-CDD9057129D9}" type="datetime1">
              <a:rPr lang="fi-FI" noProof="0" smtClean="0"/>
              <a:t>7.3.2019</a:t>
            </a:fld>
            <a:endParaRPr lang="fi-FI" noProof="0" dirty="0"/>
          </a:p>
        </p:txBody>
      </p:sp>
      <p:sp>
        <p:nvSpPr>
          <p:cNvPr id="5" name="Footer Placeholder 4"/>
          <p:cNvSpPr>
            <a:spLocks noGrp="1"/>
          </p:cNvSpPr>
          <p:nvPr>
            <p:ph type="ftr" sz="quarter" idx="3"/>
          </p:nvPr>
        </p:nvSpPr>
        <p:spPr>
          <a:xfrm>
            <a:off x="3287713" y="6597353"/>
            <a:ext cx="7056437" cy="144016"/>
          </a:xfrm>
          <a:prstGeom prst="rect">
            <a:avLst/>
          </a:prstGeom>
        </p:spPr>
        <p:txBody>
          <a:bodyPr vert="horz" lIns="0" tIns="0" rIns="0" bIns="0" rtlCol="0" anchor="ctr" anchorCtr="0">
            <a:noAutofit/>
          </a:bodyPr>
          <a:lstStyle>
            <a:lvl1pPr algn="l">
              <a:defRPr sz="900">
                <a:solidFill>
                  <a:schemeClr val="accent2"/>
                </a:solidFill>
              </a:defRPr>
            </a:lvl1pPr>
          </a:lstStyle>
          <a:p>
            <a:r>
              <a:rPr lang="fi-FI" noProof="0"/>
              <a:t>Esityksen nimi ja Tekijä</a:t>
            </a:r>
            <a:endParaRPr lang="fi-FI" noProof="0" dirty="0"/>
          </a:p>
        </p:txBody>
      </p:sp>
      <p:sp>
        <p:nvSpPr>
          <p:cNvPr id="6" name="Slide Number Placeholder 5"/>
          <p:cNvSpPr>
            <a:spLocks noGrp="1"/>
          </p:cNvSpPr>
          <p:nvPr>
            <p:ph type="sldNum" sz="quarter" idx="4"/>
          </p:nvPr>
        </p:nvSpPr>
        <p:spPr>
          <a:xfrm>
            <a:off x="10344150" y="6597352"/>
            <a:ext cx="1584325" cy="144016"/>
          </a:xfrm>
          <a:prstGeom prst="rect">
            <a:avLst/>
          </a:prstGeom>
        </p:spPr>
        <p:txBody>
          <a:bodyPr vert="horz" lIns="0" tIns="0" rIns="0" bIns="0" rtlCol="0" anchor="ctr" anchorCtr="0">
            <a:noAutofit/>
          </a:bodyPr>
          <a:lstStyle>
            <a:lvl1pPr algn="r">
              <a:defRPr sz="900">
                <a:solidFill>
                  <a:schemeClr val="accent2"/>
                </a:solidFill>
              </a:defRPr>
            </a:lvl1pPr>
          </a:lstStyle>
          <a:p>
            <a:fld id="{449D1DC6-4D9D-49B0-BBAF-7A30D1B54A51}" type="slidenum">
              <a:rPr lang="fi-FI" noProof="0" smtClean="0"/>
              <a:pPr/>
              <a:t>‹#›</a:t>
            </a:fld>
            <a:endParaRPr lang="fi-FI" noProof="0" dirty="0"/>
          </a:p>
        </p:txBody>
      </p:sp>
      <p:grpSp>
        <p:nvGrpSpPr>
          <p:cNvPr id="13" name="Group 12"/>
          <p:cNvGrpSpPr>
            <a:grpSpLocks noChangeAspect="1"/>
          </p:cNvGrpSpPr>
          <p:nvPr userDrawn="1"/>
        </p:nvGrpSpPr>
        <p:grpSpPr>
          <a:xfrm>
            <a:off x="10395203" y="424177"/>
            <a:ext cx="1368000" cy="304812"/>
            <a:chOff x="7680325" y="1846263"/>
            <a:chExt cx="3868738" cy="862013"/>
          </a:xfrm>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0" name="(c)" hidden="1"/>
          <p:cNvSpPr txBox="1"/>
          <p:nvPr userDrawn="1"/>
        </p:nvSpPr>
        <p:spPr>
          <a:xfrm>
            <a:off x="11932016" y="6891795"/>
            <a:ext cx="253274" cy="30778"/>
          </a:xfrm>
          <a:prstGeom prst="rect">
            <a:avLst/>
          </a:prstGeom>
          <a:noFill/>
        </p:spPr>
        <p:txBody>
          <a:bodyPr wrap="none" lIns="0" tIns="0" rIns="0" bIns="0" rtlCol="0">
            <a:spAutoFit/>
          </a:bodyPr>
          <a:lstStyle/>
          <a:p>
            <a:pPr algn="r"/>
            <a:r>
              <a:rPr lang="fi-FI" sz="200" dirty="0">
                <a:solidFill>
                  <a:schemeClr val="bg1"/>
                </a:solidFill>
                <a:latin typeface="+mn-lt"/>
              </a:rPr>
              <a:t>©grow. for</a:t>
            </a:r>
            <a:r>
              <a:rPr lang="fi-FI" sz="200" baseline="0" dirty="0">
                <a:solidFill>
                  <a:schemeClr val="bg1"/>
                </a:solidFill>
                <a:latin typeface="+mn-lt"/>
              </a:rPr>
              <a:t>  kuntaliitto</a:t>
            </a:r>
            <a:endParaRPr lang="en-GB" sz="200" dirty="0" err="1">
              <a:solidFill>
                <a:schemeClr val="bg1"/>
              </a:solidFill>
              <a:latin typeface="+mn-lt"/>
            </a:endParaRPr>
          </a:p>
        </p:txBody>
      </p:sp>
      <p:pic>
        <p:nvPicPr>
          <p:cNvPr id="14" name="(logo)" descr="Z:\GRW (grow)\logot\copyright_grow.png" hidden="1"/>
          <p:cNvPicPr>
            <a:picLocks noChangeAspect="1" noChangeArrowheads="1"/>
          </p:cNvPicPr>
          <p:nvPr userDrawn="1"/>
        </p:nvPicPr>
        <p:blipFill>
          <a:blip r:embed="rId47"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643343"/>
      </p:ext>
    </p:extLst>
  </p:cSld>
  <p:clrMap bg1="lt1" tx1="dk1" bg2="lt2" tx2="dk2" accent1="accent1" accent2="accent2" accent3="accent3" accent4="accent4" accent5="accent5" accent6="accent6" hlink="hlink" folHlink="folHlink"/>
  <p:sldLayoutIdLst>
    <p:sldLayoutId id="2147483660" r:id="rId1"/>
    <p:sldLayoutId id="2147483690" r:id="rId2"/>
    <p:sldLayoutId id="2147483680" r:id="rId3"/>
    <p:sldLayoutId id="2147483650" r:id="rId4"/>
    <p:sldLayoutId id="2147483661" r:id="rId5"/>
    <p:sldLayoutId id="2147483681" r:id="rId6"/>
    <p:sldLayoutId id="2147483676" r:id="rId7"/>
    <p:sldLayoutId id="2147483677" r:id="rId8"/>
    <p:sldLayoutId id="2147483675" r:id="rId9"/>
    <p:sldLayoutId id="2147483682" r:id="rId10"/>
    <p:sldLayoutId id="2147483651" r:id="rId11"/>
    <p:sldLayoutId id="2147483679" r:id="rId12"/>
    <p:sldLayoutId id="2147483678" r:id="rId13"/>
    <p:sldLayoutId id="2147483652" r:id="rId14"/>
    <p:sldLayoutId id="2147483653" r:id="rId15"/>
    <p:sldLayoutId id="2147483662" r:id="rId16"/>
    <p:sldLayoutId id="2147483663" r:id="rId17"/>
    <p:sldLayoutId id="2147483664" r:id="rId18"/>
    <p:sldLayoutId id="2147483665" r:id="rId19"/>
    <p:sldLayoutId id="2147483666" r:id="rId20"/>
    <p:sldLayoutId id="2147483667" r:id="rId21"/>
    <p:sldLayoutId id="2147483683" r:id="rId22"/>
    <p:sldLayoutId id="2147483684" r:id="rId23"/>
    <p:sldLayoutId id="2147483693" r:id="rId24"/>
    <p:sldLayoutId id="2147483668" r:id="rId25"/>
    <p:sldLayoutId id="2147483669" r:id="rId26"/>
    <p:sldLayoutId id="2147483672" r:id="rId27"/>
    <p:sldLayoutId id="2147483673" r:id="rId28"/>
    <p:sldLayoutId id="2147483670" r:id="rId29"/>
    <p:sldLayoutId id="2147483671" r:id="rId30"/>
    <p:sldLayoutId id="2147483691" r:id="rId31"/>
    <p:sldLayoutId id="2147483692" r:id="rId32"/>
    <p:sldLayoutId id="2147483674" r:id="rId33"/>
    <p:sldLayoutId id="2147483654" r:id="rId34"/>
    <p:sldLayoutId id="2147483655" r:id="rId35"/>
    <p:sldLayoutId id="2147483688" r:id="rId36"/>
    <p:sldLayoutId id="2147483689" r:id="rId37"/>
    <p:sldLayoutId id="2147483685" r:id="rId38"/>
    <p:sldLayoutId id="2147483694" r:id="rId39"/>
    <p:sldLayoutId id="2147483687" r:id="rId40"/>
    <p:sldLayoutId id="2147483695" r:id="rId41"/>
    <p:sldLayoutId id="2147483696" r:id="rId42"/>
    <p:sldLayoutId id="2147483697" r:id="rId43"/>
    <p:sldLayoutId id="2147483698" r:id="rId44"/>
    <p:sldLayoutId id="2147483699" r:id="rId45"/>
  </p:sldLayoutIdLst>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66700" indent="-266700" algn="l" defTabSz="914400" rtl="0" eaLnBrk="1" latinLnBrk="0" hangingPunct="1">
        <a:lnSpc>
          <a:spcPct val="110000"/>
        </a:lnSpc>
        <a:spcBef>
          <a:spcPts val="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539750" indent="-273050" algn="l" defTabSz="914400" rtl="0" eaLnBrk="1" latinLnBrk="0" hangingPunct="1">
        <a:lnSpc>
          <a:spcPct val="110000"/>
        </a:lnSpc>
        <a:spcBef>
          <a:spcPts val="800"/>
        </a:spcBef>
        <a:buClr>
          <a:schemeClr val="accent2"/>
        </a:buClr>
        <a:buFont typeface="Wingdings" panose="05000000000000000000" pitchFamily="2" charset="2"/>
        <a:buChar char="§"/>
        <a:defRPr sz="1800" kern="1200">
          <a:solidFill>
            <a:schemeClr val="tx1"/>
          </a:solidFill>
          <a:latin typeface="+mn-lt"/>
          <a:ea typeface="+mn-ea"/>
          <a:cs typeface="+mn-cs"/>
        </a:defRPr>
      </a:lvl2pPr>
      <a:lvl3pPr marL="806450" indent="-266700" algn="l" defTabSz="914400" rtl="0" eaLnBrk="1" latinLnBrk="0" hangingPunct="1">
        <a:lnSpc>
          <a:spcPct val="110000"/>
        </a:lnSpc>
        <a:spcBef>
          <a:spcPts val="200"/>
        </a:spcBef>
        <a:buClrTx/>
        <a:buFont typeface="Roboto" panose="02000000000000000000" pitchFamily="2" charset="0"/>
        <a:buChar char="–"/>
        <a:defRPr sz="1600" kern="1200">
          <a:solidFill>
            <a:schemeClr val="tx1"/>
          </a:solidFill>
          <a:latin typeface="+mn-lt"/>
          <a:ea typeface="+mn-ea"/>
          <a:cs typeface="+mn-cs"/>
        </a:defRPr>
      </a:lvl3pPr>
      <a:lvl4pPr marL="1071563" indent="-265113" algn="l" defTabSz="914400" rtl="0" eaLnBrk="1" latinLnBrk="0" hangingPunct="1">
        <a:lnSpc>
          <a:spcPct val="110000"/>
        </a:lnSpc>
        <a:spcBef>
          <a:spcPts val="200"/>
        </a:spcBef>
        <a:buClrTx/>
        <a:buFont typeface="Wingdings" panose="05000000000000000000" pitchFamily="2" charset="2"/>
        <a:buChar char="§"/>
        <a:defRPr sz="1400" kern="1200">
          <a:solidFill>
            <a:schemeClr val="tx1"/>
          </a:solidFill>
          <a:latin typeface="+mn-lt"/>
          <a:ea typeface="+mn-ea"/>
          <a:cs typeface="+mn-cs"/>
        </a:defRPr>
      </a:lvl4pPr>
      <a:lvl5pPr marL="1346200" indent="-274638"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5pPr>
      <a:lvl6pPr marL="1612900" indent="-266700"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6pPr>
      <a:lvl7pPr marL="1878013" indent="-265113"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7pPr>
      <a:lvl8pPr marL="2152650" indent="-274638"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8pPr>
      <a:lvl9pPr marL="2419350" indent="-266700"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fi-FI" altLang="fi-FI" b="0" dirty="0" smtClean="0"/>
              <a:t>TIKOLAKI-materiaalin </a:t>
            </a:r>
            <a:r>
              <a:rPr lang="fi-FI" altLang="fi-FI" b="0" dirty="0"/>
              <a:t>hyödyntäminen </a:t>
            </a:r>
            <a:r>
              <a:rPr lang="fi-FI" altLang="fi-FI" b="0" dirty="0" err="1"/>
              <a:t>konsolidointien</a:t>
            </a:r>
            <a:r>
              <a:rPr lang="fi-FI" altLang="fi-FI" b="0" dirty="0"/>
              <a:t> hankintaoikeudellisia reunaehtoja selvittäessä</a:t>
            </a:r>
            <a:endParaRPr lang="fi-FI" dirty="0"/>
          </a:p>
        </p:txBody>
      </p:sp>
      <p:sp>
        <p:nvSpPr>
          <p:cNvPr id="6" name="Slide Number Placeholder 5"/>
          <p:cNvSpPr>
            <a:spLocks noGrp="1"/>
          </p:cNvSpPr>
          <p:nvPr>
            <p:ph type="sldNum" sz="quarter" idx="12"/>
          </p:nvPr>
        </p:nvSpPr>
        <p:spPr/>
        <p:txBody>
          <a:bodyPr/>
          <a:lstStyle/>
          <a:p>
            <a:fld id="{449D1DC6-4D9D-49B0-BBAF-7A30D1B54A51}" type="slidenum">
              <a:rPr lang="en-US" smtClean="0"/>
              <a:pPr/>
              <a:t>1</a:t>
            </a:fld>
            <a:endParaRPr lang="en-US"/>
          </a:p>
        </p:txBody>
      </p:sp>
      <p:sp>
        <p:nvSpPr>
          <p:cNvPr id="14" name="Text Placeholder 13"/>
          <p:cNvSpPr>
            <a:spLocks noGrp="1"/>
          </p:cNvSpPr>
          <p:nvPr>
            <p:ph type="body" idx="14"/>
          </p:nvPr>
        </p:nvSpPr>
        <p:spPr/>
        <p:txBody>
          <a:bodyPr/>
          <a:lstStyle/>
          <a:p>
            <a:r>
              <a:rPr lang="fi-FI" dirty="0"/>
              <a:t>Etunimi Sukunimi</a:t>
            </a:r>
          </a:p>
        </p:txBody>
      </p:sp>
      <p:sp>
        <p:nvSpPr>
          <p:cNvPr id="18" name="Text Placeholder 17"/>
          <p:cNvSpPr>
            <a:spLocks noGrp="1"/>
          </p:cNvSpPr>
          <p:nvPr>
            <p:ph type="body" idx="15"/>
          </p:nvPr>
        </p:nvSpPr>
        <p:spPr/>
        <p:txBody>
          <a:bodyPr/>
          <a:lstStyle/>
          <a:p>
            <a:r>
              <a:rPr lang="fi-FI" dirty="0"/>
              <a:t>@twittertili</a:t>
            </a:r>
          </a:p>
        </p:txBody>
      </p:sp>
      <p:sp>
        <p:nvSpPr>
          <p:cNvPr id="2" name="Tekstin paikkamerkki 1"/>
          <p:cNvSpPr>
            <a:spLocks noGrp="1"/>
          </p:cNvSpPr>
          <p:nvPr>
            <p:ph type="body" idx="16"/>
          </p:nvPr>
        </p:nvSpPr>
        <p:spPr/>
        <p:txBody>
          <a:bodyPr/>
          <a:lstStyle/>
          <a:p>
            <a:endParaRPr lang="fi-FI"/>
          </a:p>
        </p:txBody>
      </p:sp>
      <p:pic>
        <p:nvPicPr>
          <p:cNvPr id="3" name="Kuva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77651" y="1050558"/>
            <a:ext cx="1823893" cy="1026182"/>
          </a:xfrm>
          <a:prstGeom prst="rect">
            <a:avLst/>
          </a:prstGeom>
        </p:spPr>
      </p:pic>
    </p:spTree>
    <p:extLst>
      <p:ext uri="{BB962C8B-B14F-4D97-AF65-F5344CB8AC3E}">
        <p14:creationId xmlns:p14="http://schemas.microsoft.com/office/powerpoint/2010/main" val="132516446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n paikkamerkki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021" b="11021"/>
          <a:stretch>
            <a:fillRect/>
          </a:stretch>
        </p:blipFill>
        <p:spPr>
          <a:xfrm>
            <a:off x="407988" y="404813"/>
            <a:ext cx="11376025" cy="5472459"/>
          </a:xfrm>
        </p:spPr>
      </p:pic>
      <p:sp>
        <p:nvSpPr>
          <p:cNvPr id="4" name="Tekstin paikkamerkki 3"/>
          <p:cNvSpPr>
            <a:spLocks noGrp="1"/>
          </p:cNvSpPr>
          <p:nvPr>
            <p:ph type="body" sz="quarter" idx="14"/>
          </p:nvPr>
        </p:nvSpPr>
        <p:spPr/>
        <p:txBody>
          <a:bodyPr/>
          <a:lstStyle/>
          <a:p>
            <a:r>
              <a:rPr lang="fi-FI" dirty="0" err="1"/>
              <a:t>Konsolidointianalyysi</a:t>
            </a:r>
            <a:r>
              <a:rPr lang="fi-FI" dirty="0"/>
              <a:t> käytännössä</a:t>
            </a:r>
          </a:p>
        </p:txBody>
      </p:sp>
      <p:pic>
        <p:nvPicPr>
          <p:cNvPr id="6" name="Kuv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1883" y="5877272"/>
            <a:ext cx="1444605" cy="812782"/>
          </a:xfrm>
          <a:prstGeom prst="rect">
            <a:avLst/>
          </a:prstGeom>
        </p:spPr>
      </p:pic>
    </p:spTree>
    <p:extLst>
      <p:ext uri="{BB962C8B-B14F-4D97-AF65-F5344CB8AC3E}">
        <p14:creationId xmlns:p14="http://schemas.microsoft.com/office/powerpoint/2010/main" val="330018319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A85F4A-5DCB-4BCB-87EC-508DF19D767F}"/>
              </a:ext>
            </a:extLst>
          </p:cNvPr>
          <p:cNvSpPr>
            <a:spLocks noGrp="1"/>
          </p:cNvSpPr>
          <p:nvPr>
            <p:ph type="title"/>
          </p:nvPr>
        </p:nvSpPr>
        <p:spPr/>
        <p:txBody>
          <a:bodyPr/>
          <a:lstStyle/>
          <a:p>
            <a:r>
              <a:rPr lang="fi-FI" sz="2800" dirty="0"/>
              <a:t>Pääsäännöt</a:t>
            </a:r>
          </a:p>
        </p:txBody>
      </p:sp>
      <p:sp>
        <p:nvSpPr>
          <p:cNvPr id="3" name="Sisällön paikkamerkki 2">
            <a:extLst>
              <a:ext uri="{FF2B5EF4-FFF2-40B4-BE49-F238E27FC236}">
                <a16:creationId xmlns:a16="http://schemas.microsoft.com/office/drawing/2014/main" id="{B865EAE8-D938-400D-8E7E-B97613EFE3FB}"/>
              </a:ext>
            </a:extLst>
          </p:cNvPr>
          <p:cNvSpPr>
            <a:spLocks noGrp="1"/>
          </p:cNvSpPr>
          <p:nvPr>
            <p:ph idx="1"/>
          </p:nvPr>
        </p:nvSpPr>
        <p:spPr/>
        <p:txBody>
          <a:bodyPr/>
          <a:lstStyle/>
          <a:p>
            <a:r>
              <a:rPr lang="fi-FI" dirty="0">
                <a:sym typeface="Wingdings" panose="05000000000000000000" pitchFamily="2" charset="2"/>
              </a:rPr>
              <a:t>Kilpailutus ja/tai nykyisillä sopimuksella eteneminen </a:t>
            </a:r>
            <a:r>
              <a:rPr lang="fi-FI" u="sng" dirty="0">
                <a:sym typeface="Wingdings" panose="05000000000000000000" pitchFamily="2" charset="2"/>
              </a:rPr>
              <a:t>on aina pääsääntö.</a:t>
            </a:r>
          </a:p>
          <a:p>
            <a:pPr lvl="1"/>
            <a:r>
              <a:rPr lang="fi-FI" sz="2000" dirty="0">
                <a:sym typeface="Wingdings" panose="05000000000000000000" pitchFamily="2" charset="2"/>
              </a:rPr>
              <a:t>Jos kilpailutus tai nykyisillä sopimuksilla jatkaminen ei ole ilman merkittävää haittaa mahdollista, arvioidaan </a:t>
            </a:r>
            <a:r>
              <a:rPr lang="fi-FI" sz="2000" u="sng" dirty="0">
                <a:sym typeface="Wingdings" panose="05000000000000000000" pitchFamily="2" charset="2"/>
              </a:rPr>
              <a:t>tilapäisiä </a:t>
            </a:r>
            <a:r>
              <a:rPr lang="fi-FI" sz="2000" dirty="0" err="1">
                <a:sym typeface="Wingdings" panose="05000000000000000000" pitchFamily="2" charset="2"/>
              </a:rPr>
              <a:t>konsolidointiratkaisuja</a:t>
            </a:r>
            <a:r>
              <a:rPr lang="fi-FI" sz="2000" dirty="0">
                <a:sym typeface="Wingdings" panose="05000000000000000000" pitchFamily="2" charset="2"/>
              </a:rPr>
              <a:t>.</a:t>
            </a:r>
          </a:p>
          <a:p>
            <a:pPr lvl="1"/>
            <a:r>
              <a:rPr lang="fi-FI" sz="2000" dirty="0">
                <a:sym typeface="Wingdings" panose="05000000000000000000" pitchFamily="2" charset="2"/>
              </a:rPr>
              <a:t>Tällöinkin on oltava vähintään kilpailutuksen suunnittelu käynnissä.</a:t>
            </a:r>
          </a:p>
          <a:p>
            <a:pPr lvl="1"/>
            <a:r>
              <a:rPr lang="fi-FI" sz="2000" u="sng" dirty="0" err="1">
                <a:sym typeface="Wingdings" panose="05000000000000000000" pitchFamily="2" charset="2"/>
              </a:rPr>
              <a:t>Konsolidoinnissa</a:t>
            </a:r>
            <a:r>
              <a:rPr lang="fi-FI" sz="2000" u="sng" dirty="0">
                <a:sym typeface="Wingdings" panose="05000000000000000000" pitchFamily="2" charset="2"/>
              </a:rPr>
              <a:t> on lähtökohtaisesti kyse välttämättömien tilapäisjärjestelyjen tekemisestä.</a:t>
            </a:r>
          </a:p>
          <a:p>
            <a:r>
              <a:rPr lang="fi-FI" dirty="0">
                <a:sym typeface="Wingdings" panose="05000000000000000000" pitchFamily="2" charset="2"/>
              </a:rPr>
              <a:t>Jos nykyisillä sopimuksilla jatkaminen tai kilpailutuksen käynnistys välittömästi ei ole mahdollista, arvioidaan mahdollisuutta tehdä </a:t>
            </a:r>
            <a:r>
              <a:rPr lang="fi-FI" dirty="0" err="1">
                <a:sym typeface="Wingdings" panose="05000000000000000000" pitchFamily="2" charset="2"/>
              </a:rPr>
              <a:t>konsolidointiratkaisuja</a:t>
            </a:r>
            <a:r>
              <a:rPr lang="fi-FI" dirty="0">
                <a:sym typeface="Wingdings" panose="05000000000000000000" pitchFamily="2" charset="2"/>
              </a:rPr>
              <a:t>.</a:t>
            </a:r>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1883" y="5877272"/>
            <a:ext cx="1444605" cy="812782"/>
          </a:xfrm>
          <a:prstGeom prst="rect">
            <a:avLst/>
          </a:prstGeom>
        </p:spPr>
      </p:pic>
    </p:spTree>
    <p:extLst>
      <p:ext uri="{BB962C8B-B14F-4D97-AF65-F5344CB8AC3E}">
        <p14:creationId xmlns:p14="http://schemas.microsoft.com/office/powerpoint/2010/main" val="193837980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A85F4A-5DCB-4BCB-87EC-508DF19D767F}"/>
              </a:ext>
            </a:extLst>
          </p:cNvPr>
          <p:cNvSpPr>
            <a:spLocks noGrp="1"/>
          </p:cNvSpPr>
          <p:nvPr>
            <p:ph type="title"/>
          </p:nvPr>
        </p:nvSpPr>
        <p:spPr/>
        <p:txBody>
          <a:bodyPr/>
          <a:lstStyle/>
          <a:p>
            <a:r>
              <a:rPr lang="fi-FI" sz="2800" dirty="0"/>
              <a:t>Pääsäännöt</a:t>
            </a:r>
          </a:p>
        </p:txBody>
      </p:sp>
      <p:sp>
        <p:nvSpPr>
          <p:cNvPr id="3" name="Sisällön paikkamerkki 2">
            <a:extLst>
              <a:ext uri="{FF2B5EF4-FFF2-40B4-BE49-F238E27FC236}">
                <a16:creationId xmlns:a16="http://schemas.microsoft.com/office/drawing/2014/main" id="{B865EAE8-D938-400D-8E7E-B97613EFE3FB}"/>
              </a:ext>
            </a:extLst>
          </p:cNvPr>
          <p:cNvSpPr>
            <a:spLocks noGrp="1"/>
          </p:cNvSpPr>
          <p:nvPr>
            <p:ph idx="1"/>
          </p:nvPr>
        </p:nvSpPr>
        <p:spPr/>
        <p:txBody>
          <a:bodyPr/>
          <a:lstStyle/>
          <a:p>
            <a:r>
              <a:rPr lang="fi-FI" sz="2200" dirty="0" err="1">
                <a:sym typeface="Wingdings" panose="05000000000000000000" pitchFamily="2" charset="2"/>
              </a:rPr>
              <a:t>Konsolidointimahdollisuuksien</a:t>
            </a:r>
            <a:r>
              <a:rPr lang="fi-FI" sz="2200" dirty="0">
                <a:sym typeface="Wingdings" panose="05000000000000000000" pitchFamily="2" charset="2"/>
              </a:rPr>
              <a:t> arviointi tehdään seuraavassa järjestyksessä:</a:t>
            </a:r>
          </a:p>
          <a:p>
            <a:pPr marL="914400" lvl="1" indent="-457200">
              <a:buAutoNum type="arabicParenR"/>
            </a:pPr>
            <a:r>
              <a:rPr lang="fi-FI" sz="2000" dirty="0" err="1">
                <a:sym typeface="Wingdings" panose="05000000000000000000" pitchFamily="2" charset="2"/>
              </a:rPr>
              <a:t>Konsolidointi</a:t>
            </a:r>
            <a:r>
              <a:rPr lang="fi-FI" sz="2000" dirty="0">
                <a:sym typeface="Wingdings" panose="05000000000000000000" pitchFamily="2" charset="2"/>
              </a:rPr>
              <a:t> olemassa oleviin sopimuksiin perustuen (hankintalain 136 §) – mahdollistaako voimassa olevat sopimukset </a:t>
            </a:r>
            <a:r>
              <a:rPr lang="fi-FI" sz="2000" dirty="0" err="1">
                <a:sym typeface="Wingdings" panose="05000000000000000000" pitchFamily="2" charset="2"/>
              </a:rPr>
              <a:t>konsolidointiratkaisuja</a:t>
            </a:r>
            <a:r>
              <a:rPr lang="fi-FI" sz="2000" dirty="0">
                <a:sym typeface="Wingdings" panose="05000000000000000000" pitchFamily="2" charset="2"/>
              </a:rPr>
              <a:t>?</a:t>
            </a:r>
          </a:p>
          <a:p>
            <a:pPr marL="914400" lvl="1" indent="-457200">
              <a:buAutoNum type="arabicParenR"/>
            </a:pPr>
            <a:r>
              <a:rPr lang="fi-FI" sz="2000" dirty="0">
                <a:sym typeface="Wingdings" panose="05000000000000000000" pitchFamily="2" charset="2"/>
              </a:rPr>
              <a:t>Suorahankinta (hankintalain 40 ja 41 §) – onko mahdollista tehdä </a:t>
            </a:r>
            <a:r>
              <a:rPr lang="fi-FI" sz="2000" dirty="0" err="1">
                <a:sym typeface="Wingdings" panose="05000000000000000000" pitchFamily="2" charset="2"/>
              </a:rPr>
              <a:t>konsolidointia</a:t>
            </a:r>
            <a:r>
              <a:rPr lang="fi-FI" sz="2000" dirty="0">
                <a:sym typeface="Wingdings" panose="05000000000000000000" pitchFamily="2" charset="2"/>
              </a:rPr>
              <a:t> hankintalain suorahankintasäännösten perusteella?</a:t>
            </a:r>
          </a:p>
          <a:p>
            <a:pPr marL="914400" lvl="1" indent="-457200">
              <a:buAutoNum type="arabicParenR"/>
            </a:pPr>
            <a:r>
              <a:rPr lang="fi-FI" sz="2000" dirty="0">
                <a:sym typeface="Wingdings" panose="05000000000000000000" pitchFamily="2" charset="2"/>
              </a:rPr>
              <a:t>Maakuntalain voimaanpanolain 45 § - jos sopimusmuutokset tai suorahankinta ei ole mahdollista, olisiko mahdollisuus soveltaa MKVPL 45 §:</a:t>
            </a:r>
            <a:r>
              <a:rPr lang="fi-FI" sz="2000" dirty="0" err="1">
                <a:sym typeface="Wingdings" panose="05000000000000000000" pitchFamily="2" charset="2"/>
              </a:rPr>
              <a:t>ää</a:t>
            </a:r>
            <a:r>
              <a:rPr lang="fi-FI" sz="2000" dirty="0">
                <a:sym typeface="Wingdings" panose="05000000000000000000" pitchFamily="2" charset="2"/>
              </a:rPr>
              <a:t>?</a:t>
            </a:r>
          </a:p>
          <a:p>
            <a:pPr marL="514350" indent="-457200"/>
            <a:r>
              <a:rPr lang="fi-FI" sz="2200" dirty="0">
                <a:sym typeface="Wingdings" panose="05000000000000000000" pitchFamily="2" charset="2"/>
              </a:rPr>
              <a:t>HUOM! Myös muita ”polkuja” voi olla: sidosyksikköhankinnat yms.</a:t>
            </a:r>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1883" y="5877272"/>
            <a:ext cx="1444605" cy="812782"/>
          </a:xfrm>
          <a:prstGeom prst="rect">
            <a:avLst/>
          </a:prstGeom>
        </p:spPr>
      </p:pic>
    </p:spTree>
    <p:extLst>
      <p:ext uri="{BB962C8B-B14F-4D97-AF65-F5344CB8AC3E}">
        <p14:creationId xmlns:p14="http://schemas.microsoft.com/office/powerpoint/2010/main" val="272682120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A85F4A-5DCB-4BCB-87EC-508DF19D767F}"/>
              </a:ext>
            </a:extLst>
          </p:cNvPr>
          <p:cNvSpPr>
            <a:spLocks noGrp="1"/>
          </p:cNvSpPr>
          <p:nvPr>
            <p:ph type="title"/>
          </p:nvPr>
        </p:nvSpPr>
        <p:spPr/>
        <p:txBody>
          <a:bodyPr/>
          <a:lstStyle/>
          <a:p>
            <a:r>
              <a:rPr lang="fi-FI" sz="2800" dirty="0"/>
              <a:t>Käytännön toimenpiteet</a:t>
            </a:r>
          </a:p>
        </p:txBody>
      </p:sp>
      <p:sp>
        <p:nvSpPr>
          <p:cNvPr id="3" name="Sisällön paikkamerkki 2">
            <a:extLst>
              <a:ext uri="{FF2B5EF4-FFF2-40B4-BE49-F238E27FC236}">
                <a16:creationId xmlns:a16="http://schemas.microsoft.com/office/drawing/2014/main" id="{B865EAE8-D938-400D-8E7E-B97613EFE3FB}"/>
              </a:ext>
            </a:extLst>
          </p:cNvPr>
          <p:cNvSpPr>
            <a:spLocks noGrp="1"/>
          </p:cNvSpPr>
          <p:nvPr>
            <p:ph idx="1"/>
          </p:nvPr>
        </p:nvSpPr>
        <p:spPr/>
        <p:txBody>
          <a:bodyPr/>
          <a:lstStyle/>
          <a:p>
            <a:r>
              <a:rPr lang="fi-FI" dirty="0">
                <a:sym typeface="Wingdings" panose="05000000000000000000" pitchFamily="2" charset="2"/>
              </a:rPr>
              <a:t>Selvitä </a:t>
            </a:r>
            <a:r>
              <a:rPr lang="fi-FI" u="sng" dirty="0">
                <a:sym typeface="Wingdings" panose="05000000000000000000" pitchFamily="2" charset="2"/>
              </a:rPr>
              <a:t>aina </a:t>
            </a:r>
            <a:r>
              <a:rPr lang="fi-FI" dirty="0">
                <a:sym typeface="Wingdings" panose="05000000000000000000" pitchFamily="2" charset="2"/>
              </a:rPr>
              <a:t>kilpailutusmateriaalit ja sopimukset!</a:t>
            </a:r>
          </a:p>
          <a:p>
            <a:pPr lvl="1"/>
            <a:r>
              <a:rPr lang="fi-FI" sz="2200" dirty="0">
                <a:sym typeface="Wingdings" panose="05000000000000000000" pitchFamily="2" charset="2"/>
              </a:rPr>
              <a:t>Lähtökohta 1: </a:t>
            </a:r>
            <a:r>
              <a:rPr lang="fi-FI" sz="2200" u="sng" dirty="0">
                <a:sym typeface="Wingdings" panose="05000000000000000000" pitchFamily="2" charset="2"/>
              </a:rPr>
              <a:t>kaikki</a:t>
            </a:r>
            <a:r>
              <a:rPr lang="fi-FI" sz="2200" dirty="0">
                <a:sym typeface="Wingdings" panose="05000000000000000000" pitchFamily="2" charset="2"/>
              </a:rPr>
              <a:t> relevantit sopimusmateriaalit ja kilpailutusmateriaalit pitää olla selvitetty ja läpikäyty, ennen kuin analysoidaan tilannetta.</a:t>
            </a:r>
          </a:p>
          <a:p>
            <a:pPr lvl="2"/>
            <a:r>
              <a:rPr lang="fi-FI" sz="2200" dirty="0">
                <a:sym typeface="Wingdings" panose="05000000000000000000" pitchFamily="2" charset="2"/>
              </a:rPr>
              <a:t>Näillä on merkitystä ennen kaikkea hankintalain 136 §:n soveltamisen kannalta.</a:t>
            </a:r>
          </a:p>
          <a:p>
            <a:pPr lvl="1"/>
            <a:r>
              <a:rPr lang="fi-FI" sz="2200" dirty="0">
                <a:sym typeface="Wingdings" panose="05000000000000000000" pitchFamily="2" charset="2"/>
              </a:rPr>
              <a:t>Lähtökohta 2: selvitä riittävästi sopimuksien tausta, onko kilpailutettu vai ei?  Tällä on merkitystä sen kannalta mitä toimenpiteitä voidaan tehdä.</a:t>
            </a:r>
          </a:p>
          <a:p>
            <a:pPr lvl="1"/>
            <a:r>
              <a:rPr lang="fi-FI" sz="2200" dirty="0">
                <a:sym typeface="Wingdings" panose="05000000000000000000" pitchFamily="2" charset="2"/>
              </a:rPr>
              <a:t>Lähtökohta 3: taulukoi kaikki sopimukset ja kilpailutusmateriaalit (taulukon pohjaan löytyy malli TIKOLAKI-projektin materiaaleissa).</a:t>
            </a:r>
          </a:p>
          <a:p>
            <a:pPr lvl="1"/>
            <a:endParaRPr lang="fi-FI" sz="2200" dirty="0">
              <a:sym typeface="Wingdings" panose="05000000000000000000" pitchFamily="2" charset="2"/>
            </a:endParaRPr>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1883" y="5877272"/>
            <a:ext cx="1444605" cy="812782"/>
          </a:xfrm>
          <a:prstGeom prst="rect">
            <a:avLst/>
          </a:prstGeom>
        </p:spPr>
      </p:pic>
    </p:spTree>
    <p:extLst>
      <p:ext uri="{BB962C8B-B14F-4D97-AF65-F5344CB8AC3E}">
        <p14:creationId xmlns:p14="http://schemas.microsoft.com/office/powerpoint/2010/main" val="415970633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A85F4A-5DCB-4BCB-87EC-508DF19D767F}"/>
              </a:ext>
            </a:extLst>
          </p:cNvPr>
          <p:cNvSpPr>
            <a:spLocks noGrp="1"/>
          </p:cNvSpPr>
          <p:nvPr>
            <p:ph type="title"/>
          </p:nvPr>
        </p:nvSpPr>
        <p:spPr/>
        <p:txBody>
          <a:bodyPr/>
          <a:lstStyle/>
          <a:p>
            <a:r>
              <a:rPr lang="fi-FI" sz="2800" dirty="0"/>
              <a:t>Algoritmien täyttäminen</a:t>
            </a:r>
          </a:p>
        </p:txBody>
      </p:sp>
      <p:sp>
        <p:nvSpPr>
          <p:cNvPr id="3" name="Sisällön paikkamerkki 2">
            <a:extLst>
              <a:ext uri="{FF2B5EF4-FFF2-40B4-BE49-F238E27FC236}">
                <a16:creationId xmlns:a16="http://schemas.microsoft.com/office/drawing/2014/main" id="{B865EAE8-D938-400D-8E7E-B97613EFE3FB}"/>
              </a:ext>
            </a:extLst>
          </p:cNvPr>
          <p:cNvSpPr>
            <a:spLocks noGrp="1"/>
          </p:cNvSpPr>
          <p:nvPr>
            <p:ph idx="1"/>
          </p:nvPr>
        </p:nvSpPr>
        <p:spPr/>
        <p:txBody>
          <a:bodyPr/>
          <a:lstStyle/>
          <a:p>
            <a:r>
              <a:rPr lang="fi-FI" dirty="0">
                <a:sym typeface="Wingdings" panose="05000000000000000000" pitchFamily="2" charset="2"/>
              </a:rPr>
              <a:t>Kun sopimustaulukko on täytetty, on aika soveltaa algoritmeja seuraavassa järjestyksessä:</a:t>
            </a:r>
          </a:p>
          <a:p>
            <a:pPr lvl="1"/>
            <a:r>
              <a:rPr lang="fi-FI" sz="2200" dirty="0">
                <a:sym typeface="Wingdings" panose="05000000000000000000" pitchFamily="2" charset="2"/>
              </a:rPr>
              <a:t>Ensin täytetään sopimusmuutosta koskeva algoritmi (huomaa, että </a:t>
            </a:r>
            <a:r>
              <a:rPr lang="fi-FI" sz="2200" dirty="0" err="1">
                <a:sym typeface="Wingdings" panose="05000000000000000000" pitchFamily="2" charset="2"/>
              </a:rPr>
              <a:t>algoritmissä</a:t>
            </a:r>
            <a:r>
              <a:rPr lang="fi-FI" sz="2200" dirty="0">
                <a:sym typeface="Wingdings" panose="05000000000000000000" pitchFamily="2" charset="2"/>
              </a:rPr>
              <a:t> on useita eri kohtia). Täydennä algoritmit niissä annettujen ohjeiden mukaisesti  vastaa perustellusti jokaiseen kohtaan kyllä/ei.</a:t>
            </a:r>
          </a:p>
          <a:p>
            <a:pPr lvl="1"/>
            <a:r>
              <a:rPr lang="fi-FI" sz="2200" dirty="0">
                <a:sym typeface="Wingdings" panose="05000000000000000000" pitchFamily="2" charset="2"/>
              </a:rPr>
              <a:t>Jos sopimusmuutokselle ei algoritmin perusteella ole hankintalain mukaista perustetta, siirry suorahankinta-algoritmeihin (kustakin oma algoritmi). </a:t>
            </a:r>
          </a:p>
          <a:p>
            <a:pPr lvl="1"/>
            <a:r>
              <a:rPr lang="fi-FI" sz="2200" dirty="0">
                <a:sym typeface="Wingdings" panose="05000000000000000000" pitchFamily="2" charset="2"/>
              </a:rPr>
              <a:t>Jos suorahankinnalle ei ole myöskään perusteita algoritmin mukaan, siirry MKVPL 45 §:ää koskevaan algoritmiin.</a:t>
            </a:r>
          </a:p>
          <a:p>
            <a:pPr lvl="1"/>
            <a:endParaRPr lang="fi-FI" sz="2200" dirty="0">
              <a:sym typeface="Wingdings" panose="05000000000000000000" pitchFamily="2" charset="2"/>
            </a:endParaRPr>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1883" y="5877272"/>
            <a:ext cx="1444605" cy="812782"/>
          </a:xfrm>
          <a:prstGeom prst="rect">
            <a:avLst/>
          </a:prstGeom>
        </p:spPr>
      </p:pic>
    </p:spTree>
    <p:extLst>
      <p:ext uri="{BB962C8B-B14F-4D97-AF65-F5344CB8AC3E}">
        <p14:creationId xmlns:p14="http://schemas.microsoft.com/office/powerpoint/2010/main" val="36077445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A85F4A-5DCB-4BCB-87EC-508DF19D767F}"/>
              </a:ext>
            </a:extLst>
          </p:cNvPr>
          <p:cNvSpPr>
            <a:spLocks noGrp="1"/>
          </p:cNvSpPr>
          <p:nvPr>
            <p:ph type="title"/>
          </p:nvPr>
        </p:nvSpPr>
        <p:spPr/>
        <p:txBody>
          <a:bodyPr/>
          <a:lstStyle/>
          <a:p>
            <a:r>
              <a:rPr lang="fi-FI" sz="2800" dirty="0"/>
              <a:t>Algoritmien täyttäminen</a:t>
            </a:r>
          </a:p>
        </p:txBody>
      </p:sp>
      <p:sp>
        <p:nvSpPr>
          <p:cNvPr id="3" name="Sisällön paikkamerkki 2">
            <a:extLst>
              <a:ext uri="{FF2B5EF4-FFF2-40B4-BE49-F238E27FC236}">
                <a16:creationId xmlns:a16="http://schemas.microsoft.com/office/drawing/2014/main" id="{B865EAE8-D938-400D-8E7E-B97613EFE3FB}"/>
              </a:ext>
            </a:extLst>
          </p:cNvPr>
          <p:cNvSpPr>
            <a:spLocks noGrp="1"/>
          </p:cNvSpPr>
          <p:nvPr>
            <p:ph idx="1"/>
          </p:nvPr>
        </p:nvSpPr>
        <p:spPr/>
        <p:txBody>
          <a:bodyPr/>
          <a:lstStyle/>
          <a:p>
            <a:r>
              <a:rPr lang="fi-FI" dirty="0">
                <a:sym typeface="Wingdings" panose="05000000000000000000" pitchFamily="2" charset="2"/>
              </a:rPr>
              <a:t>Huomaa, että </a:t>
            </a:r>
            <a:r>
              <a:rPr lang="fi-FI" dirty="0" err="1">
                <a:sym typeface="Wingdings" panose="05000000000000000000" pitchFamily="2" charset="2"/>
              </a:rPr>
              <a:t>algoritmeissä</a:t>
            </a:r>
            <a:r>
              <a:rPr lang="fi-FI" dirty="0">
                <a:sym typeface="Wingdings" panose="05000000000000000000" pitchFamily="2" charset="2"/>
              </a:rPr>
              <a:t> on vastattavien kohtien lisäksi esillä:</a:t>
            </a:r>
          </a:p>
          <a:p>
            <a:pPr marL="914400" lvl="1" indent="-457200">
              <a:buAutoNum type="arabicParenR"/>
            </a:pPr>
            <a:r>
              <a:rPr lang="fi-FI" sz="2200" dirty="0">
                <a:sym typeface="Wingdings" panose="05000000000000000000" pitchFamily="2" charset="2"/>
              </a:rPr>
              <a:t>Lakitekstit ja direktiivin tekstit;</a:t>
            </a:r>
          </a:p>
          <a:p>
            <a:pPr marL="914400" lvl="1" indent="-457200">
              <a:buAutoNum type="arabicParenR"/>
            </a:pPr>
            <a:r>
              <a:rPr lang="fi-FI" sz="2200" dirty="0">
                <a:sym typeface="Wingdings" panose="05000000000000000000" pitchFamily="2" charset="2"/>
              </a:rPr>
              <a:t>Lain esityöt (HE 108/2016 vp); ja </a:t>
            </a:r>
          </a:p>
          <a:p>
            <a:pPr marL="914400" lvl="1" indent="-457200">
              <a:buAutoNum type="arabicParenR"/>
            </a:pPr>
            <a:r>
              <a:rPr lang="fi-FI" sz="2200" dirty="0">
                <a:sym typeface="Wingdings" panose="05000000000000000000" pitchFamily="2" charset="2"/>
              </a:rPr>
              <a:t>Oikeustapauslistaus relevantista oikeuskäytännöstä (MAO, KHO, EUTI).</a:t>
            </a:r>
          </a:p>
          <a:p>
            <a:pPr lvl="1">
              <a:buFont typeface="Wingdings" panose="05000000000000000000" pitchFamily="2" charset="2"/>
              <a:buChar char="à"/>
            </a:pPr>
            <a:r>
              <a:rPr lang="fi-FI" sz="2200" dirty="0">
                <a:sym typeface="Wingdings" panose="05000000000000000000" pitchFamily="2" charset="2"/>
              </a:rPr>
              <a:t>Käy em. osiot läpi ennen algoritmin täyttämistä.</a:t>
            </a:r>
          </a:p>
          <a:p>
            <a:pPr lvl="1">
              <a:buFont typeface="Wingdings" panose="05000000000000000000" pitchFamily="2" charset="2"/>
              <a:buChar char="à"/>
            </a:pPr>
            <a:r>
              <a:rPr lang="fi-FI" sz="2200" dirty="0">
                <a:sym typeface="Wingdings" panose="05000000000000000000" pitchFamily="2" charset="2"/>
              </a:rPr>
              <a:t>Kun em. osiot on käyty läpi, siirry kyllä/ei –kysymyksiin.</a:t>
            </a:r>
          </a:p>
          <a:p>
            <a:pPr lvl="1"/>
            <a:endParaRPr lang="fi-FI" sz="2200" dirty="0">
              <a:sym typeface="Wingdings" panose="05000000000000000000" pitchFamily="2" charset="2"/>
            </a:endParaRPr>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1883" y="5877272"/>
            <a:ext cx="1444605" cy="812782"/>
          </a:xfrm>
          <a:prstGeom prst="rect">
            <a:avLst/>
          </a:prstGeom>
        </p:spPr>
      </p:pic>
    </p:spTree>
    <p:extLst>
      <p:ext uri="{BB962C8B-B14F-4D97-AF65-F5344CB8AC3E}">
        <p14:creationId xmlns:p14="http://schemas.microsoft.com/office/powerpoint/2010/main" val="12214278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A85F4A-5DCB-4BCB-87EC-508DF19D767F}"/>
              </a:ext>
            </a:extLst>
          </p:cNvPr>
          <p:cNvSpPr>
            <a:spLocks noGrp="1"/>
          </p:cNvSpPr>
          <p:nvPr>
            <p:ph type="title"/>
          </p:nvPr>
        </p:nvSpPr>
        <p:spPr/>
        <p:txBody>
          <a:bodyPr/>
          <a:lstStyle/>
          <a:p>
            <a:r>
              <a:rPr lang="fi-FI" sz="2800" dirty="0"/>
              <a:t>Valtiontukialgoritmi</a:t>
            </a:r>
          </a:p>
        </p:txBody>
      </p:sp>
      <p:sp>
        <p:nvSpPr>
          <p:cNvPr id="3" name="Sisällön paikkamerkki 2">
            <a:extLst>
              <a:ext uri="{FF2B5EF4-FFF2-40B4-BE49-F238E27FC236}">
                <a16:creationId xmlns:a16="http://schemas.microsoft.com/office/drawing/2014/main" id="{B865EAE8-D938-400D-8E7E-B97613EFE3FB}"/>
              </a:ext>
            </a:extLst>
          </p:cNvPr>
          <p:cNvSpPr>
            <a:spLocks noGrp="1"/>
          </p:cNvSpPr>
          <p:nvPr>
            <p:ph idx="1"/>
          </p:nvPr>
        </p:nvSpPr>
        <p:spPr/>
        <p:txBody>
          <a:bodyPr/>
          <a:lstStyle/>
          <a:p>
            <a:r>
              <a:rPr lang="fi-FI" dirty="0">
                <a:sym typeface="Wingdings" panose="05000000000000000000" pitchFamily="2" charset="2"/>
              </a:rPr>
              <a:t>TIKOLAKI-materiaalipaketissa on mukana myös ns. valtiontukialgoritmi.</a:t>
            </a:r>
          </a:p>
          <a:p>
            <a:pPr lvl="1"/>
            <a:r>
              <a:rPr lang="fi-FI" sz="2200" dirty="0">
                <a:sym typeface="Wingdings" panose="05000000000000000000" pitchFamily="2" charset="2"/>
              </a:rPr>
              <a:t>Tämä työkalu on tarkoitettu sen arviointiin, voiko </a:t>
            </a:r>
            <a:r>
              <a:rPr lang="fi-FI" sz="2200" dirty="0" err="1">
                <a:sym typeface="Wingdings" panose="05000000000000000000" pitchFamily="2" charset="2"/>
              </a:rPr>
              <a:t>konsolidointiin</a:t>
            </a:r>
            <a:r>
              <a:rPr lang="fi-FI" sz="2200" dirty="0">
                <a:sym typeface="Wingdings" panose="05000000000000000000" pitchFamily="2" charset="2"/>
              </a:rPr>
              <a:t> liittyä valtiontukea.</a:t>
            </a:r>
          </a:p>
          <a:p>
            <a:pPr lvl="1"/>
            <a:r>
              <a:rPr lang="fi-FI" sz="2200" dirty="0">
                <a:sym typeface="Wingdings" panose="05000000000000000000" pitchFamily="2" charset="2"/>
              </a:rPr>
              <a:t>Algoritmin täyttäminen etenee samalla tavalla kuin muiden algoritmien täyttäminen  täytä kohta kohdalta ”kyllä-ei” –vastauksilla ja perustele.</a:t>
            </a:r>
          </a:p>
          <a:p>
            <a:pPr lvl="1"/>
            <a:r>
              <a:rPr lang="fi-FI" sz="2200" dirty="0">
                <a:sym typeface="Wingdings" panose="05000000000000000000" pitchFamily="2" charset="2"/>
              </a:rPr>
              <a:t>Lisäksi </a:t>
            </a:r>
            <a:r>
              <a:rPr lang="fi-FI" sz="2200" dirty="0" err="1">
                <a:sym typeface="Wingdings" panose="05000000000000000000" pitchFamily="2" charset="2"/>
              </a:rPr>
              <a:t>algoritmissä</a:t>
            </a:r>
            <a:r>
              <a:rPr lang="fi-FI" sz="2200" dirty="0">
                <a:sym typeface="Wingdings" panose="05000000000000000000" pitchFamily="2" charset="2"/>
              </a:rPr>
              <a:t> esillä lainsäädäntö, oikeuskäytäntö yms. lähdemateriaaleina.</a:t>
            </a:r>
          </a:p>
          <a:p>
            <a:r>
              <a:rPr lang="fi-FI" dirty="0" err="1">
                <a:sym typeface="Wingdings" panose="05000000000000000000" pitchFamily="2" charset="2"/>
              </a:rPr>
              <a:t>Konsolidointijärjestelyjen</a:t>
            </a:r>
            <a:r>
              <a:rPr lang="fi-FI" dirty="0">
                <a:sym typeface="Wingdings" panose="05000000000000000000" pitchFamily="2" charset="2"/>
              </a:rPr>
              <a:t> yhteydessä on aina arvioitava, ettei kiellettyä valtiontukea muodostu: hintojen markkinaehtoisuus on varmistettava.</a:t>
            </a:r>
          </a:p>
          <a:p>
            <a:endParaRPr lang="fi-FI" dirty="0">
              <a:sym typeface="Wingdings" panose="05000000000000000000" pitchFamily="2" charset="2"/>
            </a:endParaRPr>
          </a:p>
          <a:p>
            <a:pPr lvl="1"/>
            <a:endParaRPr lang="fi-FI" sz="2200" dirty="0">
              <a:sym typeface="Wingdings" panose="05000000000000000000" pitchFamily="2" charset="2"/>
            </a:endParaRPr>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1883" y="5877272"/>
            <a:ext cx="1444605" cy="812782"/>
          </a:xfrm>
          <a:prstGeom prst="rect">
            <a:avLst/>
          </a:prstGeom>
        </p:spPr>
      </p:pic>
    </p:spTree>
    <p:extLst>
      <p:ext uri="{BB962C8B-B14F-4D97-AF65-F5344CB8AC3E}">
        <p14:creationId xmlns:p14="http://schemas.microsoft.com/office/powerpoint/2010/main" val="180838809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A85F4A-5DCB-4BCB-87EC-508DF19D767F}"/>
              </a:ext>
            </a:extLst>
          </p:cNvPr>
          <p:cNvSpPr>
            <a:spLocks noGrp="1"/>
          </p:cNvSpPr>
          <p:nvPr>
            <p:ph type="title"/>
          </p:nvPr>
        </p:nvSpPr>
        <p:spPr/>
        <p:txBody>
          <a:bodyPr/>
          <a:lstStyle/>
          <a:p>
            <a:r>
              <a:rPr lang="fi-FI" sz="2800" dirty="0"/>
              <a:t>Päätösesityksen valmistelu</a:t>
            </a:r>
          </a:p>
        </p:txBody>
      </p:sp>
      <p:sp>
        <p:nvSpPr>
          <p:cNvPr id="3" name="Sisällön paikkamerkki 2">
            <a:extLst>
              <a:ext uri="{FF2B5EF4-FFF2-40B4-BE49-F238E27FC236}">
                <a16:creationId xmlns:a16="http://schemas.microsoft.com/office/drawing/2014/main" id="{B865EAE8-D938-400D-8E7E-B97613EFE3FB}"/>
              </a:ext>
            </a:extLst>
          </p:cNvPr>
          <p:cNvSpPr>
            <a:spLocks noGrp="1"/>
          </p:cNvSpPr>
          <p:nvPr>
            <p:ph idx="1"/>
          </p:nvPr>
        </p:nvSpPr>
        <p:spPr/>
        <p:txBody>
          <a:bodyPr/>
          <a:lstStyle/>
          <a:p>
            <a:r>
              <a:rPr lang="fi-FI" sz="2200" dirty="0">
                <a:sym typeface="Wingdings" panose="05000000000000000000" pitchFamily="2" charset="2"/>
              </a:rPr>
              <a:t>Algoritmien perusteella saat muodostettua käsityksen siitä, minkälaisia hankintalain tai suunnitellun </a:t>
            </a:r>
            <a:r>
              <a:rPr lang="fi-FI" sz="2200" dirty="0" err="1">
                <a:sym typeface="Wingdings" panose="05000000000000000000" pitchFamily="2" charset="2"/>
              </a:rPr>
              <a:t>MKVPL:n</a:t>
            </a:r>
            <a:r>
              <a:rPr lang="fi-FI" sz="2200" dirty="0">
                <a:sym typeface="Wingdings" panose="05000000000000000000" pitchFamily="2" charset="2"/>
              </a:rPr>
              <a:t> mukaisia ratkaisuja on mahdollisesti käytettävissä. Saat myös käsityksen siitä, liittykö järjestelyyn kiellettyä valtiontukea.</a:t>
            </a:r>
          </a:p>
          <a:p>
            <a:r>
              <a:rPr lang="fi-FI" sz="2200" dirty="0">
                <a:sym typeface="Wingdings" panose="05000000000000000000" pitchFamily="2" charset="2"/>
              </a:rPr>
              <a:t>Kun tilanne on analysoitu materiaalien ja algoritmien perusteella, on aika luonnostella päätösesitys. </a:t>
            </a:r>
          </a:p>
          <a:p>
            <a:r>
              <a:rPr lang="fi-FI" sz="2200" dirty="0">
                <a:sym typeface="Wingdings" panose="05000000000000000000" pitchFamily="2" charset="2"/>
              </a:rPr>
              <a:t>Varsinaisen päätöksen (esim. sopimuksen muuttamisesta tai suorahankinnasta) voi tehdä vain toimivaltainen hankintayksikkö. </a:t>
            </a:r>
          </a:p>
          <a:p>
            <a:r>
              <a:rPr lang="fi-FI" sz="2200" dirty="0">
                <a:sym typeface="Wingdings" panose="05000000000000000000" pitchFamily="2" charset="2"/>
              </a:rPr>
              <a:t>Jos kyseessä olisi sopimuksen muuttaminen, tekee sopimuksen muuttamista koskevan päätöksen se taho, jonka sopimus on kyseessä.</a:t>
            </a:r>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1883" y="5877272"/>
            <a:ext cx="1444605" cy="812782"/>
          </a:xfrm>
          <a:prstGeom prst="rect">
            <a:avLst/>
          </a:prstGeom>
        </p:spPr>
      </p:pic>
    </p:spTree>
    <p:extLst>
      <p:ext uri="{BB962C8B-B14F-4D97-AF65-F5344CB8AC3E}">
        <p14:creationId xmlns:p14="http://schemas.microsoft.com/office/powerpoint/2010/main" val="77395857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A85F4A-5DCB-4BCB-87EC-508DF19D767F}"/>
              </a:ext>
            </a:extLst>
          </p:cNvPr>
          <p:cNvSpPr>
            <a:spLocks noGrp="1"/>
          </p:cNvSpPr>
          <p:nvPr>
            <p:ph type="title"/>
          </p:nvPr>
        </p:nvSpPr>
        <p:spPr/>
        <p:txBody>
          <a:bodyPr/>
          <a:lstStyle/>
          <a:p>
            <a:r>
              <a:rPr lang="fi-FI" sz="2800" dirty="0" err="1"/>
              <a:t>Konsolidoinnin</a:t>
            </a:r>
            <a:r>
              <a:rPr lang="fi-FI" sz="2800" dirty="0"/>
              <a:t> UKK</a:t>
            </a:r>
          </a:p>
        </p:txBody>
      </p:sp>
      <p:sp>
        <p:nvSpPr>
          <p:cNvPr id="3" name="Sisällön paikkamerkki 2">
            <a:extLst>
              <a:ext uri="{FF2B5EF4-FFF2-40B4-BE49-F238E27FC236}">
                <a16:creationId xmlns:a16="http://schemas.microsoft.com/office/drawing/2014/main" id="{B865EAE8-D938-400D-8E7E-B97613EFE3FB}"/>
              </a:ext>
            </a:extLst>
          </p:cNvPr>
          <p:cNvSpPr>
            <a:spLocks noGrp="1"/>
          </p:cNvSpPr>
          <p:nvPr>
            <p:ph idx="1"/>
          </p:nvPr>
        </p:nvSpPr>
        <p:spPr/>
        <p:txBody>
          <a:bodyPr/>
          <a:lstStyle/>
          <a:p>
            <a:r>
              <a:rPr lang="fi-FI" dirty="0">
                <a:sym typeface="Wingdings" panose="05000000000000000000" pitchFamily="2" charset="2"/>
              </a:rPr>
              <a:t>Kuka tekee päätökset?</a:t>
            </a:r>
          </a:p>
          <a:p>
            <a:pPr lvl="1"/>
            <a:r>
              <a:rPr lang="fi-FI" sz="2200" dirty="0">
                <a:sym typeface="Wingdings" panose="05000000000000000000" pitchFamily="2" charset="2"/>
              </a:rPr>
              <a:t>Riippuu siitä, mitä ollaan tekemässä. Huomioitava kuitenkin, ettei VATE voi ”heiluttaa nuijaa” kuntien, kuntayhtymien yms. puolesta.</a:t>
            </a:r>
          </a:p>
          <a:p>
            <a:pPr lvl="1"/>
            <a:r>
              <a:rPr lang="fi-FI" sz="2200" u="sng" dirty="0">
                <a:sym typeface="Wingdings" panose="05000000000000000000" pitchFamily="2" charset="2"/>
              </a:rPr>
              <a:t>Päätöksenteosta katsotaan tarkempi </a:t>
            </a:r>
            <a:r>
              <a:rPr lang="fi-FI" sz="2200" u="sng" dirty="0" smtClean="0">
                <a:sym typeface="Wingdings" panose="05000000000000000000" pitchFamily="2" charset="2"/>
              </a:rPr>
              <a:t>kuvio (päätöksenteon toimivaltakartta).</a:t>
            </a:r>
            <a:endParaRPr lang="fi-FI" sz="2200" u="sng" dirty="0">
              <a:sym typeface="Wingdings" panose="05000000000000000000" pitchFamily="2" charset="2"/>
            </a:endParaRPr>
          </a:p>
          <a:p>
            <a:r>
              <a:rPr lang="fi-FI" sz="2200" dirty="0" err="1">
                <a:sym typeface="Wingdings" panose="05000000000000000000" pitchFamily="2" charset="2"/>
              </a:rPr>
              <a:t>Konsolidointi</a:t>
            </a:r>
            <a:r>
              <a:rPr lang="fi-FI" sz="2200" dirty="0">
                <a:sym typeface="Wingdings" panose="05000000000000000000" pitchFamily="2" charset="2"/>
              </a:rPr>
              <a:t> tuntuu tarkoituksenmukaisimmalta vaihtoehdolta SOTEMAKU-muutoksessa, eikö se riitä perusteluksi?</a:t>
            </a:r>
          </a:p>
          <a:p>
            <a:pPr lvl="1"/>
            <a:r>
              <a:rPr lang="fi-FI" sz="2200" dirty="0">
                <a:sym typeface="Wingdings" panose="05000000000000000000" pitchFamily="2" charset="2"/>
              </a:rPr>
              <a:t>Ei. Lainmukainen etenemistapa edellyttää huolellista arviointia ja perusteltua analyysiä etenemisvaihtoehdoista. Tarkoituksenmukaisuutta ei voi käyttää perusteena. </a:t>
            </a:r>
          </a:p>
          <a:p>
            <a:pPr lvl="1"/>
            <a:endParaRPr lang="fi-FI" sz="2200" dirty="0">
              <a:sym typeface="Wingdings" panose="05000000000000000000" pitchFamily="2" charset="2"/>
            </a:endParaRPr>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1883" y="5877272"/>
            <a:ext cx="1444605" cy="812782"/>
          </a:xfrm>
          <a:prstGeom prst="rect">
            <a:avLst/>
          </a:prstGeom>
        </p:spPr>
      </p:pic>
    </p:spTree>
    <p:extLst>
      <p:ext uri="{BB962C8B-B14F-4D97-AF65-F5344CB8AC3E}">
        <p14:creationId xmlns:p14="http://schemas.microsoft.com/office/powerpoint/2010/main" val="269984615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A85F4A-5DCB-4BCB-87EC-508DF19D767F}"/>
              </a:ext>
            </a:extLst>
          </p:cNvPr>
          <p:cNvSpPr>
            <a:spLocks noGrp="1"/>
          </p:cNvSpPr>
          <p:nvPr>
            <p:ph type="title"/>
          </p:nvPr>
        </p:nvSpPr>
        <p:spPr/>
        <p:txBody>
          <a:bodyPr/>
          <a:lstStyle/>
          <a:p>
            <a:r>
              <a:rPr lang="fi-FI" sz="2800" dirty="0" err="1"/>
              <a:t>Konsolidoinnin</a:t>
            </a:r>
            <a:r>
              <a:rPr lang="fi-FI" sz="2800" dirty="0"/>
              <a:t> UKK</a:t>
            </a:r>
          </a:p>
        </p:txBody>
      </p:sp>
      <p:sp>
        <p:nvSpPr>
          <p:cNvPr id="3" name="Sisällön paikkamerkki 2">
            <a:extLst>
              <a:ext uri="{FF2B5EF4-FFF2-40B4-BE49-F238E27FC236}">
                <a16:creationId xmlns:a16="http://schemas.microsoft.com/office/drawing/2014/main" id="{B865EAE8-D938-400D-8E7E-B97613EFE3FB}"/>
              </a:ext>
            </a:extLst>
          </p:cNvPr>
          <p:cNvSpPr>
            <a:spLocks noGrp="1"/>
          </p:cNvSpPr>
          <p:nvPr>
            <p:ph idx="1"/>
          </p:nvPr>
        </p:nvSpPr>
        <p:spPr/>
        <p:txBody>
          <a:bodyPr/>
          <a:lstStyle/>
          <a:p>
            <a:r>
              <a:rPr lang="fi-FI" sz="2000" dirty="0">
                <a:sym typeface="Wingdings" panose="05000000000000000000" pitchFamily="2" charset="2"/>
              </a:rPr>
              <a:t>Jos sopimus on kilpailutettu tai tehty vanhan hankintalain aikaan, sovelletaanko voimassa olevan hankintalain säännöksiä?</a:t>
            </a:r>
          </a:p>
          <a:p>
            <a:pPr lvl="1"/>
            <a:r>
              <a:rPr lang="fi-FI" sz="2000" dirty="0">
                <a:sym typeface="Wingdings" panose="05000000000000000000" pitchFamily="2" charset="2"/>
              </a:rPr>
              <a:t>Säännösten soveltuminen määräytyy sen ajankohdan perusteella, jolloin hankintayksikkö tekee päätöksen tai muun ratkaisun, jolla on vaikutusta ehdokkaan tai tarjoajan asemaan.</a:t>
            </a:r>
          </a:p>
          <a:p>
            <a:pPr lvl="1"/>
            <a:r>
              <a:rPr lang="fi-FI" sz="2000" dirty="0">
                <a:sym typeface="Wingdings" panose="05000000000000000000" pitchFamily="2" charset="2"/>
              </a:rPr>
              <a:t>Vaikka sopimus olisi vanhan lain ajalta, on esim. sopimuksen muuttaminen tulkittaviksi ratkaisuksi, jolla voi olla vaikutusta potentiaalisen tarjoajan asemaan.</a:t>
            </a:r>
          </a:p>
          <a:p>
            <a:pPr lvl="1"/>
            <a:r>
              <a:rPr lang="fi-FI" sz="2000" dirty="0">
                <a:sym typeface="Wingdings" panose="05000000000000000000" pitchFamily="2" charset="2"/>
              </a:rPr>
              <a:t>Kun sopimuksia muutetaan nykyisen lain voimassa ollessa, tulee sovellettavaksi nykyisen lain säännökset, koska potentiaalisen tarjoajan asemaan mahdollisesti vaikuttava ratkaisu tehdään nykyisen lain voimassa ollessa.</a:t>
            </a:r>
          </a:p>
          <a:p>
            <a:pPr lvl="1"/>
            <a:endParaRPr lang="fi-FI" dirty="0">
              <a:sym typeface="Wingdings" panose="05000000000000000000" pitchFamily="2" charset="2"/>
            </a:endParaRPr>
          </a:p>
          <a:p>
            <a:pPr marL="457200" lvl="1" indent="0">
              <a:buNone/>
            </a:pPr>
            <a:endParaRPr lang="fi-FI" sz="2200" dirty="0">
              <a:sym typeface="Wingdings" panose="05000000000000000000" pitchFamily="2" charset="2"/>
            </a:endParaRPr>
          </a:p>
          <a:p>
            <a:pPr lvl="1"/>
            <a:endParaRPr lang="fi-FI" sz="2200" dirty="0">
              <a:sym typeface="Wingdings" panose="05000000000000000000" pitchFamily="2" charset="2"/>
            </a:endParaRPr>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1883" y="5877272"/>
            <a:ext cx="1444605" cy="812782"/>
          </a:xfrm>
          <a:prstGeom prst="rect">
            <a:avLst/>
          </a:prstGeom>
        </p:spPr>
      </p:pic>
    </p:spTree>
    <p:extLst>
      <p:ext uri="{BB962C8B-B14F-4D97-AF65-F5344CB8AC3E}">
        <p14:creationId xmlns:p14="http://schemas.microsoft.com/office/powerpoint/2010/main" val="169969682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A85F4A-5DCB-4BCB-87EC-508DF19D767F}"/>
              </a:ext>
            </a:extLst>
          </p:cNvPr>
          <p:cNvSpPr>
            <a:spLocks noGrp="1"/>
          </p:cNvSpPr>
          <p:nvPr>
            <p:ph type="title"/>
          </p:nvPr>
        </p:nvSpPr>
        <p:spPr/>
        <p:txBody>
          <a:bodyPr/>
          <a:lstStyle/>
          <a:p>
            <a:r>
              <a:rPr lang="fi-FI" dirty="0" smtClean="0"/>
              <a:t>Materiaalin sisältö</a:t>
            </a:r>
            <a:endParaRPr lang="fi-FI" dirty="0"/>
          </a:p>
        </p:txBody>
      </p:sp>
      <p:sp>
        <p:nvSpPr>
          <p:cNvPr id="3" name="Sisällön paikkamerkki 2">
            <a:extLst>
              <a:ext uri="{FF2B5EF4-FFF2-40B4-BE49-F238E27FC236}">
                <a16:creationId xmlns:a16="http://schemas.microsoft.com/office/drawing/2014/main" id="{B865EAE8-D938-400D-8E7E-B97613EFE3FB}"/>
              </a:ext>
            </a:extLst>
          </p:cNvPr>
          <p:cNvSpPr>
            <a:spLocks noGrp="1"/>
          </p:cNvSpPr>
          <p:nvPr>
            <p:ph idx="1"/>
          </p:nvPr>
        </p:nvSpPr>
        <p:spPr/>
        <p:txBody>
          <a:bodyPr/>
          <a:lstStyle/>
          <a:p>
            <a:r>
              <a:rPr lang="fi-FI" dirty="0" smtClean="0">
                <a:sym typeface="Wingdings" panose="05000000000000000000" pitchFamily="2" charset="2"/>
              </a:rPr>
              <a:t>Materiaalin on tuottanut Juho Lehtoviita (</a:t>
            </a:r>
            <a:r>
              <a:rPr lang="fi-FI" dirty="0" err="1" smtClean="0">
                <a:sym typeface="Wingdings" panose="05000000000000000000" pitchFamily="2" charset="2"/>
              </a:rPr>
              <a:t>PTCServices</a:t>
            </a:r>
            <a:r>
              <a:rPr lang="fi-FI" dirty="0" smtClean="0">
                <a:sym typeface="Wingdings" panose="05000000000000000000" pitchFamily="2" charset="2"/>
              </a:rPr>
              <a:t> Oy) ja Hanna Menna (AKUSTI-foorumi</a:t>
            </a:r>
            <a:r>
              <a:rPr lang="fi-FI" dirty="0" smtClean="0">
                <a:sym typeface="Wingdings" panose="05000000000000000000" pitchFamily="2" charset="2"/>
              </a:rPr>
              <a:t>) osana AKUSTI-foorumin SIIKA-projektia </a:t>
            </a:r>
            <a:endParaRPr lang="fi-FI" dirty="0" smtClean="0">
              <a:sym typeface="Wingdings" panose="05000000000000000000" pitchFamily="2" charset="2"/>
            </a:endParaRPr>
          </a:p>
          <a:p>
            <a:r>
              <a:rPr lang="fi-FI" dirty="0" smtClean="0">
                <a:sym typeface="Wingdings" panose="05000000000000000000" pitchFamily="2" charset="2"/>
              </a:rPr>
              <a:t>Yleiset </a:t>
            </a:r>
            <a:r>
              <a:rPr lang="fi-FI" dirty="0">
                <a:sym typeface="Wingdings" panose="05000000000000000000" pitchFamily="2" charset="2"/>
              </a:rPr>
              <a:t>seikat </a:t>
            </a:r>
            <a:r>
              <a:rPr lang="fi-FI" dirty="0" err="1">
                <a:sym typeface="Wingdings" panose="05000000000000000000" pitchFamily="2" charset="2"/>
              </a:rPr>
              <a:t>konsolidointianalyysistä</a:t>
            </a:r>
            <a:endParaRPr lang="fi-FI" dirty="0">
              <a:sym typeface="Wingdings" panose="05000000000000000000" pitchFamily="2" charset="2"/>
            </a:endParaRPr>
          </a:p>
          <a:p>
            <a:pPr lvl="1"/>
            <a:r>
              <a:rPr lang="fi-FI" dirty="0">
                <a:sym typeface="Wingdings" panose="05000000000000000000" pitchFamily="2" charset="2"/>
              </a:rPr>
              <a:t>Pääsäännöt </a:t>
            </a:r>
            <a:r>
              <a:rPr lang="fi-FI" dirty="0" err="1">
                <a:sym typeface="Wingdings" panose="05000000000000000000" pitchFamily="2" charset="2"/>
              </a:rPr>
              <a:t>konsolidointianalyysiin</a:t>
            </a:r>
            <a:endParaRPr lang="fi-FI" dirty="0">
              <a:sym typeface="Wingdings" panose="05000000000000000000" pitchFamily="2" charset="2"/>
            </a:endParaRPr>
          </a:p>
          <a:p>
            <a:pPr lvl="1"/>
            <a:r>
              <a:rPr lang="fi-FI" dirty="0" err="1">
                <a:sym typeface="Wingdings" panose="05000000000000000000" pitchFamily="2" charset="2"/>
              </a:rPr>
              <a:t>Konsolidoinnin</a:t>
            </a:r>
            <a:r>
              <a:rPr lang="fi-FI" dirty="0">
                <a:sym typeface="Wingdings" panose="05000000000000000000" pitchFamily="2" charset="2"/>
              </a:rPr>
              <a:t> UKK </a:t>
            </a:r>
          </a:p>
          <a:p>
            <a:r>
              <a:rPr lang="fi-FI" dirty="0">
                <a:sym typeface="Wingdings" panose="05000000000000000000" pitchFamily="2" charset="2"/>
              </a:rPr>
              <a:t>S</a:t>
            </a:r>
            <a:r>
              <a:rPr lang="fi-FI" dirty="0" smtClean="0">
                <a:sym typeface="Wingdings" panose="05000000000000000000" pitchFamily="2" charset="2"/>
              </a:rPr>
              <a:t>kenaarioiden </a:t>
            </a:r>
            <a:r>
              <a:rPr lang="fi-FI" dirty="0">
                <a:sym typeface="Wingdings" panose="05000000000000000000" pitchFamily="2" charset="2"/>
              </a:rPr>
              <a:t>tarkastelu oikeustapauskäytännön kautta ja algoritmien </a:t>
            </a:r>
            <a:r>
              <a:rPr lang="fi-FI" dirty="0" smtClean="0">
                <a:sym typeface="Wingdings" panose="05000000000000000000" pitchFamily="2" charset="2"/>
              </a:rPr>
              <a:t>avulla -&gt; TIKOLAKI –materiaali on saatavissa oleva kuntatoimijoille tuotettu </a:t>
            </a:r>
            <a:r>
              <a:rPr lang="fi-FI" dirty="0" err="1" smtClean="0">
                <a:sym typeface="Wingdings" panose="05000000000000000000" pitchFamily="2" charset="2"/>
              </a:rPr>
              <a:t>word</a:t>
            </a:r>
            <a:r>
              <a:rPr lang="fi-FI" dirty="0" smtClean="0">
                <a:sym typeface="Wingdings" panose="05000000000000000000" pitchFamily="2" charset="2"/>
              </a:rPr>
              <a:t>-muotoinen muokattava työpaketti (akusti@kuntaliitto.fi)</a:t>
            </a:r>
            <a:endParaRPr lang="fi-FI" dirty="0">
              <a:sym typeface="Wingdings" panose="05000000000000000000" pitchFamily="2" charset="2"/>
            </a:endParaRPr>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1883" y="5877272"/>
            <a:ext cx="1444605" cy="812782"/>
          </a:xfrm>
          <a:prstGeom prst="rect">
            <a:avLst/>
          </a:prstGeom>
        </p:spPr>
      </p:pic>
    </p:spTree>
    <p:extLst>
      <p:ext uri="{BB962C8B-B14F-4D97-AF65-F5344CB8AC3E}">
        <p14:creationId xmlns:p14="http://schemas.microsoft.com/office/powerpoint/2010/main" val="386362735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A85F4A-5DCB-4BCB-87EC-508DF19D767F}"/>
              </a:ext>
            </a:extLst>
          </p:cNvPr>
          <p:cNvSpPr>
            <a:spLocks noGrp="1"/>
          </p:cNvSpPr>
          <p:nvPr>
            <p:ph type="title"/>
          </p:nvPr>
        </p:nvSpPr>
        <p:spPr/>
        <p:txBody>
          <a:bodyPr/>
          <a:lstStyle/>
          <a:p>
            <a:r>
              <a:rPr lang="fi-FI" dirty="0"/>
              <a:t>MAO:207/18</a:t>
            </a:r>
          </a:p>
        </p:txBody>
      </p:sp>
      <p:sp>
        <p:nvSpPr>
          <p:cNvPr id="3" name="Sisällön paikkamerkki 2">
            <a:extLst>
              <a:ext uri="{FF2B5EF4-FFF2-40B4-BE49-F238E27FC236}">
                <a16:creationId xmlns:a16="http://schemas.microsoft.com/office/drawing/2014/main" id="{B865EAE8-D938-400D-8E7E-B97613EFE3FB}"/>
              </a:ext>
            </a:extLst>
          </p:cNvPr>
          <p:cNvSpPr>
            <a:spLocks noGrp="1"/>
          </p:cNvSpPr>
          <p:nvPr>
            <p:ph idx="1"/>
          </p:nvPr>
        </p:nvSpPr>
        <p:spPr/>
        <p:txBody>
          <a:bodyPr/>
          <a:lstStyle/>
          <a:p>
            <a:r>
              <a:rPr lang="fi-FI" sz="2000" dirty="0">
                <a:sym typeface="Wingdings" panose="05000000000000000000" pitchFamily="2" charset="2"/>
              </a:rPr>
              <a:t>Hankintayksikkö oli tehnyt hankintasopimuksen muuttamista koskevan päätöksen joulukuussa 2016. </a:t>
            </a:r>
            <a:r>
              <a:rPr lang="fi-FI" sz="2000" u="sng" dirty="0">
                <a:sym typeface="Wingdings" panose="05000000000000000000" pitchFamily="2" charset="2"/>
              </a:rPr>
              <a:t>Alkuperäinen kilpailutus oli järjestetty vuonna 2007.</a:t>
            </a:r>
          </a:p>
          <a:p>
            <a:pPr lvl="1"/>
            <a:r>
              <a:rPr lang="fi-FI" sz="2000" dirty="0">
                <a:sym typeface="Wingdings" panose="05000000000000000000" pitchFamily="2" charset="2"/>
              </a:rPr>
              <a:t>Tuolloin oli voimassa vielä vanha hankintalaki, jossa ei ollut säännöksiä sopimuksen muuttamisesta. Uusi hankintadirektiivi oli kuitenkin pitänyt panna täytäntöön kansallisesti jo huhtikuussa 2016.</a:t>
            </a:r>
          </a:p>
          <a:p>
            <a:pPr lvl="1">
              <a:buFont typeface="Wingdings" panose="05000000000000000000" pitchFamily="2" charset="2"/>
              <a:buChar char="à"/>
            </a:pPr>
            <a:r>
              <a:rPr lang="fi-FI" sz="2000" u="sng" dirty="0" err="1">
                <a:sym typeface="Wingdings" panose="05000000000000000000" pitchFamily="2" charset="2"/>
              </a:rPr>
              <a:t>MAO:n</a:t>
            </a:r>
            <a:r>
              <a:rPr lang="fi-FI" sz="2000" u="sng" dirty="0">
                <a:sym typeface="Wingdings" panose="05000000000000000000" pitchFamily="2" charset="2"/>
              </a:rPr>
              <a:t> mukaan sopimusmuutosta voitiin arvioida uuden hankintadirektiiviin säännösten perusteella, koska uusi hankintadirektiivi oli ollut jäsenmaissa sovellettavaa lainsäädäntöä huhtikuusta alkaen.</a:t>
            </a:r>
          </a:p>
          <a:p>
            <a:pPr lvl="1">
              <a:buFont typeface="Wingdings" panose="05000000000000000000" pitchFamily="2" charset="2"/>
              <a:buChar char="à"/>
            </a:pPr>
            <a:r>
              <a:rPr lang="fi-FI" sz="2000" b="1" dirty="0">
                <a:sym typeface="Wingdings" panose="05000000000000000000" pitchFamily="2" charset="2"/>
              </a:rPr>
              <a:t>Kilpailutus oli siis tehty alun perin jo vuonna 2007, mutta tilannetta arvioitiin voimassa olleen lainsäädännön perusteella.</a:t>
            </a:r>
          </a:p>
          <a:p>
            <a:pPr lvl="1"/>
            <a:endParaRPr lang="fi-FI" sz="2200" dirty="0">
              <a:sym typeface="Wingdings" panose="05000000000000000000" pitchFamily="2" charset="2"/>
            </a:endParaRPr>
          </a:p>
          <a:p>
            <a:pPr lvl="1"/>
            <a:endParaRPr lang="fi-FI" sz="2200" dirty="0">
              <a:sym typeface="Wingdings" panose="05000000000000000000" pitchFamily="2" charset="2"/>
            </a:endParaRPr>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1883" y="5877272"/>
            <a:ext cx="1444605" cy="812782"/>
          </a:xfrm>
          <a:prstGeom prst="rect">
            <a:avLst/>
          </a:prstGeom>
        </p:spPr>
      </p:pic>
    </p:spTree>
    <p:extLst>
      <p:ext uri="{BB962C8B-B14F-4D97-AF65-F5344CB8AC3E}">
        <p14:creationId xmlns:p14="http://schemas.microsoft.com/office/powerpoint/2010/main" val="276322901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A85F4A-5DCB-4BCB-87EC-508DF19D767F}"/>
              </a:ext>
            </a:extLst>
          </p:cNvPr>
          <p:cNvSpPr>
            <a:spLocks noGrp="1"/>
          </p:cNvSpPr>
          <p:nvPr>
            <p:ph type="title"/>
          </p:nvPr>
        </p:nvSpPr>
        <p:spPr/>
        <p:txBody>
          <a:bodyPr/>
          <a:lstStyle/>
          <a:p>
            <a:r>
              <a:rPr lang="fi-FI" dirty="0"/>
              <a:t>MAO:329/13</a:t>
            </a:r>
          </a:p>
        </p:txBody>
      </p:sp>
      <p:sp>
        <p:nvSpPr>
          <p:cNvPr id="3" name="Sisällön paikkamerkki 2">
            <a:extLst>
              <a:ext uri="{FF2B5EF4-FFF2-40B4-BE49-F238E27FC236}">
                <a16:creationId xmlns:a16="http://schemas.microsoft.com/office/drawing/2014/main" id="{B865EAE8-D938-400D-8E7E-B97613EFE3FB}"/>
              </a:ext>
            </a:extLst>
          </p:cNvPr>
          <p:cNvSpPr>
            <a:spLocks noGrp="1"/>
          </p:cNvSpPr>
          <p:nvPr>
            <p:ph idx="1"/>
          </p:nvPr>
        </p:nvSpPr>
        <p:spPr/>
        <p:txBody>
          <a:bodyPr/>
          <a:lstStyle/>
          <a:p>
            <a:r>
              <a:rPr lang="fi-FI" sz="2200" dirty="0">
                <a:sym typeface="Wingdings" panose="05000000000000000000" pitchFamily="2" charset="2"/>
              </a:rPr>
              <a:t>Hankintayksikkö oli hankkinut sidosyksikkösuhteen perusteella pesulapalveluita sen osakeyhtiöltä.</a:t>
            </a:r>
          </a:p>
          <a:p>
            <a:pPr lvl="1"/>
            <a:r>
              <a:rPr lang="fi-FI" sz="1800" dirty="0"/>
              <a:t>HY ja pesulaosakeyhtiö olivat tehneet </a:t>
            </a:r>
            <a:r>
              <a:rPr lang="fi-FI" sz="1800" u="sng" dirty="0"/>
              <a:t>vuonna 2006 </a:t>
            </a:r>
            <a:r>
              <a:rPr lang="fi-FI" sz="1800" dirty="0"/>
              <a:t>tekstiilien vuokraus- ja pesulapalvelusopimuksen, joka ehtojensa mukaan oli ollut voimassa vuoden 2011 loppuun saakka</a:t>
            </a:r>
            <a:r>
              <a:rPr lang="fi-FI" sz="2000" dirty="0"/>
              <a:t>.</a:t>
            </a:r>
            <a:r>
              <a:rPr lang="fi-FI" sz="2200" dirty="0">
                <a:sym typeface="Wingdings" panose="05000000000000000000" pitchFamily="2" charset="2"/>
              </a:rPr>
              <a:t>	</a:t>
            </a:r>
          </a:p>
          <a:p>
            <a:pPr lvl="1"/>
            <a:r>
              <a:rPr lang="fi-FI" sz="1800" dirty="0"/>
              <a:t>Sopimuksen voimassaolo jatkui tämän jälkeen automaattisesti vuoden kerrallaan, ellei kumpikaan osapuoli irtisanoisi sitä kirjallisesti kuutta kuukautta ennen meneillään olevan sopimuskauden loppua. Sopimuksen kohdan "Hinnantarkistukset" mukaan hintojen tarkistuksista tuli neuvotella tapauskohtaisesti kerran vuodessa. </a:t>
            </a:r>
            <a:r>
              <a:rPr lang="fi-FI" sz="1800" u="sng" dirty="0"/>
              <a:t>Sopimusta ei irtisanottu vuonna 2012 irtisanomisajan kuluessa, vaan sopimus oli jatkunut uudelle sopimuskaudelle 2013.</a:t>
            </a:r>
            <a:r>
              <a:rPr lang="fi-FI" sz="2200" u="sng" dirty="0">
                <a:sym typeface="Wingdings" panose="05000000000000000000" pitchFamily="2" charset="2"/>
              </a:rPr>
              <a:t>	</a:t>
            </a:r>
          </a:p>
          <a:p>
            <a:pPr lvl="1"/>
            <a:r>
              <a:rPr lang="fi-FI" sz="1800" u="sng" dirty="0">
                <a:sym typeface="Wingdings" panose="05000000000000000000" pitchFamily="2" charset="2"/>
              </a:rPr>
              <a:t>MAO päätyi arvioinnissaan siihen, ettei asiassa ollut edellytyksiä tehdä sidosyksikköhankintaa</a:t>
            </a:r>
            <a:r>
              <a:rPr lang="fi-FI" u="sng" dirty="0">
                <a:sym typeface="Wingdings" panose="05000000000000000000" pitchFamily="2" charset="2"/>
              </a:rPr>
              <a:t>.</a:t>
            </a:r>
          </a:p>
          <a:p>
            <a:pPr lvl="1"/>
            <a:r>
              <a:rPr lang="fi-FI" sz="2200" dirty="0">
                <a:sym typeface="Wingdings" panose="05000000000000000000" pitchFamily="2" charset="2"/>
              </a:rPr>
              <a:t>	</a:t>
            </a:r>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1883" y="5877272"/>
            <a:ext cx="1444605" cy="812782"/>
          </a:xfrm>
          <a:prstGeom prst="rect">
            <a:avLst/>
          </a:prstGeom>
        </p:spPr>
      </p:pic>
    </p:spTree>
    <p:extLst>
      <p:ext uri="{BB962C8B-B14F-4D97-AF65-F5344CB8AC3E}">
        <p14:creationId xmlns:p14="http://schemas.microsoft.com/office/powerpoint/2010/main" val="307263772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A85F4A-5DCB-4BCB-87EC-508DF19D767F}"/>
              </a:ext>
            </a:extLst>
          </p:cNvPr>
          <p:cNvSpPr>
            <a:spLocks noGrp="1"/>
          </p:cNvSpPr>
          <p:nvPr>
            <p:ph type="title"/>
          </p:nvPr>
        </p:nvSpPr>
        <p:spPr/>
        <p:txBody>
          <a:bodyPr/>
          <a:lstStyle/>
          <a:p>
            <a:r>
              <a:rPr lang="fi-FI" dirty="0"/>
              <a:t>MAO:329/13</a:t>
            </a:r>
          </a:p>
        </p:txBody>
      </p:sp>
      <p:sp>
        <p:nvSpPr>
          <p:cNvPr id="3" name="Sisällön paikkamerkki 2">
            <a:extLst>
              <a:ext uri="{FF2B5EF4-FFF2-40B4-BE49-F238E27FC236}">
                <a16:creationId xmlns:a16="http://schemas.microsoft.com/office/drawing/2014/main" id="{B865EAE8-D938-400D-8E7E-B97613EFE3FB}"/>
              </a:ext>
            </a:extLst>
          </p:cNvPr>
          <p:cNvSpPr>
            <a:spLocks noGrp="1"/>
          </p:cNvSpPr>
          <p:nvPr>
            <p:ph idx="1"/>
          </p:nvPr>
        </p:nvSpPr>
        <p:spPr/>
        <p:txBody>
          <a:bodyPr/>
          <a:lstStyle/>
          <a:p>
            <a:r>
              <a:rPr lang="fi-FI" sz="1800" dirty="0"/>
              <a:t>MAO tutki mahdollisuuden määrätä 1.6.2010 voimaantulleella hankintalain muutoksella säädettyjä ns. uusia seuraamuksia – sopimuksen tehottomuuden tai sopimuskauden lyhentämisen sekä seuraamusmaksun.</a:t>
            </a:r>
          </a:p>
          <a:p>
            <a:pPr lvl="1"/>
            <a:r>
              <a:rPr lang="fi-FI" sz="1800" dirty="0">
                <a:sym typeface="Wingdings" panose="05000000000000000000" pitchFamily="2" charset="2"/>
              </a:rPr>
              <a:t>Lain voimaantulosäädöksen mukaan ennen sen voimaantuloa aloitettuun hankintamenettelyyn sovelletaan silloin voimassa olleita säännöksiä.</a:t>
            </a:r>
          </a:p>
          <a:p>
            <a:r>
              <a:rPr lang="fi-FI" sz="1800" u="sng" dirty="0">
                <a:sym typeface="Wingdings" panose="05000000000000000000" pitchFamily="2" charset="2"/>
              </a:rPr>
              <a:t>MAO katsoi, että hankintayksikön ratkaisu jatkaa edelleen pesulapalveluiden hankintaa vuonna 2006 solmitun sopimuksen mukaisin ehdoin ja vuosittain vahvistettavin hinnoin oli hankintayksikön tekemä ratkaisu, </a:t>
            </a:r>
            <a:r>
              <a:rPr lang="fi-FI" sz="1800" u="sng">
                <a:sym typeface="Wingdings" panose="05000000000000000000" pitchFamily="2" charset="2"/>
              </a:rPr>
              <a:t>joka oli vaikuttanut </a:t>
            </a:r>
            <a:r>
              <a:rPr lang="fi-FI" sz="1800" u="sng" dirty="0">
                <a:sym typeface="Wingdings" panose="05000000000000000000" pitchFamily="2" charset="2"/>
              </a:rPr>
              <a:t>alalla elinkeinonharjoittajana toimivan valittajan asemaan</a:t>
            </a:r>
            <a:r>
              <a:rPr lang="fi-FI" sz="1800" dirty="0">
                <a:sym typeface="Wingdings" panose="05000000000000000000" pitchFamily="2" charset="2"/>
              </a:rPr>
              <a:t>. </a:t>
            </a:r>
          </a:p>
          <a:p>
            <a:pPr lvl="1"/>
            <a:r>
              <a:rPr lang="fi-FI" sz="1800" dirty="0">
                <a:sym typeface="Wingdings" panose="05000000000000000000" pitchFamily="2" charset="2"/>
              </a:rPr>
              <a:t>Markkinaoikeus saattoi näin ollen soveltaa hankintalain 98 §:n 3 momenttia kyseessä olevaan hankintaa koskevaan ratkaisuun.</a:t>
            </a:r>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1883" y="5877272"/>
            <a:ext cx="1444605" cy="812782"/>
          </a:xfrm>
          <a:prstGeom prst="rect">
            <a:avLst/>
          </a:prstGeom>
        </p:spPr>
      </p:pic>
    </p:spTree>
    <p:extLst>
      <p:ext uri="{BB962C8B-B14F-4D97-AF65-F5344CB8AC3E}">
        <p14:creationId xmlns:p14="http://schemas.microsoft.com/office/powerpoint/2010/main" val="198795700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A85F4A-5DCB-4BCB-87EC-508DF19D767F}"/>
              </a:ext>
            </a:extLst>
          </p:cNvPr>
          <p:cNvSpPr>
            <a:spLocks noGrp="1"/>
          </p:cNvSpPr>
          <p:nvPr>
            <p:ph type="title"/>
          </p:nvPr>
        </p:nvSpPr>
        <p:spPr/>
        <p:txBody>
          <a:bodyPr/>
          <a:lstStyle/>
          <a:p>
            <a:r>
              <a:rPr lang="fi-FI" sz="2800" dirty="0" err="1"/>
              <a:t>Konsolidoinnin</a:t>
            </a:r>
            <a:r>
              <a:rPr lang="fi-FI" sz="2800" dirty="0"/>
              <a:t> UKK</a:t>
            </a:r>
          </a:p>
        </p:txBody>
      </p:sp>
      <p:sp>
        <p:nvSpPr>
          <p:cNvPr id="3" name="Sisällön paikkamerkki 2">
            <a:extLst>
              <a:ext uri="{FF2B5EF4-FFF2-40B4-BE49-F238E27FC236}">
                <a16:creationId xmlns:a16="http://schemas.microsoft.com/office/drawing/2014/main" id="{B865EAE8-D938-400D-8E7E-B97613EFE3FB}"/>
              </a:ext>
            </a:extLst>
          </p:cNvPr>
          <p:cNvSpPr>
            <a:spLocks noGrp="1"/>
          </p:cNvSpPr>
          <p:nvPr>
            <p:ph idx="1"/>
          </p:nvPr>
        </p:nvSpPr>
        <p:spPr/>
        <p:txBody>
          <a:bodyPr/>
          <a:lstStyle/>
          <a:p>
            <a:r>
              <a:rPr lang="fi-FI" sz="2000" dirty="0">
                <a:sym typeface="Wingdings" panose="05000000000000000000" pitchFamily="2" charset="2"/>
              </a:rPr>
              <a:t>Pitääkö </a:t>
            </a:r>
            <a:r>
              <a:rPr lang="fi-FI" sz="2000" dirty="0" err="1">
                <a:sym typeface="Wingdings" panose="05000000000000000000" pitchFamily="2" charset="2"/>
              </a:rPr>
              <a:t>konsolidoinneista</a:t>
            </a:r>
            <a:r>
              <a:rPr lang="fi-FI" sz="2000" dirty="0">
                <a:sym typeface="Wingdings" panose="05000000000000000000" pitchFamily="2" charset="2"/>
              </a:rPr>
              <a:t> ilmoittaa?</a:t>
            </a:r>
          </a:p>
          <a:p>
            <a:pPr lvl="1"/>
            <a:r>
              <a:rPr lang="fi-FI" sz="2000" dirty="0">
                <a:sym typeface="Wingdings" panose="05000000000000000000" pitchFamily="2" charset="2"/>
              </a:rPr>
              <a:t>Riippuu, millä perusteella </a:t>
            </a:r>
            <a:r>
              <a:rPr lang="fi-FI" sz="2000" dirty="0" err="1">
                <a:sym typeface="Wingdings" panose="05000000000000000000" pitchFamily="2" charset="2"/>
              </a:rPr>
              <a:t>konsolidointia</a:t>
            </a:r>
            <a:r>
              <a:rPr lang="fi-FI" sz="2000" dirty="0">
                <a:sym typeface="Wingdings" panose="05000000000000000000" pitchFamily="2" charset="2"/>
              </a:rPr>
              <a:t> tehdään:</a:t>
            </a:r>
          </a:p>
          <a:p>
            <a:pPr lvl="2"/>
            <a:r>
              <a:rPr lang="fi-FI" sz="2000" dirty="0">
                <a:sym typeface="Wingdings" panose="05000000000000000000" pitchFamily="2" charset="2"/>
              </a:rPr>
              <a:t>Jos tehdään </a:t>
            </a:r>
            <a:r>
              <a:rPr lang="fi-FI" sz="2000" dirty="0" err="1">
                <a:sym typeface="Wingdings" panose="05000000000000000000" pitchFamily="2" charset="2"/>
              </a:rPr>
              <a:t>konsolidointia</a:t>
            </a:r>
            <a:r>
              <a:rPr lang="fi-FI" sz="2000" dirty="0">
                <a:sym typeface="Wingdings" panose="05000000000000000000" pitchFamily="2" charset="2"/>
              </a:rPr>
              <a:t> suorahankintasäännösten perusteella (hankintalain 40 ja 41 §), </a:t>
            </a:r>
            <a:r>
              <a:rPr lang="fi-FI" sz="2000" u="sng" dirty="0">
                <a:sym typeface="Wingdings" panose="05000000000000000000" pitchFamily="2" charset="2"/>
              </a:rPr>
              <a:t>hankintayksikkö voi tehdä </a:t>
            </a:r>
            <a:r>
              <a:rPr lang="fi-FI" sz="2000" dirty="0">
                <a:sym typeface="Wingdings" panose="05000000000000000000" pitchFamily="2" charset="2"/>
              </a:rPr>
              <a:t>ilmoituksen 131 §:n mukaisesti  ilmoituksen tekemisellä on vaikutusta mahdollisten seuraamusten kannalta.</a:t>
            </a:r>
          </a:p>
          <a:p>
            <a:pPr lvl="2"/>
            <a:r>
              <a:rPr lang="fi-FI" sz="2000" dirty="0">
                <a:sym typeface="Wingdings" panose="05000000000000000000" pitchFamily="2" charset="2"/>
              </a:rPr>
              <a:t>Jos tehdään </a:t>
            </a:r>
            <a:r>
              <a:rPr lang="fi-FI" sz="2000" dirty="0" err="1">
                <a:sym typeface="Wingdings" panose="05000000000000000000" pitchFamily="2" charset="2"/>
              </a:rPr>
              <a:t>konsolidointia</a:t>
            </a:r>
            <a:r>
              <a:rPr lang="fi-FI" sz="2000" dirty="0">
                <a:sym typeface="Wingdings" panose="05000000000000000000" pitchFamily="2" charset="2"/>
              </a:rPr>
              <a:t> 136 §:n 2 momentin 2 tai 3 kohdan perusteella, </a:t>
            </a:r>
            <a:r>
              <a:rPr lang="fi-FI" sz="2000" u="sng" dirty="0">
                <a:sym typeface="Wingdings" panose="05000000000000000000" pitchFamily="2" charset="2"/>
              </a:rPr>
              <a:t>hankintayksikön pitää tehdä </a:t>
            </a:r>
            <a:r>
              <a:rPr lang="fi-FI" sz="2000" dirty="0">
                <a:sym typeface="Wingdings" panose="05000000000000000000" pitchFamily="2" charset="2"/>
              </a:rPr>
              <a:t>sopimusmuutosilmoitus hankintalain 58 §:n 1 momentin 9 kohdan mukaisesti.</a:t>
            </a:r>
          </a:p>
          <a:p>
            <a:pPr lvl="1"/>
            <a:endParaRPr lang="fi-FI" dirty="0">
              <a:sym typeface="Wingdings" panose="05000000000000000000" pitchFamily="2" charset="2"/>
            </a:endParaRPr>
          </a:p>
          <a:p>
            <a:pPr marL="457200" lvl="1" indent="0">
              <a:buNone/>
            </a:pPr>
            <a:endParaRPr lang="fi-FI" sz="2200" dirty="0">
              <a:sym typeface="Wingdings" panose="05000000000000000000" pitchFamily="2" charset="2"/>
            </a:endParaRPr>
          </a:p>
          <a:p>
            <a:pPr lvl="1"/>
            <a:endParaRPr lang="fi-FI" sz="2200" dirty="0">
              <a:sym typeface="Wingdings" panose="05000000000000000000" pitchFamily="2" charset="2"/>
            </a:endParaRPr>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1883" y="5877272"/>
            <a:ext cx="1444605" cy="812782"/>
          </a:xfrm>
          <a:prstGeom prst="rect">
            <a:avLst/>
          </a:prstGeom>
        </p:spPr>
      </p:pic>
    </p:spTree>
    <p:extLst>
      <p:ext uri="{BB962C8B-B14F-4D97-AF65-F5344CB8AC3E}">
        <p14:creationId xmlns:p14="http://schemas.microsoft.com/office/powerpoint/2010/main" val="4364378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A85F4A-5DCB-4BCB-87EC-508DF19D767F}"/>
              </a:ext>
            </a:extLst>
          </p:cNvPr>
          <p:cNvSpPr>
            <a:spLocks noGrp="1"/>
          </p:cNvSpPr>
          <p:nvPr>
            <p:ph type="title"/>
          </p:nvPr>
        </p:nvSpPr>
        <p:spPr/>
        <p:txBody>
          <a:bodyPr/>
          <a:lstStyle/>
          <a:p>
            <a:r>
              <a:rPr lang="fi-FI" dirty="0" smtClean="0"/>
              <a:t>Materiaalin </a:t>
            </a:r>
            <a:r>
              <a:rPr lang="fi-FI" dirty="0"/>
              <a:t>tavoitteet</a:t>
            </a:r>
          </a:p>
        </p:txBody>
      </p:sp>
      <p:sp>
        <p:nvSpPr>
          <p:cNvPr id="3" name="Sisällön paikkamerkki 2">
            <a:extLst>
              <a:ext uri="{FF2B5EF4-FFF2-40B4-BE49-F238E27FC236}">
                <a16:creationId xmlns:a16="http://schemas.microsoft.com/office/drawing/2014/main" id="{B865EAE8-D938-400D-8E7E-B97613EFE3FB}"/>
              </a:ext>
            </a:extLst>
          </p:cNvPr>
          <p:cNvSpPr>
            <a:spLocks noGrp="1"/>
          </p:cNvSpPr>
          <p:nvPr>
            <p:ph idx="1"/>
          </p:nvPr>
        </p:nvSpPr>
        <p:spPr/>
        <p:txBody>
          <a:bodyPr/>
          <a:lstStyle/>
          <a:p>
            <a:r>
              <a:rPr lang="fi-FI" dirty="0" smtClean="0"/>
              <a:t>Materiaalin</a:t>
            </a:r>
            <a:r>
              <a:rPr lang="fi-FI" dirty="0" smtClean="0"/>
              <a:t> </a:t>
            </a:r>
            <a:r>
              <a:rPr lang="fi-FI" dirty="0"/>
              <a:t>tavoitteena on, </a:t>
            </a:r>
            <a:r>
              <a:rPr lang="fi-FI" dirty="0" smtClean="0"/>
              <a:t>että materiaali auttaa:</a:t>
            </a:r>
            <a:endParaRPr lang="fi-FI" dirty="0"/>
          </a:p>
          <a:p>
            <a:pPr lvl="1"/>
            <a:r>
              <a:rPr lang="fi-FI" dirty="0" smtClean="0"/>
              <a:t>tekemään </a:t>
            </a:r>
            <a:r>
              <a:rPr lang="fi-FI" dirty="0" err="1"/>
              <a:t>konsolidointeihin</a:t>
            </a:r>
            <a:r>
              <a:rPr lang="fi-FI" dirty="0"/>
              <a:t> liittyvää hankintasopimusten ja tarjouspyyntömateriaalien analyysiä; ja </a:t>
            </a:r>
          </a:p>
          <a:p>
            <a:pPr lvl="1"/>
            <a:r>
              <a:rPr lang="fi-FI" dirty="0" smtClean="0"/>
              <a:t>soveltamaan </a:t>
            </a:r>
            <a:r>
              <a:rPr lang="fi-FI" dirty="0"/>
              <a:t>TIKOLAKI-projektissa tuotettuja </a:t>
            </a:r>
            <a:r>
              <a:rPr lang="fi-FI" dirty="0" err="1"/>
              <a:t>algoritmejä</a:t>
            </a:r>
            <a:r>
              <a:rPr lang="fi-FI" dirty="0"/>
              <a:t> ja arvioida niitä käyttäen maakunnan suunnittelemien </a:t>
            </a:r>
            <a:r>
              <a:rPr lang="fi-FI" dirty="0" err="1"/>
              <a:t>konsolidointiskenaarioiden</a:t>
            </a:r>
            <a:r>
              <a:rPr lang="fi-FI" dirty="0"/>
              <a:t> toteuttamiskelpoisuutta sekä laatia </a:t>
            </a:r>
            <a:r>
              <a:rPr lang="fi-FI" dirty="0" err="1"/>
              <a:t>konsolidointeihin</a:t>
            </a:r>
            <a:r>
              <a:rPr lang="fi-FI" dirty="0"/>
              <a:t> liittyviä päätösluonnoksia.</a:t>
            </a:r>
          </a:p>
          <a:p>
            <a:endParaRPr lang="fi-FI" dirty="0">
              <a:sym typeface="Wingdings" panose="05000000000000000000" pitchFamily="2" charset="2"/>
            </a:endParaRPr>
          </a:p>
        </p:txBody>
      </p:sp>
      <p:pic>
        <p:nvPicPr>
          <p:cNvPr id="5" name="Kuv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1883" y="5877272"/>
            <a:ext cx="1444605" cy="812782"/>
          </a:xfrm>
          <a:prstGeom prst="rect">
            <a:avLst/>
          </a:prstGeom>
        </p:spPr>
      </p:pic>
    </p:spTree>
    <p:extLst>
      <p:ext uri="{BB962C8B-B14F-4D97-AF65-F5344CB8AC3E}">
        <p14:creationId xmlns:p14="http://schemas.microsoft.com/office/powerpoint/2010/main" val="426359870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A85F4A-5DCB-4BCB-87EC-508DF19D767F}"/>
              </a:ext>
            </a:extLst>
          </p:cNvPr>
          <p:cNvSpPr>
            <a:spLocks noGrp="1"/>
          </p:cNvSpPr>
          <p:nvPr>
            <p:ph type="title"/>
          </p:nvPr>
        </p:nvSpPr>
        <p:spPr/>
        <p:txBody>
          <a:bodyPr/>
          <a:lstStyle/>
          <a:p>
            <a:r>
              <a:rPr lang="fi-FI" dirty="0"/>
              <a:t>Mistä ”</a:t>
            </a:r>
            <a:r>
              <a:rPr lang="fi-FI" dirty="0" err="1"/>
              <a:t>algoritmeissä</a:t>
            </a:r>
            <a:r>
              <a:rPr lang="fi-FI" dirty="0"/>
              <a:t>” on kysymys?</a:t>
            </a:r>
          </a:p>
        </p:txBody>
      </p:sp>
      <p:sp>
        <p:nvSpPr>
          <p:cNvPr id="3" name="Sisällön paikkamerkki 2">
            <a:extLst>
              <a:ext uri="{FF2B5EF4-FFF2-40B4-BE49-F238E27FC236}">
                <a16:creationId xmlns:a16="http://schemas.microsoft.com/office/drawing/2014/main" id="{B865EAE8-D938-400D-8E7E-B97613EFE3FB}"/>
              </a:ext>
            </a:extLst>
          </p:cNvPr>
          <p:cNvSpPr>
            <a:spLocks noGrp="1"/>
          </p:cNvSpPr>
          <p:nvPr>
            <p:ph idx="1"/>
          </p:nvPr>
        </p:nvSpPr>
        <p:spPr/>
        <p:txBody>
          <a:bodyPr/>
          <a:lstStyle/>
          <a:p>
            <a:r>
              <a:rPr lang="fi-FI" dirty="0"/>
              <a:t>”Algoritmit” ovat TIKOLAKI-projektissa luotuja työkaluja, joiden avulla voidaan arvioida </a:t>
            </a:r>
            <a:r>
              <a:rPr lang="fi-FI" dirty="0" err="1"/>
              <a:t>konsolidointisuunnitelmien</a:t>
            </a:r>
            <a:r>
              <a:rPr lang="fi-FI" dirty="0"/>
              <a:t> lainmukaisuutta</a:t>
            </a:r>
            <a:r>
              <a:rPr lang="fi-FI" dirty="0" smtClean="0"/>
              <a:t>. (Saatavissa: akusti@kuntaliitto.fi)</a:t>
            </a:r>
            <a:endParaRPr lang="fi-FI" dirty="0"/>
          </a:p>
          <a:p>
            <a:r>
              <a:rPr lang="fi-FI" dirty="0"/>
              <a:t>Algoritmit on laadittu hankintalain suorahankintasäännösten, sopimusmuutossäännösten sekä maakuntalain voimaanpanolain 44 §:n soveltamiseen liittyen.</a:t>
            </a:r>
          </a:p>
          <a:p>
            <a:pPr marL="457200" lvl="1" indent="0">
              <a:buNone/>
            </a:pPr>
            <a:r>
              <a:rPr lang="fi-FI" dirty="0">
                <a:sym typeface="Wingdings" panose="05000000000000000000" pitchFamily="2" charset="2"/>
              </a:rPr>
              <a:t> </a:t>
            </a:r>
            <a:r>
              <a:rPr lang="fi-FI" b="1" dirty="0">
                <a:sym typeface="Wingdings" panose="05000000000000000000" pitchFamily="2" charset="2"/>
              </a:rPr>
              <a:t>Ydinajatus: </a:t>
            </a:r>
            <a:r>
              <a:rPr lang="fi-FI" b="1" dirty="0" err="1">
                <a:sym typeface="Wingdings" panose="05000000000000000000" pitchFamily="2" charset="2"/>
              </a:rPr>
              <a:t>algoritmiä</a:t>
            </a:r>
            <a:r>
              <a:rPr lang="fi-FI" b="1" dirty="0">
                <a:sym typeface="Wingdings" panose="05000000000000000000" pitchFamily="2" charset="2"/>
              </a:rPr>
              <a:t> käyttämällä saat käsityksen siitä, onko mahdollisuutta soveltaa esim. hankintalain sopimusmuutospykälää </a:t>
            </a:r>
            <a:r>
              <a:rPr lang="fi-FI" b="1" dirty="0" err="1">
                <a:sym typeface="Wingdings" panose="05000000000000000000" pitchFamily="2" charset="2"/>
              </a:rPr>
              <a:t>konsolidointiin</a:t>
            </a:r>
            <a:r>
              <a:rPr lang="fi-FI" b="1" dirty="0">
                <a:sym typeface="Wingdings" panose="05000000000000000000" pitchFamily="2" charset="2"/>
              </a:rPr>
              <a:t> liittyen.</a:t>
            </a:r>
            <a:endParaRPr lang="fi-FI" b="1" dirty="0"/>
          </a:p>
          <a:p>
            <a:endParaRPr lang="fi-FI" dirty="0">
              <a:sym typeface="Wingdings" panose="05000000000000000000" pitchFamily="2" charset="2"/>
            </a:endParaRPr>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1883" y="5877272"/>
            <a:ext cx="1444605" cy="812782"/>
          </a:xfrm>
          <a:prstGeom prst="rect">
            <a:avLst/>
          </a:prstGeom>
        </p:spPr>
      </p:pic>
    </p:spTree>
    <p:extLst>
      <p:ext uri="{BB962C8B-B14F-4D97-AF65-F5344CB8AC3E}">
        <p14:creationId xmlns:p14="http://schemas.microsoft.com/office/powerpoint/2010/main" val="2268413552"/>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A85F4A-5DCB-4BCB-87EC-508DF19D767F}"/>
              </a:ext>
            </a:extLst>
          </p:cNvPr>
          <p:cNvSpPr>
            <a:spLocks noGrp="1"/>
          </p:cNvSpPr>
          <p:nvPr>
            <p:ph type="title"/>
          </p:nvPr>
        </p:nvSpPr>
        <p:spPr/>
        <p:txBody>
          <a:bodyPr/>
          <a:lstStyle/>
          <a:p>
            <a:r>
              <a:rPr lang="fi-FI" dirty="0"/>
              <a:t>Miten </a:t>
            </a:r>
            <a:r>
              <a:rPr lang="fi-FI" dirty="0" err="1"/>
              <a:t>konsolidointianalyysiä</a:t>
            </a:r>
            <a:r>
              <a:rPr lang="fi-FI" dirty="0"/>
              <a:t> tehdään?</a:t>
            </a:r>
          </a:p>
        </p:txBody>
      </p:sp>
      <p:sp>
        <p:nvSpPr>
          <p:cNvPr id="3" name="Sisällön paikkamerkki 2">
            <a:extLst>
              <a:ext uri="{FF2B5EF4-FFF2-40B4-BE49-F238E27FC236}">
                <a16:creationId xmlns:a16="http://schemas.microsoft.com/office/drawing/2014/main" id="{B865EAE8-D938-400D-8E7E-B97613EFE3FB}"/>
              </a:ext>
            </a:extLst>
          </p:cNvPr>
          <p:cNvSpPr>
            <a:spLocks noGrp="1"/>
          </p:cNvSpPr>
          <p:nvPr>
            <p:ph idx="1"/>
          </p:nvPr>
        </p:nvSpPr>
        <p:spPr/>
        <p:txBody>
          <a:bodyPr/>
          <a:lstStyle/>
          <a:p>
            <a:r>
              <a:rPr lang="fi-FI" dirty="0">
                <a:sym typeface="Wingdings" panose="05000000000000000000" pitchFamily="2" charset="2"/>
              </a:rPr>
              <a:t>Analyysin lähtökohta: pitää olla maakunnan suunnitelmaan perustuva skenaario/toimintavaihtoehto, jonka toteuttamista arvioidaan.</a:t>
            </a:r>
          </a:p>
          <a:p>
            <a:pPr lvl="1"/>
            <a:r>
              <a:rPr lang="fi-FI" sz="2000" dirty="0">
                <a:sym typeface="Wingdings" panose="05000000000000000000" pitchFamily="2" charset="2"/>
              </a:rPr>
              <a:t>Tyypillinen </a:t>
            </a:r>
            <a:r>
              <a:rPr lang="fi-FI" sz="2000" dirty="0" err="1">
                <a:sym typeface="Wingdings" panose="05000000000000000000" pitchFamily="2" charset="2"/>
              </a:rPr>
              <a:t>konsolidointiskenaario</a:t>
            </a:r>
            <a:r>
              <a:rPr lang="fi-FI" sz="2000" dirty="0">
                <a:sym typeface="Wingdings" panose="05000000000000000000" pitchFamily="2" charset="2"/>
              </a:rPr>
              <a:t>: </a:t>
            </a:r>
            <a:r>
              <a:rPr lang="fi-FI" sz="2000" i="1" dirty="0">
                <a:sym typeface="Wingdings" panose="05000000000000000000" pitchFamily="2" charset="2"/>
              </a:rPr>
              <a:t>”maakunnassa on X määrä erilaisia potilashallintojärjestelmiä käytössä. Näistä halutaan valita yksi, jota käytetään tilapäisesti kunnes koko maakunnan järjestelmä on kilpailutettu</a:t>
            </a:r>
            <a:r>
              <a:rPr lang="fi-FI" i="1" dirty="0">
                <a:sym typeface="Wingdings" panose="05000000000000000000" pitchFamily="2" charset="2"/>
              </a:rPr>
              <a:t>.”</a:t>
            </a:r>
          </a:p>
          <a:p>
            <a:pPr marL="457200" lvl="1" indent="0">
              <a:buNone/>
            </a:pPr>
            <a:r>
              <a:rPr lang="fi-FI" dirty="0">
                <a:sym typeface="Wingdings" panose="05000000000000000000" pitchFamily="2" charset="2"/>
              </a:rPr>
              <a:t> Analyysin kohteena on tällöin ko. skenaarion toteuttaminen hankintalain mukaisesti. Lisäksi selvitetään </a:t>
            </a:r>
            <a:r>
              <a:rPr lang="fi-FI" dirty="0" err="1">
                <a:sym typeface="Wingdings" panose="05000000000000000000" pitchFamily="2" charset="2"/>
              </a:rPr>
              <a:t>konsolidointiin</a:t>
            </a:r>
            <a:r>
              <a:rPr lang="fi-FI" dirty="0">
                <a:sym typeface="Wingdings" panose="05000000000000000000" pitchFamily="2" charset="2"/>
              </a:rPr>
              <a:t> liittyvät käytännön toimenpiteet.</a:t>
            </a:r>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1883" y="5877272"/>
            <a:ext cx="1444605" cy="812782"/>
          </a:xfrm>
          <a:prstGeom prst="rect">
            <a:avLst/>
          </a:prstGeom>
        </p:spPr>
      </p:pic>
    </p:spTree>
    <p:extLst>
      <p:ext uri="{BB962C8B-B14F-4D97-AF65-F5344CB8AC3E}">
        <p14:creationId xmlns:p14="http://schemas.microsoft.com/office/powerpoint/2010/main" val="371952848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A85F4A-5DCB-4BCB-87EC-508DF19D767F}"/>
              </a:ext>
            </a:extLst>
          </p:cNvPr>
          <p:cNvSpPr>
            <a:spLocks noGrp="1"/>
          </p:cNvSpPr>
          <p:nvPr>
            <p:ph type="title"/>
          </p:nvPr>
        </p:nvSpPr>
        <p:spPr/>
        <p:txBody>
          <a:bodyPr/>
          <a:lstStyle/>
          <a:p>
            <a:r>
              <a:rPr lang="fi-FI" sz="2800" dirty="0"/>
              <a:t>Miten </a:t>
            </a:r>
            <a:r>
              <a:rPr lang="fi-FI" sz="2800" dirty="0" err="1" smtClean="0"/>
              <a:t>konsolidointi</a:t>
            </a:r>
            <a:r>
              <a:rPr lang="fi-FI" sz="2800" dirty="0" smtClean="0"/>
              <a:t>-analyysiä </a:t>
            </a:r>
            <a:r>
              <a:rPr lang="fi-FI" sz="2800" dirty="0"/>
              <a:t>tehdään: sopimuksien kartoittaminen</a:t>
            </a:r>
          </a:p>
        </p:txBody>
      </p:sp>
      <p:sp>
        <p:nvSpPr>
          <p:cNvPr id="3" name="Sisällön paikkamerkki 2">
            <a:extLst>
              <a:ext uri="{FF2B5EF4-FFF2-40B4-BE49-F238E27FC236}">
                <a16:creationId xmlns:a16="http://schemas.microsoft.com/office/drawing/2014/main" id="{B865EAE8-D938-400D-8E7E-B97613EFE3FB}"/>
              </a:ext>
            </a:extLst>
          </p:cNvPr>
          <p:cNvSpPr>
            <a:spLocks noGrp="1"/>
          </p:cNvSpPr>
          <p:nvPr>
            <p:ph idx="1"/>
          </p:nvPr>
        </p:nvSpPr>
        <p:spPr/>
        <p:txBody>
          <a:bodyPr/>
          <a:lstStyle/>
          <a:p>
            <a:r>
              <a:rPr lang="fi-FI" dirty="0" err="1"/>
              <a:t>Konsolidointimahdollisuuksien</a:t>
            </a:r>
            <a:r>
              <a:rPr lang="fi-FI" dirty="0"/>
              <a:t> selvittämisen keskeisin työvaihe on sopimuksien kartoittamisessa ja niiden sisällön analyysissä.</a:t>
            </a:r>
          </a:p>
          <a:p>
            <a:pPr lvl="1">
              <a:buFont typeface="Wingdings" panose="05000000000000000000" pitchFamily="2" charset="2"/>
              <a:buChar char="à"/>
            </a:pPr>
            <a:r>
              <a:rPr lang="fi-FI" dirty="0" err="1">
                <a:sym typeface="Wingdings" panose="05000000000000000000" pitchFamily="2" charset="2"/>
              </a:rPr>
              <a:t>Konsolidoinnin</a:t>
            </a:r>
            <a:r>
              <a:rPr lang="fi-FI" dirty="0">
                <a:sym typeface="Wingdings" panose="05000000000000000000" pitchFamily="2" charset="2"/>
              </a:rPr>
              <a:t> toimintavaihtoehtoja määrittää se, minkälaisia sopimusehtoja voimassaoleviin sopimuksiin on kirjattu.</a:t>
            </a:r>
          </a:p>
          <a:p>
            <a:r>
              <a:rPr lang="fi-FI" dirty="0">
                <a:sym typeface="Wingdings" panose="05000000000000000000" pitchFamily="2" charset="2"/>
              </a:rPr>
              <a:t>Lisäksi selvitettävä mahdollisuuksien mukaan hankinta-asiakirjojen sisältöä: </a:t>
            </a:r>
            <a:r>
              <a:rPr lang="fi-FI" dirty="0" err="1">
                <a:sym typeface="Wingdings" panose="05000000000000000000" pitchFamily="2" charset="2"/>
              </a:rPr>
              <a:t>konsolidointimahdollisuudet</a:t>
            </a:r>
            <a:r>
              <a:rPr lang="fi-FI" dirty="0">
                <a:sym typeface="Wingdings" panose="05000000000000000000" pitchFamily="2" charset="2"/>
              </a:rPr>
              <a:t> voivat olla riippuvaisia myös siitä, mitä hankinta-asiakirjoissa (hankintailmoitus, tarjouspyyntö yms.) on esitetty</a:t>
            </a:r>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1883" y="5877272"/>
            <a:ext cx="1444605" cy="812782"/>
          </a:xfrm>
          <a:prstGeom prst="rect">
            <a:avLst/>
          </a:prstGeom>
        </p:spPr>
      </p:pic>
    </p:spTree>
    <p:extLst>
      <p:ext uri="{BB962C8B-B14F-4D97-AF65-F5344CB8AC3E}">
        <p14:creationId xmlns:p14="http://schemas.microsoft.com/office/powerpoint/2010/main" val="197747428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A85F4A-5DCB-4BCB-87EC-508DF19D767F}"/>
              </a:ext>
            </a:extLst>
          </p:cNvPr>
          <p:cNvSpPr>
            <a:spLocks noGrp="1"/>
          </p:cNvSpPr>
          <p:nvPr>
            <p:ph type="title"/>
          </p:nvPr>
        </p:nvSpPr>
        <p:spPr/>
        <p:txBody>
          <a:bodyPr/>
          <a:lstStyle/>
          <a:p>
            <a:r>
              <a:rPr lang="fi-FI" sz="2800" dirty="0"/>
              <a:t>Sopimusanalyysi on tehtävä mahdollisimman kattavasti</a:t>
            </a:r>
          </a:p>
        </p:txBody>
      </p:sp>
      <p:sp>
        <p:nvSpPr>
          <p:cNvPr id="3" name="Sisällön paikkamerkki 2">
            <a:extLst>
              <a:ext uri="{FF2B5EF4-FFF2-40B4-BE49-F238E27FC236}">
                <a16:creationId xmlns:a16="http://schemas.microsoft.com/office/drawing/2014/main" id="{B865EAE8-D938-400D-8E7E-B97613EFE3FB}"/>
              </a:ext>
            </a:extLst>
          </p:cNvPr>
          <p:cNvSpPr>
            <a:spLocks noGrp="1"/>
          </p:cNvSpPr>
          <p:nvPr>
            <p:ph idx="1"/>
          </p:nvPr>
        </p:nvSpPr>
        <p:spPr/>
        <p:txBody>
          <a:bodyPr/>
          <a:lstStyle/>
          <a:p>
            <a:r>
              <a:rPr lang="fi-FI" dirty="0">
                <a:sym typeface="Wingdings" panose="05000000000000000000" pitchFamily="2" charset="2"/>
              </a:rPr>
              <a:t>Sopimusten ja hankinta-asiakirjojen analyysi on tehtävä mahdollisimman kattavasti:</a:t>
            </a:r>
          </a:p>
          <a:p>
            <a:pPr lvl="1"/>
            <a:r>
              <a:rPr lang="fi-FI" dirty="0">
                <a:sym typeface="Wingdings" panose="05000000000000000000" pitchFamily="2" charset="2"/>
              </a:rPr>
              <a:t>Analyysin piirissä tulisi olla kaikki </a:t>
            </a:r>
            <a:r>
              <a:rPr lang="fi-FI" dirty="0" err="1">
                <a:sym typeface="Wingdings" panose="05000000000000000000" pitchFamily="2" charset="2"/>
              </a:rPr>
              <a:t>konsolidoitavaa</a:t>
            </a:r>
            <a:r>
              <a:rPr lang="fi-FI" dirty="0">
                <a:sym typeface="Wingdings" panose="05000000000000000000" pitchFamily="2" charset="2"/>
              </a:rPr>
              <a:t> järjestelmää koskeva sopimukset ja asiakirjat.</a:t>
            </a:r>
          </a:p>
          <a:p>
            <a:pPr lvl="1"/>
            <a:r>
              <a:rPr lang="fi-FI" dirty="0">
                <a:sym typeface="Wingdings" panose="05000000000000000000" pitchFamily="2" charset="2"/>
              </a:rPr>
              <a:t>Lisäksi pitää analysoida muut kuin </a:t>
            </a:r>
            <a:r>
              <a:rPr lang="fi-FI" dirty="0" err="1">
                <a:sym typeface="Wingdings" panose="05000000000000000000" pitchFamily="2" charset="2"/>
              </a:rPr>
              <a:t>konsolidoitavaa</a:t>
            </a:r>
            <a:r>
              <a:rPr lang="fi-FI" dirty="0">
                <a:sym typeface="Wingdings" panose="05000000000000000000" pitchFamily="2" charset="2"/>
              </a:rPr>
              <a:t> järjestelmää koskevat sopimukset. Pitää olla tieto siitä, millaisia irtisanomisehtoja- ja aikoja, mahdollisia sopimussanktioita yms. ehtoja ”muissa” sopimuksissa.</a:t>
            </a:r>
          </a:p>
          <a:p>
            <a:r>
              <a:rPr lang="fi-FI" dirty="0">
                <a:sym typeface="Wingdings" panose="05000000000000000000" pitchFamily="2" charset="2"/>
              </a:rPr>
              <a:t>Sopimusten kartoittamisessa ja analyysissä on suositeltavaa käyttää TIKOLAKI-ohjeessa viitattua sopimustaulukkoa.</a:t>
            </a:r>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1883" y="5877272"/>
            <a:ext cx="1444605" cy="812782"/>
          </a:xfrm>
          <a:prstGeom prst="rect">
            <a:avLst/>
          </a:prstGeom>
        </p:spPr>
      </p:pic>
    </p:spTree>
    <p:extLst>
      <p:ext uri="{BB962C8B-B14F-4D97-AF65-F5344CB8AC3E}">
        <p14:creationId xmlns:p14="http://schemas.microsoft.com/office/powerpoint/2010/main" val="184644922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A85F4A-5DCB-4BCB-87EC-508DF19D767F}"/>
              </a:ext>
            </a:extLst>
          </p:cNvPr>
          <p:cNvSpPr>
            <a:spLocks noGrp="1"/>
          </p:cNvSpPr>
          <p:nvPr>
            <p:ph type="title"/>
          </p:nvPr>
        </p:nvSpPr>
        <p:spPr/>
        <p:txBody>
          <a:bodyPr/>
          <a:lstStyle/>
          <a:p>
            <a:r>
              <a:rPr lang="fi-FI" sz="2800" dirty="0"/>
              <a:t>Sopimusten ja hankinta-asiakirjojen kartoittaminen: käytännön esimerkki</a:t>
            </a:r>
          </a:p>
        </p:txBody>
      </p:sp>
      <p:sp>
        <p:nvSpPr>
          <p:cNvPr id="3" name="Sisällön paikkamerkki 2">
            <a:extLst>
              <a:ext uri="{FF2B5EF4-FFF2-40B4-BE49-F238E27FC236}">
                <a16:creationId xmlns:a16="http://schemas.microsoft.com/office/drawing/2014/main" id="{B865EAE8-D938-400D-8E7E-B97613EFE3FB}"/>
              </a:ext>
            </a:extLst>
          </p:cNvPr>
          <p:cNvSpPr>
            <a:spLocks noGrp="1"/>
          </p:cNvSpPr>
          <p:nvPr>
            <p:ph idx="1"/>
          </p:nvPr>
        </p:nvSpPr>
        <p:spPr/>
        <p:txBody>
          <a:bodyPr/>
          <a:lstStyle/>
          <a:p>
            <a:r>
              <a:rPr lang="fi-FI" dirty="0">
                <a:sym typeface="Wingdings" panose="05000000000000000000" pitchFamily="2" charset="2"/>
              </a:rPr>
              <a:t>Skenaario: tietojärjestelmä X halutaan </a:t>
            </a:r>
            <a:r>
              <a:rPr lang="fi-FI" dirty="0" err="1">
                <a:sym typeface="Wingdings" panose="05000000000000000000" pitchFamily="2" charset="2"/>
              </a:rPr>
              <a:t>konsolidoida</a:t>
            </a:r>
            <a:r>
              <a:rPr lang="fi-FI" dirty="0">
                <a:sym typeface="Wingdings" panose="05000000000000000000" pitchFamily="2" charset="2"/>
              </a:rPr>
              <a:t> väliaikaisesti maakunnan kaikille kunnille (A, B, C ja D)</a:t>
            </a:r>
          </a:p>
          <a:p>
            <a:r>
              <a:rPr lang="fi-FI" dirty="0">
                <a:sym typeface="Wingdings" panose="05000000000000000000" pitchFamily="2" charset="2"/>
              </a:rPr>
              <a:t>Maakunnan alueella on X:n lisäksi rinnakkainen samaan tarkoitukseen käytettävä järjestelmä Y.</a:t>
            </a:r>
          </a:p>
          <a:p>
            <a:r>
              <a:rPr lang="fi-FI" dirty="0">
                <a:sym typeface="Wingdings" panose="05000000000000000000" pitchFamily="2" charset="2"/>
              </a:rPr>
              <a:t>Järjestelmä X:ää käyttävät kunnat A, B ja C. Järjestelmää Y käyttää kunta D.</a:t>
            </a:r>
          </a:p>
          <a:p>
            <a:pPr lvl="1">
              <a:buFont typeface="Wingdings" panose="05000000000000000000" pitchFamily="2" charset="2"/>
              <a:buChar char="à"/>
            </a:pPr>
            <a:r>
              <a:rPr lang="fi-FI" dirty="0">
                <a:sym typeface="Wingdings" panose="05000000000000000000" pitchFamily="2" charset="2"/>
              </a:rPr>
              <a:t>Mitä asiakirjoja on tutkittava </a:t>
            </a:r>
            <a:r>
              <a:rPr lang="fi-FI" dirty="0" err="1">
                <a:sym typeface="Wingdings" panose="05000000000000000000" pitchFamily="2" charset="2"/>
              </a:rPr>
              <a:t>konsolidointimahdollisuuksien</a:t>
            </a:r>
            <a:r>
              <a:rPr lang="fi-FI" dirty="0">
                <a:sym typeface="Wingdings" panose="05000000000000000000" pitchFamily="2" charset="2"/>
              </a:rPr>
              <a:t> selvittämiseksi?</a:t>
            </a:r>
          </a:p>
          <a:p>
            <a:endParaRPr lang="fi-FI" dirty="0">
              <a:sym typeface="Wingdings" panose="05000000000000000000" pitchFamily="2" charset="2"/>
            </a:endParaRPr>
          </a:p>
          <a:p>
            <a:pPr lvl="1"/>
            <a:endParaRPr lang="fi-FI" dirty="0">
              <a:sym typeface="Wingdings" panose="05000000000000000000" pitchFamily="2" charset="2"/>
            </a:endParaRPr>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1883" y="5877272"/>
            <a:ext cx="1444605" cy="812782"/>
          </a:xfrm>
          <a:prstGeom prst="rect">
            <a:avLst/>
          </a:prstGeom>
        </p:spPr>
      </p:pic>
    </p:spTree>
    <p:extLst>
      <p:ext uri="{BB962C8B-B14F-4D97-AF65-F5344CB8AC3E}">
        <p14:creationId xmlns:p14="http://schemas.microsoft.com/office/powerpoint/2010/main" val="201756250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A85F4A-5DCB-4BCB-87EC-508DF19D767F}"/>
              </a:ext>
            </a:extLst>
          </p:cNvPr>
          <p:cNvSpPr>
            <a:spLocks noGrp="1"/>
          </p:cNvSpPr>
          <p:nvPr>
            <p:ph type="title"/>
          </p:nvPr>
        </p:nvSpPr>
        <p:spPr/>
        <p:txBody>
          <a:bodyPr/>
          <a:lstStyle/>
          <a:p>
            <a:r>
              <a:rPr lang="fi-FI" sz="2800" dirty="0"/>
              <a:t>Sopimusten ja hankinta-asiakirjojen kartoittaminen: käytännön esimerkki</a:t>
            </a:r>
          </a:p>
        </p:txBody>
      </p:sp>
      <p:sp>
        <p:nvSpPr>
          <p:cNvPr id="3" name="Sisällön paikkamerkki 2">
            <a:extLst>
              <a:ext uri="{FF2B5EF4-FFF2-40B4-BE49-F238E27FC236}">
                <a16:creationId xmlns:a16="http://schemas.microsoft.com/office/drawing/2014/main" id="{B865EAE8-D938-400D-8E7E-B97613EFE3FB}"/>
              </a:ext>
            </a:extLst>
          </p:cNvPr>
          <p:cNvSpPr>
            <a:spLocks noGrp="1"/>
          </p:cNvSpPr>
          <p:nvPr>
            <p:ph idx="1"/>
          </p:nvPr>
        </p:nvSpPr>
        <p:spPr/>
        <p:txBody>
          <a:bodyPr/>
          <a:lstStyle/>
          <a:p>
            <a:r>
              <a:rPr lang="fi-FI" sz="2000" dirty="0">
                <a:sym typeface="Wingdings" panose="05000000000000000000" pitchFamily="2" charset="2"/>
              </a:rPr>
              <a:t>Tarkastelun piiriin on otettava tällöin:</a:t>
            </a:r>
          </a:p>
          <a:p>
            <a:pPr lvl="1"/>
            <a:r>
              <a:rPr lang="fi-FI" sz="1800" dirty="0">
                <a:sym typeface="Wingdings" panose="05000000000000000000" pitchFamily="2" charset="2"/>
              </a:rPr>
              <a:t>Kunnan A sopimusmateriaali ja tarjouspyyntöasiakirjat järjestelmää X koskien.</a:t>
            </a:r>
          </a:p>
          <a:p>
            <a:pPr lvl="1"/>
            <a:r>
              <a:rPr lang="fi-FI" sz="1800" dirty="0">
                <a:sym typeface="Wingdings" panose="05000000000000000000" pitchFamily="2" charset="2"/>
              </a:rPr>
              <a:t>Kunnan B sopimusmateriaali ja tarjouspyyntöasiakirjat järjestelmää X koskien.</a:t>
            </a:r>
          </a:p>
          <a:p>
            <a:pPr lvl="1"/>
            <a:r>
              <a:rPr lang="fi-FI" sz="1800" dirty="0">
                <a:sym typeface="Wingdings" panose="05000000000000000000" pitchFamily="2" charset="2"/>
              </a:rPr>
              <a:t>Kunnan C sopimusmateriaali ja tarjouspyyntöasiakirjat järjestelmää X koskien.</a:t>
            </a:r>
          </a:p>
          <a:p>
            <a:pPr lvl="1"/>
            <a:r>
              <a:rPr lang="fi-FI" sz="1800" dirty="0">
                <a:sym typeface="Wingdings" panose="05000000000000000000" pitchFamily="2" charset="2"/>
              </a:rPr>
              <a:t>Lisäksi kunnan D sopimusmateriaali ja tarjouspyyntöasiakirjat järjestelmää Y koskien</a:t>
            </a:r>
            <a:r>
              <a:rPr lang="fi-FI" sz="2000" dirty="0">
                <a:sym typeface="Wingdings" panose="05000000000000000000" pitchFamily="2" charset="2"/>
              </a:rPr>
              <a:t>.</a:t>
            </a:r>
          </a:p>
          <a:p>
            <a:pPr>
              <a:buFont typeface="Wingdings" panose="05000000000000000000" pitchFamily="2" charset="2"/>
              <a:buChar char="à"/>
            </a:pPr>
            <a:r>
              <a:rPr lang="fi-FI" sz="1800" dirty="0">
                <a:sym typeface="Wingdings" panose="05000000000000000000" pitchFamily="2" charset="2"/>
              </a:rPr>
              <a:t>Kuntien A, B ja C sopimukset pitää arvioida mahdollisten sopimusmuutosten näkökulmasta</a:t>
            </a:r>
            <a:r>
              <a:rPr lang="fi-FI" sz="2000" dirty="0">
                <a:sym typeface="Wingdings" panose="05000000000000000000" pitchFamily="2" charset="2"/>
              </a:rPr>
              <a:t>. </a:t>
            </a:r>
          </a:p>
          <a:p>
            <a:pPr lvl="1">
              <a:buFont typeface="Wingdings" panose="05000000000000000000" pitchFamily="2" charset="2"/>
              <a:buChar char="à"/>
            </a:pPr>
            <a:r>
              <a:rPr lang="fi-FI" sz="1800" dirty="0">
                <a:sym typeface="Wingdings" panose="05000000000000000000" pitchFamily="2" charset="2"/>
              </a:rPr>
              <a:t>Voidaanko näitä sopimuksia muuttaa </a:t>
            </a:r>
            <a:r>
              <a:rPr lang="fi-FI" sz="1800" dirty="0" err="1">
                <a:sym typeface="Wingdings" panose="05000000000000000000" pitchFamily="2" charset="2"/>
              </a:rPr>
              <a:t>konsolidoinnin</a:t>
            </a:r>
            <a:r>
              <a:rPr lang="fi-FI" sz="1800" dirty="0">
                <a:sym typeface="Wingdings" panose="05000000000000000000" pitchFamily="2" charset="2"/>
              </a:rPr>
              <a:t> mahdollistamiseksi?</a:t>
            </a:r>
          </a:p>
          <a:p>
            <a:pPr lvl="1">
              <a:buFont typeface="Wingdings" panose="05000000000000000000" pitchFamily="2" charset="2"/>
              <a:buChar char="à"/>
            </a:pPr>
            <a:r>
              <a:rPr lang="fi-FI" sz="1800" dirty="0">
                <a:sym typeface="Wingdings" panose="05000000000000000000" pitchFamily="2" charset="2"/>
              </a:rPr>
              <a:t>Pitää arvioida myös kunnan D sopimus Y:stä, jotta tiedetään, millaisia irtisanomisehtoja yms. liittyy järjestelmään Y.</a:t>
            </a:r>
          </a:p>
          <a:p>
            <a:pPr lvl="1"/>
            <a:endParaRPr lang="fi-FI" sz="2000" dirty="0">
              <a:sym typeface="Wingdings" panose="05000000000000000000" pitchFamily="2" charset="2"/>
            </a:endParaRPr>
          </a:p>
          <a:p>
            <a:pPr lvl="1"/>
            <a:endParaRPr lang="fi-FI" dirty="0">
              <a:sym typeface="Wingdings" panose="05000000000000000000" pitchFamily="2" charset="2"/>
            </a:endParaRPr>
          </a:p>
          <a:p>
            <a:pPr lvl="1"/>
            <a:endParaRPr lang="fi-FI" dirty="0">
              <a:sym typeface="Wingdings" panose="05000000000000000000" pitchFamily="2" charset="2"/>
            </a:endParaRPr>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1883" y="5877272"/>
            <a:ext cx="1444605" cy="812782"/>
          </a:xfrm>
          <a:prstGeom prst="rect">
            <a:avLst/>
          </a:prstGeom>
        </p:spPr>
      </p:pic>
    </p:spTree>
    <p:extLst>
      <p:ext uri="{BB962C8B-B14F-4D97-AF65-F5344CB8AC3E}">
        <p14:creationId xmlns:p14="http://schemas.microsoft.com/office/powerpoint/2010/main" val="423647832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theme/theme1.xml><?xml version="1.0" encoding="utf-8"?>
<a:theme xmlns:a="http://schemas.openxmlformats.org/drawingml/2006/main" name="Kuntaliitto Kommunförbundet">
  <a:themeElements>
    <a:clrScheme name="Kuntaliitto">
      <a:dk1>
        <a:srgbClr val="191919"/>
      </a:dk1>
      <a:lt1>
        <a:sysClr val="window" lastClr="FFFFFF"/>
      </a:lt1>
      <a:dk2>
        <a:srgbClr val="6B8F00"/>
      </a:dk2>
      <a:lt2>
        <a:srgbClr val="A1ADC7"/>
      </a:lt2>
      <a:accent1>
        <a:srgbClr val="002E63"/>
      </a:accent1>
      <a:accent2>
        <a:srgbClr val="00A6D6"/>
      </a:accent2>
      <a:accent3>
        <a:srgbClr val="9E4DAB"/>
      </a:accent3>
      <a:accent4>
        <a:srgbClr val="E0AD12"/>
      </a:accent4>
      <a:accent5>
        <a:srgbClr val="F25900"/>
      </a:accent5>
      <a:accent6>
        <a:srgbClr val="EBE657"/>
      </a:accent6>
      <a:hlink>
        <a:srgbClr val="00A6D6"/>
      </a:hlink>
      <a:folHlink>
        <a:srgbClr val="00A6D6"/>
      </a:folHlink>
    </a:clrScheme>
    <a:fontScheme name="Kuntaliit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untaliitto Suomi-Ruotsi 2019.potx" id="{F0CF60CB-06A0-4878-881E-C0C4CC5B35FC}" vid="{F22373D1-E261-4B42-BFC1-9B7A5E429FDA}"/>
    </a:ext>
  </a:extLst>
</a:theme>
</file>

<file path=ppt/theme/theme2.xml><?xml version="1.0" encoding="utf-8"?>
<a:theme xmlns:a="http://schemas.openxmlformats.org/drawingml/2006/main" name="Office Theme">
  <a:themeElements>
    <a:clrScheme name="Kuntaliitto">
      <a:dk1>
        <a:srgbClr val="191919"/>
      </a:dk1>
      <a:lt1>
        <a:sysClr val="window" lastClr="FFFFFF"/>
      </a:lt1>
      <a:dk2>
        <a:srgbClr val="6B8F00"/>
      </a:dk2>
      <a:lt2>
        <a:srgbClr val="A1ADC7"/>
      </a:lt2>
      <a:accent1>
        <a:srgbClr val="002E63"/>
      </a:accent1>
      <a:accent2>
        <a:srgbClr val="00A6D6"/>
      </a:accent2>
      <a:accent3>
        <a:srgbClr val="9E4DAB"/>
      </a:accent3>
      <a:accent4>
        <a:srgbClr val="E0AD12"/>
      </a:accent4>
      <a:accent5>
        <a:srgbClr val="F25900"/>
      </a:accent5>
      <a:accent6>
        <a:srgbClr val="EBE657"/>
      </a:accent6>
      <a:hlink>
        <a:srgbClr val="00A6D6"/>
      </a:hlink>
      <a:folHlink>
        <a:srgbClr val="00A6D6"/>
      </a:folHlink>
    </a:clrScheme>
    <a:fontScheme name="Kuntaliit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Kuntaliitto">
      <a:dk1>
        <a:srgbClr val="191919"/>
      </a:dk1>
      <a:lt1>
        <a:sysClr val="window" lastClr="FFFFFF"/>
      </a:lt1>
      <a:dk2>
        <a:srgbClr val="6B8F00"/>
      </a:dk2>
      <a:lt2>
        <a:srgbClr val="A1ADC7"/>
      </a:lt2>
      <a:accent1>
        <a:srgbClr val="002E63"/>
      </a:accent1>
      <a:accent2>
        <a:srgbClr val="00A6D6"/>
      </a:accent2>
      <a:accent3>
        <a:srgbClr val="9E4DAB"/>
      </a:accent3>
      <a:accent4>
        <a:srgbClr val="E0AD12"/>
      </a:accent4>
      <a:accent5>
        <a:srgbClr val="F25900"/>
      </a:accent5>
      <a:accent6>
        <a:srgbClr val="EBE657"/>
      </a:accent6>
      <a:hlink>
        <a:srgbClr val="00A6D6"/>
      </a:hlink>
      <a:folHlink>
        <a:srgbClr val="00A6D6"/>
      </a:folHlink>
    </a:clrScheme>
    <a:fontScheme name="Kuntaliit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Kuntaliitto Suomi-Ruotsi 2019</Template>
  <TotalTime>0</TotalTime>
  <Words>1419</Words>
  <Application>Microsoft Office PowerPoint</Application>
  <PresentationFormat>Laajakuva</PresentationFormat>
  <Paragraphs>122</Paragraphs>
  <Slides>23</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23</vt:i4>
      </vt:variant>
    </vt:vector>
  </HeadingPairs>
  <TitlesOfParts>
    <vt:vector size="28" baseType="lpstr">
      <vt:lpstr>Arial</vt:lpstr>
      <vt:lpstr>Roboto</vt:lpstr>
      <vt:lpstr>Roboto Light</vt:lpstr>
      <vt:lpstr>Wingdings</vt:lpstr>
      <vt:lpstr>Kuntaliitto Kommunförbundet</vt:lpstr>
      <vt:lpstr>TIKOLAKI-materiaalin hyödyntäminen konsolidointien hankintaoikeudellisia reunaehtoja selvittäessä</vt:lpstr>
      <vt:lpstr>Materiaalin sisältö</vt:lpstr>
      <vt:lpstr>Materiaalin tavoitteet</vt:lpstr>
      <vt:lpstr>Mistä ”algoritmeissä” on kysymys?</vt:lpstr>
      <vt:lpstr>Miten konsolidointianalyysiä tehdään?</vt:lpstr>
      <vt:lpstr>Miten konsolidointi-analyysiä tehdään: sopimuksien kartoittaminen</vt:lpstr>
      <vt:lpstr>Sopimusanalyysi on tehtävä mahdollisimman kattavasti</vt:lpstr>
      <vt:lpstr>Sopimusten ja hankinta-asiakirjojen kartoittaminen: käytännön esimerkki</vt:lpstr>
      <vt:lpstr>Sopimusten ja hankinta-asiakirjojen kartoittaminen: käytännön esimerkki</vt:lpstr>
      <vt:lpstr>PowerPoint-esitys</vt:lpstr>
      <vt:lpstr>Pääsäännöt</vt:lpstr>
      <vt:lpstr>Pääsäännöt</vt:lpstr>
      <vt:lpstr>Käytännön toimenpiteet</vt:lpstr>
      <vt:lpstr>Algoritmien täyttäminen</vt:lpstr>
      <vt:lpstr>Algoritmien täyttäminen</vt:lpstr>
      <vt:lpstr>Valtiontukialgoritmi</vt:lpstr>
      <vt:lpstr>Päätösesityksen valmistelu</vt:lpstr>
      <vt:lpstr>Konsolidoinnin UKK</vt:lpstr>
      <vt:lpstr>Konsolidoinnin UKK</vt:lpstr>
      <vt:lpstr>MAO:207/18</vt:lpstr>
      <vt:lpstr>MAO:329/13</vt:lpstr>
      <vt:lpstr>MAO:329/13</vt:lpstr>
      <vt:lpstr>Konsolidoinnin UKK</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2019-03-07T11:25:11Z</dcterms:created>
  <dcterms:modified xsi:type="dcterms:W3CDTF">2019-03-07T11:36:37Z</dcterms:modified>
</cp:coreProperties>
</file>