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816" r:id="rId5"/>
    <p:sldMasterId id="2147483818" r:id="rId6"/>
  </p:sldMasterIdLst>
  <p:notesMasterIdLst>
    <p:notesMasterId r:id="rId34"/>
  </p:notesMasterIdLst>
  <p:handoutMasterIdLst>
    <p:handoutMasterId r:id="rId35"/>
  </p:handoutMasterIdLst>
  <p:sldIdLst>
    <p:sldId id="306" r:id="rId7"/>
    <p:sldId id="304" r:id="rId8"/>
    <p:sldId id="311" r:id="rId9"/>
    <p:sldId id="2584" r:id="rId10"/>
    <p:sldId id="312" r:id="rId11"/>
    <p:sldId id="2585" r:id="rId12"/>
    <p:sldId id="351" r:id="rId13"/>
    <p:sldId id="2614" r:id="rId14"/>
    <p:sldId id="2593" r:id="rId15"/>
    <p:sldId id="2590" r:id="rId16"/>
    <p:sldId id="2591" r:id="rId17"/>
    <p:sldId id="2602" r:id="rId18"/>
    <p:sldId id="354" r:id="rId19"/>
    <p:sldId id="326" r:id="rId20"/>
    <p:sldId id="274" r:id="rId21"/>
    <p:sldId id="275" r:id="rId22"/>
    <p:sldId id="289" r:id="rId23"/>
    <p:sldId id="290" r:id="rId24"/>
    <p:sldId id="381" r:id="rId25"/>
    <p:sldId id="352" r:id="rId26"/>
    <p:sldId id="2608" r:id="rId27"/>
    <p:sldId id="2610" r:id="rId28"/>
    <p:sldId id="353" r:id="rId29"/>
    <p:sldId id="2616" r:id="rId30"/>
    <p:sldId id="2617" r:id="rId31"/>
    <p:sldId id="348" r:id="rId32"/>
    <p:sldId id="303" r:id="rId33"/>
  </p:sldIdLst>
  <p:sldSz cx="12192000" cy="6858000"/>
  <p:notesSz cx="6858000" cy="9144000"/>
  <p:embeddedFontLs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Work Sans" panose="00000500000000000000" pitchFamily="2" charset="0"/>
      <p:regular r:id="rId40"/>
      <p:bold r:id="rId41"/>
      <p:italic r:id="rId42"/>
      <p:boldItalic r:id="rId43"/>
    </p:embeddedFont>
    <p:embeddedFont>
      <p:font typeface="Work Sans ExtraBold" panose="00000900000000000000" pitchFamily="2" charset="0"/>
      <p:bold r:id="rId44"/>
      <p:boldItalic r:id="rId45"/>
    </p:embeddedFont>
    <p:embeddedFont>
      <p:font typeface="Work Sans Medium" panose="00000600000000000000" pitchFamily="2" charset="0"/>
      <p:regular r:id="rId46"/>
      <p:italic r:id="rId47"/>
    </p:embeddedFont>
    <p:embeddedFont>
      <p:font typeface="Work Sans SemiBold" panose="00000700000000000000" pitchFamily="2" charset="0"/>
      <p:bold r:id="rId48"/>
      <p:boldItalic r:id="rId4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E60"/>
    <a:srgbClr val="923468"/>
    <a:srgbClr val="C4A5A5"/>
    <a:srgbClr val="FF6D2C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71E0C-077D-41E4-AFBE-C22B6E785573}" v="6" dt="2021-11-24T09:47:16.891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562" y="58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7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4.xml"/><Relationship Id="rId41" Type="http://schemas.openxmlformats.org/officeDocument/2006/relationships/font" Target="fonts/font6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konen Olli" userId="cdc422a3-70a4-48f5-9102-df52d22bc0a2" providerId="ADAL" clId="{8E671E0C-077D-41E4-AFBE-C22B6E785573}"/>
    <pc:docChg chg="undo custSel addSld delSld modSld sldOrd addMainMaster">
      <pc:chgData name="Riikonen Olli" userId="cdc422a3-70a4-48f5-9102-df52d22bc0a2" providerId="ADAL" clId="{8E671E0C-077D-41E4-AFBE-C22B6E785573}" dt="2021-11-25T11:08:23.553" v="3306" actId="20577"/>
      <pc:docMkLst>
        <pc:docMk/>
      </pc:docMkLst>
      <pc:sldChg chg="del">
        <pc:chgData name="Riikonen Olli" userId="cdc422a3-70a4-48f5-9102-df52d22bc0a2" providerId="ADAL" clId="{8E671E0C-077D-41E4-AFBE-C22B6E785573}" dt="2021-11-24T09:35:53.307" v="2808" actId="2696"/>
        <pc:sldMkLst>
          <pc:docMk/>
          <pc:sldMk cId="4045471309" sldId="263"/>
        </pc:sldMkLst>
      </pc:sldChg>
      <pc:sldChg chg="modSp mod ord">
        <pc:chgData name="Riikonen Olli" userId="cdc422a3-70a4-48f5-9102-df52d22bc0a2" providerId="ADAL" clId="{8E671E0C-077D-41E4-AFBE-C22B6E785573}" dt="2021-11-24T08:08:45.549" v="2067" actId="20577"/>
        <pc:sldMkLst>
          <pc:docMk/>
          <pc:sldMk cId="3762904307" sldId="304"/>
        </pc:sldMkLst>
        <pc:spChg chg="mod">
          <ac:chgData name="Riikonen Olli" userId="cdc422a3-70a4-48f5-9102-df52d22bc0a2" providerId="ADAL" clId="{8E671E0C-077D-41E4-AFBE-C22B6E785573}" dt="2021-11-24T08:08:45.549" v="2067" actId="20577"/>
          <ac:spMkLst>
            <pc:docMk/>
            <pc:sldMk cId="3762904307" sldId="304"/>
            <ac:spMk id="18" creationId="{5F58E9C1-DFC7-41BD-B077-54545F177D13}"/>
          </ac:spMkLst>
        </pc:spChg>
        <pc:spChg chg="mod">
          <ac:chgData name="Riikonen Olli" userId="cdc422a3-70a4-48f5-9102-df52d22bc0a2" providerId="ADAL" clId="{8E671E0C-077D-41E4-AFBE-C22B6E785573}" dt="2021-11-24T07:43:21.764" v="2021" actId="20577"/>
          <ac:spMkLst>
            <pc:docMk/>
            <pc:sldMk cId="3762904307" sldId="304"/>
            <ac:spMk id="19" creationId="{0674DEB4-AF5A-4DEA-AFED-EADCB32B13FD}"/>
          </ac:spMkLst>
        </pc:spChg>
        <pc:spChg chg="mod">
          <ac:chgData name="Riikonen Olli" userId="cdc422a3-70a4-48f5-9102-df52d22bc0a2" providerId="ADAL" clId="{8E671E0C-077D-41E4-AFBE-C22B6E785573}" dt="2021-11-24T07:43:05.185" v="2020" actId="255"/>
          <ac:spMkLst>
            <pc:docMk/>
            <pc:sldMk cId="3762904307" sldId="304"/>
            <ac:spMk id="20" creationId="{594DB3A9-C719-4B37-B8D5-07CDD051B147}"/>
          </ac:spMkLst>
        </pc:spChg>
        <pc:spChg chg="mod">
          <ac:chgData name="Riikonen Olli" userId="cdc422a3-70a4-48f5-9102-df52d22bc0a2" providerId="ADAL" clId="{8E671E0C-077D-41E4-AFBE-C22B6E785573}" dt="2021-11-24T08:08:10.521" v="2061" actId="255"/>
          <ac:spMkLst>
            <pc:docMk/>
            <pc:sldMk cId="3762904307" sldId="304"/>
            <ac:spMk id="21" creationId="{C24B9EE4-CC7C-43F7-B684-2A78FB6ABBCB}"/>
          </ac:spMkLst>
        </pc:spChg>
        <pc:spChg chg="mod">
          <ac:chgData name="Riikonen Olli" userId="cdc422a3-70a4-48f5-9102-df52d22bc0a2" providerId="ADAL" clId="{8E671E0C-077D-41E4-AFBE-C22B6E785573}" dt="2021-11-24T08:08:35.353" v="2065" actId="6549"/>
          <ac:spMkLst>
            <pc:docMk/>
            <pc:sldMk cId="3762904307" sldId="304"/>
            <ac:spMk id="22" creationId="{83ACDC51-3ECE-4803-AC5B-AC94C57488D6}"/>
          </ac:spMkLst>
        </pc:spChg>
      </pc:sldChg>
      <pc:sldChg chg="addSp delSp modSp mod chgLayout">
        <pc:chgData name="Riikonen Olli" userId="cdc422a3-70a4-48f5-9102-df52d22bc0a2" providerId="ADAL" clId="{8E671E0C-077D-41E4-AFBE-C22B6E785573}" dt="2021-11-24T10:01:45.976" v="3301" actId="1076"/>
        <pc:sldMkLst>
          <pc:docMk/>
          <pc:sldMk cId="1486354080" sldId="306"/>
        </pc:sldMkLst>
        <pc:spChg chg="mod ord">
          <ac:chgData name="Riikonen Olli" userId="cdc422a3-70a4-48f5-9102-df52d22bc0a2" providerId="ADAL" clId="{8E671E0C-077D-41E4-AFBE-C22B6E785573}" dt="2021-11-24T10:01:01.917" v="3272" actId="700"/>
          <ac:spMkLst>
            <pc:docMk/>
            <pc:sldMk cId="1486354080" sldId="306"/>
            <ac:spMk id="2" creationId="{94D9EAB5-E442-4F30-BBDA-1E3B28748533}"/>
          </ac:spMkLst>
        </pc:spChg>
        <pc:spChg chg="del mod">
          <ac:chgData name="Riikonen Olli" userId="cdc422a3-70a4-48f5-9102-df52d22bc0a2" providerId="ADAL" clId="{8E671E0C-077D-41E4-AFBE-C22B6E785573}" dt="2021-11-19T12:12:04.050" v="1751" actId="478"/>
          <ac:spMkLst>
            <pc:docMk/>
            <pc:sldMk cId="1486354080" sldId="306"/>
            <ac:spMk id="3" creationId="{37E62110-14D3-469E-8C05-6C6A229BC05F}"/>
          </ac:spMkLst>
        </pc:spChg>
        <pc:spChg chg="add mod ord">
          <ac:chgData name="Riikonen Olli" userId="cdc422a3-70a4-48f5-9102-df52d22bc0a2" providerId="ADAL" clId="{8E671E0C-077D-41E4-AFBE-C22B6E785573}" dt="2021-11-24T10:01:18.328" v="3299" actId="14100"/>
          <ac:spMkLst>
            <pc:docMk/>
            <pc:sldMk cId="1486354080" sldId="306"/>
            <ac:spMk id="3" creationId="{39C16CA7-69CA-4C63-9B10-FF71A8F01289}"/>
          </ac:spMkLst>
        </pc:spChg>
        <pc:spChg chg="mod ord">
          <ac:chgData name="Riikonen Olli" userId="cdc422a3-70a4-48f5-9102-df52d22bc0a2" providerId="ADAL" clId="{8E671E0C-077D-41E4-AFBE-C22B6E785573}" dt="2021-11-24T10:01:01.917" v="3272" actId="700"/>
          <ac:spMkLst>
            <pc:docMk/>
            <pc:sldMk cId="1486354080" sldId="306"/>
            <ac:spMk id="4" creationId="{65D8FECB-CDCB-498B-BCB0-0A8627FADE04}"/>
          </ac:spMkLst>
        </pc:spChg>
        <pc:spChg chg="mod ord">
          <ac:chgData name="Riikonen Olli" userId="cdc422a3-70a4-48f5-9102-df52d22bc0a2" providerId="ADAL" clId="{8E671E0C-077D-41E4-AFBE-C22B6E785573}" dt="2021-11-24T10:01:45.976" v="3301" actId="1076"/>
          <ac:spMkLst>
            <pc:docMk/>
            <pc:sldMk cId="1486354080" sldId="306"/>
            <ac:spMk id="5" creationId="{6A44F732-9C37-422F-AB63-1417E69DBB6C}"/>
          </ac:spMkLst>
        </pc:spChg>
      </pc:sldChg>
      <pc:sldChg chg="del">
        <pc:chgData name="Riikonen Olli" userId="cdc422a3-70a4-48f5-9102-df52d22bc0a2" providerId="ADAL" clId="{8E671E0C-077D-41E4-AFBE-C22B6E785573}" dt="2021-11-19T11:40:11.696" v="18" actId="47"/>
        <pc:sldMkLst>
          <pc:docMk/>
          <pc:sldMk cId="2191149438" sldId="310"/>
        </pc:sldMkLst>
      </pc:sldChg>
      <pc:sldChg chg="ord">
        <pc:chgData name="Riikonen Olli" userId="cdc422a3-70a4-48f5-9102-df52d22bc0a2" providerId="ADAL" clId="{8E671E0C-077D-41E4-AFBE-C22B6E785573}" dt="2021-11-19T12:04:39.361" v="1684"/>
        <pc:sldMkLst>
          <pc:docMk/>
          <pc:sldMk cId="1981974440" sldId="311"/>
        </pc:sldMkLst>
      </pc:sldChg>
      <pc:sldChg chg="del">
        <pc:chgData name="Riikonen Olli" userId="cdc422a3-70a4-48f5-9102-df52d22bc0a2" providerId="ADAL" clId="{8E671E0C-077D-41E4-AFBE-C22B6E785573}" dt="2021-11-19T11:40:11.696" v="18" actId="47"/>
        <pc:sldMkLst>
          <pc:docMk/>
          <pc:sldMk cId="850502385" sldId="312"/>
        </pc:sldMkLst>
      </pc:sldChg>
      <pc:sldChg chg="ord">
        <pc:chgData name="Riikonen Olli" userId="cdc422a3-70a4-48f5-9102-df52d22bc0a2" providerId="ADAL" clId="{8E671E0C-077D-41E4-AFBE-C22B6E785573}" dt="2021-11-19T14:54:50.292" v="1932"/>
        <pc:sldMkLst>
          <pc:docMk/>
          <pc:sldMk cId="4100752493" sldId="312"/>
        </pc:sldMkLst>
      </pc:sldChg>
      <pc:sldChg chg="del">
        <pc:chgData name="Riikonen Olli" userId="cdc422a3-70a4-48f5-9102-df52d22bc0a2" providerId="ADAL" clId="{8E671E0C-077D-41E4-AFBE-C22B6E785573}" dt="2021-11-19T11:40:11.696" v="18" actId="47"/>
        <pc:sldMkLst>
          <pc:docMk/>
          <pc:sldMk cId="3742730532" sldId="313"/>
        </pc:sldMkLst>
      </pc:sldChg>
      <pc:sldChg chg="del">
        <pc:chgData name="Riikonen Olli" userId="cdc422a3-70a4-48f5-9102-df52d22bc0a2" providerId="ADAL" clId="{8E671E0C-077D-41E4-AFBE-C22B6E785573}" dt="2021-11-19T11:40:11.696" v="18" actId="47"/>
        <pc:sldMkLst>
          <pc:docMk/>
          <pc:sldMk cId="1997710340" sldId="314"/>
        </pc:sldMkLst>
      </pc:sldChg>
      <pc:sldChg chg="addSp delSp modSp mod">
        <pc:chgData name="Riikonen Olli" userId="cdc422a3-70a4-48f5-9102-df52d22bc0a2" providerId="ADAL" clId="{8E671E0C-077D-41E4-AFBE-C22B6E785573}" dt="2021-11-19T14:53:04.340" v="1922" actId="14100"/>
        <pc:sldMkLst>
          <pc:docMk/>
          <pc:sldMk cId="530616348" sldId="348"/>
        </pc:sldMkLst>
        <pc:spChg chg="add del mod">
          <ac:chgData name="Riikonen Olli" userId="cdc422a3-70a4-48f5-9102-df52d22bc0a2" providerId="ADAL" clId="{8E671E0C-077D-41E4-AFBE-C22B6E785573}" dt="2021-11-19T11:33:22.607" v="11" actId="22"/>
          <ac:spMkLst>
            <pc:docMk/>
            <pc:sldMk cId="530616348" sldId="348"/>
            <ac:spMk id="6" creationId="{1A4B3A99-EFDC-4644-8DB5-E27DFF6FFFB3}"/>
          </ac:spMkLst>
        </pc:spChg>
        <pc:picChg chg="add mod">
          <ac:chgData name="Riikonen Olli" userId="cdc422a3-70a4-48f5-9102-df52d22bc0a2" providerId="ADAL" clId="{8E671E0C-077D-41E4-AFBE-C22B6E785573}" dt="2021-11-19T11:32:23.954" v="6" actId="1076"/>
          <ac:picMkLst>
            <pc:docMk/>
            <pc:sldMk cId="530616348" sldId="348"/>
            <ac:picMk id="4" creationId="{ACA7AC0F-16DE-4AC5-B0AE-873051C9D5D6}"/>
          </ac:picMkLst>
        </pc:picChg>
        <pc:picChg chg="add mod ord">
          <ac:chgData name="Riikonen Olli" userId="cdc422a3-70a4-48f5-9102-df52d22bc0a2" providerId="ADAL" clId="{8E671E0C-077D-41E4-AFBE-C22B6E785573}" dt="2021-11-19T14:52:42.761" v="1919" actId="1076"/>
          <ac:picMkLst>
            <pc:docMk/>
            <pc:sldMk cId="530616348" sldId="348"/>
            <ac:picMk id="8" creationId="{EE8D9E5A-200B-4D20-88D1-AE4D7044A6A2}"/>
          </ac:picMkLst>
        </pc:picChg>
        <pc:picChg chg="del">
          <ac:chgData name="Riikonen Olli" userId="cdc422a3-70a4-48f5-9102-df52d22bc0a2" providerId="ADAL" clId="{8E671E0C-077D-41E4-AFBE-C22B6E785573}" dt="2021-11-19T11:32:06.005" v="1" actId="478"/>
          <ac:picMkLst>
            <pc:docMk/>
            <pc:sldMk cId="530616348" sldId="348"/>
            <ac:picMk id="9" creationId="{3018731A-A49E-461E-B75B-755D6E336481}"/>
          </ac:picMkLst>
        </pc:picChg>
        <pc:picChg chg="del">
          <ac:chgData name="Riikonen Olli" userId="cdc422a3-70a4-48f5-9102-df52d22bc0a2" providerId="ADAL" clId="{8E671E0C-077D-41E4-AFBE-C22B6E785573}" dt="2021-11-19T11:32:29.670" v="7" actId="478"/>
          <ac:picMkLst>
            <pc:docMk/>
            <pc:sldMk cId="530616348" sldId="348"/>
            <ac:picMk id="11" creationId="{2C3FE954-D7B6-4E26-A2A3-51D5E1F3E678}"/>
          </ac:picMkLst>
        </pc:picChg>
        <pc:picChg chg="add mod">
          <ac:chgData name="Riikonen Olli" userId="cdc422a3-70a4-48f5-9102-df52d22bc0a2" providerId="ADAL" clId="{8E671E0C-077D-41E4-AFBE-C22B6E785573}" dt="2021-11-19T14:53:04.340" v="1922" actId="14100"/>
          <ac:picMkLst>
            <pc:docMk/>
            <pc:sldMk cId="530616348" sldId="348"/>
            <ac:picMk id="13" creationId="{B9879396-996D-406F-902C-481DAEC8EB03}"/>
          </ac:picMkLst>
        </pc:picChg>
        <pc:picChg chg="del">
          <ac:chgData name="Riikonen Olli" userId="cdc422a3-70a4-48f5-9102-df52d22bc0a2" providerId="ADAL" clId="{8E671E0C-077D-41E4-AFBE-C22B6E785573}" dt="2021-11-19T11:32:32.719" v="9" actId="478"/>
          <ac:picMkLst>
            <pc:docMk/>
            <pc:sldMk cId="530616348" sldId="348"/>
            <ac:picMk id="14" creationId="{04172D8E-67E8-49DC-A94D-8B8BAAF9C1A0}"/>
          </ac:picMkLst>
        </pc:picChg>
        <pc:picChg chg="del">
          <ac:chgData name="Riikonen Olli" userId="cdc422a3-70a4-48f5-9102-df52d22bc0a2" providerId="ADAL" clId="{8E671E0C-077D-41E4-AFBE-C22B6E785573}" dt="2021-11-19T11:32:31.611" v="8" actId="478"/>
          <ac:picMkLst>
            <pc:docMk/>
            <pc:sldMk cId="530616348" sldId="348"/>
            <ac:picMk id="15" creationId="{214815D8-4962-42B3-9144-037A5C817FD0}"/>
          </ac:picMkLst>
        </pc:picChg>
      </pc:sldChg>
      <pc:sldChg chg="del">
        <pc:chgData name="Riikonen Olli" userId="cdc422a3-70a4-48f5-9102-df52d22bc0a2" providerId="ADAL" clId="{8E671E0C-077D-41E4-AFBE-C22B6E785573}" dt="2021-11-19T11:40:11.696" v="18" actId="47"/>
        <pc:sldMkLst>
          <pc:docMk/>
          <pc:sldMk cId="607344732" sldId="350"/>
        </pc:sldMkLst>
      </pc:sldChg>
      <pc:sldChg chg="ord">
        <pc:chgData name="Riikonen Olli" userId="cdc422a3-70a4-48f5-9102-df52d22bc0a2" providerId="ADAL" clId="{8E671E0C-077D-41E4-AFBE-C22B6E785573}" dt="2021-11-24T08:47:09.464" v="2245"/>
        <pc:sldMkLst>
          <pc:docMk/>
          <pc:sldMk cId="4035639841" sldId="351"/>
        </pc:sldMkLst>
      </pc:sldChg>
      <pc:sldChg chg="addSp delSp modSp new mod ord modClrScheme chgLayout">
        <pc:chgData name="Riikonen Olli" userId="cdc422a3-70a4-48f5-9102-df52d22bc0a2" providerId="ADAL" clId="{8E671E0C-077D-41E4-AFBE-C22B6E785573}" dt="2021-11-25T11:08:23.553" v="3306" actId="20577"/>
        <pc:sldMkLst>
          <pc:docMk/>
          <pc:sldMk cId="2761955971" sldId="352"/>
        </pc:sldMkLst>
        <pc:spChg chg="del mod ord">
          <ac:chgData name="Riikonen Olli" userId="cdc422a3-70a4-48f5-9102-df52d22bc0a2" providerId="ADAL" clId="{8E671E0C-077D-41E4-AFBE-C22B6E785573}" dt="2021-11-19T11:40:28.573" v="20" actId="700"/>
          <ac:spMkLst>
            <pc:docMk/>
            <pc:sldMk cId="2761955971" sldId="352"/>
            <ac:spMk id="2" creationId="{2C799AA5-FE78-486C-AD4E-F7633D6EF00E}"/>
          </ac:spMkLst>
        </pc:spChg>
        <pc:spChg chg="del mod ord">
          <ac:chgData name="Riikonen Olli" userId="cdc422a3-70a4-48f5-9102-df52d22bc0a2" providerId="ADAL" clId="{8E671E0C-077D-41E4-AFBE-C22B6E785573}" dt="2021-11-19T11:40:28.573" v="20" actId="700"/>
          <ac:spMkLst>
            <pc:docMk/>
            <pc:sldMk cId="2761955971" sldId="352"/>
            <ac:spMk id="3" creationId="{EBE2588D-D9D9-49E2-8CF5-18191054AF94}"/>
          </ac:spMkLst>
        </pc:spChg>
        <pc:spChg chg="mod ord">
          <ac:chgData name="Riikonen Olli" userId="cdc422a3-70a4-48f5-9102-df52d22bc0a2" providerId="ADAL" clId="{8E671E0C-077D-41E4-AFBE-C22B6E785573}" dt="2021-11-24T09:36:39.371" v="2809" actId="700"/>
          <ac:spMkLst>
            <pc:docMk/>
            <pc:sldMk cId="2761955971" sldId="352"/>
            <ac:spMk id="4" creationId="{94B279B6-3FD6-4CC8-BA3F-C6C8406667EC}"/>
          </ac:spMkLst>
        </pc:spChg>
        <pc:spChg chg="del">
          <ac:chgData name="Riikonen Olli" userId="cdc422a3-70a4-48f5-9102-df52d22bc0a2" providerId="ADAL" clId="{8E671E0C-077D-41E4-AFBE-C22B6E785573}" dt="2021-11-19T11:40:28.573" v="20" actId="700"/>
          <ac:spMkLst>
            <pc:docMk/>
            <pc:sldMk cId="2761955971" sldId="352"/>
            <ac:spMk id="5" creationId="{E184BD38-3E38-45AA-8126-4EE92AF7D221}"/>
          </ac:spMkLst>
        </pc:spChg>
        <pc:spChg chg="add mod ord">
          <ac:chgData name="Riikonen Olli" userId="cdc422a3-70a4-48f5-9102-df52d22bc0a2" providerId="ADAL" clId="{8E671E0C-077D-41E4-AFBE-C22B6E785573}" dt="2021-11-24T09:36:39.371" v="2809" actId="700"/>
          <ac:spMkLst>
            <pc:docMk/>
            <pc:sldMk cId="2761955971" sldId="352"/>
            <ac:spMk id="6" creationId="{D6554D46-3EA3-4A45-8762-0249F28A7CF5}"/>
          </ac:spMkLst>
        </pc:spChg>
        <pc:spChg chg="add mod ord">
          <ac:chgData name="Riikonen Olli" userId="cdc422a3-70a4-48f5-9102-df52d22bc0a2" providerId="ADAL" clId="{8E671E0C-077D-41E4-AFBE-C22B6E785573}" dt="2021-11-25T11:08:23.553" v="3306" actId="20577"/>
          <ac:spMkLst>
            <pc:docMk/>
            <pc:sldMk cId="2761955971" sldId="352"/>
            <ac:spMk id="7" creationId="{FBB293AD-9383-4509-AA79-3FE17A9DA6F9}"/>
          </ac:spMkLst>
        </pc:spChg>
      </pc:sldChg>
      <pc:sldChg chg="del">
        <pc:chgData name="Riikonen Olli" userId="cdc422a3-70a4-48f5-9102-df52d22bc0a2" providerId="ADAL" clId="{8E671E0C-077D-41E4-AFBE-C22B6E785573}" dt="2021-11-19T11:40:11.696" v="18" actId="47"/>
        <pc:sldMkLst>
          <pc:docMk/>
          <pc:sldMk cId="3542590831" sldId="352"/>
        </pc:sldMkLst>
      </pc:sldChg>
      <pc:sldChg chg="del">
        <pc:chgData name="Riikonen Olli" userId="cdc422a3-70a4-48f5-9102-df52d22bc0a2" providerId="ADAL" clId="{8E671E0C-077D-41E4-AFBE-C22B6E785573}" dt="2021-11-19T11:40:04.649" v="17" actId="47"/>
        <pc:sldMkLst>
          <pc:docMk/>
          <pc:sldMk cId="140027219" sldId="353"/>
        </pc:sldMkLst>
      </pc:sldChg>
      <pc:sldChg chg="addSp delSp modSp new mod modClrScheme chgLayout">
        <pc:chgData name="Riikonen Olli" userId="cdc422a3-70a4-48f5-9102-df52d22bc0a2" providerId="ADAL" clId="{8E671E0C-077D-41E4-AFBE-C22B6E785573}" dt="2021-11-24T09:55:21.945" v="3254" actId="20577"/>
        <pc:sldMkLst>
          <pc:docMk/>
          <pc:sldMk cId="1609104375" sldId="353"/>
        </pc:sldMkLst>
        <pc:spChg chg="add del">
          <ac:chgData name="Riikonen Olli" userId="cdc422a3-70a4-48f5-9102-df52d22bc0a2" providerId="ADAL" clId="{8E671E0C-077D-41E4-AFBE-C22B6E785573}" dt="2021-11-24T09:40:16.428" v="2884" actId="26606"/>
          <ac:spMkLst>
            <pc:docMk/>
            <pc:sldMk cId="1609104375" sldId="353"/>
            <ac:spMk id="2" creationId="{A881D4D3-2820-4E00-82B8-9BC21980088C}"/>
          </ac:spMkLst>
        </pc:spChg>
        <pc:spChg chg="mod">
          <ac:chgData name="Riikonen Olli" userId="cdc422a3-70a4-48f5-9102-df52d22bc0a2" providerId="ADAL" clId="{8E671E0C-077D-41E4-AFBE-C22B6E785573}" dt="2021-11-24T09:55:21.945" v="3254" actId="20577"/>
          <ac:spMkLst>
            <pc:docMk/>
            <pc:sldMk cId="1609104375" sldId="353"/>
            <ac:spMk id="3" creationId="{8F983F14-2222-403B-9A77-0410547D3324}"/>
          </ac:spMkLst>
        </pc:spChg>
        <pc:spChg chg="mod modVis">
          <ac:chgData name="Riikonen Olli" userId="cdc422a3-70a4-48f5-9102-df52d22bc0a2" providerId="ADAL" clId="{8E671E0C-077D-41E4-AFBE-C22B6E785573}" dt="2021-11-24T09:40:16.428" v="2884" actId="26606"/>
          <ac:spMkLst>
            <pc:docMk/>
            <pc:sldMk cId="1609104375" sldId="353"/>
            <ac:spMk id="4" creationId="{93C9D76F-09A0-4DE6-ACBB-1426F66F3089}"/>
          </ac:spMkLst>
        </pc:spChg>
        <pc:spChg chg="add del mod">
          <ac:chgData name="Riikonen Olli" userId="cdc422a3-70a4-48f5-9102-df52d22bc0a2" providerId="ADAL" clId="{8E671E0C-077D-41E4-AFBE-C22B6E785573}" dt="2021-11-24T09:40:16.422" v="2883" actId="26606"/>
          <ac:spMkLst>
            <pc:docMk/>
            <pc:sldMk cId="1609104375" sldId="353"/>
            <ac:spMk id="9" creationId="{FB8299CF-AE80-41AA-9F4A-54B1342938D8}"/>
          </ac:spMkLst>
        </pc:spChg>
        <pc:spChg chg="add mod">
          <ac:chgData name="Riikonen Olli" userId="cdc422a3-70a4-48f5-9102-df52d22bc0a2" providerId="ADAL" clId="{8E671E0C-077D-41E4-AFBE-C22B6E785573}" dt="2021-11-24T09:54:54.747" v="3251" actId="255"/>
          <ac:spMkLst>
            <pc:docMk/>
            <pc:sldMk cId="1609104375" sldId="353"/>
            <ac:spMk id="11" creationId="{B9238CEA-DF3A-4868-9469-BDD06A92671A}"/>
          </ac:spMkLst>
        </pc:spChg>
      </pc:sldChg>
      <pc:sldChg chg="addSp delSp modSp new mod ord modClrScheme chgLayout">
        <pc:chgData name="Riikonen Olli" userId="cdc422a3-70a4-48f5-9102-df52d22bc0a2" providerId="ADAL" clId="{8E671E0C-077D-41E4-AFBE-C22B6E785573}" dt="2021-11-24T09:35:41.737" v="2807" actId="20577"/>
        <pc:sldMkLst>
          <pc:docMk/>
          <pc:sldMk cId="830169463" sldId="354"/>
        </pc:sldMkLst>
        <pc:spChg chg="del">
          <ac:chgData name="Riikonen Olli" userId="cdc422a3-70a4-48f5-9102-df52d22bc0a2" providerId="ADAL" clId="{8E671E0C-077D-41E4-AFBE-C22B6E785573}" dt="2021-11-19T12:12:23.366" v="1753" actId="700"/>
          <ac:spMkLst>
            <pc:docMk/>
            <pc:sldMk cId="830169463" sldId="354"/>
            <ac:spMk id="2" creationId="{3B52EFD8-DF02-4EFC-8924-B618962E1F6B}"/>
          </ac:spMkLst>
        </pc:spChg>
        <pc:spChg chg="add mod ord">
          <ac:chgData name="Riikonen Olli" userId="cdc422a3-70a4-48f5-9102-df52d22bc0a2" providerId="ADAL" clId="{8E671E0C-077D-41E4-AFBE-C22B6E785573}" dt="2021-11-24T09:35:41.737" v="2807" actId="20577"/>
          <ac:spMkLst>
            <pc:docMk/>
            <pc:sldMk cId="830169463" sldId="354"/>
            <ac:spMk id="2" creationId="{EC022370-A09A-4283-95C3-E4197041372E}"/>
          </ac:spMkLst>
        </pc:spChg>
        <pc:spChg chg="mod ord">
          <ac:chgData name="Riikonen Olli" userId="cdc422a3-70a4-48f5-9102-df52d22bc0a2" providerId="ADAL" clId="{8E671E0C-077D-41E4-AFBE-C22B6E785573}" dt="2021-11-24T09:31:00.568" v="2567" actId="700"/>
          <ac:spMkLst>
            <pc:docMk/>
            <pc:sldMk cId="830169463" sldId="354"/>
            <ac:spMk id="3" creationId="{76E207C1-332D-4F76-8196-0C6113834E35}"/>
          </ac:spMkLst>
        </pc:spChg>
        <pc:spChg chg="del mod ord">
          <ac:chgData name="Riikonen Olli" userId="cdc422a3-70a4-48f5-9102-df52d22bc0a2" providerId="ADAL" clId="{8E671E0C-077D-41E4-AFBE-C22B6E785573}" dt="2021-11-19T12:12:23.366" v="1753" actId="700"/>
          <ac:spMkLst>
            <pc:docMk/>
            <pc:sldMk cId="830169463" sldId="354"/>
            <ac:spMk id="4" creationId="{C49D3F82-6EB4-40D5-B305-DA58CB644F8E}"/>
          </ac:spMkLst>
        </pc:spChg>
        <pc:spChg chg="del">
          <ac:chgData name="Riikonen Olli" userId="cdc422a3-70a4-48f5-9102-df52d22bc0a2" providerId="ADAL" clId="{8E671E0C-077D-41E4-AFBE-C22B6E785573}" dt="2021-11-19T12:12:23.366" v="1753" actId="700"/>
          <ac:spMkLst>
            <pc:docMk/>
            <pc:sldMk cId="830169463" sldId="354"/>
            <ac:spMk id="5" creationId="{FC9656B9-3870-47B3-A702-B5A7FD6962E2}"/>
          </ac:spMkLst>
        </pc:spChg>
        <pc:spChg chg="add mod ord">
          <ac:chgData name="Riikonen Olli" userId="cdc422a3-70a4-48f5-9102-df52d22bc0a2" providerId="ADAL" clId="{8E671E0C-077D-41E4-AFBE-C22B6E785573}" dt="2021-11-24T09:31:28.649" v="2571" actId="1076"/>
          <ac:spMkLst>
            <pc:docMk/>
            <pc:sldMk cId="830169463" sldId="354"/>
            <ac:spMk id="6" creationId="{95DE8FAB-7C43-402A-8B7E-1AFBD6E71596}"/>
          </ac:spMkLst>
        </pc:spChg>
        <pc:spChg chg="add del mod ord">
          <ac:chgData name="Riikonen Olli" userId="cdc422a3-70a4-48f5-9102-df52d22bc0a2" providerId="ADAL" clId="{8E671E0C-077D-41E4-AFBE-C22B6E785573}" dt="2021-11-24T09:30:05.384" v="2550" actId="478"/>
          <ac:spMkLst>
            <pc:docMk/>
            <pc:sldMk cId="830169463" sldId="354"/>
            <ac:spMk id="7" creationId="{E7AC926F-11C0-4910-89FB-9D78EA7B1108}"/>
          </ac:spMkLst>
        </pc:spChg>
      </pc:sldChg>
      <pc:sldChg chg="modSp new del mod ord">
        <pc:chgData name="Riikonen Olli" userId="cdc422a3-70a4-48f5-9102-df52d22bc0a2" providerId="ADAL" clId="{8E671E0C-077D-41E4-AFBE-C22B6E785573}" dt="2021-11-24T08:47:48.075" v="2250" actId="47"/>
        <pc:sldMkLst>
          <pc:docMk/>
          <pc:sldMk cId="844570164" sldId="355"/>
        </pc:sldMkLst>
        <pc:spChg chg="mod">
          <ac:chgData name="Riikonen Olli" userId="cdc422a3-70a4-48f5-9102-df52d22bc0a2" providerId="ADAL" clId="{8E671E0C-077D-41E4-AFBE-C22B6E785573}" dt="2021-11-19T12:12:58.997" v="1828" actId="20577"/>
          <ac:spMkLst>
            <pc:docMk/>
            <pc:sldMk cId="844570164" sldId="355"/>
            <ac:spMk id="2" creationId="{ACFFF1B2-9FEC-4313-A811-4C63FC412118}"/>
          </ac:spMkLst>
        </pc:spChg>
      </pc:sldChg>
      <pc:sldChg chg="ord">
        <pc:chgData name="Riikonen Olli" userId="cdc422a3-70a4-48f5-9102-df52d22bc0a2" providerId="ADAL" clId="{8E671E0C-077D-41E4-AFBE-C22B6E785573}" dt="2021-11-19T14:42:41.615" v="1859"/>
        <pc:sldMkLst>
          <pc:docMk/>
          <pc:sldMk cId="3204127055" sldId="2584"/>
        </pc:sldMkLst>
      </pc:sldChg>
      <pc:sldChg chg="addSp delSp modSp new mod ord modClrScheme chgLayout">
        <pc:chgData name="Riikonen Olli" userId="cdc422a3-70a4-48f5-9102-df52d22bc0a2" providerId="ADAL" clId="{8E671E0C-077D-41E4-AFBE-C22B6E785573}" dt="2021-11-24T08:11:25.724" v="2164" actId="20577"/>
        <pc:sldMkLst>
          <pc:docMk/>
          <pc:sldMk cId="2367900515" sldId="2585"/>
        </pc:sldMkLst>
        <pc:spChg chg="del mod ord">
          <ac:chgData name="Riikonen Olli" userId="cdc422a3-70a4-48f5-9102-df52d22bc0a2" providerId="ADAL" clId="{8E671E0C-077D-41E4-AFBE-C22B6E785573}" dt="2021-11-19T12:18:08.008" v="1830" actId="700"/>
          <ac:spMkLst>
            <pc:docMk/>
            <pc:sldMk cId="2367900515" sldId="2585"/>
            <ac:spMk id="2" creationId="{44F3ED30-464D-4594-A46A-0E3912C2E2DD}"/>
          </ac:spMkLst>
        </pc:spChg>
        <pc:spChg chg="del">
          <ac:chgData name="Riikonen Olli" userId="cdc422a3-70a4-48f5-9102-df52d22bc0a2" providerId="ADAL" clId="{8E671E0C-077D-41E4-AFBE-C22B6E785573}" dt="2021-11-19T12:18:08.008" v="1830" actId="700"/>
          <ac:spMkLst>
            <pc:docMk/>
            <pc:sldMk cId="2367900515" sldId="2585"/>
            <ac:spMk id="3" creationId="{F5CB4028-AE46-4821-94B4-A9F0942A0C63}"/>
          </ac:spMkLst>
        </pc:spChg>
        <pc:spChg chg="mod ord modVis">
          <ac:chgData name="Riikonen Olli" userId="cdc422a3-70a4-48f5-9102-df52d22bc0a2" providerId="ADAL" clId="{8E671E0C-077D-41E4-AFBE-C22B6E785573}" dt="2021-11-19T14:42:04.415" v="1855" actId="26606"/>
          <ac:spMkLst>
            <pc:docMk/>
            <pc:sldMk cId="2367900515" sldId="2585"/>
            <ac:spMk id="4" creationId="{F9332E2A-F71B-487B-81E7-D4E890BCCCBD}"/>
          </ac:spMkLst>
        </pc:spChg>
        <pc:spChg chg="add del mod ord">
          <ac:chgData name="Riikonen Olli" userId="cdc422a3-70a4-48f5-9102-df52d22bc0a2" providerId="ADAL" clId="{8E671E0C-077D-41E4-AFBE-C22B6E785573}" dt="2021-11-19T12:19:05.459" v="1844" actId="26606"/>
          <ac:spMkLst>
            <pc:docMk/>
            <pc:sldMk cId="2367900515" sldId="2585"/>
            <ac:spMk id="5" creationId="{5CB5E1B0-2506-47E6-9462-2DF2F429E44F}"/>
          </ac:spMkLst>
        </pc:spChg>
        <pc:spChg chg="add del mod">
          <ac:chgData name="Riikonen Olli" userId="cdc422a3-70a4-48f5-9102-df52d22bc0a2" providerId="ADAL" clId="{8E671E0C-077D-41E4-AFBE-C22B6E785573}" dt="2021-11-19T12:19:05.459" v="1844" actId="26606"/>
          <ac:spMkLst>
            <pc:docMk/>
            <pc:sldMk cId="2367900515" sldId="2585"/>
            <ac:spMk id="12" creationId="{031D21B7-2619-453F-87AD-DBB00A1A17AD}"/>
          </ac:spMkLst>
        </pc:spChg>
        <pc:spChg chg="add del mod">
          <ac:chgData name="Riikonen Olli" userId="cdc422a3-70a4-48f5-9102-df52d22bc0a2" providerId="ADAL" clId="{8E671E0C-077D-41E4-AFBE-C22B6E785573}" dt="2021-11-19T12:19:05.459" v="1844" actId="26606"/>
          <ac:spMkLst>
            <pc:docMk/>
            <pc:sldMk cId="2367900515" sldId="2585"/>
            <ac:spMk id="16" creationId="{C94441A8-F426-48E3-B403-9496524F955B}"/>
          </ac:spMkLst>
        </pc:spChg>
        <pc:spChg chg="add del mod">
          <ac:chgData name="Riikonen Olli" userId="cdc422a3-70a4-48f5-9102-df52d22bc0a2" providerId="ADAL" clId="{8E671E0C-077D-41E4-AFBE-C22B6E785573}" dt="2021-11-19T12:19:04.299" v="1841" actId="26606"/>
          <ac:spMkLst>
            <pc:docMk/>
            <pc:sldMk cId="2367900515" sldId="2585"/>
            <ac:spMk id="21" creationId="{F9654E5B-9D18-418E-BC8C-4C62526BC1BC}"/>
          </ac:spMkLst>
        </pc:spChg>
        <pc:spChg chg="add del mod">
          <ac:chgData name="Riikonen Olli" userId="cdc422a3-70a4-48f5-9102-df52d22bc0a2" providerId="ADAL" clId="{8E671E0C-077D-41E4-AFBE-C22B6E785573}" dt="2021-11-19T12:19:05.457" v="1843" actId="26606"/>
          <ac:spMkLst>
            <pc:docMk/>
            <pc:sldMk cId="2367900515" sldId="2585"/>
            <ac:spMk id="23" creationId="{AD28F24E-9BAB-4AB8-BB38-C4CF0604BFFF}"/>
          </ac:spMkLst>
        </pc:spChg>
        <pc:spChg chg="add del mod">
          <ac:chgData name="Riikonen Olli" userId="cdc422a3-70a4-48f5-9102-df52d22bc0a2" providerId="ADAL" clId="{8E671E0C-077D-41E4-AFBE-C22B6E785573}" dt="2021-11-24T08:11:25.724" v="2164" actId="20577"/>
          <ac:spMkLst>
            <pc:docMk/>
            <pc:sldMk cId="2367900515" sldId="2585"/>
            <ac:spMk id="25" creationId="{F9654E5B-9D18-418E-BC8C-4C62526BC1BC}"/>
          </ac:spMkLst>
        </pc:spChg>
        <pc:picChg chg="add mod">
          <ac:chgData name="Riikonen Olli" userId="cdc422a3-70a4-48f5-9102-df52d22bc0a2" providerId="ADAL" clId="{8E671E0C-077D-41E4-AFBE-C22B6E785573}" dt="2021-11-19T14:42:21.439" v="1857" actId="14100"/>
          <ac:picMkLst>
            <pc:docMk/>
            <pc:sldMk cId="2367900515" sldId="2585"/>
            <ac:picMk id="7" creationId="{902E6B3D-9AF6-4937-BEB2-4D0BF32855D7}"/>
          </ac:picMkLst>
        </pc:picChg>
      </pc:sldChg>
      <pc:sldChg chg="add del">
        <pc:chgData name="Riikonen Olli" userId="cdc422a3-70a4-48f5-9102-df52d22bc0a2" providerId="ADAL" clId="{8E671E0C-077D-41E4-AFBE-C22B6E785573}" dt="2021-11-24T08:45:23.258" v="2188" actId="47"/>
        <pc:sldMkLst>
          <pc:docMk/>
          <pc:sldMk cId="1470365767" sldId="2586"/>
        </pc:sldMkLst>
      </pc:sldChg>
      <pc:sldChg chg="add del">
        <pc:chgData name="Riikonen Olli" userId="cdc422a3-70a4-48f5-9102-df52d22bc0a2" providerId="ADAL" clId="{8E671E0C-077D-41E4-AFBE-C22B6E785573}" dt="2021-11-24T08:40:58.853" v="2165" actId="47"/>
        <pc:sldMkLst>
          <pc:docMk/>
          <pc:sldMk cId="2932168300" sldId="2587"/>
        </pc:sldMkLst>
      </pc:sldChg>
      <pc:sldChg chg="add del">
        <pc:chgData name="Riikonen Olli" userId="cdc422a3-70a4-48f5-9102-df52d22bc0a2" providerId="ADAL" clId="{8E671E0C-077D-41E4-AFBE-C22B6E785573}" dt="2021-11-19T14:53:57.766" v="1925" actId="47"/>
        <pc:sldMkLst>
          <pc:docMk/>
          <pc:sldMk cId="2062782062" sldId="2588"/>
        </pc:sldMkLst>
      </pc:sldChg>
      <pc:sldChg chg="add del">
        <pc:chgData name="Riikonen Olli" userId="cdc422a3-70a4-48f5-9102-df52d22bc0a2" providerId="ADAL" clId="{8E671E0C-077D-41E4-AFBE-C22B6E785573}" dt="2021-11-19T14:54:07.181" v="1926" actId="47"/>
        <pc:sldMkLst>
          <pc:docMk/>
          <pc:sldMk cId="1885834584" sldId="2589"/>
        </pc:sldMkLst>
      </pc:sldChg>
      <pc:sldChg chg="add ord">
        <pc:chgData name="Riikonen Olli" userId="cdc422a3-70a4-48f5-9102-df52d22bc0a2" providerId="ADAL" clId="{8E671E0C-077D-41E4-AFBE-C22B6E785573}" dt="2021-11-24T08:47:24.738" v="2249"/>
        <pc:sldMkLst>
          <pc:docMk/>
          <pc:sldMk cId="2137498197" sldId="2590"/>
        </pc:sldMkLst>
      </pc:sldChg>
      <pc:sldChg chg="add ord">
        <pc:chgData name="Riikonen Olli" userId="cdc422a3-70a4-48f5-9102-df52d22bc0a2" providerId="ADAL" clId="{8E671E0C-077D-41E4-AFBE-C22B6E785573}" dt="2021-11-24T08:45:18.232" v="2187"/>
        <pc:sldMkLst>
          <pc:docMk/>
          <pc:sldMk cId="1454372118" sldId="2591"/>
        </pc:sldMkLst>
      </pc:sldChg>
      <pc:sldChg chg="add del">
        <pc:chgData name="Riikonen Olli" userId="cdc422a3-70a4-48f5-9102-df52d22bc0a2" providerId="ADAL" clId="{8E671E0C-077D-41E4-AFBE-C22B6E785573}" dt="2021-11-24T08:46:15.231" v="2235" actId="47"/>
        <pc:sldMkLst>
          <pc:docMk/>
          <pc:sldMk cId="727521849" sldId="2592"/>
        </pc:sldMkLst>
      </pc:sldChg>
      <pc:sldChg chg="modSp add mod ord">
        <pc:chgData name="Riikonen Olli" userId="cdc422a3-70a4-48f5-9102-df52d22bc0a2" providerId="ADAL" clId="{8E671E0C-077D-41E4-AFBE-C22B6E785573}" dt="2021-11-24T08:47:21.574" v="2247"/>
        <pc:sldMkLst>
          <pc:docMk/>
          <pc:sldMk cId="3804464771" sldId="2593"/>
        </pc:sldMkLst>
        <pc:picChg chg="mod">
          <ac:chgData name="Riikonen Olli" userId="cdc422a3-70a4-48f5-9102-df52d22bc0a2" providerId="ADAL" clId="{8E671E0C-077D-41E4-AFBE-C22B6E785573}" dt="2021-11-19T15:01:34.170" v="1954" actId="1076"/>
          <ac:picMkLst>
            <pc:docMk/>
            <pc:sldMk cId="3804464771" sldId="2593"/>
            <ac:picMk id="4" creationId="{EF509BE9-52FE-431D-85E0-4C0235CB7428}"/>
          </ac:picMkLst>
        </pc:picChg>
      </pc:sldChg>
      <pc:sldChg chg="add del">
        <pc:chgData name="Riikonen Olli" userId="cdc422a3-70a4-48f5-9102-df52d22bc0a2" providerId="ADAL" clId="{8E671E0C-077D-41E4-AFBE-C22B6E785573}" dt="2021-11-19T14:58:31.089" v="1949" actId="47"/>
        <pc:sldMkLst>
          <pc:docMk/>
          <pc:sldMk cId="3431322327" sldId="2594"/>
        </pc:sldMkLst>
      </pc:sldChg>
      <pc:sldChg chg="add del">
        <pc:chgData name="Riikonen Olli" userId="cdc422a3-70a4-48f5-9102-df52d22bc0a2" providerId="ADAL" clId="{8E671E0C-077D-41E4-AFBE-C22B6E785573}" dt="2021-11-19T14:58:37.048" v="1950" actId="47"/>
        <pc:sldMkLst>
          <pc:docMk/>
          <pc:sldMk cId="1057662473" sldId="2595"/>
        </pc:sldMkLst>
      </pc:sldChg>
      <pc:sldChg chg="add del">
        <pc:chgData name="Riikonen Olli" userId="cdc422a3-70a4-48f5-9102-df52d22bc0a2" providerId="ADAL" clId="{8E671E0C-077D-41E4-AFBE-C22B6E785573}" dt="2021-11-19T14:58:24.184" v="1948" actId="47"/>
        <pc:sldMkLst>
          <pc:docMk/>
          <pc:sldMk cId="390604805" sldId="2596"/>
        </pc:sldMkLst>
      </pc:sldChg>
      <pc:sldChg chg="add del">
        <pc:chgData name="Riikonen Olli" userId="cdc422a3-70a4-48f5-9102-df52d22bc0a2" providerId="ADAL" clId="{8E671E0C-077D-41E4-AFBE-C22B6E785573}" dt="2021-11-19T14:58:46.052" v="1951" actId="47"/>
        <pc:sldMkLst>
          <pc:docMk/>
          <pc:sldMk cId="350955770" sldId="2597"/>
        </pc:sldMkLst>
      </pc:sldChg>
      <pc:sldChg chg="modSp add del mod">
        <pc:chgData name="Riikonen Olli" userId="cdc422a3-70a4-48f5-9102-df52d22bc0a2" providerId="ADAL" clId="{8E671E0C-077D-41E4-AFBE-C22B6E785573}" dt="2021-11-19T15:01:47.206" v="1957" actId="47"/>
        <pc:sldMkLst>
          <pc:docMk/>
          <pc:sldMk cId="44696234" sldId="2598"/>
        </pc:sldMkLst>
        <pc:picChg chg="mod">
          <ac:chgData name="Riikonen Olli" userId="cdc422a3-70a4-48f5-9102-df52d22bc0a2" providerId="ADAL" clId="{8E671E0C-077D-41E4-AFBE-C22B6E785573}" dt="2021-11-19T15:01:39.880" v="1956" actId="1076"/>
          <ac:picMkLst>
            <pc:docMk/>
            <pc:sldMk cId="44696234" sldId="2598"/>
            <ac:picMk id="4" creationId="{97E38B3B-ED2C-41A3-B6D4-0D0D607766B4}"/>
          </ac:picMkLst>
        </pc:picChg>
      </pc:sldChg>
      <pc:sldChg chg="add del">
        <pc:chgData name="Riikonen Olli" userId="cdc422a3-70a4-48f5-9102-df52d22bc0a2" providerId="ADAL" clId="{8E671E0C-077D-41E4-AFBE-C22B6E785573}" dt="2021-11-19T15:01:52.204" v="1958" actId="47"/>
        <pc:sldMkLst>
          <pc:docMk/>
          <pc:sldMk cId="1826821220" sldId="2599"/>
        </pc:sldMkLst>
      </pc:sldChg>
      <pc:sldChg chg="add del ord">
        <pc:chgData name="Riikonen Olli" userId="cdc422a3-70a4-48f5-9102-df52d22bc0a2" providerId="ADAL" clId="{8E671E0C-077D-41E4-AFBE-C22B6E785573}" dt="2021-11-24T07:40:10.265" v="2014" actId="47"/>
        <pc:sldMkLst>
          <pc:docMk/>
          <pc:sldMk cId="1131366032" sldId="2600"/>
        </pc:sldMkLst>
      </pc:sldChg>
      <pc:sldChg chg="addSp delSp modSp add del mod ord modClrScheme chgLayout">
        <pc:chgData name="Riikonen Olli" userId="cdc422a3-70a4-48f5-9102-df52d22bc0a2" providerId="ADAL" clId="{8E671E0C-077D-41E4-AFBE-C22B6E785573}" dt="2021-11-24T07:39:44.767" v="2013" actId="47"/>
        <pc:sldMkLst>
          <pc:docMk/>
          <pc:sldMk cId="1735089161" sldId="2601"/>
        </pc:sldMkLst>
        <pc:spChg chg="mod ord">
          <ac:chgData name="Riikonen Olli" userId="cdc422a3-70a4-48f5-9102-df52d22bc0a2" providerId="ADAL" clId="{8E671E0C-077D-41E4-AFBE-C22B6E785573}" dt="2021-11-19T14:56:06.231" v="1939" actId="700"/>
          <ac:spMkLst>
            <pc:docMk/>
            <pc:sldMk cId="1735089161" sldId="2601"/>
            <ac:spMk id="2" creationId="{A1AF4067-289D-4C18-95C7-E273FEEEE6D2}"/>
          </ac:spMkLst>
        </pc:spChg>
        <pc:spChg chg="add del mod ord">
          <ac:chgData name="Riikonen Olli" userId="cdc422a3-70a4-48f5-9102-df52d22bc0a2" providerId="ADAL" clId="{8E671E0C-077D-41E4-AFBE-C22B6E785573}" dt="2021-11-19T14:56:06.231" v="1939" actId="700"/>
          <ac:spMkLst>
            <pc:docMk/>
            <pc:sldMk cId="1735089161" sldId="2601"/>
            <ac:spMk id="3" creationId="{0E4C40F1-8E50-4F72-8A64-A536C7FB313E}"/>
          </ac:spMkLst>
        </pc:spChg>
        <pc:spChg chg="mod ord">
          <ac:chgData name="Riikonen Olli" userId="cdc422a3-70a4-48f5-9102-df52d22bc0a2" providerId="ADAL" clId="{8E671E0C-077D-41E4-AFBE-C22B6E785573}" dt="2021-11-19T14:56:06.231" v="1939" actId="700"/>
          <ac:spMkLst>
            <pc:docMk/>
            <pc:sldMk cId="1735089161" sldId="2601"/>
            <ac:spMk id="5" creationId="{AF3EB6F2-9F0D-4913-BA07-2BCB8F9F09C1}"/>
          </ac:spMkLst>
        </pc:spChg>
        <pc:spChg chg="add del mod">
          <ac:chgData name="Riikonen Olli" userId="cdc422a3-70a4-48f5-9102-df52d22bc0a2" providerId="ADAL" clId="{8E671E0C-077D-41E4-AFBE-C22B6E785573}" dt="2021-11-19T14:56:33.315" v="1943" actId="478"/>
          <ac:spMkLst>
            <pc:docMk/>
            <pc:sldMk cId="1735089161" sldId="2601"/>
            <ac:spMk id="6" creationId="{33CA3B47-6791-4FC4-B0DF-CD9AE24B43D8}"/>
          </ac:spMkLst>
        </pc:spChg>
        <pc:spChg chg="mod">
          <ac:chgData name="Riikonen Olli" userId="cdc422a3-70a4-48f5-9102-df52d22bc0a2" providerId="ADAL" clId="{8E671E0C-077D-41E4-AFBE-C22B6E785573}" dt="2021-11-19T14:57:09.831" v="1945" actId="255"/>
          <ac:spMkLst>
            <pc:docMk/>
            <pc:sldMk cId="1735089161" sldId="2601"/>
            <ac:spMk id="21" creationId="{B6E82BA4-6739-4F02-B2A4-A60DEA37ACB6}"/>
          </ac:spMkLst>
        </pc:spChg>
        <pc:spChg chg="mod">
          <ac:chgData name="Riikonen Olli" userId="cdc422a3-70a4-48f5-9102-df52d22bc0a2" providerId="ADAL" clId="{8E671E0C-077D-41E4-AFBE-C22B6E785573}" dt="2021-11-19T14:57:35.073" v="1947" actId="20577"/>
          <ac:spMkLst>
            <pc:docMk/>
            <pc:sldMk cId="1735089161" sldId="2601"/>
            <ac:spMk id="28" creationId="{2A12EAC0-4012-4DE1-8763-F1B7F278C2DC}"/>
          </ac:spMkLst>
        </pc:spChg>
        <pc:picChg chg="del mod ord modCrop">
          <ac:chgData name="Riikonen Olli" userId="cdc422a3-70a4-48f5-9102-df52d22bc0a2" providerId="ADAL" clId="{8E671E0C-077D-41E4-AFBE-C22B6E785573}" dt="2021-11-19T14:56:10.582" v="1940" actId="478"/>
          <ac:picMkLst>
            <pc:docMk/>
            <pc:sldMk cId="1735089161" sldId="2601"/>
            <ac:picMk id="9" creationId="{1C0C526E-8AA4-4E1F-8CB7-E01AEE38E097}"/>
          </ac:picMkLst>
        </pc:picChg>
      </pc:sldChg>
      <pc:sldChg chg="add ord">
        <pc:chgData name="Riikonen Olli" userId="cdc422a3-70a4-48f5-9102-df52d22bc0a2" providerId="ADAL" clId="{8E671E0C-077D-41E4-AFBE-C22B6E785573}" dt="2021-11-24T08:46:31.499" v="2237"/>
        <pc:sldMkLst>
          <pc:docMk/>
          <pc:sldMk cId="962659439" sldId="2602"/>
        </pc:sldMkLst>
      </pc:sldChg>
      <pc:sldChg chg="add del">
        <pc:chgData name="Riikonen Olli" userId="cdc422a3-70a4-48f5-9102-df52d22bc0a2" providerId="ADAL" clId="{8E671E0C-077D-41E4-AFBE-C22B6E785573}" dt="2021-11-25T11:05:57.162" v="3302" actId="2696"/>
        <pc:sldMkLst>
          <pc:docMk/>
          <pc:sldMk cId="4116497980" sldId="2603"/>
        </pc:sldMkLst>
      </pc:sldChg>
      <pc:sldChg chg="add del">
        <pc:chgData name="Riikonen Olli" userId="cdc422a3-70a4-48f5-9102-df52d22bc0a2" providerId="ADAL" clId="{8E671E0C-077D-41E4-AFBE-C22B6E785573}" dt="2021-11-25T11:05:57.162" v="3302" actId="2696"/>
        <pc:sldMkLst>
          <pc:docMk/>
          <pc:sldMk cId="786372253" sldId="2604"/>
        </pc:sldMkLst>
      </pc:sldChg>
      <pc:sldChg chg="add del">
        <pc:chgData name="Riikonen Olli" userId="cdc422a3-70a4-48f5-9102-df52d22bc0a2" providerId="ADAL" clId="{8E671E0C-077D-41E4-AFBE-C22B6E785573}" dt="2021-11-25T11:05:57.162" v="3302" actId="2696"/>
        <pc:sldMkLst>
          <pc:docMk/>
          <pc:sldMk cId="2853696265" sldId="2605"/>
        </pc:sldMkLst>
      </pc:sldChg>
      <pc:sldChg chg="add del">
        <pc:chgData name="Riikonen Olli" userId="cdc422a3-70a4-48f5-9102-df52d22bc0a2" providerId="ADAL" clId="{8E671E0C-077D-41E4-AFBE-C22B6E785573}" dt="2021-11-24T09:24:50.369" v="2397" actId="47"/>
        <pc:sldMkLst>
          <pc:docMk/>
          <pc:sldMk cId="2877198209" sldId="2606"/>
        </pc:sldMkLst>
      </pc:sldChg>
      <pc:sldChg chg="modSp add del mod">
        <pc:chgData name="Riikonen Olli" userId="cdc422a3-70a4-48f5-9102-df52d22bc0a2" providerId="ADAL" clId="{8E671E0C-077D-41E4-AFBE-C22B6E785573}" dt="2021-11-25T11:05:57.162" v="3302" actId="2696"/>
        <pc:sldMkLst>
          <pc:docMk/>
          <pc:sldMk cId="3760799223" sldId="2607"/>
        </pc:sldMkLst>
        <pc:spChg chg="mod">
          <ac:chgData name="Riikonen Olli" userId="cdc422a3-70a4-48f5-9102-df52d22bc0a2" providerId="ADAL" clId="{8E671E0C-077D-41E4-AFBE-C22B6E785573}" dt="2021-11-19T15:02:23.408" v="1959" actId="20577"/>
          <ac:spMkLst>
            <pc:docMk/>
            <pc:sldMk cId="3760799223" sldId="2607"/>
            <ac:spMk id="3" creationId="{72B6CE32-2D6A-4B1C-93C5-AFA0B5297CC5}"/>
          </ac:spMkLst>
        </pc:spChg>
      </pc:sldChg>
      <pc:sldChg chg="modSp add mod">
        <pc:chgData name="Riikonen Olli" userId="cdc422a3-70a4-48f5-9102-df52d22bc0a2" providerId="ADAL" clId="{8E671E0C-077D-41E4-AFBE-C22B6E785573}" dt="2021-11-19T15:05:30.479" v="1985" actId="14100"/>
        <pc:sldMkLst>
          <pc:docMk/>
          <pc:sldMk cId="1794909618" sldId="2608"/>
        </pc:sldMkLst>
        <pc:spChg chg="mod">
          <ac:chgData name="Riikonen Olli" userId="cdc422a3-70a4-48f5-9102-df52d22bc0a2" providerId="ADAL" clId="{8E671E0C-077D-41E4-AFBE-C22B6E785573}" dt="2021-11-19T15:05:30.479" v="1985" actId="14100"/>
          <ac:spMkLst>
            <pc:docMk/>
            <pc:sldMk cId="1794909618" sldId="2608"/>
            <ac:spMk id="24" creationId="{52900D1A-D2E8-4B40-9308-78887691588C}"/>
          </ac:spMkLst>
        </pc:spChg>
        <pc:spChg chg="mod">
          <ac:chgData name="Riikonen Olli" userId="cdc422a3-70a4-48f5-9102-df52d22bc0a2" providerId="ADAL" clId="{8E671E0C-077D-41E4-AFBE-C22B6E785573}" dt="2021-11-19T15:05:22.810" v="1984" actId="20577"/>
          <ac:spMkLst>
            <pc:docMk/>
            <pc:sldMk cId="1794909618" sldId="2608"/>
            <ac:spMk id="47143" creationId="{35720F5A-B936-4E32-B857-8458BF595997}"/>
          </ac:spMkLst>
        </pc:spChg>
        <pc:picChg chg="mod">
          <ac:chgData name="Riikonen Olli" userId="cdc422a3-70a4-48f5-9102-df52d22bc0a2" providerId="ADAL" clId="{8E671E0C-077D-41E4-AFBE-C22B6E785573}" dt="2021-11-19T15:04:55.745" v="1978" actId="14100"/>
          <ac:picMkLst>
            <pc:docMk/>
            <pc:sldMk cId="1794909618" sldId="2608"/>
            <ac:picMk id="47142" creationId="{4CE39F64-AE45-4686-B072-2BD1E3DCE204}"/>
          </ac:picMkLst>
        </pc:picChg>
      </pc:sldChg>
      <pc:sldChg chg="add del">
        <pc:chgData name="Riikonen Olli" userId="cdc422a3-70a4-48f5-9102-df52d22bc0a2" providerId="ADAL" clId="{8E671E0C-077D-41E4-AFBE-C22B6E785573}" dt="2021-11-25T11:06:15.766" v="3303" actId="47"/>
        <pc:sldMkLst>
          <pc:docMk/>
          <pc:sldMk cId="1484768200" sldId="2609"/>
        </pc:sldMkLst>
      </pc:sldChg>
      <pc:sldChg chg="add">
        <pc:chgData name="Riikonen Olli" userId="cdc422a3-70a4-48f5-9102-df52d22bc0a2" providerId="ADAL" clId="{8E671E0C-077D-41E4-AFBE-C22B6E785573}" dt="2021-11-19T14:51:24.229" v="1911"/>
        <pc:sldMkLst>
          <pc:docMk/>
          <pc:sldMk cId="3943682515" sldId="2610"/>
        </pc:sldMkLst>
      </pc:sldChg>
      <pc:sldChg chg="add del">
        <pc:chgData name="Riikonen Olli" userId="cdc422a3-70a4-48f5-9102-df52d22bc0a2" providerId="ADAL" clId="{8E671E0C-077D-41E4-AFBE-C22B6E785573}" dt="2021-11-25T11:07:13.828" v="3304" actId="47"/>
        <pc:sldMkLst>
          <pc:docMk/>
          <pc:sldMk cId="4165483756" sldId="2611"/>
        </pc:sldMkLst>
      </pc:sldChg>
      <pc:sldChg chg="add del">
        <pc:chgData name="Riikonen Olli" userId="cdc422a3-70a4-48f5-9102-df52d22bc0a2" providerId="ADAL" clId="{8E671E0C-077D-41E4-AFBE-C22B6E785573}" dt="2021-11-24T09:46:17.913" v="2960" actId="47"/>
        <pc:sldMkLst>
          <pc:docMk/>
          <pc:sldMk cId="2596615584" sldId="2612"/>
        </pc:sldMkLst>
      </pc:sldChg>
      <pc:sldChg chg="add del">
        <pc:chgData name="Riikonen Olli" userId="cdc422a3-70a4-48f5-9102-df52d22bc0a2" providerId="ADAL" clId="{8E671E0C-077D-41E4-AFBE-C22B6E785573}" dt="2021-11-24T09:26:15.192" v="2398" actId="47"/>
        <pc:sldMkLst>
          <pc:docMk/>
          <pc:sldMk cId="2103298738" sldId="2613"/>
        </pc:sldMkLst>
      </pc:sldChg>
      <pc:sldChg chg="addSp delSp modSp new mod ord modClrScheme chgLayout">
        <pc:chgData name="Riikonen Olli" userId="cdc422a3-70a4-48f5-9102-df52d22bc0a2" providerId="ADAL" clId="{8E671E0C-077D-41E4-AFBE-C22B6E785573}" dt="2021-11-24T08:46:01.515" v="2234" actId="20577"/>
        <pc:sldMkLst>
          <pc:docMk/>
          <pc:sldMk cId="3286826960" sldId="2614"/>
        </pc:sldMkLst>
        <pc:spChg chg="del mod ord">
          <ac:chgData name="Riikonen Olli" userId="cdc422a3-70a4-48f5-9102-df52d22bc0a2" providerId="ADAL" clId="{8E671E0C-077D-41E4-AFBE-C22B6E785573}" dt="2021-11-24T08:43:00.445" v="2168" actId="700"/>
          <ac:spMkLst>
            <pc:docMk/>
            <pc:sldMk cId="3286826960" sldId="2614"/>
            <ac:spMk id="2" creationId="{3D6797F1-37DC-4A73-99AC-6253712A59B1}"/>
          </ac:spMkLst>
        </pc:spChg>
        <pc:spChg chg="del mod ord">
          <ac:chgData name="Riikonen Olli" userId="cdc422a3-70a4-48f5-9102-df52d22bc0a2" providerId="ADAL" clId="{8E671E0C-077D-41E4-AFBE-C22B6E785573}" dt="2021-11-24T08:43:00.445" v="2168" actId="700"/>
          <ac:spMkLst>
            <pc:docMk/>
            <pc:sldMk cId="3286826960" sldId="2614"/>
            <ac:spMk id="3" creationId="{C10DFB21-9316-46E9-8476-BF78919764F2}"/>
          </ac:spMkLst>
        </pc:spChg>
        <pc:spChg chg="mod ord">
          <ac:chgData name="Riikonen Olli" userId="cdc422a3-70a4-48f5-9102-df52d22bc0a2" providerId="ADAL" clId="{8E671E0C-077D-41E4-AFBE-C22B6E785573}" dt="2021-11-24T08:43:50.457" v="2173" actId="700"/>
          <ac:spMkLst>
            <pc:docMk/>
            <pc:sldMk cId="3286826960" sldId="2614"/>
            <ac:spMk id="4" creationId="{73AAAA6C-752B-4E34-8FF7-21E02F71FAA6}"/>
          </ac:spMkLst>
        </pc:spChg>
        <pc:spChg chg="add del mod ord">
          <ac:chgData name="Riikonen Olli" userId="cdc422a3-70a4-48f5-9102-df52d22bc0a2" providerId="ADAL" clId="{8E671E0C-077D-41E4-AFBE-C22B6E785573}" dt="2021-11-24T08:43:50.457" v="2173" actId="700"/>
          <ac:spMkLst>
            <pc:docMk/>
            <pc:sldMk cId="3286826960" sldId="2614"/>
            <ac:spMk id="5" creationId="{568AC3BB-6776-4F77-93F5-BA0985882529}"/>
          </ac:spMkLst>
        </pc:spChg>
        <pc:spChg chg="add del mod ord">
          <ac:chgData name="Riikonen Olli" userId="cdc422a3-70a4-48f5-9102-df52d22bc0a2" providerId="ADAL" clId="{8E671E0C-077D-41E4-AFBE-C22B6E785573}" dt="2021-11-24T08:43:50.457" v="2173" actId="700"/>
          <ac:spMkLst>
            <pc:docMk/>
            <pc:sldMk cId="3286826960" sldId="2614"/>
            <ac:spMk id="6" creationId="{E104D265-549D-4DD9-B46A-15481381E9B9}"/>
          </ac:spMkLst>
        </pc:spChg>
        <pc:spChg chg="add del mod ord">
          <ac:chgData name="Riikonen Olli" userId="cdc422a3-70a4-48f5-9102-df52d22bc0a2" providerId="ADAL" clId="{8E671E0C-077D-41E4-AFBE-C22B6E785573}" dt="2021-11-24T08:43:50.457" v="2173" actId="700"/>
          <ac:spMkLst>
            <pc:docMk/>
            <pc:sldMk cId="3286826960" sldId="2614"/>
            <ac:spMk id="7" creationId="{51D3E49E-EC39-4D3C-B2B9-F0B3ED67EF27}"/>
          </ac:spMkLst>
        </pc:spChg>
        <pc:spChg chg="add mod ord">
          <ac:chgData name="Riikonen Olli" userId="cdc422a3-70a4-48f5-9102-df52d22bc0a2" providerId="ADAL" clId="{8E671E0C-077D-41E4-AFBE-C22B6E785573}" dt="2021-11-24T08:46:01.515" v="2234" actId="20577"/>
          <ac:spMkLst>
            <pc:docMk/>
            <pc:sldMk cId="3286826960" sldId="2614"/>
            <ac:spMk id="8" creationId="{B7DDF0C6-5309-46B7-A1B6-BC8BD9DCA4C3}"/>
          </ac:spMkLst>
        </pc:spChg>
        <pc:spChg chg="add mod ord">
          <ac:chgData name="Riikonen Olli" userId="cdc422a3-70a4-48f5-9102-df52d22bc0a2" providerId="ADAL" clId="{8E671E0C-077D-41E4-AFBE-C22B6E785573}" dt="2021-11-24T08:43:50.457" v="2173" actId="700"/>
          <ac:spMkLst>
            <pc:docMk/>
            <pc:sldMk cId="3286826960" sldId="2614"/>
            <ac:spMk id="9" creationId="{D609D749-CF09-4248-933A-A19C89FC38D5}"/>
          </ac:spMkLst>
        </pc:spChg>
        <pc:spChg chg="add mod ord">
          <ac:chgData name="Riikonen Olli" userId="cdc422a3-70a4-48f5-9102-df52d22bc0a2" providerId="ADAL" clId="{8E671E0C-077D-41E4-AFBE-C22B6E785573}" dt="2021-11-24T08:43:50.457" v="2173" actId="700"/>
          <ac:spMkLst>
            <pc:docMk/>
            <pc:sldMk cId="3286826960" sldId="2614"/>
            <ac:spMk id="10" creationId="{ABD3F483-7046-4BD3-848F-7417378C3EB8}"/>
          </ac:spMkLst>
        </pc:spChg>
      </pc:sldChg>
      <pc:sldChg chg="new del">
        <pc:chgData name="Riikonen Olli" userId="cdc422a3-70a4-48f5-9102-df52d22bc0a2" providerId="ADAL" clId="{8E671E0C-077D-41E4-AFBE-C22B6E785573}" dt="2021-11-24T08:45:03.287" v="2183" actId="47"/>
        <pc:sldMkLst>
          <pc:docMk/>
          <pc:sldMk cId="3659081814" sldId="2615"/>
        </pc:sldMkLst>
      </pc:sldChg>
      <pc:sldChg chg="delSp modSp del mod">
        <pc:chgData name="Riikonen Olli" userId="cdc422a3-70a4-48f5-9102-df52d22bc0a2" providerId="ADAL" clId="{8E671E0C-077D-41E4-AFBE-C22B6E785573}" dt="2021-11-24T09:59:50.609" v="3271" actId="47"/>
        <pc:sldMkLst>
          <pc:docMk/>
          <pc:sldMk cId="3714054524" sldId="2615"/>
        </pc:sldMkLst>
        <pc:spChg chg="mod">
          <ac:chgData name="Riikonen Olli" userId="cdc422a3-70a4-48f5-9102-df52d22bc0a2" providerId="ADAL" clId="{8E671E0C-077D-41E4-AFBE-C22B6E785573}" dt="2021-11-24T09:47:20.992" v="2962" actId="20577"/>
          <ac:spMkLst>
            <pc:docMk/>
            <pc:sldMk cId="3714054524" sldId="2615"/>
            <ac:spMk id="2" creationId="{42978C47-286D-4BB8-83E1-A38E62B1E6DD}"/>
          </ac:spMkLst>
        </pc:spChg>
        <pc:spChg chg="mod">
          <ac:chgData name="Riikonen Olli" userId="cdc422a3-70a4-48f5-9102-df52d22bc0a2" providerId="ADAL" clId="{8E671E0C-077D-41E4-AFBE-C22B6E785573}" dt="2021-11-24T09:59:27.384" v="3268" actId="20577"/>
          <ac:spMkLst>
            <pc:docMk/>
            <pc:sldMk cId="3714054524" sldId="2615"/>
            <ac:spMk id="13" creationId="{46872201-B559-48FE-8500-97137B3AA94E}"/>
          </ac:spMkLst>
        </pc:spChg>
        <pc:spChg chg="mod">
          <ac:chgData name="Riikonen Olli" userId="cdc422a3-70a4-48f5-9102-df52d22bc0a2" providerId="ADAL" clId="{8E671E0C-077D-41E4-AFBE-C22B6E785573}" dt="2021-11-24T09:59:40.482" v="3270" actId="6549"/>
          <ac:spMkLst>
            <pc:docMk/>
            <pc:sldMk cId="3714054524" sldId="2615"/>
            <ac:spMk id="14" creationId="{AD2AE3C4-632F-4F16-A687-53B240CC8C31}"/>
          </ac:spMkLst>
        </pc:spChg>
        <pc:spChg chg="del mod">
          <ac:chgData name="Riikonen Olli" userId="cdc422a3-70a4-48f5-9102-df52d22bc0a2" providerId="ADAL" clId="{8E671E0C-077D-41E4-AFBE-C22B6E785573}" dt="2021-11-24T09:59:34.702" v="3269" actId="478"/>
          <ac:spMkLst>
            <pc:docMk/>
            <pc:sldMk cId="3714054524" sldId="2615"/>
            <ac:spMk id="15" creationId="{1C497571-EE7E-4A84-8C27-39A1025D0DA7}"/>
          </ac:spMkLst>
        </pc:spChg>
        <pc:spChg chg="mod">
          <ac:chgData name="Riikonen Olli" userId="cdc422a3-70a4-48f5-9102-df52d22bc0a2" providerId="ADAL" clId="{8E671E0C-077D-41E4-AFBE-C22B6E785573}" dt="2021-11-24T09:58:44.113" v="3257" actId="20577"/>
          <ac:spMkLst>
            <pc:docMk/>
            <pc:sldMk cId="3714054524" sldId="2615"/>
            <ac:spMk id="22" creationId="{3A0BCF31-AD7C-4460-9DA2-2A080C64B7BB}"/>
          </ac:spMkLst>
        </pc:spChg>
      </pc:sldChg>
      <pc:sldChg chg="addSp delSp modSp new mod modClrScheme chgLayout">
        <pc:chgData name="Riikonen Olli" userId="cdc422a3-70a4-48f5-9102-df52d22bc0a2" providerId="ADAL" clId="{8E671E0C-077D-41E4-AFBE-C22B6E785573}" dt="2021-11-24T09:50:11.386" v="3029" actId="14100"/>
        <pc:sldMkLst>
          <pc:docMk/>
          <pc:sldMk cId="832850283" sldId="2616"/>
        </pc:sldMkLst>
        <pc:spChg chg="del mod ord">
          <ac:chgData name="Riikonen Olli" userId="cdc422a3-70a4-48f5-9102-df52d22bc0a2" providerId="ADAL" clId="{8E671E0C-077D-41E4-AFBE-C22B6E785573}" dt="2021-11-24T09:49:39.667" v="2979" actId="700"/>
          <ac:spMkLst>
            <pc:docMk/>
            <pc:sldMk cId="832850283" sldId="2616"/>
            <ac:spMk id="2" creationId="{A1356A89-2130-49E1-B091-B65F5157DD2C}"/>
          </ac:spMkLst>
        </pc:spChg>
        <pc:spChg chg="del">
          <ac:chgData name="Riikonen Olli" userId="cdc422a3-70a4-48f5-9102-df52d22bc0a2" providerId="ADAL" clId="{8E671E0C-077D-41E4-AFBE-C22B6E785573}" dt="2021-11-24T09:49:39.667" v="2979" actId="700"/>
          <ac:spMkLst>
            <pc:docMk/>
            <pc:sldMk cId="832850283" sldId="2616"/>
            <ac:spMk id="3" creationId="{71942246-6328-46AC-840E-0B9E9B48AC34}"/>
          </ac:spMkLst>
        </pc:spChg>
        <pc:spChg chg="mod ord">
          <ac:chgData name="Riikonen Olli" userId="cdc422a3-70a4-48f5-9102-df52d22bc0a2" providerId="ADAL" clId="{8E671E0C-077D-41E4-AFBE-C22B6E785573}" dt="2021-11-24T09:49:39.667" v="2979" actId="700"/>
          <ac:spMkLst>
            <pc:docMk/>
            <pc:sldMk cId="832850283" sldId="2616"/>
            <ac:spMk id="4" creationId="{FE2E39BE-57A3-47B6-A9DE-823960BE3C31}"/>
          </ac:spMkLst>
        </pc:spChg>
        <pc:spChg chg="add mod ord">
          <ac:chgData name="Riikonen Olli" userId="cdc422a3-70a4-48f5-9102-df52d22bc0a2" providerId="ADAL" clId="{8E671E0C-077D-41E4-AFBE-C22B6E785573}" dt="2021-11-24T09:50:08.300" v="3028" actId="14100"/>
          <ac:spMkLst>
            <pc:docMk/>
            <pc:sldMk cId="832850283" sldId="2616"/>
            <ac:spMk id="5" creationId="{9C90DC66-83BE-48A4-BEC0-41C9BDE1DAF7}"/>
          </ac:spMkLst>
        </pc:spChg>
        <pc:picChg chg="add mod">
          <ac:chgData name="Riikonen Olli" userId="cdc422a3-70a4-48f5-9102-df52d22bc0a2" providerId="ADAL" clId="{8E671E0C-077D-41E4-AFBE-C22B6E785573}" dt="2021-11-24T09:50:11.386" v="3029" actId="14100"/>
          <ac:picMkLst>
            <pc:docMk/>
            <pc:sldMk cId="832850283" sldId="2616"/>
            <ac:picMk id="7" creationId="{B8418C9F-FDDF-4AA4-A28A-79323B006438}"/>
          </ac:picMkLst>
        </pc:picChg>
      </pc:sldChg>
      <pc:sldChg chg="addSp modSp new mod">
        <pc:chgData name="Riikonen Olli" userId="cdc422a3-70a4-48f5-9102-df52d22bc0a2" providerId="ADAL" clId="{8E671E0C-077D-41E4-AFBE-C22B6E785573}" dt="2021-11-24T09:53:03.284" v="3114" actId="14100"/>
        <pc:sldMkLst>
          <pc:docMk/>
          <pc:sldMk cId="3127038246" sldId="2617"/>
        </pc:sldMkLst>
        <pc:spChg chg="mod">
          <ac:chgData name="Riikonen Olli" userId="cdc422a3-70a4-48f5-9102-df52d22bc0a2" providerId="ADAL" clId="{8E671E0C-077D-41E4-AFBE-C22B6E785573}" dt="2021-11-24T09:53:03.284" v="3114" actId="14100"/>
          <ac:spMkLst>
            <pc:docMk/>
            <pc:sldMk cId="3127038246" sldId="2617"/>
            <ac:spMk id="2" creationId="{E81E7EDE-5DCD-4907-9C1F-BD1506964897}"/>
          </ac:spMkLst>
        </pc:spChg>
        <pc:picChg chg="add mod">
          <ac:chgData name="Riikonen Olli" userId="cdc422a3-70a4-48f5-9102-df52d22bc0a2" providerId="ADAL" clId="{8E671E0C-077D-41E4-AFBE-C22B6E785573}" dt="2021-11-24T09:52:21.296" v="3032" actId="1076"/>
          <ac:picMkLst>
            <pc:docMk/>
            <pc:sldMk cId="3127038246" sldId="2617"/>
            <ac:picMk id="5" creationId="{C9211882-D3AC-4299-88AF-88059EE3B89D}"/>
          </ac:picMkLst>
        </pc:picChg>
      </pc:sldChg>
      <pc:sldMasterChg chg="addSldLayout delSldLayout">
        <pc:chgData name="Riikonen Olli" userId="cdc422a3-70a4-48f5-9102-df52d22bc0a2" providerId="ADAL" clId="{8E671E0C-077D-41E4-AFBE-C22B6E785573}" dt="2021-11-24T07:40:10.265" v="2014" actId="47"/>
        <pc:sldMasterMkLst>
          <pc:docMk/>
          <pc:sldMasterMk cId="1568533639" sldId="2147483648"/>
        </pc:sldMasterMkLst>
        <pc:sldLayoutChg chg="add del">
          <pc:chgData name="Riikonen Olli" userId="cdc422a3-70a4-48f5-9102-df52d22bc0a2" providerId="ADAL" clId="{8E671E0C-077D-41E4-AFBE-C22B6E785573}" dt="2021-11-24T07:40:10.265" v="2014" actId="47"/>
          <pc:sldLayoutMkLst>
            <pc:docMk/>
            <pc:sldMasterMk cId="1568533639" sldId="2147483648"/>
            <pc:sldLayoutMk cId="602122832" sldId="2147483815"/>
          </pc:sldLayoutMkLst>
        </pc:sldLayoutChg>
      </pc:sldMasterChg>
      <pc:sldMasterChg chg="add addSldLayout">
        <pc:chgData name="Riikonen Olli" userId="cdc422a3-70a4-48f5-9102-df52d22bc0a2" providerId="ADAL" clId="{8E671E0C-077D-41E4-AFBE-C22B6E785573}" dt="2021-11-19T14:48:07.403" v="1864" actId="27028"/>
        <pc:sldMasterMkLst>
          <pc:docMk/>
          <pc:sldMasterMk cId="1568533639" sldId="2147483816"/>
        </pc:sldMasterMkLst>
        <pc:sldLayoutChg chg="add">
          <pc:chgData name="Riikonen Olli" userId="cdc422a3-70a4-48f5-9102-df52d22bc0a2" providerId="ADAL" clId="{8E671E0C-077D-41E4-AFBE-C22B6E785573}" dt="2021-11-19T14:47:55.872" v="1862" actId="27028"/>
          <pc:sldLayoutMkLst>
            <pc:docMk/>
            <pc:sldMasterMk cId="1568533639" sldId="2147483816"/>
            <pc:sldLayoutMk cId="2280467001" sldId="2147483848"/>
          </pc:sldLayoutMkLst>
        </pc:sldLayoutChg>
        <pc:sldLayoutChg chg="add">
          <pc:chgData name="Riikonen Olli" userId="cdc422a3-70a4-48f5-9102-df52d22bc0a2" providerId="ADAL" clId="{8E671E0C-077D-41E4-AFBE-C22B6E785573}" dt="2021-11-19T14:48:07.403" v="1864" actId="27028"/>
          <pc:sldLayoutMkLst>
            <pc:docMk/>
            <pc:sldMasterMk cId="1568533639" sldId="2147483816"/>
            <pc:sldLayoutMk cId="3603836684" sldId="2147483861"/>
          </pc:sldLayoutMkLst>
        </pc:sldLayoutChg>
      </pc:sldMasterChg>
      <pc:sldMasterChg chg="add addSldLayout">
        <pc:chgData name="Riikonen Olli" userId="cdc422a3-70a4-48f5-9102-df52d22bc0a2" providerId="ADAL" clId="{8E671E0C-077D-41E4-AFBE-C22B6E785573}" dt="2021-11-19T14:49:41.523" v="1894" actId="27028"/>
        <pc:sldMasterMkLst>
          <pc:docMk/>
          <pc:sldMasterMk cId="365974570" sldId="2147483818"/>
        </pc:sldMasterMkLst>
        <pc:sldLayoutChg chg="add">
          <pc:chgData name="Riikonen Olli" userId="cdc422a3-70a4-48f5-9102-df52d22bc0a2" providerId="ADAL" clId="{8E671E0C-077D-41E4-AFBE-C22B6E785573}" dt="2021-11-19T14:49:08.215" v="1892" actId="27028"/>
          <pc:sldLayoutMkLst>
            <pc:docMk/>
            <pc:sldMasterMk cId="365974570" sldId="2147483818"/>
            <pc:sldLayoutMk cId="3975996663" sldId="2147483704"/>
          </pc:sldLayoutMkLst>
        </pc:sldLayoutChg>
        <pc:sldLayoutChg chg="add">
          <pc:chgData name="Riikonen Olli" userId="cdc422a3-70a4-48f5-9102-df52d22bc0a2" providerId="ADAL" clId="{8E671E0C-077D-41E4-AFBE-C22B6E785573}" dt="2021-11-19T14:49:41.523" v="1894" actId="27028"/>
          <pc:sldLayoutMkLst>
            <pc:docMk/>
            <pc:sldMasterMk cId="365974570" sldId="2147483818"/>
            <pc:sldLayoutMk cId="666737169" sldId="214748381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9472032425438"/>
          <c:y val="2.6726038920310995E-2"/>
          <c:w val="0.87193138397427072"/>
          <c:h val="0.882139157235950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3F3F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5AF-46F9-B8CE-76970D4F4C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-631</c:v>
                </c:pt>
                <c:pt idx="1">
                  <c:v>-631</c:v>
                </c:pt>
                <c:pt idx="2">
                  <c:v>-756</c:v>
                </c:pt>
                <c:pt idx="3">
                  <c:v>-1118</c:v>
                </c:pt>
                <c:pt idx="4">
                  <c:v>-1394</c:v>
                </c:pt>
                <c:pt idx="5">
                  <c:v>-1434</c:v>
                </c:pt>
                <c:pt idx="6">
                  <c:v>-1498</c:v>
                </c:pt>
                <c:pt idx="7">
                  <c:v>-1498</c:v>
                </c:pt>
                <c:pt idx="8">
                  <c:v>-1498</c:v>
                </c:pt>
                <c:pt idx="9">
                  <c:v>-1484</c:v>
                </c:pt>
                <c:pt idx="10">
                  <c:v>-1484</c:v>
                </c:pt>
                <c:pt idx="11">
                  <c:v>-445.2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AF-46F9-B8CE-76970D4F4C79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1">
                  <c:v>-125</c:v>
                </c:pt>
                <c:pt idx="2">
                  <c:v>-362</c:v>
                </c:pt>
                <c:pt idx="3">
                  <c:v>-276</c:v>
                </c:pt>
                <c:pt idx="4">
                  <c:v>-40</c:v>
                </c:pt>
                <c:pt idx="5">
                  <c:v>-64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AF-46F9-B8CE-76970D4F4C79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4-95AF-46F9-B8CE-76970D4F4C79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92D050"/>
            </a:solidFill>
            <a:ln w="158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5-95AF-46F9-B8CE-76970D4F4C79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AF-46F9-B8CE-76970D4F4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4">
                  <c:v>-35</c:v>
                </c:pt>
                <c:pt idx="5">
                  <c:v>-110</c:v>
                </c:pt>
                <c:pt idx="6">
                  <c:v>-152</c:v>
                </c:pt>
                <c:pt idx="7">
                  <c:v>-243</c:v>
                </c:pt>
                <c:pt idx="8">
                  <c:v>-243</c:v>
                </c:pt>
                <c:pt idx="9">
                  <c:v>-243</c:v>
                </c:pt>
                <c:pt idx="10">
                  <c:v>-243</c:v>
                </c:pt>
                <c:pt idx="11">
                  <c:v>-72.899999999999991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AF-46F9-B8CE-76970D4F4C7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chemeClr val="accent6"/>
            </a:solidFill>
            <a:ln w="6350"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5AF-46F9-B8CE-76970D4F4C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5">
                  <c:v>-349</c:v>
                </c:pt>
                <c:pt idx="6">
                  <c:v>-468</c:v>
                </c:pt>
                <c:pt idx="7">
                  <c:v>-518</c:v>
                </c:pt>
                <c:pt idx="8">
                  <c:v>-256</c:v>
                </c:pt>
                <c:pt idx="10">
                  <c:v>-234</c:v>
                </c:pt>
                <c:pt idx="11">
                  <c:v>-70.2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AF-46F9-B8CE-76970D4F4C7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5AF-46F9-B8CE-76970D4F4C7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315-4D00-8476-198C063BC34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315-4D00-8476-198C063BC345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10">
                  <c:v>-316</c:v>
                </c:pt>
                <c:pt idx="11">
                  <c:v>-94.8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AF-46F9-B8CE-76970D4F4C7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Sheet1!$I$2:$I$13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F-95AF-46F9-B8CE-76970D4F4C7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0070C0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Sheet1!$J$2:$J$13</c:f>
              <c:numCache>
                <c:formatCode>General</c:formatCode>
                <c:ptCount val="12"/>
                <c:pt idx="7">
                  <c:v>-59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AF-46F9-B8CE-76970D4F4C79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Sheet1!$K$2:$K$13</c:f>
              <c:numCache>
                <c:formatCode>General</c:formatCode>
                <c:ptCount val="12"/>
                <c:pt idx="7">
                  <c:v>-40</c:v>
                </c:pt>
                <c:pt idx="8">
                  <c:v>-20</c:v>
                </c:pt>
                <c:pt idx="9">
                  <c:v>-30</c:v>
                </c:pt>
                <c:pt idx="10">
                  <c:v>-40</c:v>
                </c:pt>
                <c:pt idx="11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5AF-46F9-B8CE-76970D4F4C79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Pt>
            <c:idx val="11"/>
            <c:invertIfNegative val="0"/>
            <c:bubble3D val="0"/>
            <c:spPr>
              <a:solidFill>
                <a:schemeClr val="bg1">
                  <a:lumMod val="85000"/>
                  <a:alpha val="63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2C0B-41E7-B796-BFA7DB3D03E3}"/>
              </c:ext>
            </c:extLst>
          </c:dPt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0B-41E7-B796-BFA7DB3D0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1200" b="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Sheet1!$L$2:$L$13</c:f>
              <c:numCache>
                <c:formatCode>#,##0</c:formatCode>
                <c:ptCount val="12"/>
                <c:pt idx="0">
                  <c:v>-631</c:v>
                </c:pt>
                <c:pt idx="1">
                  <c:v>-756</c:v>
                </c:pt>
                <c:pt idx="2">
                  <c:v>-1118</c:v>
                </c:pt>
                <c:pt idx="3">
                  <c:v>-1394</c:v>
                </c:pt>
                <c:pt idx="4">
                  <c:v>-1469</c:v>
                </c:pt>
                <c:pt idx="5">
                  <c:v>-1957</c:v>
                </c:pt>
                <c:pt idx="6">
                  <c:v>-2118</c:v>
                </c:pt>
                <c:pt idx="7">
                  <c:v>-2358</c:v>
                </c:pt>
                <c:pt idx="8">
                  <c:v>-2017</c:v>
                </c:pt>
                <c:pt idx="9">
                  <c:v>-1757</c:v>
                </c:pt>
                <c:pt idx="10">
                  <c:v>-2317</c:v>
                </c:pt>
                <c:pt idx="11">
                  <c:v>-1622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14-408B-A28B-7E4FD2DCA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134588672"/>
        <c:axId val="134606848"/>
      </c:barChart>
      <c:catAx>
        <c:axId val="1345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4606848"/>
        <c:crosses val="autoZero"/>
        <c:auto val="1"/>
        <c:lblAlgn val="ctr"/>
        <c:lblOffset val="100"/>
        <c:noMultiLvlLbl val="0"/>
      </c:catAx>
      <c:valAx>
        <c:axId val="134606848"/>
        <c:scaling>
          <c:orientation val="minMax"/>
          <c:max val="0"/>
          <c:min val="-3000"/>
        </c:scaling>
        <c:delete val="1"/>
        <c:axPos val="l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crossAx val="134588672"/>
        <c:crosses val="autoZero"/>
        <c:crossBetween val="between"/>
        <c:majorUnit val="200"/>
        <c:minorUnit val="100"/>
      </c:valAx>
      <c:spPr>
        <a:solidFill>
          <a:schemeClr val="bg1">
            <a:lumMod val="95000"/>
          </a:schemeClr>
        </a:solidFill>
        <a:ln w="1250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25.11.2021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25.11.2021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84B71-E08D-42DC-AC31-303E89DFF16A}" type="slidenum">
              <a:rPr lang="fi-FI" altLang="fi-FI" smtClean="0"/>
              <a:pPr>
                <a:defRPr/>
              </a:pPr>
              <a:t>21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36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73254E-B6CD-4592-9C35-AAF54117EE2A}" type="datetime1">
              <a:rPr lang="fi-FI" noProof="0" smtClean="0"/>
              <a:t>25.11.2021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A33-160D-4EC6-909B-9CB559B0B403}" type="datetime1">
              <a:rPr lang="fi-FI" noProof="0" smtClean="0"/>
              <a:t>25.11.2021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4220-0D06-4B95-9657-C9EB0E3F48C9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BC2-2705-4909-A44B-E8E547993242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418-3AB9-4A57-9BE9-76E818D353E7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6902-C255-44A1-8286-8619BDE5DB6C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EB08-A361-4348-9F3E-02C2712B35A8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A206-5037-4386-A71E-BA74030E6AF4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ED4-C6FE-4FAE-AFC3-75E56FFF71C9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FDF6-01CE-4895-B906-A8CDF2AFEEBB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4B2-E516-4435-B461-CA65DCAC78D1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B299D4-57F5-4C10-81C1-8BF8F799F7C0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5A34-EE4F-4300-BC0F-34FBC4D65423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3939-6D20-48CE-8A65-6883A101DFFB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073-A458-4B12-9446-D38333399C64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3F2F-44B9-41C8-8927-50FD9A36BCAE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9130-7A42-4FBD-AEC6-4BFCDA2A07E7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2E4-B935-4FE6-B163-FE6F8B9B506C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9515-BBF2-40CB-8DFB-BA183B8AAB94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BE1D-27B4-45A7-AD76-1198A7D57D99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78-D1ED-4406-9F94-0AB22A2B6A3C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D0C2-3805-48AA-8034-4776FDEFC4F5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227564-0586-4505-BF1F-E84027D5EBA7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14DF77-57E5-43AE-89EB-A3037004F2C0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5070E62-652A-4FCA-A48A-A3C9B5D21054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807B02-D0B4-4A08-B62E-A00F5B78E985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A53D7B-6B97-4993-8B7C-225FD1A23FDA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5E72-162F-498F-B705-BE5BB9DFFA3F}" type="datetime1">
              <a:rPr lang="fi-FI" smtClean="0"/>
              <a:t>25.11.2021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8B51-994D-4A31-B782-77968A11E968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4088E3-6F12-4947-AD33-6B633F33A9C7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56D4DAF-E4C3-4958-B746-FD7B1AD5EF19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7FF261-7541-42FA-B569-1D24A5023728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48F61E-A88D-43AD-B098-855ED78C6251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E94E73-A393-4ECF-BC02-065EDEC21D28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355545E-CA5D-4F16-9BEC-18C7CE8404EA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51DFD47-2053-4F82-99FB-D06916968DBF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BE5-232C-48AE-9285-4176BBC77C70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72D856-1DF6-4939-B870-A33B0202D2C1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793451-BA5D-4D6B-9E5D-A6E6C84C1BEB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EF2E9C-1A86-472E-BA1B-A4B19BFF61F7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8533C0-49A6-4D70-B89C-A1AE50857747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0596C6-AC54-47F9-83DE-3EB79233E5A7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FBD393-E650-4223-886C-4D78C7ACD091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FAB94D-EAA4-4ABB-AA8C-06714C2040FE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Emb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BEF9300-129E-4188-B242-EEE018D4424B}" type="datetime1">
              <a:rPr lang="fi-FI" smtClean="0"/>
              <a:t>25.11.2021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649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AD9E424-FE63-4724-8350-7238C6CD49C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255DE5-0541-4FC2-85E3-38F38326AE8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6673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nosto ja brändikuv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952" y="836712"/>
            <a:ext cx="5689277" cy="45586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4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b="1" dirty="0" err="1">
                <a:effectLst/>
                <a:latin typeface="Work Sans" pitchFamily="2" charset="77"/>
              </a:rPr>
              <a:t>Kirjoita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tähän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nostoteksti</a:t>
            </a:r>
            <a:r>
              <a:rPr lang="en-GB" b="1" dirty="0">
                <a:effectLst/>
                <a:latin typeface="Work Sans" pitchFamily="2" charset="77"/>
              </a:rPr>
              <a:t>. </a:t>
            </a:r>
            <a:r>
              <a:rPr lang="en-GB" b="1" dirty="0" err="1">
                <a:effectLst/>
                <a:latin typeface="Work Sans" pitchFamily="2" charset="77"/>
              </a:rPr>
              <a:t>Vaihda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brändikuvaa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klikkaamalla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oletuskuvan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päällä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olevaa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kuvaketta</a:t>
            </a:r>
            <a:r>
              <a:rPr lang="en-GB" b="1" dirty="0">
                <a:effectLst/>
                <a:latin typeface="Work Sans" pitchFamily="2" charset="77"/>
              </a:rPr>
              <a:t>. </a:t>
            </a:r>
            <a:r>
              <a:rPr lang="en-GB" b="1" dirty="0" err="1">
                <a:effectLst/>
                <a:latin typeface="Work Sans" pitchFamily="2" charset="77"/>
              </a:rPr>
              <a:t>Kuvapankki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sijaitsee</a:t>
            </a:r>
            <a:r>
              <a:rPr lang="en-GB" b="1" dirty="0">
                <a:effectLst/>
                <a:latin typeface="Work Sans" pitchFamily="2" charset="77"/>
              </a:rPr>
              <a:t> T-</a:t>
            </a:r>
            <a:r>
              <a:rPr lang="en-GB" b="1" dirty="0" err="1">
                <a:effectLst/>
                <a:latin typeface="Work Sans" pitchFamily="2" charset="77"/>
              </a:rPr>
              <a:t>asemalla</a:t>
            </a:r>
            <a:r>
              <a:rPr lang="en-GB" b="1" dirty="0">
                <a:effectLst/>
                <a:latin typeface="Work Sans" pitchFamily="2" charset="77"/>
              </a:rPr>
              <a:t>. Jos </a:t>
            </a:r>
            <a:r>
              <a:rPr lang="en-GB" b="1" dirty="0" err="1">
                <a:effectLst/>
                <a:latin typeface="Work Sans" pitchFamily="2" charset="77"/>
              </a:rPr>
              <a:t>valitsemasi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kuva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ei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asetu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valmiiksi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oikeaan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kohtaan</a:t>
            </a:r>
            <a:r>
              <a:rPr lang="en-GB" b="1" dirty="0">
                <a:effectLst/>
                <a:latin typeface="Work Sans" pitchFamily="2" charset="77"/>
              </a:rPr>
              <a:t>, </a:t>
            </a:r>
            <a:r>
              <a:rPr lang="en-GB" b="1" dirty="0" err="1">
                <a:effectLst/>
                <a:latin typeface="Work Sans" pitchFamily="2" charset="77"/>
              </a:rPr>
              <a:t>voit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siirtää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sitä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valitsemalla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valikosta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r>
              <a:rPr lang="en-GB" b="1" dirty="0" err="1">
                <a:effectLst/>
                <a:latin typeface="Work Sans" pitchFamily="2" charset="77"/>
              </a:rPr>
              <a:t>Muotoile</a:t>
            </a:r>
            <a:r>
              <a:rPr lang="en-GB" b="1" dirty="0">
                <a:effectLst/>
                <a:latin typeface="Work Sans" pitchFamily="2" charset="77"/>
              </a:rPr>
              <a:t>: </a:t>
            </a:r>
            <a:r>
              <a:rPr lang="en-GB" b="1" dirty="0" err="1">
                <a:effectLst/>
                <a:latin typeface="Work Sans" pitchFamily="2" charset="77"/>
              </a:rPr>
              <a:t>Rajaa</a:t>
            </a:r>
            <a:r>
              <a:rPr lang="en-GB" b="1" dirty="0">
                <a:effectLst/>
                <a:latin typeface="Work Sans" pitchFamily="2" charset="77"/>
              </a:rPr>
              <a:t>: </a:t>
            </a:r>
            <a:r>
              <a:rPr lang="en-GB" b="1" dirty="0" err="1">
                <a:effectLst/>
                <a:latin typeface="Work Sans" pitchFamily="2" charset="77"/>
              </a:rPr>
              <a:t>Täytä</a:t>
            </a:r>
            <a:r>
              <a:rPr lang="en-GB" b="1" dirty="0">
                <a:effectLst/>
                <a:latin typeface="Work Sans" pitchFamily="2" charset="77"/>
              </a:rPr>
              <a:t> </a:t>
            </a:r>
            <a:endParaRPr lang="en-GB" dirty="0">
              <a:effectLst/>
              <a:latin typeface="Work Sans" pitchFamily="2" charset="77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39815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kuva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r>
              <a:rPr lang="en-GB" noProof="0" dirty="0"/>
              <a:t> </a:t>
            </a:r>
            <a:r>
              <a:rPr lang="en-GB" noProof="0" dirty="0" err="1"/>
              <a:t>kuvaketta</a:t>
            </a:r>
            <a:endParaRPr lang="fi-FI" noProof="0" dirty="0"/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B8AD0AE-2484-8E43-B935-65C989777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600" y="5973221"/>
            <a:ext cx="1747191" cy="5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95CC45-6607-47DC-A7A9-BF90EC2628BD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33FB06A-2199-45FA-83DB-6FECE6E0A95E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16CC7-DE12-41D9-9D9A-4FA28A6C21A8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7A1DCB-3851-4A5B-BCB6-D4786F0F6F94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A1943726-A193-45B0-8099-2C2B570FF038}" type="datetime1">
              <a:rPr lang="fi-FI" noProof="0" smtClean="0"/>
              <a:t>25.11.2021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663" r:id="rId5"/>
    <p:sldLayoutId id="2147483661" r:id="rId6"/>
    <p:sldLayoutId id="2147483696" r:id="rId7"/>
    <p:sldLayoutId id="2147483699" r:id="rId8"/>
    <p:sldLayoutId id="2147483682" r:id="rId9"/>
    <p:sldLayoutId id="2147483668" r:id="rId10"/>
    <p:sldLayoutId id="2147483650" r:id="rId11"/>
    <p:sldLayoutId id="2147483653" r:id="rId12"/>
    <p:sldLayoutId id="2147483652" r:id="rId13"/>
    <p:sldLayoutId id="214748366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702" r:id="rId28"/>
    <p:sldLayoutId id="2147483701" r:id="rId29"/>
    <p:sldLayoutId id="2147483651" r:id="rId30"/>
    <p:sldLayoutId id="2147483664" r:id="rId31"/>
    <p:sldLayoutId id="2147483665" r:id="rId32"/>
    <p:sldLayoutId id="2147483666" r:id="rId33"/>
    <p:sldLayoutId id="2147483654" r:id="rId34"/>
    <p:sldLayoutId id="2147483684" r:id="rId35"/>
    <p:sldLayoutId id="2147483685" r:id="rId36"/>
    <p:sldLayoutId id="2147483686" r:id="rId37"/>
    <p:sldLayoutId id="2147483683" r:id="rId38"/>
    <p:sldLayoutId id="2147483687" r:id="rId39"/>
    <p:sldLayoutId id="2147483698" r:id="rId40"/>
    <p:sldLayoutId id="2147483697" r:id="rId41"/>
    <p:sldLayoutId id="2147483655" r:id="rId42"/>
    <p:sldLayoutId id="2147483692" r:id="rId43"/>
    <p:sldLayoutId id="2147483693" r:id="rId44"/>
    <p:sldLayoutId id="2147483694" r:id="rId45"/>
    <p:sldLayoutId id="2147483695" r:id="rId46"/>
    <p:sldLayoutId id="2147483689" r:id="rId47"/>
    <p:sldLayoutId id="2147483688" r:id="rId48"/>
    <p:sldLayoutId id="2147483690" r:id="rId49"/>
    <p:sldLayoutId id="2147483691" r:id="rId50"/>
    <p:sldLayoutId id="2147483862" r:id="rId5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25.11.2021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8BB19D9D-FC4B-48A0-AC79-4FAAAD94A8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48" r:id="rId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9802800" y="6021290"/>
            <a:ext cx="1622820" cy="48626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Tx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Tx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Tx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lli.riikonen@kuntaliitto.fi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soteuudistus.fi/rahoituslaskelmat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s://vm.fi/valtionosuuspaatoksia-ja-laskentatietoja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oph.fi/fi/valtionosuudet" TargetMode="External"/><Relationship Id="rId5" Type="http://schemas.openxmlformats.org/officeDocument/2006/relationships/hyperlink" Target="https://minedu.fi/rahoitus" TargetMode="External"/><Relationship Id="rId4" Type="http://schemas.openxmlformats.org/officeDocument/2006/relationships/hyperlink" Target="https://www.tutkihallintoa.fi/kunnat/kuntien-tilanneseuranta/valtionosuudet/" TargetMode="External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kuntaliitto.fi/sites/default/files/media/file/Ennakollinen_voslaskuri2022_081021_0.xls" TargetMode="Externa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m.fi/kuntatalousohjelma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9EAB5-E442-4F30-BBDA-1E3B28748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Valtionosuudet 2022 ja muutosvaikutukset vuodesta 2023 eteenpäin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C16CA7-69CA-4C63-9B10-FF71A8F01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581128"/>
            <a:ext cx="10658475" cy="720132"/>
          </a:xfrm>
        </p:spPr>
        <p:txBody>
          <a:bodyPr/>
          <a:lstStyle/>
          <a:p>
            <a:r>
              <a:rPr lang="fi-FI" dirty="0"/>
              <a:t>Taloustorstai 25.11.2021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D8FECB-CDCB-498B-BCB0-0A8627FA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A44F732-9C37-422F-AB63-1417E69DB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531" y="5128600"/>
            <a:ext cx="10658475" cy="1412719"/>
          </a:xfrm>
        </p:spPr>
        <p:txBody>
          <a:bodyPr/>
          <a:lstStyle/>
          <a:p>
            <a:pPr algn="r"/>
            <a:r>
              <a:rPr lang="fi-FI" dirty="0"/>
              <a:t>Olli Riikonen, erityisasiantuntija</a:t>
            </a:r>
          </a:p>
          <a:p>
            <a:pPr algn="r"/>
            <a:r>
              <a:rPr lang="fi-FI" dirty="0">
                <a:hlinkClick r:id="rId2"/>
              </a:rPr>
              <a:t>olli.riikonen@kuntaliitto.fi</a:t>
            </a:r>
            <a:endParaRPr lang="fi-FI" dirty="0"/>
          </a:p>
          <a:p>
            <a:pPr algn="r"/>
            <a:r>
              <a:rPr lang="fi-FI" dirty="0"/>
              <a:t>Puh. 050 477 5619</a:t>
            </a:r>
          </a:p>
          <a:p>
            <a:pPr algn="r"/>
            <a:r>
              <a:rPr lang="fi-FI" dirty="0"/>
              <a:t>Twitter @RiikosenOlli</a:t>
            </a:r>
          </a:p>
        </p:txBody>
      </p:sp>
    </p:spTree>
    <p:extLst>
      <p:ext uri="{BB962C8B-B14F-4D97-AF65-F5344CB8AC3E}">
        <p14:creationId xmlns:p14="http://schemas.microsoft.com/office/powerpoint/2010/main" val="14863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E112E6-71C2-4F58-9512-CA4A9819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pPr/>
              <a:t>10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2255FBA-C8E6-4BCF-9CD9-E25A4090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692696"/>
            <a:ext cx="11453853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5E623BC-82F4-452D-B33A-A6D84E63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11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24637E3-C19E-4F77-9846-A8702302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53" y="506476"/>
            <a:ext cx="9845893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E7CBAB0-7510-4E4F-83EC-364BFC166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5AE8-61A4-4C27-AF7C-868BC8D3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776CAA-1C45-4240-B4E5-1D83431E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01" y="316509"/>
            <a:ext cx="10658475" cy="1008113"/>
          </a:xfrm>
        </p:spPr>
        <p:txBody>
          <a:bodyPr/>
          <a:lstStyle/>
          <a:p>
            <a:r>
              <a:rPr lang="fi-FI" noProof="0" dirty="0"/>
              <a:t>Vuoden 2022 tehtävälaajennukset peruspalveluiden valtionosuuksissa (VM)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85784-AB1E-43D2-AD56-B923301D5B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Taulukko 11">
            <a:extLst>
              <a:ext uri="{FF2B5EF4-FFF2-40B4-BE49-F238E27FC236}">
                <a16:creationId xmlns:a16="http://schemas.microsoft.com/office/drawing/2014/main" id="{8999D80B-3A26-46C1-A0B6-D1FB566AC722}"/>
              </a:ext>
            </a:extLst>
          </p:cNvPr>
          <p:cNvGraphicFramePr>
            <a:graphicFrameLocks noGrp="1"/>
          </p:cNvGraphicFramePr>
          <p:nvPr/>
        </p:nvGraphicFramePr>
        <p:xfrm>
          <a:off x="1295002" y="1623140"/>
          <a:ext cx="9649072" cy="458351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783994">
                  <a:extLst>
                    <a:ext uri="{9D8B030D-6E8A-4147-A177-3AD203B41FA5}">
                      <a16:colId xmlns:a16="http://schemas.microsoft.com/office/drawing/2014/main" val="2641337353"/>
                    </a:ext>
                  </a:extLst>
                </a:gridCol>
                <a:gridCol w="2432539">
                  <a:extLst>
                    <a:ext uri="{9D8B030D-6E8A-4147-A177-3AD203B41FA5}">
                      <a16:colId xmlns:a16="http://schemas.microsoft.com/office/drawing/2014/main" val="3571609213"/>
                    </a:ext>
                  </a:extLst>
                </a:gridCol>
                <a:gridCol w="2432539">
                  <a:extLst>
                    <a:ext uri="{9D8B030D-6E8A-4147-A177-3AD203B41FA5}">
                      <a16:colId xmlns:a16="http://schemas.microsoft.com/office/drawing/2014/main" val="1859042326"/>
                    </a:ext>
                  </a:extLst>
                </a:gridCol>
              </a:tblGrid>
              <a:tr h="364808">
                <a:tc>
                  <a:txBody>
                    <a:bodyPr/>
                    <a:lstStyle/>
                    <a:p>
                      <a:endParaRPr lang="fi-FI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Valtionosuudet (VM</a:t>
                      </a:r>
                      <a:r>
                        <a:rPr lang="fi-FI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Valtionosuudet (VM)</a:t>
                      </a:r>
                      <a:endParaRPr lang="fi-FI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23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i-FI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€/as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07003"/>
                  </a:ext>
                </a:extLst>
              </a:tr>
              <a:tr h="315062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Seulontaohjelman laajennus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+1,8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64159"/>
                  </a:ext>
                </a:extLst>
              </a:tr>
              <a:tr h="315062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Oppilas- ja opiskelijahuollon vahvistaminen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+1,5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32490"/>
                  </a:ext>
                </a:extLst>
              </a:tr>
              <a:tr h="315062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Varhaiskasvatuksen tuki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+6,3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+1,1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027"/>
                  </a:ext>
                </a:extLst>
              </a:tr>
              <a:tr h="315062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Lastensuojelun henkilöstömitoitus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+0,9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11654"/>
                  </a:ext>
                </a:extLst>
              </a:tr>
              <a:tr h="315062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Sote-uudistukseen osallistuminen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+0,4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96552"/>
                  </a:ext>
                </a:extLst>
              </a:tr>
              <a:tr h="315062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Sairasvakuutuslain muutos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+0,2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13120"/>
                  </a:ext>
                </a:extLst>
              </a:tr>
              <a:tr h="530630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Lastensuojelun jälkihuolto-oikeuden yläikärajan nosto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+2,2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40369"/>
                  </a:ext>
                </a:extLst>
              </a:tr>
              <a:tr h="315062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Hoivahenkilöstön vähimmäismitoitus (0,7)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+43,7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+7,9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84221"/>
                  </a:ext>
                </a:extLst>
              </a:tr>
              <a:tr h="315062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Oppivelvollisuuden laajentaminen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+0,5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738899"/>
                  </a:ext>
                </a:extLst>
              </a:tr>
              <a:tr h="315062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Sote-asiakasmaksulain muutos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+27,1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+4,9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32430"/>
                  </a:ext>
                </a:extLst>
              </a:tr>
              <a:tr h="331644">
                <a:tc>
                  <a:txBody>
                    <a:bodyPr/>
                    <a:lstStyle/>
                    <a:p>
                      <a:pPr algn="r"/>
                      <a:r>
                        <a:rPr lang="fi-FI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Yhteensä: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+118,1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301065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8FB261B9-75F8-43CF-BD82-B44768672634}"/>
              </a:ext>
            </a:extLst>
          </p:cNvPr>
          <p:cNvSpPr txBox="1"/>
          <p:nvPr/>
        </p:nvSpPr>
        <p:spPr>
          <a:xfrm>
            <a:off x="369444" y="6326675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Tehtävälaajennukset korvataan 100 % valtionosuuskorotuksella.</a:t>
            </a:r>
          </a:p>
        </p:txBody>
      </p:sp>
    </p:spTree>
    <p:extLst>
      <p:ext uri="{BB962C8B-B14F-4D97-AF65-F5344CB8AC3E}">
        <p14:creationId xmlns:p14="http://schemas.microsoft.com/office/powerpoint/2010/main" val="9626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5DE8FAB-7C43-402A-8B7E-1AFBD6E7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041905"/>
            <a:ext cx="10658474" cy="1728240"/>
          </a:xfrm>
        </p:spPr>
        <p:txBody>
          <a:bodyPr/>
          <a:lstStyle/>
          <a:p>
            <a:r>
              <a:rPr lang="fi-FI" dirty="0"/>
              <a:t>Kuntaliiton kannanottoja valtionosuusmuutoksiin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C022370-A09A-4283-95C3-E41970413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2996952"/>
            <a:ext cx="7561485" cy="360039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noProof="0" dirty="0"/>
              <a:t>Pysyviä leikkauksia ei voi perustella kertaluonteisilla tuilla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noProof="0" dirty="0"/>
              <a:t>Kustannustenjaon tarkistuksesta ei pitäisi luopua – on keskeinen periaate valtio-kunta –suhteessa, nyt luovutaan vuoteen 2025 saakka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noProof="0" dirty="0" err="1"/>
              <a:t>Kiky</a:t>
            </a:r>
            <a:r>
              <a:rPr lang="fi-FI" sz="2000" noProof="0" dirty="0"/>
              <a:t>-leikkaus pysyväksi, vaikka perusteet puuttuvat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noProof="0" dirty="0"/>
              <a:t>Sote-muutoskustannusten korvaus kosmeettista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Vuosi 2022 luo pohjan kuntien ja hyvinvointialueiden taloudelle – näkymä vuodesta 2023 alkaen huolestuttaa ja hämmentää kunnissa nyt voimakkaasti</a:t>
            </a:r>
            <a:endParaRPr lang="fi-FI" sz="2000" noProof="0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E207C1-332D-4F76-8196-0C611383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1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Grp="1" noChangeAspect="1"/>
          </p:cNvGraphicFramePr>
          <p:nvPr>
            <p:ph type="pic" sz="quarter" idx="13"/>
          </p:nvPr>
        </p:nvGraphicFramePr>
        <p:xfrm>
          <a:off x="3238301" y="493139"/>
          <a:ext cx="7848600" cy="604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6" y="182960"/>
            <a:ext cx="2879725" cy="5760491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fi-F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Vuosien 2012-2023 leikkausten vaikutus kuntien peruspalvelujen valtionosuuteen</a:t>
            </a:r>
            <a:br>
              <a:rPr lang="fi-FI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milj. €</a:t>
            </a:r>
            <a:br>
              <a:rPr lang="fi-FI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100" b="0" dirty="0">
                <a:solidFill>
                  <a:schemeClr val="tx1"/>
                </a:solidFill>
                <a:latin typeface="+mn-lt"/>
              </a:rPr>
              <a:t>Lähde: Kuntaliitto</a:t>
            </a:r>
            <a:br>
              <a:rPr lang="fi-FI" sz="1100" b="0" dirty="0">
                <a:solidFill>
                  <a:schemeClr val="tx1"/>
                </a:solidFill>
                <a:latin typeface="+mn-lt"/>
              </a:rPr>
            </a:br>
            <a:r>
              <a:rPr lang="fi-FI" sz="1100" b="0" dirty="0">
                <a:solidFill>
                  <a:schemeClr val="tx1"/>
                </a:solidFill>
                <a:latin typeface="+mn-lt"/>
              </a:rPr>
              <a:t>Päivitetty: </a:t>
            </a:r>
            <a:r>
              <a:rPr lang="fi-FI" sz="1100" dirty="0">
                <a:solidFill>
                  <a:schemeClr val="tx1"/>
                </a:solidFill>
                <a:latin typeface="+mn-lt"/>
              </a:rPr>
              <a:t>20</a:t>
            </a:r>
            <a:r>
              <a:rPr lang="fi-FI" sz="1100" b="0" dirty="0">
                <a:solidFill>
                  <a:schemeClr val="tx1"/>
                </a:solidFill>
                <a:latin typeface="+mn-lt"/>
              </a:rPr>
              <a:t>.10.2021 MM</a:t>
            </a:r>
            <a:br>
              <a:rPr lang="fi-FI" sz="1800" b="0" dirty="0">
                <a:solidFill>
                  <a:srgbClr val="FF0000"/>
                </a:solidFill>
                <a:latin typeface="Verdana"/>
                <a:ea typeface="+mn-ea"/>
                <a:cs typeface="+mn-cs"/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161850" y="2627210"/>
            <a:ext cx="467992" cy="216000"/>
          </a:xfrm>
          <a:prstGeom prst="rect">
            <a:avLst/>
          </a:prstGeom>
          <a:solidFill>
            <a:srgbClr val="FF3F3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02979" y="2514670"/>
            <a:ext cx="18934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Aikaisempien leikkausten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kumulatiivinen summa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161850" y="2251651"/>
            <a:ext cx="467992" cy="21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623392" y="2132856"/>
            <a:ext cx="15808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Ko. vuoden uusi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valtionosuusleikkaus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170409" y="3002769"/>
            <a:ext cx="467992" cy="216000"/>
          </a:xfrm>
          <a:prstGeom prst="rect">
            <a:avLst/>
          </a:prstGeom>
          <a:solidFill>
            <a:srgbClr val="DFC9E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616110" y="2981400"/>
            <a:ext cx="339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Indeksikorotusten jäädyttäminen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170409" y="3378328"/>
            <a:ext cx="467992" cy="21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616110" y="3284713"/>
            <a:ext cx="21435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Kiky-sopimukseen perustuva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leikkaus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170409" y="3767592"/>
            <a:ext cx="467992" cy="216000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589371" y="3654750"/>
            <a:ext cx="31146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Kustannustenjaon tarkistuksen ylimääräinen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kiky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-leikkaus (59 milj. €)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170409" y="4189709"/>
            <a:ext cx="467992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609552" y="4096434"/>
            <a:ext cx="34664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Digitalisaatiorahan,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harkkarien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ja yhdistymisavustusten rahoitus (yht. 20-40 milj.€)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EF6BF8FD-A399-4068-B4C0-DECDD95E4F38}"/>
              </a:ext>
            </a:extLst>
          </p:cNvPr>
          <p:cNvSpPr/>
          <p:nvPr/>
        </p:nvSpPr>
        <p:spPr>
          <a:xfrm>
            <a:off x="162289" y="4622528"/>
            <a:ext cx="467992" cy="216000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9107786-599D-48A7-939F-855199E954AC}"/>
              </a:ext>
            </a:extLst>
          </p:cNvPr>
          <p:cNvSpPr txBox="1"/>
          <p:nvPr/>
        </p:nvSpPr>
        <p:spPr>
          <a:xfrm>
            <a:off x="629842" y="4517291"/>
            <a:ext cx="34664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Kustannustenjaon tarkistuksesta maksamatta jätetty osuus (316 m€)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98FF6B8-D67B-4FF4-AB98-010299B3AA9C}"/>
              </a:ext>
            </a:extLst>
          </p:cNvPr>
          <p:cNvSpPr txBox="1"/>
          <p:nvPr/>
        </p:nvSpPr>
        <p:spPr>
          <a:xfrm>
            <a:off x="5084592" y="103618"/>
            <a:ext cx="648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Sote-uudistus huomioiden vuodesta 2023 alkaen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6846E073-3321-4B9C-AF78-E811CFB0D64D}"/>
              </a:ext>
            </a:extLst>
          </p:cNvPr>
          <p:cNvSpPr txBox="1"/>
          <p:nvPr/>
        </p:nvSpPr>
        <p:spPr>
          <a:xfrm>
            <a:off x="11157973" y="750766"/>
            <a:ext cx="10340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Kuntien osuus noin -695 miljoonaa euroa.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5FA6B017-A384-48BD-A191-36173F3F4F2B}"/>
              </a:ext>
            </a:extLst>
          </p:cNvPr>
          <p:cNvSpPr txBox="1"/>
          <p:nvPr/>
        </p:nvSpPr>
        <p:spPr>
          <a:xfrm>
            <a:off x="10388270" y="3153908"/>
            <a:ext cx="604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-1622</a:t>
            </a:r>
          </a:p>
        </p:txBody>
      </p:sp>
      <p:sp>
        <p:nvSpPr>
          <p:cNvPr id="31" name="Oikea aaltosulje 30">
            <a:extLst>
              <a:ext uri="{FF2B5EF4-FFF2-40B4-BE49-F238E27FC236}">
                <a16:creationId xmlns:a16="http://schemas.microsoft.com/office/drawing/2014/main" id="{839C736E-593C-42FB-9DB2-6C6A2FF69830}"/>
              </a:ext>
            </a:extLst>
          </p:cNvPr>
          <p:cNvSpPr/>
          <p:nvPr/>
        </p:nvSpPr>
        <p:spPr>
          <a:xfrm>
            <a:off x="10993209" y="692696"/>
            <a:ext cx="144016" cy="1224136"/>
          </a:xfrm>
          <a:prstGeom prst="rightBrac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1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noProof="0" dirty="0"/>
              <a:t>Kustannustenjaon tarkistuksen yhteydessä tehtävä valtionosuusvähennys on pysyvästi valtionosuuden laskentapohjaan vaikuttava leikkaus. Sitä ei voi perustella kertaluonteisilla koronatuilla. </a:t>
            </a:r>
          </a:p>
          <a:p>
            <a:r>
              <a:rPr lang="fi-FI" sz="2000" noProof="0" dirty="0"/>
              <a:t>”Neutralisointi” = jätetään kunnille kuuluva raha antamatta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Pysyviä leikkauksia ei voi perustella kertaluonteisilla tuilla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noProof="0" dirty="0"/>
              <a:t>-564 + 248 = -316</a:t>
            </a:r>
          </a:p>
          <a:p>
            <a:r>
              <a:rPr lang="fi-FI" sz="1800" noProof="0" dirty="0"/>
              <a:t>miljoonan euron leikkaus valtionosuuksiin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5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6762" y="1340767"/>
            <a:ext cx="10218669" cy="4968552"/>
          </a:xfrm>
        </p:spPr>
        <p:txBody>
          <a:bodyPr/>
          <a:lstStyle/>
          <a:p>
            <a:r>
              <a:rPr lang="fi-FI" sz="2000" noProof="0" dirty="0"/>
              <a:t>On perusteltua, että kustannustenjaon tarkistusta täsmennetään ja tarkistusmenettelyn läpinäkyvyyttä lisätään. Tarkistuksiin liittyvän sahausliikkeen vähentämiseen liittyvät laskentatapamuutokset ovat myös kannatettavia</a:t>
            </a:r>
            <a:r>
              <a:rPr lang="fi-FI" sz="2000" dirty="0"/>
              <a:t>. </a:t>
            </a:r>
          </a:p>
          <a:p>
            <a:r>
              <a:rPr lang="fi-FI" sz="2000" dirty="0"/>
              <a:t>Seuraava tarkistus tulisi kuitenkin vasta vuonna 2025. Kustannusjaon </a:t>
            </a:r>
            <a:r>
              <a:rPr lang="fi-FI" sz="2000" noProof="0" dirty="0"/>
              <a:t>tarkistuksesta ei pitäisi luopua välivuosina ennen uudistuksen voimaantuloa.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Kustannustenjaon tarkistuksesta ei pitäisi luopua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400" noProof="0" dirty="0"/>
              <a:t>Laskentatavan muutos on pelkkää teoriaa vuoteen 2025 saakka</a:t>
            </a:r>
          </a:p>
        </p:txBody>
      </p:sp>
    </p:spTree>
    <p:extLst>
      <p:ext uri="{BB962C8B-B14F-4D97-AF65-F5344CB8AC3E}">
        <p14:creationId xmlns:p14="http://schemas.microsoft.com/office/powerpoint/2010/main" val="24215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6763" y="476671"/>
            <a:ext cx="5113337" cy="6048673"/>
          </a:xfrm>
        </p:spPr>
        <p:txBody>
          <a:bodyPr/>
          <a:lstStyle/>
          <a:p>
            <a:r>
              <a:rPr lang="fi-FI" sz="3600" b="1" noProof="0" dirty="0" err="1">
                <a:latin typeface="+mn-lt"/>
              </a:rPr>
              <a:t>Kiky</a:t>
            </a:r>
            <a:r>
              <a:rPr lang="fi-FI" sz="3600" b="1" noProof="0" dirty="0">
                <a:latin typeface="+mn-lt"/>
              </a:rPr>
              <a:t>-leikkaus vie kunnilta 234 miljoonaa</a:t>
            </a:r>
            <a:r>
              <a:rPr lang="fi-FI" sz="2000" b="1" noProof="0" dirty="0">
                <a:latin typeface="+mn-lt"/>
              </a:rPr>
              <a:t> </a:t>
            </a:r>
            <a:r>
              <a:rPr lang="fi-FI" sz="3200" b="1" noProof="0" dirty="0">
                <a:latin typeface="+mn-lt"/>
              </a:rPr>
              <a:t>palkanmaksuvaraa</a:t>
            </a:r>
          </a:p>
          <a:p>
            <a:endParaRPr lang="fi-FI" sz="2000" b="1" dirty="0">
              <a:latin typeface="+mn-lt"/>
            </a:endParaRPr>
          </a:p>
          <a:p>
            <a:r>
              <a:rPr lang="fi-FI" sz="2000" b="1" noProof="0" dirty="0">
                <a:latin typeface="+mn-lt"/>
              </a:rPr>
              <a:t>Kilpailukykysopimuksen yhteydessä sovitut säästöt (työajanpidennys ja lomarahasäästöt) ovat poistuneet, mutta sopimukseen liitetty valtionosuusleikkaus jää kunta-valtio-suhteen pysyväksi heikennykseksi.</a:t>
            </a:r>
          </a:p>
          <a:p>
            <a:endParaRPr lang="fi-FI" sz="2000" b="1" dirty="0">
              <a:latin typeface="+mn-lt"/>
            </a:endParaRPr>
          </a:p>
          <a:p>
            <a:r>
              <a:rPr lang="fi-FI" sz="2000" b="1" noProof="0" dirty="0" err="1">
                <a:latin typeface="+mn-lt"/>
              </a:rPr>
              <a:t>Kiky</a:t>
            </a:r>
            <a:r>
              <a:rPr lang="fi-FI" sz="2000" b="1" noProof="0" dirty="0">
                <a:latin typeface="+mn-lt"/>
              </a:rPr>
              <a:t>-leikkaus heikentää kuntien palkanmaksuvaraa samaan aikaan, kun julkisuudessa spekuloidaan kunta-alan muita sektoreita suuremmilla palkankorotustarpeilla, palvelutarpeet kasvavat ja henkilöstön saatavuus on vaikeutunut.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6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824602"/>
          </a:xfrm>
        </p:spPr>
        <p:txBody>
          <a:bodyPr/>
          <a:lstStyle/>
          <a:p>
            <a:r>
              <a:rPr lang="fi-FI" sz="4400" noProof="0" dirty="0"/>
              <a:t>36 senttiä asukasta kohti ei paljon lämmitä</a:t>
            </a:r>
          </a:p>
          <a:p>
            <a:endParaRPr lang="fi-FI" sz="2800" dirty="0"/>
          </a:p>
          <a:p>
            <a:r>
              <a:rPr lang="fi-FI" sz="2800" noProof="0" dirty="0">
                <a:latin typeface="+mn-lt"/>
              </a:rPr>
              <a:t>Sosiaali- ja terveydenhuollon uudistuksesta kunnille aiheutuvat muutoskustannukset tulee selvittää ja ne pitää korvata täysimääräisesti kunnille, koska uudistuksen valmistelu on kunnille uusi lakisääteinen tehtävä.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6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717525F-CCF5-4790-990C-CA5E47E82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011" y="1700808"/>
            <a:ext cx="9001645" cy="719763"/>
          </a:xfrm>
        </p:spPr>
        <p:txBody>
          <a:bodyPr/>
          <a:lstStyle/>
          <a:p>
            <a:pPr algn="ctr"/>
            <a:r>
              <a:rPr lang="fi-FI" dirty="0"/>
              <a:t>Tuskin koskaan on kuntien ollut näin vaikea ennakoida taloussuunnitelmavuosien avainlukuja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D3BE38-A87F-4B83-AC28-D3F84585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885" y="2667075"/>
            <a:ext cx="8490341" cy="3750258"/>
          </a:xfrm>
        </p:spPr>
        <p:txBody>
          <a:bodyPr/>
          <a:lstStyle/>
          <a:p>
            <a:r>
              <a:rPr lang="fi-FI" sz="1600" dirty="0"/>
              <a:t>Kunnista hyvinvointialueille siirtyvät kustannukset ja tulopohja vasta arviolaskelmien varassa</a:t>
            </a:r>
          </a:p>
          <a:p>
            <a:r>
              <a:rPr lang="fi-FI" sz="1600" dirty="0"/>
              <a:t>Vuoden 2022 talousarviotietojen varassa tehdään myös kunnallisveroprosenttiin tehtävä leikkaus</a:t>
            </a:r>
          </a:p>
          <a:p>
            <a:r>
              <a:rPr lang="fi-FI" sz="1600" dirty="0"/>
              <a:t>Siirtyvät kustannukset ratkeavat kuitenkin 2022 toteuman perusteella</a:t>
            </a:r>
          </a:p>
          <a:p>
            <a:r>
              <a:rPr lang="fi-FI" sz="1600" dirty="0"/>
              <a:t>Koronatilanne sotkenut sote-talouden ja sotkee sitä edelleen</a:t>
            </a:r>
          </a:p>
          <a:p>
            <a:r>
              <a:rPr lang="fi-FI" sz="1600" dirty="0"/>
              <a:t>Ensi vuonna huomio on palveluiden siirrossa -&gt; riskit sotekustannusten hallitsemattomaan kasvuun ovat suuret</a:t>
            </a:r>
          </a:p>
          <a:p>
            <a:r>
              <a:rPr lang="fi-FI" sz="1600" dirty="0"/>
              <a:t>Vuoden 2022 sote-kustannusten toteuma ratkaisee kuntien valtionosuuspohjan, koska mahdollinen puuttuva raha leikataan sieltä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77F7B2-3235-4E5B-81E7-37B77338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19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2683263-C4EF-4A34-9315-899A2EA4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Kuntien talous heikkenee 2022, mutta pääasiallinen huolen aihe on, mitä tapahtuu rahoituspohjalle 2023 ja 2024</a:t>
            </a:r>
          </a:p>
        </p:txBody>
      </p:sp>
    </p:spTree>
    <p:extLst>
      <p:ext uri="{BB962C8B-B14F-4D97-AF65-F5344CB8AC3E}">
        <p14:creationId xmlns:p14="http://schemas.microsoft.com/office/powerpoint/2010/main" val="18039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697" y="574557"/>
            <a:ext cx="10658475" cy="1008113"/>
          </a:xfrm>
        </p:spPr>
        <p:txBody>
          <a:bodyPr/>
          <a:lstStyle/>
          <a:p>
            <a:pPr algn="ctr"/>
            <a:r>
              <a:rPr lang="fi-FI" dirty="0"/>
              <a:t>Valtion rahoitus kunnille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F58E9C1-DFC7-41BD-B077-54545F177D13}"/>
              </a:ext>
            </a:extLst>
          </p:cNvPr>
          <p:cNvSpPr/>
          <p:nvPr/>
        </p:nvSpPr>
        <p:spPr>
          <a:xfrm>
            <a:off x="795351" y="1436465"/>
            <a:ext cx="10225781" cy="1296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400" b="1" cap="all" dirty="0">
                <a:solidFill>
                  <a:schemeClr val="bg1"/>
                </a:solidFill>
              </a:rPr>
              <a:t>Valtionavut</a:t>
            </a:r>
          </a:p>
          <a:p>
            <a:pPr algn="ctr"/>
            <a:r>
              <a:rPr lang="fi-FI" sz="2400" b="1" cap="all" dirty="0">
                <a:solidFill>
                  <a:schemeClr val="bg1"/>
                </a:solidFill>
              </a:rPr>
              <a:t>Yhteensä n. 11,9 mrd.€ kunnille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0674DEB4-AF5A-4DEA-AFED-EADCB32B13FD}"/>
              </a:ext>
            </a:extLst>
          </p:cNvPr>
          <p:cNvSpPr/>
          <p:nvPr/>
        </p:nvSpPr>
        <p:spPr>
          <a:xfrm>
            <a:off x="766763" y="3068960"/>
            <a:ext cx="8137549" cy="36003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VALTIONOSUUDET</a:t>
            </a:r>
          </a:p>
          <a:p>
            <a:pPr algn="ctr"/>
            <a:endParaRPr lang="fi-FI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fi-FI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fi-FI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fi-F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fi-F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fi-F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fi-F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fi-F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594DB3A9-C719-4B37-B8D5-07CDD051B147}"/>
              </a:ext>
            </a:extLst>
          </p:cNvPr>
          <p:cNvSpPr/>
          <p:nvPr/>
        </p:nvSpPr>
        <p:spPr>
          <a:xfrm>
            <a:off x="766762" y="3947212"/>
            <a:ext cx="5761285" cy="2578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/>
              <a:t>VM</a:t>
            </a:r>
          </a:p>
          <a:p>
            <a:pPr algn="ctr"/>
            <a:r>
              <a:rPr lang="fi-FI" sz="3600" dirty="0"/>
              <a:t>7,99+2,65=10,64 mrd.€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C24B9EE4-CC7C-43F7-B684-2A78FB6ABBCB}"/>
              </a:ext>
            </a:extLst>
          </p:cNvPr>
          <p:cNvSpPr/>
          <p:nvPr/>
        </p:nvSpPr>
        <p:spPr>
          <a:xfrm>
            <a:off x="6528048" y="4847169"/>
            <a:ext cx="2160240" cy="12241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OKM</a:t>
            </a:r>
          </a:p>
          <a:p>
            <a:pPr algn="ctr"/>
            <a:r>
              <a:rPr lang="fi-FI" sz="1200" dirty="0"/>
              <a:t>-1,5 + 1,5 mrd.€ =</a:t>
            </a:r>
          </a:p>
          <a:p>
            <a:pPr algn="ctr"/>
            <a:r>
              <a:rPr lang="fi-FI" sz="1200" dirty="0"/>
              <a:t>n. +-0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83ACDC51-3ECE-4803-AC5B-AC94C57488D6}"/>
              </a:ext>
            </a:extLst>
          </p:cNvPr>
          <p:cNvSpPr>
            <a:spLocks noChangeAspect="1"/>
          </p:cNvSpPr>
          <p:nvPr/>
        </p:nvSpPr>
        <p:spPr>
          <a:xfrm>
            <a:off x="8976608" y="3947212"/>
            <a:ext cx="2015936" cy="2434115"/>
          </a:xfrm>
          <a:prstGeom prst="ellipse">
            <a:avLst/>
          </a:prstGeom>
          <a:solidFill>
            <a:srgbClr val="FF3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VALTION-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AVUSTUKSET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1,3 mrd.€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- Eri ministeriöt</a:t>
            </a:r>
          </a:p>
        </p:txBody>
      </p:sp>
      <p:sp>
        <p:nvSpPr>
          <p:cNvPr id="23" name="Nuoli: Alas 22">
            <a:extLst>
              <a:ext uri="{FF2B5EF4-FFF2-40B4-BE49-F238E27FC236}">
                <a16:creationId xmlns:a16="http://schemas.microsoft.com/office/drawing/2014/main" id="{F94FFF80-87D1-4FA9-912F-959158B68C05}"/>
              </a:ext>
            </a:extLst>
          </p:cNvPr>
          <p:cNvSpPr/>
          <p:nvPr/>
        </p:nvSpPr>
        <p:spPr>
          <a:xfrm>
            <a:off x="9742260" y="2780895"/>
            <a:ext cx="484632" cy="116631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Nuoli: Alas 23">
            <a:extLst>
              <a:ext uri="{FF2B5EF4-FFF2-40B4-BE49-F238E27FC236}">
                <a16:creationId xmlns:a16="http://schemas.microsoft.com/office/drawing/2014/main" id="{CEC72345-AA77-48C7-8349-EE1A69B5ED85}"/>
              </a:ext>
            </a:extLst>
          </p:cNvPr>
          <p:cNvSpPr/>
          <p:nvPr/>
        </p:nvSpPr>
        <p:spPr>
          <a:xfrm>
            <a:off x="4593221" y="2780896"/>
            <a:ext cx="484632" cy="2880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9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6554D46-3EA3-4A45-8762-0249F28A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Valtionosuudet vuonna 1	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BB293AD-9383-4509-AA79-3FE17A9D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556792"/>
            <a:ext cx="10658475" cy="4608512"/>
          </a:xfrm>
        </p:spPr>
        <p:txBody>
          <a:bodyPr/>
          <a:lstStyle/>
          <a:p>
            <a:r>
              <a:rPr lang="fi-FI" sz="1600" dirty="0"/>
              <a:t>Miten valtionosuudet muotoutuvat 2023 – ?</a:t>
            </a:r>
          </a:p>
          <a:p>
            <a:pPr lvl="1"/>
            <a:r>
              <a:rPr lang="fi-FI" sz="1600" dirty="0"/>
              <a:t>Sote-rahoituslaskelmat keväältä, VM:n </a:t>
            </a:r>
            <a:r>
              <a:rPr lang="fi-FI" sz="1600" dirty="0" err="1"/>
              <a:t>KTO:n</a:t>
            </a:r>
            <a:r>
              <a:rPr lang="fi-FI" sz="1600" dirty="0"/>
              <a:t> painelaskelmakehikko lokakuulta</a:t>
            </a:r>
          </a:p>
          <a:p>
            <a:pPr lvl="1"/>
            <a:r>
              <a:rPr lang="fi-FI" sz="1600" dirty="0"/>
              <a:t>Niihin liittyvät epävarmuudet</a:t>
            </a:r>
          </a:p>
          <a:p>
            <a:pPr lvl="1"/>
            <a:r>
              <a:rPr lang="fi-FI" sz="1600" dirty="0"/>
              <a:t>Keväällä uudet laskelmat</a:t>
            </a:r>
          </a:p>
          <a:p>
            <a:pPr lvl="1"/>
            <a:r>
              <a:rPr lang="fi-FI" sz="1600" dirty="0"/>
              <a:t>Veroprosenttileikkauksen ajankohta ja perusteet – TP21 ja TA22 -&gt; valtakunnalliset luvut -&gt; veroprosenttileikkaus – laskentajärjestys: Sote-menot -&gt; paljonko tarvitaan rahaa. 1. sote-sidonnaiset valtionosuudet, 2. osuus yhteisöverosta, 3. kunnallisveroa niin paljon kuin aukon paikkaamiseen tarvitaan</a:t>
            </a:r>
          </a:p>
          <a:p>
            <a:pPr lvl="1"/>
            <a:r>
              <a:rPr lang="fi-FI" sz="1600" dirty="0"/>
              <a:t>Veroennustepoikkeamat (maksuunpano vs. tilitys)</a:t>
            </a:r>
          </a:p>
          <a:p>
            <a:pPr lvl="1"/>
            <a:r>
              <a:rPr lang="fi-FI" sz="1600" dirty="0"/>
              <a:t>Valtionosuudet 2023 määräytyvät kevään siirtolaskelman ym. budjettipäätösten perusteella syksyllä 2022</a:t>
            </a:r>
          </a:p>
          <a:p>
            <a:pPr lvl="1"/>
            <a:r>
              <a:rPr lang="fi-FI" sz="1600" dirty="0"/>
              <a:t>Lopulliset valtionosuudet, kun TP22 tiedossa -&gt; oikaistaan vuoden 2024 maksatuksissa</a:t>
            </a:r>
          </a:p>
          <a:p>
            <a:pPr lvl="1"/>
            <a:r>
              <a:rPr lang="fi-FI" sz="1600" dirty="0"/>
              <a:t>Jos soten siirtyvät kustannukset ovat suuremmat kuin veroprosenttileikkausta tehtäessä on laskettu, puuttuva raha otetaankin kuntien valtionosuuksista, koska veroprosenttileikkausta ei tarkisteta.</a:t>
            </a:r>
          </a:p>
          <a:p>
            <a:pPr lvl="1"/>
            <a:r>
              <a:rPr lang="fi-FI" sz="1600" dirty="0"/>
              <a:t>Nyt siirtolaskelmaoletus on, että kuntiin jää valtionosuuksia n. </a:t>
            </a:r>
            <a:r>
              <a:rPr lang="fi-FI" sz="1600"/>
              <a:t>3,5 </a:t>
            </a:r>
            <a:r>
              <a:rPr lang="fi-FI" sz="1600" dirty="0"/>
              <a:t>mrd.€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B279B6-3FD6-4CC8-BA3F-C6C84066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9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i 21">
            <a:extLst>
              <a:ext uri="{FF2B5EF4-FFF2-40B4-BE49-F238E27FC236}">
                <a16:creationId xmlns:a16="http://schemas.microsoft.com/office/drawing/2014/main" id="{430D5533-51E2-442B-883B-CBBE791610A4}"/>
              </a:ext>
            </a:extLst>
          </p:cNvPr>
          <p:cNvSpPr/>
          <p:nvPr/>
        </p:nvSpPr>
        <p:spPr>
          <a:xfrm>
            <a:off x="7626857" y="5589240"/>
            <a:ext cx="1363662" cy="885825"/>
          </a:xfrm>
          <a:prstGeom prst="ellipse">
            <a:avLst/>
          </a:prstGeom>
          <a:solidFill>
            <a:srgbClr val="FF6D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A6526AFC-CBF6-4FDF-B8F9-DB3C52F3F1BE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404744" y="2038349"/>
          <a:ext cx="8484242" cy="43523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51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810">
                  <a:extLst>
                    <a:ext uri="{9D8B030D-6E8A-4147-A177-3AD203B41FA5}">
                      <a16:colId xmlns:a16="http://schemas.microsoft.com/office/drawing/2014/main" val="11226192"/>
                    </a:ext>
                  </a:extLst>
                </a:gridCol>
              </a:tblGrid>
              <a:tr h="608117">
                <a:tc>
                  <a:txBody>
                    <a:bodyPr/>
                    <a:lstStyle/>
                    <a:p>
                      <a:endParaRPr lang="fi-FI" sz="2000" b="1">
                        <a:solidFill>
                          <a:schemeClr val="bg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bg1"/>
                          </a:solidFill>
                        </a:rPr>
                        <a:t>6/2020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bg1"/>
                          </a:solidFill>
                        </a:rPr>
                        <a:t>10/2020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1"/>
                          </a:solidFill>
                        </a:rPr>
                        <a:t>5/2021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endParaRPr lang="fi-FI" sz="2000" b="1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mrd. €</a:t>
                      </a:r>
                      <a:endParaRPr lang="fi-FI" sz="1600" b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1"/>
                          </a:solidFill>
                        </a:rPr>
                        <a:t>mrd. €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>
                          <a:solidFill>
                            <a:schemeClr val="bg1"/>
                          </a:solidFill>
                        </a:rPr>
                        <a:t>mrd. €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484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fi-FI" sz="2000" kern="1200"/>
                        <a:t>Siirtyvät kustannukset</a:t>
                      </a:r>
                      <a:endParaRPr lang="fi-FI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 dirty="0"/>
                        <a:t>19,1</a:t>
                      </a:r>
                      <a:endParaRPr lang="fi-FI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 dirty="0"/>
                        <a:t>19,9</a:t>
                      </a:r>
                      <a:endParaRPr lang="fi-FI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76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fi-FI" sz="2000" kern="1200"/>
                        <a:t>Leikattava yhteisövero</a:t>
                      </a:r>
                      <a:endParaRPr lang="fi-FI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/>
                        <a:t>-0,56</a:t>
                      </a:r>
                      <a:endParaRPr lang="fi-FI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 dirty="0"/>
                        <a:t>-0,57</a:t>
                      </a:r>
                      <a:endParaRPr lang="fi-FI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-0,67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129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fi-FI" sz="2000" kern="1200"/>
                        <a:t>Leikattava valtionosuus</a:t>
                      </a:r>
                      <a:endParaRPr lang="fi-FI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/>
                        <a:t>-6,4</a:t>
                      </a:r>
                      <a:endParaRPr lang="fi-FI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/>
                        <a:t>-6,5</a:t>
                      </a:r>
                      <a:endParaRPr lang="fi-FI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484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fi-FI" sz="2000" kern="1200"/>
                        <a:t>Kunnallisverosta leikattavaksi jäävä osuus (mrd. euroa)</a:t>
                      </a:r>
                      <a:endParaRPr lang="fi-FI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 dirty="0"/>
                        <a:t>-12,1</a:t>
                      </a:r>
                      <a:endParaRPr lang="fi-FI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/>
                        <a:t>-12,8</a:t>
                      </a:r>
                      <a:endParaRPr lang="fi-FI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-12,84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14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fi-FI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i-FI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mikä johtaa kunnallisveron leikkaukseen ko. %-yksiköllä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12,63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i-FI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%-yks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13,26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i-FI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%-yks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12,39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%-yks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Suorakulmio 23">
            <a:extLst>
              <a:ext uri="{FF2B5EF4-FFF2-40B4-BE49-F238E27FC236}">
                <a16:creationId xmlns:a16="http://schemas.microsoft.com/office/drawing/2014/main" id="{52900D1A-D2E8-4B40-9308-78887691588C}"/>
              </a:ext>
            </a:extLst>
          </p:cNvPr>
          <p:cNvSpPr/>
          <p:nvPr/>
        </p:nvSpPr>
        <p:spPr>
          <a:xfrm>
            <a:off x="9558309" y="2348881"/>
            <a:ext cx="2314204" cy="3816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6A5EE2-04DC-45E1-843D-CD8A42C7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5" y="559137"/>
            <a:ext cx="5907280" cy="1295400"/>
          </a:xfrm>
        </p:spPr>
        <p:txBody>
          <a:bodyPr/>
          <a:lstStyle/>
          <a:p>
            <a:pPr>
              <a:defRPr/>
            </a:pPr>
            <a:r>
              <a:rPr lang="fi-F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Sote-uudistuksen siirtolaskenta</a:t>
            </a:r>
            <a:br>
              <a:rPr lang="fi-FI" sz="3600" dirty="0"/>
            </a:br>
            <a:r>
              <a:rPr lang="fi-FI" sz="3600" dirty="0"/>
              <a:t>Veroprosentin leikkaus</a:t>
            </a:r>
            <a:br>
              <a:rPr lang="fi-FI" sz="3600" dirty="0"/>
            </a:br>
            <a:r>
              <a:rPr lang="fi-FI" sz="3600" dirty="0"/>
              <a:t>koko maan tasolla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E59D6932-E934-4010-9C26-B5407062B6B2}"/>
              </a:ext>
            </a:extLst>
          </p:cNvPr>
          <p:cNvCxnSpPr>
            <a:cxnSpLocks/>
          </p:cNvCxnSpPr>
          <p:nvPr/>
        </p:nvCxnSpPr>
        <p:spPr>
          <a:xfrm>
            <a:off x="404744" y="5003463"/>
            <a:ext cx="8484242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Kuva 19" descr="Kuva, joka sisältää kohteen kello, merkki&#10;&#10;Kuvaus luotu automaattisesti">
            <a:extLst>
              <a:ext uri="{FF2B5EF4-FFF2-40B4-BE49-F238E27FC236}">
                <a16:creationId xmlns:a16="http://schemas.microsoft.com/office/drawing/2014/main" id="{4CE39F64-AE45-4686-B072-2BD1E3DC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19" y="-124703"/>
            <a:ext cx="3479800" cy="232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3" name="Tekstiruutu 20">
            <a:extLst>
              <a:ext uri="{FF2B5EF4-FFF2-40B4-BE49-F238E27FC236}">
                <a16:creationId xmlns:a16="http://schemas.microsoft.com/office/drawing/2014/main" id="{35720F5A-B936-4E32-B857-8458BF595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6063" y="2852936"/>
            <a:ext cx="2191193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HUOM!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Kunnallisverosta leikattava prosenttiosuus on laskennan </a:t>
            </a:r>
            <a:r>
              <a:rPr kumimoji="0" lang="fi-FI" alt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lopputulos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– ei laskentaa ohjaava suure!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ork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Prosentti siis muuttuu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kustannusten, valtionosuuksien ja yhteisöveron</a:t>
            </a:r>
            <a:endParaRPr lang="fi-FI" altLang="fi-FI" sz="14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muuttuessa.</a:t>
            </a:r>
          </a:p>
        </p:txBody>
      </p:sp>
    </p:spTree>
    <p:extLst>
      <p:ext uri="{BB962C8B-B14F-4D97-AF65-F5344CB8AC3E}">
        <p14:creationId xmlns:p14="http://schemas.microsoft.com/office/powerpoint/2010/main" val="17949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DB69E7C-FB4F-444F-83E7-969260BD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431040-9483-4F4D-89D0-47907F6B87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Kuntakohtaisen valtionosuuden laskenta vuodelle 2023 ja eteenpäin</a:t>
            </a:r>
          </a:p>
        </p:txBody>
      </p:sp>
    </p:spTree>
    <p:extLst>
      <p:ext uri="{BB962C8B-B14F-4D97-AF65-F5344CB8AC3E}">
        <p14:creationId xmlns:p14="http://schemas.microsoft.com/office/powerpoint/2010/main" val="39436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238CEA-DF3A-4868-9469-BDD06A92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25432"/>
            <a:ext cx="10658475" cy="792089"/>
          </a:xfrm>
        </p:spPr>
        <p:txBody>
          <a:bodyPr/>
          <a:lstStyle/>
          <a:p>
            <a:r>
              <a:rPr lang="en-US" sz="3600" dirty="0" err="1"/>
              <a:t>Kunnallisveroleikkaus</a:t>
            </a:r>
            <a:r>
              <a:rPr lang="en-US" sz="3600" dirty="0"/>
              <a:t> on </a:t>
            </a:r>
            <a:r>
              <a:rPr lang="en-US" sz="3600" dirty="0" err="1"/>
              <a:t>jäännöserä</a:t>
            </a:r>
            <a:r>
              <a:rPr lang="en-US" sz="3600" dirty="0"/>
              <a:t>, </a:t>
            </a:r>
            <a:r>
              <a:rPr lang="en-US" sz="3600" dirty="0" err="1"/>
              <a:t>mutta</a:t>
            </a:r>
            <a:r>
              <a:rPr lang="en-US" sz="3600" dirty="0"/>
              <a:t> </a:t>
            </a:r>
            <a:r>
              <a:rPr lang="en-US" sz="3600" dirty="0" err="1"/>
              <a:t>valtionosuudet</a:t>
            </a:r>
            <a:r>
              <a:rPr lang="en-US" sz="3600" dirty="0"/>
              <a:t> </a:t>
            </a:r>
            <a:r>
              <a:rPr lang="en-US" sz="3600" dirty="0" err="1"/>
              <a:t>lopullinen</a:t>
            </a:r>
            <a:r>
              <a:rPr lang="en-US" sz="3600" dirty="0"/>
              <a:t> </a:t>
            </a:r>
            <a:r>
              <a:rPr lang="en-US" sz="3600" dirty="0" err="1"/>
              <a:t>tasauserä</a:t>
            </a:r>
            <a:endParaRPr lang="en-US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983F14-2222-403B-9A77-0410547D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19" y="1988840"/>
            <a:ext cx="10658475" cy="388843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600" dirty="0">
                <a:effectLst/>
              </a:rPr>
              <a:t>Sote-siirtolaskelmissa kunnallisvero toimii ensi vaiheessa ns. </a:t>
            </a:r>
            <a:r>
              <a:rPr lang="fi-FI" sz="1600" dirty="0" err="1">
                <a:effectLst/>
              </a:rPr>
              <a:t>residuaalieränä</a:t>
            </a:r>
            <a:r>
              <a:rPr lang="fi-FI" sz="1600" dirty="0">
                <a:effectLst/>
              </a:rPr>
              <a:t> (=jäännöseränä), jolla siirtyvät kustannukset ja tulot tasataan koko maan tasolla. Samalla taataan kustannusneutraalisuus kuntien ja valtion välillä. </a:t>
            </a:r>
          </a:p>
          <a:p>
            <a:pPr>
              <a:lnSpc>
                <a:spcPct val="90000"/>
              </a:lnSpc>
            </a:pPr>
            <a:r>
              <a:rPr lang="fi-FI" sz="1600" dirty="0">
                <a:effectLst/>
              </a:rPr>
              <a:t>Kun vuoden 2022 tilinpäätökset valmistuvat niin kunnallisveron leikkuuta ei enää muuteta, vaan mahdollinen loppuleikkaus/-lisäys kohdistuu valtionosuuksiin. </a:t>
            </a:r>
          </a:p>
          <a:p>
            <a:pPr>
              <a:lnSpc>
                <a:spcPct val="90000"/>
              </a:lnSpc>
            </a:pPr>
            <a:r>
              <a:rPr lang="fi-FI" sz="1600" dirty="0">
                <a:effectLst/>
              </a:rPr>
              <a:t>Pykälissä tämä on epäselvästi kuvattu</a:t>
            </a:r>
          </a:p>
          <a:p>
            <a:pPr>
              <a:lnSpc>
                <a:spcPct val="90000"/>
              </a:lnSpc>
            </a:pPr>
            <a:r>
              <a:rPr lang="fi-FI" sz="1600" dirty="0">
                <a:effectLst/>
              </a:rPr>
              <a:t>Lopullinen täsmäytys vuodesta 2024 tehdään valtionosuuteen lisäämällä tai leikkaamalla valtionosuutta tasasuuruisesti euroa asukasta kohti kaikissa kunnissa. </a:t>
            </a:r>
          </a:p>
          <a:p>
            <a:pPr>
              <a:lnSpc>
                <a:spcPct val="90000"/>
              </a:lnSpc>
            </a:pPr>
            <a:r>
              <a:rPr lang="fi-FI" sz="1600" dirty="0">
                <a:effectLst/>
              </a:rPr>
              <a:t>Muutos voi mahdollisesti olla suurikin, joten valtionosuuden muutos otetaan huomioon vuosien 2024 ja 2025 maksatuksissa. </a:t>
            </a:r>
          </a:p>
          <a:p>
            <a:pPr>
              <a:lnSpc>
                <a:spcPct val="90000"/>
              </a:lnSpc>
            </a:pPr>
            <a:r>
              <a:rPr lang="fi-FI" sz="1600" dirty="0">
                <a:effectLst/>
              </a:rPr>
              <a:t>Sekä kuntien että hyvinvointialueiden osalta tasainen tulojen ja kustannusten muutos olisi tavoiteltava tilanne.</a:t>
            </a:r>
          </a:p>
          <a:p>
            <a:pPr>
              <a:lnSpc>
                <a:spcPct val="90000"/>
              </a:lnSpc>
            </a:pPr>
            <a:r>
              <a:rPr lang="fi-FI" sz="1600" dirty="0">
                <a:effectLst/>
              </a:rPr>
              <a:t>Valtionosuuteen tämä voidaan kohdistaa tasaus/vähennys-osioon tai pysyvänä muutoksena valtionosuusprosentin kautta.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C9D76F-09A0-4DE6-ACBB-1426F66F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61148C-697E-4B67-BDAA-872F34DF1106}" type="slidenum">
              <a:rPr lang="fi-FI" smtClean="0"/>
              <a:pPr>
                <a:spcAft>
                  <a:spcPts val="600"/>
                </a:spcAft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1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C90DC66-83BE-48A4-BEC0-41C9BDE1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04057"/>
          </a:xfrm>
        </p:spPr>
        <p:txBody>
          <a:bodyPr/>
          <a:lstStyle/>
          <a:p>
            <a:r>
              <a:rPr lang="fi-FI" sz="3200" dirty="0"/>
              <a:t>Kuntatalousohjelman painelaskelmakehikko (VM)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E2E39BE-57A3-47B6-A9DE-823960BE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24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8418C9F-FDDF-4AA4-A28A-79323B00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9" y="1484784"/>
            <a:ext cx="9693480" cy="50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1E7EDE-5DCD-4907-9C1F-BD150696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698" y="332655"/>
            <a:ext cx="10658475" cy="1072944"/>
          </a:xfrm>
        </p:spPr>
        <p:txBody>
          <a:bodyPr/>
          <a:lstStyle/>
          <a:p>
            <a:r>
              <a:rPr lang="fi-FI" dirty="0"/>
              <a:t>Kuntaliiton sivuilla ennakolliset vuoden 2023 laskelmat ja muutosvaikutuksia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F61843B-BECD-476D-861F-E49B3A70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25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211882-D3AC-4299-88AF-88059EE3B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2" y="1628800"/>
            <a:ext cx="12192000" cy="5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09762CFD-8FFC-470E-9663-59570530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813402"/>
            <a:ext cx="5760640" cy="1008113"/>
          </a:xfrm>
        </p:spPr>
        <p:txBody>
          <a:bodyPr/>
          <a:lstStyle/>
          <a:p>
            <a:r>
              <a:rPr lang="fi-FI" dirty="0"/>
              <a:t>Valtionosuustietoutta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43C6E84-7EA2-4849-98F9-A12BCDB7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26</a:t>
            </a:fld>
            <a:endParaRPr lang="fi-FI"/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3216DBD-22A7-40C1-AEF7-0E02CF8542F1}"/>
              </a:ext>
            </a:extLst>
          </p:cNvPr>
          <p:cNvSpPr txBox="1">
            <a:spLocks/>
          </p:cNvSpPr>
          <p:nvPr/>
        </p:nvSpPr>
        <p:spPr>
          <a:xfrm>
            <a:off x="695400" y="1484784"/>
            <a:ext cx="10729191" cy="45598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2714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635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4488" indent="-2714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635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013" indent="-2730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513" indent="-2635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9950" indent="-2714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038" indent="-26511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hlinkClick r:id="rId2"/>
              </a:rPr>
              <a:t>https://www.kuntaliitto.fi/talous/valtionosuudet</a:t>
            </a:r>
          </a:p>
          <a:p>
            <a:r>
              <a:rPr lang="fi-FI" dirty="0">
                <a:hlinkClick r:id="rId2"/>
              </a:rPr>
              <a:t>https://vm.fi/valtionosuuspaatoksia-ja-laskentatietoja</a:t>
            </a:r>
            <a:endParaRPr lang="fi-FI" dirty="0"/>
          </a:p>
          <a:p>
            <a:r>
              <a:rPr lang="fi-FI" dirty="0">
                <a:hlinkClick r:id="rId3"/>
              </a:rPr>
              <a:t>https://soteuudistus.fi/rahoituslaskelmat</a:t>
            </a:r>
            <a:endParaRPr lang="fi-FI" dirty="0"/>
          </a:p>
          <a:p>
            <a:r>
              <a:rPr lang="fi-FI" dirty="0">
                <a:hlinkClick r:id="rId4"/>
              </a:rPr>
              <a:t>https://www.tutkihallintoa.fi/kunnat/kuntien-tilanneseuranta/valtionosuudet/</a:t>
            </a:r>
            <a:endParaRPr lang="fi-FI" dirty="0"/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5"/>
              </a:rPr>
              <a:t>https://minedu.fi/rahoitus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6"/>
              </a:rPr>
              <a:t>https://www.oph.fi/fi/valtionosuudet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CA7AC0F-16DE-4AC5-B0AE-873051C9D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192" y="110550"/>
            <a:ext cx="4050035" cy="2464274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E8D9E5A-200B-4D20-88D1-AE4D7044A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246067" y="3391639"/>
            <a:ext cx="4950027" cy="2589452"/>
          </a:xfr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9879396-996D-406F-902C-481DAEC8EB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62" y="3986460"/>
            <a:ext cx="4609157" cy="27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8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78C47-286D-4BB8-83E1-A38E62B1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181840"/>
            <a:ext cx="10765282" cy="648073"/>
          </a:xfrm>
        </p:spPr>
        <p:txBody>
          <a:bodyPr/>
          <a:lstStyle/>
          <a:p>
            <a:pPr algn="ctr"/>
            <a:r>
              <a:rPr lang="fi-FI" dirty="0"/>
              <a:t>Kuntien valtionosuusrahoitus 2022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BFDD4E6-E119-42FE-9A62-C5716DF9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6872201-B559-48FE-8500-97137B3AA94E}"/>
              </a:ext>
            </a:extLst>
          </p:cNvPr>
          <p:cNvSpPr/>
          <p:nvPr/>
        </p:nvSpPr>
        <p:spPr>
          <a:xfrm>
            <a:off x="1116503" y="2751245"/>
            <a:ext cx="7578359" cy="8456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cap="all" dirty="0">
                <a:solidFill>
                  <a:schemeClr val="bg1"/>
                </a:solidFill>
              </a:rPr>
              <a:t>Kunnan omarahoitusosuus 23,6 mrd. € </a:t>
            </a:r>
            <a:r>
              <a:rPr lang="fi-FI" sz="1400" b="1" cap="all">
                <a:solidFill>
                  <a:schemeClr val="bg1"/>
                </a:solidFill>
              </a:rPr>
              <a:t>= 4290,50 </a:t>
            </a:r>
            <a:r>
              <a:rPr lang="fi-FI" sz="1400" b="1" cap="all" dirty="0">
                <a:solidFill>
                  <a:schemeClr val="bg1"/>
                </a:solidFill>
              </a:rPr>
              <a:t>€/as. </a:t>
            </a:r>
          </a:p>
          <a:p>
            <a:pPr algn="ctr"/>
            <a:r>
              <a:rPr lang="fi-FI" sz="1400" b="1" cap="all" dirty="0">
                <a:solidFill>
                  <a:schemeClr val="bg1"/>
                </a:solidFill>
              </a:rPr>
              <a:t>(SISÄLTÄÄ VEROTULOMENETYSTEN KOMPENSAATION)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AD2AE3C4-632F-4F16-A687-53B240CC8C31}"/>
              </a:ext>
            </a:extLst>
          </p:cNvPr>
          <p:cNvSpPr/>
          <p:nvPr/>
        </p:nvSpPr>
        <p:spPr>
          <a:xfrm>
            <a:off x="749310" y="2024842"/>
            <a:ext cx="5821102" cy="679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1400" b="1" cap="all" dirty="0">
                <a:solidFill>
                  <a:schemeClr val="bg1"/>
                </a:solidFill>
              </a:rPr>
              <a:t>IKÄRAKENNE n. 70 %</a:t>
            </a:r>
          </a:p>
          <a:p>
            <a:pPr lvl="0" algn="ctr"/>
            <a:r>
              <a:rPr lang="fi-FI" sz="1400" b="1" cap="all" dirty="0">
                <a:solidFill>
                  <a:schemeClr val="bg1"/>
                </a:solidFill>
              </a:rPr>
              <a:t>21,5 mrd. €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C497571-EE7E-4A84-8C27-39A1025D0DA7}"/>
              </a:ext>
            </a:extLst>
          </p:cNvPr>
          <p:cNvSpPr/>
          <p:nvPr/>
        </p:nvSpPr>
        <p:spPr>
          <a:xfrm>
            <a:off x="6604295" y="2024236"/>
            <a:ext cx="1712409" cy="6873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cap="all" dirty="0">
                <a:solidFill>
                  <a:schemeClr val="bg1"/>
                </a:solidFill>
              </a:rPr>
              <a:t>SAIRASTAVUUS n. 24 %</a:t>
            </a:r>
          </a:p>
          <a:p>
            <a:pPr algn="ctr"/>
            <a:r>
              <a:rPr lang="fi-FI" sz="1000" b="1" cap="all" dirty="0">
                <a:solidFill>
                  <a:schemeClr val="bg1"/>
                </a:solidFill>
              </a:rPr>
              <a:t>7,3 mrd. €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53CBE8-CC12-4587-B92C-2D83867FC2F6}"/>
              </a:ext>
            </a:extLst>
          </p:cNvPr>
          <p:cNvSpPr/>
          <p:nvPr/>
        </p:nvSpPr>
        <p:spPr>
          <a:xfrm rot="5400000">
            <a:off x="8366462" y="2029617"/>
            <a:ext cx="674015" cy="664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700" b="1" cap="all" dirty="0">
                <a:solidFill>
                  <a:schemeClr val="bg1"/>
                </a:solidFill>
              </a:rPr>
              <a:t>MUUT TEKIJÄT </a:t>
            </a:r>
          </a:p>
          <a:p>
            <a:pPr algn="ctr"/>
            <a:r>
              <a:rPr lang="fi-FI" sz="700" b="1" cap="all" dirty="0">
                <a:solidFill>
                  <a:schemeClr val="bg1"/>
                </a:solidFill>
              </a:rPr>
              <a:t>n. 7 %</a:t>
            </a:r>
          </a:p>
          <a:p>
            <a:pPr algn="ctr"/>
            <a:r>
              <a:rPr lang="fi-FI" sz="700" b="1" cap="all" dirty="0">
                <a:solidFill>
                  <a:schemeClr val="bg1"/>
                </a:solidFill>
              </a:rPr>
              <a:t>2 Mrd. €</a:t>
            </a:r>
          </a:p>
        </p:txBody>
      </p:sp>
      <p:sp>
        <p:nvSpPr>
          <p:cNvPr id="20" name="Down Arrow Callout 11">
            <a:extLst>
              <a:ext uri="{FF2B5EF4-FFF2-40B4-BE49-F238E27FC236}">
                <a16:creationId xmlns:a16="http://schemas.microsoft.com/office/drawing/2014/main" id="{5D6EB255-E70D-4EBB-B447-BBCEED8B9479}"/>
              </a:ext>
            </a:extLst>
          </p:cNvPr>
          <p:cNvSpPr/>
          <p:nvPr/>
        </p:nvSpPr>
        <p:spPr>
          <a:xfrm>
            <a:off x="9189173" y="688691"/>
            <a:ext cx="2304320" cy="1584295"/>
          </a:xfrm>
          <a:prstGeom prst="downArrowCallout">
            <a:avLst>
              <a:gd name="adj1" fmla="val 25000"/>
              <a:gd name="adj2" fmla="val 19280"/>
              <a:gd name="adj3" fmla="val 12520"/>
              <a:gd name="adj4" fmla="val 75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accent3"/>
                </a:solidFill>
              </a:rPr>
              <a:t>Opetus- ja kulttuuritoimen valtionosuus (OKM)</a:t>
            </a:r>
          </a:p>
          <a:p>
            <a:pPr algn="ctr"/>
            <a:r>
              <a:rPr lang="fi-FI" sz="1200" b="1" dirty="0">
                <a:solidFill>
                  <a:schemeClr val="accent3"/>
                </a:solidFill>
              </a:rPr>
              <a:t>(v. 2021 luvuin)</a:t>
            </a:r>
          </a:p>
          <a:p>
            <a:pPr algn="ctr"/>
            <a:r>
              <a:rPr lang="fi-FI" sz="1200" b="1" dirty="0">
                <a:solidFill>
                  <a:schemeClr val="accent3"/>
                </a:solidFill>
              </a:rPr>
              <a:t>Kunnille nettona</a:t>
            </a:r>
          </a:p>
          <a:p>
            <a:pPr algn="ctr"/>
            <a:r>
              <a:rPr lang="fi-FI" sz="2000" b="1" dirty="0">
                <a:solidFill>
                  <a:schemeClr val="accent3"/>
                </a:solidFill>
              </a:rPr>
              <a:t>+4 milj.€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74019362-9CBB-4A14-AA4E-8D96BC71DCF5}"/>
              </a:ext>
            </a:extLst>
          </p:cNvPr>
          <p:cNvSpPr/>
          <p:nvPr/>
        </p:nvSpPr>
        <p:spPr>
          <a:xfrm>
            <a:off x="9179305" y="2285369"/>
            <a:ext cx="2304313" cy="13152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cap="all" dirty="0">
                <a:solidFill>
                  <a:schemeClr val="bg1"/>
                </a:solidFill>
              </a:rPr>
              <a:t>Kunnan v. 2022 omarahoitusosuus</a:t>
            </a:r>
          </a:p>
          <a:p>
            <a:pPr algn="ctr"/>
            <a:r>
              <a:rPr lang="fi-FI" sz="1400" b="1" cap="all" dirty="0">
                <a:solidFill>
                  <a:schemeClr val="bg1"/>
                </a:solidFill>
              </a:rPr>
              <a:t>* Lukio 91 €/as.</a:t>
            </a:r>
          </a:p>
          <a:p>
            <a:pPr algn="ctr"/>
            <a:r>
              <a:rPr lang="fi-FI" sz="1400" b="1" cap="all" dirty="0">
                <a:solidFill>
                  <a:schemeClr val="bg1"/>
                </a:solidFill>
              </a:rPr>
              <a:t>* Ammatillinen koulutus 186 €/as.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C1CA7AAC-61A0-438D-A85F-B77AA63F6ABF}"/>
              </a:ext>
            </a:extLst>
          </p:cNvPr>
          <p:cNvCxnSpPr>
            <a:cxnSpLocks/>
          </p:cNvCxnSpPr>
          <p:nvPr/>
        </p:nvCxnSpPr>
        <p:spPr>
          <a:xfrm>
            <a:off x="9119882" y="688691"/>
            <a:ext cx="0" cy="5235924"/>
          </a:xfrm>
          <a:prstGeom prst="lin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0">
            <a:extLst>
              <a:ext uri="{FF2B5EF4-FFF2-40B4-BE49-F238E27FC236}">
                <a16:creationId xmlns:a16="http://schemas.microsoft.com/office/drawing/2014/main" id="{B387DDC2-7C46-4356-A14D-F28A59D969DF}"/>
              </a:ext>
            </a:extLst>
          </p:cNvPr>
          <p:cNvSpPr/>
          <p:nvPr/>
        </p:nvSpPr>
        <p:spPr>
          <a:xfrm>
            <a:off x="9175366" y="4291127"/>
            <a:ext cx="2304304" cy="1633488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21600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Ammatillinen koulutus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Aamu- ja iltapäivätoiminta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Kansalais-/kansanopisto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Taiteen perusopetus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Museo, teatteri, orkesteri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Liikunta ja nuoriso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74508318-4FFD-4A33-A5E3-57CAFD31047B}"/>
              </a:ext>
            </a:extLst>
          </p:cNvPr>
          <p:cNvSpPr/>
          <p:nvPr/>
        </p:nvSpPr>
        <p:spPr>
          <a:xfrm>
            <a:off x="9183251" y="3682411"/>
            <a:ext cx="2296419" cy="5466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cap="all" dirty="0">
                <a:solidFill>
                  <a:schemeClr val="bg1"/>
                </a:solidFill>
              </a:rPr>
              <a:t>järjestäjäKunnalle valtionosuuksina</a:t>
            </a:r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271ACB10-28F8-4B58-8511-7C6FBEB9BC31}"/>
              </a:ext>
            </a:extLst>
          </p:cNvPr>
          <p:cNvSpPr>
            <a:spLocks noChangeAspect="1"/>
          </p:cNvSpPr>
          <p:nvPr/>
        </p:nvSpPr>
        <p:spPr>
          <a:xfrm>
            <a:off x="1107944" y="3719200"/>
            <a:ext cx="7556659" cy="481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>
                <a:solidFill>
                  <a:schemeClr val="accent3"/>
                </a:solidFill>
                <a:latin typeface="+mj-lt"/>
              </a:rPr>
              <a:t>Lisäosat: syrjäisyys, saamen kotiseutu, työpaikkaomavaraisuus</a:t>
            </a: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7922DBA8-4F16-4108-BC89-1B5F42B34957}"/>
              </a:ext>
            </a:extLst>
          </p:cNvPr>
          <p:cNvSpPr>
            <a:spLocks noChangeAspect="1"/>
          </p:cNvSpPr>
          <p:nvPr/>
        </p:nvSpPr>
        <p:spPr>
          <a:xfrm>
            <a:off x="1126012" y="4353880"/>
            <a:ext cx="7559339" cy="481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>
                <a:solidFill>
                  <a:schemeClr val="accent3"/>
                </a:solidFill>
                <a:latin typeface="+mj-lt"/>
              </a:rPr>
              <a:t>Verotuloihin perustuva valtionosuuden tasaus </a:t>
            </a: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id="{744173A2-7DBE-4159-BDD8-D629844D81D3}"/>
              </a:ext>
            </a:extLst>
          </p:cNvPr>
          <p:cNvSpPr>
            <a:spLocks noChangeAspect="1"/>
          </p:cNvSpPr>
          <p:nvPr/>
        </p:nvSpPr>
        <p:spPr>
          <a:xfrm>
            <a:off x="1158954" y="4984180"/>
            <a:ext cx="7559339" cy="481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>
                <a:solidFill>
                  <a:schemeClr val="accent3"/>
                </a:solidFill>
                <a:latin typeface="+mj-lt"/>
              </a:rPr>
              <a:t>Esi- ja perusopetuksen kotikuntakorvaukset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C9FDAD7A-DB2E-4A80-B554-0587BD58285D}"/>
              </a:ext>
            </a:extLst>
          </p:cNvPr>
          <p:cNvCxnSpPr>
            <a:cxnSpLocks/>
          </p:cNvCxnSpPr>
          <p:nvPr/>
        </p:nvCxnSpPr>
        <p:spPr>
          <a:xfrm>
            <a:off x="4886273" y="5466129"/>
            <a:ext cx="0" cy="273245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FBC503A9-1585-42AF-809F-693A91865B36}"/>
              </a:ext>
            </a:extLst>
          </p:cNvPr>
          <p:cNvCxnSpPr>
            <a:cxnSpLocks/>
            <a:stCxn id="26" idx="2"/>
            <a:endCxn id="41" idx="3"/>
          </p:cNvCxnSpPr>
          <p:nvPr/>
        </p:nvCxnSpPr>
        <p:spPr>
          <a:xfrm flipH="1">
            <a:off x="7057048" y="5924615"/>
            <a:ext cx="3270470" cy="163642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B9DBBA8D-25AC-4E7B-9408-0B3EFEBCBB91}"/>
              </a:ext>
            </a:extLst>
          </p:cNvPr>
          <p:cNvSpPr/>
          <p:nvPr/>
        </p:nvSpPr>
        <p:spPr>
          <a:xfrm>
            <a:off x="2736581" y="5746590"/>
            <a:ext cx="4320467" cy="68333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i-FI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=&gt; Kunnille maksetaan</a:t>
            </a:r>
          </a:p>
          <a:p>
            <a:pPr algn="ctr"/>
            <a:r>
              <a:rPr lang="fi-FI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10,6 mrd. € = n. 1900 €/as.</a:t>
            </a:r>
          </a:p>
          <a:p>
            <a:pPr algn="ctr"/>
            <a:endParaRPr lang="fi-F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3A0BCF31-AD7C-4460-9DA2-2A080C64B7BB}"/>
              </a:ext>
            </a:extLst>
          </p:cNvPr>
          <p:cNvSpPr/>
          <p:nvPr/>
        </p:nvSpPr>
        <p:spPr>
          <a:xfrm>
            <a:off x="757894" y="688691"/>
            <a:ext cx="8277843" cy="1283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>
                <a:solidFill>
                  <a:srgbClr val="923468"/>
                </a:solidFill>
                <a:latin typeface="Work Sans"/>
              </a:rPr>
              <a:t>P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eruspalvelujen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valtionosuus (VM)</a:t>
            </a:r>
          </a:p>
          <a:p>
            <a:pPr algn="ctr">
              <a:defRPr/>
            </a:pPr>
            <a:r>
              <a:rPr lang="fi-FI" sz="1400" b="1" dirty="0">
                <a:solidFill>
                  <a:srgbClr val="923468"/>
                </a:solidFill>
              </a:rPr>
              <a:t>Pohjana laskennalliset kustannukset 30,9 mrd. €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Tehtävät: Sote, perusopetus, varhaiskasvatus, kirjasto, kulttuuri ja taiteen perusopetus.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Kunnille maksetaan 10,64 mrd. €: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srgbClr val="923468"/>
                </a:solidFill>
                <a:latin typeface="Work Sans"/>
              </a:rPr>
              <a:t>Valtionosuudet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7,99 mrd. € + verotulomenetysten kompensaatiot 2,65 mrd. €</a:t>
            </a:r>
          </a:p>
        </p:txBody>
      </p:sp>
      <p:sp>
        <p:nvSpPr>
          <p:cNvPr id="30" name="Oval 33">
            <a:extLst>
              <a:ext uri="{FF2B5EF4-FFF2-40B4-BE49-F238E27FC236}">
                <a16:creationId xmlns:a16="http://schemas.microsoft.com/office/drawing/2014/main" id="{6654DD9B-F208-4D62-8883-EB5B0C7E18AB}"/>
              </a:ext>
            </a:extLst>
          </p:cNvPr>
          <p:cNvSpPr>
            <a:spLocks noChangeAspect="1"/>
          </p:cNvSpPr>
          <p:nvPr/>
        </p:nvSpPr>
        <p:spPr>
          <a:xfrm>
            <a:off x="4454214" y="4137689"/>
            <a:ext cx="864120" cy="2617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+mj-lt"/>
              </a:rPr>
              <a:t>+/-</a:t>
            </a: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A634E338-C4B0-4323-A6C7-2310DB2A8744}"/>
              </a:ext>
            </a:extLst>
          </p:cNvPr>
          <p:cNvSpPr>
            <a:spLocks noChangeAspect="1"/>
          </p:cNvSpPr>
          <p:nvPr/>
        </p:nvSpPr>
        <p:spPr>
          <a:xfrm>
            <a:off x="4454213" y="3493992"/>
            <a:ext cx="864120" cy="2617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+mj-lt"/>
              </a:rPr>
              <a:t>+/-</a:t>
            </a: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C59D4F6D-1C78-4591-AC26-2E72929EC46B}"/>
              </a:ext>
            </a:extLst>
          </p:cNvPr>
          <p:cNvSpPr>
            <a:spLocks noChangeAspect="1"/>
          </p:cNvSpPr>
          <p:nvPr/>
        </p:nvSpPr>
        <p:spPr>
          <a:xfrm>
            <a:off x="4454213" y="4780877"/>
            <a:ext cx="864120" cy="2617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+mj-lt"/>
              </a:rPr>
              <a:t>+/-</a:t>
            </a:r>
          </a:p>
        </p:txBody>
      </p:sp>
    </p:spTree>
    <p:extLst>
      <p:ext uri="{BB962C8B-B14F-4D97-AF65-F5344CB8AC3E}">
        <p14:creationId xmlns:p14="http://schemas.microsoft.com/office/powerpoint/2010/main" val="19819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uva 29">
            <a:extLst>
              <a:ext uri="{FF2B5EF4-FFF2-40B4-BE49-F238E27FC236}">
                <a16:creationId xmlns:a16="http://schemas.microsoft.com/office/drawing/2014/main" id="{3FB3A6EA-0C9F-47E8-ABE6-BA360059F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342519"/>
            <a:ext cx="11712624" cy="19928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55BA24-73A7-475E-AEAF-D1FCBC36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85710"/>
            <a:ext cx="10658475" cy="1103464"/>
          </a:xfrm>
        </p:spPr>
        <p:txBody>
          <a:bodyPr/>
          <a:lstStyle/>
          <a:p>
            <a:r>
              <a:rPr lang="fi-FI" sz="2800" dirty="0">
                <a:solidFill>
                  <a:schemeClr val="accent1"/>
                </a:solidFill>
              </a:rPr>
              <a:t>Mitä Kuntaliiton valtionosuuslaskelma kertoo?</a:t>
            </a:r>
            <a:br>
              <a:rPr lang="fi-FI" sz="4800" dirty="0"/>
            </a:br>
            <a:r>
              <a:rPr lang="fi-FI" sz="4800" dirty="0"/>
              <a:t>Valtionosuuslaskelman räjäytys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C2D548-1B7A-487B-82E2-F0284D5CF707}"/>
              </a:ext>
            </a:extLst>
          </p:cNvPr>
          <p:cNvSpPr txBox="1"/>
          <p:nvPr/>
        </p:nvSpPr>
        <p:spPr>
          <a:xfrm>
            <a:off x="263352" y="1706123"/>
            <a:ext cx="2314366" cy="1446550"/>
          </a:xfrm>
          <a:prstGeom prst="rect">
            <a:avLst/>
          </a:prstGeom>
          <a:solidFill>
            <a:schemeClr val="accent6">
              <a:alpha val="2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Valtionosuusjärjestelmä on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hallinnollisesti kaksiosainen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. VM:n että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OKM:n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valtionosuudet tulee muistaa laskea yhteen arvioitaessa kunnalle myönnetyn valtionosuuden kokonaismäärää.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63C89E0-6ED4-4DD9-B739-D5FDC28954E7}"/>
              </a:ext>
            </a:extLst>
          </p:cNvPr>
          <p:cNvSpPr txBox="1"/>
          <p:nvPr/>
        </p:nvSpPr>
        <p:spPr>
          <a:xfrm>
            <a:off x="3863752" y="5589240"/>
            <a:ext cx="4042558" cy="1107996"/>
          </a:xfrm>
          <a:prstGeom prst="rect">
            <a:avLst/>
          </a:prstGeom>
          <a:solidFill>
            <a:schemeClr val="accent2">
              <a:alpha val="93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Peruspalvelujen valtionosuus (VM)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rakenteellisesti kolmiosainen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. Se muodostuu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1) kustannuserojen tasauksen, 2) tulopohjan tasauksen ja 3) muiden erien summana. Näistä tulopohjan tasaus on erotettu tässä laskelmassa omaksi sarakkeekseen sen yhteiskunnallisen kiinnostavuuden takia.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74B54E7-83C9-4F1B-8D5F-A81A271A3D5C}"/>
              </a:ext>
            </a:extLst>
          </p:cNvPr>
          <p:cNvSpPr txBox="1"/>
          <p:nvPr/>
        </p:nvSpPr>
        <p:spPr>
          <a:xfrm>
            <a:off x="7362451" y="1918441"/>
            <a:ext cx="2088232" cy="1107996"/>
          </a:xfrm>
          <a:prstGeom prst="rect">
            <a:avLst/>
          </a:prstGeom>
          <a:solidFill>
            <a:schemeClr val="accent3">
              <a:alpha val="2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”Valtionosuudet yhteensä” (ns.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oikea valtionosuus</a:t>
            </a:r>
            <a:r>
              <a:rPr kumimoji="0" lang="fi-FI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=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VM + OKM) on euromäärä, joka kunnille myönnetään peruspalvelujen järjestämiseen.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660E8A5-D980-40DE-BEC7-EB40C1B4534D}"/>
              </a:ext>
            </a:extLst>
          </p:cNvPr>
          <p:cNvSpPr txBox="1"/>
          <p:nvPr/>
        </p:nvSpPr>
        <p:spPr>
          <a:xfrm>
            <a:off x="2808192" y="1149071"/>
            <a:ext cx="4392488" cy="1446550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 verotukseen tehdään muutoksia (verovähennyksiä lisätään), kuntien verotulot pienenevät. Näitä on kompensoitu kunnille jo usean hallituskauden ajan lisäämällä veromenetystä vastaava euromäärä kunnan valtionosuuteen. Tämä nykyään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verotulomenetysten korvauksen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nimellä maksettava euromäärä ei siis liity valtionosuuteen mitenkään, mutta valtionosuusjärjestelmää käytetään veromenetysten kompensaatioiden maksamiseen.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73E76E5-EDB6-4B3D-97EA-E6B39C4D22A3}"/>
              </a:ext>
            </a:extLst>
          </p:cNvPr>
          <p:cNvSpPr txBox="1"/>
          <p:nvPr/>
        </p:nvSpPr>
        <p:spPr>
          <a:xfrm>
            <a:off x="394022" y="5589240"/>
            <a:ext cx="3240346" cy="1107996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Tuloslaskelmassa valtionosuudet ovat oma tiliryhmänsä. Kirjanpidossa valtionosuuksia kuitenkin kirjataan tarkemmin, vähintään neljälle eri tilille. Laskelmissa tililuettelomallin mukainen tilikoodi on ilmoitettu sarakeotsikossa.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CDF3E8-95BE-4FDC-BDC9-674C1EF6802B}"/>
              </a:ext>
            </a:extLst>
          </p:cNvPr>
          <p:cNvSpPr txBox="1"/>
          <p:nvPr/>
        </p:nvSpPr>
        <p:spPr>
          <a:xfrm>
            <a:off x="9661223" y="1536846"/>
            <a:ext cx="2314365" cy="1615827"/>
          </a:xfrm>
          <a:prstGeom prst="rect">
            <a:avLst/>
          </a:prstGeom>
          <a:solidFill>
            <a:srgbClr val="FFC000">
              <a:alpha val="20000"/>
            </a:srgb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Valtionosuuksia maksettaessa em. eriin yhdistetään vielä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kotikuntakorvakorvaukset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Ne eivät ole kirjanpidollisesti valtionosuutta, vaan asiakaspalvelujen ostoja / myyntituloja toisilta kunnilta, mutta maksetaan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kunnill</a:t>
            </a:r>
            <a:r>
              <a:rPr lang="fi-FI" dirty="0">
                <a:solidFill>
                  <a:srgbClr val="000000"/>
                </a:solidFill>
                <a:latin typeface="Work Sans"/>
              </a:rPr>
              <a:t>e valtionosuuksien yhteydessä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.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6ABF3F5F-3CC5-4ED0-BE7B-956B609A1BD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611895" y="2472439"/>
            <a:ext cx="750556" cy="861890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D0E7B7DB-B51D-4663-81BC-0BE9E732944F}"/>
              </a:ext>
            </a:extLst>
          </p:cNvPr>
          <p:cNvCxnSpPr>
            <a:cxnSpLocks/>
          </p:cNvCxnSpPr>
          <p:nvPr/>
        </p:nvCxnSpPr>
        <p:spPr>
          <a:xfrm>
            <a:off x="5777626" y="2595621"/>
            <a:ext cx="0" cy="70008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Kuva 23" descr="Kuva, joka sisältää kohteen kello, merkki&#10;&#10;Kuvaus luotu automaattisesti">
            <a:extLst>
              <a:ext uri="{FF2B5EF4-FFF2-40B4-BE49-F238E27FC236}">
                <a16:creationId xmlns:a16="http://schemas.microsoft.com/office/drawing/2014/main" id="{F23C0DD6-947A-4124-83DF-A294C9FF9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164" y="-298346"/>
            <a:ext cx="2208278" cy="2209658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86C576AB-AD20-45F8-BF71-6F62445174AB}"/>
              </a:ext>
            </a:extLst>
          </p:cNvPr>
          <p:cNvSpPr txBox="1"/>
          <p:nvPr/>
        </p:nvSpPr>
        <p:spPr>
          <a:xfrm>
            <a:off x="10853430" y="598660"/>
            <a:ext cx="983044" cy="46166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3"/>
                </a:solidFill>
                <a:latin typeface="+mj-lt"/>
              </a:rPr>
              <a:t>2022</a:t>
            </a:r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6AFD99F3-B046-4433-9ACC-DB783D682B29}"/>
              </a:ext>
            </a:extLst>
          </p:cNvPr>
          <p:cNvSpPr/>
          <p:nvPr/>
        </p:nvSpPr>
        <p:spPr>
          <a:xfrm>
            <a:off x="2927648" y="3429000"/>
            <a:ext cx="360040" cy="28803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86E37EDE-706E-4674-93DC-FCD00487817C}"/>
              </a:ext>
            </a:extLst>
          </p:cNvPr>
          <p:cNvSpPr/>
          <p:nvPr/>
        </p:nvSpPr>
        <p:spPr>
          <a:xfrm>
            <a:off x="2391725" y="3501008"/>
            <a:ext cx="360040" cy="28803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7EBC250E-21A9-4FCD-98D4-FAACE3C7DA8B}"/>
              </a:ext>
            </a:extLst>
          </p:cNvPr>
          <p:cNvSpPr/>
          <p:nvPr/>
        </p:nvSpPr>
        <p:spPr>
          <a:xfrm>
            <a:off x="4772126" y="3365550"/>
            <a:ext cx="360040" cy="28803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747B1EDF-9552-427D-A0D0-E3707E7C9FA9}"/>
              </a:ext>
            </a:extLst>
          </p:cNvPr>
          <p:cNvSpPr/>
          <p:nvPr/>
        </p:nvSpPr>
        <p:spPr>
          <a:xfrm>
            <a:off x="5597606" y="3358715"/>
            <a:ext cx="360040" cy="28803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4823B87E-2AE9-43A8-944D-971E23F08A83}"/>
              </a:ext>
            </a:extLst>
          </p:cNvPr>
          <p:cNvCxnSpPr>
            <a:cxnSpLocks/>
          </p:cNvCxnSpPr>
          <p:nvPr/>
        </p:nvCxnSpPr>
        <p:spPr>
          <a:xfrm>
            <a:off x="2571745" y="2595621"/>
            <a:ext cx="2372127" cy="738708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uora nuoliyhdysviiva 53">
            <a:extLst>
              <a:ext uri="{FF2B5EF4-FFF2-40B4-BE49-F238E27FC236}">
                <a16:creationId xmlns:a16="http://schemas.microsoft.com/office/drawing/2014/main" id="{D20C95F7-2AAA-428B-9AED-9637F96DAF9C}"/>
              </a:ext>
            </a:extLst>
          </p:cNvPr>
          <p:cNvCxnSpPr>
            <a:cxnSpLocks/>
          </p:cNvCxnSpPr>
          <p:nvPr/>
        </p:nvCxnSpPr>
        <p:spPr>
          <a:xfrm flipH="1">
            <a:off x="4226329" y="3128452"/>
            <a:ext cx="86794" cy="205877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8B865-6952-4F64-8CD3-F5435C12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188639"/>
            <a:ext cx="3168353" cy="5760641"/>
          </a:xfrm>
        </p:spPr>
        <p:txBody>
          <a:bodyPr/>
          <a:lstStyle/>
          <a:p>
            <a:r>
              <a:rPr lang="fi-FI" sz="2400" dirty="0"/>
              <a:t>Esimerkkilaskelma valtionosuuden muodostumisesta</a:t>
            </a:r>
            <a:br>
              <a:rPr lang="fi-FI" sz="2400"/>
            </a:br>
            <a:r>
              <a:rPr lang="fi-FI" sz="2400"/>
              <a:t>vuonna 2022</a:t>
            </a: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r>
              <a:rPr lang="fi-FI" sz="1400" dirty="0">
                <a:hlinkClick r:id="rId2"/>
              </a:rPr>
              <a:t>Lähde:</a:t>
            </a:r>
            <a:br>
              <a:rPr lang="fi-FI" sz="1400" dirty="0">
                <a:hlinkClick r:id="rId2"/>
              </a:rPr>
            </a:br>
            <a:r>
              <a:rPr lang="fi-FI" sz="1400" dirty="0">
                <a:hlinkClick r:id="rId2"/>
              </a:rPr>
              <a:t>Kuntaliiton valtionosuuslaskuri</a:t>
            </a:r>
            <a:br>
              <a:rPr lang="fi-FI" sz="1400" dirty="0">
                <a:hlinkClick r:id="rId2"/>
              </a:rPr>
            </a:br>
            <a:r>
              <a:rPr lang="fi-FI" sz="1400" dirty="0">
                <a:hlinkClick r:id="rId2"/>
              </a:rPr>
              <a:t>2022</a:t>
            </a:r>
            <a:endParaRPr lang="fi-FI" sz="14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4830FD-463E-43C1-81E2-A47166B8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5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C34904-FDC6-466F-9088-11333D047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207" y="58091"/>
            <a:ext cx="7843022" cy="67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9654E5B-9D18-418E-BC8C-4C62526B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09" y="395863"/>
            <a:ext cx="10658475" cy="584865"/>
          </a:xfrm>
        </p:spPr>
        <p:txBody>
          <a:bodyPr/>
          <a:lstStyle/>
          <a:p>
            <a:r>
              <a:rPr lang="en-US" dirty="0" err="1"/>
              <a:t>Peruspalvelujen</a:t>
            </a:r>
            <a:r>
              <a:rPr lang="en-US" dirty="0"/>
              <a:t> </a:t>
            </a:r>
            <a:r>
              <a:rPr lang="en-US" dirty="0" err="1"/>
              <a:t>vos-tekijät</a:t>
            </a:r>
            <a:r>
              <a:rPr lang="en-US" dirty="0"/>
              <a:t> </a:t>
            </a:r>
            <a:r>
              <a:rPr lang="en-US" dirty="0" err="1"/>
              <a:t>VM:n</a:t>
            </a:r>
            <a:r>
              <a:rPr lang="en-US" dirty="0"/>
              <a:t> </a:t>
            </a:r>
            <a:r>
              <a:rPr lang="en-US" dirty="0" err="1"/>
              <a:t>sivuilta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02E6B3D-9AF6-4937-BEB2-4D0BF328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7" y="1403976"/>
            <a:ext cx="12061333" cy="4824535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332E2A-F71B-487B-81E7-D4E890BC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61148C-697E-4B67-BDAA-872F34DF1106}" type="slidenum">
              <a:rPr lang="fi-FI" noProof="0" smtClean="0"/>
              <a:pPr>
                <a:spcAft>
                  <a:spcPts val="600"/>
                </a:spcAft>
              </a:pPr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679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85B1668-8FCD-43CE-86D5-139A4D9BBE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CD7FE18-A73F-4D90-84D7-8E2D0E0B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7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4465FF8-5CF3-469D-9B46-94045852F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25" y="913674"/>
            <a:ext cx="10658475" cy="4464620"/>
          </a:xfrm>
        </p:spPr>
        <p:txBody>
          <a:bodyPr/>
          <a:lstStyle/>
          <a:p>
            <a:r>
              <a:rPr lang="fi-FI" sz="3600" dirty="0"/>
              <a:t>Peruspalvelujen valtionosuusprosentti laskee tämän vuoden 25,67 prosentista 23,57 prosenttiin vuonna 2022, Kuntaliitto sanoo, että valtionosuuksia leikataan, mutta kunnat saavat kuitenkin enemmän rahaa.</a:t>
            </a:r>
          </a:p>
          <a:p>
            <a:endParaRPr lang="fi-FI" sz="3600" dirty="0"/>
          </a:p>
          <a:p>
            <a:r>
              <a:rPr lang="fi-FI" sz="3600" dirty="0"/>
              <a:t>Miten se on mahdollista?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006C1C1-7AFA-478D-8096-89D70D6A4D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6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BD3F483-7046-4BD3-848F-7417378C3EB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3AAAA6C-752B-4E34-8FF7-21E02F71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7DDF0C6-5309-46B7-A1B6-BC8BD9DCA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41706">
            <a:off x="2752895" y="1367399"/>
            <a:ext cx="6232973" cy="3956700"/>
          </a:xfrm>
        </p:spPr>
        <p:txBody>
          <a:bodyPr/>
          <a:lstStyle/>
          <a:p>
            <a:r>
              <a:rPr lang="fi-FI" sz="4000" dirty="0">
                <a:hlinkClick r:id="rId2"/>
              </a:rPr>
              <a:t>Katso ainakin yhteenvetodiat:</a:t>
            </a:r>
          </a:p>
          <a:p>
            <a:r>
              <a:rPr lang="fi-FI" sz="4000" dirty="0">
                <a:hlinkClick r:id="rId2"/>
              </a:rPr>
              <a:t>Kuntatalousohjelma - Valtiovarainministeriö (vm.fi)</a:t>
            </a:r>
            <a:endParaRPr lang="fi-FI" sz="4000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609D749-CF09-4248-933A-A19C89FC38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8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C86B319-B633-4C84-9849-B5856612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9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F509BE9-52FE-431D-85E0-4C0235CB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1" y="332655"/>
            <a:ext cx="11815337" cy="63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91FB2515-5E8B-44C4-A688-BA8A75B81799}" vid="{C0D67778-91AD-4F46-A7C8-A38C3F5FFA35}"/>
    </a:ext>
  </a:extLst>
</a:theme>
</file>

<file path=ppt/theme/theme2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diapohja_fi.potx" id="{1DEFBF2D-CAAB-4AD2-98C7-4104F5D37CAE}" vid="{B05AF93F-7810-4248-B369-BC8CDDC416E4}"/>
    </a:ext>
  </a:extLst>
</a:theme>
</file>

<file path=ppt/theme/theme3.xml><?xml version="1.0" encoding="utf-8"?>
<a:theme xmlns:a="http://schemas.openxmlformats.org/drawingml/2006/main" name="1_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" id="{34C7922E-6BBD-49B8-83AF-2D76385EA204}" vid="{8A1CC1A0-0538-406B-AE8B-67D2B731F588}"/>
    </a:ext>
  </a:extLst>
</a:theme>
</file>

<file path=ppt/theme/theme4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6000AE223E22E49AE9A6766EBE498ED" ma:contentTypeVersion="10" ma:contentTypeDescription="Luo uusi asiakirja." ma:contentTypeScope="" ma:versionID="f5fc7d20f87ad8c7a95020a910e5a586">
  <xsd:schema xmlns:xsd="http://www.w3.org/2001/XMLSchema" xmlns:xs="http://www.w3.org/2001/XMLSchema" xmlns:p="http://schemas.microsoft.com/office/2006/metadata/properties" xmlns:ns2="0778ba95-7023-46b8-8863-14b2a5814243" xmlns:ns3="c40c7b59-5744-49aa-9631-c4247212e49d" targetNamespace="http://schemas.microsoft.com/office/2006/metadata/properties" ma:root="true" ma:fieldsID="ea317c9c84f643226b28946195ba1965" ns2:_="" ns3:_="">
    <xsd:import namespace="0778ba95-7023-46b8-8863-14b2a5814243"/>
    <xsd:import namespace="c40c7b59-5744-49aa-9631-c4247212e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8ba95-7023-46b8-8863-14b2a5814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c7b59-5744-49aa-9631-c4247212e4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CD36CC-8392-4C18-AA56-D8DEC7BAD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11CF2D-3BA4-4D50-8744-CADF61FF5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8ba95-7023-46b8-8863-14b2a5814243"/>
    <ds:schemaRef ds:uri="c40c7b59-5744-49aa-9631-c4247212e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02BBE6-8A4F-4BF2-8BD0-9E6A77A28E6A}">
  <ds:schemaRefs>
    <ds:schemaRef ds:uri="0778ba95-7023-46b8-8863-14b2a5814243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40c7b59-5744-49aa-9631-c4247212e49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3838</TotalTime>
  <Words>1496</Words>
  <Application>Microsoft Office PowerPoint</Application>
  <PresentationFormat>Laajakuva</PresentationFormat>
  <Paragraphs>254</Paragraphs>
  <Slides>27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27</vt:i4>
      </vt:variant>
    </vt:vector>
  </HeadingPairs>
  <TitlesOfParts>
    <vt:vector size="36" baseType="lpstr">
      <vt:lpstr>Work Sans SemiBold</vt:lpstr>
      <vt:lpstr>Arial</vt:lpstr>
      <vt:lpstr>Work Sans Medium</vt:lpstr>
      <vt:lpstr>Work Sans ExtraBold</vt:lpstr>
      <vt:lpstr>Verdana</vt:lpstr>
      <vt:lpstr>Work Sans</vt:lpstr>
      <vt:lpstr>Kuntaliitto</vt:lpstr>
      <vt:lpstr>Kuntaliitto FI</vt:lpstr>
      <vt:lpstr>1_Kuntaliitto</vt:lpstr>
      <vt:lpstr>Valtionosuudet 2022 ja muutosvaikutukset vuodesta 2023 eteenpäin </vt:lpstr>
      <vt:lpstr>Valtion rahoitus kunnille 2022</vt:lpstr>
      <vt:lpstr>Kuntien valtionosuusrahoitus 2022</vt:lpstr>
      <vt:lpstr>Mitä Kuntaliiton valtionosuuslaskelma kertoo? Valtionosuuslaskelman räjäytys</vt:lpstr>
      <vt:lpstr>Esimerkkilaskelma valtionosuuden muodostumisesta vuonna 2022           Lähde: Kuntaliiton valtionosuuslaskuri 2022</vt:lpstr>
      <vt:lpstr>Peruspalvelujen vos-tekijät VM:n sivuilta</vt:lpstr>
      <vt:lpstr>PowerPoint-esitys</vt:lpstr>
      <vt:lpstr>PowerPoint-esitys</vt:lpstr>
      <vt:lpstr>PowerPoint-esitys</vt:lpstr>
      <vt:lpstr>PowerPoint-esitys</vt:lpstr>
      <vt:lpstr>PowerPoint-esitys</vt:lpstr>
      <vt:lpstr>Vuoden 2022 tehtävälaajennukset peruspalveluiden valtionosuuksissa (VM)</vt:lpstr>
      <vt:lpstr>Kuntaliiton kannanottoja valtionosuusmuutoksiin</vt:lpstr>
      <vt:lpstr>Vuosien 2012-2023 leikkausten vaikutus kuntien peruspalvelujen valtionosuuteen milj. € Lähde: Kuntaliitto Päivitetty: 20.10.2021 MM </vt:lpstr>
      <vt:lpstr>Pysyviä leikkauksia ei voi perustella kertaluonteisilla tuilla</vt:lpstr>
      <vt:lpstr>Kustannustenjaon tarkistuksesta ei pitäisi luopua</vt:lpstr>
      <vt:lpstr>PowerPoint-esitys</vt:lpstr>
      <vt:lpstr>PowerPoint-esitys</vt:lpstr>
      <vt:lpstr>Kuntien talous heikkenee 2022, mutta pääasiallinen huolen aihe on, mitä tapahtuu rahoituspohjalle 2023 ja 2024</vt:lpstr>
      <vt:lpstr>Valtionosuudet vuonna 1 </vt:lpstr>
      <vt:lpstr>Sote-uudistuksen siirtolaskenta Veroprosentin leikkaus koko maan tasolla</vt:lpstr>
      <vt:lpstr>PowerPoint-esitys</vt:lpstr>
      <vt:lpstr>Kunnallisveroleikkaus on jäännöserä, mutta valtionosuudet lopullinen tasauserä</vt:lpstr>
      <vt:lpstr>Kuntatalousohjelman painelaskelmakehikko (VM)</vt:lpstr>
      <vt:lpstr>Kuntaliiton sivuilla ennakolliset vuoden 2023 laskelmat ja muutosvaikutuksia</vt:lpstr>
      <vt:lpstr>Valtionosuustietoutta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Aloitusdia max kolme riviä Work Sans ExtraBold 54pt</dc:title>
  <dc:creator>Punakallio Minna</dc:creator>
  <cp:lastModifiedBy>Riikonen Olli</cp:lastModifiedBy>
  <cp:revision>34</cp:revision>
  <dcterms:created xsi:type="dcterms:W3CDTF">2021-04-28T11:17:22Z</dcterms:created>
  <dcterms:modified xsi:type="dcterms:W3CDTF">2021-11-25T11:08:25Z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0x01010066000AE223E22E49AE9A6766EBE498ED</vt:lpwstr>
  </property>
</Properties>
</file>