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0"/>
  </p:notesMasterIdLst>
  <p:sldIdLst>
    <p:sldId id="265" r:id="rId2"/>
    <p:sldId id="287" r:id="rId3"/>
    <p:sldId id="282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86" r:id="rId12"/>
    <p:sldId id="283" r:id="rId13"/>
    <p:sldId id="275" r:id="rId14"/>
    <p:sldId id="276" r:id="rId15"/>
    <p:sldId id="277" r:id="rId16"/>
    <p:sldId id="278" r:id="rId17"/>
    <p:sldId id="279" r:id="rId18"/>
    <p:sldId id="281" r:id="rId1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73" autoAdjust="0"/>
  </p:normalViewPr>
  <p:slideViewPr>
    <p:cSldViewPr>
      <p:cViewPr varScale="1">
        <p:scale>
          <a:sx n="181" d="100"/>
          <a:sy n="181" d="100"/>
        </p:scale>
        <p:origin x="192" y="79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Maakuntien ICT-muutosten tehtäväkartat ja tehtäväverkot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987944" cy="1228500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Talous- ja henkilöstöhallinnon järjestelmät</a:t>
            </a:r>
          </a:p>
          <a:p>
            <a:r>
              <a:rPr lang="fi-FI" dirty="0" smtClean="0"/>
              <a:t>Asiakas- ja potilastietojärjestelmät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331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smtClean="0"/>
              <a:t>Versio </a:t>
            </a:r>
            <a:r>
              <a:rPr lang="fi-FI" sz="1400" smtClean="0"/>
              <a:t>1.0</a:t>
            </a:r>
            <a:endParaRPr lang="fi-FI" sz="1400" dirty="0" smtClean="0"/>
          </a:p>
          <a:p>
            <a:r>
              <a:rPr lang="fi-FI" sz="1400" dirty="0" smtClean="0"/>
              <a:t>7.12.2017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74"/>
            <a:ext cx="9144000" cy="4380352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TAHE / 4. Jälkitehtävät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5824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Asiakas- ja potilastietojärjestelmät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8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APTJ / Projektin vaiheet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09" y="2108200"/>
            <a:ext cx="714658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81"/>
            <a:ext cx="9144000" cy="505553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APTJ / Tehtäväkartta (1/2)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531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" y="0"/>
            <a:ext cx="9128573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APTJ / Tehtäväkartta (2/2)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677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5" y="0"/>
            <a:ext cx="7879689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fi-FI" sz="1600" dirty="0" smtClean="0"/>
              <a:t>APTJ / 1. Valmistelu ja esiselvitys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60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6"/>
            <a:ext cx="9144000" cy="510404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16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fi-FI" sz="1600" dirty="0" smtClean="0"/>
              <a:t>APTJ / 2. Suunnittelu ja määrittely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8705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69"/>
            <a:ext cx="9144000" cy="438876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17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APTJ / 3. Toteutus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9586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42"/>
            <a:ext cx="9144000" cy="497241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18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APTJ / 4. Jälkitehtävät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515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Talous- ja henkilöstöhallinnon järjestelmät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1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TAHE / Projektin vaiheet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09" y="2108200"/>
            <a:ext cx="7146582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8" y="0"/>
            <a:ext cx="9049564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TAHE / Tehtäväkartta (1/2)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83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62"/>
            <a:ext cx="9144000" cy="504717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TAHE / Tehtäväkartta (2/2)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921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3" y="0"/>
            <a:ext cx="8901414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fi-FI" sz="1600" dirty="0" smtClean="0"/>
              <a:t>TAHE / 1. Valmistelu ja esiselvitys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67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8" y="0"/>
            <a:ext cx="8326204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TAHE / 2. Suunnittelu ja määrittely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321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88"/>
            <a:ext cx="9144000" cy="505472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TAHE / 3. Toteutus (1/2)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186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03"/>
            <a:ext cx="9144000" cy="499609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8.1.2018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fi-FI" sz="1600" dirty="0" smtClean="0"/>
              <a:t>TAHE / 3. Toteutus (2/2)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704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86</TotalTime>
  <Words>147</Words>
  <Application>Microsoft Office PowerPoint</Application>
  <PresentationFormat>Näytössä katseltava esitys (16:9)</PresentationFormat>
  <Paragraphs>56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Kuntaliitto suomenkielinen</vt:lpstr>
      <vt:lpstr>Maakuntien ICT-muutosten tehtäväkartat ja tehtäväverkot</vt:lpstr>
      <vt:lpstr>Talous- ja henkilöstöhallinnon järjestelmät</vt:lpstr>
      <vt:lpstr>TAHE / Projektin vaiheet</vt:lpstr>
      <vt:lpstr>TAHE / Tehtäväkartta (1/2)</vt:lpstr>
      <vt:lpstr>TAHE / Tehtäväkartta (2/2)</vt:lpstr>
      <vt:lpstr>TAHE / 1. Valmistelu ja esiselvitys</vt:lpstr>
      <vt:lpstr>TAHE / 2. Suunnittelu ja määrittely</vt:lpstr>
      <vt:lpstr>TAHE / 3. Toteutus (1/2)</vt:lpstr>
      <vt:lpstr>TAHE / 3. Toteutus (2/2)</vt:lpstr>
      <vt:lpstr>TAHE / 4. Jälkitehtävät</vt:lpstr>
      <vt:lpstr>Asiakas- ja potilastietojärjestelmät</vt:lpstr>
      <vt:lpstr>APTJ / Projektin vaiheet</vt:lpstr>
      <vt:lpstr>APTJ / Tehtäväkartta (1/2)</vt:lpstr>
      <vt:lpstr>APTJ / Tehtäväkartta (2/2)</vt:lpstr>
      <vt:lpstr>APTJ / 1. Valmistelu ja esiselvitys</vt:lpstr>
      <vt:lpstr>APTJ / 2. Suunnittelu ja määrittely</vt:lpstr>
      <vt:lpstr>APTJ / 3. Toteutus</vt:lpstr>
      <vt:lpstr>APTJ / 4. Jälkitehtävät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Menna Hanna</dc:creator>
  <cp:lastModifiedBy>Menna Hanna</cp:lastModifiedBy>
  <cp:revision>6</cp:revision>
  <dcterms:created xsi:type="dcterms:W3CDTF">2017-12-07T07:46:26Z</dcterms:created>
  <dcterms:modified xsi:type="dcterms:W3CDTF">2018-01-08T10:40:46Z</dcterms:modified>
</cp:coreProperties>
</file>