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768" r:id="rId1"/>
    <p:sldMasterId id="2147483807" r:id="rId2"/>
    <p:sldMasterId id="2147483819" r:id="rId3"/>
    <p:sldMasterId id="2147483882" r:id="rId4"/>
  </p:sldMasterIdLst>
  <p:notesMasterIdLst>
    <p:notesMasterId r:id="rId49"/>
  </p:notesMasterIdLst>
  <p:handoutMasterIdLst>
    <p:handoutMasterId r:id="rId50"/>
  </p:handoutMasterIdLst>
  <p:sldIdLst>
    <p:sldId id="455" r:id="rId5"/>
    <p:sldId id="328" r:id="rId6"/>
    <p:sldId id="457" r:id="rId7"/>
    <p:sldId id="319" r:id="rId8"/>
    <p:sldId id="507" r:id="rId9"/>
    <p:sldId id="508" r:id="rId10"/>
    <p:sldId id="460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456" r:id="rId21"/>
    <p:sldId id="256" r:id="rId22"/>
    <p:sldId id="454" r:id="rId23"/>
    <p:sldId id="453" r:id="rId24"/>
    <p:sldId id="348" r:id="rId25"/>
    <p:sldId id="414" r:id="rId26"/>
    <p:sldId id="413" r:id="rId27"/>
    <p:sldId id="434" r:id="rId28"/>
    <p:sldId id="432" r:id="rId29"/>
    <p:sldId id="429" r:id="rId30"/>
    <p:sldId id="409" r:id="rId31"/>
    <p:sldId id="1735" r:id="rId32"/>
    <p:sldId id="3553" r:id="rId33"/>
    <p:sldId id="1734" r:id="rId34"/>
    <p:sldId id="3555" r:id="rId35"/>
    <p:sldId id="3556" r:id="rId36"/>
    <p:sldId id="3557" r:id="rId37"/>
    <p:sldId id="376" r:id="rId38"/>
    <p:sldId id="3546" r:id="rId39"/>
    <p:sldId id="3580" r:id="rId40"/>
    <p:sldId id="377" r:id="rId41"/>
    <p:sldId id="337" r:id="rId42"/>
    <p:sldId id="336" r:id="rId43"/>
    <p:sldId id="459" r:id="rId44"/>
    <p:sldId id="458" r:id="rId45"/>
    <p:sldId id="3581" r:id="rId46"/>
    <p:sldId id="3583" r:id="rId47"/>
    <p:sldId id="3584" r:id="rId48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0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34D4F9-B144-4356-A415-FA120A5BABF2}" v="57" dt="2021-08-31T07:47:33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5226" autoAdjust="0"/>
  </p:normalViewPr>
  <p:slideViewPr>
    <p:cSldViewPr snapToGrid="0" snapToObjects="1" showGuides="1">
      <p:cViewPr varScale="1">
        <p:scale>
          <a:sx n="63" d="100"/>
          <a:sy n="63" d="100"/>
        </p:scale>
        <p:origin x="60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56" d="100"/>
          <a:sy n="156" d="100"/>
        </p:scale>
        <p:origin x="541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nta-aho Riina" userId="58330cb5-a94c-46ae-ae5f-a35b685ab885" providerId="ADAL" clId="{C934D4F9-B144-4356-A415-FA120A5BABF2}"/>
    <pc:docChg chg="undo redo custSel addSld delSld modSld sldOrd">
      <pc:chgData name="Rinta-aho Riina" userId="58330cb5-a94c-46ae-ae5f-a35b685ab885" providerId="ADAL" clId="{C934D4F9-B144-4356-A415-FA120A5BABF2}" dt="2021-08-31T07:49:53.052" v="1024" actId="1076"/>
      <pc:docMkLst>
        <pc:docMk/>
      </pc:docMkLst>
      <pc:sldChg chg="modSp del mod">
        <pc:chgData name="Rinta-aho Riina" userId="58330cb5-a94c-46ae-ae5f-a35b685ab885" providerId="ADAL" clId="{C934D4F9-B144-4356-A415-FA120A5BABF2}" dt="2021-08-30T13:04:39.968" v="3"/>
        <pc:sldMkLst>
          <pc:docMk/>
          <pc:sldMk cId="59673921" sldId="257"/>
        </pc:sldMkLst>
        <pc:spChg chg="mod">
          <ac:chgData name="Rinta-aho Riina" userId="58330cb5-a94c-46ae-ae5f-a35b685ab885" providerId="ADAL" clId="{C934D4F9-B144-4356-A415-FA120A5BABF2}" dt="2021-08-30T13:04:39.968" v="3"/>
          <ac:spMkLst>
            <pc:docMk/>
            <pc:sldMk cId="59673921" sldId="257"/>
            <ac:spMk id="2" creationId="{00000000-0000-0000-0000-000000000000}"/>
          </ac:spMkLst>
        </pc:spChg>
        <pc:spChg chg="mod">
          <ac:chgData name="Rinta-aho Riina" userId="58330cb5-a94c-46ae-ae5f-a35b685ab885" providerId="ADAL" clId="{C934D4F9-B144-4356-A415-FA120A5BABF2}" dt="2021-08-30T13:04:39.968" v="3"/>
          <ac:spMkLst>
            <pc:docMk/>
            <pc:sldMk cId="59673921" sldId="257"/>
            <ac:spMk id="3" creationId="{00000000-0000-0000-0000-000000000000}"/>
          </ac:spMkLst>
        </pc:spChg>
      </pc:sldChg>
      <pc:sldChg chg="modSp mod">
        <pc:chgData name="Rinta-aho Riina" userId="58330cb5-a94c-46ae-ae5f-a35b685ab885" providerId="ADAL" clId="{C934D4F9-B144-4356-A415-FA120A5BABF2}" dt="2021-08-31T07:49:01.708" v="992" actId="14100"/>
        <pc:sldMkLst>
          <pc:docMk/>
          <pc:sldMk cId="3770816828" sldId="319"/>
        </pc:sldMkLst>
        <pc:spChg chg="mod">
          <ac:chgData name="Rinta-aho Riina" userId="58330cb5-a94c-46ae-ae5f-a35b685ab885" providerId="ADAL" clId="{C934D4F9-B144-4356-A415-FA120A5BABF2}" dt="2021-08-31T07:36:05.291" v="967" actId="403"/>
          <ac:spMkLst>
            <pc:docMk/>
            <pc:sldMk cId="3770816828" sldId="319"/>
            <ac:spMk id="4" creationId="{763651B0-0371-43D2-ABAB-1DF5FD74373C}"/>
          </ac:spMkLst>
        </pc:spChg>
        <pc:picChg chg="mod">
          <ac:chgData name="Rinta-aho Riina" userId="58330cb5-a94c-46ae-ae5f-a35b685ab885" providerId="ADAL" clId="{C934D4F9-B144-4356-A415-FA120A5BABF2}" dt="2021-08-31T07:49:01.708" v="992" actId="14100"/>
          <ac:picMkLst>
            <pc:docMk/>
            <pc:sldMk cId="3770816828" sldId="319"/>
            <ac:picMk id="13" creationId="{59C0F2C5-B4D8-4D4F-9ECD-AF2331EDA1BD}"/>
          </ac:picMkLst>
        </pc:picChg>
      </pc:sldChg>
      <pc:sldChg chg="modSp">
        <pc:chgData name="Rinta-aho Riina" userId="58330cb5-a94c-46ae-ae5f-a35b685ab885" providerId="ADAL" clId="{C934D4F9-B144-4356-A415-FA120A5BABF2}" dt="2021-08-31T07:12:01.392" v="756" actId="1076"/>
        <pc:sldMkLst>
          <pc:docMk/>
          <pc:sldMk cId="2583761451" sldId="376"/>
        </pc:sldMkLst>
        <pc:spChg chg="mod">
          <ac:chgData name="Rinta-aho Riina" userId="58330cb5-a94c-46ae-ae5f-a35b685ab885" providerId="ADAL" clId="{C934D4F9-B144-4356-A415-FA120A5BABF2}" dt="2021-08-31T07:12:01.392" v="756" actId="1076"/>
          <ac:spMkLst>
            <pc:docMk/>
            <pc:sldMk cId="2583761451" sldId="376"/>
            <ac:spMk id="33" creationId="{00000000-0000-0000-0000-000000000000}"/>
          </ac:spMkLst>
        </pc:spChg>
      </pc:sldChg>
      <pc:sldChg chg="modSp mod">
        <pc:chgData name="Rinta-aho Riina" userId="58330cb5-a94c-46ae-ae5f-a35b685ab885" providerId="ADAL" clId="{C934D4F9-B144-4356-A415-FA120A5BABF2}" dt="2021-08-31T07:11:28.805" v="754" actId="1076"/>
        <pc:sldMkLst>
          <pc:docMk/>
          <pc:sldMk cId="2710345418" sldId="377"/>
        </pc:sldMkLst>
        <pc:spChg chg="mod">
          <ac:chgData name="Rinta-aho Riina" userId="58330cb5-a94c-46ae-ae5f-a35b685ab885" providerId="ADAL" clId="{C934D4F9-B144-4356-A415-FA120A5BABF2}" dt="2021-08-31T07:11:28.805" v="754" actId="1076"/>
          <ac:spMkLst>
            <pc:docMk/>
            <pc:sldMk cId="2710345418" sldId="377"/>
            <ac:spMk id="2" creationId="{7C02DE20-1005-439B-A626-1CF5CDA43830}"/>
          </ac:spMkLst>
        </pc:spChg>
        <pc:spChg chg="mod">
          <ac:chgData name="Rinta-aho Riina" userId="58330cb5-a94c-46ae-ae5f-a35b685ab885" providerId="ADAL" clId="{C934D4F9-B144-4356-A415-FA120A5BABF2}" dt="2021-08-31T07:11:24.887" v="753" actId="1076"/>
          <ac:spMkLst>
            <pc:docMk/>
            <pc:sldMk cId="2710345418" sldId="377"/>
            <ac:spMk id="3" creationId="{DBDB55BC-9A6C-4A31-B1A3-CBD8CFB7EEE5}"/>
          </ac:spMkLst>
        </pc:spChg>
      </pc:sldChg>
      <pc:sldChg chg="del">
        <pc:chgData name="Rinta-aho Riina" userId="58330cb5-a94c-46ae-ae5f-a35b685ab885" providerId="ADAL" clId="{C934D4F9-B144-4356-A415-FA120A5BABF2}" dt="2021-08-30T13:10:31.861" v="4"/>
        <pc:sldMkLst>
          <pc:docMk/>
          <pc:sldMk cId="395464086" sldId="455"/>
        </pc:sldMkLst>
      </pc:sldChg>
      <pc:sldChg chg="addSp modSp new mod">
        <pc:chgData name="Rinta-aho Riina" userId="58330cb5-a94c-46ae-ae5f-a35b685ab885" providerId="ADAL" clId="{C934D4F9-B144-4356-A415-FA120A5BABF2}" dt="2021-08-31T07:49:53.052" v="1024" actId="1076"/>
        <pc:sldMkLst>
          <pc:docMk/>
          <pc:sldMk cId="905242373" sldId="456"/>
        </pc:sldMkLst>
        <pc:spChg chg="mod">
          <ac:chgData name="Rinta-aho Riina" userId="58330cb5-a94c-46ae-ae5f-a35b685ab885" providerId="ADAL" clId="{C934D4F9-B144-4356-A415-FA120A5BABF2}" dt="2021-08-31T07:49:50.481" v="1023" actId="1076"/>
          <ac:spMkLst>
            <pc:docMk/>
            <pc:sldMk cId="905242373" sldId="456"/>
            <ac:spMk id="2" creationId="{24AAF5EB-D311-46D1-BC2A-CD0CF925E05A}"/>
          </ac:spMkLst>
        </pc:spChg>
        <pc:spChg chg="mod">
          <ac:chgData name="Rinta-aho Riina" userId="58330cb5-a94c-46ae-ae5f-a35b685ab885" providerId="ADAL" clId="{C934D4F9-B144-4356-A415-FA120A5BABF2}" dt="2021-08-31T07:49:53.052" v="1024" actId="1076"/>
          <ac:spMkLst>
            <pc:docMk/>
            <pc:sldMk cId="905242373" sldId="456"/>
            <ac:spMk id="3" creationId="{D27F7BD4-DC80-4CA8-A3CD-8D91DE218DD7}"/>
          </ac:spMkLst>
        </pc:spChg>
        <pc:picChg chg="add mod">
          <ac:chgData name="Rinta-aho Riina" userId="58330cb5-a94c-46ae-ae5f-a35b685ab885" providerId="ADAL" clId="{C934D4F9-B144-4356-A415-FA120A5BABF2}" dt="2021-08-30T13:27:15.067" v="631" actId="1076"/>
          <ac:picMkLst>
            <pc:docMk/>
            <pc:sldMk cId="905242373" sldId="456"/>
            <ac:picMk id="5" creationId="{5D7EB6D8-92B5-4CF4-AF6D-9AEA2CC13E3F}"/>
          </ac:picMkLst>
        </pc:picChg>
        <pc:picChg chg="add mod">
          <ac:chgData name="Rinta-aho Riina" userId="58330cb5-a94c-46ae-ae5f-a35b685ab885" providerId="ADAL" clId="{C934D4F9-B144-4356-A415-FA120A5BABF2}" dt="2021-08-30T13:27:03.161" v="628" actId="1076"/>
          <ac:picMkLst>
            <pc:docMk/>
            <pc:sldMk cId="905242373" sldId="456"/>
            <ac:picMk id="6" creationId="{DE026668-6B64-491A-A36B-28863508A671}"/>
          </ac:picMkLst>
        </pc:picChg>
        <pc:picChg chg="add mod">
          <ac:chgData name="Rinta-aho Riina" userId="58330cb5-a94c-46ae-ae5f-a35b685ab885" providerId="ADAL" clId="{C934D4F9-B144-4356-A415-FA120A5BABF2}" dt="2021-08-30T13:27:23.058" v="633" actId="1076"/>
          <ac:picMkLst>
            <pc:docMk/>
            <pc:sldMk cId="905242373" sldId="456"/>
            <ac:picMk id="7" creationId="{B4158A91-6F3F-4636-91AD-F564D15B47F5}"/>
          </ac:picMkLst>
        </pc:picChg>
      </pc:sldChg>
      <pc:sldChg chg="addSp delSp modSp mod ord modClrScheme chgLayout">
        <pc:chgData name="Rinta-aho Riina" userId="58330cb5-a94c-46ae-ae5f-a35b685ab885" providerId="ADAL" clId="{C934D4F9-B144-4356-A415-FA120A5BABF2}" dt="2021-08-31T07:35:49.091" v="963" actId="1076"/>
        <pc:sldMkLst>
          <pc:docMk/>
          <pc:sldMk cId="1470365767" sldId="457"/>
        </pc:sldMkLst>
        <pc:spChg chg="add del mod ord">
          <ac:chgData name="Rinta-aho Riina" userId="58330cb5-a94c-46ae-ae5f-a35b685ab885" providerId="ADAL" clId="{C934D4F9-B144-4356-A415-FA120A5BABF2}" dt="2021-08-30T13:12:41.821" v="148" actId="700"/>
          <ac:spMkLst>
            <pc:docMk/>
            <pc:sldMk cId="1470365767" sldId="457"/>
            <ac:spMk id="2" creationId="{145EEAB0-499A-450E-8356-4A63E0142D92}"/>
          </ac:spMkLst>
        </pc:spChg>
        <pc:spChg chg="mod ord">
          <ac:chgData name="Rinta-aho Riina" userId="58330cb5-a94c-46ae-ae5f-a35b685ab885" providerId="ADAL" clId="{C934D4F9-B144-4356-A415-FA120A5BABF2}" dt="2021-08-31T07:35:49.091" v="963" actId="1076"/>
          <ac:spMkLst>
            <pc:docMk/>
            <pc:sldMk cId="1470365767" sldId="457"/>
            <ac:spMk id="3" creationId="{6C40CD22-8F0A-4579-93DD-CE8E6692DBE8}"/>
          </ac:spMkLst>
        </pc:spChg>
        <pc:spChg chg="add del mod ord">
          <ac:chgData name="Rinta-aho Riina" userId="58330cb5-a94c-46ae-ae5f-a35b685ab885" providerId="ADAL" clId="{C934D4F9-B144-4356-A415-FA120A5BABF2}" dt="2021-08-30T13:12:41.821" v="148" actId="700"/>
          <ac:spMkLst>
            <pc:docMk/>
            <pc:sldMk cId="1470365767" sldId="457"/>
            <ac:spMk id="4" creationId="{4B7D0997-862A-4941-8C81-DB8D763FF471}"/>
          </ac:spMkLst>
        </pc:spChg>
        <pc:spChg chg="add del mod ord">
          <ac:chgData name="Rinta-aho Riina" userId="58330cb5-a94c-46ae-ae5f-a35b685ab885" providerId="ADAL" clId="{C934D4F9-B144-4356-A415-FA120A5BABF2}" dt="2021-08-30T13:12:45.059" v="149" actId="478"/>
          <ac:spMkLst>
            <pc:docMk/>
            <pc:sldMk cId="1470365767" sldId="457"/>
            <ac:spMk id="5" creationId="{BDC45BEC-0144-4137-B57D-50A289A8DED2}"/>
          </ac:spMkLst>
        </pc:spChg>
        <pc:spChg chg="add del mod ord">
          <ac:chgData name="Rinta-aho Riina" userId="58330cb5-a94c-46ae-ae5f-a35b685ab885" providerId="ADAL" clId="{C934D4F9-B144-4356-A415-FA120A5BABF2}" dt="2021-08-30T13:12:46.098" v="150" actId="478"/>
          <ac:spMkLst>
            <pc:docMk/>
            <pc:sldMk cId="1470365767" sldId="457"/>
            <ac:spMk id="6" creationId="{3C706440-43C1-4E39-8C2C-09275FC15AC5}"/>
          </ac:spMkLst>
        </pc:spChg>
      </pc:sldChg>
      <pc:sldChg chg="addSp delSp modSp new mod modClrScheme chgLayout">
        <pc:chgData name="Rinta-aho Riina" userId="58330cb5-a94c-46ae-ae5f-a35b685ab885" providerId="ADAL" clId="{C934D4F9-B144-4356-A415-FA120A5BABF2}" dt="2021-08-31T07:23:38.919" v="880" actId="1076"/>
        <pc:sldMkLst>
          <pc:docMk/>
          <pc:sldMk cId="2505631463" sldId="458"/>
        </pc:sldMkLst>
        <pc:spChg chg="mod ord">
          <ac:chgData name="Rinta-aho Riina" userId="58330cb5-a94c-46ae-ae5f-a35b685ab885" providerId="ADAL" clId="{C934D4F9-B144-4356-A415-FA120A5BABF2}" dt="2021-08-31T07:22:15.738" v="765" actId="14100"/>
          <ac:spMkLst>
            <pc:docMk/>
            <pc:sldMk cId="2505631463" sldId="458"/>
            <ac:spMk id="2" creationId="{E6EAC8E8-2334-449D-9B07-76AE626C897D}"/>
          </ac:spMkLst>
        </pc:spChg>
        <pc:spChg chg="del mod ord">
          <ac:chgData name="Rinta-aho Riina" userId="58330cb5-a94c-46ae-ae5f-a35b685ab885" providerId="ADAL" clId="{C934D4F9-B144-4356-A415-FA120A5BABF2}" dt="2021-08-31T07:22:12.452" v="764" actId="478"/>
          <ac:spMkLst>
            <pc:docMk/>
            <pc:sldMk cId="2505631463" sldId="458"/>
            <ac:spMk id="3" creationId="{F7BDABF8-0633-4457-AC6F-D9E1175A950A}"/>
          </ac:spMkLst>
        </pc:spChg>
        <pc:spChg chg="mod ord">
          <ac:chgData name="Rinta-aho Riina" userId="58330cb5-a94c-46ae-ae5f-a35b685ab885" providerId="ADAL" clId="{C934D4F9-B144-4356-A415-FA120A5BABF2}" dt="2021-08-31T07:22:02.544" v="761" actId="700"/>
          <ac:spMkLst>
            <pc:docMk/>
            <pc:sldMk cId="2505631463" sldId="458"/>
            <ac:spMk id="4" creationId="{205D30B5-610B-4D57-ADE2-CAED3AE333E1}"/>
          </ac:spMkLst>
        </pc:spChg>
        <pc:spChg chg="add del mod ord">
          <ac:chgData name="Rinta-aho Riina" userId="58330cb5-a94c-46ae-ae5f-a35b685ab885" providerId="ADAL" clId="{C934D4F9-B144-4356-A415-FA120A5BABF2}" dt="2021-08-31T07:22:02.544" v="761" actId="700"/>
          <ac:spMkLst>
            <pc:docMk/>
            <pc:sldMk cId="2505631463" sldId="458"/>
            <ac:spMk id="8" creationId="{81F7FE4C-E104-48E2-90C8-15DF8B8A76BD}"/>
          </ac:spMkLst>
        </pc:spChg>
        <pc:picChg chg="add mod">
          <ac:chgData name="Rinta-aho Riina" userId="58330cb5-a94c-46ae-ae5f-a35b685ab885" providerId="ADAL" clId="{C934D4F9-B144-4356-A415-FA120A5BABF2}" dt="2021-08-30T13:28:52.145" v="653"/>
          <ac:picMkLst>
            <pc:docMk/>
            <pc:sldMk cId="2505631463" sldId="458"/>
            <ac:picMk id="5" creationId="{F75C1433-EB1C-475C-A5CD-FC142C85EA3B}"/>
          </ac:picMkLst>
        </pc:picChg>
        <pc:picChg chg="add mod">
          <ac:chgData name="Rinta-aho Riina" userId="58330cb5-a94c-46ae-ae5f-a35b685ab885" providerId="ADAL" clId="{C934D4F9-B144-4356-A415-FA120A5BABF2}" dt="2021-08-31T07:23:38.919" v="880" actId="1076"/>
          <ac:picMkLst>
            <pc:docMk/>
            <pc:sldMk cId="2505631463" sldId="458"/>
            <ac:picMk id="6" creationId="{D661EEF1-B89E-463E-9179-91B59B7CBC1B}"/>
          </ac:picMkLst>
        </pc:picChg>
        <pc:picChg chg="add mod">
          <ac:chgData name="Rinta-aho Riina" userId="58330cb5-a94c-46ae-ae5f-a35b685ab885" providerId="ADAL" clId="{C934D4F9-B144-4356-A415-FA120A5BABF2}" dt="2021-08-30T13:28:52.145" v="653"/>
          <ac:picMkLst>
            <pc:docMk/>
            <pc:sldMk cId="2505631463" sldId="458"/>
            <ac:picMk id="7" creationId="{54D1FC46-CBD6-4C38-A662-F63FB8C724FA}"/>
          </ac:picMkLst>
        </pc:picChg>
      </pc:sldChg>
      <pc:sldChg chg="addSp delSp modSp new mod ord modClrScheme chgLayout">
        <pc:chgData name="Rinta-aho Riina" userId="58330cb5-a94c-46ae-ae5f-a35b685ab885" providerId="ADAL" clId="{C934D4F9-B144-4356-A415-FA120A5BABF2}" dt="2021-08-31T07:48:19.146" v="990" actId="1076"/>
        <pc:sldMkLst>
          <pc:docMk/>
          <pc:sldMk cId="3647617105" sldId="459"/>
        </pc:sldMkLst>
        <pc:spChg chg="mod ord">
          <ac:chgData name="Rinta-aho Riina" userId="58330cb5-a94c-46ae-ae5f-a35b685ab885" providerId="ADAL" clId="{C934D4F9-B144-4356-A415-FA120A5BABF2}" dt="2021-08-31T07:48:13.194" v="989" actId="1076"/>
          <ac:spMkLst>
            <pc:docMk/>
            <pc:sldMk cId="3647617105" sldId="459"/>
            <ac:spMk id="2" creationId="{8159B328-E8B8-4C68-A6DC-0D458D5F30E0}"/>
          </ac:spMkLst>
        </pc:spChg>
        <pc:spChg chg="del mod">
          <ac:chgData name="Rinta-aho Riina" userId="58330cb5-a94c-46ae-ae5f-a35b685ab885" providerId="ADAL" clId="{C934D4F9-B144-4356-A415-FA120A5BABF2}" dt="2021-08-30T13:22:28.734" v="476" actId="478"/>
          <ac:spMkLst>
            <pc:docMk/>
            <pc:sldMk cId="3647617105" sldId="459"/>
            <ac:spMk id="3" creationId="{3A346584-4040-4EB8-81B9-172971733078}"/>
          </ac:spMkLst>
        </pc:spChg>
        <pc:spChg chg="mod ord">
          <ac:chgData name="Rinta-aho Riina" userId="58330cb5-a94c-46ae-ae5f-a35b685ab885" providerId="ADAL" clId="{C934D4F9-B144-4356-A415-FA120A5BABF2}" dt="2021-08-30T13:25:46.219" v="610" actId="700"/>
          <ac:spMkLst>
            <pc:docMk/>
            <pc:sldMk cId="3647617105" sldId="459"/>
            <ac:spMk id="4" creationId="{278E9A1E-D4B4-4916-921F-3B4A3DFB1ADA}"/>
          </ac:spMkLst>
        </pc:spChg>
        <pc:spChg chg="add mod">
          <ac:chgData name="Rinta-aho Riina" userId="58330cb5-a94c-46ae-ae5f-a35b685ab885" providerId="ADAL" clId="{C934D4F9-B144-4356-A415-FA120A5BABF2}" dt="2021-08-31T07:48:19.146" v="990" actId="1076"/>
          <ac:spMkLst>
            <pc:docMk/>
            <pc:sldMk cId="3647617105" sldId="459"/>
            <ac:spMk id="5" creationId="{187E2358-E559-44C5-8027-8F6C12A84A1F}"/>
          </ac:spMkLst>
        </pc:spChg>
        <pc:spChg chg="add mod ord">
          <ac:chgData name="Rinta-aho Riina" userId="58330cb5-a94c-46ae-ae5f-a35b685ab885" providerId="ADAL" clId="{C934D4F9-B144-4356-A415-FA120A5BABF2}" dt="2021-08-31T07:47:55.898" v="985" actId="1076"/>
          <ac:spMkLst>
            <pc:docMk/>
            <pc:sldMk cId="3647617105" sldId="459"/>
            <ac:spMk id="7" creationId="{8D4D6C4D-989C-4ECC-9691-750A7E7BDB15}"/>
          </ac:spMkLst>
        </pc:spChg>
        <pc:spChg chg="add del mod ord">
          <ac:chgData name="Rinta-aho Riina" userId="58330cb5-a94c-46ae-ae5f-a35b685ab885" providerId="ADAL" clId="{C934D4F9-B144-4356-A415-FA120A5BABF2}" dt="2021-08-30T13:25:51.625" v="611" actId="478"/>
          <ac:spMkLst>
            <pc:docMk/>
            <pc:sldMk cId="3647617105" sldId="459"/>
            <ac:spMk id="8" creationId="{5885C7F8-622A-45AC-9C71-39584ADC03D3}"/>
          </ac:spMkLst>
        </pc:spChg>
        <pc:picChg chg="add mod">
          <ac:chgData name="Rinta-aho Riina" userId="58330cb5-a94c-46ae-ae5f-a35b685ab885" providerId="ADAL" clId="{C934D4F9-B144-4356-A415-FA120A5BABF2}" dt="2021-08-30T13:28:43.979" v="652" actId="14100"/>
          <ac:picMkLst>
            <pc:docMk/>
            <pc:sldMk cId="3647617105" sldId="459"/>
            <ac:picMk id="9" creationId="{B0B0F048-5121-4141-B185-52DCA6B5F8A1}"/>
          </ac:picMkLst>
        </pc:picChg>
        <pc:picChg chg="add mod">
          <ac:chgData name="Rinta-aho Riina" userId="58330cb5-a94c-46ae-ae5f-a35b685ab885" providerId="ADAL" clId="{C934D4F9-B144-4356-A415-FA120A5BABF2}" dt="2021-08-30T13:28:40.355" v="651" actId="1076"/>
          <ac:picMkLst>
            <pc:docMk/>
            <pc:sldMk cId="3647617105" sldId="459"/>
            <ac:picMk id="10" creationId="{8F883A0D-8C0E-490A-9ABD-6B7758BA27DF}"/>
          </ac:picMkLst>
        </pc:picChg>
        <pc:picChg chg="add mod">
          <ac:chgData name="Rinta-aho Riina" userId="58330cb5-a94c-46ae-ae5f-a35b685ab885" providerId="ADAL" clId="{C934D4F9-B144-4356-A415-FA120A5BABF2}" dt="2021-08-30T13:28:34.458" v="650" actId="1076"/>
          <ac:picMkLst>
            <pc:docMk/>
            <pc:sldMk cId="3647617105" sldId="459"/>
            <ac:picMk id="11" creationId="{72FDDE37-A4E6-49A1-B54C-6195101E99FA}"/>
          </ac:picMkLst>
        </pc:picChg>
      </pc:sldChg>
      <pc:sldChg chg="modSp add mod ord">
        <pc:chgData name="Rinta-aho Riina" userId="58330cb5-a94c-46ae-ae5f-a35b685ab885" providerId="ADAL" clId="{C934D4F9-B144-4356-A415-FA120A5BABF2}" dt="2021-08-31T07:49:22.714" v="994" actId="1076"/>
        <pc:sldMkLst>
          <pc:docMk/>
          <pc:sldMk cId="723800960" sldId="460"/>
        </pc:sldMkLst>
        <pc:spChg chg="mod">
          <ac:chgData name="Rinta-aho Riina" userId="58330cb5-a94c-46ae-ae5f-a35b685ab885" providerId="ADAL" clId="{C934D4F9-B144-4356-A415-FA120A5BABF2}" dt="2021-08-31T07:49:22.714" v="994" actId="1076"/>
          <ac:spMkLst>
            <pc:docMk/>
            <pc:sldMk cId="723800960" sldId="460"/>
            <ac:spMk id="2" creationId="{24AAF5EB-D311-46D1-BC2A-CD0CF925E05A}"/>
          </ac:spMkLst>
        </pc:spChg>
        <pc:spChg chg="mod">
          <ac:chgData name="Rinta-aho Riina" userId="58330cb5-a94c-46ae-ae5f-a35b685ab885" providerId="ADAL" clId="{C934D4F9-B144-4356-A415-FA120A5BABF2}" dt="2021-08-31T07:49:18.872" v="993" actId="1076"/>
          <ac:spMkLst>
            <pc:docMk/>
            <pc:sldMk cId="723800960" sldId="460"/>
            <ac:spMk id="3" creationId="{D27F7BD4-DC80-4CA8-A3CD-8D91DE218DD7}"/>
          </ac:spMkLst>
        </pc:spChg>
      </pc:sldChg>
      <pc:sldChg chg="modSp mod">
        <pc:chgData name="Rinta-aho Riina" userId="58330cb5-a94c-46ae-ae5f-a35b685ab885" providerId="ADAL" clId="{C934D4F9-B144-4356-A415-FA120A5BABF2}" dt="2021-08-31T07:12:25.946" v="758" actId="1076"/>
        <pc:sldMkLst>
          <pc:docMk/>
          <pc:sldMk cId="2209164301" sldId="1734"/>
        </pc:sldMkLst>
        <pc:spChg chg="mod">
          <ac:chgData name="Rinta-aho Riina" userId="58330cb5-a94c-46ae-ae5f-a35b685ab885" providerId="ADAL" clId="{C934D4F9-B144-4356-A415-FA120A5BABF2}" dt="2021-08-31T07:12:25.946" v="758" actId="1076"/>
          <ac:spMkLst>
            <pc:docMk/>
            <pc:sldMk cId="2209164301" sldId="1734"/>
            <ac:spMk id="4" creationId="{B3FF0EC8-85C2-47EF-ADCF-423AEB3FB282}"/>
          </ac:spMkLst>
        </pc:spChg>
      </pc:sldChg>
      <pc:sldChg chg="modSp mod">
        <pc:chgData name="Rinta-aho Riina" userId="58330cb5-a94c-46ae-ae5f-a35b685ab885" providerId="ADAL" clId="{C934D4F9-B144-4356-A415-FA120A5BABF2}" dt="2021-08-31T07:11:42.984" v="755" actId="1076"/>
        <pc:sldMkLst>
          <pc:docMk/>
          <pc:sldMk cId="4204636272" sldId="3546"/>
        </pc:sldMkLst>
        <pc:spChg chg="mod">
          <ac:chgData name="Rinta-aho Riina" userId="58330cb5-a94c-46ae-ae5f-a35b685ab885" providerId="ADAL" clId="{C934D4F9-B144-4356-A415-FA120A5BABF2}" dt="2021-08-31T07:11:42.984" v="755" actId="1076"/>
          <ac:spMkLst>
            <pc:docMk/>
            <pc:sldMk cId="4204636272" sldId="3546"/>
            <ac:spMk id="8194" creationId="{00000000-0000-0000-0000-000000000000}"/>
          </ac:spMkLst>
        </pc:spChg>
      </pc:sldChg>
      <pc:sldChg chg="modSp mod">
        <pc:chgData name="Rinta-aho Riina" userId="58330cb5-a94c-46ae-ae5f-a35b685ab885" providerId="ADAL" clId="{C934D4F9-B144-4356-A415-FA120A5BABF2}" dt="2021-08-31T07:12:33.305" v="759" actId="1076"/>
        <pc:sldMkLst>
          <pc:docMk/>
          <pc:sldMk cId="2607146691" sldId="3553"/>
        </pc:sldMkLst>
        <pc:spChg chg="mod">
          <ac:chgData name="Rinta-aho Riina" userId="58330cb5-a94c-46ae-ae5f-a35b685ab885" providerId="ADAL" clId="{C934D4F9-B144-4356-A415-FA120A5BABF2}" dt="2021-08-31T07:12:33.305" v="759" actId="1076"/>
          <ac:spMkLst>
            <pc:docMk/>
            <pc:sldMk cId="2607146691" sldId="3553"/>
            <ac:spMk id="13" creationId="{90FBCA2A-4D8B-4EF3-BE19-1490306DC70B}"/>
          </ac:spMkLst>
        </pc:spChg>
      </pc:sldChg>
      <pc:sldChg chg="modSp mod">
        <pc:chgData name="Rinta-aho Riina" userId="58330cb5-a94c-46ae-ae5f-a35b685ab885" providerId="ADAL" clId="{C934D4F9-B144-4356-A415-FA120A5BABF2}" dt="2021-08-31T07:12:11.517" v="757" actId="1076"/>
        <pc:sldMkLst>
          <pc:docMk/>
          <pc:sldMk cId="3662611180" sldId="3555"/>
        </pc:sldMkLst>
        <pc:spChg chg="mod">
          <ac:chgData name="Rinta-aho Riina" userId="58330cb5-a94c-46ae-ae5f-a35b685ab885" providerId="ADAL" clId="{C934D4F9-B144-4356-A415-FA120A5BABF2}" dt="2021-08-31T07:12:11.517" v="757" actId="1076"/>
          <ac:spMkLst>
            <pc:docMk/>
            <pc:sldMk cId="3662611180" sldId="3555"/>
            <ac:spMk id="5" creationId="{4EBC12FA-893E-40AC-BA31-E6A57DB0DC77}"/>
          </ac:spMkLst>
        </pc:spChg>
      </pc:sldChg>
      <pc:sldChg chg="addSp delSp modSp new mod modClrScheme chgLayout">
        <pc:chgData name="Rinta-aho Riina" userId="58330cb5-a94c-46ae-ae5f-a35b685ab885" providerId="ADAL" clId="{C934D4F9-B144-4356-A415-FA120A5BABF2}" dt="2021-08-31T07:24:10.356" v="884" actId="404"/>
        <pc:sldMkLst>
          <pc:docMk/>
          <pc:sldMk cId="926902198" sldId="3581"/>
        </pc:sldMkLst>
        <pc:spChg chg="del mod ord">
          <ac:chgData name="Rinta-aho Riina" userId="58330cb5-a94c-46ae-ae5f-a35b685ab885" providerId="ADAL" clId="{C934D4F9-B144-4356-A415-FA120A5BABF2}" dt="2021-08-31T07:22:29.025" v="766" actId="700"/>
          <ac:spMkLst>
            <pc:docMk/>
            <pc:sldMk cId="926902198" sldId="3581"/>
            <ac:spMk id="2" creationId="{21A42F01-21F6-4005-923E-F50FB3D6464F}"/>
          </ac:spMkLst>
        </pc:spChg>
        <pc:spChg chg="del mod ord">
          <ac:chgData name="Rinta-aho Riina" userId="58330cb5-a94c-46ae-ae5f-a35b685ab885" providerId="ADAL" clId="{C934D4F9-B144-4356-A415-FA120A5BABF2}" dt="2021-08-31T07:22:29.025" v="766" actId="700"/>
          <ac:spMkLst>
            <pc:docMk/>
            <pc:sldMk cId="926902198" sldId="3581"/>
            <ac:spMk id="3" creationId="{0FFB64E7-9382-4238-A3E3-E3095764E332}"/>
          </ac:spMkLst>
        </pc:spChg>
        <pc:spChg chg="mod ord">
          <ac:chgData name="Rinta-aho Riina" userId="58330cb5-a94c-46ae-ae5f-a35b685ab885" providerId="ADAL" clId="{C934D4F9-B144-4356-A415-FA120A5BABF2}" dt="2021-08-31T07:22:29.025" v="766" actId="700"/>
          <ac:spMkLst>
            <pc:docMk/>
            <pc:sldMk cId="926902198" sldId="3581"/>
            <ac:spMk id="4" creationId="{55FC7A98-8369-4DD1-86A1-81EF43CE5F2A}"/>
          </ac:spMkLst>
        </pc:spChg>
        <pc:spChg chg="add mod ord">
          <ac:chgData name="Rinta-aho Riina" userId="58330cb5-a94c-46ae-ae5f-a35b685ab885" providerId="ADAL" clId="{C934D4F9-B144-4356-A415-FA120A5BABF2}" dt="2021-08-31T07:23:56.607" v="882" actId="403"/>
          <ac:spMkLst>
            <pc:docMk/>
            <pc:sldMk cId="926902198" sldId="3581"/>
            <ac:spMk id="5" creationId="{0F2143AF-1F73-4D0F-BEEC-5D6EDFDF2CC6}"/>
          </ac:spMkLst>
        </pc:spChg>
        <pc:spChg chg="add mod ord">
          <ac:chgData name="Rinta-aho Riina" userId="58330cb5-a94c-46ae-ae5f-a35b685ab885" providerId="ADAL" clId="{C934D4F9-B144-4356-A415-FA120A5BABF2}" dt="2021-08-31T07:24:10.356" v="884" actId="404"/>
          <ac:spMkLst>
            <pc:docMk/>
            <pc:sldMk cId="926902198" sldId="3581"/>
            <ac:spMk id="6" creationId="{FD30E29B-22F7-4E6B-B6F3-042D3D9A3194}"/>
          </ac:spMkLst>
        </pc:spChg>
        <pc:spChg chg="add del mod ord">
          <ac:chgData name="Rinta-aho Riina" userId="58330cb5-a94c-46ae-ae5f-a35b685ab885" providerId="ADAL" clId="{C934D4F9-B144-4356-A415-FA120A5BABF2}" dt="2021-08-31T07:22:39.176" v="768" actId="478"/>
          <ac:spMkLst>
            <pc:docMk/>
            <pc:sldMk cId="926902198" sldId="3581"/>
            <ac:spMk id="7" creationId="{DA6E1576-7823-4CC9-96FB-5287424C7184}"/>
          </ac:spMkLst>
        </pc:spChg>
        <pc:picChg chg="add mod">
          <ac:chgData name="Rinta-aho Riina" userId="58330cb5-a94c-46ae-ae5f-a35b685ab885" providerId="ADAL" clId="{C934D4F9-B144-4356-A415-FA120A5BABF2}" dt="2021-08-31T07:23:49.128" v="881"/>
          <ac:picMkLst>
            <pc:docMk/>
            <pc:sldMk cId="926902198" sldId="3581"/>
            <ac:picMk id="8" creationId="{69C4BCA9-551E-4281-A037-A5B1FE0A492B}"/>
          </ac:picMkLst>
        </pc:picChg>
        <pc:picChg chg="add mod">
          <ac:chgData name="Rinta-aho Riina" userId="58330cb5-a94c-46ae-ae5f-a35b685ab885" providerId="ADAL" clId="{C934D4F9-B144-4356-A415-FA120A5BABF2}" dt="2021-08-31T07:23:49.128" v="881"/>
          <ac:picMkLst>
            <pc:docMk/>
            <pc:sldMk cId="926902198" sldId="3581"/>
            <ac:picMk id="9" creationId="{9A856A9D-A678-4AE8-B60D-FFBC31879A0A}"/>
          </ac:picMkLst>
        </pc:picChg>
        <pc:picChg chg="add mod">
          <ac:chgData name="Rinta-aho Riina" userId="58330cb5-a94c-46ae-ae5f-a35b685ab885" providerId="ADAL" clId="{C934D4F9-B144-4356-A415-FA120A5BABF2}" dt="2021-08-31T07:23:49.128" v="881"/>
          <ac:picMkLst>
            <pc:docMk/>
            <pc:sldMk cId="926902198" sldId="3581"/>
            <ac:picMk id="10" creationId="{FC02FACE-55E2-46FF-816E-DE079F38DE15}"/>
          </ac:picMkLst>
        </pc:picChg>
      </pc:sldChg>
      <pc:sldChg chg="new del">
        <pc:chgData name="Rinta-aho Riina" userId="58330cb5-a94c-46ae-ae5f-a35b685ab885" providerId="ADAL" clId="{C934D4F9-B144-4356-A415-FA120A5BABF2}" dt="2021-08-31T07:27:20.742" v="960" actId="2696"/>
        <pc:sldMkLst>
          <pc:docMk/>
          <pc:sldMk cId="1731032498" sldId="3582"/>
        </pc:sldMkLst>
      </pc:sldChg>
      <pc:sldChg chg="addSp modSp new mod">
        <pc:chgData name="Rinta-aho Riina" userId="58330cb5-a94c-46ae-ae5f-a35b685ab885" providerId="ADAL" clId="{C934D4F9-B144-4356-A415-FA120A5BABF2}" dt="2021-08-31T07:47:33.491" v="983" actId="1076"/>
        <pc:sldMkLst>
          <pc:docMk/>
          <pc:sldMk cId="1811412510" sldId="3583"/>
        </pc:sldMkLst>
        <pc:spChg chg="mod">
          <ac:chgData name="Rinta-aho Riina" userId="58330cb5-a94c-46ae-ae5f-a35b685ab885" providerId="ADAL" clId="{C934D4F9-B144-4356-A415-FA120A5BABF2}" dt="2021-08-31T07:26:39.493" v="893" actId="20577"/>
          <ac:spMkLst>
            <pc:docMk/>
            <pc:sldMk cId="1811412510" sldId="3583"/>
            <ac:spMk id="2" creationId="{E45C82D8-1472-4017-ACAA-3F9DE9AF0306}"/>
          </ac:spMkLst>
        </pc:spChg>
        <pc:spChg chg="mod">
          <ac:chgData name="Rinta-aho Riina" userId="58330cb5-a94c-46ae-ae5f-a35b685ab885" providerId="ADAL" clId="{C934D4F9-B144-4356-A415-FA120A5BABF2}" dt="2021-08-31T07:26:56.308" v="958" actId="20577"/>
          <ac:spMkLst>
            <pc:docMk/>
            <pc:sldMk cId="1811412510" sldId="3583"/>
            <ac:spMk id="3" creationId="{395FDCB6-ED17-4403-B14E-DB7C8BD2DF56}"/>
          </ac:spMkLst>
        </pc:spChg>
        <pc:picChg chg="add mod">
          <ac:chgData name="Rinta-aho Riina" userId="58330cb5-a94c-46ae-ae5f-a35b685ab885" providerId="ADAL" clId="{C934D4F9-B144-4356-A415-FA120A5BABF2}" dt="2021-08-31T07:47:24.099" v="978" actId="1076"/>
          <ac:picMkLst>
            <pc:docMk/>
            <pc:sldMk cId="1811412510" sldId="3583"/>
            <ac:picMk id="5" creationId="{1852537D-7A46-446D-A633-FACCDDB76E39}"/>
          </ac:picMkLst>
        </pc:picChg>
        <pc:picChg chg="add mod">
          <ac:chgData name="Rinta-aho Riina" userId="58330cb5-a94c-46ae-ae5f-a35b685ab885" providerId="ADAL" clId="{C934D4F9-B144-4356-A415-FA120A5BABF2}" dt="2021-08-31T07:47:33.491" v="983" actId="1076"/>
          <ac:picMkLst>
            <pc:docMk/>
            <pc:sldMk cId="1811412510" sldId="3583"/>
            <ac:picMk id="6" creationId="{DC35B260-AA2B-4CCC-90C3-24495E2977F5}"/>
          </ac:picMkLst>
        </pc:picChg>
        <pc:picChg chg="add mod">
          <ac:chgData name="Rinta-aho Riina" userId="58330cb5-a94c-46ae-ae5f-a35b685ab885" providerId="ADAL" clId="{C934D4F9-B144-4356-A415-FA120A5BABF2}" dt="2021-08-31T07:47:16.001" v="975" actId="1076"/>
          <ac:picMkLst>
            <pc:docMk/>
            <pc:sldMk cId="1811412510" sldId="3583"/>
            <ac:picMk id="7" creationId="{50F65E32-1261-4D87-BCB4-A3E28C61B3B1}"/>
          </ac:picMkLst>
        </pc:picChg>
      </pc:sldChg>
      <pc:sldChg chg="del">
        <pc:chgData name="Rinta-aho Riina" userId="58330cb5-a94c-46ae-ae5f-a35b685ab885" providerId="ADAL" clId="{C934D4F9-B144-4356-A415-FA120A5BABF2}" dt="2021-08-31T07:27:13.569" v="959"/>
        <pc:sldMkLst>
          <pc:docMk/>
          <pc:sldMk cId="2394523348" sldId="358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363D35-CE73-44C1-8CFC-8C64C6181D84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B4425FA6-31E5-4D79-806C-0972D47CF93C}">
      <dgm:prSet phldrT="[Text]" custT="1"/>
      <dgm:spPr/>
      <dgm:t>
        <a:bodyPr/>
        <a:lstStyle/>
        <a:p>
          <a:r>
            <a:rPr lang="fi-FI" sz="1800" b="0" dirty="0" err="1">
              <a:solidFill>
                <a:schemeClr val="tx1"/>
              </a:solidFill>
              <a:latin typeface="Baskerville Old Face" panose="02020602080505020303" pitchFamily="18" charset="0"/>
            </a:rPr>
            <a:t>Operatii-vista</a:t>
          </a:r>
          <a:r>
            <a:rPr lang="fi-FI" sz="1800" b="0" dirty="0">
              <a:solidFill>
                <a:schemeClr val="tx1"/>
              </a:solidFill>
              <a:latin typeface="Baskerville Old Face" panose="02020602080505020303" pitchFamily="18" charset="0"/>
            </a:rPr>
            <a:t> johtamista</a:t>
          </a:r>
        </a:p>
      </dgm:t>
    </dgm:pt>
    <dgm:pt modelId="{54CA226E-A883-43FE-88E3-3887C8DF6BA8}" type="parTrans" cxnId="{285B32BD-935B-4295-85C9-F69A09258979}">
      <dgm:prSet/>
      <dgm:spPr/>
      <dgm:t>
        <a:bodyPr/>
        <a:lstStyle/>
        <a:p>
          <a:endParaRPr lang="fi-FI"/>
        </a:p>
      </dgm:t>
    </dgm:pt>
    <dgm:pt modelId="{919334AF-029A-4690-9F79-BCF7ED1C391B}" type="sibTrans" cxnId="{285B32BD-935B-4295-85C9-F69A09258979}">
      <dgm:prSet/>
      <dgm:spPr/>
      <dgm:t>
        <a:bodyPr/>
        <a:lstStyle/>
        <a:p>
          <a:endParaRPr lang="fi-FI"/>
        </a:p>
      </dgm:t>
    </dgm:pt>
    <dgm:pt modelId="{87797869-70D2-46C4-BFD6-CAFFECCFAC65}">
      <dgm:prSet phldrT="[Text]"/>
      <dgm:spPr/>
      <dgm:t>
        <a:bodyPr/>
        <a:lstStyle/>
        <a:p>
          <a:r>
            <a:rPr lang="fi-FI" b="0" dirty="0">
              <a:solidFill>
                <a:schemeClr val="tx1"/>
              </a:solidFill>
              <a:latin typeface="Baskerville Old Face" panose="02020602080505020303" pitchFamily="18" charset="0"/>
            </a:rPr>
            <a:t>Seurantaa ja arviointia</a:t>
          </a:r>
        </a:p>
      </dgm:t>
    </dgm:pt>
    <dgm:pt modelId="{844C1B7C-CFA2-4BF6-A11C-7F4EB22DC0B8}" type="parTrans" cxnId="{5EBC103F-3662-4C3E-84ED-3EFB178463B7}">
      <dgm:prSet/>
      <dgm:spPr/>
      <dgm:t>
        <a:bodyPr/>
        <a:lstStyle/>
        <a:p>
          <a:endParaRPr lang="fi-FI"/>
        </a:p>
      </dgm:t>
    </dgm:pt>
    <dgm:pt modelId="{A2325AC1-485E-4AE2-8A37-0C75433263C9}" type="sibTrans" cxnId="{5EBC103F-3662-4C3E-84ED-3EFB178463B7}">
      <dgm:prSet/>
      <dgm:spPr/>
      <dgm:t>
        <a:bodyPr/>
        <a:lstStyle/>
        <a:p>
          <a:endParaRPr lang="fi-FI"/>
        </a:p>
      </dgm:t>
    </dgm:pt>
    <dgm:pt modelId="{BAAB4EBF-CE29-4410-8CA0-D9ADE4478893}" type="pres">
      <dgm:prSet presAssocID="{82363D35-CE73-44C1-8CFC-8C64C6181D84}" presName="diagram" presStyleCnt="0">
        <dgm:presLayoutVars>
          <dgm:dir/>
          <dgm:resizeHandles val="exact"/>
        </dgm:presLayoutVars>
      </dgm:prSet>
      <dgm:spPr/>
    </dgm:pt>
    <dgm:pt modelId="{1B63EA92-3A8D-4042-82E4-719B30AC85FF}" type="pres">
      <dgm:prSet presAssocID="{B4425FA6-31E5-4D79-806C-0972D47CF93C}" presName="arrow" presStyleLbl="node1" presStyleIdx="0" presStyleCnt="2" custScaleY="100170" custRadScaleRad="94537" custRadScaleInc="-748">
        <dgm:presLayoutVars>
          <dgm:bulletEnabled val="1"/>
        </dgm:presLayoutVars>
      </dgm:prSet>
      <dgm:spPr/>
    </dgm:pt>
    <dgm:pt modelId="{A11B14F0-A1DC-44E7-83C4-E5E3A19B27C3}" type="pres">
      <dgm:prSet presAssocID="{87797869-70D2-46C4-BFD6-CAFFECCFAC65}" presName="arrow" presStyleLbl="node1" presStyleIdx="1" presStyleCnt="2" custRadScaleRad="96509" custRadScaleInc="14">
        <dgm:presLayoutVars>
          <dgm:bulletEnabled val="1"/>
        </dgm:presLayoutVars>
      </dgm:prSet>
      <dgm:spPr/>
    </dgm:pt>
  </dgm:ptLst>
  <dgm:cxnLst>
    <dgm:cxn modelId="{EA82C82E-9484-4B6D-8E70-0804FDF5F99E}" type="presOf" srcId="{82363D35-CE73-44C1-8CFC-8C64C6181D84}" destId="{BAAB4EBF-CE29-4410-8CA0-D9ADE4478893}" srcOrd="0" destOrd="0" presId="urn:microsoft.com/office/officeart/2005/8/layout/arrow5"/>
    <dgm:cxn modelId="{5EBC103F-3662-4C3E-84ED-3EFB178463B7}" srcId="{82363D35-CE73-44C1-8CFC-8C64C6181D84}" destId="{87797869-70D2-46C4-BFD6-CAFFECCFAC65}" srcOrd="1" destOrd="0" parTransId="{844C1B7C-CFA2-4BF6-A11C-7F4EB22DC0B8}" sibTransId="{A2325AC1-485E-4AE2-8A37-0C75433263C9}"/>
    <dgm:cxn modelId="{49A69EB3-7474-47D2-9057-F4911C2477D2}" type="presOf" srcId="{B4425FA6-31E5-4D79-806C-0972D47CF93C}" destId="{1B63EA92-3A8D-4042-82E4-719B30AC85FF}" srcOrd="0" destOrd="0" presId="urn:microsoft.com/office/officeart/2005/8/layout/arrow5"/>
    <dgm:cxn modelId="{285B32BD-935B-4295-85C9-F69A09258979}" srcId="{82363D35-CE73-44C1-8CFC-8C64C6181D84}" destId="{B4425FA6-31E5-4D79-806C-0972D47CF93C}" srcOrd="0" destOrd="0" parTransId="{54CA226E-A883-43FE-88E3-3887C8DF6BA8}" sibTransId="{919334AF-029A-4690-9F79-BCF7ED1C391B}"/>
    <dgm:cxn modelId="{6D56ECD9-5BBA-4BC2-A8E9-F1C976139280}" type="presOf" srcId="{87797869-70D2-46C4-BFD6-CAFFECCFAC65}" destId="{A11B14F0-A1DC-44E7-83C4-E5E3A19B27C3}" srcOrd="0" destOrd="0" presId="urn:microsoft.com/office/officeart/2005/8/layout/arrow5"/>
    <dgm:cxn modelId="{7EC8091A-0560-4154-A455-D85A013C04D8}" type="presParOf" srcId="{BAAB4EBF-CE29-4410-8CA0-D9ADE4478893}" destId="{1B63EA92-3A8D-4042-82E4-719B30AC85FF}" srcOrd="0" destOrd="0" presId="urn:microsoft.com/office/officeart/2005/8/layout/arrow5"/>
    <dgm:cxn modelId="{165308F3-C947-4300-9B23-51DF44039D77}" type="presParOf" srcId="{BAAB4EBF-CE29-4410-8CA0-D9ADE4478893}" destId="{A11B14F0-A1DC-44E7-83C4-E5E3A19B27C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363D35-CE73-44C1-8CFC-8C64C6181D84}" type="doc">
      <dgm:prSet loTypeId="urn:microsoft.com/office/officeart/2005/8/layout/arrow5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fi-FI"/>
        </a:p>
      </dgm:t>
    </dgm:pt>
    <dgm:pt modelId="{B4425FA6-31E5-4D79-806C-0972D47CF93C}">
      <dgm:prSet phldrT="[Text]"/>
      <dgm:spPr/>
      <dgm:t>
        <a:bodyPr/>
        <a:lstStyle/>
        <a:p>
          <a:r>
            <a:rPr lang="fi-FI" dirty="0">
              <a:solidFill>
                <a:schemeClr val="tx1"/>
              </a:solidFill>
              <a:latin typeface="Baskerville Old Face" panose="02020602080505020303" pitchFamily="18" charset="0"/>
            </a:rPr>
            <a:t>Vaihtoehto-analyysejä</a:t>
          </a:r>
        </a:p>
      </dgm:t>
    </dgm:pt>
    <dgm:pt modelId="{54CA226E-A883-43FE-88E3-3887C8DF6BA8}" type="parTrans" cxnId="{285B32BD-935B-4295-85C9-F69A09258979}">
      <dgm:prSet/>
      <dgm:spPr/>
      <dgm:t>
        <a:bodyPr/>
        <a:lstStyle/>
        <a:p>
          <a:endParaRPr lang="fi-FI"/>
        </a:p>
      </dgm:t>
    </dgm:pt>
    <dgm:pt modelId="{919334AF-029A-4690-9F79-BCF7ED1C391B}" type="sibTrans" cxnId="{285B32BD-935B-4295-85C9-F69A09258979}">
      <dgm:prSet/>
      <dgm:spPr/>
      <dgm:t>
        <a:bodyPr/>
        <a:lstStyle/>
        <a:p>
          <a:endParaRPr lang="fi-FI"/>
        </a:p>
      </dgm:t>
    </dgm:pt>
    <dgm:pt modelId="{87797869-70D2-46C4-BFD6-CAFFECCFAC65}">
      <dgm:prSet phldrT="[Text]"/>
      <dgm:spPr/>
      <dgm:t>
        <a:bodyPr/>
        <a:lstStyle/>
        <a:p>
          <a:r>
            <a:rPr lang="fi-FI" dirty="0">
              <a:solidFill>
                <a:schemeClr val="tx1"/>
              </a:solidFill>
              <a:latin typeface="Baskerville Old Face" panose="02020602080505020303" pitchFamily="18" charset="0"/>
            </a:rPr>
            <a:t>Paikallisia valintoja</a:t>
          </a:r>
        </a:p>
      </dgm:t>
    </dgm:pt>
    <dgm:pt modelId="{844C1B7C-CFA2-4BF6-A11C-7F4EB22DC0B8}" type="parTrans" cxnId="{5EBC103F-3662-4C3E-84ED-3EFB178463B7}">
      <dgm:prSet/>
      <dgm:spPr/>
      <dgm:t>
        <a:bodyPr/>
        <a:lstStyle/>
        <a:p>
          <a:endParaRPr lang="fi-FI"/>
        </a:p>
      </dgm:t>
    </dgm:pt>
    <dgm:pt modelId="{A2325AC1-485E-4AE2-8A37-0C75433263C9}" type="sibTrans" cxnId="{5EBC103F-3662-4C3E-84ED-3EFB178463B7}">
      <dgm:prSet/>
      <dgm:spPr/>
      <dgm:t>
        <a:bodyPr/>
        <a:lstStyle/>
        <a:p>
          <a:endParaRPr lang="fi-FI"/>
        </a:p>
      </dgm:t>
    </dgm:pt>
    <dgm:pt modelId="{BAAB4EBF-CE29-4410-8CA0-D9ADE4478893}" type="pres">
      <dgm:prSet presAssocID="{82363D35-CE73-44C1-8CFC-8C64C6181D84}" presName="diagram" presStyleCnt="0">
        <dgm:presLayoutVars>
          <dgm:dir/>
          <dgm:resizeHandles val="exact"/>
        </dgm:presLayoutVars>
      </dgm:prSet>
      <dgm:spPr/>
    </dgm:pt>
    <dgm:pt modelId="{1B63EA92-3A8D-4042-82E4-719B30AC85FF}" type="pres">
      <dgm:prSet presAssocID="{B4425FA6-31E5-4D79-806C-0972D47CF93C}" presName="arrow" presStyleLbl="node1" presStyleIdx="0" presStyleCnt="2" custScaleY="100082" custRadScaleRad="97125" custRadScaleInc="12">
        <dgm:presLayoutVars>
          <dgm:bulletEnabled val="1"/>
        </dgm:presLayoutVars>
      </dgm:prSet>
      <dgm:spPr/>
    </dgm:pt>
    <dgm:pt modelId="{A11B14F0-A1DC-44E7-83C4-E5E3A19B27C3}" type="pres">
      <dgm:prSet presAssocID="{87797869-70D2-46C4-BFD6-CAFFECCFAC65}" presName="arrow" presStyleLbl="node1" presStyleIdx="1" presStyleCnt="2" custRadScaleRad="90778" custRadScaleInc="-12">
        <dgm:presLayoutVars>
          <dgm:bulletEnabled val="1"/>
        </dgm:presLayoutVars>
      </dgm:prSet>
      <dgm:spPr/>
    </dgm:pt>
  </dgm:ptLst>
  <dgm:cxnLst>
    <dgm:cxn modelId="{95002D00-F5A7-4F94-95EF-26B76EAF4280}" type="presOf" srcId="{87797869-70D2-46C4-BFD6-CAFFECCFAC65}" destId="{A11B14F0-A1DC-44E7-83C4-E5E3A19B27C3}" srcOrd="0" destOrd="0" presId="urn:microsoft.com/office/officeart/2005/8/layout/arrow5"/>
    <dgm:cxn modelId="{5EBC103F-3662-4C3E-84ED-3EFB178463B7}" srcId="{82363D35-CE73-44C1-8CFC-8C64C6181D84}" destId="{87797869-70D2-46C4-BFD6-CAFFECCFAC65}" srcOrd="1" destOrd="0" parTransId="{844C1B7C-CFA2-4BF6-A11C-7F4EB22DC0B8}" sibTransId="{A2325AC1-485E-4AE2-8A37-0C75433263C9}"/>
    <dgm:cxn modelId="{4F334162-6EC5-4DD5-941A-6B2852BBFE49}" type="presOf" srcId="{82363D35-CE73-44C1-8CFC-8C64C6181D84}" destId="{BAAB4EBF-CE29-4410-8CA0-D9ADE4478893}" srcOrd="0" destOrd="0" presId="urn:microsoft.com/office/officeart/2005/8/layout/arrow5"/>
    <dgm:cxn modelId="{14576350-9E79-40C8-AF46-098A653E4F7E}" type="presOf" srcId="{B4425FA6-31E5-4D79-806C-0972D47CF93C}" destId="{1B63EA92-3A8D-4042-82E4-719B30AC85FF}" srcOrd="0" destOrd="0" presId="urn:microsoft.com/office/officeart/2005/8/layout/arrow5"/>
    <dgm:cxn modelId="{285B32BD-935B-4295-85C9-F69A09258979}" srcId="{82363D35-CE73-44C1-8CFC-8C64C6181D84}" destId="{B4425FA6-31E5-4D79-806C-0972D47CF93C}" srcOrd="0" destOrd="0" parTransId="{54CA226E-A883-43FE-88E3-3887C8DF6BA8}" sibTransId="{919334AF-029A-4690-9F79-BCF7ED1C391B}"/>
    <dgm:cxn modelId="{74112A9F-68A8-4B70-9F34-45A72F7AC918}" type="presParOf" srcId="{BAAB4EBF-CE29-4410-8CA0-D9ADE4478893}" destId="{1B63EA92-3A8D-4042-82E4-719B30AC85FF}" srcOrd="0" destOrd="0" presId="urn:microsoft.com/office/officeart/2005/8/layout/arrow5"/>
    <dgm:cxn modelId="{43F7395D-674B-4150-964C-DB332D4E40CF}" type="presParOf" srcId="{BAAB4EBF-CE29-4410-8CA0-D9ADE4478893}" destId="{A11B14F0-A1DC-44E7-83C4-E5E3A19B27C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363D35-CE73-44C1-8CFC-8C64C6181D84}" type="doc">
      <dgm:prSet loTypeId="urn:microsoft.com/office/officeart/2005/8/layout/arrow5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i-FI"/>
        </a:p>
      </dgm:t>
    </dgm:pt>
    <dgm:pt modelId="{B4425FA6-31E5-4D79-806C-0972D47CF93C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fi-FI" sz="1800" dirty="0" err="1">
              <a:solidFill>
                <a:schemeClr val="tx1"/>
              </a:solidFill>
              <a:latin typeface="Baskerville Old Face" panose="02020602080505020303" pitchFamily="18" charset="0"/>
            </a:rPr>
            <a:t>Asiantun-temusta</a:t>
          </a:r>
          <a:endParaRPr lang="fi-FI" sz="18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54CA226E-A883-43FE-88E3-3887C8DF6BA8}" type="parTrans" cxnId="{285B32BD-935B-4295-85C9-F69A09258979}">
      <dgm:prSet/>
      <dgm:spPr/>
      <dgm:t>
        <a:bodyPr/>
        <a:lstStyle/>
        <a:p>
          <a:endParaRPr lang="fi-FI"/>
        </a:p>
      </dgm:t>
    </dgm:pt>
    <dgm:pt modelId="{919334AF-029A-4690-9F79-BCF7ED1C391B}" type="sibTrans" cxnId="{285B32BD-935B-4295-85C9-F69A09258979}">
      <dgm:prSet/>
      <dgm:spPr/>
      <dgm:t>
        <a:bodyPr/>
        <a:lstStyle/>
        <a:p>
          <a:endParaRPr lang="fi-FI"/>
        </a:p>
      </dgm:t>
    </dgm:pt>
    <dgm:pt modelId="{87797869-70D2-46C4-BFD6-CAFFECCFAC65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fi-FI" sz="1800" dirty="0">
              <a:solidFill>
                <a:schemeClr val="tx1"/>
              </a:solidFill>
              <a:latin typeface="Baskerville Old Face" panose="02020602080505020303" pitchFamily="18" charset="0"/>
            </a:rPr>
            <a:t>Arvoja</a:t>
          </a:r>
          <a:endParaRPr lang="fi-FI" sz="28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844C1B7C-CFA2-4BF6-A11C-7F4EB22DC0B8}" type="parTrans" cxnId="{5EBC103F-3662-4C3E-84ED-3EFB178463B7}">
      <dgm:prSet/>
      <dgm:spPr/>
      <dgm:t>
        <a:bodyPr/>
        <a:lstStyle/>
        <a:p>
          <a:endParaRPr lang="fi-FI"/>
        </a:p>
      </dgm:t>
    </dgm:pt>
    <dgm:pt modelId="{A2325AC1-485E-4AE2-8A37-0C75433263C9}" type="sibTrans" cxnId="{5EBC103F-3662-4C3E-84ED-3EFB178463B7}">
      <dgm:prSet/>
      <dgm:spPr/>
      <dgm:t>
        <a:bodyPr/>
        <a:lstStyle/>
        <a:p>
          <a:endParaRPr lang="fi-FI"/>
        </a:p>
      </dgm:t>
    </dgm:pt>
    <dgm:pt modelId="{BAAB4EBF-CE29-4410-8CA0-D9ADE4478893}" type="pres">
      <dgm:prSet presAssocID="{82363D35-CE73-44C1-8CFC-8C64C6181D84}" presName="diagram" presStyleCnt="0">
        <dgm:presLayoutVars>
          <dgm:dir/>
          <dgm:resizeHandles val="exact"/>
        </dgm:presLayoutVars>
      </dgm:prSet>
      <dgm:spPr/>
    </dgm:pt>
    <dgm:pt modelId="{1B63EA92-3A8D-4042-82E4-719B30AC85FF}" type="pres">
      <dgm:prSet presAssocID="{B4425FA6-31E5-4D79-806C-0972D47CF93C}" presName="arrow" presStyleLbl="node1" presStyleIdx="0" presStyleCnt="2" custScaleY="100777" custRadScaleRad="80867" custRadScaleInc="114">
        <dgm:presLayoutVars>
          <dgm:bulletEnabled val="1"/>
        </dgm:presLayoutVars>
      </dgm:prSet>
      <dgm:spPr/>
    </dgm:pt>
    <dgm:pt modelId="{A11B14F0-A1DC-44E7-83C4-E5E3A19B27C3}" type="pres">
      <dgm:prSet presAssocID="{87797869-70D2-46C4-BFD6-CAFFECCFAC65}" presName="arrow" presStyleLbl="node1" presStyleIdx="1" presStyleCnt="2" custScaleY="100777" custRadScaleRad="73065" custRadScaleInc="-25">
        <dgm:presLayoutVars>
          <dgm:bulletEnabled val="1"/>
        </dgm:presLayoutVars>
      </dgm:prSet>
      <dgm:spPr/>
    </dgm:pt>
  </dgm:ptLst>
  <dgm:cxnLst>
    <dgm:cxn modelId="{A7855800-F389-41AE-920D-AF09F0D9BD9F}" type="presOf" srcId="{B4425FA6-31E5-4D79-806C-0972D47CF93C}" destId="{1B63EA92-3A8D-4042-82E4-719B30AC85FF}" srcOrd="0" destOrd="0" presId="urn:microsoft.com/office/officeart/2005/8/layout/arrow5"/>
    <dgm:cxn modelId="{9AF63E38-B3AF-48E0-8CA1-E565867DC305}" type="presOf" srcId="{87797869-70D2-46C4-BFD6-CAFFECCFAC65}" destId="{A11B14F0-A1DC-44E7-83C4-E5E3A19B27C3}" srcOrd="0" destOrd="0" presId="urn:microsoft.com/office/officeart/2005/8/layout/arrow5"/>
    <dgm:cxn modelId="{5EBC103F-3662-4C3E-84ED-3EFB178463B7}" srcId="{82363D35-CE73-44C1-8CFC-8C64C6181D84}" destId="{87797869-70D2-46C4-BFD6-CAFFECCFAC65}" srcOrd="1" destOrd="0" parTransId="{844C1B7C-CFA2-4BF6-A11C-7F4EB22DC0B8}" sibTransId="{A2325AC1-485E-4AE2-8A37-0C75433263C9}"/>
    <dgm:cxn modelId="{82D6ECA5-11C2-4CEA-A609-9A7879F6CDF9}" type="presOf" srcId="{82363D35-CE73-44C1-8CFC-8C64C6181D84}" destId="{BAAB4EBF-CE29-4410-8CA0-D9ADE4478893}" srcOrd="0" destOrd="0" presId="urn:microsoft.com/office/officeart/2005/8/layout/arrow5"/>
    <dgm:cxn modelId="{285B32BD-935B-4295-85C9-F69A09258979}" srcId="{82363D35-CE73-44C1-8CFC-8C64C6181D84}" destId="{B4425FA6-31E5-4D79-806C-0972D47CF93C}" srcOrd="0" destOrd="0" parTransId="{54CA226E-A883-43FE-88E3-3887C8DF6BA8}" sibTransId="{919334AF-029A-4690-9F79-BCF7ED1C391B}"/>
    <dgm:cxn modelId="{A05F2CE5-6F8B-465F-A996-315D52E3EBBA}" type="presParOf" srcId="{BAAB4EBF-CE29-4410-8CA0-D9ADE4478893}" destId="{1B63EA92-3A8D-4042-82E4-719B30AC85FF}" srcOrd="0" destOrd="0" presId="urn:microsoft.com/office/officeart/2005/8/layout/arrow5"/>
    <dgm:cxn modelId="{BD450F7C-FF2F-4F8E-8921-9F64DC0D0B87}" type="presParOf" srcId="{BAAB4EBF-CE29-4410-8CA0-D9ADE4478893}" destId="{A11B14F0-A1DC-44E7-83C4-E5E3A19B27C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3EA92-3A8D-4042-82E4-719B30AC85FF}">
      <dsp:nvSpPr>
        <dsp:cNvPr id="0" name=""/>
        <dsp:cNvSpPr/>
      </dsp:nvSpPr>
      <dsp:spPr>
        <a:xfrm rot="16200000">
          <a:off x="179908" y="1407"/>
          <a:ext cx="1648164" cy="165096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dirty="0" err="1">
              <a:solidFill>
                <a:schemeClr val="tx1"/>
              </a:solidFill>
              <a:latin typeface="Baskerville Old Face" panose="02020602080505020303" pitchFamily="18" charset="0"/>
            </a:rPr>
            <a:t>Operatii-vista</a:t>
          </a:r>
          <a:r>
            <a:rPr lang="fi-FI" sz="1800" b="0" kern="1200" dirty="0">
              <a:solidFill>
                <a:schemeClr val="tx1"/>
              </a:solidFill>
              <a:latin typeface="Baskerville Old Face" panose="02020602080505020303" pitchFamily="18" charset="0"/>
            </a:rPr>
            <a:t> johtamista</a:t>
          </a:r>
        </a:p>
      </dsp:txBody>
      <dsp:txXfrm rot="5400000">
        <a:off x="178508" y="414848"/>
        <a:ext cx="1362537" cy="824082"/>
      </dsp:txXfrm>
    </dsp:sp>
    <dsp:sp modelId="{A11B14F0-A1DC-44E7-83C4-E5E3A19B27C3}">
      <dsp:nvSpPr>
        <dsp:cNvPr id="0" name=""/>
        <dsp:cNvSpPr/>
      </dsp:nvSpPr>
      <dsp:spPr>
        <a:xfrm rot="5400000">
          <a:off x="6301529" y="2764"/>
          <a:ext cx="1648164" cy="164816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dirty="0">
              <a:solidFill>
                <a:schemeClr val="tx1"/>
              </a:solidFill>
              <a:latin typeface="Baskerville Old Face" panose="02020602080505020303" pitchFamily="18" charset="0"/>
            </a:rPr>
            <a:t>Seurantaa ja arviointia</a:t>
          </a:r>
        </a:p>
      </dsp:txBody>
      <dsp:txXfrm rot="-5400000">
        <a:off x="6589959" y="414805"/>
        <a:ext cx="1359735" cy="824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3EA92-3A8D-4042-82E4-719B30AC85FF}">
      <dsp:nvSpPr>
        <dsp:cNvPr id="0" name=""/>
        <dsp:cNvSpPr/>
      </dsp:nvSpPr>
      <dsp:spPr>
        <a:xfrm rot="16200000">
          <a:off x="110348" y="-713"/>
          <a:ext cx="1741365" cy="1742793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tx1"/>
              </a:solidFill>
              <a:latin typeface="Baskerville Old Face" panose="02020602080505020303" pitchFamily="18" charset="0"/>
            </a:rPr>
            <a:t>Vaihtoehto-analyysejä</a:t>
          </a:r>
        </a:p>
      </dsp:txBody>
      <dsp:txXfrm rot="5400000">
        <a:off x="109635" y="435341"/>
        <a:ext cx="1438054" cy="870683"/>
      </dsp:txXfrm>
    </dsp:sp>
    <dsp:sp modelId="{A11B14F0-A1DC-44E7-83C4-E5E3A19B27C3}">
      <dsp:nvSpPr>
        <dsp:cNvPr id="0" name=""/>
        <dsp:cNvSpPr/>
      </dsp:nvSpPr>
      <dsp:spPr>
        <a:xfrm rot="5400000">
          <a:off x="7035384" y="40"/>
          <a:ext cx="1741365" cy="17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tx1"/>
              </a:solidFill>
              <a:latin typeface="Baskerville Old Face" panose="02020602080505020303" pitchFamily="18" charset="0"/>
            </a:rPr>
            <a:t>Paikallisia valintoja</a:t>
          </a:r>
        </a:p>
      </dsp:txBody>
      <dsp:txXfrm rot="-5400000">
        <a:off x="7340124" y="435381"/>
        <a:ext cx="1436626" cy="870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3EA92-3A8D-4042-82E4-719B30AC85FF}">
      <dsp:nvSpPr>
        <dsp:cNvPr id="0" name=""/>
        <dsp:cNvSpPr/>
      </dsp:nvSpPr>
      <dsp:spPr>
        <a:xfrm rot="16200000">
          <a:off x="741474" y="-6682"/>
          <a:ext cx="1720034" cy="1733398"/>
        </a:xfrm>
        <a:prstGeom prst="downArrow">
          <a:avLst>
            <a:gd name="adj1" fmla="val 50000"/>
            <a:gd name="adj2" fmla="val 35000"/>
          </a:avLst>
        </a:prstGeom>
        <a:solidFill>
          <a:schemeClr val="tx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 err="1">
              <a:solidFill>
                <a:schemeClr val="tx1"/>
              </a:solidFill>
              <a:latin typeface="Baskerville Old Face" panose="02020602080505020303" pitchFamily="18" charset="0"/>
            </a:rPr>
            <a:t>Asiantun-temusta</a:t>
          </a:r>
          <a:endParaRPr lang="fi-FI" sz="18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 rot="5400000">
        <a:off x="734793" y="430007"/>
        <a:ext cx="1432392" cy="860017"/>
      </dsp:txXfrm>
    </dsp:sp>
    <dsp:sp modelId="{A11B14F0-A1DC-44E7-83C4-E5E3A19B27C3}">
      <dsp:nvSpPr>
        <dsp:cNvPr id="0" name=""/>
        <dsp:cNvSpPr/>
      </dsp:nvSpPr>
      <dsp:spPr>
        <a:xfrm rot="5400000">
          <a:off x="6705652" y="-2221"/>
          <a:ext cx="1720034" cy="1733398"/>
        </a:xfrm>
        <a:prstGeom prst="downArrow">
          <a:avLst>
            <a:gd name="adj1" fmla="val 50000"/>
            <a:gd name="adj2" fmla="val 35000"/>
          </a:avLst>
        </a:prstGeom>
        <a:solidFill>
          <a:schemeClr val="tx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>
              <a:solidFill>
                <a:schemeClr val="tx1"/>
              </a:solidFill>
              <a:latin typeface="Baskerville Old Face" panose="02020602080505020303" pitchFamily="18" charset="0"/>
            </a:rPr>
            <a:t>Arvoja</a:t>
          </a:r>
          <a:endParaRPr lang="fi-FI" sz="28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 rot="-5400000">
        <a:off x="6999977" y="434470"/>
        <a:ext cx="1432392" cy="860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398E1-C99F-B940-AA2A-81EFFACD4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1D06C-D5DE-814D-931E-02A0CE659BAA}" type="datetimeFigureOut">
              <a:rPr lang="fi-FI" smtClean="0"/>
              <a:t>31.8.2021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1C63F-BE00-6D49-B7F3-B253A7D51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71539-0194-5C43-B2F5-2C601016B9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09C7D-6C28-B047-9D84-D52122B215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1555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9BFB5-475C-5B44-BA4D-42DE8089864D}" type="datetimeFigureOut">
              <a:rPr lang="fi-FI" smtClean="0"/>
              <a:t>31.8.2021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7949-CA96-A34A-920F-344DC55B3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62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Kunnan toiminta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käsittää kunnan ja kuntakonsernin toiminnan lisäksi osallistumisen kuntien yhteistoimintaan sekä muun omistukseen, sopimukseen ja rahoittamiseen perustuvan toiminnan.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7B7E-B851-4899-A03D-63624AB36D0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7030A0"/>
                </a:solidFill>
              </a:rPr>
              <a:t>Tavoitteiden ja toimeenpanon kuilu on strategisen johtamisen  keskeinen ongelma.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solidFill>
                <a:srgbClr val="7030A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7030A0"/>
                </a:solidFill>
              </a:rPr>
              <a:t>Talousarvion on strategian vuosisuunnitelma. Strategian tavoitteet pitää valua talousarvion toiminnallisiin ja taloudellisiin tavoitteisiin sekä talous- ja henkilöstöresursseihin.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solidFill>
                <a:srgbClr val="7030A0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err="1">
                <a:solidFill>
                  <a:schemeClr val="tx1"/>
                </a:solidFill>
              </a:rPr>
              <a:t>Suunnittelun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eheä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ketju</a:t>
            </a:r>
            <a:endParaRPr lang="en-US" sz="1200" dirty="0">
              <a:solidFill>
                <a:schemeClr val="tx1"/>
              </a:solidFill>
            </a:endParaRPr>
          </a:p>
          <a:p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highlight>
                  <a:srgbClr val="FFFF00"/>
                </a:highlight>
              </a:rPr>
              <a:t>Kokonaisuus, joka muodostuu strategiasta, sitä toteuttavista ohjelmista sekä toimiala- ja yksikkökohtaisista tulkinnoista tai suunnitelmista sekä tekemisestä. </a:t>
            </a:r>
          </a:p>
          <a:p>
            <a:pPr marL="0" indent="0">
              <a:buFontTx/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42169-B279-CB4B-BDE1-65F49FC82A0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29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Alhaalta ylöspäin, ylhäältä alaspäin ja keskeltä ulos</a:t>
            </a:r>
          </a:p>
          <a:p>
            <a:endParaRPr lang="fi-FI" dirty="0"/>
          </a:p>
          <a:p>
            <a:r>
              <a:rPr lang="fi-FI" dirty="0"/>
              <a:t>Kummalla on enemmän merkitystä: dokumentilla vai yhteisellä ymmärryksellä?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7B7E-B851-4899-A03D-63624AB36D0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65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C2D7C5-BAA1-494C-BE2F-60768015A904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4" y="2981861"/>
            <a:ext cx="11090276" cy="12188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90" y="4435974"/>
            <a:ext cx="11083550" cy="6919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9843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75" userDrawn="1">
          <p15:clr>
            <a:srgbClr val="FBAE40"/>
          </p15:clr>
        </p15:guide>
        <p15:guide id="3" pos="7605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0A3E7-0BAA-0B43-854C-CC49C01E6CBB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525" y="914401"/>
            <a:ext cx="10643351" cy="642938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31F4D-C2C7-F342-896A-A6F90534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04C93C-0672-CC4B-ABF6-77A8F870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9EAFFC-BAA7-D54B-92A1-9530FEBB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84846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774FDB-E875-4D3F-8862-251C29449380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E7C498-4D6A-47D7-8032-B658B26BCC9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060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C71194F-0947-4BD5-A12E-64CAC5CECC1F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02B06E-209A-4165-9127-7DC450D0647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20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6EA409-A95B-408E-8809-4F287FB5716D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F31E1C-DCBD-419B-8249-143B9D8150C5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41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AC5613-0FBC-4A2B-A10F-E5C140DFFE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49ECF7-BCC6-444B-91DD-0A498E68CC2C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516032D-100E-4CB1-8662-E10593766FA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49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2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6C31B4-89A7-4449-B288-D72F05738CB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892272-29E1-40F0-A23D-4521FB93520D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917702-4ABB-45F8-BB84-9D6C72DFBCB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900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ja grafiikk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53BDE4-81AB-41F6-A004-26DAD8D0DC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A17B-2728-4812-BD36-2D48D0819177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255DE5-0541-4FC2-85E3-38F38326AE8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505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F73254E-B6CD-4592-9C35-AAF54117EE2A}" type="datetime1">
              <a:rPr lang="fi-FI" noProof="0" smtClean="0"/>
              <a:t>31.8.2021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6500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B299D4-57F5-4C10-81C1-8BF8F799F7C0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09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A227564-0586-4505-BF1F-E84027D5EBA7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23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BE94E73-A393-4ECF-BC02-065EDEC21D28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34249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541985-711A-5642-8D54-53A28478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8EDF7A-5565-7949-8862-D252962FD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10E7045-D95E-B24E-8CAA-A5A5790ED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29176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FAB94D-EAA4-4ABB-AA8C-06714C2040FE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1529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5CC45-6607-47DC-A7A9-BF90EC2628BD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0211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6050" y="1628750"/>
            <a:ext cx="4969188" cy="259236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33FB06A-2199-45FA-83DB-6FECE6E0A95E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56050" y="4365130"/>
            <a:ext cx="4969188" cy="14403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14625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8316CC7-DE12-41D9-9D9A-4FA28A6C21A8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92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67A1DCB-3851-4A5B-BCB6-D4786F0F6F94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37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BA33-160D-4EC6-909B-9CB559B0B403}" type="datetime1">
              <a:rPr lang="fi-FI" noProof="0" smtClean="0"/>
              <a:t>31.8.2021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17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D4220-0D06-4B95-9657-C9EB0E3F48C9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04FA2DF-26E8-4307-B47B-F423B92DD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6237312"/>
            <a:ext cx="703514" cy="4867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075A888-2EF7-43E4-9EED-03B09B86B6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6215642"/>
            <a:ext cx="1221199" cy="52572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7E3D164-1CF6-4301-81F8-9F42F78F2A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9215" y="6309321"/>
            <a:ext cx="792088" cy="2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BBB11B-4207-4686-AB4B-E9F0C4CDA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67E3DC2-EA4E-4C63-8F4A-EA93A5E7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3726-A193-45B0-8099-2C2B570FF038}" type="datetime1">
              <a:rPr lang="fi-FI" noProof="0" smtClean="0"/>
              <a:t>31.8.2021</a:t>
            </a:fld>
            <a:endParaRPr lang="fi-FI" noProof="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CE7849F-A1A4-4F7E-8DAB-AC37BDDA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7B0F70F-B0DC-4784-BBA8-B278FADB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979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BBC2-2705-4909-A44B-E8E547993242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69619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1418-3AB9-4A57-9BE9-76E818D353E7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97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199A30-D9CF-F04F-AD6E-EFD6A331FF13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5AAF-57C9-DA46-9AAA-3572672F12E6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586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/>
          <a:p>
            <a:fld id="{CDC8994D-33BE-6F4B-918B-78B2D731EB1C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DFC3055-2971-1542-B8CA-B922241C949C}"/>
              </a:ext>
            </a:extLst>
          </p:cNvPr>
          <p:cNvSpPr txBox="1">
            <a:spLocks/>
          </p:cNvSpPr>
          <p:nvPr userDrawn="1"/>
        </p:nvSpPr>
        <p:spPr>
          <a:xfrm>
            <a:off x="10869036" y="6506631"/>
            <a:ext cx="766827" cy="254172"/>
          </a:xfrm>
          <a:prstGeom prst="rect">
            <a:avLst/>
          </a:prstGeom>
        </p:spPr>
        <p:txBody>
          <a:bodyPr vert="horz" lIns="0" tIns="45721" rIns="0" bIns="45721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67F747-DFA8-8B4A-8A0D-75CA3C7401B5}" type="datetime1">
              <a:rPr lang="fi-FI" sz="1001" smtClean="0"/>
              <a:pPr/>
              <a:t>31.8.2021</a:t>
            </a:fld>
            <a:endParaRPr lang="fi-FI" sz="1001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737735C-1BFC-5948-A4B6-6B9D9DF1DAD9}"/>
              </a:ext>
            </a:extLst>
          </p:cNvPr>
          <p:cNvSpPr txBox="1">
            <a:spLocks/>
          </p:cNvSpPr>
          <p:nvPr userDrawn="1"/>
        </p:nvSpPr>
        <p:spPr>
          <a:xfrm>
            <a:off x="430581" y="6506632"/>
            <a:ext cx="6779559" cy="251947"/>
          </a:xfrm>
          <a:prstGeom prst="rect">
            <a:avLst/>
          </a:prstGeom>
        </p:spPr>
        <p:txBody>
          <a:bodyPr vert="horz" lIns="91440" tIns="45721" rIns="91440" bIns="45721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001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7653FD-E6C9-A14E-964E-7ABFADE269FD}"/>
              </a:ext>
            </a:extLst>
          </p:cNvPr>
          <p:cNvSpPr txBox="1">
            <a:spLocks/>
          </p:cNvSpPr>
          <p:nvPr userDrawn="1"/>
        </p:nvSpPr>
        <p:spPr>
          <a:xfrm>
            <a:off x="11456892" y="6525308"/>
            <a:ext cx="616043" cy="233271"/>
          </a:xfrm>
          <a:prstGeom prst="rect">
            <a:avLst/>
          </a:prstGeom>
        </p:spPr>
        <p:txBody>
          <a:bodyPr vert="horz" lIns="0" tIns="45721" rIns="91440" bIns="45721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1"/>
              <a:t>|  </a:t>
            </a:r>
            <a:fld id="{CDC8994D-33BE-6F4B-918B-78B2D731EB1C}" type="slidenum">
              <a:rPr lang="fi-FI" sz="1001" smtClean="0"/>
              <a:pPr/>
              <a:t>‹#›</a:t>
            </a:fld>
            <a:endParaRPr lang="fi-FI" sz="1001" dirty="0"/>
          </a:p>
        </p:txBody>
      </p:sp>
    </p:spTree>
    <p:extLst>
      <p:ext uri="{BB962C8B-B14F-4D97-AF65-F5344CB8AC3E}">
        <p14:creationId xmlns:p14="http://schemas.microsoft.com/office/powerpoint/2010/main" val="35306465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6902-C255-44A1-8286-8619BDE5DB6C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47606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EB08-A361-4348-9F3E-02C2712B35A8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910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A206-5037-4386-A71E-BA74030E6AF4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26155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0ED4-C6FE-4FAE-AFC3-75E56FFF71C9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672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FDF6-01CE-4895-B906-A8CDF2AFEEBB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449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E74B2-E516-4435-B461-CA65DCAC78D1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654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5A34-EE4F-4300-BC0F-34FBC4D65423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416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3939-6D20-48CE-8A65-6883A101DFFB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297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8073-A458-4B12-9446-D38333399C64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2338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3F2F-44B9-41C8-8927-50FD9A36BCAE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27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199A30-D9CF-F04F-AD6E-EFD6A331FF13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F9CDABF-10C1-ED4C-8926-5A60CF98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A7FF3CD-4543-9547-B6E5-0D7E7B133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23E7BE16-4E0D-D244-A819-C95F1E65F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28633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9130-7A42-4FBD-AEC6-4BFCDA2A07E7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066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92E4-B935-4FE6-B163-FE6F8B9B506C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347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9515-BBF2-40CB-8DFB-BA183B8AAB94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548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BE1D-27B4-45A7-AD76-1198A7D57D99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021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2578-D1ED-4406-9F94-0AB22A2B6A3C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10658475" cy="38163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D0C2-3805-48AA-8034-4776FDEFC4F5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ro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14DF77-57E5-43AE-89EB-A3037004F2C0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03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070E62-652A-4FCA-A48A-A3C9B5D21054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894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807B02-D0B4-4A08-B62E-A00F5B78E985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420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A53D7B-6B97-4993-8B7C-225FD1A23FDA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5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25" y="908050"/>
            <a:ext cx="3932236" cy="11493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63" y="908050"/>
            <a:ext cx="7092900" cy="4960938"/>
          </a:xfrm>
        </p:spPr>
        <p:txBody>
          <a:bodyPr/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25" y="2172614"/>
            <a:ext cx="3932236" cy="3696374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F0F6797-95AA-C548-A1C6-342380DA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4B7D458-5304-6244-A64E-AE8E70068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73F6170-4D62-CF4D-BEEA-A85DA6A8E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07781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E72-162F-498F-B705-BE5BB9DFFA3F}" type="datetime1">
              <a:rPr lang="fi-FI" smtClean="0"/>
              <a:t>31.8.2021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27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8B51-994D-4A31-B782-77968A11E968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6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4088E3-6F12-4947-AD33-6B633F33A9C7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89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56D4DAF-E4C3-4958-B746-FD7B1AD5EF19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1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7FF261-7541-42FA-B569-1D24A5023728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00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48F61E-A88D-43AD-B098-855ED78C6251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25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/ Somenos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355545E-CA5D-4F16-9BEC-18C7CE8404EA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67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51DFD47-2053-4F82-99FB-D06916968DBF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596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2BE5-232C-48AE-9285-4176BBC77C70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73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grafiik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72D856-1DF6-4939-B870-A33B0202D2C1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8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224A15-3886-3E4F-BB6A-66A561A1B557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3" y="908050"/>
            <a:ext cx="3932236" cy="114935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431" y="908050"/>
            <a:ext cx="7084434" cy="49609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1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1">
                <a:solidFill>
                  <a:schemeClr val="bg1"/>
                </a:solidFill>
              </a:defRPr>
            </a:lvl4pPr>
            <a:lvl5pPr>
              <a:defRPr sz="1401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7493" y="2172614"/>
            <a:ext cx="3932236" cy="369637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65559D-BD8D-1440-85B0-242DD4CC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6474E71-B556-164C-9CFC-ACB6941D7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7748BEA-E42A-C248-93D5-C257CFF0E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3261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793451-BA5D-4D6B-9E5D-A6E6C84C1BEB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243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BEF2E9C-1A86-472E-BA1B-A4B19BFF61F7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40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8533C0-49A6-4D70-B89C-A1AE50857747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04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10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0596C6-AC54-47F9-83DE-3EB79233E5A7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1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FBD393-E650-4223-886C-4D78C7ACD091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35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63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2" y="899770"/>
            <a:ext cx="10515600" cy="6601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1524" y="1707297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75C61BD-B913-424C-BAF6-7ED6A5C9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46EC0E-4BC0-D34E-A81F-AF9AABD61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C0FE9B5-3EF6-6A47-A2D2-150CF1764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832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0081C8-7B10-ED45-A712-8D46B83E3B55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59" y="899770"/>
            <a:ext cx="10515600" cy="660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1524" y="1707297"/>
            <a:ext cx="105156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FD3F264-DFB3-D64C-8D1E-3CDFB16B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C92EB89-20B9-E045-BAC6-EC15AE11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CD8D844-94D4-9A43-B386-6F7FAF90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7494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908049"/>
            <a:ext cx="2628900" cy="526891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908049"/>
            <a:ext cx="7734300" cy="52689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A7DBB5-6F20-944B-B3A8-973E73D6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4C0F4E-FF50-5D4B-9403-96D93F2FC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00B34F58-BF4C-0B4B-A00D-7992B96D9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6105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A38C4D-6461-BB4E-B955-E852C36774E9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908049"/>
            <a:ext cx="2628900" cy="526891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908049"/>
            <a:ext cx="7734300" cy="526891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93CDB71-7CA6-F747-8501-7B573064E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21132E8-AF64-044C-A2AF-80B01112A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568879-A7F5-8644-9577-13279986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076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4" y="2981861"/>
            <a:ext cx="11090276" cy="12188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90" y="4435974"/>
            <a:ext cx="11083550" cy="6919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7030A0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F65AFE-A20D-5146-92C9-6A97F01558BF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2D621D0-61E7-E946-BBC9-24D91EEA5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146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75" userDrawn="1">
          <p15:clr>
            <a:srgbClr val="FBAE40"/>
          </p15:clr>
        </p15:guide>
        <p15:guide id="3" pos="7605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30" y="908050"/>
            <a:ext cx="3932236" cy="11493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2801" y="914275"/>
            <a:ext cx="7018338" cy="4954712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30" y="2223821"/>
            <a:ext cx="3932236" cy="3645167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332615B-9C6F-9C48-8133-54E33A30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F0294E8-0924-0F48-9AB9-0265A02BA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91F4BDC-D6FE-7044-B913-42D67BEB0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9989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49F29D-CB9F-4243-AA55-2AE87AA6572E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27" y="908050"/>
            <a:ext cx="3932236" cy="114935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14333" y="914275"/>
            <a:ext cx="7021531" cy="4954712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27" y="2223821"/>
            <a:ext cx="3932236" cy="364516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F548A60-7B45-4240-AAE2-A7097FAFC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4055E47-1F6A-8E4A-A224-C679EE07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A4B4816-6175-8F44-AF70-D4461F76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0159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678" y="1143246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267" y="1312458"/>
            <a:ext cx="5040000" cy="4890689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2BFBAD7-9DE8-5841-8C51-3671020F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7CAA8FA-65CC-EA46-8F72-ABB739A48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CB99289-EBC0-7D47-8A3E-D36C8F7D3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971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</a:extLst>
          </p:cNvPr>
          <p:cNvSpPr/>
          <p:nvPr userDrawn="1"/>
        </p:nvSpPr>
        <p:spPr>
          <a:xfrm>
            <a:off x="285295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9143" y="1129721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4" y="1320928"/>
            <a:ext cx="5040000" cy="4890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E088109-CED1-9C45-8AB3-CFD048112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44C575C-E0CB-A54F-90DD-A4615A36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0817EB-C350-FF49-86EA-F060C2F4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3475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caption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7203" y="908050"/>
            <a:ext cx="6103938" cy="5281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710" y="792399"/>
            <a:ext cx="4957630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8364" y="2960016"/>
            <a:ext cx="4849977" cy="322979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0B39789-0177-514E-88F2-E38BDE5C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C22BF53-0C99-A340-90F3-CF41AE1B4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055FEA14-7FC0-214D-B4B5-901405D05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6329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caption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</a:extLst>
          </p:cNvPr>
          <p:cNvSpPr/>
          <p:nvPr userDrawn="1"/>
        </p:nvSpPr>
        <p:spPr>
          <a:xfrm>
            <a:off x="285295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6894" y="2960017"/>
            <a:ext cx="4857292" cy="322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8734" y="908050"/>
            <a:ext cx="6112405" cy="5273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8668" y="775658"/>
            <a:ext cx="4955518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287D1E3-FAA8-DA42-AF8B-183435AD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6F9C823-F2A6-A74D-AEC6-BC32A372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24744FC-0DB0-E748-B73E-E10332A6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586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4" y="908050"/>
            <a:ext cx="10506697" cy="649288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8" y="1931988"/>
            <a:ext cx="2502487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8" y="3455625"/>
            <a:ext cx="2502487" cy="263366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44000" tIns="216000" rIns="144000" bIns="216000">
            <a:normAutofit/>
          </a:bodyPr>
          <a:lstStyle>
            <a:lvl1pPr marL="0" indent="0">
              <a:lnSpc>
                <a:spcPct val="100000"/>
              </a:lnSpc>
              <a:buNone/>
              <a:defRPr sz="1401"/>
            </a:lvl1pPr>
            <a:lvl2pPr marL="314329" indent="0">
              <a:lnSpc>
                <a:spcPct val="100000"/>
              </a:lnSpc>
              <a:buNone/>
              <a:defRPr sz="1401"/>
            </a:lvl2pPr>
            <a:lvl3pPr marL="671521" indent="0">
              <a:lnSpc>
                <a:spcPct val="100000"/>
              </a:lnSpc>
              <a:buNone/>
              <a:defRPr sz="1401"/>
            </a:lvl3pPr>
            <a:lvl4pPr marL="1027126" indent="0">
              <a:lnSpc>
                <a:spcPct val="100000"/>
              </a:lnSpc>
              <a:buNone/>
              <a:defRPr sz="1401"/>
            </a:lvl4pPr>
            <a:lvl5pPr marL="1336692" indent="0">
              <a:lnSpc>
                <a:spcPct val="100000"/>
              </a:lnSpc>
              <a:buNone/>
              <a:defRPr sz="14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58BD131-E1E6-6B4A-8A43-7499BB4F44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3850" y="1931988"/>
            <a:ext cx="2502487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7DB071B-9088-9940-8EEF-A7349739F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03850" y="3455625"/>
            <a:ext cx="2502487" cy="263366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44000" tIns="216000" rIns="144000" bIns="216000">
            <a:normAutofit/>
          </a:bodyPr>
          <a:lstStyle>
            <a:lvl1pPr marL="0" indent="0">
              <a:lnSpc>
                <a:spcPct val="100000"/>
              </a:lnSpc>
              <a:buNone/>
              <a:defRPr sz="1401"/>
            </a:lvl1pPr>
            <a:lvl2pPr marL="314329" indent="0">
              <a:lnSpc>
                <a:spcPct val="100000"/>
              </a:lnSpc>
              <a:buNone/>
              <a:defRPr sz="1401"/>
            </a:lvl2pPr>
            <a:lvl3pPr marL="671521" indent="0">
              <a:lnSpc>
                <a:spcPct val="100000"/>
              </a:lnSpc>
              <a:buNone/>
              <a:defRPr sz="1401"/>
            </a:lvl3pPr>
            <a:lvl4pPr marL="1027126" indent="0">
              <a:lnSpc>
                <a:spcPct val="100000"/>
              </a:lnSpc>
              <a:buNone/>
              <a:defRPr sz="1401"/>
            </a:lvl4pPr>
            <a:lvl5pPr marL="1336692" indent="0">
              <a:lnSpc>
                <a:spcPct val="100000"/>
              </a:lnSpc>
              <a:buNone/>
              <a:defRPr sz="14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91EB564-08EC-084A-85ED-679559785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6182" y="1931988"/>
            <a:ext cx="2502487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5E66258-07E1-E642-A305-89957CDC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6182" y="3455625"/>
            <a:ext cx="2502487" cy="263366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44000" tIns="216000" rIns="144000" bIns="216000">
            <a:normAutofit/>
          </a:bodyPr>
          <a:lstStyle>
            <a:lvl1pPr marL="0" indent="0">
              <a:lnSpc>
                <a:spcPct val="100000"/>
              </a:lnSpc>
              <a:buNone/>
              <a:defRPr sz="1401"/>
            </a:lvl1pPr>
            <a:lvl2pPr marL="314329" indent="0">
              <a:lnSpc>
                <a:spcPct val="100000"/>
              </a:lnSpc>
              <a:buNone/>
              <a:defRPr sz="1401"/>
            </a:lvl2pPr>
            <a:lvl3pPr marL="671521" indent="0">
              <a:lnSpc>
                <a:spcPct val="100000"/>
              </a:lnSpc>
              <a:buNone/>
              <a:defRPr sz="1401"/>
            </a:lvl3pPr>
            <a:lvl4pPr marL="1027126" indent="0">
              <a:lnSpc>
                <a:spcPct val="100000"/>
              </a:lnSpc>
              <a:buNone/>
              <a:defRPr sz="1401"/>
            </a:lvl4pPr>
            <a:lvl5pPr marL="1336692" indent="0">
              <a:lnSpc>
                <a:spcPct val="100000"/>
              </a:lnSpc>
              <a:buNone/>
              <a:defRPr sz="14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AC2486-1BBC-E148-8A6A-A96E0924C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28515" y="1933860"/>
            <a:ext cx="2502487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3268F3-BC79-314A-9049-89ABFE488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28515" y="3457497"/>
            <a:ext cx="2502487" cy="263366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44000" tIns="216000" rIns="144000" bIns="216000">
            <a:normAutofit/>
          </a:bodyPr>
          <a:lstStyle>
            <a:lvl1pPr marL="0" indent="0">
              <a:lnSpc>
                <a:spcPct val="100000"/>
              </a:lnSpc>
              <a:buNone/>
              <a:defRPr sz="1401"/>
            </a:lvl1pPr>
            <a:lvl2pPr marL="314329" indent="0">
              <a:lnSpc>
                <a:spcPct val="100000"/>
              </a:lnSpc>
              <a:buNone/>
              <a:defRPr sz="1401"/>
            </a:lvl2pPr>
            <a:lvl3pPr marL="671521" indent="0">
              <a:lnSpc>
                <a:spcPct val="100000"/>
              </a:lnSpc>
              <a:buNone/>
              <a:defRPr sz="1401"/>
            </a:lvl3pPr>
            <a:lvl4pPr marL="1027126" indent="0">
              <a:lnSpc>
                <a:spcPct val="100000"/>
              </a:lnSpc>
              <a:buNone/>
              <a:defRPr sz="1401"/>
            </a:lvl4pPr>
            <a:lvl5pPr marL="1336692" indent="0">
              <a:lnSpc>
                <a:spcPct val="100000"/>
              </a:lnSpc>
              <a:buNone/>
              <a:defRPr sz="14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1C9CF941-81E8-B942-B878-0BDED6BC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3E3FD92-8269-D546-B4DB-51B4B321B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6DBD502F-9618-B44A-9413-5CE00B5D0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357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4" y="908050"/>
            <a:ext cx="10506697" cy="649288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7" y="1931988"/>
            <a:ext cx="3231890" cy="159388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7" y="3455625"/>
            <a:ext cx="3231890" cy="2755084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44000" tIns="216000" rIns="144000" bIns="216000">
            <a:normAutofit/>
          </a:bodyPr>
          <a:lstStyle>
            <a:lvl1pPr marL="0" indent="0">
              <a:lnSpc>
                <a:spcPct val="100000"/>
              </a:lnSpc>
              <a:buNone/>
              <a:defRPr sz="1401"/>
            </a:lvl1pPr>
            <a:lvl2pPr marL="314329" indent="0">
              <a:lnSpc>
                <a:spcPct val="100000"/>
              </a:lnSpc>
              <a:buNone/>
              <a:defRPr sz="1401"/>
            </a:lvl2pPr>
            <a:lvl3pPr marL="671521" indent="0">
              <a:lnSpc>
                <a:spcPct val="100000"/>
              </a:lnSpc>
              <a:buNone/>
              <a:defRPr sz="1401"/>
            </a:lvl3pPr>
            <a:lvl4pPr marL="1027126" indent="0">
              <a:lnSpc>
                <a:spcPct val="100000"/>
              </a:lnSpc>
              <a:buNone/>
              <a:defRPr sz="1401"/>
            </a:lvl4pPr>
            <a:lvl5pPr marL="1336692" indent="0">
              <a:lnSpc>
                <a:spcPct val="100000"/>
              </a:lnSpc>
              <a:buNone/>
              <a:defRPr sz="14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1C9CF941-81E8-B942-B878-0BDED6BC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3E3FD92-8269-D546-B4DB-51B4B321B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111911C-6CB3-AD44-A987-239427CE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9788" y="1931988"/>
            <a:ext cx="3231890" cy="159388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B81E064-8551-694A-8FD5-C523BEB10D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69788" y="3455625"/>
            <a:ext cx="3231890" cy="2755084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44000" tIns="216000" rIns="144000" bIns="216000">
            <a:normAutofit/>
          </a:bodyPr>
          <a:lstStyle>
            <a:lvl1pPr marL="0" indent="0">
              <a:lnSpc>
                <a:spcPct val="100000"/>
              </a:lnSpc>
              <a:buNone/>
              <a:defRPr sz="1401"/>
            </a:lvl1pPr>
            <a:lvl2pPr marL="314329" indent="0">
              <a:lnSpc>
                <a:spcPct val="100000"/>
              </a:lnSpc>
              <a:buNone/>
              <a:defRPr sz="1401"/>
            </a:lvl2pPr>
            <a:lvl3pPr marL="671521" indent="0">
              <a:lnSpc>
                <a:spcPct val="100000"/>
              </a:lnSpc>
              <a:buNone/>
              <a:defRPr sz="1401"/>
            </a:lvl3pPr>
            <a:lvl4pPr marL="1027126" indent="0">
              <a:lnSpc>
                <a:spcPct val="100000"/>
              </a:lnSpc>
              <a:buNone/>
              <a:defRPr sz="1401"/>
            </a:lvl4pPr>
            <a:lvl5pPr marL="1336692" indent="0">
              <a:lnSpc>
                <a:spcPct val="100000"/>
              </a:lnSpc>
              <a:buNone/>
              <a:defRPr sz="14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37D0D04-EE41-5F42-BA3B-67ED3166C6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10498" y="1931988"/>
            <a:ext cx="3231890" cy="159388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7609D31-2B9E-9841-9A07-1A4FC70457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10498" y="3455625"/>
            <a:ext cx="3231890" cy="2755084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44000" tIns="216000" rIns="144000" bIns="216000">
            <a:normAutofit/>
          </a:bodyPr>
          <a:lstStyle>
            <a:lvl1pPr marL="0" indent="0">
              <a:lnSpc>
                <a:spcPct val="100000"/>
              </a:lnSpc>
              <a:buNone/>
              <a:defRPr sz="1401"/>
            </a:lvl1pPr>
            <a:lvl2pPr marL="314329" indent="0">
              <a:lnSpc>
                <a:spcPct val="100000"/>
              </a:lnSpc>
              <a:buNone/>
              <a:defRPr sz="1401"/>
            </a:lvl2pPr>
            <a:lvl3pPr marL="671521" indent="0">
              <a:lnSpc>
                <a:spcPct val="100000"/>
              </a:lnSpc>
              <a:buNone/>
              <a:defRPr sz="1401"/>
            </a:lvl3pPr>
            <a:lvl4pPr marL="1027126" indent="0">
              <a:lnSpc>
                <a:spcPct val="100000"/>
              </a:lnSpc>
              <a:buNone/>
              <a:defRPr sz="1401"/>
            </a:lvl4pPr>
            <a:lvl5pPr marL="1336692" indent="0">
              <a:lnSpc>
                <a:spcPct val="100000"/>
              </a:lnSpc>
              <a:buNone/>
              <a:defRPr sz="14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B0E4E790-0341-3348-AD80-817F03A2B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4006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2BFBAD7-9DE8-5841-8C51-3671020F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7CAA8FA-65CC-EA46-8F72-ABB739A48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280F2D48-B5A1-2748-AC6F-668E3192A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95A594-3BD2-D54E-93FD-6F7FCA50C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340" y="2835805"/>
            <a:ext cx="10660251" cy="182086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668339" y="4784725"/>
            <a:ext cx="10660062" cy="3317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1">
                <a:solidFill>
                  <a:schemeClr val="accent4">
                    <a:lumMod val="75000"/>
                  </a:schemeClr>
                </a:solidFill>
              </a:defRPr>
            </a:lvl1pPr>
            <a:lvl2pPr marL="314329" indent="0" algn="r">
              <a:buFontTx/>
              <a:buNone/>
              <a:defRPr/>
            </a:lvl2pPr>
            <a:lvl3pPr marL="671521" indent="0" algn="r">
              <a:buFontTx/>
              <a:buNone/>
              <a:defRPr/>
            </a:lvl3pPr>
            <a:lvl4pPr marL="1027126" indent="0" algn="r">
              <a:buFontTx/>
              <a:buNone/>
              <a:defRPr/>
            </a:lvl4pPr>
            <a:lvl5pPr marL="1336692" indent="0" algn="r">
              <a:buFontTx/>
              <a:buNone/>
              <a:defRPr/>
            </a:lvl5pPr>
          </a:lstStyle>
          <a:p>
            <a:pPr lvl="0"/>
            <a:r>
              <a:rPr lang="fi-FI" dirty="0"/>
              <a:t>– </a:t>
            </a:r>
            <a:r>
              <a:rPr lang="fi-FI" dirty="0" err="1"/>
              <a:t>Firstname</a:t>
            </a:r>
            <a:r>
              <a:rPr lang="fi-FI" dirty="0"/>
              <a:t> </a:t>
            </a:r>
            <a:r>
              <a:rPr lang="fi-FI" dirty="0" err="1"/>
              <a:t>Lastname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0493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63967-A49D-DF42-A667-DCBD5D9E4B3A}"/>
              </a:ext>
            </a:extLst>
          </p:cNvPr>
          <p:cNvSpPr/>
          <p:nvPr userDrawn="1"/>
        </p:nvSpPr>
        <p:spPr>
          <a:xfrm>
            <a:off x="285295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2BFBAD7-9DE8-5841-8C51-3671020F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724FB2-0A91-174D-81D1-48431DA44DE4}" type="datetime1">
              <a:rPr lang="fi-FI" smtClean="0"/>
              <a:pPr/>
              <a:t>31.8.2021</a:t>
            </a:fld>
            <a:endParaRPr lang="fi-F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A00247E-7C11-F94D-B1CB-5B7FD1C1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119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7CAA8FA-65CC-EA46-8F72-ABB739A48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bg1"/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7ED82F-8720-7E42-A00F-36527AFBBCB7}"/>
              </a:ext>
            </a:extLst>
          </p:cNvPr>
          <p:cNvSpPr/>
          <p:nvPr userDrawn="1"/>
        </p:nvSpPr>
        <p:spPr>
          <a:xfrm>
            <a:off x="3581061" y="-725625"/>
            <a:ext cx="5737468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801" b="0" i="0" dirty="0" err="1">
                <a:solidFill>
                  <a:srgbClr val="000000"/>
                </a:solidFill>
                <a:effectLst/>
                <a:latin typeface="Open Sans"/>
              </a:rPr>
              <a:t>Lorem</a:t>
            </a:r>
            <a:r>
              <a:rPr lang="fi-FI" sz="1801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fi-FI" sz="1801" b="0" i="0" dirty="0" err="1">
                <a:solidFill>
                  <a:srgbClr val="000000"/>
                </a:solidFill>
                <a:effectLst/>
                <a:latin typeface="Open Sans"/>
              </a:rPr>
              <a:t>ipsum</a:t>
            </a:r>
            <a:r>
              <a:rPr lang="fi-FI" sz="1801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fi-FI" sz="1801" b="0" i="0" dirty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fi-FI" sz="1801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fi-FI" sz="1801" b="0" i="0" dirty="0" err="1">
                <a:solidFill>
                  <a:srgbClr val="000000"/>
                </a:solidFill>
                <a:effectLst/>
                <a:latin typeface="Open Sans"/>
              </a:rPr>
              <a:t>sit</a:t>
            </a:r>
            <a:r>
              <a:rPr lang="fi-FI" sz="1801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fi-FI" sz="1801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fi-FI" sz="1801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fi-FI" sz="1801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fi-FI" sz="1801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fi-FI" sz="1801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fi-FI" sz="1801" b="0" i="0" dirty="0">
                <a:solidFill>
                  <a:srgbClr val="000000"/>
                </a:solidFill>
                <a:effectLst/>
                <a:latin typeface="Open Sans"/>
              </a:rPr>
              <a:t> elit</a:t>
            </a:r>
            <a:endParaRPr lang="fi-FI" sz="1801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266" y="2683405"/>
            <a:ext cx="10660251" cy="182086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2" name="Tekstin paikkamerkki 13"/>
          <p:cNvSpPr>
            <a:spLocks noGrp="1"/>
          </p:cNvSpPr>
          <p:nvPr>
            <p:ph type="body" sz="quarter" idx="12" hasCustomPrompt="1"/>
          </p:nvPr>
        </p:nvSpPr>
        <p:spPr>
          <a:xfrm>
            <a:off x="802267" y="4606388"/>
            <a:ext cx="10644348" cy="33236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1">
                <a:solidFill>
                  <a:schemeClr val="bg1"/>
                </a:solidFill>
              </a:defRPr>
            </a:lvl1pPr>
            <a:lvl2pPr marL="314329" indent="0">
              <a:buFontTx/>
              <a:buNone/>
              <a:defRPr>
                <a:solidFill>
                  <a:schemeClr val="bg1"/>
                </a:solidFill>
              </a:defRPr>
            </a:lvl2pPr>
            <a:lvl3pPr marL="671521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7126" indent="0">
              <a:buFontTx/>
              <a:buNone/>
              <a:defRPr>
                <a:solidFill>
                  <a:schemeClr val="bg1"/>
                </a:solidFill>
              </a:defRPr>
            </a:lvl4pPr>
            <a:lvl5pPr marL="1336692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algn="r"/>
            <a:r>
              <a:rPr lang="fi-FI" dirty="0">
                <a:solidFill>
                  <a:schemeClr val="bg1"/>
                </a:solidFill>
              </a:rPr>
              <a:t>– </a:t>
            </a:r>
            <a:r>
              <a:rPr lang="fi-FI" dirty="0" err="1">
                <a:solidFill>
                  <a:schemeClr val="bg1"/>
                </a:solidFill>
              </a:rPr>
              <a:t>Firstname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Lastname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3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89" y="911723"/>
            <a:ext cx="10515600" cy="645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CD89AA-C7B0-4546-8848-6AFDC870C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405FCAB-7A18-034B-9743-CFD67A11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3577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2510EA-1654-E84D-A789-CFF2920E002A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</a:extLst>
          </p:cNvPr>
          <p:cNvSpPr/>
          <p:nvPr userDrawn="1"/>
        </p:nvSpPr>
        <p:spPr>
          <a:xfrm>
            <a:off x="1093510" y="1569142"/>
            <a:ext cx="9690754" cy="40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sx="74000" sy="74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3232" y="1883432"/>
            <a:ext cx="2401643" cy="3424232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D4BC1B-C1D1-4F41-B9B7-335D45014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2126" y="2020766"/>
            <a:ext cx="4974041" cy="365134"/>
          </a:xfrm>
        </p:spPr>
        <p:txBody>
          <a:bodyPr anchor="b" anchorCtr="0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938A8D-D773-5142-92B9-89D818060D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02130" y="2385899"/>
            <a:ext cx="4974037" cy="22767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126850-0A2D-214C-8173-B9D9A2BCD6CD}"/>
              </a:ext>
            </a:extLst>
          </p:cNvPr>
          <p:cNvCxnSpPr/>
          <p:nvPr userDrawn="1"/>
        </p:nvCxnSpPr>
        <p:spPr>
          <a:xfrm>
            <a:off x="4868747" y="2903605"/>
            <a:ext cx="0" cy="2319489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9D0D4C-BB57-D348-99EE-61BD94E3A5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02126" y="2915309"/>
            <a:ext cx="3183740" cy="2307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9" indent="0">
              <a:lnSpc>
                <a:spcPct val="100000"/>
              </a:lnSpc>
              <a:buNone/>
              <a:defRPr sz="1600"/>
            </a:lvl2pPr>
            <a:lvl3pPr marL="671521" indent="0">
              <a:lnSpc>
                <a:spcPct val="100000"/>
              </a:lnSpc>
              <a:buNone/>
              <a:defRPr sz="1600"/>
            </a:lvl3pPr>
            <a:lvl4pPr marL="1027126" indent="0">
              <a:lnSpc>
                <a:spcPct val="100000"/>
              </a:lnSpc>
              <a:buNone/>
              <a:defRPr sz="1600"/>
            </a:lvl4pPr>
            <a:lvl5pPr marL="1336692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2D1424-0632-DE42-8831-FEFEDCC907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46294" y="2914200"/>
            <a:ext cx="3183740" cy="23088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9" indent="0">
              <a:lnSpc>
                <a:spcPct val="100000"/>
              </a:lnSpc>
              <a:buNone/>
              <a:defRPr sz="1600"/>
            </a:lvl2pPr>
            <a:lvl3pPr marL="671521" indent="0">
              <a:lnSpc>
                <a:spcPct val="100000"/>
              </a:lnSpc>
              <a:buNone/>
              <a:defRPr sz="1600"/>
            </a:lvl3pPr>
            <a:lvl4pPr marL="1027126" indent="0">
              <a:lnSpc>
                <a:spcPct val="100000"/>
              </a:lnSpc>
              <a:buNone/>
              <a:defRPr sz="1600"/>
            </a:lvl4pPr>
            <a:lvl5pPr marL="1336692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36464DA-9EA2-5C40-B73F-205181B7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987761C-73F5-9944-A85F-CA6BA1723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694382D2-A10E-5B4D-9C26-A901A6E27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68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96305A-4729-C241-80A5-A3957FB9DF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925" y="628650"/>
            <a:ext cx="11892076" cy="62293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E1DD8D7-BC62-714D-8C04-60C029D8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724FB2-0A91-174D-81D1-48431DA44DE4}" type="datetime1">
              <a:rPr lang="fi-FI" smtClean="0"/>
              <a:pPr/>
              <a:t>31.8.2021</a:t>
            </a:fld>
            <a:endParaRPr lang="fi-F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026783F-D43A-6D4C-BEFA-7DFFEE9E8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119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5DFA96-13AD-F24F-83D3-51A2E9805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bg1"/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339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75" userDrawn="1">
          <p15:clr>
            <a:srgbClr val="FBAE40"/>
          </p15:clr>
        </p15:guide>
        <p15:guide id="3" pos="7605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375919" y="404813"/>
            <a:ext cx="6408093" cy="1944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5375919" y="4509121"/>
            <a:ext cx="6408093" cy="19440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4" name="Rectangle 23"/>
          <p:cNvSpPr/>
          <p:nvPr userDrawn="1"/>
        </p:nvSpPr>
        <p:spPr>
          <a:xfrm>
            <a:off x="5375919" y="2492896"/>
            <a:ext cx="6408093" cy="18722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4319587" cy="3024187"/>
          </a:xfrm>
        </p:spPr>
        <p:txBody>
          <a:bodyPr/>
          <a:lstStyle/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896E-DF54-4CCF-B0D4-1A3890F3D578}" type="datetime1">
              <a:rPr lang="fi-FI" smtClean="0"/>
              <a:t>31.8.2021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8472264" y="4725144"/>
            <a:ext cx="3096344" cy="1512168"/>
          </a:xfr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5735960" y="4797153"/>
            <a:ext cx="2448272" cy="136869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8472264" y="2708920"/>
            <a:ext cx="3096344" cy="1440160"/>
          </a:xfr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Muokkaa tekstin perustyylejä</a:t>
            </a:r>
          </a:p>
          <a:p>
            <a:pPr lvl="1"/>
            <a:r>
              <a:rPr lang="fi-FI" noProof="0" dirty="0"/>
              <a:t>toinen taso</a:t>
            </a:r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5735960" y="2708920"/>
            <a:ext cx="2448272" cy="144016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8472264" y="620688"/>
            <a:ext cx="3096344" cy="1512168"/>
          </a:xfr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5735960" y="692697"/>
            <a:ext cx="2448272" cy="136815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25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9849-F437-4707-ADE2-C4CA2A7A9370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0246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8269A-0ED4-4D1F-9B2E-F32F086C31BE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3777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F4B4-BC36-42D2-BC82-E294AC5E6018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1535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B781-553D-4A90-915E-7510453C0BDA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9765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6741-AE6F-40ED-8F16-630C313CD172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3713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9EA-677E-45B4-BACE-6865ADCA9906}" type="datetime1">
              <a:rPr lang="fi-FI" smtClean="0"/>
              <a:t>31.8.2021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133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EBE4-7991-430F-942D-78F97B06ED33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881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2BCC84-F53F-524B-9DBE-6944834F9D94}"/>
              </a:ext>
            </a:extLst>
          </p:cNvPr>
          <p:cNvSpPr/>
          <p:nvPr userDrawn="1"/>
        </p:nvSpPr>
        <p:spPr>
          <a:xfrm>
            <a:off x="277980" y="636422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89" y="911723"/>
            <a:ext cx="10515600" cy="645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724FB2-0A91-174D-81D1-48431DA44DE4}" type="datetime1">
              <a:rPr lang="fi-FI" smtClean="0"/>
              <a:pPr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119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CD89AA-C7B0-4546-8848-6AFDC870C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bg1"/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0921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CAFF-C594-4CEE-B589-43EF651B836B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7680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77029-C5FE-4AB5-9D9B-AB624DB09F11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3085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4512-D726-455A-AB14-674EFD788F31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9175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DA15-CD89-4138-AA9D-D5F09C5247DA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 Ryynänen 1.9.2021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5844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0924F02-DD88-4CB6-BB46-9AFDA1AB89C5}" type="datetime1">
              <a:rPr lang="fi-FI" noProof="0" smtClean="0"/>
              <a:t>31.8.2021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F643966-4781-45AD-8A02-A30AC3EA462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32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4620D6-9495-4E92-B929-18D859B25042}" type="datetime1">
              <a:rPr lang="fi-FI" noProof="0" smtClean="0"/>
              <a:t>31.8.2021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F5562F4-E9C8-4807-AA4A-09D88C06E1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67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36686C-28C7-4F49-84B1-CC2306D386A1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4CFF760-FA78-41BC-B729-1304BF476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8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3425D23-A5E1-4458-8F52-DB3FA246251F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97F7F2B-0E7B-4A96-B3C5-5F122BDA54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66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D4FE1FF-BE8E-4940-B2D3-34DFF88B18CB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E8C9A53-2F70-4A43-B470-63B2A2A62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68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D163EEF-B8F6-4FA6-A43B-42F29449964B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56FC6-3682-4F22-877B-F8802FE3F79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136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89" y="908051"/>
            <a:ext cx="10655486" cy="649288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152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1" y="1825625"/>
            <a:ext cx="538746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E95653-E7CD-2A46-A046-9A8AACBD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295C54A-B3E8-6C46-BBDD-FC93CAEB7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5ECB8C9-6F71-8745-9B9D-ED3B992F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4993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B251319-CC70-4A86-8B39-757128D01B55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1D3D9E-718A-4255-A1B1-D4A84671C9F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77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1554-BD96-489C-AC34-A7B4D28A369C}" type="datetime1">
              <a:rPr lang="fi-FI" noProof="0" smtClean="0"/>
              <a:t>31.8.2021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96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1783-9B67-47D5-BD56-9F174F4EAE56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55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7E19-8C04-4D5C-9034-113E3A734C43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933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ABA-EB03-4EF8-AF74-2AF1845764A7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31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1758-D6AF-4773-9754-B70452D6788C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7169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B7E-B6F8-4789-A44C-228A8CD5AB6B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7085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54A3-49B3-478C-AC83-629507BE13C2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920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A03D-C024-448F-B337-EF507B974421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284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0DC-FFCE-4535-B859-D79D48AC3E58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487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351703-006A-624D-9F66-D3B3015E7B64}"/>
              </a:ext>
            </a:extLst>
          </p:cNvPr>
          <p:cNvSpPr/>
          <p:nvPr userDrawn="1"/>
        </p:nvSpPr>
        <p:spPr>
          <a:xfrm>
            <a:off x="277980" y="640094"/>
            <a:ext cx="11914021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528" y="908051"/>
            <a:ext cx="10643348" cy="649288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1529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1" y="1825625"/>
            <a:ext cx="53927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7C9030-3752-8A4B-9741-E2F12361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8E19EC9-64A0-744B-9106-23A4D3F5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8743F89-9A57-4347-9B8D-6712A3AB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5425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588A9-004E-48C7-9249-D404E5931C69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0629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29BB-45E0-4B12-BF7B-305F061B8F5D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76607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00FB-5165-4E43-BD07-359AAF474A07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2372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5183-CBD9-4C1E-811C-0CBAAE148081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0354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6DD7-76B6-4C8F-9624-05012FBA0734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8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B49E-E61E-4479-A0B6-656DFE812A10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69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459C7-B1FD-43B2-A1AF-1A902ACF93C5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225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366-A444-4167-BC0C-762BA82C7074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0275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C4F-D786-4567-B4CC-E870875C3588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388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EB26-41D6-4026-B61D-A3E7E670F1AC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240" y="916517"/>
            <a:ext cx="10650635" cy="649288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3652" y="1700214"/>
            <a:ext cx="5157787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652" y="2647951"/>
            <a:ext cx="5157787" cy="3541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1688" y="1700214"/>
            <a:ext cx="5183188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1688" y="2647950"/>
            <a:ext cx="518318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E5FB882-B6B3-F249-9973-534AD049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78D9CD0-3716-934C-B5DD-61894BF3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20D11757-AD21-8C44-BA47-2C7CCF6BD2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8492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A49A-E0EE-4A76-AD38-8443CE185D7D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23740" y="2060810"/>
            <a:ext cx="1728000" cy="1728240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0020" y="2060810"/>
            <a:ext cx="1728000" cy="1728240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23740" y="4005080"/>
            <a:ext cx="1728000" cy="1728240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240020" y="4005080"/>
            <a:ext cx="1728000" cy="172824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795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29575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"/>
          <p:cNvSpPr/>
          <p:nvPr userDrawn="1"/>
        </p:nvSpPr>
        <p:spPr>
          <a:xfrm flipH="1">
            <a:off x="616801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"/>
          <p:cNvSpPr/>
          <p:nvPr userDrawn="1"/>
        </p:nvSpPr>
        <p:spPr>
          <a:xfrm flipH="1" flipV="1">
            <a:off x="616801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"/>
          <p:cNvSpPr/>
          <p:nvPr userDrawn="1"/>
        </p:nvSpPr>
        <p:spPr>
          <a:xfrm flipV="1">
            <a:off x="429575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9599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BCE6-2D7A-4E96-B01D-446E7A06509F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9599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16801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66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D2382-5F4D-45A2-B915-9F0497753B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7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FF6DC43-D734-4C64-A391-7AFEC5B082C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7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401BFA9-F837-46D2-A1BF-DD532A48F2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677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69B8DBA-0EBA-4B4D-AFA2-00A95BCD71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80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6BC24BB-84C6-440E-B034-41BD02337F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968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4564ED9-AD9E-43E4-8343-9CBA870DF3A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8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66A4-CB0F-4FFB-A3F7-97A8406D58B6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165672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567510" y="1989138"/>
            <a:ext cx="165672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7760" y="1989138"/>
            <a:ext cx="165672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1989138"/>
            <a:ext cx="1656727" cy="575742"/>
          </a:xfrm>
          <a:prstGeom prst="rect">
            <a:avLst/>
          </a:prstGeom>
          <a:solidFill>
            <a:schemeClr val="accent6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7968260" y="1989138"/>
            <a:ext cx="165672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9768511" y="1989138"/>
            <a:ext cx="165672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66763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25675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36664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1680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4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796826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5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9767888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890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816C-448D-4CAD-8E7D-3E87A3DFF3FB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201677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66762" y="2565400"/>
            <a:ext cx="2017535" cy="1008063"/>
          </a:xfrm>
          <a:solidFill>
            <a:srgbClr val="923468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2927560" y="1989138"/>
            <a:ext cx="201677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927559" y="2565400"/>
            <a:ext cx="2017535" cy="1008063"/>
          </a:xfrm>
          <a:solidFill>
            <a:schemeClr val="accent1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5087611" y="1989138"/>
            <a:ext cx="201677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087610" y="2565400"/>
            <a:ext cx="2017535" cy="1008063"/>
          </a:xfrm>
          <a:solidFill>
            <a:schemeClr val="accent4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7248160" y="1989138"/>
            <a:ext cx="201677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248159" y="2565400"/>
            <a:ext cx="2017535" cy="1008063"/>
          </a:xfrm>
          <a:solidFill>
            <a:schemeClr val="accent2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9408461" y="1989138"/>
            <a:ext cx="201677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9408460" y="2565400"/>
            <a:ext cx="2017535" cy="1008063"/>
          </a:xfrm>
          <a:solidFill>
            <a:srgbClr val="FF3E60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75B663F-3DAF-4ED3-968F-857851A2319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72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ACEDFCA-6045-4841-A327-1E1041E1AD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275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CAF9A28-9C31-4452-9641-B8844AE99E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878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409D3F7-F7D1-46C5-AE0D-FDFBFE328A5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481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655D6CA-0038-4B3D-A7EC-7E6EC94930B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084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4982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D0307D-7144-4618-ADCF-5E46E0AADB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128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09A1DB-AC37-4268-92E5-B8CB8B6F84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5580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D377B09-9EA8-4EB3-B601-2F0301D65AD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0032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1FFFA81-EAD8-4C0B-80B3-10CD55D781E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128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93A3281-63EC-43C5-9E82-F2C08B974BC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5580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BDE2587-873A-462C-BE41-87325647729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40032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9048-5DEA-4497-B4EE-9C521DA934F6}" type="datetime1">
              <a:rPr lang="fi-FI" smtClean="0"/>
              <a:t>31.8.2021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721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0" name="Text Placeholder 5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15173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2" name="Text Placeholder 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89625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5" name="Text Placeholder 5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0721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7" name="Text Placeholder 5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15173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9" name="Text Placeholder 5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789625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0062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B8D615-AD96-4EB6-9214-D90B85C65DA7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F344943-A0A2-42BD-89C5-48F43EBE204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7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2FC861-FC86-4FF4-A50C-89C7B28C10B0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BBF4488-7E1A-4DAF-9066-BFD0BA9DC8C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35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1A464CB-4A87-4967-9499-95CB747DACE3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AD9E424-FE63-4724-8350-7238C6CD49C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72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D82002A-7AA0-4F5C-A0FD-150D38BFD2D6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1BDAE9F-350D-4F50-A976-2C516108D38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94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A0504B-A3F2-405C-9155-C619572FC21C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AEEDBFD-277C-434B-9A9A-87EE86F3BF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817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3E6749-9CC7-194A-AAAA-3A076D722BA1}"/>
              </a:ext>
            </a:extLst>
          </p:cNvPr>
          <p:cNvSpPr/>
          <p:nvPr userDrawn="1"/>
        </p:nvSpPr>
        <p:spPr>
          <a:xfrm>
            <a:off x="277977" y="636422"/>
            <a:ext cx="12067634" cy="622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242" y="916517"/>
            <a:ext cx="10642164" cy="649288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3649" y="1700214"/>
            <a:ext cx="5157787" cy="8048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649" y="2647951"/>
            <a:ext cx="5157787" cy="3541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73217" y="1700214"/>
            <a:ext cx="5183188" cy="8048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73217" y="2647950"/>
            <a:ext cx="5183188" cy="3541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2047FC6-B3C6-E642-BDFA-E84EEF530B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F747-DFA8-8B4A-8A0D-75CA3C7401B5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D9B0E81-E9DC-D04E-B08D-9DD7D9B0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1CD3757-9E47-764C-86DA-EBC9E8E6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74898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E7C8EA-7D5B-4ECC-B84F-BEAF5A03A11D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F201B11-9274-4F82-A5C3-7FAE916E061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60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11E2-37B1-4109-A1BB-6B241DDDB9DB}" type="datetime1">
              <a:rPr lang="fi-FI" smtClean="0"/>
              <a:t>31.8.2021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52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5999BF7-CE1F-4794-BE7A-0EBBEDC83E91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E41C726-91B5-4DC4-ADD0-FD7392546F7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00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4432D0-F305-446D-95E3-48EAD8038911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47830F6-C9F2-4A36-980C-6136E35544A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79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080BAEA-5B18-405A-A401-F49736D1ACDD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917A08A-EF19-4C97-BFDB-32BDC040E8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411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1333C36-1DDA-469D-A0C5-6C5A2A7F67F1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926DAD9-CB9B-4DD3-B989-9A965534D70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43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iol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64B0AE-AE5B-43D8-B88D-91BF9EDE0233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072D378-F85C-4DF2-8A13-E74B0A19D64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32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22E3422-7BAB-4AD4-A34D-B52D7DF25070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973845A-77BC-43ED-9C7E-531CC29C244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540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F2B63E-0CF4-43E4-BECC-91438CF8411E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B3BFD74-E392-4B24-B78B-157CBF2B29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1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03D9EB-944F-4EAE-8444-A343F5A66C71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1982993-374A-46F6-AAEB-48323C4876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71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2" y="914401"/>
            <a:ext cx="10651813" cy="642938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653C74F-D40D-B54A-8E96-F2E76A9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/>
          <a:lstStyle/>
          <a:p>
            <a:fld id="{A6724FB2-0A91-174D-81D1-48431DA44DE4}" type="datetime1">
              <a:rPr lang="fi-FI" smtClean="0"/>
              <a:t>31.8.2021</a:t>
            </a:fld>
            <a:endParaRPr lang="fi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2DB137D-3A6F-B945-B27B-BFADE8ADE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AB1BCD9-1FCC-E245-8D3F-5F3AD62FD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3262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163B-F3D6-4AA2-B052-E1F9BA0A5D4E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26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ECAD5F9-8A23-4475-850C-F4CA7E4DAEB7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5B53270C-43DF-46FE-A4F5-29F29992F4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7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291F968-8CBB-4022-ACCE-1E6A59F92822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1887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FEA1E4D-C91E-41FF-9F0C-0BF31AFF683A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085D48D-2A36-429A-9D7E-97ECF8F5D3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97D3374-4351-4D7E-9482-41ECE464A711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86860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1B5BAD-9C63-4C69-87C4-819DEDC62D6D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941B77CA-24CD-4DBD-A47E-5984688C24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8D639896-BD23-481B-A03C-839F5F9583A4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6093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 2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9145441-B421-48FF-AF9C-FF5C4818C8F7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85C5932-3F7F-41CB-87DD-B2ABBE5E62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DCA6CD3D-5272-47DC-8457-908428678D79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373522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48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25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79614B5-578D-468F-9090-1F59D13EFBEC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A61D0F-76FD-476A-AABC-5CF7457B0D0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315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735DE95-D114-4AEA-A812-E14BD5E49622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F06DBD-CF98-4F65-8CA2-F02B8B05C86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30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3208654-B07A-4704-BD4C-3600EF4D3889}" type="datetime1">
              <a:rPr lang="fi-FI" smtClean="0"/>
              <a:t>31.8.2021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855733-A36D-4272-810F-073F71CD9F09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748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93.xml"/><Relationship Id="rId55" Type="http://schemas.openxmlformats.org/officeDocument/2006/relationships/slideLayout" Target="../slideLayouts/slideLayout98.xml"/><Relationship Id="rId63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3" Type="http://schemas.openxmlformats.org/officeDocument/2006/relationships/slideLayout" Target="../slideLayouts/slideLayout96.xml"/><Relationship Id="rId58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48.xml"/><Relationship Id="rId61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56" Type="http://schemas.openxmlformats.org/officeDocument/2006/relationships/slideLayout" Target="../slideLayouts/slideLayout99.xml"/><Relationship Id="rId64" Type="http://schemas.openxmlformats.org/officeDocument/2006/relationships/image" Target="../media/image2.png"/><Relationship Id="rId8" Type="http://schemas.openxmlformats.org/officeDocument/2006/relationships/slideLayout" Target="../slideLayouts/slideLayout51.xml"/><Relationship Id="rId51" Type="http://schemas.openxmlformats.org/officeDocument/2006/relationships/slideLayout" Target="../slideLayouts/slideLayout94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59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Relationship Id="rId54" Type="http://schemas.openxmlformats.org/officeDocument/2006/relationships/slideLayout" Target="../slideLayouts/slideLayout97.xml"/><Relationship Id="rId6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57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52" Type="http://schemas.openxmlformats.org/officeDocument/2006/relationships/slideLayout" Target="../slideLayouts/slideLayout95.xml"/><Relationship Id="rId6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9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47.xml"/><Relationship Id="rId47" Type="http://schemas.openxmlformats.org/officeDocument/2006/relationships/slideLayout" Target="../slideLayouts/slideLayout152.xml"/><Relationship Id="rId50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37.xml"/><Relationship Id="rId37" Type="http://schemas.openxmlformats.org/officeDocument/2006/relationships/slideLayout" Target="../slideLayouts/slideLayout142.xml"/><Relationship Id="rId40" Type="http://schemas.openxmlformats.org/officeDocument/2006/relationships/slideLayout" Target="../slideLayouts/slideLayout145.xml"/><Relationship Id="rId45" Type="http://schemas.openxmlformats.org/officeDocument/2006/relationships/slideLayout" Target="../slideLayouts/slideLayout150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36.xml"/><Relationship Id="rId44" Type="http://schemas.openxmlformats.org/officeDocument/2006/relationships/slideLayout" Target="../slideLayouts/slideLayout149.xml"/><Relationship Id="rId52" Type="http://schemas.openxmlformats.org/officeDocument/2006/relationships/theme" Target="../theme/theme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Relationship Id="rId35" Type="http://schemas.openxmlformats.org/officeDocument/2006/relationships/slideLayout" Target="../slideLayouts/slideLayout140.xml"/><Relationship Id="rId43" Type="http://schemas.openxmlformats.org/officeDocument/2006/relationships/slideLayout" Target="../slideLayouts/slideLayout148.xml"/><Relationship Id="rId48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13.xml"/><Relationship Id="rId51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33" Type="http://schemas.openxmlformats.org/officeDocument/2006/relationships/slideLayout" Target="../slideLayouts/slideLayout138.xml"/><Relationship Id="rId38" Type="http://schemas.openxmlformats.org/officeDocument/2006/relationships/slideLayout" Target="../slideLayouts/slideLayout143.xml"/><Relationship Id="rId4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25.xml"/><Relationship Id="rId41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41.xml"/><Relationship Id="rId49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992" y="17072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69038" y="6489701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60A5C83-C4F1-6941-AB32-EF204B896280}" type="datetime1">
              <a:rPr lang="fi-FI" smtClean="0"/>
              <a:t>31.8.2021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r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F17548-CD09-A745-82B0-43DA235BE420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26881" y="34211"/>
            <a:ext cx="1574985" cy="61249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E40AAE-D302-7647-9D31-6971CE88E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28" y="911554"/>
            <a:ext cx="10521733" cy="64578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i-FI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10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81" r:id="rId2"/>
    <p:sldLayoutId id="2147483770" r:id="rId3"/>
    <p:sldLayoutId id="2147483803" r:id="rId4"/>
    <p:sldLayoutId id="2147483772" r:id="rId5"/>
    <p:sldLayoutId id="2147483785" r:id="rId6"/>
    <p:sldLayoutId id="2147483773" r:id="rId7"/>
    <p:sldLayoutId id="2147483786" r:id="rId8"/>
    <p:sldLayoutId id="2147483774" r:id="rId9"/>
    <p:sldLayoutId id="2147483787" r:id="rId10"/>
    <p:sldLayoutId id="2147483775" r:id="rId11"/>
    <p:sldLayoutId id="2147483788" r:id="rId12"/>
    <p:sldLayoutId id="2147483798" r:id="rId13"/>
    <p:sldLayoutId id="2147483776" r:id="rId14"/>
    <p:sldLayoutId id="2147483789" r:id="rId15"/>
    <p:sldLayoutId id="2147483778" r:id="rId16"/>
    <p:sldLayoutId id="2147483795" r:id="rId17"/>
    <p:sldLayoutId id="2147483779" r:id="rId18"/>
    <p:sldLayoutId id="2147483796" r:id="rId19"/>
    <p:sldLayoutId id="2147483777" r:id="rId20"/>
    <p:sldLayoutId id="2147483790" r:id="rId21"/>
    <p:sldLayoutId id="2147483791" r:id="rId22"/>
    <p:sldLayoutId id="2147483780" r:id="rId23"/>
    <p:sldLayoutId id="2147483792" r:id="rId24"/>
    <p:sldLayoutId id="2147483782" r:id="rId25"/>
    <p:sldLayoutId id="2147483800" r:id="rId26"/>
    <p:sldLayoutId id="2147483804" r:id="rId27"/>
    <p:sldLayoutId id="2147483802" r:id="rId28"/>
    <p:sldLayoutId id="2147483805" r:id="rId29"/>
    <p:sldLayoutId id="2147483801" r:id="rId30"/>
    <p:sldLayoutId id="2147483783" r:id="rId31"/>
    <p:sldLayoutId id="2147483806" r:id="rId32"/>
  </p:sldLayoutIdLst>
  <p:hf hdr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6" indent="-180976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tabLst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488955" indent="-174628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804872" indent="-133351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55714" indent="-128590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470043" indent="-133351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7605" userDrawn="1">
          <p15:clr>
            <a:srgbClr val="F26B43"/>
          </p15:clr>
        </p15:guide>
        <p15:guide id="3" pos="75" userDrawn="1">
          <p15:clr>
            <a:srgbClr val="F26B43"/>
          </p15:clr>
        </p15:guide>
        <p15:guide id="4" orient="horz" pos="4247" userDrawn="1">
          <p15:clr>
            <a:srgbClr val="F26B43"/>
          </p15:clr>
        </p15:guide>
        <p15:guide id="5" pos="325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pos="6971" userDrawn="1">
          <p15:clr>
            <a:srgbClr val="F26B43"/>
          </p15:clr>
        </p15:guide>
        <p15:guide id="8" orient="horz" pos="346" userDrawn="1">
          <p15:clr>
            <a:srgbClr val="F26B43"/>
          </p15:clr>
        </p15:guide>
        <p15:guide id="9" orient="horz" pos="981" userDrawn="1">
          <p15:clr>
            <a:srgbClr val="F26B43"/>
          </p15:clr>
        </p15:guide>
        <p15:guide id="10" orient="horz" pos="572" userDrawn="1">
          <p15:clr>
            <a:srgbClr val="F26B43"/>
          </p15:clr>
        </p15:guide>
        <p15:guide id="11" orient="horz" pos="1071" userDrawn="1">
          <p15:clr>
            <a:srgbClr val="F26B43"/>
          </p15:clr>
        </p15:guide>
        <p15:guide id="12" pos="73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4EDF7-A1EB-42FB-BB49-DEC8715FF7E1}" type="datetime1">
              <a:rPr lang="fi-FI" smtClean="0"/>
              <a:t>31.8.2021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A Ryynänen 1.9.2021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79820-6E94-4196-8E5A-E359AF28CF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250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dirty="0"/>
              <a:t>Click to edit Master text styles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  <a:p>
            <a:pPr lvl="5"/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3B369565-26DD-4407-B43B-8514F803BA6F}" type="datetime1">
              <a:rPr lang="fi-FI" noProof="0" smtClean="0"/>
              <a:t>31.8.2021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8BB19D9D-FC4B-48A0-AC79-4FAAAD94A8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7883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  <p:sldLayoutId id="2147483855" r:id="rId36"/>
    <p:sldLayoutId id="2147483856" r:id="rId37"/>
    <p:sldLayoutId id="2147483857" r:id="rId38"/>
    <p:sldLayoutId id="2147483858" r:id="rId39"/>
    <p:sldLayoutId id="2147483859" r:id="rId40"/>
    <p:sldLayoutId id="2147483860" r:id="rId41"/>
    <p:sldLayoutId id="2147483861" r:id="rId42"/>
    <p:sldLayoutId id="2147483862" r:id="rId43"/>
    <p:sldLayoutId id="2147483863" r:id="rId44"/>
    <p:sldLayoutId id="2147483864" r:id="rId45"/>
    <p:sldLayoutId id="2147483865" r:id="rId46"/>
    <p:sldLayoutId id="2147483866" r:id="rId47"/>
    <p:sldLayoutId id="2147483867" r:id="rId48"/>
    <p:sldLayoutId id="2147483868" r:id="rId49"/>
    <p:sldLayoutId id="2147483869" r:id="rId50"/>
    <p:sldLayoutId id="2147483870" r:id="rId51"/>
    <p:sldLayoutId id="2147483871" r:id="rId52"/>
    <p:sldLayoutId id="2147483872" r:id="rId53"/>
    <p:sldLayoutId id="2147483873" r:id="rId54"/>
    <p:sldLayoutId id="2147483874" r:id="rId55"/>
    <p:sldLayoutId id="2147483875" r:id="rId56"/>
    <p:sldLayoutId id="2147483876" r:id="rId57"/>
    <p:sldLayoutId id="2147483877" r:id="rId58"/>
    <p:sldLayoutId id="2147483878" r:id="rId59"/>
    <p:sldLayoutId id="2147483879" r:id="rId60"/>
    <p:sldLayoutId id="2147483880" r:id="rId61"/>
    <p:sldLayoutId id="2147483881" r:id="rId6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A1943726-A193-45B0-8099-2C2B570FF038}" type="datetime1">
              <a:rPr lang="fi-FI" noProof="0" smtClean="0"/>
              <a:t>31.8.2021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8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  <p:sldLayoutId id="2147483906" r:id="rId24"/>
    <p:sldLayoutId id="2147483907" r:id="rId25"/>
    <p:sldLayoutId id="2147483908" r:id="rId26"/>
    <p:sldLayoutId id="2147483909" r:id="rId27"/>
    <p:sldLayoutId id="2147483910" r:id="rId28"/>
    <p:sldLayoutId id="2147483911" r:id="rId29"/>
    <p:sldLayoutId id="2147483912" r:id="rId30"/>
    <p:sldLayoutId id="2147483913" r:id="rId31"/>
    <p:sldLayoutId id="2147483914" r:id="rId32"/>
    <p:sldLayoutId id="2147483915" r:id="rId33"/>
    <p:sldLayoutId id="2147483916" r:id="rId34"/>
    <p:sldLayoutId id="2147483917" r:id="rId35"/>
    <p:sldLayoutId id="2147483918" r:id="rId36"/>
    <p:sldLayoutId id="2147483919" r:id="rId37"/>
    <p:sldLayoutId id="2147483920" r:id="rId38"/>
    <p:sldLayoutId id="2147483921" r:id="rId39"/>
    <p:sldLayoutId id="2147483922" r:id="rId40"/>
    <p:sldLayoutId id="2147483923" r:id="rId41"/>
    <p:sldLayoutId id="2147483924" r:id="rId42"/>
    <p:sldLayoutId id="2147483925" r:id="rId43"/>
    <p:sldLayoutId id="2147483926" r:id="rId44"/>
    <p:sldLayoutId id="2147483927" r:id="rId45"/>
    <p:sldLayoutId id="2147483928" r:id="rId46"/>
    <p:sldLayoutId id="2147483929" r:id="rId47"/>
    <p:sldLayoutId id="2147483930" r:id="rId48"/>
    <p:sldLayoutId id="2147483931" r:id="rId49"/>
    <p:sldLayoutId id="2147483932" r:id="rId50"/>
    <p:sldLayoutId id="2147483933" r:id="rId5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13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513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50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38" indent="-26511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ntaliitto.fi/julkaisut/2021/2101-ammattina-luottamushenkilo-tyona-yhteistyon-johtaminen" TargetMode="External"/><Relationship Id="rId2" Type="http://schemas.openxmlformats.org/officeDocument/2006/relationships/hyperlink" Target="https://www.kuntaliitto.fi/julkaisut/2020/2087-ammattina-luottamushenkilo-tyoymparistona-muuttuva-johtamisjarjestelma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9.xml"/><Relationship Id="rId6" Type="http://schemas.openxmlformats.org/officeDocument/2006/relationships/hyperlink" Target="mailto:anssi.hietaharju@fcg.fi" TargetMode="External"/><Relationship Id="rId5" Type="http://schemas.openxmlformats.org/officeDocument/2006/relationships/hyperlink" Target="mailto:virve.hokkanen@ym.fi" TargetMode="Externa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0.xml"/><Relationship Id="rId5" Type="http://schemas.openxmlformats.org/officeDocument/2006/relationships/hyperlink" Target="http://www.kommunforbundet.fi/kommunpolitikern" TargetMode="External"/><Relationship Id="rId4" Type="http://schemas.openxmlformats.org/officeDocument/2006/relationships/hyperlink" Target="http://www.kuntaliitto.fi/kuntapaattaj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3990C-DBBB-4895-B28F-878527EB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272538"/>
            <a:ext cx="1947479" cy="8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F33CAB-2E0D-4D93-B4A8-C9E9D9B8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48" y="441865"/>
            <a:ext cx="1556215" cy="53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87AB256-96F7-41F5-9E6D-2B66039B3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7771" y="407581"/>
            <a:ext cx="1693649" cy="564551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A355B683-B23E-4AA7-A7E9-F29242116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660015"/>
            <a:ext cx="7977030" cy="5518993"/>
          </a:xfrm>
          <a:prstGeom prst="rect">
            <a:avLst/>
          </a:prstGeom>
        </p:spPr>
      </p:pic>
      <p:sp>
        <p:nvSpPr>
          <p:cNvPr id="46" name="Suorakulmio 45">
            <a:extLst>
              <a:ext uri="{FF2B5EF4-FFF2-40B4-BE49-F238E27FC236}">
                <a16:creationId xmlns:a16="http://schemas.microsoft.com/office/drawing/2014/main" id="{670DCA27-84D8-4669-A807-782C48B70A39}"/>
              </a:ext>
            </a:extLst>
          </p:cNvPr>
          <p:cNvSpPr/>
          <p:nvPr/>
        </p:nvSpPr>
        <p:spPr>
          <a:xfrm>
            <a:off x="10776520" y="6179008"/>
            <a:ext cx="720080" cy="418344"/>
          </a:xfrm>
          <a:prstGeom prst="rect">
            <a:avLst/>
          </a:prstGeom>
          <a:solidFill>
            <a:srgbClr val="FFC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PÄÄTÖKSENTEKIJÄ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Keskeisten päätösten teko luottamushenkilöistä koostuvissa elimissä  </a:t>
            </a:r>
          </a:p>
          <a:p>
            <a:r>
              <a:rPr lang="fi-FI" dirty="0"/>
              <a:t>Dualismi: päätösvalta ja muu hallinto</a:t>
            </a:r>
          </a:p>
          <a:p>
            <a:r>
              <a:rPr lang="fi-FI" dirty="0"/>
              <a:t>Valtuustolla päätösvalta kuten kuntalain 14 §:ssä on säädetty </a:t>
            </a:r>
          </a:p>
          <a:p>
            <a:r>
              <a:rPr lang="fi-FI" dirty="0"/>
              <a:t>Muuta päätösvaltaa on lisäksi – hallintosäännön perusteella –  kunnanhallituksella, lautakunnilla, valiokunnilla ja viranhaltijoilla.</a:t>
            </a:r>
          </a:p>
          <a:p>
            <a:r>
              <a:rPr lang="fi-FI" dirty="0"/>
              <a:t>Esittelymenettely on keskeinen päätöksenteon oikeellisuuden tae.</a:t>
            </a:r>
          </a:p>
          <a:p>
            <a:r>
              <a:rPr lang="fi-FI" dirty="0"/>
              <a:t>Politiikka sanoo </a:t>
            </a:r>
            <a:r>
              <a:rPr lang="fi-FI" i="1" dirty="0"/>
              <a:t>mitä</a:t>
            </a:r>
            <a:r>
              <a:rPr lang="fi-FI" dirty="0"/>
              <a:t> ja hallinto </a:t>
            </a:r>
            <a:r>
              <a:rPr lang="fi-FI" i="1" dirty="0"/>
              <a:t>miten</a:t>
            </a:r>
          </a:p>
          <a:p>
            <a:r>
              <a:rPr lang="fi-FI" dirty="0"/>
              <a:t>Todellinen luottamushenkilön päätöksentekovalta?</a:t>
            </a:r>
          </a:p>
          <a:p>
            <a:r>
              <a:rPr lang="fi-FI" dirty="0"/>
              <a:t>Kunta ei pelkkä valtiollisen politiikan täytäntöönpanotaso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79820-6E94-4196-8E5A-E359AF28CFE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77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POLIITIKKO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Yhteiskunnallisen näkemyksen tuominen keskusteluun ja pyrkimys siirtää sitä asteittain paikallisiin ongelmanratkaisuihin </a:t>
            </a:r>
          </a:p>
          <a:p>
            <a:r>
              <a:rPr lang="fi-FI" dirty="0"/>
              <a:t>Missä määrin ideologisille eroille on sijaa käytännönläheisessä kunnallisessa asioiden hoidossa, jossa tarpeen on päästä yhteisymmärrykseen? </a:t>
            </a:r>
          </a:p>
          <a:p>
            <a:r>
              <a:rPr lang="fi-FI" dirty="0"/>
              <a:t>Poliittisille kysymyksille on kuitenkin tunnusomaista, että ei ole olemassa yhtä oikeaa tietoa asioiden tilasta, saati sitten käsitystä ja ymmärrystä siitä, mitä niille tulisi tehdä.</a:t>
            </a:r>
          </a:p>
          <a:p>
            <a:r>
              <a:rPr lang="fi-FI" dirty="0"/>
              <a:t>Onnistumisen kannalta tärkeää on kyky saada näkemyksilleen tukea muilta (oma valtuustoryhmä, viranhaltijat, maakunnan kollegat jne.)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79820-6E94-4196-8E5A-E359AF28CFE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22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SUUNNANNÄYTTÄJÄ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Monimuotoinen kuntien yhteistoiminta ja kunnan rajojen ulkopuolisten vaikutusten lisääntyminen edellyttävät luottamushenkilöltä verkottumista seudun, maakunnan ja valtakunnankin tason päättäjien kanssa.</a:t>
            </a:r>
          </a:p>
          <a:p>
            <a:r>
              <a:rPr lang="fi-FI" dirty="0"/>
              <a:t>Kunnan edun valvonta on myös luottamushenkilöiden vastuulla. </a:t>
            </a:r>
          </a:p>
          <a:p>
            <a:r>
              <a:rPr lang="fi-FI" dirty="0"/>
              <a:t>Suurimmat odotukset luottamushenkilöille liittyvät ratkaisuihin, joilla on paikallisen lisäksi kansallinen, eurooppalainen ja globaali ulottuvuus. 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79820-6E94-4196-8E5A-E359AF28CFE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528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PALVELUJOHTAJUUDESTA YHTEISÖN TOIMIJAKSI?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51751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Olemme uudessa tilanteessa: SOTE-uudistus vie n. 60 % kunnan toiminnoista ja budjetista kunnista erilliselle toimijalle. </a:t>
            </a:r>
          </a:p>
          <a:p>
            <a:r>
              <a:rPr lang="fi-FI" dirty="0"/>
              <a:t>Palvelutuotannon osuus supistuu kunnan toiminnassa: Laitosmaisesta kunnasta kehittynee uudenlainen organisaatio. </a:t>
            </a:r>
          </a:p>
          <a:p>
            <a:r>
              <a:rPr lang="fi-FI" dirty="0"/>
              <a:t>Toimintatapojenkin muututtava</a:t>
            </a:r>
          </a:p>
          <a:p>
            <a:r>
              <a:rPr lang="fi-FI" dirty="0"/>
              <a:t>Miten, sen ratkaisevat uudet luottamushenkilöt.</a:t>
            </a:r>
          </a:p>
          <a:p>
            <a:r>
              <a:rPr lang="fi-FI" dirty="0"/>
              <a:t>Keskustelu on jo käynnistynyt: kunnasta katsotaan muodostuvan vahvemmin yhteisö: tulevaisuuteen orientoitunut sivistys- ja elinvoimakunta. </a:t>
            </a:r>
          </a:p>
          <a:p>
            <a:r>
              <a:rPr lang="fi-FI" dirty="0"/>
              <a:t>Nykymuotoisen kunnallisen itsehallinnon alkuaikojen kuntaa voi luonnehtia vastuiltaan kolmen K:n kunnaksi: koulut, kirjastot, köyhät. Ovatko nyt jatkossa vahvimmat painotukset koulutus, kulttuuri, kehittäminen, vai jotain muuta?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79820-6E94-4196-8E5A-E359AF28CFE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96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YHTEISÖN AKTIIVI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Kunnan alkuperäinen funktio voi vahvistua</a:t>
            </a:r>
          </a:p>
          <a:p>
            <a:r>
              <a:rPr lang="fi-FI" dirty="0"/>
              <a:t>Kunta koettaisiin ihmisten yhteisöksi, jossa asukkaat ideoivat ja toteuttavat paikallisesti tarpeellisiksi katsomiaan hankkeita ja toimintoja, ja heillä on siihen riittävät mahdollisuudet. </a:t>
            </a:r>
          </a:p>
          <a:p>
            <a:r>
              <a:rPr lang="fi-FI" dirty="0"/>
              <a:t>Kunnan toimittava tiiviimmässä vuorovaikutuksessa asukkaidensa, yhdistysten ja sidosryhmiensä kanssa. </a:t>
            </a:r>
          </a:p>
          <a:p>
            <a:r>
              <a:rPr lang="fi-FI" dirty="0"/>
              <a:t>”Alusta” vapaalle kansalaistoiminnalle </a:t>
            </a:r>
          </a:p>
          <a:p>
            <a:r>
              <a:rPr lang="fi-FI" dirty="0"/>
              <a:t>Kunnalla onkin kaksi funktiota, yhteisörooli ja palvelulaitostehtävä. </a:t>
            </a:r>
          </a:p>
          <a:p>
            <a:r>
              <a:rPr lang="fi-FI" dirty="0"/>
              <a:t>Mitä tämä mahdollinen muutoskehitys luottamushenkilöiden rooliin vaikuttaa?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79820-6E94-4196-8E5A-E359AF28CFE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8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RISTIRIITAISET TULEVAISUUSNÄKYMÄT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Luottamushenkilöiden määrä: 70-luvulla kasvatettiin, 90-luvulta lähtien vähentynyt</a:t>
            </a:r>
          </a:p>
          <a:p>
            <a:r>
              <a:rPr lang="fi-FI" dirty="0"/>
              <a:t>Tehtävien kasvu kuormittaa – ”ammattiluottamushenkilöityminen”? &gt; </a:t>
            </a:r>
            <a:r>
              <a:rPr lang="fi-FI" i="1" dirty="0"/>
              <a:t>ammattiluottamushenkilöjärjestelmä</a:t>
            </a:r>
          </a:p>
          <a:p>
            <a:r>
              <a:rPr lang="fi-FI" dirty="0"/>
              <a:t>Kunta yhteisönä: Demokratian vahvistamiseksi tulisi tavoitteena pitää, että yhä useampi kunnan asukas saisi hoitaa kunnallista luottamustehtävää jossain elämänsä vaiheessa (näin esim. </a:t>
            </a:r>
            <a:r>
              <a:rPr lang="fi-FI" i="1" dirty="0"/>
              <a:t>Carl-Gunnar </a:t>
            </a:r>
            <a:r>
              <a:rPr lang="fi-FI" i="1" dirty="0" err="1"/>
              <a:t>Peterson</a:t>
            </a:r>
            <a:r>
              <a:rPr lang="fi-FI" i="1" dirty="0"/>
              <a:t>, </a:t>
            </a:r>
            <a:r>
              <a:rPr lang="fi-FI" i="1" dirty="0" err="1"/>
              <a:t>Demokratipolitik</a:t>
            </a:r>
            <a:r>
              <a:rPr lang="fi-FI" dirty="0"/>
              <a:t> i Sverige 2004) &gt; </a:t>
            </a:r>
            <a:r>
              <a:rPr lang="fi-FI" i="1" dirty="0"/>
              <a:t>idealistinen itsehallinnollinen luottamustoimijärjestelmä</a:t>
            </a:r>
          </a:p>
          <a:p>
            <a:r>
              <a:rPr lang="fi-FI" dirty="0"/>
              <a:t>Miten turvataan idealistisen itsehallinnollisen luottamustoimijärjestelmän ja ammattiluottamushenkilöjärjestelmän asiamukainen ja onnistunut tasapaino?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79820-6E94-4196-8E5A-E359AF28CFE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85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1113"/>
          </a:xfrm>
        </p:spPr>
        <p:txBody>
          <a:bodyPr/>
          <a:lstStyle/>
          <a:p>
            <a:r>
              <a:rPr lang="fi-FI" b="1" dirty="0"/>
              <a:t>VAPAAEHTOISPANOKSEN ARVO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403565"/>
            <a:ext cx="10515600" cy="3773397"/>
          </a:xfrm>
        </p:spPr>
        <p:txBody>
          <a:bodyPr>
            <a:normAutofit/>
          </a:bodyPr>
          <a:lstStyle/>
          <a:p>
            <a:r>
              <a:rPr lang="fi-FI" sz="3200" dirty="0"/>
              <a:t>’Yhteiskunta elää niiden varassa, jotka tekevät enemmän kuin velvollisuutensa.’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79820-6E94-4196-8E5A-E359AF28CFE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01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AAF5EB-D311-46D1-BC2A-CD0CF925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2217139"/>
            <a:ext cx="10658474" cy="1728240"/>
          </a:xfrm>
        </p:spPr>
        <p:txBody>
          <a:bodyPr/>
          <a:lstStyle/>
          <a:p>
            <a:r>
              <a:rPr lang="fi-FI" dirty="0"/>
              <a:t>Kunta- ja aluejohtamisen yliopistonlehtori</a:t>
            </a:r>
            <a:br>
              <a:rPr lang="fi-FI" dirty="0"/>
            </a:br>
            <a:r>
              <a:rPr lang="fi-FI" dirty="0"/>
              <a:t>Jenni Airaksinen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27F7BD4-DC80-4CA8-A3CD-8D91DE218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3147" y="4443176"/>
            <a:ext cx="7127557" cy="1368347"/>
          </a:xfrm>
        </p:spPr>
        <p:txBody>
          <a:bodyPr/>
          <a:lstStyle/>
          <a:p>
            <a:r>
              <a:rPr lang="fi-FI" dirty="0"/>
              <a:t>Vaikuttava luottamushenkilötyö ja kunnan johtaminen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4D353E9-D570-4136-A74A-2AB26346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18</a:t>
            </a:fld>
            <a:endParaRPr lang="fi-FI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7EB6D8-92B5-4CF4-AF6D-9AEA2CC1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27" y="6201673"/>
            <a:ext cx="1043577" cy="44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E026668-6B64-491A-A36B-28863508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440" y="6309321"/>
            <a:ext cx="680720" cy="2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4158A91-6F3F-4636-91AD-F564D15B4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27" y="6205034"/>
            <a:ext cx="730064" cy="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6D273-9C82-E04C-8E40-3874EEA6A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008" y="3049753"/>
            <a:ext cx="11090276" cy="1218895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Calibri" panose="020F0502020204030204" pitchFamily="34" charset="0"/>
              </a:rPr>
              <a:t>Vaikuttava luottamushenkilötyö ja kunnan johtaminen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FCE5F-C453-7648-9959-BDC9262A6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90" y="4435974"/>
            <a:ext cx="11083550" cy="691985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Jenni Airaksinen</a:t>
            </a:r>
          </a:p>
          <a:p>
            <a:r>
              <a:rPr lang="fi-FI" dirty="0"/>
              <a:t>@</a:t>
            </a:r>
            <a:r>
              <a:rPr lang="fi-FI" dirty="0" err="1"/>
              <a:t>AiraksinenJenni</a:t>
            </a:r>
            <a:endParaRPr lang="fi-FI" dirty="0"/>
          </a:p>
          <a:p>
            <a:endParaRPr lang="fi-FI" dirty="0">
              <a:latin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0CFCE5F-C453-7648-9959-BDC9262A6B8A}"/>
              </a:ext>
            </a:extLst>
          </p:cNvPr>
          <p:cNvSpPr txBox="1">
            <a:spLocks/>
          </p:cNvSpPr>
          <p:nvPr/>
        </p:nvSpPr>
        <p:spPr>
          <a:xfrm>
            <a:off x="550863" y="5127958"/>
            <a:ext cx="11083550" cy="691986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800" dirty="0">
              <a:latin typeface="Calibri" panose="020F050202020403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34" y="4770625"/>
            <a:ext cx="357332" cy="3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3FDB-A40A-41A4-A388-EC76921F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74" y="852157"/>
            <a:ext cx="11234738" cy="787400"/>
          </a:xfrm>
        </p:spPr>
        <p:txBody>
          <a:bodyPr wrap="square" anchor="t">
            <a:normAutofit/>
          </a:bodyPr>
          <a:lstStyle/>
          <a:p>
            <a:r>
              <a:rPr lang="fi-FI" sz="2600" dirty="0"/>
              <a:t>Kuntajohtamisen ja demokratian muutos?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AC90B0-C438-4947-9D2F-545F1CDE6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0333" y="1639557"/>
            <a:ext cx="5944142" cy="4458106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47A33-70AB-4242-A5AD-FF449D68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63700" y="6269038"/>
            <a:ext cx="1304925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EECC21E-24FF-4CF7-899F-3512BC3B598E}" type="datetime1">
              <a:rPr lang="fi-FI" smtClean="0"/>
              <a:pPr>
                <a:spcAft>
                  <a:spcPts val="600"/>
                </a:spcAft>
                <a:defRPr/>
              </a:pPr>
              <a:t>31.8.2021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C9D3A-59E7-4810-B9C4-ECD54C98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DEB21E7B-DB83-41A5-BE38-A9F26116E312}" type="slidenum">
              <a:rPr lang="fi-FI" smtClean="0"/>
              <a:pPr>
                <a:spcAft>
                  <a:spcPts val="600"/>
                </a:spcAft>
                <a:defRPr/>
              </a:pPr>
              <a:t>20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13576E-F349-4AFB-933F-BD89AAEE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70" y="1719456"/>
            <a:ext cx="5017017" cy="38938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58666C-87CC-4C19-8200-A45444C5F131}"/>
              </a:ext>
            </a:extLst>
          </p:cNvPr>
          <p:cNvSpPr txBox="1"/>
          <p:nvPr/>
        </p:nvSpPr>
        <p:spPr>
          <a:xfrm>
            <a:off x="4910493" y="6266190"/>
            <a:ext cx="6211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Kyösti ja Paananen: Ammattina luottamushenkilö  </a:t>
            </a:r>
          </a:p>
        </p:txBody>
      </p:sp>
    </p:spTree>
    <p:extLst>
      <p:ext uri="{BB962C8B-B14F-4D97-AF65-F5344CB8AC3E}">
        <p14:creationId xmlns:p14="http://schemas.microsoft.com/office/powerpoint/2010/main" val="25216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1F1307-D1B7-4977-B290-6E270CC3F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3600" dirty="0"/>
              <a:t>Uuden sukupolven organisaatiot -verkosto 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B4A067C-69CC-4777-97E0-D27A7F4EF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3068960"/>
            <a:ext cx="10658475" cy="936130"/>
          </a:xfrm>
        </p:spPr>
        <p:txBody>
          <a:bodyPr/>
          <a:lstStyle/>
          <a:p>
            <a:r>
              <a:rPr lang="fi-FI" dirty="0"/>
              <a:t>Luottamushenkilösparraus 1.9.2021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4618C-C395-43A5-B076-A06B9E3F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94B2A0A7-57E6-4B54-B6D9-293A49A230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4221110"/>
            <a:ext cx="10658475" cy="1584379"/>
          </a:xfrm>
        </p:spPr>
        <p:txBody>
          <a:bodyPr/>
          <a:lstStyle/>
          <a:p>
            <a:r>
              <a:rPr lang="fi-FI" dirty="0"/>
              <a:t>@</a:t>
            </a:r>
            <a:r>
              <a:rPr lang="fi-FI" dirty="0" err="1"/>
              <a:t>KL_uso</a:t>
            </a:r>
            <a:r>
              <a:rPr lang="fi-FI" dirty="0"/>
              <a:t> </a:t>
            </a:r>
          </a:p>
          <a:p>
            <a:r>
              <a:rPr lang="fi-FI" dirty="0"/>
              <a:t>@</a:t>
            </a:r>
            <a:r>
              <a:rPr lang="fi-FI" dirty="0" err="1"/>
              <a:t>FCG_Group</a:t>
            </a:r>
            <a:endParaRPr lang="fi-FI" dirty="0"/>
          </a:p>
          <a:p>
            <a:r>
              <a:rPr lang="fi-FI" dirty="0"/>
              <a:t>@</a:t>
            </a:r>
            <a:r>
              <a:rPr lang="fi-FI" dirty="0" err="1"/>
              <a:t>kestavakaupunki</a:t>
            </a:r>
            <a:r>
              <a:rPr lang="fi-FI" dirty="0"/>
              <a:t> </a:t>
            </a:r>
          </a:p>
          <a:p>
            <a:endParaRPr lang="fi-FI" dirty="0"/>
          </a:p>
          <a:p>
            <a:r>
              <a:rPr lang="fi-FI" dirty="0"/>
              <a:t>#</a:t>
            </a:r>
            <a:r>
              <a:rPr lang="fi-FI" dirty="0" err="1"/>
              <a:t>USOkunnat</a:t>
            </a:r>
            <a:r>
              <a:rPr lang="fi-FI" dirty="0"/>
              <a:t> </a:t>
            </a:r>
          </a:p>
          <a:p>
            <a:r>
              <a:rPr lang="fi-FI" dirty="0"/>
              <a:t>#kestäväkaupunki </a:t>
            </a:r>
          </a:p>
          <a:p>
            <a:r>
              <a:rPr lang="fi-FI" dirty="0"/>
              <a:t> </a:t>
            </a: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FD1BC68-B17E-47B7-91E5-3CF4EC15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95122"/>
            <a:ext cx="1199595" cy="8299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606117B-A6E6-41A0-B21C-3239111BD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74204"/>
            <a:ext cx="2228746" cy="95947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9F5E9AF-03F3-42B1-9A23-00FA6AE94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365528"/>
            <a:ext cx="1221199" cy="4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5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FA3C80-F76D-425E-9116-67967971F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55A3D729-E025-4DC1-AF9D-BB6A85C1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6724FB2-0A91-174D-81D1-48431DA44DE4}" type="datetime1">
              <a:rPr lang="fi-FI" smtClean="0"/>
              <a:pPr>
                <a:spcAft>
                  <a:spcPts val="600"/>
                </a:spcAft>
              </a:pPr>
              <a:t>31.8.2021</a:t>
            </a:fld>
            <a:endParaRPr lang="fi-FI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1FD08BD0-1F6B-4A81-AC5B-203AEB656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5108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3383923" y="995380"/>
            <a:ext cx="5568619" cy="5280587"/>
          </a:xfrm>
          <a:prstGeom prst="ellipse">
            <a:avLst/>
          </a:prstGeom>
          <a:solidFill>
            <a:schemeClr val="tx1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fi-FI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2135447" y="4284635"/>
          <a:ext cx="8065569" cy="165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15316012"/>
              </p:ext>
            </p:extLst>
          </p:nvPr>
        </p:nvGraphicFramePr>
        <p:xfrm>
          <a:off x="1722254" y="2843400"/>
          <a:ext cx="9121013" cy="174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1558977" y="1425418"/>
          <a:ext cx="9469435" cy="1733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Oval 4"/>
          <p:cNvSpPr/>
          <p:nvPr/>
        </p:nvSpPr>
        <p:spPr>
          <a:xfrm>
            <a:off x="4872040" y="1882811"/>
            <a:ext cx="2592387" cy="108108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3200" b="1" dirty="0">
                <a:latin typeface="Baskerville Old Face" panose="02020602080505020303" pitchFamily="18" charset="0"/>
              </a:rPr>
              <a:t>Visio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1993331" y="922392"/>
            <a:ext cx="2233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latin typeface="Baskerville Old Face" panose="02020602080505020303" pitchFamily="18" charset="0"/>
              </a:rPr>
              <a:t>Viranhaltija tuo</a:t>
            </a:r>
          </a:p>
        </p:txBody>
      </p:sp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8080467" y="851623"/>
            <a:ext cx="3240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latin typeface="Baskerville Old Face" panose="02020602080505020303" pitchFamily="18" charset="0"/>
              </a:rPr>
              <a:t>Luottamushenkilö tuo</a:t>
            </a:r>
          </a:p>
        </p:txBody>
      </p:sp>
      <p:sp>
        <p:nvSpPr>
          <p:cNvPr id="8" name="Oval 7"/>
          <p:cNvSpPr/>
          <p:nvPr/>
        </p:nvSpPr>
        <p:spPr>
          <a:xfrm>
            <a:off x="4872040" y="3270951"/>
            <a:ext cx="2592387" cy="10795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2800" b="1" dirty="0">
                <a:latin typeface="Baskerville Old Face" panose="02020602080505020303" pitchFamily="18" charset="0"/>
              </a:rPr>
              <a:t>Tavoitteet</a:t>
            </a:r>
          </a:p>
        </p:txBody>
      </p:sp>
      <p:sp>
        <p:nvSpPr>
          <p:cNvPr id="9" name="Oval 8"/>
          <p:cNvSpPr/>
          <p:nvPr/>
        </p:nvSpPr>
        <p:spPr>
          <a:xfrm>
            <a:off x="4872040" y="4571592"/>
            <a:ext cx="2592387" cy="108108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3200" b="1" dirty="0">
                <a:latin typeface="Baskerville Old Face" panose="02020602080505020303" pitchFamily="18" charset="0"/>
              </a:rPr>
              <a:t>Teot</a:t>
            </a:r>
          </a:p>
        </p:txBody>
      </p:sp>
      <p:sp>
        <p:nvSpPr>
          <p:cNvPr id="6" name="Suorakulmio 5"/>
          <p:cNvSpPr/>
          <p:nvPr/>
        </p:nvSpPr>
        <p:spPr>
          <a:xfrm>
            <a:off x="5225508" y="1437105"/>
            <a:ext cx="1885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i-FI" sz="2400" dirty="0">
                <a:latin typeface="Baskerville Old Face" panose="02020602080505020303" pitchFamily="18" charset="0"/>
              </a:rPr>
              <a:t>Keskustelutila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BE9E64-0159-4A7E-949A-5096B0D33BBB}"/>
              </a:ext>
            </a:extLst>
          </p:cNvPr>
          <p:cNvSpPr txBox="1">
            <a:spLocks/>
          </p:cNvSpPr>
          <p:nvPr/>
        </p:nvSpPr>
        <p:spPr>
          <a:xfrm>
            <a:off x="5247788" y="-55126"/>
            <a:ext cx="2091812" cy="9211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altLang="fi-FI" sz="3733" dirty="0">
                <a:latin typeface="Verdana"/>
              </a:rPr>
              <a:t>Roolit</a:t>
            </a:r>
          </a:p>
        </p:txBody>
      </p:sp>
    </p:spTree>
    <p:extLst>
      <p:ext uri="{BB962C8B-B14F-4D97-AF65-F5344CB8AC3E}">
        <p14:creationId xmlns:p14="http://schemas.microsoft.com/office/powerpoint/2010/main" val="1973118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75E0DA7-9065-46A1-8FA9-4528C533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30" y="908050"/>
            <a:ext cx="3932236" cy="1149350"/>
          </a:xfrm>
        </p:spPr>
        <p:txBody>
          <a:bodyPr>
            <a:normAutofit/>
          </a:bodyPr>
          <a:lstStyle/>
          <a:p>
            <a:pPr defTabSz="1219170" eaLnBrk="0" fontAlgn="base" hangingPunct="0">
              <a:spcAft>
                <a:spcPts val="600"/>
              </a:spcAft>
            </a:pPr>
            <a:r>
              <a:rPr lang="fi-FI" altLang="fi-FI" dirty="0"/>
              <a:t>Valtuutetun rooli välittäjänä</a:t>
            </a:r>
          </a:p>
        </p:txBody>
      </p:sp>
      <p:pic>
        <p:nvPicPr>
          <p:cNvPr id="8" name="Kuva 2">
            <a:extLst>
              <a:ext uri="{FF2B5EF4-FFF2-40B4-BE49-F238E27FC236}">
                <a16:creationId xmlns:a16="http://schemas.microsoft.com/office/drawing/2014/main" id="{A36ABED0-162D-4784-AA33-084905961A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4781399" y="914275"/>
            <a:ext cx="6701142" cy="4954712"/>
          </a:xfrm>
          <a:prstGeom prst="rect">
            <a:avLst/>
          </a:prstGeo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F981C6C-A6D8-47BE-85E0-5354879F6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030" y="2223821"/>
            <a:ext cx="3932236" cy="406253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Julkinen</a:t>
            </a:r>
            <a:r>
              <a:rPr lang="en-US" sz="1800" dirty="0"/>
              <a:t> </a:t>
            </a:r>
            <a:r>
              <a:rPr lang="en-US" sz="1800" dirty="0" err="1"/>
              <a:t>tehtävä</a:t>
            </a:r>
            <a:r>
              <a:rPr lang="en-US" sz="1800" dirty="0"/>
              <a:t>, </a:t>
            </a:r>
            <a:r>
              <a:rPr lang="en-US" sz="1800" dirty="0" err="1"/>
              <a:t>jossa</a:t>
            </a:r>
            <a:r>
              <a:rPr lang="en-US" sz="1800" dirty="0"/>
              <a:t> </a:t>
            </a:r>
            <a:r>
              <a:rPr lang="en-US" sz="1800" dirty="0" err="1"/>
              <a:t>voi</a:t>
            </a:r>
            <a:r>
              <a:rPr lang="en-US" sz="1800" dirty="0"/>
              <a:t> </a:t>
            </a:r>
            <a:r>
              <a:rPr lang="en-US" sz="1800" dirty="0" err="1"/>
              <a:t>kohdata</a:t>
            </a:r>
            <a:r>
              <a:rPr lang="en-US" sz="1800" dirty="0"/>
              <a:t> </a:t>
            </a:r>
            <a:r>
              <a:rPr lang="en-US" sz="1800" dirty="0" err="1"/>
              <a:t>kuntalaisia</a:t>
            </a:r>
            <a:r>
              <a:rPr lang="en-US" sz="1800" dirty="0"/>
              <a:t> </a:t>
            </a:r>
            <a:r>
              <a:rPr lang="en-US" sz="1800" dirty="0" err="1"/>
              <a:t>arkisissa</a:t>
            </a:r>
            <a:r>
              <a:rPr lang="en-US" sz="1800" dirty="0"/>
              <a:t> </a:t>
            </a:r>
            <a:r>
              <a:rPr lang="en-US" sz="1800" dirty="0" err="1"/>
              <a:t>paikoissa</a:t>
            </a:r>
            <a:r>
              <a:rPr lang="en-US" sz="1800" dirty="0"/>
              <a:t>: </a:t>
            </a:r>
            <a:r>
              <a:rPr lang="en-US" sz="1800" dirty="0" err="1"/>
              <a:t>kauppa</a:t>
            </a:r>
            <a:r>
              <a:rPr lang="en-US" sz="1800" dirty="0"/>
              <a:t>, </a:t>
            </a:r>
            <a:r>
              <a:rPr lang="en-US" sz="1800" dirty="0" err="1"/>
              <a:t>harrastukset</a:t>
            </a:r>
            <a:r>
              <a:rPr lang="en-US" sz="1800" dirty="0"/>
              <a:t>, </a:t>
            </a:r>
            <a:r>
              <a:rPr lang="en-US" sz="1800" dirty="0" err="1"/>
              <a:t>yhdistykset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Vuorovaikutusta</a:t>
            </a:r>
            <a:r>
              <a:rPr lang="en-US" sz="1800" dirty="0"/>
              <a:t> </a:t>
            </a:r>
            <a:r>
              <a:rPr lang="en-US" sz="1800" dirty="0" err="1"/>
              <a:t>kahteen</a:t>
            </a:r>
            <a:r>
              <a:rPr lang="en-US" sz="1800" dirty="0"/>
              <a:t> </a:t>
            </a:r>
            <a:r>
              <a:rPr lang="en-US" sz="1800" dirty="0" err="1"/>
              <a:t>suuntaan</a:t>
            </a:r>
            <a:endParaRPr lang="en-US" sz="1800" dirty="0"/>
          </a:p>
          <a:p>
            <a:pPr marL="742956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Kuntalaisten</a:t>
            </a:r>
            <a:r>
              <a:rPr lang="en-US" sz="1600" dirty="0"/>
              <a:t> </a:t>
            </a:r>
            <a:r>
              <a:rPr lang="en-US" sz="1600" dirty="0" err="1"/>
              <a:t>näkökulman</a:t>
            </a:r>
            <a:r>
              <a:rPr lang="en-US" sz="1600" dirty="0"/>
              <a:t> </a:t>
            </a:r>
            <a:r>
              <a:rPr lang="en-US" sz="1600" dirty="0" err="1"/>
              <a:t>viestiminen</a:t>
            </a:r>
            <a:r>
              <a:rPr lang="en-US" sz="1600" dirty="0"/>
              <a:t> </a:t>
            </a:r>
            <a:r>
              <a:rPr lang="en-US" sz="1600" dirty="0" err="1"/>
              <a:t>päätöksentekoon</a:t>
            </a:r>
            <a:endParaRPr lang="en-US" sz="1600" dirty="0"/>
          </a:p>
          <a:p>
            <a:pPr marL="742956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Tehtyjen</a:t>
            </a:r>
            <a:r>
              <a:rPr lang="en-US" sz="1600" dirty="0"/>
              <a:t> </a:t>
            </a:r>
            <a:r>
              <a:rPr lang="en-US" sz="1600" dirty="0" err="1"/>
              <a:t>strategisten</a:t>
            </a:r>
            <a:r>
              <a:rPr lang="en-US" sz="1600" dirty="0"/>
              <a:t> </a:t>
            </a:r>
            <a:r>
              <a:rPr lang="en-US" sz="1600" dirty="0" err="1"/>
              <a:t>valintojen</a:t>
            </a:r>
            <a:r>
              <a:rPr lang="en-US" sz="1600" dirty="0"/>
              <a:t> ja </a:t>
            </a:r>
            <a:r>
              <a:rPr lang="en-US" sz="1600" dirty="0" err="1"/>
              <a:t>päätösten</a:t>
            </a:r>
            <a:r>
              <a:rPr lang="en-US" sz="1600" dirty="0"/>
              <a:t> </a:t>
            </a:r>
            <a:r>
              <a:rPr lang="en-US" sz="1600" dirty="0" err="1"/>
              <a:t>perustelu</a:t>
            </a:r>
            <a:r>
              <a:rPr lang="en-US" sz="1600" dirty="0"/>
              <a:t> ja </a:t>
            </a:r>
            <a:r>
              <a:rPr lang="en-US" sz="1600" dirty="0" err="1"/>
              <a:t>selittäminen</a:t>
            </a:r>
            <a:r>
              <a:rPr lang="en-US" sz="1600" dirty="0"/>
              <a:t> </a:t>
            </a:r>
            <a:r>
              <a:rPr lang="en-US" sz="1600" dirty="0" err="1"/>
              <a:t>kuntalaisilla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Kuntalaisdialogin</a:t>
            </a:r>
            <a:r>
              <a:rPr lang="en-US" sz="1800" dirty="0"/>
              <a:t> </a:t>
            </a:r>
            <a:r>
              <a:rPr lang="en-US" sz="1800" dirty="0" err="1"/>
              <a:t>parantaminen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Kunnan</a:t>
            </a:r>
            <a:r>
              <a:rPr lang="en-US" sz="1800" dirty="0"/>
              <a:t> </a:t>
            </a:r>
            <a:r>
              <a:rPr lang="en-US" sz="1800" dirty="0" err="1"/>
              <a:t>käyntikorttina</a:t>
            </a:r>
            <a:r>
              <a:rPr lang="en-US" sz="1800" dirty="0"/>
              <a:t> </a:t>
            </a:r>
            <a:r>
              <a:rPr lang="en-US" sz="1800"/>
              <a:t>toimiminen</a:t>
            </a:r>
            <a:endParaRPr lang="en-US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D6E59-F559-4F72-A339-7198A94B1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267F747-DFA8-8B4A-8A0D-75CA3C7401B5}" type="datetime1">
              <a:rPr lang="fi-FI" smtClean="0"/>
              <a:pPr>
                <a:spcAft>
                  <a:spcPts val="600"/>
                </a:spcAft>
              </a:pPr>
              <a:t>31.8.2021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DA67-92AE-4644-B4A0-FA3E1109F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23</a:t>
            </a:fld>
            <a:endParaRPr lang="fi-FI"/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65EB0ABF-8C29-4218-8B38-6792DDFA1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</p:spPr>
        <p:txBody>
          <a:bodyPr/>
          <a:lstStyle/>
          <a:p>
            <a:endParaRPr lang="fi-FI"/>
          </a:p>
        </p:txBody>
      </p:sp>
      <p:sp>
        <p:nvSpPr>
          <p:cNvPr id="12" name="Tekstiruutu 5">
            <a:extLst>
              <a:ext uri="{FF2B5EF4-FFF2-40B4-BE49-F238E27FC236}">
                <a16:creationId xmlns:a16="http://schemas.microsoft.com/office/drawing/2014/main" id="{BC1116B4-97CA-4295-8DB5-E9C0CFEC5F25}"/>
              </a:ext>
            </a:extLst>
          </p:cNvPr>
          <p:cNvSpPr txBox="1"/>
          <p:nvPr/>
        </p:nvSpPr>
        <p:spPr>
          <a:xfrm>
            <a:off x="9600682" y="5865788"/>
            <a:ext cx="293299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133" dirty="0"/>
              <a:t>©Sini Sallinen</a:t>
            </a:r>
          </a:p>
        </p:txBody>
      </p:sp>
    </p:spTree>
    <p:extLst>
      <p:ext uri="{BB962C8B-B14F-4D97-AF65-F5344CB8AC3E}">
        <p14:creationId xmlns:p14="http://schemas.microsoft.com/office/powerpoint/2010/main" val="4096696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urner, handwear&#10;&#10;Description automatically generated">
            <a:extLst>
              <a:ext uri="{FF2B5EF4-FFF2-40B4-BE49-F238E27FC236}">
                <a16:creationId xmlns:a16="http://schemas.microsoft.com/office/drawing/2014/main" id="{309AFA84-7E13-4208-AB5F-1296CAE6DB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tretch/>
        </p:blipFill>
        <p:spPr>
          <a:xfrm>
            <a:off x="5948291" y="908050"/>
            <a:ext cx="5281762" cy="5281762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BF584C-7095-4B00-B1A4-45789911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10" y="792399"/>
            <a:ext cx="4957630" cy="1909269"/>
          </a:xfrm>
        </p:spPr>
        <p:txBody>
          <a:bodyPr anchor="b">
            <a:normAutofit/>
          </a:bodyPr>
          <a:lstStyle/>
          <a:p>
            <a:r>
              <a:rPr lang="fi-FI" dirty="0"/>
              <a:t>Valtuutetun vaikutuskanavat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D7B1-9A00-413E-8E25-E1407C08D7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8364" y="2960016"/>
            <a:ext cx="4849977" cy="3229795"/>
          </a:xfrm>
        </p:spPr>
        <p:txBody>
          <a:bodyPr>
            <a:normAutofit/>
          </a:bodyPr>
          <a:lstStyle/>
          <a:p>
            <a:r>
              <a:rPr lang="fi-FI" dirty="0"/>
              <a:t>Valtuustossa etenkin strategia ja talousarvio!</a:t>
            </a:r>
          </a:p>
          <a:p>
            <a:r>
              <a:rPr lang="fi-FI" dirty="0"/>
              <a:t>Toimielimet</a:t>
            </a:r>
          </a:p>
          <a:p>
            <a:r>
              <a:rPr lang="fi-FI" dirty="0"/>
              <a:t>Valtuustoryhmä</a:t>
            </a:r>
          </a:p>
          <a:p>
            <a:r>
              <a:rPr lang="fi-FI" dirty="0"/>
              <a:t>Valtuutetun aloitteet</a:t>
            </a:r>
          </a:p>
          <a:p>
            <a:r>
              <a:rPr lang="fi-FI" dirty="0"/>
              <a:t>Blogit</a:t>
            </a:r>
          </a:p>
          <a:p>
            <a:r>
              <a:rPr lang="fi-FI" dirty="0"/>
              <a:t>Mielipidekirjoitukset</a:t>
            </a:r>
          </a:p>
          <a:p>
            <a:r>
              <a:rPr lang="fi-FI" dirty="0"/>
              <a:t>Somenäkyvyys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7208F-FA18-469B-96B5-046C076E5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267F747-DFA8-8B4A-8A0D-75CA3C7401B5}" type="datetime1">
              <a:rPr lang="fi-FI" smtClean="0"/>
              <a:pPr>
                <a:spcAft>
                  <a:spcPts val="600"/>
                </a:spcAft>
              </a:pPr>
              <a:t>31.8.2021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2F539-6805-406D-9378-F8A6E0575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24</a:t>
            </a:fld>
            <a:endParaRPr lang="fi-FI"/>
          </a:p>
        </p:txBody>
      </p:sp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EE2A7542-367A-43B3-8E45-E4DD88E46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9629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FF8D0-EF99-45C4-9CB4-416F753045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6894" y="2960017"/>
            <a:ext cx="4857292" cy="322248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dirty="0"/>
              <a:t>Mitä vaikeampi asia, sitä enemmän vuoropuhelua tarvitaan</a:t>
            </a:r>
          </a:p>
          <a:p>
            <a:pPr marL="765179" lvl="1" indent="-457200"/>
            <a:r>
              <a:rPr lang="fi-FI" sz="2000" dirty="0"/>
              <a:t>Mieluummin aikaisin kuin liian myöhään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Vuorovaikutuksen toimintamalleista osa kannattaa sijoittaa vuosikelloon ja loppujen kanssa toimia joustavasti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Hyvän ilmapiirin ylläpitäminen on kaikkien vastuulla!</a:t>
            </a:r>
          </a:p>
          <a:p>
            <a:pPr marL="457200" indent="-457200">
              <a:buFont typeface="+mj-lt"/>
              <a:buAutoNum type="arabicPeriod"/>
            </a:pPr>
            <a:endParaRPr lang="fi-FI" dirty="0"/>
          </a:p>
        </p:txBody>
      </p:sp>
      <p:pic>
        <p:nvPicPr>
          <p:cNvPr id="8" name="Picture 7" descr="A picture containing board, cutting, photo, large&#10;&#10;Description automatically generated">
            <a:extLst>
              <a:ext uri="{FF2B5EF4-FFF2-40B4-BE49-F238E27FC236}">
                <a16:creationId xmlns:a16="http://schemas.microsoft.com/office/drawing/2014/main" id="{36892E6B-0B00-4B51-B61E-9437334EE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66" b="1"/>
          <a:stretch/>
        </p:blipFill>
        <p:spPr>
          <a:xfrm>
            <a:off x="5528734" y="908050"/>
            <a:ext cx="6112405" cy="527329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0CF29F-C504-489D-B2C3-72550955D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68" y="775658"/>
            <a:ext cx="4955518" cy="1909269"/>
          </a:xfrm>
        </p:spPr>
        <p:txBody>
          <a:bodyPr anchor="b">
            <a:normAutofit/>
          </a:bodyPr>
          <a:lstStyle/>
          <a:p>
            <a:r>
              <a:rPr lang="fi-FI" dirty="0"/>
              <a:t>Päätöksenteon ilmapiiri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0680-C9C1-417E-B37C-5DCF97BA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6724FB2-0A91-174D-81D1-48431DA44DE4}" type="datetime1">
              <a:rPr lang="fi-FI" smtClean="0"/>
              <a:pPr>
                <a:spcAft>
                  <a:spcPts val="600"/>
                </a:spcAft>
              </a:pPr>
              <a:t>31.8.2021</a:t>
            </a:fld>
            <a:endParaRPr lang="fi-FI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9C800FE-61F2-4618-B328-7C2D3EE5A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83" y="6489700"/>
            <a:ext cx="6779559" cy="251947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7D62A-A0E2-4E87-A2CF-0B51B716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894" y="6508376"/>
            <a:ext cx="616043" cy="23327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491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Hyvä päätöksenteon ilmapiiri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26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472264" y="2690918"/>
            <a:ext cx="3096344" cy="1512168"/>
          </a:xfrm>
        </p:spPr>
        <p:txBody>
          <a:bodyPr>
            <a:normAutofit/>
          </a:bodyPr>
          <a:lstStyle/>
          <a:p>
            <a:r>
              <a:rPr lang="fi-FI" dirty="0"/>
              <a:t>Tavoitteena yhteisiin tavoitteet  ja mittarit</a:t>
            </a:r>
          </a:p>
        </p:txBody>
      </p:sp>
      <p:pic>
        <p:nvPicPr>
          <p:cNvPr id="11" name="Kuvan paikkamerkki 10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b="22049"/>
          <a:stretch>
            <a:fillRect/>
          </a:stretch>
        </p:blipFill>
        <p:spPr>
          <a:xfrm>
            <a:off x="5718207" y="2744651"/>
            <a:ext cx="2448272" cy="136869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8472264" y="4761148"/>
            <a:ext cx="3096344" cy="1440160"/>
          </a:xfrm>
        </p:spPr>
        <p:txBody>
          <a:bodyPr>
            <a:normAutofit/>
          </a:bodyPr>
          <a:lstStyle/>
          <a:p>
            <a:r>
              <a:rPr lang="fi-FI" dirty="0"/>
              <a:t>Armollisuus inhimillisyyden edessä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Kunnioitus erilaisia rooleja ja näkökulmia kohtaan</a:t>
            </a:r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6" b="20496"/>
          <a:stretch>
            <a:fillRect/>
          </a:stretch>
        </p:blipFill>
        <p:spPr/>
      </p:pic>
      <p:pic>
        <p:nvPicPr>
          <p:cNvPr id="13" name="Picture Placeholder 12" descr="A picture containing chart&#10;&#10;Description automatically generated">
            <a:extLst>
              <a:ext uri="{FF2B5EF4-FFF2-40B4-BE49-F238E27FC236}">
                <a16:creationId xmlns:a16="http://schemas.microsoft.com/office/drawing/2014/main" id="{3C230772-DC4D-4400-8C39-D9D5997287D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t="5837" b="5837"/>
          <a:stretch>
            <a:fillRect/>
          </a:stretch>
        </p:blipFill>
        <p:spPr>
          <a:xfrm>
            <a:off x="5718207" y="4725143"/>
            <a:ext cx="2448272" cy="1440160"/>
          </a:xfrm>
        </p:spPr>
      </p:pic>
    </p:spTree>
    <p:extLst>
      <p:ext uri="{BB962C8B-B14F-4D97-AF65-F5344CB8AC3E}">
        <p14:creationId xmlns:p14="http://schemas.microsoft.com/office/powerpoint/2010/main" val="19154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B396-0DA9-4F54-8836-596AEB2E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89" y="908051"/>
            <a:ext cx="10655486" cy="649288"/>
          </a:xfrm>
        </p:spPr>
        <p:txBody>
          <a:bodyPr anchor="b">
            <a:normAutofit/>
          </a:bodyPr>
          <a:lstStyle/>
          <a:p>
            <a:r>
              <a:rPr lang="fi-FI" dirty="0"/>
              <a:t>Lukemisto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C21DC-B9A1-4926-B1A8-5BD4B7C20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25" y="1825625"/>
            <a:ext cx="4585481" cy="4351338"/>
          </a:xfrm>
        </p:spPr>
        <p:txBody>
          <a:bodyPr>
            <a:normAutofit/>
          </a:bodyPr>
          <a:lstStyle/>
          <a:p>
            <a:r>
              <a:rPr lang="fi-FI" sz="1900" u="sng" dirty="0"/>
              <a:t>Kyösti &amp; Paananen 2020: Ammattina luottamushenkilö: työympäristönä muuttuva johtamisjärjestelmä </a:t>
            </a:r>
            <a:r>
              <a:rPr lang="fi-FI" sz="1900" u="sng" dirty="0">
                <a:hlinkClick r:id="rId2"/>
              </a:rPr>
              <a:t>https://www.kuntaliitto.fi/julkaisut/2020/2087-ammattina-luottamushenkilo-tyoymparistona-muuttuva-johtamisjarjestelma</a:t>
            </a:r>
            <a:endParaRPr lang="fi-FI" sz="1900" u="sng" dirty="0"/>
          </a:p>
          <a:p>
            <a:r>
              <a:rPr lang="fi-FI" sz="1900" u="sng" dirty="0"/>
              <a:t>Kyösti &amp; Paananen 2021: Ammattina luottamushenkilö: Työnä yhteistyön johtaminen </a:t>
            </a:r>
            <a:r>
              <a:rPr lang="fi-FI" sz="1900" u="sng" dirty="0">
                <a:hlinkClick r:id="rId3"/>
              </a:rPr>
              <a:t>https://www.kuntaliitto.fi/julkaisut/2021/2101-ammattina-luottamushenkilo-tyona-yhteistyon-johtaminen</a:t>
            </a:r>
            <a:endParaRPr lang="fi-FI" sz="1900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00959-F604-43E4-A1CA-4404532B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69038" y="6489701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267F747-DFA8-8B4A-8A0D-75CA3C7401B5}" type="datetime1">
              <a:rPr lang="fi-FI" smtClean="0"/>
              <a:pPr>
                <a:spcAft>
                  <a:spcPts val="600"/>
                </a:spcAft>
              </a:pPr>
              <a:t>31.8.2021</a:t>
            </a:fld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0B2CF4-CCCB-483D-B03A-95A415F7A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27</a:t>
            </a:fld>
            <a:endParaRPr lang="fi-FI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894B3D88-E8D3-468B-BFEA-F7A5C700E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532" y="6489700"/>
            <a:ext cx="4114800" cy="254015"/>
          </a:xfrm>
        </p:spPr>
        <p:txBody>
          <a:bodyPr/>
          <a:lstStyle/>
          <a:p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B75E4-890E-450D-9AB4-41044E281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125" y="383857"/>
            <a:ext cx="3000375" cy="4200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4C821-8D35-4448-993C-A93FF5C6C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027" y="1897378"/>
            <a:ext cx="29432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08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ctrTitle"/>
          </p:nvPr>
        </p:nvSpPr>
        <p:spPr>
          <a:xfrm>
            <a:off x="3362325" y="2276476"/>
            <a:ext cx="5829300" cy="1960563"/>
          </a:xfrm>
        </p:spPr>
        <p:txBody>
          <a:bodyPr/>
          <a:lstStyle/>
          <a:p>
            <a:r>
              <a:rPr lang="fi-FI" altLang="fi-FI" b="1" dirty="0"/>
              <a:t>Kiitos huomiosta!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6BA83-1589-4ABE-AFE4-2EA8CEFA6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90" y="4435974"/>
            <a:ext cx="11083550" cy="691985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Jenni Airaksinen</a:t>
            </a:r>
          </a:p>
          <a:p>
            <a:r>
              <a:rPr lang="fi-FI" dirty="0"/>
              <a:t>@</a:t>
            </a:r>
            <a:r>
              <a:rPr lang="fi-FI" dirty="0" err="1"/>
              <a:t>AiraksinenJenni</a:t>
            </a:r>
            <a:endParaRPr lang="fi-FI" dirty="0"/>
          </a:p>
          <a:p>
            <a:endParaRPr lang="fi-FI" dirty="0">
              <a:latin typeface="Calibri" panose="020F0502020204030204" pitchFamily="34" charset="0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EC722E26-7B13-43C0-96FD-5E970C11D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34" y="4770625"/>
            <a:ext cx="357332" cy="3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58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1F1307-D1B7-4977-B290-6E270CC3F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2276872"/>
            <a:ext cx="10658475" cy="1944238"/>
          </a:xfrm>
        </p:spPr>
        <p:txBody>
          <a:bodyPr/>
          <a:lstStyle/>
          <a:p>
            <a:r>
              <a:rPr lang="fi-FI" sz="3600" b="1" i="0" u="none" strike="noStrike" dirty="0">
                <a:solidFill>
                  <a:schemeClr val="accent3"/>
                </a:solidFill>
                <a:effectLst/>
              </a:rPr>
              <a:t>Kuntastrategia valtuuston työvälineenä</a:t>
            </a:r>
            <a:r>
              <a:rPr lang="fi-FI" sz="3600" b="0" i="0" u="none" strike="noStrike" dirty="0">
                <a:solidFill>
                  <a:schemeClr val="accent3"/>
                </a:solidFill>
                <a:effectLst/>
              </a:rPr>
              <a:t> </a:t>
            </a:r>
            <a:endParaRPr lang="fi-FI" sz="3600" dirty="0">
              <a:solidFill>
                <a:schemeClr val="accent3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B4A067C-69CC-4777-97E0-D27A7F4EF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3068960"/>
            <a:ext cx="10658475" cy="936130"/>
          </a:xfrm>
        </p:spPr>
        <p:txBody>
          <a:bodyPr/>
          <a:lstStyle/>
          <a:p>
            <a:r>
              <a:rPr lang="fi-FI" sz="2800" b="0" i="0" u="none" strike="noStrike" dirty="0">
                <a:solidFill>
                  <a:srgbClr val="333333"/>
                </a:solidFill>
                <a:effectLst/>
              </a:rPr>
              <a:t>Kehittämispäällikkö Jarkko Majava 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4618C-C395-43A5-B076-A06B9E3F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94B2A0A7-57E6-4B54-B6D9-293A49A230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4221110"/>
            <a:ext cx="10658475" cy="1584379"/>
          </a:xfrm>
        </p:spPr>
        <p:txBody>
          <a:bodyPr/>
          <a:lstStyle/>
          <a:p>
            <a:r>
              <a:rPr lang="fi-FI" dirty="0"/>
              <a:t>@</a:t>
            </a:r>
            <a:r>
              <a:rPr lang="fi-FI" dirty="0" err="1"/>
              <a:t>KL_uso</a:t>
            </a:r>
            <a:r>
              <a:rPr lang="fi-FI" dirty="0"/>
              <a:t> </a:t>
            </a:r>
          </a:p>
          <a:p>
            <a:r>
              <a:rPr lang="fi-FI" dirty="0"/>
              <a:t>@</a:t>
            </a:r>
            <a:r>
              <a:rPr lang="fi-FI" dirty="0" err="1"/>
              <a:t>FCG_Group</a:t>
            </a:r>
            <a:endParaRPr lang="fi-FI" dirty="0"/>
          </a:p>
          <a:p>
            <a:r>
              <a:rPr lang="fi-FI" dirty="0"/>
              <a:t>@</a:t>
            </a:r>
            <a:r>
              <a:rPr lang="fi-FI" dirty="0" err="1"/>
              <a:t>kestavakaupunki</a:t>
            </a:r>
            <a:r>
              <a:rPr lang="fi-FI" dirty="0"/>
              <a:t> </a:t>
            </a:r>
          </a:p>
          <a:p>
            <a:endParaRPr lang="fi-FI" dirty="0"/>
          </a:p>
          <a:p>
            <a:r>
              <a:rPr lang="fi-FI" dirty="0"/>
              <a:t>#</a:t>
            </a:r>
            <a:r>
              <a:rPr lang="fi-FI" dirty="0" err="1"/>
              <a:t>USOkunnat</a:t>
            </a:r>
            <a:r>
              <a:rPr lang="fi-FI" dirty="0"/>
              <a:t> </a:t>
            </a:r>
          </a:p>
          <a:p>
            <a:r>
              <a:rPr lang="fi-FI" dirty="0"/>
              <a:t>#kestäväkaupunki </a:t>
            </a:r>
          </a:p>
          <a:p>
            <a:r>
              <a:rPr lang="fi-FI" dirty="0"/>
              <a:t> </a:t>
            </a: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FD1BC68-B17E-47B7-91E5-3CF4EC15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95122"/>
            <a:ext cx="1199595" cy="8299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606117B-A6E6-41A0-B21C-3239111BD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74204"/>
            <a:ext cx="2228746" cy="95947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9F5E9AF-03F3-42B1-9A23-00FA6AE94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365528"/>
            <a:ext cx="1221199" cy="4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0C2DBEE-32A8-4AA6-A73D-C3A2B297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9" name="Sisällön paikkamerkki 6">
            <a:extLst>
              <a:ext uri="{FF2B5EF4-FFF2-40B4-BE49-F238E27FC236}">
                <a16:creationId xmlns:a16="http://schemas.microsoft.com/office/drawing/2014/main" id="{0D82EF0D-A331-4449-9ECF-C5FEC22E0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540" y="2795524"/>
            <a:ext cx="6235552" cy="3519154"/>
          </a:xfrm>
          <a:prstGeom prst="rect">
            <a:avLst/>
          </a:prstGeom>
        </p:spPr>
      </p:pic>
      <p:sp>
        <p:nvSpPr>
          <p:cNvPr id="10" name="Dian numeron paikkamerkki 4">
            <a:extLst>
              <a:ext uri="{FF2B5EF4-FFF2-40B4-BE49-F238E27FC236}">
                <a16:creationId xmlns:a16="http://schemas.microsoft.com/office/drawing/2014/main" id="{F7B7FB77-9D81-489D-9184-CEFBC90A07B7}"/>
              </a:ext>
            </a:extLst>
          </p:cNvPr>
          <p:cNvSpPr txBox="1">
            <a:spLocks/>
          </p:cNvSpPr>
          <p:nvPr/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11" name="Sisällön paikkamerkki 2">
            <a:extLst>
              <a:ext uri="{FF2B5EF4-FFF2-40B4-BE49-F238E27FC236}">
                <a16:creationId xmlns:a16="http://schemas.microsoft.com/office/drawing/2014/main" id="{FA37980F-50BE-4388-B101-BC943C981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1" y="2852936"/>
            <a:ext cx="5844157" cy="338658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D91724E7-4E2E-449C-95D8-AF827D143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8" y="163554"/>
            <a:ext cx="5294855" cy="2617374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90FBCA2A-4D8B-4EF3-BE19-1490306DC70B}"/>
              </a:ext>
            </a:extLst>
          </p:cNvPr>
          <p:cNvSpPr txBox="1">
            <a:spLocks/>
          </p:cNvSpPr>
          <p:nvPr/>
        </p:nvSpPr>
        <p:spPr>
          <a:xfrm>
            <a:off x="191345" y="413048"/>
            <a:ext cx="5112568" cy="1944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Work Sans ExtraBold" panose="000009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 ExtraBold" panose="00000900000000000000" pitchFamily="2" charset="0"/>
                <a:ea typeface="+mj-ea"/>
                <a:cs typeface="+mj-cs"/>
              </a:rPr>
              <a:t>Juuri nyt on oikea aika miettiä kuntasi tulevaisuutta ja strategiaa</a:t>
            </a: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 ExtraBold" panose="000009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71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40CD22-8F0A-4579-93DD-CE8E6692D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731" y="399418"/>
            <a:ext cx="9406309" cy="6211589"/>
          </a:xfrm>
        </p:spPr>
        <p:txBody>
          <a:bodyPr/>
          <a:lstStyle/>
          <a:p>
            <a:pPr marL="0" indent="0" algn="l">
              <a:buNone/>
            </a:pPr>
            <a:r>
              <a:rPr lang="fi-FI" sz="3600" b="1" i="0" dirty="0">
                <a:solidFill>
                  <a:schemeClr val="accent4"/>
                </a:solidFill>
                <a:effectLst/>
                <a:latin typeface="+mj-lt"/>
              </a:rPr>
              <a:t>Ohjelma: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Klo 9.30–12 Yhteinen striimattu tilaisuus (Kunta.tv)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9.30 Tilaisuuden avaus</a:t>
            </a:r>
            <a:r>
              <a:rPr lang="fi-FI" sz="1600" dirty="0">
                <a:solidFill>
                  <a:srgbClr val="333333"/>
                </a:solidFill>
                <a:latin typeface="Work Sans" panose="00000500000000000000" pitchFamily="2" charset="0"/>
              </a:rPr>
              <a:t> </a:t>
            </a:r>
            <a:r>
              <a:rPr lang="fi-FI" sz="1400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Kehittämispäällikkö Jarkko Majava / Kuntaliitto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9.35 Luottamushenkilön roolit</a:t>
            </a:r>
            <a:r>
              <a:rPr lang="fi-FI" sz="1600" dirty="0">
                <a:solidFill>
                  <a:srgbClr val="333333"/>
                </a:solidFill>
                <a:latin typeface="Work Sans" panose="00000500000000000000" pitchFamily="2" charset="0"/>
              </a:rPr>
              <a:t> </a:t>
            </a:r>
            <a:r>
              <a:rPr lang="fi-FI" sz="1400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Kunnallisoikeuden professori emeritus Aimo Ryynänen / Orimattila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10 Vaikuttava luottamushenkilötyö ja kunnan johtaminen</a:t>
            </a:r>
            <a:r>
              <a:rPr lang="fi-FI" sz="1600" dirty="0">
                <a:solidFill>
                  <a:srgbClr val="333333"/>
                </a:solidFill>
                <a:latin typeface="Work Sans" panose="00000500000000000000" pitchFamily="2" charset="0"/>
              </a:rPr>
              <a:t> </a:t>
            </a:r>
            <a:r>
              <a:rPr lang="fi-FI" sz="1400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Yliopistonlehtori Jenni Airaksinen / Tampereen yliopisto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10.25 Kuntastrategia valtuuston työvälineenä</a:t>
            </a:r>
            <a:r>
              <a:rPr lang="fi-FI" sz="1600" dirty="0">
                <a:solidFill>
                  <a:srgbClr val="333333"/>
                </a:solidFill>
                <a:latin typeface="Work Sans" panose="00000500000000000000" pitchFamily="2" charset="0"/>
              </a:rPr>
              <a:t> </a:t>
            </a:r>
            <a:r>
              <a:rPr lang="fi-FI" sz="1400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Kehittämispäällikkö Jarkko Majava / Kuntaliitto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10.45 Tauko</a:t>
            </a:r>
            <a:endParaRPr lang="fi-FI" sz="1600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11 Paneelikeskustelu luottamushenkilönä toimimisesta</a:t>
            </a:r>
            <a:endParaRPr lang="fi-FI" sz="1600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444500" lvl="1" indent="0">
              <a:spcAft>
                <a:spcPts val="600"/>
              </a:spcAft>
              <a:buNone/>
            </a:pPr>
            <a:r>
              <a:rPr lang="fi-FI" sz="1400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Paneelin vetäjänä kehittämispäällikkö Jarkko Majava</a:t>
            </a:r>
          </a:p>
          <a:p>
            <a:pPr marL="444500" lvl="1" indent="0">
              <a:spcAft>
                <a:spcPts val="600"/>
              </a:spcAft>
              <a:buNone/>
            </a:pPr>
            <a:r>
              <a:rPr lang="fi-FI" sz="1400" b="0" i="1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Miia Nahkuri, valtuuston puheenjohtaja / Riihimäki</a:t>
            </a:r>
            <a:endParaRPr lang="fi-FI" sz="1400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444500" lvl="1" indent="0">
              <a:spcAft>
                <a:spcPts val="600"/>
              </a:spcAft>
              <a:buNone/>
            </a:pPr>
            <a:r>
              <a:rPr lang="fi-FI" sz="1400" b="0" i="1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Heikki Tamminen, valtuuston puheenjohtaja / Salo</a:t>
            </a:r>
            <a:endParaRPr lang="fi-FI" sz="1400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444500" lvl="1" indent="0">
              <a:spcAft>
                <a:spcPts val="600"/>
              </a:spcAft>
              <a:buNone/>
            </a:pPr>
            <a:r>
              <a:rPr lang="fi-FI" sz="1400" b="0" i="1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Harri Aalto, hallituksen puheenjohtaja / Nakkila</a:t>
            </a:r>
            <a:endParaRPr lang="fi-FI" sz="1400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i-FI" sz="160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12-13 Lounastauko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13.00-14.15 Pienryhmäkeskustelut (</a:t>
            </a:r>
            <a:r>
              <a:rPr lang="fi-FI" sz="1600" b="1" i="0" dirty="0" err="1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Zoom</a:t>
            </a: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)</a:t>
            </a:r>
            <a:endParaRPr lang="fi-FI" sz="1600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14.15 Tapahtuman yhteinen lopetus</a:t>
            </a:r>
            <a:endParaRPr lang="fi-FI" sz="1600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03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3FF0EC8-85C2-47EF-ADCF-423AEB3F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501840"/>
            <a:ext cx="10658475" cy="1008113"/>
          </a:xfrm>
        </p:spPr>
        <p:txBody>
          <a:bodyPr/>
          <a:lstStyle/>
          <a:p>
            <a:r>
              <a:rPr lang="fi-FI" sz="2800" dirty="0"/>
              <a:t>Kasvukeskusten ja vähenevän väestön kuntien haasteita 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11FF643-0C9E-49DA-AD00-B46D0407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10" name="Kuva 9" descr="Kuva, joka sisältää kohteen merkki, huone, kello&#10;&#10;Kuvaus luotu automaattisesti">
            <a:extLst>
              <a:ext uri="{FF2B5EF4-FFF2-40B4-BE49-F238E27FC236}">
                <a16:creationId xmlns:a16="http://schemas.microsoft.com/office/drawing/2014/main" id="{C497A997-EAA9-42CD-A84B-0064ED86A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777303"/>
            <a:ext cx="3013911" cy="2180226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9AD1A354-FC4C-41B0-9741-B2F768801D26}"/>
              </a:ext>
            </a:extLst>
          </p:cNvPr>
          <p:cNvSpPr/>
          <p:nvPr/>
        </p:nvSpPr>
        <p:spPr>
          <a:xfrm>
            <a:off x="839416" y="2307945"/>
            <a:ext cx="1963789" cy="915857"/>
          </a:xfrm>
          <a:prstGeom prst="rect">
            <a:avLst/>
          </a:prstGeom>
          <a:solidFill>
            <a:srgbClr val="92346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28800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Palveluverkko-muutokset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FF3E942-47DD-496C-A953-F556E62751B8}"/>
              </a:ext>
            </a:extLst>
          </p:cNvPr>
          <p:cNvSpPr/>
          <p:nvPr/>
        </p:nvSpPr>
        <p:spPr>
          <a:xfrm>
            <a:off x="839416" y="5013177"/>
            <a:ext cx="2088232" cy="1008140"/>
          </a:xfrm>
          <a:prstGeom prst="rect">
            <a:avLst/>
          </a:prstGeom>
          <a:solidFill>
            <a:srgbClr val="92346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28800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Etäisyydet ja palvelujen saavutettavuus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16497E-E9B5-4B75-BA48-31578C94E309}"/>
              </a:ext>
            </a:extLst>
          </p:cNvPr>
          <p:cNvSpPr/>
          <p:nvPr/>
        </p:nvSpPr>
        <p:spPr>
          <a:xfrm>
            <a:off x="3678377" y="5362098"/>
            <a:ext cx="1899579" cy="1008140"/>
          </a:xfrm>
          <a:prstGeom prst="rect">
            <a:avLst/>
          </a:prstGeom>
          <a:solidFill>
            <a:srgbClr val="92346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28800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Osaava henkilöstö ja työvoima  </a:t>
            </a: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17A53D94-B3F6-4810-AB7B-AF587DCEF1DB}"/>
              </a:ext>
            </a:extLst>
          </p:cNvPr>
          <p:cNvSpPr/>
          <p:nvPr/>
        </p:nvSpPr>
        <p:spPr>
          <a:xfrm>
            <a:off x="3501796" y="2176889"/>
            <a:ext cx="1978911" cy="1019034"/>
          </a:xfrm>
          <a:prstGeom prst="rect">
            <a:avLst/>
          </a:prstGeom>
          <a:solidFill>
            <a:srgbClr val="92346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28800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Kunnan elinvoima ja houkuttelevuus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A9CD40D-9F93-4E13-BE68-418346E7F149}"/>
              </a:ext>
            </a:extLst>
          </p:cNvPr>
          <p:cNvSpPr/>
          <p:nvPr/>
        </p:nvSpPr>
        <p:spPr>
          <a:xfrm>
            <a:off x="8512605" y="3572988"/>
            <a:ext cx="1903875" cy="1008140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28800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Raskaat investoinnit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4E61183A-192C-431A-AE0E-8D8DA9DDE238}"/>
              </a:ext>
            </a:extLst>
          </p:cNvPr>
          <p:cNvSpPr/>
          <p:nvPr/>
        </p:nvSpPr>
        <p:spPr>
          <a:xfrm>
            <a:off x="6352365" y="5379903"/>
            <a:ext cx="2088232" cy="1008140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28800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Sisäinen eriytyminen ja polarisaatio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807420-0DFF-4D73-8A58-5033066F1D37}"/>
              </a:ext>
            </a:extLst>
          </p:cNvPr>
          <p:cNvSpPr/>
          <p:nvPr/>
        </p:nvSpPr>
        <p:spPr>
          <a:xfrm>
            <a:off x="8906228" y="5013147"/>
            <a:ext cx="2302340" cy="1152157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28800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Vieraskielisen väestön palvelutarpeen lisääntyminen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94536AB8-46F9-4D51-A585-66604729AE89}"/>
              </a:ext>
            </a:extLst>
          </p:cNvPr>
          <p:cNvSpPr/>
          <p:nvPr/>
        </p:nvSpPr>
        <p:spPr>
          <a:xfrm>
            <a:off x="7752185" y="2121934"/>
            <a:ext cx="1978912" cy="1019034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28800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Palvelutarpeen kasvun kustannukset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373C0173-7D56-4C37-ABC8-3187D37CAC0F}"/>
              </a:ext>
            </a:extLst>
          </p:cNvPr>
          <p:cNvSpPr/>
          <p:nvPr/>
        </p:nvSpPr>
        <p:spPr>
          <a:xfrm>
            <a:off x="1722806" y="3719793"/>
            <a:ext cx="2028597" cy="915857"/>
          </a:xfrm>
          <a:prstGeom prst="rect">
            <a:avLst/>
          </a:prstGeom>
          <a:solidFill>
            <a:srgbClr val="92346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28800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Väestön vanhenemisen kustannukset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AC86687-2EC0-4591-BC0B-1C41CB661FB9}"/>
              </a:ext>
            </a:extLst>
          </p:cNvPr>
          <p:cNvSpPr txBox="1">
            <a:spLocks/>
          </p:cNvSpPr>
          <p:nvPr/>
        </p:nvSpPr>
        <p:spPr>
          <a:xfrm>
            <a:off x="7501114" y="1179742"/>
            <a:ext cx="5112568" cy="360040"/>
          </a:xfrm>
          <a:prstGeom prst="rect">
            <a:avLst/>
          </a:prstGeom>
        </p:spPr>
        <p:txBody>
          <a:bodyPr/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2050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8400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8400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8400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8400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8400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2346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Kasvustrategiat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CCF65CD2-2294-4D62-8644-EDBF1FF73E86}"/>
              </a:ext>
            </a:extLst>
          </p:cNvPr>
          <p:cNvSpPr txBox="1"/>
          <p:nvPr/>
        </p:nvSpPr>
        <p:spPr>
          <a:xfrm>
            <a:off x="703898" y="1165556"/>
            <a:ext cx="6095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Hallitun supistumisen strategiat</a:t>
            </a: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1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5DCDA1-E13C-4337-961B-314A337AE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i-FI" sz="2800" b="1" dirty="0"/>
              <a:t>Kuntakokonaisuuden pitkän tähtäyksen päätöksentekoa ja toimintaa ohjaava </a:t>
            </a:r>
            <a:r>
              <a:rPr lang="fi-FI" sz="2800" b="1" dirty="0">
                <a:solidFill>
                  <a:schemeClr val="accent3"/>
                </a:solidFill>
              </a:rPr>
              <a:t>tulevaisuuden suunta ja kantava idea.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2800" dirty="0"/>
          </a:p>
          <a:p>
            <a:r>
              <a:rPr lang="fi-FI" sz="2400" dirty="0"/>
              <a:t>Lisäksi strategia on..</a:t>
            </a:r>
          </a:p>
          <a:p>
            <a:pPr lvl="1"/>
            <a:r>
              <a:rPr lang="fi-FI" sz="2400" dirty="0"/>
              <a:t>Valtuuston </a:t>
            </a:r>
            <a:r>
              <a:rPr lang="fi-FI" sz="2400" b="1" dirty="0"/>
              <a:t>johtamisen väline</a:t>
            </a:r>
          </a:p>
          <a:p>
            <a:pPr lvl="1"/>
            <a:r>
              <a:rPr lang="fi-FI" sz="2400" b="1" dirty="0"/>
              <a:t>Yhteinen ymmärrys </a:t>
            </a:r>
            <a:r>
              <a:rPr lang="fi-FI" sz="2400" dirty="0"/>
              <a:t>keskeisistä tavoitteista ja tulevaisuuden suunnasta </a:t>
            </a:r>
          </a:p>
          <a:p>
            <a:pPr lvl="1"/>
            <a:r>
              <a:rPr lang="fi-FI" sz="2400" b="1" dirty="0"/>
              <a:t>Valintoja</a:t>
            </a:r>
            <a:r>
              <a:rPr lang="fi-FI" sz="2400" dirty="0"/>
              <a:t> toinen toistaan tärkeämpien asioiden välillä</a:t>
            </a:r>
          </a:p>
          <a:p>
            <a:pPr lvl="1"/>
            <a:r>
              <a:rPr lang="fi-FI" sz="2400" b="1" dirty="0"/>
              <a:t>Jatkuva prosessi,</a:t>
            </a:r>
            <a:r>
              <a:rPr lang="fi-FI" sz="2400" dirty="0"/>
              <a:t> vuorovaikutusta ja tekemistä</a:t>
            </a:r>
            <a:endParaRPr lang="fi-FI" sz="1600" dirty="0"/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67CA048-CE24-4C15-AD40-58316AD3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" name="Otsikko 3">
            <a:extLst>
              <a:ext uri="{FF2B5EF4-FFF2-40B4-BE49-F238E27FC236}">
                <a16:creationId xmlns:a16="http://schemas.microsoft.com/office/drawing/2014/main" id="{4EBC12FA-893E-40AC-BA31-E6A57DB0DC77}"/>
              </a:ext>
            </a:extLst>
          </p:cNvPr>
          <p:cNvSpPr txBox="1">
            <a:spLocks/>
          </p:cNvSpPr>
          <p:nvPr/>
        </p:nvSpPr>
        <p:spPr>
          <a:xfrm>
            <a:off x="766763" y="936798"/>
            <a:ext cx="10515600" cy="9477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Work Sans ExtraBold" panose="000009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 ExtraBold" panose="00000900000000000000" pitchFamily="2" charset="0"/>
                <a:ea typeface="+mj-ea"/>
                <a:cs typeface="+mj-cs"/>
              </a:rPr>
              <a:t>Mikä on kuntastrategia?</a:t>
            </a:r>
          </a:p>
        </p:txBody>
      </p:sp>
      <p:sp>
        <p:nvSpPr>
          <p:cNvPr id="6" name="Sisällön paikkamerkki 4">
            <a:extLst>
              <a:ext uri="{FF2B5EF4-FFF2-40B4-BE49-F238E27FC236}">
                <a16:creationId xmlns:a16="http://schemas.microsoft.com/office/drawing/2014/main" id="{77FB39B3-F9BA-4A34-BB47-637A5DCFAE26}"/>
              </a:ext>
            </a:extLst>
          </p:cNvPr>
          <p:cNvSpPr txBox="1">
            <a:spLocks/>
          </p:cNvSpPr>
          <p:nvPr/>
        </p:nvSpPr>
        <p:spPr>
          <a:xfrm>
            <a:off x="767408" y="1555231"/>
            <a:ext cx="10586392" cy="49517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2050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4488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13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7513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9950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6038" indent="-26511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marR="0" lvl="0" indent="-2714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234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6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391F9D3-E25F-451D-BDBA-A0108689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" name="Otsikko 3">
            <a:extLst>
              <a:ext uri="{FF2B5EF4-FFF2-40B4-BE49-F238E27FC236}">
                <a16:creationId xmlns:a16="http://schemas.microsoft.com/office/drawing/2014/main" id="{C9F98671-397A-4420-B8AB-E4273A61B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48680"/>
            <a:ext cx="10658475" cy="1008113"/>
          </a:xfrm>
        </p:spPr>
        <p:txBody>
          <a:bodyPr/>
          <a:lstStyle/>
          <a:p>
            <a:r>
              <a:rPr lang="fi-FI" dirty="0"/>
              <a:t>Kuntalain lähtökohdat kuntastrategiaan</a:t>
            </a:r>
          </a:p>
        </p:txBody>
      </p:sp>
      <p:sp>
        <p:nvSpPr>
          <p:cNvPr id="6" name="Sisällön paikkamerkki 4">
            <a:extLst>
              <a:ext uri="{FF2B5EF4-FFF2-40B4-BE49-F238E27FC236}">
                <a16:creationId xmlns:a16="http://schemas.microsoft.com/office/drawing/2014/main" id="{B2DD5C2C-61EB-47DA-B016-4051C1B32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874"/>
            <a:ext cx="7548154" cy="4679089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fi-FI" b="1" dirty="0">
                <a:solidFill>
                  <a:schemeClr val="accent3"/>
                </a:solidFill>
              </a:rPr>
              <a:t>Kuntalaki 37 §</a:t>
            </a:r>
            <a:endParaRPr lang="fi-FI" dirty="0">
              <a:solidFill>
                <a:schemeClr val="accent3"/>
              </a:solidFill>
            </a:endParaRPr>
          </a:p>
          <a:p>
            <a:pPr marL="0" indent="0" fontAlgn="base">
              <a:buNone/>
            </a:pPr>
            <a:r>
              <a:rPr lang="fi-FI" dirty="0"/>
              <a:t>Kunnassa on oltava kuntastrategia, jossa </a:t>
            </a:r>
            <a:r>
              <a:rPr lang="fi-FI" b="1" dirty="0"/>
              <a:t>valtuusto päättää </a:t>
            </a:r>
            <a:r>
              <a:rPr lang="fi-FI" dirty="0"/>
              <a:t>kunnan toiminnan ja talouden pitkän aikavälin tavoitteista. </a:t>
            </a:r>
          </a:p>
          <a:p>
            <a:pPr marL="0" indent="0" fontAlgn="base">
              <a:buNone/>
            </a:pPr>
            <a:endParaRPr lang="fi-FI" dirty="0"/>
          </a:p>
          <a:p>
            <a:pPr marL="0" indent="0" fontAlgn="base">
              <a:buNone/>
            </a:pPr>
            <a:r>
              <a:rPr lang="fi-FI" dirty="0"/>
              <a:t>Kuntastrategiassa tulee </a:t>
            </a:r>
            <a:r>
              <a:rPr lang="fi-FI" u="sng" dirty="0"/>
              <a:t>ottaa huomioon</a:t>
            </a:r>
            <a:r>
              <a:rPr lang="fi-FI" dirty="0"/>
              <a:t>:</a:t>
            </a:r>
          </a:p>
          <a:p>
            <a:pPr marL="457200" indent="-457200" fontAlgn="base">
              <a:buFont typeface="+mj-lt"/>
              <a:buAutoNum type="arabicParenR"/>
            </a:pPr>
            <a:r>
              <a:rPr lang="fi-FI" dirty="0"/>
              <a:t>kunnan asukkaiden hyvinvoinnin edistäminen;</a:t>
            </a:r>
          </a:p>
          <a:p>
            <a:pPr marL="457200" indent="-457200" fontAlgn="base">
              <a:buFont typeface="+mj-lt"/>
              <a:buAutoNum type="arabicParenR"/>
            </a:pPr>
            <a:r>
              <a:rPr lang="fi-FI" dirty="0"/>
              <a:t>palvelujen järjestäminen ja tuottaminen;</a:t>
            </a:r>
          </a:p>
          <a:p>
            <a:pPr marL="457200" indent="-457200" fontAlgn="base">
              <a:buFont typeface="+mj-lt"/>
              <a:buAutoNum type="arabicParenR"/>
            </a:pPr>
            <a:r>
              <a:rPr lang="fi-FI" dirty="0"/>
              <a:t>kunnan tehtäviä koskevissa laeissa säädetyt palvelutavoitteet;</a:t>
            </a:r>
          </a:p>
          <a:p>
            <a:pPr marL="457200" indent="-457200" fontAlgn="base">
              <a:buFont typeface="+mj-lt"/>
              <a:buAutoNum type="arabicParenR"/>
            </a:pPr>
            <a:r>
              <a:rPr lang="fi-FI" dirty="0"/>
              <a:t>omistajapolitiikka;</a:t>
            </a:r>
          </a:p>
          <a:p>
            <a:pPr marL="457200" indent="-457200" fontAlgn="base">
              <a:buFont typeface="+mj-lt"/>
              <a:buAutoNum type="arabicParenR"/>
            </a:pPr>
            <a:r>
              <a:rPr lang="fi-FI" dirty="0"/>
              <a:t>henkilöstöpolitiikka;</a:t>
            </a:r>
          </a:p>
          <a:p>
            <a:pPr marL="457200" indent="-457200" fontAlgn="base">
              <a:buFont typeface="+mj-lt"/>
              <a:buAutoNum type="arabicParenR"/>
            </a:pPr>
            <a:r>
              <a:rPr lang="fi-FI" dirty="0"/>
              <a:t>kunnan asukkaiden osallistumis- ja vaikuttamismahdollisuudet;</a:t>
            </a:r>
          </a:p>
          <a:p>
            <a:pPr marL="457200" indent="-457200" fontAlgn="base">
              <a:buFont typeface="+mj-lt"/>
              <a:buAutoNum type="arabicParenR"/>
            </a:pPr>
            <a:r>
              <a:rPr lang="fi-FI" dirty="0"/>
              <a:t>elinympäristön ja alueen elinvoiman kehittäminen.</a:t>
            </a:r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EF14278E-7E6B-4248-9111-86F54D386E4F}"/>
              </a:ext>
            </a:extLst>
          </p:cNvPr>
          <p:cNvSpPr/>
          <p:nvPr/>
        </p:nvSpPr>
        <p:spPr>
          <a:xfrm>
            <a:off x="8560525" y="1793965"/>
            <a:ext cx="3228807" cy="3139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Omistajapolitiikka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sisältää periaatteet, joilla johdetaan, ohjataan ja valvotaan kunnan toimintaa.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Omistajapolitiikalla linjataan muun muassa se,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missä yhteyksissä kunta on mukana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omistajana ja sijoittajana ja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mitä kunta omistajuudella tavoittelee. </a:t>
            </a:r>
          </a:p>
        </p:txBody>
      </p:sp>
    </p:spTree>
    <p:extLst>
      <p:ext uri="{BB962C8B-B14F-4D97-AF65-F5344CB8AC3E}">
        <p14:creationId xmlns:p14="http://schemas.microsoft.com/office/powerpoint/2010/main" val="396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AC52287-678A-4817-BD1B-BC6A1F81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" name="Otsikko 3">
            <a:extLst>
              <a:ext uri="{FF2B5EF4-FFF2-40B4-BE49-F238E27FC236}">
                <a16:creationId xmlns:a16="http://schemas.microsoft.com/office/drawing/2014/main" id="{A5F5A944-04FE-493A-AA09-127702CE1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48679"/>
            <a:ext cx="10658475" cy="1008113"/>
          </a:xfrm>
        </p:spPr>
        <p:txBody>
          <a:bodyPr/>
          <a:lstStyle/>
          <a:p>
            <a:r>
              <a:rPr lang="fi-FI" dirty="0"/>
              <a:t>Kuntalain lähtökohdat kuntastrategiaan</a:t>
            </a:r>
          </a:p>
        </p:txBody>
      </p:sp>
      <p:sp>
        <p:nvSpPr>
          <p:cNvPr id="6" name="Sisällön paikkamerkki 4">
            <a:extLst>
              <a:ext uri="{FF2B5EF4-FFF2-40B4-BE49-F238E27FC236}">
                <a16:creationId xmlns:a16="http://schemas.microsoft.com/office/drawing/2014/main" id="{4903F548-E100-429A-ABFA-9B2E6E524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690" y="1454330"/>
            <a:ext cx="10641875" cy="4914571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i-FI" dirty="0"/>
              <a:t>Kuntastrategian tulee perustua </a:t>
            </a:r>
            <a:r>
              <a:rPr lang="fi-FI" b="1" dirty="0"/>
              <a:t>arvioon kunnan nykytilanteesta </a:t>
            </a:r>
            <a:r>
              <a:rPr lang="fi-FI" dirty="0"/>
              <a:t>sekä </a:t>
            </a:r>
            <a:r>
              <a:rPr lang="fi-FI" b="1" dirty="0"/>
              <a:t>tulevista toimintaympäristön muutoksista </a:t>
            </a:r>
            <a:r>
              <a:rPr lang="fi-FI" dirty="0"/>
              <a:t>ja niiden </a:t>
            </a:r>
            <a:r>
              <a:rPr lang="fi-FI" b="1" dirty="0"/>
              <a:t>vaikutuksista kunnan tehtävien toteuttamiseen</a:t>
            </a:r>
            <a:r>
              <a:rPr lang="fi-FI" dirty="0"/>
              <a:t>. </a:t>
            </a:r>
            <a:r>
              <a:rPr lang="fi-FI" b="1" dirty="0">
                <a:solidFill>
                  <a:schemeClr val="accent2"/>
                </a:solidFill>
              </a:rPr>
              <a:t>(Kuntalaki 37 §)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i-FI" dirty="0"/>
              <a:t>Kuntastrategiassa tulee määritellä myös sen </a:t>
            </a:r>
            <a:r>
              <a:rPr lang="fi-FI" b="1" dirty="0"/>
              <a:t>toteutumisen arviointi ja seuranta. </a:t>
            </a:r>
            <a:r>
              <a:rPr lang="fi-FI" b="1" dirty="0">
                <a:solidFill>
                  <a:schemeClr val="accent2"/>
                </a:solidFill>
              </a:rPr>
              <a:t>(Kuntalaki 37 §)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i-FI" dirty="0"/>
              <a:t>Kuntastrategia </a:t>
            </a:r>
            <a:r>
              <a:rPr lang="fi-FI" b="1" dirty="0"/>
              <a:t>tarkistetaan vähintään kerran valtuuston toimikaudessa</a:t>
            </a:r>
            <a:r>
              <a:rPr lang="fi-FI" dirty="0"/>
              <a:t>.</a:t>
            </a:r>
            <a:r>
              <a:rPr lang="fi-FI" b="1" dirty="0">
                <a:solidFill>
                  <a:schemeClr val="accent2"/>
                </a:solidFill>
              </a:rPr>
              <a:t> (Kuntalaki 37 §)</a:t>
            </a:r>
            <a:endParaRPr lang="fi-FI" dirty="0"/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i-FI" dirty="0"/>
              <a:t>Kuntastrategia on oltava </a:t>
            </a:r>
            <a:r>
              <a:rPr lang="fi-FI" b="1" dirty="0"/>
              <a:t>saatavilla yleisessä tietoverkossa</a:t>
            </a:r>
            <a:r>
              <a:rPr lang="fi-FI" dirty="0"/>
              <a:t>. </a:t>
            </a:r>
            <a:r>
              <a:rPr lang="fi-FI" b="1" dirty="0">
                <a:solidFill>
                  <a:schemeClr val="accent2"/>
                </a:solidFill>
              </a:rPr>
              <a:t>(Kuntalaki 109 §)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i-FI" b="1" dirty="0"/>
              <a:t>Talousarvio ja -suunnitelma </a:t>
            </a:r>
            <a:r>
              <a:rPr lang="fi-FI" dirty="0"/>
              <a:t>on laadittava siten, että ne toteuttavat kuntastrategiaa ja edellytykset kunnan tehtävien hoitamiseen turvataan. Talousarviossa ja -suunnitelmassa hyväksytään kunnan ja kuntakonsernin toiminnan ja talouden tavoitteet </a:t>
            </a:r>
            <a:r>
              <a:rPr lang="fi-FI" b="1" dirty="0">
                <a:solidFill>
                  <a:schemeClr val="accent2"/>
                </a:solidFill>
              </a:rPr>
              <a:t>(Kuntalaki 110 §)</a:t>
            </a:r>
            <a:endParaRPr lang="fi-FI" dirty="0"/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60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-241300" y="439739"/>
            <a:ext cx="12505267" cy="6269037"/>
          </a:xfrm>
          <a:prstGeom prst="ellipse">
            <a:avLst/>
          </a:prstGeom>
          <a:solidFill>
            <a:schemeClr val="tx2"/>
          </a:solidFill>
          <a:ln w="19050" algn="ctr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39185" y="863600"/>
            <a:ext cx="11305116" cy="5588000"/>
          </a:xfrm>
          <a:prstGeom prst="ellipse">
            <a:avLst/>
          </a:prstGeom>
          <a:solidFill>
            <a:srgbClr val="B5BA05"/>
          </a:solidFill>
          <a:ln w="19050" algn="ctr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Oval 2"/>
          <p:cNvSpPr>
            <a:spLocks noChangeArrowheads="1"/>
          </p:cNvSpPr>
          <p:nvPr/>
        </p:nvSpPr>
        <p:spPr bwMode="auto">
          <a:xfrm>
            <a:off x="1126278" y="1844675"/>
            <a:ext cx="10098616" cy="4184651"/>
          </a:xfrm>
          <a:prstGeom prst="ellipse">
            <a:avLst/>
          </a:prstGeom>
          <a:solidFill>
            <a:srgbClr val="FFC000"/>
          </a:solidFill>
          <a:ln w="19050" algn="ctr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Oval 3"/>
          <p:cNvSpPr>
            <a:spLocks noChangeArrowheads="1"/>
          </p:cNvSpPr>
          <p:nvPr/>
        </p:nvSpPr>
        <p:spPr bwMode="auto">
          <a:xfrm>
            <a:off x="2701596" y="3500440"/>
            <a:ext cx="7672916" cy="2587625"/>
          </a:xfrm>
          <a:prstGeom prst="ellipse">
            <a:avLst/>
          </a:prstGeom>
          <a:solidFill>
            <a:srgbClr val="FF7021"/>
          </a:solidFill>
          <a:ln w="1905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4706995" y="4585276"/>
            <a:ext cx="4768114" cy="1673044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762276" y="2102659"/>
            <a:ext cx="528543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1pPr>
            <a:lvl2pPr marL="742950" indent="-28575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2pPr>
            <a:lvl3pPr marL="1143000" indent="-22860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3pPr>
            <a:lvl4pPr marL="1600200" indent="-22860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4pPr>
            <a:lvl5pPr marL="2057400" indent="-22860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Osakkuusyhteisöt ja yhteistyösopimukset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4761488" y="3644902"/>
            <a:ext cx="44777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1pPr>
            <a:lvl2pPr marL="742950" indent="-28575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2pPr>
            <a:lvl3pPr marL="1143000" indent="-22860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3pPr>
            <a:lvl4pPr marL="1600200" indent="-22860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4pPr>
            <a:lvl5pPr marL="2057400" indent="-22860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Tytäryhteisöt</a:t>
            </a:r>
          </a:p>
        </p:txBody>
      </p:sp>
      <p:sp>
        <p:nvSpPr>
          <p:cNvPr id="33" name="Rectangle 14"/>
          <p:cNvSpPr txBox="1">
            <a:spLocks noChangeArrowheads="1"/>
          </p:cNvSpPr>
          <p:nvPr/>
        </p:nvSpPr>
        <p:spPr bwMode="auto">
          <a:xfrm>
            <a:off x="2556895" y="7177"/>
            <a:ext cx="1036743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002E63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Kunnan toiminnan johtaminen ja ohjaus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523760" y="1228361"/>
            <a:ext cx="34849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1pPr>
            <a:lvl2pPr marL="742950" indent="-28575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2pPr>
            <a:lvl3pPr marL="1143000" indent="-22860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3pPr>
            <a:lvl4pPr marL="1600200" indent="-22860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4pPr>
            <a:lvl5pPr marL="2057400" indent="-228600" eaLnBrk="0" hangingPunct="0">
              <a:defRPr sz="1000">
                <a:solidFill>
                  <a:srgbClr val="00388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3882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Yritykset ja kolmas sektori</a:t>
            </a:r>
          </a:p>
        </p:txBody>
      </p:sp>
      <p:sp>
        <p:nvSpPr>
          <p:cNvPr id="2" name="Nuoli vasemmalle ja oikealle 1"/>
          <p:cNvSpPr/>
          <p:nvPr/>
        </p:nvSpPr>
        <p:spPr>
          <a:xfrm rot="2952004">
            <a:off x="708904" y="3283702"/>
            <a:ext cx="6113463" cy="1492249"/>
          </a:xfrm>
          <a:prstGeom prst="leftRightArrow">
            <a:avLst/>
          </a:prstGeom>
          <a:solidFill>
            <a:schemeClr val="tx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Kuntastrategian toimeenpano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Raportointi ja arviointi</a:t>
            </a:r>
          </a:p>
        </p:txBody>
      </p:sp>
      <p:sp>
        <p:nvSpPr>
          <p:cNvPr id="3" name="Suorakulmio 2"/>
          <p:cNvSpPr/>
          <p:nvPr/>
        </p:nvSpPr>
        <p:spPr>
          <a:xfrm>
            <a:off x="3761449" y="2346885"/>
            <a:ext cx="6906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Omistajaohjaus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Perussopimus ja yhtymäkokoukset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Osakassopimus, yhteistoimintasopimukset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Konserniohje, yhtiöjärjestys ja yhtiökokous, hallitustyöskentely</a:t>
            </a:r>
          </a:p>
        </p:txBody>
      </p:sp>
      <p:sp>
        <p:nvSpPr>
          <p:cNvPr id="37" name="Suorakulmio 36"/>
          <p:cNvSpPr/>
          <p:nvPr/>
        </p:nvSpPr>
        <p:spPr>
          <a:xfrm>
            <a:off x="3306400" y="1500801"/>
            <a:ext cx="63373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Sopimukset ja valvonta	Avustusehdot</a:t>
            </a:r>
          </a:p>
        </p:txBody>
      </p:sp>
      <p:sp>
        <p:nvSpPr>
          <p:cNvPr id="38" name="Suorakulmio 37"/>
          <p:cNvSpPr/>
          <p:nvPr/>
        </p:nvSpPr>
        <p:spPr>
          <a:xfrm>
            <a:off x="4761488" y="3945635"/>
            <a:ext cx="565784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Omistajaohjaus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Konserniohje ja yhtiöjärjestys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Yhtiökokous ja hallitus</a:t>
            </a:r>
          </a:p>
        </p:txBody>
      </p:sp>
      <p:sp>
        <p:nvSpPr>
          <p:cNvPr id="39" name="Suorakulmio 38"/>
          <p:cNvSpPr/>
          <p:nvPr/>
        </p:nvSpPr>
        <p:spPr>
          <a:xfrm>
            <a:off x="5947670" y="5142881"/>
            <a:ext cx="48069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Hallintosääntö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Talousarvio- ja suunnitelma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Ohjelmat, kehityskeskustelut</a:t>
            </a:r>
          </a:p>
        </p:txBody>
      </p:sp>
      <p:sp>
        <p:nvSpPr>
          <p:cNvPr id="30736" name="Tekstiruutu 4"/>
          <p:cNvSpPr txBox="1">
            <a:spLocks noChangeArrowheads="1"/>
          </p:cNvSpPr>
          <p:nvPr/>
        </p:nvSpPr>
        <p:spPr bwMode="auto">
          <a:xfrm>
            <a:off x="4241801" y="461964"/>
            <a:ext cx="3098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030A0"/>
              </a:buClr>
              <a:buFont typeface="Wingdings" pitchFamily="2" charset="2"/>
              <a:buChar char="q"/>
              <a:defRPr sz="2000">
                <a:solidFill>
                  <a:srgbClr val="464646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030A0"/>
              </a:buClr>
              <a:buFont typeface="Wingdings" pitchFamily="2" charset="2"/>
              <a:buChar char="v"/>
              <a:defRPr>
                <a:solidFill>
                  <a:srgbClr val="464646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030A0"/>
              </a:buClr>
              <a:buFont typeface="Wingdings" pitchFamily="2" charset="2"/>
              <a:buChar char="Ø"/>
              <a:defRPr sz="1600">
                <a:solidFill>
                  <a:srgbClr val="464646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fi-FI" alt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Kunta ja kuntalaiset</a:t>
            </a:r>
          </a:p>
        </p:txBody>
      </p:sp>
      <p:sp>
        <p:nvSpPr>
          <p:cNvPr id="30737" name="Tekstiruutu 3"/>
          <p:cNvSpPr txBox="1">
            <a:spLocks noChangeArrowheads="1"/>
          </p:cNvSpPr>
          <p:nvPr/>
        </p:nvSpPr>
        <p:spPr bwMode="auto">
          <a:xfrm>
            <a:off x="5403296" y="4730897"/>
            <a:ext cx="31758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030A0"/>
              </a:buClr>
              <a:buFont typeface="Wingdings" pitchFamily="2" charset="2"/>
              <a:buChar char="q"/>
              <a:defRPr sz="2000">
                <a:solidFill>
                  <a:srgbClr val="464646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030A0"/>
              </a:buClr>
              <a:buFont typeface="Wingdings" pitchFamily="2" charset="2"/>
              <a:buChar char="v"/>
              <a:defRPr>
                <a:solidFill>
                  <a:srgbClr val="464646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030A0"/>
              </a:buClr>
              <a:buFont typeface="Wingdings" pitchFamily="2" charset="2"/>
              <a:buChar char="Ø"/>
              <a:defRPr sz="1600">
                <a:solidFill>
                  <a:srgbClr val="464646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5050"/>
              </a:buClr>
              <a:buChar char="•"/>
              <a:defRPr sz="1400">
                <a:solidFill>
                  <a:srgbClr val="464646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fi-FI" alt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Kunnan organisaatio</a:t>
            </a:r>
          </a:p>
        </p:txBody>
      </p:sp>
    </p:spTree>
    <p:extLst>
      <p:ext uri="{BB962C8B-B14F-4D97-AF65-F5344CB8AC3E}">
        <p14:creationId xmlns:p14="http://schemas.microsoft.com/office/powerpoint/2010/main" val="25837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tsikko 1"/>
          <p:cNvSpPr>
            <a:spLocks noGrp="1"/>
          </p:cNvSpPr>
          <p:nvPr>
            <p:ph type="title"/>
          </p:nvPr>
        </p:nvSpPr>
        <p:spPr>
          <a:xfrm>
            <a:off x="190667" y="369749"/>
            <a:ext cx="12001333" cy="456295"/>
          </a:xfrm>
        </p:spPr>
        <p:txBody>
          <a:bodyPr>
            <a:normAutofit/>
          </a:bodyPr>
          <a:lstStyle/>
          <a:p>
            <a:pPr algn="ctr"/>
            <a:r>
              <a:rPr lang="fi-FI" sz="3000" i="1" dirty="0">
                <a:latin typeface="Arial" charset="0"/>
                <a:cs typeface="Arial" charset="0"/>
              </a:rPr>
              <a:t>Strategian toimeenpano</a:t>
            </a:r>
            <a:endParaRPr sz="1800" i="1" dirty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1111382" y="1046036"/>
            <a:ext cx="5359569" cy="6669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Kuntastrategia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1101412" y="2324721"/>
            <a:ext cx="5369540" cy="177516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Strategiset ohjelmat: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4" name="Suora yhdysviiva 13"/>
          <p:cNvCxnSpPr/>
          <p:nvPr/>
        </p:nvCxnSpPr>
        <p:spPr>
          <a:xfrm>
            <a:off x="272909" y="2084851"/>
            <a:ext cx="63720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iruutu 20"/>
          <p:cNvSpPr txBox="1"/>
          <p:nvPr/>
        </p:nvSpPr>
        <p:spPr>
          <a:xfrm>
            <a:off x="1048544" y="4493718"/>
            <a:ext cx="5422407" cy="6669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Vuosittaiset talousarviot ja taloussuunnitelma</a:t>
            </a:r>
          </a:p>
        </p:txBody>
      </p:sp>
      <p:cxnSp>
        <p:nvCxnSpPr>
          <p:cNvPr id="22" name="Suora yhdysviiva 21"/>
          <p:cNvCxnSpPr/>
          <p:nvPr/>
        </p:nvCxnSpPr>
        <p:spPr>
          <a:xfrm>
            <a:off x="272909" y="4293096"/>
            <a:ext cx="63720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iruutu 26"/>
          <p:cNvSpPr txBox="1"/>
          <p:nvPr/>
        </p:nvSpPr>
        <p:spPr>
          <a:xfrm>
            <a:off x="1048545" y="5234728"/>
            <a:ext cx="5422406" cy="37965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Raportit ja tilinpäätös </a:t>
            </a:r>
          </a:p>
        </p:txBody>
      </p:sp>
      <p:cxnSp>
        <p:nvCxnSpPr>
          <p:cNvPr id="30" name="Kulmayhdysviiva 29"/>
          <p:cNvCxnSpPr/>
          <p:nvPr/>
        </p:nvCxnSpPr>
        <p:spPr>
          <a:xfrm rot="10800000" flipV="1">
            <a:off x="1058046" y="1264973"/>
            <a:ext cx="16933" cy="1537367"/>
          </a:xfrm>
          <a:prstGeom prst="bentConnector4">
            <a:avLst>
              <a:gd name="adj1" fmla="val 2725709"/>
              <a:gd name="adj2" fmla="val 100729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Kulmayhdysviiva 33"/>
          <p:cNvCxnSpPr/>
          <p:nvPr/>
        </p:nvCxnSpPr>
        <p:spPr>
          <a:xfrm rot="10800000" flipV="1">
            <a:off x="1066512" y="3117523"/>
            <a:ext cx="16933" cy="1537367"/>
          </a:xfrm>
          <a:prstGeom prst="bentConnector4">
            <a:avLst>
              <a:gd name="adj1" fmla="val 2725709"/>
              <a:gd name="adj2" fmla="val 100163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Kulmayhdysviiva 40"/>
          <p:cNvCxnSpPr/>
          <p:nvPr/>
        </p:nvCxnSpPr>
        <p:spPr>
          <a:xfrm rot="10800000" flipH="1" flipV="1">
            <a:off x="1062838" y="4773549"/>
            <a:ext cx="5463" cy="618849"/>
          </a:xfrm>
          <a:prstGeom prst="bentConnector4">
            <a:avLst>
              <a:gd name="adj1" fmla="val -8137052"/>
              <a:gd name="adj2" fmla="val 100101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orakulmio 1">
            <a:extLst>
              <a:ext uri="{FF2B5EF4-FFF2-40B4-BE49-F238E27FC236}">
                <a16:creationId xmlns:a16="http://schemas.microsoft.com/office/drawing/2014/main" id="{2E634F32-607A-4DFF-BD30-C4903A84D56B}"/>
              </a:ext>
            </a:extLst>
          </p:cNvPr>
          <p:cNvSpPr/>
          <p:nvPr/>
        </p:nvSpPr>
        <p:spPr>
          <a:xfrm>
            <a:off x="6766559" y="1046036"/>
            <a:ext cx="4982417" cy="51090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Strategia on kokonaisuus, joka muodostuu strategiasta, sitä toteuttavista ohjelmista sekä toimiala- ja yksikkökohtaisista tulkinnoista tai suunnitelmista sekä tekemisestä.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DCC09697-CDA5-4BA1-BDB2-C7FCF361830E}"/>
              </a:ext>
            </a:extLst>
          </p:cNvPr>
          <p:cNvSpPr/>
          <p:nvPr/>
        </p:nvSpPr>
        <p:spPr>
          <a:xfrm>
            <a:off x="1239343" y="2733235"/>
            <a:ext cx="2871104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Hyvinvointisuunnitelma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Elinvoimaohjelma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Maapoliittinen ohjelma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Osallisuusohjelma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069A86C7-1566-47FB-A15F-8C288853991D}"/>
              </a:ext>
            </a:extLst>
          </p:cNvPr>
          <p:cNvSpPr/>
          <p:nvPr/>
        </p:nvSpPr>
        <p:spPr>
          <a:xfrm>
            <a:off x="3997234" y="2773815"/>
            <a:ext cx="2307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Henkilöstöohjelma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Omistajapolitiikka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Muut ohjelmat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C9F53AC4-C816-4748-8654-A96F721E01D6}"/>
              </a:ext>
            </a:extLst>
          </p:cNvPr>
          <p:cNvSpPr/>
          <p:nvPr/>
        </p:nvSpPr>
        <p:spPr>
          <a:xfrm>
            <a:off x="7395443" y="5698650"/>
            <a:ext cx="364327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Kehityskeskustelut</a:t>
            </a: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ABF63601-C91F-4F6E-B4A1-29325A952A2A}"/>
              </a:ext>
            </a:extLst>
          </p:cNvPr>
          <p:cNvSpPr/>
          <p:nvPr/>
        </p:nvSpPr>
        <p:spPr>
          <a:xfrm>
            <a:off x="7331645" y="3372844"/>
            <a:ext cx="364327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Viestintä</a:t>
            </a: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CD2107FA-B330-4BD1-9DC4-C8FCB07C7083}"/>
              </a:ext>
            </a:extLst>
          </p:cNvPr>
          <p:cNvSpPr/>
          <p:nvPr/>
        </p:nvSpPr>
        <p:spPr>
          <a:xfrm>
            <a:off x="7331645" y="3824276"/>
            <a:ext cx="364327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Toimialojen käyttösuunnitelmat</a:t>
            </a:r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71A10FA9-6BE0-49C4-A88A-881ABFD5867E}"/>
              </a:ext>
            </a:extLst>
          </p:cNvPr>
          <p:cNvSpPr/>
          <p:nvPr/>
        </p:nvSpPr>
        <p:spPr>
          <a:xfrm>
            <a:off x="7331644" y="4292210"/>
            <a:ext cx="364327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Toimielintyöskentely</a:t>
            </a: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CB6CBD4E-E204-4A35-9F7F-CC2743101522}"/>
              </a:ext>
            </a:extLst>
          </p:cNvPr>
          <p:cNvSpPr/>
          <p:nvPr/>
        </p:nvSpPr>
        <p:spPr>
          <a:xfrm>
            <a:off x="7349058" y="4758121"/>
            <a:ext cx="364327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Johtoryhmätyöskentely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F2547ED5-ECA4-49CD-AF25-6B01C1B18B79}"/>
              </a:ext>
            </a:extLst>
          </p:cNvPr>
          <p:cNvSpPr/>
          <p:nvPr/>
        </p:nvSpPr>
        <p:spPr>
          <a:xfrm>
            <a:off x="7370827" y="5232739"/>
            <a:ext cx="364327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Projektit, kokeilut</a:t>
            </a: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7E4E0E7C-0C80-4AF7-81F8-A6AC4E6FD307}"/>
              </a:ext>
            </a:extLst>
          </p:cNvPr>
          <p:cNvSpPr/>
          <p:nvPr/>
        </p:nvSpPr>
        <p:spPr>
          <a:xfrm>
            <a:off x="7331644" y="2916477"/>
            <a:ext cx="364327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Valtuustosopimus</a:t>
            </a:r>
          </a:p>
        </p:txBody>
      </p:sp>
    </p:spTree>
    <p:extLst>
      <p:ext uri="{BB962C8B-B14F-4D97-AF65-F5344CB8AC3E}">
        <p14:creationId xmlns:p14="http://schemas.microsoft.com/office/powerpoint/2010/main" val="42046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792F2A-2D91-452F-941D-0376B2D1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079"/>
            <a:ext cx="10515600" cy="679903"/>
          </a:xfrm>
        </p:spPr>
        <p:txBody>
          <a:bodyPr>
            <a:noAutofit/>
          </a:bodyPr>
          <a:lstStyle/>
          <a:p>
            <a:r>
              <a:rPr lang="fi-FI" sz="3200" dirty="0"/>
              <a:t>Esimerkki strategiarakenteesta ja strategiatermit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10C8DFA9-2B8B-4848-9E4F-78A771A334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797768"/>
          <a:ext cx="10730408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4744">
                  <a:extLst>
                    <a:ext uri="{9D8B030D-6E8A-4147-A177-3AD203B41FA5}">
                      <a16:colId xmlns:a16="http://schemas.microsoft.com/office/drawing/2014/main" val="2838986765"/>
                    </a:ext>
                  </a:extLst>
                </a:gridCol>
                <a:gridCol w="7755664">
                  <a:extLst>
                    <a:ext uri="{9D8B030D-6E8A-4147-A177-3AD203B41FA5}">
                      <a16:colId xmlns:a16="http://schemas.microsoft.com/office/drawing/2014/main" val="3324143597"/>
                    </a:ext>
                  </a:extLst>
                </a:gridCol>
              </a:tblGrid>
              <a:tr h="343071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468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b="1" dirty="0"/>
                        <a:t>Visio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Tahtotila mihin pyritään pitkällä aikatähtäimellä</a:t>
                      </a:r>
                    </a:p>
                    <a:p>
                      <a:r>
                        <a:rPr lang="fi-FI" b="1" dirty="0">
                          <a:solidFill>
                            <a:schemeClr val="accent3"/>
                          </a:solidFill>
                        </a:rPr>
                        <a:t>MINNE ja MITÄ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358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b="1" dirty="0"/>
                        <a:t>Toiminta-ajatus tai missio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Näkemys organisaation keskeisistä tehtävistä ja miksi olemme olemassa </a:t>
                      </a:r>
                      <a:r>
                        <a:rPr lang="fi-FI" b="1" dirty="0">
                          <a:solidFill>
                            <a:schemeClr val="accent3"/>
                          </a:solidFill>
                        </a:rPr>
                        <a:t>MIKSI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735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b="1" dirty="0"/>
                        <a:t>Arvot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Millä perustalla toimitaan ja mitkä ohjaavat päätöksentekoa ja toimintaa </a:t>
                      </a:r>
                      <a:r>
                        <a:rPr lang="fi-FI" b="1" dirty="0">
                          <a:solidFill>
                            <a:schemeClr val="accent3"/>
                          </a:solidFill>
                        </a:rPr>
                        <a:t>MILLAINEN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018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600" b="1" dirty="0"/>
                        <a:t>Strategiset painopistealueet ja päämäärät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Visiota jäsentävät tavoitekokonaisuudet/näkökulmat</a:t>
                      </a:r>
                    </a:p>
                    <a:p>
                      <a:r>
                        <a:rPr lang="fi-FI" b="1" dirty="0">
                          <a:solidFill>
                            <a:schemeClr val="accent3"/>
                          </a:solidFill>
                        </a:rPr>
                        <a:t>MITEN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177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600" b="1" dirty="0"/>
                        <a:t>Strategiset tavoitteet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Mitä tavoitellaan ja missä on onnistuttava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169684"/>
                  </a:ext>
                </a:extLst>
              </a:tr>
              <a:tr h="232612">
                <a:tc>
                  <a:txBody>
                    <a:bodyPr/>
                    <a:lstStyle/>
                    <a:p>
                      <a:r>
                        <a:rPr lang="fi-FI" sz="1600" b="1" dirty="0"/>
                        <a:t>Keskeiset toimenpiteet/keinot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Millä yksilöidyillä toimilla edistetään tavoitteiden toteutumista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43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b="1" dirty="0"/>
                        <a:t>Mittarit ja arviointikriteerit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Miten arvioidaan ja mitataan tavoitteiden ja toimenpiteiden onnistumista</a:t>
                      </a:r>
                    </a:p>
                    <a:p>
                      <a:r>
                        <a:rPr lang="fi-FI" b="1" dirty="0">
                          <a:solidFill>
                            <a:schemeClr val="accent3"/>
                          </a:solidFill>
                        </a:rPr>
                        <a:t>MISSÄ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07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i-FI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34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b="1" dirty="0"/>
                        <a:t>Kärkihankkeet/ohjelmat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Tavoitekokonaisuudet, joilla johdetaan ja koordinoidaan toimeenpanoa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931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1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02DE20-1005-439B-A626-1CF5CDA4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82" y="407866"/>
            <a:ext cx="10515600" cy="482051"/>
          </a:xfrm>
        </p:spPr>
        <p:txBody>
          <a:bodyPr>
            <a:normAutofit fontScale="90000"/>
          </a:bodyPr>
          <a:lstStyle/>
          <a:p>
            <a:r>
              <a:rPr lang="fi-FI" b="1" dirty="0">
                <a:latin typeface="Work Sans ExtraBold"/>
              </a:rPr>
              <a:t>Strategiatyön eri tahot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DB55BC-9A6C-4A31-B1A3-CBD8CFB7E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82" y="1069433"/>
            <a:ext cx="11425237" cy="5705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Strategiatyön vastuulliset toimijat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Valtuusto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Hallitus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Kunnanjohtaja ja johtoryhmä</a:t>
            </a:r>
          </a:p>
          <a:p>
            <a:pPr marL="0" indent="0">
              <a:buNone/>
            </a:pPr>
            <a:r>
              <a:rPr lang="fi-FI" b="1" dirty="0"/>
              <a:t>Organisaation toimijat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Esimiehet</a:t>
            </a: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Henkilöstö </a:t>
            </a:r>
            <a:endParaRPr lang="fi-FI" b="1" dirty="0"/>
          </a:p>
          <a:p>
            <a:pPr marL="0" indent="0">
              <a:buNone/>
            </a:pPr>
            <a:r>
              <a:rPr lang="fi-FI" b="1" dirty="0"/>
              <a:t>Vaikuttajat ja sidosryhmät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Kuntalaiset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Yhdistyksen ja kolmas sektori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Yritykset ja elinkeinoelämä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Vaikuttamistoimielimet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E6E18BC-82EB-4705-A200-C4A825F1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6DCFF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6DCFF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0628A731-ACC0-4C5B-BB69-3C5F0F079E9C}"/>
              </a:ext>
            </a:extLst>
          </p:cNvPr>
          <p:cNvSpPr txBox="1">
            <a:spLocks/>
          </p:cNvSpPr>
          <p:nvPr/>
        </p:nvSpPr>
        <p:spPr>
          <a:xfrm>
            <a:off x="6096000" y="2129246"/>
            <a:ext cx="5329238" cy="3676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95D0F"/>
              </a:buClr>
              <a:buSzTx/>
              <a:buFont typeface="Wingdings" panose="05000000000000000000" pitchFamily="2" charset="2"/>
              <a:buChar char="ü"/>
              <a:tabLst/>
              <a:defRPr sz="2400" kern="1200">
                <a:solidFill>
                  <a:srgbClr val="00565E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5D0F"/>
              </a:buClr>
              <a:buSzTx/>
              <a:buFont typeface="Wingdings" panose="05000000000000000000" pitchFamily="2" charset="2"/>
              <a:buChar char="ü"/>
              <a:tabLst/>
              <a:defRPr sz="2000" kern="1200">
                <a:solidFill>
                  <a:srgbClr val="00565E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5D0F"/>
              </a:buClr>
              <a:buSzTx/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5D0F"/>
              </a:buClr>
              <a:buSzTx/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5D0F"/>
              </a:buClr>
              <a:buSzTx/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145" marR="0" lvl="0" indent="-2711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95D0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56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1957F1C-F277-4993-8949-AD6E10F22892}"/>
              </a:ext>
            </a:extLst>
          </p:cNvPr>
          <p:cNvSpPr/>
          <p:nvPr/>
        </p:nvSpPr>
        <p:spPr>
          <a:xfrm>
            <a:off x="6932023" y="1069433"/>
            <a:ext cx="4804451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Osallistamisen tapoja: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Keskustelutilaisuudet, työpajat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Kuntalaiskyselyt ja –haastattelut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Kuntalaisraadit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Kokemusasiantuntijat/kehittämisasiakkaat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Yhdistysten ja järjestöjen yhteiskehittäminen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Yhteissuunnittelu- ja teematilaisuudet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Kumppanuuspöydät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Palvelumuotoilu ja sen innovatiiviset menetelmät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Sähköiset alustat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Kattava viestintä ja mediat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022B7C00-8FEB-4DED-9E39-58CF3F48B38C}"/>
              </a:ext>
            </a:extLst>
          </p:cNvPr>
          <p:cNvSpPr/>
          <p:nvPr/>
        </p:nvSpPr>
        <p:spPr>
          <a:xfrm>
            <a:off x="6932023" y="4682077"/>
            <a:ext cx="4804451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Yhteinen ymmärrys voi synnyttää sitoutumista ja sitoutuminen synnyttää strategian suuntaisia tekoja</a:t>
            </a:r>
          </a:p>
        </p:txBody>
      </p:sp>
    </p:spTree>
    <p:extLst>
      <p:ext uri="{BB962C8B-B14F-4D97-AF65-F5344CB8AC3E}">
        <p14:creationId xmlns:p14="http://schemas.microsoft.com/office/powerpoint/2010/main" val="27103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85EFD2F-CEFF-4B3F-9736-A20F7A12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DEE4E0F-E227-47D1-9D30-55E061C3E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9" y="404664"/>
            <a:ext cx="1359869" cy="94084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D7C8D18-9341-4D75-ACCE-760A4BC3A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6" y="4571744"/>
            <a:ext cx="1221199" cy="52572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5B5F891-414B-46FE-8470-9419A2DDA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35" y="3377211"/>
            <a:ext cx="792088" cy="266496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D9FE766-A536-44B6-ADB8-E88E66634869}"/>
              </a:ext>
            </a:extLst>
          </p:cNvPr>
          <p:cNvSpPr txBox="1"/>
          <p:nvPr/>
        </p:nvSpPr>
        <p:spPr>
          <a:xfrm>
            <a:off x="2279576" y="4295998"/>
            <a:ext cx="24497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Virve Hokkanen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Ohjelmapäällikkö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029 525 0034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  <a:hlinkClick r:id="rId5"/>
              </a:rPr>
              <a:t>virve.hokkanen@ym.fi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8B35938-9731-4CCD-BDBC-2D5260E713D6}"/>
              </a:ext>
            </a:extLst>
          </p:cNvPr>
          <p:cNvSpPr txBox="1"/>
          <p:nvPr/>
        </p:nvSpPr>
        <p:spPr>
          <a:xfrm>
            <a:off x="2279576" y="2934337"/>
            <a:ext cx="19928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Anni Antila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Johtava konsultti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050 406 3540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  <a:hlinkClick r:id="rId6"/>
              </a:rPr>
              <a:t>anni.antila@fcg.fi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4D09E6B-21DF-4605-8A39-6F916D583A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99" y="2060848"/>
            <a:ext cx="1250798" cy="416933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A94373C-5455-457D-B82E-6E78A77E8CDE}"/>
              </a:ext>
            </a:extLst>
          </p:cNvPr>
          <p:cNvSpPr txBox="1"/>
          <p:nvPr/>
        </p:nvSpPr>
        <p:spPr>
          <a:xfrm>
            <a:off x="2279576" y="1628800"/>
            <a:ext cx="3119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Jarkko Majava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Kehityspäällikkö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050 325 2306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  <a:hlinkClick r:id="rId6"/>
              </a:rPr>
              <a:t>Jarkko.majava@kuntaliitto.fi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88C12B58-6C30-46AD-B1D8-F9703082B213}"/>
              </a:ext>
            </a:extLst>
          </p:cNvPr>
          <p:cNvSpPr/>
          <p:nvPr/>
        </p:nvSpPr>
        <p:spPr>
          <a:xfrm>
            <a:off x="6888088" y="2718893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@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KL_uso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@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FCG_Group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@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kestavakaupunki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#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USOkunnat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#kestäväkaupunki </a:t>
            </a:r>
          </a:p>
        </p:txBody>
      </p:sp>
    </p:spTree>
    <p:extLst>
      <p:ext uri="{BB962C8B-B14F-4D97-AF65-F5344CB8AC3E}">
        <p14:creationId xmlns:p14="http://schemas.microsoft.com/office/powerpoint/2010/main" val="20642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C15F5AC-6911-490C-B7CB-C2A47368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9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pallo, maila, lyöminen, mies&#10;&#10;Kuvaus luotu automaattisesti">
            <a:extLst>
              <a:ext uri="{FF2B5EF4-FFF2-40B4-BE49-F238E27FC236}">
                <a16:creationId xmlns:a16="http://schemas.microsoft.com/office/drawing/2014/main" id="{59C0F2C5-B4D8-4D4F-9ECD-AF2331EDA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0559"/>
            <a:ext cx="13295586" cy="10210614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763651B0-0371-43D2-ABAB-1DF5FD743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602401"/>
            <a:ext cx="10658475" cy="1008113"/>
          </a:xfrm>
        </p:spPr>
        <p:txBody>
          <a:bodyPr/>
          <a:lstStyle/>
          <a:p>
            <a:r>
              <a:rPr lang="fi-FI" sz="3600" dirty="0">
                <a:solidFill>
                  <a:schemeClr val="accent4"/>
                </a:solidFill>
              </a:rPr>
              <a:t>Kestävällä kuntajohtamisella kohti </a:t>
            </a:r>
            <a:br>
              <a:rPr lang="fi-FI" sz="3600" dirty="0">
                <a:solidFill>
                  <a:schemeClr val="accent4"/>
                </a:solidFill>
              </a:rPr>
            </a:br>
            <a:r>
              <a:rPr lang="fi-FI" sz="3600" dirty="0">
                <a:solidFill>
                  <a:schemeClr val="accent4"/>
                </a:solidFill>
              </a:rPr>
              <a:t>edelläkävijyyttä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C834A44-751A-4583-85A9-9DB8F1F02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24" y="261658"/>
            <a:ext cx="2135515" cy="1477479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E0B17760-FCA4-4B7D-9F3A-EECB07A0BD02}"/>
              </a:ext>
            </a:extLst>
          </p:cNvPr>
          <p:cNvSpPr/>
          <p:nvPr/>
        </p:nvSpPr>
        <p:spPr>
          <a:xfrm>
            <a:off x="6613864" y="2600253"/>
            <a:ext cx="4989875" cy="33727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255DD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3741241D-4051-4A8A-8904-19A99547AB27}"/>
              </a:ext>
            </a:extLst>
          </p:cNvPr>
          <p:cNvSpPr/>
          <p:nvPr/>
        </p:nvSpPr>
        <p:spPr>
          <a:xfrm>
            <a:off x="7025701" y="2819493"/>
            <a:ext cx="40974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USO 2021-2022 kauden kärkiteema on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kestävä kuntajohtaminen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, jossa keskiössä on sosiaalisen, taloudellisen ja ekologisen kestävyyden tavoitteiden integroiminen osaksi kuntien strategisen johtamisen viitekehystä ja toimintaa.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4D963D3-F7D2-4349-864B-4226C00FC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2804481"/>
            <a:ext cx="4397407" cy="2947061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fi-FI" dirty="0"/>
              <a:t>USO on poliittisen ja ammatillisen johdon yhteinen vertais-oppimisverkosto, kokemus- ja tutkimustiedon kokoaja sekä paikallisen kehittämistyön konsultoija.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i-FI" dirty="0"/>
              <a:t>USO on edelläkävijäverkosto, joka elää ajan hermolla ja pyrkii olemaan askeleen edellä.</a:t>
            </a:r>
          </a:p>
          <a:p>
            <a:pPr marL="0" indent="0">
              <a:spcBef>
                <a:spcPts val="1800"/>
              </a:spcBef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08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59B328-E8B8-4C68-A6DC-0D458D5F3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621" y="1715580"/>
            <a:ext cx="10658475" cy="1173110"/>
          </a:xfrm>
        </p:spPr>
        <p:txBody>
          <a:bodyPr/>
          <a:lstStyle/>
          <a:p>
            <a:r>
              <a:rPr lang="fi-FI" sz="6600" dirty="0"/>
              <a:t>Tauko, jatkuu klo 11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78E9A1E-D4B4-4916-921F-3B4A3DFB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41</a:t>
            </a:fld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D4D6C4D-989C-4ECC-9691-750A7E7BD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456" y="5775361"/>
            <a:ext cx="10658475" cy="360208"/>
          </a:xfrm>
        </p:spPr>
        <p:txBody>
          <a:bodyPr/>
          <a:lstStyle/>
          <a:p>
            <a:pPr algn="r"/>
            <a:r>
              <a:rPr lang="fi-FI" b="1" dirty="0"/>
              <a:t>Olethan jo tutustunut uuteen Kuntapäättäjä-palveluumme?</a:t>
            </a:r>
          </a:p>
          <a:p>
            <a:pPr algn="r"/>
            <a:r>
              <a:rPr lang="fi-FI" b="1" dirty="0"/>
              <a:t>kuntaliitto.fi/</a:t>
            </a:r>
            <a:r>
              <a:rPr lang="fi-FI" b="1" dirty="0" err="1"/>
              <a:t>kuntapaattaja</a:t>
            </a:r>
            <a:endParaRPr lang="fi-FI" b="1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87E2358-E559-44C5-8027-8F6C12A84A1F}"/>
              </a:ext>
            </a:extLst>
          </p:cNvPr>
          <p:cNvSpPr txBox="1"/>
          <p:nvPr/>
        </p:nvSpPr>
        <p:spPr>
          <a:xfrm>
            <a:off x="494621" y="3343120"/>
            <a:ext cx="101219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  <a:latin typeface="+mj-lt"/>
              </a:rPr>
              <a:t>Syksyn tapahtumat</a:t>
            </a:r>
            <a:endParaRPr lang="fi-FI" sz="2800" dirty="0">
              <a:solidFill>
                <a:schemeClr val="bg1"/>
              </a:solidFill>
            </a:endParaRPr>
          </a:p>
          <a:p>
            <a:r>
              <a:rPr lang="fi-FI" sz="2400" b="1" dirty="0">
                <a:solidFill>
                  <a:schemeClr val="bg1"/>
                </a:solidFill>
              </a:rPr>
              <a:t>6.10. Kaksoisjohtamisen USO6-teemawebinaari</a:t>
            </a:r>
          </a:p>
          <a:p>
            <a:r>
              <a:rPr lang="fi-FI" sz="2400" b="1" dirty="0">
                <a:solidFill>
                  <a:schemeClr val="bg1"/>
                </a:solidFill>
              </a:rPr>
              <a:t>1.12. Luottamushenkilöiden USO6-sparraus: Vaikuttavan luottamushenkilötyön toimintatavat ja käytännöt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0B0F048-5121-4141-B185-52DCA6B5F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39" y="165599"/>
            <a:ext cx="1882641" cy="80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F883A0D-8C0E-490A-9ABD-6B7758BA2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60" y="305666"/>
            <a:ext cx="1359410" cy="4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72FDDE37-A4E6-49A1-B54C-6195101E9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41" y="102099"/>
            <a:ext cx="1457951" cy="10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EAC8E8-2334-449D-9B07-76AE626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88" y="1316118"/>
            <a:ext cx="10718224" cy="3408282"/>
          </a:xfrm>
        </p:spPr>
        <p:txBody>
          <a:bodyPr/>
          <a:lstStyle/>
          <a:p>
            <a:br>
              <a:rPr lang="fi-FI" dirty="0"/>
            </a:br>
            <a:r>
              <a:rPr lang="fi-FI" dirty="0"/>
              <a:t>Luottamushenkilönä toimiminen - paneelikeskustelu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05D30B5-610B-4D57-ADE2-CAED3AE3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42</a:t>
            </a:fld>
            <a:endParaRPr lang="fi-FI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75C1433-EB1C-475C-A5CD-FC142C85E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27" y="6201673"/>
            <a:ext cx="1043577" cy="44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661EEF1-B89E-463E-9179-91B59B7C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440" y="6309321"/>
            <a:ext cx="680720" cy="2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4D1FC46-CBD6-4C38-A662-F63FB8C72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27" y="6205034"/>
            <a:ext cx="730064" cy="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FD30E29B-22F7-4E6B-B6F3-042D3D9A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2324417"/>
            <a:ext cx="8915717" cy="3385503"/>
          </a:xfrm>
        </p:spPr>
        <p:txBody>
          <a:bodyPr/>
          <a:lstStyle/>
          <a:p>
            <a:r>
              <a:rPr lang="fi-FI" sz="2800" dirty="0"/>
              <a:t>Paneelin vetää kehityspäällikkö Jarkko Majava, Kuntaliitto</a:t>
            </a:r>
          </a:p>
          <a:p>
            <a:endParaRPr lang="fi-FI" sz="2800" dirty="0"/>
          </a:p>
          <a:p>
            <a:r>
              <a:rPr lang="fi-FI" dirty="0"/>
              <a:t>Keskustelemassa paneelissa ovat</a:t>
            </a:r>
          </a:p>
          <a:p>
            <a:r>
              <a:rPr lang="fi-FI" dirty="0"/>
              <a:t>Miia Nahkuri, valtuuston puheenjohtaja, Riihimäki</a:t>
            </a:r>
          </a:p>
          <a:p>
            <a:r>
              <a:rPr lang="fi-FI" dirty="0"/>
              <a:t>Heikki Tamminen, valtuuston puheenjohtaja, Salo</a:t>
            </a:r>
          </a:p>
          <a:p>
            <a:r>
              <a:rPr lang="fi-FI" dirty="0"/>
              <a:t>Harri Aalto, hallituksen puheenjohtaja, Nakkila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FC7A98-8369-4DD1-86A1-81EF43CE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43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0F2143AF-1F73-4D0F-BEEC-5D6EDFDF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solidFill>
                  <a:schemeClr val="accent4"/>
                </a:solidFill>
              </a:rPr>
              <a:t>Luottamushenkilönä toimiminen -paneelikeskustelu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9C4BCA9-551E-4281-A037-A5B1FE0A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27" y="6201673"/>
            <a:ext cx="1043577" cy="44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A856A9D-A678-4AE8-B60D-FFBC3187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440" y="6309321"/>
            <a:ext cx="680720" cy="2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C02FACE-55E2-46FF-816E-DE079F38D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27" y="6205034"/>
            <a:ext cx="730064" cy="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5C82D8-1472-4017-ACAA-3F9DE9AF03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95FDCB6-ED17-4403-B14E-DB7C8BD2D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Lounastauko klo 12-13</a:t>
            </a:r>
          </a:p>
          <a:p>
            <a:br>
              <a:rPr lang="fi-FI" dirty="0"/>
            </a:br>
            <a:r>
              <a:rPr lang="fi-FI" dirty="0"/>
              <a:t>Pienryhmäkeskustelut jatkuvat klo 13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1E3A807-7861-4CC2-A042-70A75914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44</a:t>
            </a:fld>
            <a:endParaRPr lang="fi-FI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852537D-7A46-446D-A633-FACCDDB76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04" y="2470117"/>
            <a:ext cx="1718738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C35B260-AA2B-4CCC-90C3-24495E297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3846479"/>
            <a:ext cx="1549400" cy="52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0F65E32-1261-4D87-BCB4-A3E28C61B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04" y="548679"/>
            <a:ext cx="1852507" cy="12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3990C-DBBB-4895-B28F-878527EB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272538"/>
            <a:ext cx="1947479" cy="8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F33CAB-2E0D-4D93-B4A8-C9E9D9B8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48" y="441865"/>
            <a:ext cx="1556215" cy="53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87AB256-96F7-41F5-9E6D-2B66039B3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7771" y="407581"/>
            <a:ext cx="1693649" cy="564551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A355B683-B23E-4AA7-A7E9-F29242116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660015"/>
            <a:ext cx="7977030" cy="5518993"/>
          </a:xfrm>
          <a:prstGeom prst="rect">
            <a:avLst/>
          </a:prstGeom>
        </p:spPr>
      </p:pic>
      <p:sp>
        <p:nvSpPr>
          <p:cNvPr id="46" name="Suorakulmio 45">
            <a:extLst>
              <a:ext uri="{FF2B5EF4-FFF2-40B4-BE49-F238E27FC236}">
                <a16:creationId xmlns:a16="http://schemas.microsoft.com/office/drawing/2014/main" id="{670DCA27-84D8-4669-A807-782C48B70A39}"/>
              </a:ext>
            </a:extLst>
          </p:cNvPr>
          <p:cNvSpPr/>
          <p:nvPr/>
        </p:nvSpPr>
        <p:spPr>
          <a:xfrm>
            <a:off x="10776520" y="6179008"/>
            <a:ext cx="720080" cy="418344"/>
          </a:xfrm>
          <a:prstGeom prst="rect">
            <a:avLst/>
          </a:prstGeom>
          <a:solidFill>
            <a:srgbClr val="FFC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9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4126EB4-A6EE-4049-A844-3A0D32FE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DD0F7E0-8AC4-44DA-910A-7A7DA8013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7" y="9525"/>
            <a:ext cx="900112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4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vaatetus, henkilö, ulko, puku&#10;&#10;Kuvaus luotu automaattisesti">
            <a:extLst>
              <a:ext uri="{FF2B5EF4-FFF2-40B4-BE49-F238E27FC236}">
                <a16:creationId xmlns:a16="http://schemas.microsoft.com/office/drawing/2014/main" id="{DE85F637-F75C-40EF-BEFF-59F1C8D10E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" b="26919"/>
          <a:stretch/>
        </p:blipFill>
        <p:spPr>
          <a:xfrm>
            <a:off x="766762" y="1639905"/>
            <a:ext cx="10667203" cy="3683533"/>
          </a:xfr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DB4434E-6896-4D99-A24B-E9F753A98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5092" y="2085648"/>
            <a:ext cx="7345020" cy="310783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Maksutonta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perustietoa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kunnan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toiminnasta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Luottamushenkilön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rooli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ja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mahdollisuudet</a:t>
            </a:r>
            <a:endParaRPr lang="en-US" sz="2200" b="1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Hyviä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käytäntöjä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keskusteluja</a:t>
            </a:r>
            <a:endParaRPr lang="en-US" sz="2200" b="1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Omien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taitojen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itsearviointitesti</a:t>
            </a:r>
            <a:endParaRPr lang="en-US" sz="2200" b="1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Eri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toimielinten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verkkokoulutukset</a:t>
            </a:r>
            <a:endParaRPr lang="en-US" sz="2200" b="1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Ajankohtaisia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puheenvuoroja</a:t>
            </a:r>
            <a:endParaRPr lang="en-US" sz="2200" b="1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Kuntakentän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tärkeimmät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</a:rPr>
              <a:t>uutiset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75179C-19DA-4D78-8BE9-E5747D8A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56" y="710953"/>
            <a:ext cx="10658475" cy="1008113"/>
          </a:xfrm>
        </p:spPr>
        <p:txBody>
          <a:bodyPr anchor="t">
            <a:normAutofit/>
          </a:bodyPr>
          <a:lstStyle/>
          <a:p>
            <a:r>
              <a:rPr lang="fi-FI" sz="4800" dirty="0">
                <a:solidFill>
                  <a:schemeClr val="accent1"/>
                </a:solidFill>
              </a:rPr>
              <a:t>Päätöksenteon tueksi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66E8140-4536-4EE7-A8B0-F451B6385C29}"/>
              </a:ext>
            </a:extLst>
          </p:cNvPr>
          <p:cNvSpPr txBox="1"/>
          <p:nvPr/>
        </p:nvSpPr>
        <p:spPr>
          <a:xfrm>
            <a:off x="679450" y="5323439"/>
            <a:ext cx="10658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 SemiBold" panose="00000700000000000000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www.kuntaliitto.fi/kuntapaattaja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 SemiBold" panose="000007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 SemiBold" panose="00000700000000000000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www.kommunforbundet.fi/kommunpolitikern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 SemiBold" panose="000007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Google Shape;54;p13">
            <a:extLst>
              <a:ext uri="{FF2B5EF4-FFF2-40B4-BE49-F238E27FC236}">
                <a16:creationId xmlns:a16="http://schemas.microsoft.com/office/drawing/2014/main" id="{E84DC5EE-344B-44DD-A138-55571EB0B737}"/>
              </a:ext>
            </a:extLst>
          </p:cNvPr>
          <p:cNvSpPr/>
          <p:nvPr/>
        </p:nvSpPr>
        <p:spPr>
          <a:xfrm>
            <a:off x="9344794" y="779812"/>
            <a:ext cx="2349626" cy="2701859"/>
          </a:xfrm>
          <a:custGeom>
            <a:avLst/>
            <a:gdLst/>
            <a:ahLst/>
            <a:cxnLst/>
            <a:rect l="l" t="t" r="r" b="b"/>
            <a:pathLst>
              <a:path w="181498" h="209550" extrusionOk="0">
                <a:moveTo>
                  <a:pt x="0" y="0"/>
                </a:moveTo>
                <a:lnTo>
                  <a:pt x="0" y="118843"/>
                </a:lnTo>
                <a:lnTo>
                  <a:pt x="84" y="122203"/>
                </a:lnTo>
                <a:lnTo>
                  <a:pt x="252" y="125478"/>
                </a:lnTo>
                <a:lnTo>
                  <a:pt x="504" y="128838"/>
                </a:lnTo>
                <a:lnTo>
                  <a:pt x="924" y="132029"/>
                </a:lnTo>
                <a:lnTo>
                  <a:pt x="1512" y="135305"/>
                </a:lnTo>
                <a:lnTo>
                  <a:pt x="2100" y="138496"/>
                </a:lnTo>
                <a:lnTo>
                  <a:pt x="2856" y="141604"/>
                </a:lnTo>
                <a:lnTo>
                  <a:pt x="3779" y="144711"/>
                </a:lnTo>
                <a:lnTo>
                  <a:pt x="4703" y="147819"/>
                </a:lnTo>
                <a:lnTo>
                  <a:pt x="5795" y="150758"/>
                </a:lnTo>
                <a:lnTo>
                  <a:pt x="6971" y="153782"/>
                </a:lnTo>
                <a:lnTo>
                  <a:pt x="8231" y="156638"/>
                </a:lnTo>
                <a:lnTo>
                  <a:pt x="9659" y="159493"/>
                </a:lnTo>
                <a:lnTo>
                  <a:pt x="11086" y="162349"/>
                </a:lnTo>
                <a:lnTo>
                  <a:pt x="12682" y="165036"/>
                </a:lnTo>
                <a:lnTo>
                  <a:pt x="14278" y="167724"/>
                </a:lnTo>
                <a:lnTo>
                  <a:pt x="0" y="209550"/>
                </a:lnTo>
                <a:lnTo>
                  <a:pt x="0" y="209550"/>
                </a:lnTo>
                <a:lnTo>
                  <a:pt x="41826" y="195272"/>
                </a:lnTo>
                <a:lnTo>
                  <a:pt x="44514" y="196868"/>
                </a:lnTo>
                <a:lnTo>
                  <a:pt x="47201" y="198464"/>
                </a:lnTo>
                <a:lnTo>
                  <a:pt x="50057" y="199891"/>
                </a:lnTo>
                <a:lnTo>
                  <a:pt x="52912" y="201319"/>
                </a:lnTo>
                <a:lnTo>
                  <a:pt x="55768" y="202579"/>
                </a:lnTo>
                <a:lnTo>
                  <a:pt x="58792" y="203755"/>
                </a:lnTo>
                <a:lnTo>
                  <a:pt x="61731" y="204847"/>
                </a:lnTo>
                <a:lnTo>
                  <a:pt x="64839" y="205771"/>
                </a:lnTo>
                <a:lnTo>
                  <a:pt x="67946" y="206694"/>
                </a:lnTo>
                <a:lnTo>
                  <a:pt x="71054" y="207450"/>
                </a:lnTo>
                <a:lnTo>
                  <a:pt x="74245" y="208038"/>
                </a:lnTo>
                <a:lnTo>
                  <a:pt x="77521" y="208626"/>
                </a:lnTo>
                <a:lnTo>
                  <a:pt x="80712" y="209046"/>
                </a:lnTo>
                <a:lnTo>
                  <a:pt x="84072" y="209298"/>
                </a:lnTo>
                <a:lnTo>
                  <a:pt x="87347" y="209466"/>
                </a:lnTo>
                <a:lnTo>
                  <a:pt x="90791" y="209550"/>
                </a:lnTo>
                <a:lnTo>
                  <a:pt x="93059" y="209550"/>
                </a:lnTo>
                <a:lnTo>
                  <a:pt x="95410" y="209466"/>
                </a:lnTo>
                <a:lnTo>
                  <a:pt x="97762" y="209298"/>
                </a:lnTo>
                <a:lnTo>
                  <a:pt x="100030" y="209130"/>
                </a:lnTo>
                <a:lnTo>
                  <a:pt x="102297" y="208794"/>
                </a:lnTo>
                <a:lnTo>
                  <a:pt x="104565" y="208542"/>
                </a:lnTo>
                <a:lnTo>
                  <a:pt x="106833" y="208122"/>
                </a:lnTo>
                <a:lnTo>
                  <a:pt x="109016" y="207702"/>
                </a:lnTo>
                <a:lnTo>
                  <a:pt x="111284" y="207198"/>
                </a:lnTo>
                <a:lnTo>
                  <a:pt x="113468" y="206694"/>
                </a:lnTo>
                <a:lnTo>
                  <a:pt x="115567" y="206107"/>
                </a:lnTo>
                <a:lnTo>
                  <a:pt x="117751" y="205519"/>
                </a:lnTo>
                <a:lnTo>
                  <a:pt x="119851" y="204763"/>
                </a:lnTo>
                <a:lnTo>
                  <a:pt x="121951" y="204091"/>
                </a:lnTo>
                <a:lnTo>
                  <a:pt x="124050" y="203251"/>
                </a:lnTo>
                <a:lnTo>
                  <a:pt x="126066" y="202411"/>
                </a:lnTo>
                <a:lnTo>
                  <a:pt x="128082" y="201571"/>
                </a:lnTo>
                <a:lnTo>
                  <a:pt x="130097" y="200647"/>
                </a:lnTo>
                <a:lnTo>
                  <a:pt x="132029" y="199639"/>
                </a:lnTo>
                <a:lnTo>
                  <a:pt x="134045" y="198632"/>
                </a:lnTo>
                <a:lnTo>
                  <a:pt x="135893" y="197540"/>
                </a:lnTo>
                <a:lnTo>
                  <a:pt x="137824" y="196448"/>
                </a:lnTo>
                <a:lnTo>
                  <a:pt x="139672" y="195272"/>
                </a:lnTo>
                <a:lnTo>
                  <a:pt x="141520" y="194096"/>
                </a:lnTo>
                <a:lnTo>
                  <a:pt x="143283" y="192836"/>
                </a:lnTo>
                <a:lnTo>
                  <a:pt x="145047" y="191493"/>
                </a:lnTo>
                <a:lnTo>
                  <a:pt x="146811" y="190233"/>
                </a:lnTo>
                <a:lnTo>
                  <a:pt x="148491" y="188805"/>
                </a:lnTo>
                <a:lnTo>
                  <a:pt x="150170" y="187461"/>
                </a:lnTo>
                <a:lnTo>
                  <a:pt x="151766" y="185949"/>
                </a:lnTo>
                <a:lnTo>
                  <a:pt x="153362" y="184522"/>
                </a:lnTo>
                <a:lnTo>
                  <a:pt x="154958" y="183010"/>
                </a:lnTo>
                <a:lnTo>
                  <a:pt x="156470" y="181414"/>
                </a:lnTo>
                <a:lnTo>
                  <a:pt x="157897" y="179818"/>
                </a:lnTo>
                <a:lnTo>
                  <a:pt x="159409" y="178222"/>
                </a:lnTo>
                <a:lnTo>
                  <a:pt x="160753" y="176543"/>
                </a:lnTo>
                <a:lnTo>
                  <a:pt x="162181" y="174863"/>
                </a:lnTo>
                <a:lnTo>
                  <a:pt x="163441" y="173099"/>
                </a:lnTo>
                <a:lnTo>
                  <a:pt x="164784" y="171335"/>
                </a:lnTo>
                <a:lnTo>
                  <a:pt x="166044" y="169572"/>
                </a:lnTo>
                <a:lnTo>
                  <a:pt x="167220" y="167724"/>
                </a:lnTo>
                <a:lnTo>
                  <a:pt x="168396" y="165876"/>
                </a:lnTo>
                <a:lnTo>
                  <a:pt x="169488" y="163945"/>
                </a:lnTo>
                <a:lnTo>
                  <a:pt x="170580" y="162097"/>
                </a:lnTo>
                <a:lnTo>
                  <a:pt x="171587" y="160081"/>
                </a:lnTo>
                <a:lnTo>
                  <a:pt x="172595" y="158149"/>
                </a:lnTo>
                <a:lnTo>
                  <a:pt x="173519" y="156134"/>
                </a:lnTo>
                <a:lnTo>
                  <a:pt x="174359" y="154118"/>
                </a:lnTo>
                <a:lnTo>
                  <a:pt x="175199" y="152102"/>
                </a:lnTo>
                <a:lnTo>
                  <a:pt x="175955" y="150003"/>
                </a:lnTo>
                <a:lnTo>
                  <a:pt x="176711" y="147903"/>
                </a:lnTo>
                <a:lnTo>
                  <a:pt x="177383" y="145803"/>
                </a:lnTo>
                <a:lnTo>
                  <a:pt x="178055" y="143619"/>
                </a:lnTo>
                <a:lnTo>
                  <a:pt x="178642" y="141520"/>
                </a:lnTo>
                <a:lnTo>
                  <a:pt x="179146" y="139336"/>
                </a:lnTo>
                <a:lnTo>
                  <a:pt x="179650" y="137068"/>
                </a:lnTo>
                <a:lnTo>
                  <a:pt x="180070" y="134885"/>
                </a:lnTo>
                <a:lnTo>
                  <a:pt x="180490" y="132617"/>
                </a:lnTo>
                <a:lnTo>
                  <a:pt x="180742" y="130349"/>
                </a:lnTo>
                <a:lnTo>
                  <a:pt x="180994" y="128082"/>
                </a:lnTo>
                <a:lnTo>
                  <a:pt x="181246" y="125814"/>
                </a:lnTo>
                <a:lnTo>
                  <a:pt x="181414" y="123462"/>
                </a:lnTo>
                <a:lnTo>
                  <a:pt x="181498" y="121111"/>
                </a:lnTo>
                <a:lnTo>
                  <a:pt x="181498" y="118843"/>
                </a:lnTo>
                <a:lnTo>
                  <a:pt x="1814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 ExtraBold" panose="00000900000000000000" pitchFamily="2" charset="0"/>
              <a:ea typeface="+mn-ea"/>
              <a:cs typeface="+mn-cs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0D25D41D-93B2-4938-86DA-B0E4917F001A}"/>
              </a:ext>
            </a:extLst>
          </p:cNvPr>
          <p:cNvSpPr/>
          <p:nvPr/>
        </p:nvSpPr>
        <p:spPr>
          <a:xfrm>
            <a:off x="9607131" y="989615"/>
            <a:ext cx="2066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 panose="00000900000000000000" pitchFamily="2" charset="0"/>
                <a:ea typeface="+mn-ea"/>
                <a:cs typeface="+mn-cs"/>
              </a:rPr>
              <a:t>Tiedä </a:t>
            </a:r>
            <a:b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 panose="00000900000000000000" pitchFamily="2" charset="0"/>
                <a:ea typeface="+mn-ea"/>
                <a:cs typeface="+mn-cs"/>
              </a:rPr>
            </a:b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 panose="00000900000000000000" pitchFamily="2" charset="0"/>
                <a:ea typeface="+mn-ea"/>
                <a:cs typeface="+mn-cs"/>
              </a:rPr>
              <a:t>mistä </a:t>
            </a:r>
            <a:b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 panose="00000900000000000000" pitchFamily="2" charset="0"/>
                <a:ea typeface="+mn-ea"/>
                <a:cs typeface="+mn-cs"/>
              </a:rPr>
            </a:b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 panose="00000900000000000000" pitchFamily="2" charset="0"/>
                <a:ea typeface="+mn-ea"/>
                <a:cs typeface="+mn-cs"/>
              </a:rPr>
              <a:t>päätät</a:t>
            </a:r>
          </a:p>
        </p:txBody>
      </p:sp>
    </p:spTree>
    <p:extLst>
      <p:ext uri="{BB962C8B-B14F-4D97-AF65-F5344CB8AC3E}">
        <p14:creationId xmlns:p14="http://schemas.microsoft.com/office/powerpoint/2010/main" val="18228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AAF5EB-D311-46D1-BC2A-CD0CF925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2117798"/>
            <a:ext cx="10658474" cy="1728240"/>
          </a:xfrm>
        </p:spPr>
        <p:txBody>
          <a:bodyPr/>
          <a:lstStyle/>
          <a:p>
            <a:r>
              <a:rPr lang="fi-FI" dirty="0"/>
              <a:t>Kunnallisoikeuden professori emeritus Aimo Ryynänen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27F7BD4-DC80-4CA8-A3CD-8D91DE218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3147" y="4520847"/>
            <a:ext cx="7127557" cy="1368347"/>
          </a:xfrm>
        </p:spPr>
        <p:txBody>
          <a:bodyPr/>
          <a:lstStyle/>
          <a:p>
            <a:r>
              <a:rPr lang="fi-FI" dirty="0"/>
              <a:t>Luottamushenkilön roolit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4D353E9-D570-4136-A74A-2AB26346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7EB6D8-92B5-4CF4-AF6D-9AEA2CC1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27" y="6201673"/>
            <a:ext cx="1043577" cy="44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E026668-6B64-491A-A36B-28863508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440" y="6309321"/>
            <a:ext cx="680720" cy="2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4158A91-6F3F-4636-91AD-F564D15B4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27" y="6205034"/>
            <a:ext cx="730064" cy="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28040">
              <a:spcAft>
                <a:spcPts val="800"/>
              </a:spcAft>
            </a:pPr>
            <a:r>
              <a:rPr lang="fi-FI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Luottamushenkilön roolit </a:t>
            </a:r>
            <a:br>
              <a:rPr lang="fi-FI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Aimo Ryynänen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493817"/>
            <a:ext cx="10515600" cy="3683145"/>
          </a:xfrm>
        </p:spPr>
        <p:txBody>
          <a:bodyPr/>
          <a:lstStyle/>
          <a:p>
            <a:r>
              <a:rPr lang="fi-FI" sz="3200" dirty="0"/>
              <a:t>Kuntalain 69 §: ”Luottamushenkilön tulee edistää kunnan ja sen asukkaiden etua sekä toimia luottamustehtävässään arvokkaasti tehtävän edellyttämällä tavalla.”</a:t>
            </a:r>
          </a:p>
          <a:p>
            <a:r>
              <a:rPr lang="fi-FI" sz="3200" dirty="0"/>
              <a:t>Yleisen edun edistämisvaatimus</a:t>
            </a:r>
          </a:p>
          <a:p>
            <a:r>
              <a:rPr lang="fi-FI" sz="3200" dirty="0"/>
              <a:t>’Muista asemasi´!</a:t>
            </a:r>
          </a:p>
          <a:p>
            <a:r>
              <a:rPr lang="fi-FI" sz="3200" dirty="0"/>
              <a:t>Hyvän hallinnon periaatteiden (hallintolain 6 §) ja oikeudenmukaisuuden noudattamisvaatimus 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79820-6E94-4196-8E5A-E359AF28CFE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3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EDUSTAJA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Tehtävänä viedä kannattajiensa näkemyksiä kunnan toimintaan </a:t>
            </a:r>
          </a:p>
          <a:p>
            <a:r>
              <a:rPr lang="fi-FI" dirty="0"/>
              <a:t>Luottamushenkilö ei kuitenkaan ole sidottu heidän näkemyksiinsä. </a:t>
            </a:r>
          </a:p>
          <a:p>
            <a:r>
              <a:rPr lang="fi-FI" dirty="0"/>
              <a:t>Ns. imperatiivisen mandaatin kielto merkitsee riippumattomuutta.</a:t>
            </a:r>
          </a:p>
          <a:p>
            <a:r>
              <a:rPr lang="fi-FI" dirty="0"/>
              <a:t>Edustajaroolin merkityksen supistuminen </a:t>
            </a:r>
            <a:r>
              <a:rPr lang="fi-FI" dirty="0" err="1"/>
              <a:t>some</a:t>
            </a:r>
            <a:r>
              <a:rPr lang="fi-FI" dirty="0"/>
              <a:t>-viestinnän sekä asukkaiden ja viranhaltijoiden suorien kontaktien johdosta? </a:t>
            </a:r>
          </a:p>
          <a:p>
            <a:r>
              <a:rPr lang="fi-FI" dirty="0"/>
              <a:t>Ehkä uusi luonnehdinta luottamushenkilöstä olisi näkeminen hänet kunnan asukkaiden asiamiehenä kunnallishallinnossa.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Ryynänen 1.9.2021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79820-6E94-4196-8E5A-E359AF28CFE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516237"/>
      </p:ext>
    </p:extLst>
  </p:cSld>
  <p:clrMapOvr>
    <a:masterClrMapping/>
  </p:clrMapOvr>
</p:sld>
</file>

<file path=ppt/theme/theme1.xml><?xml version="1.0" encoding="utf-8"?>
<a:theme xmlns:a="http://schemas.openxmlformats.org/drawingml/2006/main" name="TUNI Theme">
  <a:themeElements>
    <a:clrScheme name="TUNI colors">
      <a:dk1>
        <a:srgbClr val="4E008E"/>
      </a:dk1>
      <a:lt1>
        <a:srgbClr val="FFFFFF"/>
      </a:lt1>
      <a:dk2>
        <a:srgbClr val="E7E6E6"/>
      </a:dk2>
      <a:lt2>
        <a:srgbClr val="E7E6E6"/>
      </a:lt2>
      <a:accent1>
        <a:srgbClr val="82C8F0"/>
      </a:accent1>
      <a:accent2>
        <a:srgbClr val="F5A5C8"/>
      </a:accent2>
      <a:accent3>
        <a:srgbClr val="FFDCA5"/>
      </a:accent3>
      <a:accent4>
        <a:srgbClr val="C8C8C8"/>
      </a:accent4>
      <a:accent5>
        <a:srgbClr val="F07387"/>
      </a:accent5>
      <a:accent6>
        <a:srgbClr val="7DCDBE"/>
      </a:accent6>
      <a:hlink>
        <a:srgbClr val="6DBEEB"/>
      </a:hlink>
      <a:folHlink>
        <a:srgbClr val="956D8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10F31A3C-2E5F-4AD1-87C9-70D32A4E6885}" vid="{3DE92B88-D737-45BB-A072-5CA8C8F2A47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untaliitto FI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diapohja_fi.potx" id="{1DEFBF2D-CAAB-4AD2-98C7-4104F5D37CAE}" vid="{B05AF93F-7810-4248-B369-BC8CDDC416E4}"/>
    </a:ext>
  </a:extLst>
</a:theme>
</file>

<file path=ppt/theme/theme4.xml><?xml version="1.0" encoding="utf-8"?>
<a:theme xmlns:a="http://schemas.openxmlformats.org/drawingml/2006/main" name="Kuntaliitto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malli_embed.potx" id="{91FB2515-5E8B-44C4-A688-BA8A75B81799}" vid="{C0D67778-91AD-4F46-A7C8-A38C3F5FFA3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1824</Words>
  <Application>Microsoft Office PowerPoint</Application>
  <PresentationFormat>Laajakuva</PresentationFormat>
  <Paragraphs>415</Paragraphs>
  <Slides>44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44</vt:i4>
      </vt:variant>
    </vt:vector>
  </HeadingPairs>
  <TitlesOfParts>
    <vt:vector size="60" baseType="lpstr">
      <vt:lpstr>Arial</vt:lpstr>
      <vt:lpstr>Baskerville Old Face</vt:lpstr>
      <vt:lpstr>Calibri</vt:lpstr>
      <vt:lpstr>Calibri Light</vt:lpstr>
      <vt:lpstr>Open Sans</vt:lpstr>
      <vt:lpstr>Times New Roman</vt:lpstr>
      <vt:lpstr>Verdana</vt:lpstr>
      <vt:lpstr>Wingdings</vt:lpstr>
      <vt:lpstr>Work Sans</vt:lpstr>
      <vt:lpstr>Work Sans ExtraBold</vt:lpstr>
      <vt:lpstr>Work Sans Medium</vt:lpstr>
      <vt:lpstr>Work Sans SemiBold</vt:lpstr>
      <vt:lpstr>TUNI Theme</vt:lpstr>
      <vt:lpstr>Office-teema</vt:lpstr>
      <vt:lpstr>Kuntaliitto FI</vt:lpstr>
      <vt:lpstr>Kuntaliitto</vt:lpstr>
      <vt:lpstr>PowerPoint-esitys</vt:lpstr>
      <vt:lpstr>Uuden sukupolven organisaatiot -verkosto  </vt:lpstr>
      <vt:lpstr>PowerPoint-esitys</vt:lpstr>
      <vt:lpstr>Kestävällä kuntajohtamisella kohti  edelläkävijyyttä </vt:lpstr>
      <vt:lpstr>PowerPoint-esitys</vt:lpstr>
      <vt:lpstr>Päätöksenteon tueksi</vt:lpstr>
      <vt:lpstr>Kunnallisoikeuden professori emeritus Aimo Ryynänen</vt:lpstr>
      <vt:lpstr>Luottamushenkilön roolit  Aimo Ryynänen </vt:lpstr>
      <vt:lpstr>EDUSTAJA</vt:lpstr>
      <vt:lpstr>PÄÄTÖKSENTEKIJÄ</vt:lpstr>
      <vt:lpstr>POLIITIKKO</vt:lpstr>
      <vt:lpstr>SUUNNANNÄYTTÄJÄ</vt:lpstr>
      <vt:lpstr>PALVELUJOHTAJUUDESTA YHTEISÖN TOIMIJAKSI?</vt:lpstr>
      <vt:lpstr>YHTEISÖN AKTIIVI</vt:lpstr>
      <vt:lpstr>RISTIRIITAISET TULEVAISUUSNÄKYMÄT</vt:lpstr>
      <vt:lpstr>VAPAAEHTOISPANOKSEN ARVO</vt:lpstr>
      <vt:lpstr>Kunta- ja aluejohtamisen yliopistonlehtori Jenni Airaksinen</vt:lpstr>
      <vt:lpstr>Vaikuttava luottamushenkilötyö ja kunnan johtaminen</vt:lpstr>
      <vt:lpstr>Kuntajohtamisen ja demokratian muutos?</vt:lpstr>
      <vt:lpstr>PowerPoint-esitys</vt:lpstr>
      <vt:lpstr>PowerPoint-esitys</vt:lpstr>
      <vt:lpstr>Valtuutetun rooli välittäjänä</vt:lpstr>
      <vt:lpstr>Valtuutetun vaikutuskanavat</vt:lpstr>
      <vt:lpstr>Päätöksenteon ilmapiiri</vt:lpstr>
      <vt:lpstr>Hyvä päätöksenteon ilmapiiri</vt:lpstr>
      <vt:lpstr>Lukemisto</vt:lpstr>
      <vt:lpstr>Kiitos huomiosta!</vt:lpstr>
      <vt:lpstr>Kuntastrategia valtuuston työvälineenä </vt:lpstr>
      <vt:lpstr>PowerPoint-esitys</vt:lpstr>
      <vt:lpstr>Kasvukeskusten ja vähenevän väestön kuntien haasteita </vt:lpstr>
      <vt:lpstr>PowerPoint-esitys</vt:lpstr>
      <vt:lpstr>Kuntalain lähtökohdat kuntastrategiaan</vt:lpstr>
      <vt:lpstr>Kuntalain lähtökohdat kuntastrategiaan</vt:lpstr>
      <vt:lpstr>PowerPoint-esitys</vt:lpstr>
      <vt:lpstr>Strategian toimeenpano</vt:lpstr>
      <vt:lpstr>Esimerkki strategiarakenteesta ja strategiatermit</vt:lpstr>
      <vt:lpstr>Strategiatyön eri tahot</vt:lpstr>
      <vt:lpstr>PowerPoint-esitys</vt:lpstr>
      <vt:lpstr>PowerPoint-esitys</vt:lpstr>
      <vt:lpstr>Tauko, jatkuu klo 11</vt:lpstr>
      <vt:lpstr> Luottamushenkilönä toimiminen - paneelikeskustelu</vt:lpstr>
      <vt:lpstr>Luottamushenkilönä toimiminen -paneelikeskustelu</vt:lpstr>
      <vt:lpstr>Kiitos!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Kuntien asema Sote-uudistuksessa</dc:title>
  <dc:creator>Jenni Airaksinen (TAU)</dc:creator>
  <cp:lastModifiedBy>Rinta-aho Riina</cp:lastModifiedBy>
  <cp:revision>24</cp:revision>
  <dcterms:created xsi:type="dcterms:W3CDTF">2020-09-29T07:29:58Z</dcterms:created>
  <dcterms:modified xsi:type="dcterms:W3CDTF">2021-08-31T07:49:54Z</dcterms:modified>
</cp:coreProperties>
</file>