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768" r:id="rId4"/>
    <p:sldMasterId id="2147483648" r:id="rId5"/>
  </p:sldMasterIdLst>
  <p:notesMasterIdLst>
    <p:notesMasterId r:id="rId16"/>
  </p:notesMasterIdLst>
  <p:handoutMasterIdLst>
    <p:handoutMasterId r:id="rId17"/>
  </p:handoutMasterIdLst>
  <p:sldIdLst>
    <p:sldId id="256" r:id="rId6"/>
    <p:sldId id="315" r:id="rId7"/>
    <p:sldId id="302" r:id="rId8"/>
    <p:sldId id="316" r:id="rId9"/>
    <p:sldId id="307" r:id="rId10"/>
    <p:sldId id="314" r:id="rId11"/>
    <p:sldId id="317" r:id="rId12"/>
    <p:sldId id="309" r:id="rId13"/>
    <p:sldId id="313" r:id="rId14"/>
    <p:sldId id="312" r:id="rId15"/>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00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2398E1-C99F-B940-AA2A-81EFFACD43EA}"/>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C11D06C-D5DE-814D-931E-02A0CE659BAA}" type="datetimeFigureOut">
              <a:rPr lang="fi-FI" smtClean="0"/>
              <a:t>11.5.2021</a:t>
            </a:fld>
            <a:endParaRPr lang="fi-FI"/>
          </a:p>
        </p:txBody>
      </p:sp>
      <p:sp>
        <p:nvSpPr>
          <p:cNvPr id="4" name="Footer Placeholder 3">
            <a:extLst>
              <a:ext uri="{FF2B5EF4-FFF2-40B4-BE49-F238E27FC236}">
                <a16:creationId xmlns:a16="http://schemas.microsoft.com/office/drawing/2014/main" id="{A6F1C63F-BE00-6D49-B7F3-B253A7D51A9F}"/>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E6271539-0194-5C43-B2F5-2C601016B94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2E09C7D-6C28-B047-9D84-D52122B215C7}" type="slidenum">
              <a:rPr lang="fi-FI" smtClean="0"/>
              <a:t>‹#›</a:t>
            </a:fld>
            <a:endParaRPr lang="fi-FI"/>
          </a:p>
        </p:txBody>
      </p:sp>
    </p:spTree>
    <p:extLst>
      <p:ext uri="{BB962C8B-B14F-4D97-AF65-F5344CB8AC3E}">
        <p14:creationId xmlns:p14="http://schemas.microsoft.com/office/powerpoint/2010/main" val="3771555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CE9BFB5-475C-5B44-BA4D-42DE8089864D}" type="datetimeFigureOut">
              <a:rPr lang="fi-FI" smtClean="0"/>
              <a:t>11.5.2021</a:t>
            </a:fld>
            <a:endParaRPr lang="fi-FI"/>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1A97949-CA96-A34A-920F-344DC55B3479}" type="slidenum">
              <a:rPr lang="fi-FI" smtClean="0"/>
              <a:t>‹#›</a:t>
            </a:fld>
            <a:endParaRPr lang="fi-FI"/>
          </a:p>
        </p:txBody>
      </p:sp>
    </p:spTree>
    <p:extLst>
      <p:ext uri="{BB962C8B-B14F-4D97-AF65-F5344CB8AC3E}">
        <p14:creationId xmlns:p14="http://schemas.microsoft.com/office/powerpoint/2010/main" val="3078629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3C2D7C5-BAA1-494C-BE2F-60768015A904}"/>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ctrTitle"/>
          </p:nvPr>
        </p:nvSpPr>
        <p:spPr>
          <a:xfrm>
            <a:off x="550863" y="2981861"/>
            <a:ext cx="11090275" cy="1218895"/>
          </a:xfrm>
          <a:prstGeom prst="rect">
            <a:avLst/>
          </a:prstGeom>
        </p:spPr>
        <p:txBody>
          <a:bodyPr anchor="b">
            <a:normAutofit/>
          </a:bodyPr>
          <a:lstStyle>
            <a:lvl1pPr algn="ctr">
              <a:defRPr sz="5400">
                <a:solidFill>
                  <a:schemeClr val="bg1"/>
                </a:solidFill>
              </a:defRPr>
            </a:lvl1pPr>
          </a:lstStyle>
          <a:p>
            <a:r>
              <a:rPr lang="en-US"/>
              <a:t>Click to edit Master title style</a:t>
            </a:r>
          </a:p>
        </p:txBody>
      </p:sp>
      <p:sp>
        <p:nvSpPr>
          <p:cNvPr id="3" name="Subtitle 2"/>
          <p:cNvSpPr>
            <a:spLocks noGrp="1"/>
          </p:cNvSpPr>
          <p:nvPr>
            <p:ph type="subTitle" idx="1"/>
          </p:nvPr>
        </p:nvSpPr>
        <p:spPr>
          <a:xfrm>
            <a:off x="557589" y="4435973"/>
            <a:ext cx="11083550" cy="691985"/>
          </a:xfrm>
        </p:spPr>
        <p:txBody>
          <a:bodyPr>
            <a:normAutofit/>
          </a:bodyPr>
          <a:lstStyle>
            <a:lvl1pPr marL="0" indent="0" algn="ctr">
              <a:buNone/>
              <a:defRPr sz="2000">
                <a:solidFill>
                  <a:schemeClr val="tx1">
                    <a:lumMod val="20000"/>
                    <a:lumOff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1267F747-DFA8-8B4A-8A0D-75CA3C7401B5}" type="datetime1">
              <a:rPr lang="fi-FI" smtClean="0"/>
              <a:t>11.5.2021</a:t>
            </a:fld>
            <a:endParaRPr lang="fi-FI"/>
          </a:p>
        </p:txBody>
      </p:sp>
      <p:sp>
        <p:nvSpPr>
          <p:cNvPr id="5" name="Footer Placeholder 4"/>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6" name="Slide Number Placeholder 5"/>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3129843853"/>
      </p:ext>
    </p:extLst>
  </p:cSld>
  <p:clrMapOvr>
    <a:masterClrMapping/>
  </p:clrMapOvr>
  <p:extLst>
    <p:ext uri="{DCECCB84-F9BA-43D5-87BE-67443E8EF086}">
      <p15:sldGuideLst xmlns:p15="http://schemas.microsoft.com/office/powerpoint/2012/main">
        <p15:guide id="1" orient="horz" pos="73" userDrawn="1">
          <p15:clr>
            <a:srgbClr val="FBAE40"/>
          </p15:clr>
        </p15:guide>
        <p15:guide id="2" pos="75" userDrawn="1">
          <p15:clr>
            <a:srgbClr val="FBAE40"/>
          </p15:clr>
        </p15:guide>
        <p15:guide id="3" pos="7605" userDrawn="1">
          <p15:clr>
            <a:srgbClr val="FBAE40"/>
          </p15:clr>
        </p15:guide>
        <p15:guide id="4" orient="horz" pos="424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3A0A3E7-0BAA-0B43-854C-CC49C01E6CBB}"/>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21523" y="914401"/>
            <a:ext cx="10643351" cy="642938"/>
          </a:xfrm>
          <a:prstGeom prst="rect">
            <a:avLst/>
          </a:prstGeom>
        </p:spPr>
        <p:txBody>
          <a:bodyPr anchor="b" anchorCtr="0"/>
          <a:lstStyle>
            <a:lvl1pPr>
              <a:defRPr>
                <a:solidFill>
                  <a:schemeClr val="bg1"/>
                </a:solidFill>
              </a:defRPr>
            </a:lvl1pPr>
          </a:lstStyle>
          <a:p>
            <a:r>
              <a:rPr lang="en-US"/>
              <a:t>Click to edit Master title style</a:t>
            </a:r>
          </a:p>
        </p:txBody>
      </p:sp>
      <p:sp>
        <p:nvSpPr>
          <p:cNvPr id="7" name="Date Placeholder 3">
            <a:extLst>
              <a:ext uri="{FF2B5EF4-FFF2-40B4-BE49-F238E27FC236}">
                <a16:creationId xmlns:a16="http://schemas.microsoft.com/office/drawing/2014/main" id="{58731F4D-C2C7-F342-896A-A6F90534F7EE}"/>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8" name="Footer Placeholder 4">
            <a:extLst>
              <a:ext uri="{FF2B5EF4-FFF2-40B4-BE49-F238E27FC236}">
                <a16:creationId xmlns:a16="http://schemas.microsoft.com/office/drawing/2014/main" id="{A604C93C-0672-CC4B-ABF6-77A8F8708A3D}"/>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9" name="Slide Number Placeholder 5">
            <a:extLst>
              <a:ext uri="{FF2B5EF4-FFF2-40B4-BE49-F238E27FC236}">
                <a16:creationId xmlns:a16="http://schemas.microsoft.com/office/drawing/2014/main" id="{2B9EAFFC-BAA7-D54B-92A1-9530FEBB2462}"/>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94848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5C541985-711A-5642-8D54-53A28478224D}"/>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7" name="Slide Number Placeholder 5">
            <a:extLst>
              <a:ext uri="{FF2B5EF4-FFF2-40B4-BE49-F238E27FC236}">
                <a16:creationId xmlns:a16="http://schemas.microsoft.com/office/drawing/2014/main" id="{EA8EDF7A-5565-7949-8862-D252962FD9F1}"/>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8" name="Footer Placeholder 10">
            <a:extLst>
              <a:ext uri="{FF2B5EF4-FFF2-40B4-BE49-F238E27FC236}">
                <a16:creationId xmlns:a16="http://schemas.microsoft.com/office/drawing/2014/main" id="{010E7045-D95E-B24E-8CAA-A5A5790ED66E}"/>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632917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9199A30-D9CF-F04F-AD6E-EFD6A331FF13}"/>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Date Placeholder 1"/>
          <p:cNvSpPr>
            <a:spLocks noGrp="1"/>
          </p:cNvSpPr>
          <p:nvPr>
            <p:ph type="dt" sz="half" idx="10"/>
          </p:nvPr>
        </p:nvSpPr>
        <p:spPr/>
        <p:txBody>
          <a:bodyPr/>
          <a:lstStyle/>
          <a:p>
            <a:fld id="{0ADE5AAF-57C9-DA46-9AAA-3572672F12E6}" type="datetime1">
              <a:rPr lang="fi-FI" smtClean="0"/>
              <a:t>11.5.2021</a:t>
            </a:fld>
            <a:endParaRPr lang="fi-FI"/>
          </a:p>
        </p:txBody>
      </p:sp>
      <p:sp>
        <p:nvSpPr>
          <p:cNvPr id="3" name="Footer Placeholder 2"/>
          <p:cNvSpPr>
            <a:spLocks noGrp="1"/>
          </p:cNvSpPr>
          <p:nvPr>
            <p:ph type="ftr" sz="quarter" idx="11"/>
          </p:nvPr>
        </p:nvSpPr>
        <p:spPr>
          <a:xfrm>
            <a:off x="557586" y="6489700"/>
            <a:ext cx="6779559" cy="251947"/>
          </a:xfrm>
          <a:prstGeom prst="rect">
            <a:avLst/>
          </a:prstGeom>
        </p:spPr>
        <p:txBody>
          <a:bodyPr/>
          <a:lstStyle>
            <a:lvl1pPr>
              <a:defRPr>
                <a:solidFill>
                  <a:schemeClr val="bg1"/>
                </a:solidFill>
              </a:defRPr>
            </a:lvl1pPr>
          </a:lstStyle>
          <a:p>
            <a:endParaRPr lang="fi-FI"/>
          </a:p>
        </p:txBody>
      </p:sp>
      <p:sp>
        <p:nvSpPr>
          <p:cNvPr id="4" name="Slide Number Placeholder 3"/>
          <p:cNvSpPr>
            <a:spLocks noGrp="1"/>
          </p:cNvSpPr>
          <p:nvPr>
            <p:ph type="sldNum" sz="quarter" idx="12"/>
          </p:nvPr>
        </p:nvSpPr>
        <p:spPr>
          <a:xfrm>
            <a:off x="11456894" y="6508376"/>
            <a:ext cx="616043" cy="233271"/>
          </a:xfrm>
          <a:prstGeom prst="rect">
            <a:avLst/>
          </a:prstGeom>
        </p:spPr>
        <p:txBody>
          <a:bodyPr/>
          <a:lstStyle/>
          <a:p>
            <a:fld id="{CDC8994D-33BE-6F4B-918B-78B2D731EB1C}" type="slidenum">
              <a:rPr lang="fi-FI" smtClean="0"/>
              <a:t>‹#›</a:t>
            </a:fld>
            <a:endParaRPr lang="fi-FI"/>
          </a:p>
        </p:txBody>
      </p:sp>
      <p:sp>
        <p:nvSpPr>
          <p:cNvPr id="12" name="Date Placeholder 3">
            <a:extLst>
              <a:ext uri="{FF2B5EF4-FFF2-40B4-BE49-F238E27FC236}">
                <a16:creationId xmlns:a16="http://schemas.microsoft.com/office/drawing/2014/main" id="{CDFC3055-2971-1542-B8CA-B922241C949C}"/>
              </a:ext>
            </a:extLst>
          </p:cNvPr>
          <p:cNvSpPr txBox="1">
            <a:spLocks/>
          </p:cNvSpPr>
          <p:nvPr userDrawn="1"/>
        </p:nvSpPr>
        <p:spPr>
          <a:xfrm>
            <a:off x="10869035" y="6506631"/>
            <a:ext cx="766827" cy="254172"/>
          </a:xfrm>
          <a:prstGeom prst="rect">
            <a:avLst/>
          </a:prstGeom>
        </p:spPr>
        <p:txBody>
          <a:bodyPr vert="horz" lIns="0" tIns="45720" rIns="0" bIns="45720" rtlCol="0" anchor="b" anchorCtr="0"/>
          <a:lstStyle>
            <a:defPPr>
              <a:defRPr lang="fi-FI"/>
            </a:defPPr>
            <a:lvl1pPr marL="0" algn="r"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267F747-DFA8-8B4A-8A0D-75CA3C7401B5}" type="datetime1">
              <a:rPr lang="fi-FI" smtClean="0"/>
              <a:pPr/>
              <a:t>11.5.2021</a:t>
            </a:fld>
            <a:endParaRPr lang="fi-FI"/>
          </a:p>
        </p:txBody>
      </p:sp>
      <p:sp>
        <p:nvSpPr>
          <p:cNvPr id="13" name="Footer Placeholder 4">
            <a:extLst>
              <a:ext uri="{FF2B5EF4-FFF2-40B4-BE49-F238E27FC236}">
                <a16:creationId xmlns:a16="http://schemas.microsoft.com/office/drawing/2014/main" id="{5737735C-1BFC-5948-A4B6-6B9D9DF1DAD9}"/>
              </a:ext>
            </a:extLst>
          </p:cNvPr>
          <p:cNvSpPr txBox="1">
            <a:spLocks/>
          </p:cNvSpPr>
          <p:nvPr userDrawn="1"/>
        </p:nvSpPr>
        <p:spPr>
          <a:xfrm>
            <a:off x="430580" y="6506631"/>
            <a:ext cx="6779559" cy="251947"/>
          </a:xfrm>
          <a:prstGeom prst="rect">
            <a:avLst/>
          </a:prstGeom>
        </p:spPr>
        <p:txBody>
          <a:bodyPr vert="horz" lIns="91440" tIns="45720" rIns="91440" bIns="45720" rtlCol="0" anchor="b" anchorCtr="0"/>
          <a:lstStyle>
            <a:defPPr>
              <a:defRPr lang="fi-FI"/>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a:p>
        </p:txBody>
      </p:sp>
      <p:sp>
        <p:nvSpPr>
          <p:cNvPr id="14" name="Slide Number Placeholder 5">
            <a:extLst>
              <a:ext uri="{FF2B5EF4-FFF2-40B4-BE49-F238E27FC236}">
                <a16:creationId xmlns:a16="http://schemas.microsoft.com/office/drawing/2014/main" id="{3F7653FD-E6C9-A14E-964E-7ABFADE269FD}"/>
              </a:ext>
            </a:extLst>
          </p:cNvPr>
          <p:cNvSpPr txBox="1">
            <a:spLocks/>
          </p:cNvSpPr>
          <p:nvPr userDrawn="1"/>
        </p:nvSpPr>
        <p:spPr>
          <a:xfrm>
            <a:off x="11456892" y="6525307"/>
            <a:ext cx="616043" cy="233271"/>
          </a:xfrm>
          <a:prstGeom prst="rect">
            <a:avLst/>
          </a:prstGeom>
        </p:spPr>
        <p:txBody>
          <a:bodyPr vert="horz" lIns="0" tIns="45720" rIns="91440" bIns="45720" rtlCol="0" anchor="b" anchorCtr="0"/>
          <a:lstStyle>
            <a:defPPr>
              <a:defRPr lang="fi-FI"/>
            </a:defPPr>
            <a:lvl1pPr marL="0" algn="r"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3530646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9199A30-D9CF-F04F-AD6E-EFD6A331FF13}"/>
              </a:ext>
            </a:extLst>
          </p:cNvPr>
          <p:cNvSpPr/>
          <p:nvPr userDrawn="1"/>
        </p:nvSpPr>
        <p:spPr>
          <a:xfrm>
            <a:off x="277978" y="636422"/>
            <a:ext cx="11914022" cy="622157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9" name="Date Placeholder 3">
            <a:extLst>
              <a:ext uri="{FF2B5EF4-FFF2-40B4-BE49-F238E27FC236}">
                <a16:creationId xmlns:a16="http://schemas.microsoft.com/office/drawing/2014/main" id="{BF9CDABF-10C1-ED4C-8926-5A60CF98A1AE}"/>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1" name="Slide Number Placeholder 5">
            <a:extLst>
              <a:ext uri="{FF2B5EF4-FFF2-40B4-BE49-F238E27FC236}">
                <a16:creationId xmlns:a16="http://schemas.microsoft.com/office/drawing/2014/main" id="{7A7FF3CD-4543-9547-B6E5-0D7E7B133E24}"/>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6" name="Footer Placeholder 10">
            <a:extLst>
              <a:ext uri="{FF2B5EF4-FFF2-40B4-BE49-F238E27FC236}">
                <a16:creationId xmlns:a16="http://schemas.microsoft.com/office/drawing/2014/main" id="{23E7BE16-4E0D-D244-A819-C95F1E65F512}"/>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1362863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19024" y="908050"/>
            <a:ext cx="3932237" cy="114935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542964" y="908050"/>
            <a:ext cx="7092900" cy="4960938"/>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19024" y="2172614"/>
            <a:ext cx="3932237" cy="36963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3">
            <a:extLst>
              <a:ext uri="{FF2B5EF4-FFF2-40B4-BE49-F238E27FC236}">
                <a16:creationId xmlns:a16="http://schemas.microsoft.com/office/drawing/2014/main" id="{1F0F6797-95AA-C548-A1C6-342380DA17A1}"/>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0" name="Slide Number Placeholder 5">
            <a:extLst>
              <a:ext uri="{FF2B5EF4-FFF2-40B4-BE49-F238E27FC236}">
                <a16:creationId xmlns:a16="http://schemas.microsoft.com/office/drawing/2014/main" id="{E4B7D458-5304-6244-A64E-AE8E700689C8}"/>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1" name="Footer Placeholder 10">
            <a:extLst>
              <a:ext uri="{FF2B5EF4-FFF2-40B4-BE49-F238E27FC236}">
                <a16:creationId xmlns:a16="http://schemas.microsoft.com/office/drawing/2014/main" id="{E73F6170-4D62-CF4D-BEEA-A85DA6A8EF3B}"/>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1720778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7224A15-3886-3E4F-BB6A-66A561A1B557}"/>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27491" y="908050"/>
            <a:ext cx="3932237" cy="1149350"/>
          </a:xfrm>
          <a:prstGeom prst="rect">
            <a:avLst/>
          </a:prstGeom>
        </p:spPr>
        <p:txBody>
          <a:bodyPr anchor="b"/>
          <a:lstStyle>
            <a:lvl1pPr>
              <a:defRPr sz="3200">
                <a:solidFill>
                  <a:schemeClr val="bg1"/>
                </a:solidFill>
              </a:defRPr>
            </a:lvl1pPr>
          </a:lstStyle>
          <a:p>
            <a:r>
              <a:rPr lang="en-US"/>
              <a:t>Click to edit Master title style</a:t>
            </a:r>
          </a:p>
        </p:txBody>
      </p:sp>
      <p:sp>
        <p:nvSpPr>
          <p:cNvPr id="3" name="Content Placeholder 2"/>
          <p:cNvSpPr>
            <a:spLocks noGrp="1"/>
          </p:cNvSpPr>
          <p:nvPr>
            <p:ph idx="1"/>
          </p:nvPr>
        </p:nvSpPr>
        <p:spPr>
          <a:xfrm>
            <a:off x="4551431" y="908050"/>
            <a:ext cx="7084433" cy="4960938"/>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27491" y="2172614"/>
            <a:ext cx="3932237" cy="3696374"/>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3">
            <a:extLst>
              <a:ext uri="{FF2B5EF4-FFF2-40B4-BE49-F238E27FC236}">
                <a16:creationId xmlns:a16="http://schemas.microsoft.com/office/drawing/2014/main" id="{6465559D-BD8D-1440-85B0-242DD4CC1C07}"/>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10" name="Footer Placeholder 4">
            <a:extLst>
              <a:ext uri="{FF2B5EF4-FFF2-40B4-BE49-F238E27FC236}">
                <a16:creationId xmlns:a16="http://schemas.microsoft.com/office/drawing/2014/main" id="{36474E71-B556-164C-9CFC-ACB6941D77D8}"/>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1" name="Slide Number Placeholder 5">
            <a:extLst>
              <a:ext uri="{FF2B5EF4-FFF2-40B4-BE49-F238E27FC236}">
                <a16:creationId xmlns:a16="http://schemas.microsoft.com/office/drawing/2014/main" id="{E7748BEA-E42A-C248-93D5-C257CFF0E028}"/>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914326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a:xfrm>
            <a:off x="413062" y="899770"/>
            <a:ext cx="10515600" cy="66010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21524" y="1707297"/>
            <a:ext cx="10515600"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75C61BD-B913-424C-BAF6-7ED6A5C9222E}"/>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9" name="Slide Number Placeholder 5">
            <a:extLst>
              <a:ext uri="{FF2B5EF4-FFF2-40B4-BE49-F238E27FC236}">
                <a16:creationId xmlns:a16="http://schemas.microsoft.com/office/drawing/2014/main" id="{9046EC0E-4BC0-D34E-A81F-AF9AABD61F42}"/>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0" name="Footer Placeholder 10">
            <a:extLst>
              <a:ext uri="{FF2B5EF4-FFF2-40B4-BE49-F238E27FC236}">
                <a16:creationId xmlns:a16="http://schemas.microsoft.com/office/drawing/2014/main" id="{6C0FE9B5-3EF6-6A47-A2D2-150CF1764EBC}"/>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27832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C0081C8-7B10-ED45-A712-8D46B83E3B55}"/>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3057" y="899770"/>
            <a:ext cx="10515600" cy="660103"/>
          </a:xfrm>
          <a:prstGeom prst="rect">
            <a:avLst/>
          </a:prstGeom>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21524" y="1707297"/>
            <a:ext cx="10515600" cy="4351338"/>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3FD3F264-DFB3-D64C-8D1E-3CDFB16B7D46}"/>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9" name="Footer Placeholder 4">
            <a:extLst>
              <a:ext uri="{FF2B5EF4-FFF2-40B4-BE49-F238E27FC236}">
                <a16:creationId xmlns:a16="http://schemas.microsoft.com/office/drawing/2014/main" id="{CC92EB89-20B9-E045-BAC6-EC15AE112AE7}"/>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0" name="Slide Number Placeholder 5">
            <a:extLst>
              <a:ext uri="{FF2B5EF4-FFF2-40B4-BE49-F238E27FC236}">
                <a16:creationId xmlns:a16="http://schemas.microsoft.com/office/drawing/2014/main" id="{2CD8D844-94D4-9A43-B386-6F7FAF90EE44}"/>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997494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908049"/>
            <a:ext cx="2628900" cy="526891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908049"/>
            <a:ext cx="7734300" cy="52689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AA7DBB5-6F20-944B-B3A8-973E73D6C181}"/>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9" name="Slide Number Placeholder 5">
            <a:extLst>
              <a:ext uri="{FF2B5EF4-FFF2-40B4-BE49-F238E27FC236}">
                <a16:creationId xmlns:a16="http://schemas.microsoft.com/office/drawing/2014/main" id="{E04C0F4E-FF50-5D4B-9403-96D93F2FC50A}"/>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0" name="Footer Placeholder 10">
            <a:extLst>
              <a:ext uri="{FF2B5EF4-FFF2-40B4-BE49-F238E27FC236}">
                <a16:creationId xmlns:a16="http://schemas.microsoft.com/office/drawing/2014/main" id="{00B34F58-BF4C-0B4B-A00D-7992B96D94AC}"/>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24161051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CA38C4D-6461-BB4E-B955-E852C36774E9}"/>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Vertical Title 1"/>
          <p:cNvSpPr>
            <a:spLocks noGrp="1"/>
          </p:cNvSpPr>
          <p:nvPr>
            <p:ph type="title" orient="vert"/>
          </p:nvPr>
        </p:nvSpPr>
        <p:spPr>
          <a:xfrm>
            <a:off x="8724900" y="908049"/>
            <a:ext cx="2628900" cy="5268914"/>
          </a:xfrm>
          <a:prstGeom prst="rect">
            <a:avLst/>
          </a:prstGeo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838200" y="908049"/>
            <a:ext cx="7734300" cy="5268913"/>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893CDB71-7CA6-F747-8501-7B573064E8B7}"/>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9" name="Footer Placeholder 4">
            <a:extLst>
              <a:ext uri="{FF2B5EF4-FFF2-40B4-BE49-F238E27FC236}">
                <a16:creationId xmlns:a16="http://schemas.microsoft.com/office/drawing/2014/main" id="{A21132E8-AF64-044C-A2AF-80B01112AFF8}"/>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0" name="Slide Number Placeholder 5">
            <a:extLst>
              <a:ext uri="{FF2B5EF4-FFF2-40B4-BE49-F238E27FC236}">
                <a16:creationId xmlns:a16="http://schemas.microsoft.com/office/drawing/2014/main" id="{85568879-A7F5-8644-9577-13279986329E}"/>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161076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50863" y="2981861"/>
            <a:ext cx="11090275" cy="1218895"/>
          </a:xfrm>
          <a:prstGeom prst="rect">
            <a:avLst/>
          </a:prstGeom>
        </p:spPr>
        <p:txBody>
          <a:bodyPr anchor="b">
            <a:normAutofit/>
          </a:bodyPr>
          <a:lstStyle>
            <a:lvl1pPr algn="ctr">
              <a:defRPr sz="5400">
                <a:solidFill>
                  <a:schemeClr val="tx1"/>
                </a:solidFill>
              </a:defRPr>
            </a:lvl1pPr>
          </a:lstStyle>
          <a:p>
            <a:r>
              <a:rPr lang="en-US"/>
              <a:t>Click to edit Master title style</a:t>
            </a:r>
          </a:p>
        </p:txBody>
      </p:sp>
      <p:sp>
        <p:nvSpPr>
          <p:cNvPr id="3" name="Subtitle 2"/>
          <p:cNvSpPr>
            <a:spLocks noGrp="1"/>
          </p:cNvSpPr>
          <p:nvPr>
            <p:ph type="subTitle" idx="1"/>
          </p:nvPr>
        </p:nvSpPr>
        <p:spPr>
          <a:xfrm>
            <a:off x="557589" y="4435973"/>
            <a:ext cx="11083550" cy="691985"/>
          </a:xfrm>
        </p:spPr>
        <p:txBody>
          <a:bodyPr>
            <a:normAutofit/>
          </a:bodyPr>
          <a:lstStyle>
            <a:lvl1pPr marL="0" indent="0" algn="ctr">
              <a:buNone/>
              <a:defRPr sz="2000">
                <a:solidFill>
                  <a:srgbClr val="7030A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bg1">
                    <a:lumMod val="65000"/>
                  </a:schemeClr>
                </a:solidFill>
              </a:defRPr>
            </a:lvl1pPr>
          </a:lstStyle>
          <a:p>
            <a:fld id="{42F65AFE-A20D-5146-92C9-6A97F01558BF}" type="datetime1">
              <a:rPr lang="fi-FI" smtClean="0"/>
              <a:t>11.5.2021</a:t>
            </a:fld>
            <a:endParaRPr lang="fi-FI"/>
          </a:p>
        </p:txBody>
      </p:sp>
      <p:sp>
        <p:nvSpPr>
          <p:cNvPr id="6" name="Slide Number Placeholder 5"/>
          <p:cNvSpPr>
            <a:spLocks noGrp="1"/>
          </p:cNvSpPr>
          <p:nvPr>
            <p:ph type="sldNum" sz="quarter" idx="12"/>
          </p:nvPr>
        </p:nvSpPr>
        <p:spPr>
          <a:xfrm>
            <a:off x="11456894" y="6508376"/>
            <a:ext cx="616043" cy="233271"/>
          </a:xfrm>
          <a:prstGeom prst="rect">
            <a:avLst/>
          </a:prstGeom>
        </p:spPr>
        <p:txBody>
          <a:bodyPr/>
          <a:lstStyle>
            <a:lvl1pPr>
              <a:defRPr>
                <a:solidFill>
                  <a:schemeClr val="bg1">
                    <a:lumMod val="65000"/>
                  </a:schemeClr>
                </a:solidFill>
              </a:defRPr>
            </a:lvl1pPr>
          </a:lstStyle>
          <a:p>
            <a:r>
              <a:rPr lang="fi-FI"/>
              <a:t>|  </a:t>
            </a:r>
            <a:fld id="{CDC8994D-33BE-6F4B-918B-78B2D731EB1C}" type="slidenum">
              <a:rPr lang="fi-FI" smtClean="0"/>
              <a:pPr/>
              <a:t>‹#›</a:t>
            </a:fld>
            <a:endParaRPr lang="fi-FI"/>
          </a:p>
        </p:txBody>
      </p:sp>
      <p:sp>
        <p:nvSpPr>
          <p:cNvPr id="7" name="Footer Placeholder 10">
            <a:extLst>
              <a:ext uri="{FF2B5EF4-FFF2-40B4-BE49-F238E27FC236}">
                <a16:creationId xmlns:a16="http://schemas.microsoft.com/office/drawing/2014/main" id="{B2D621D0-61E7-E946-BBC9-24D91EEA5E2F}"/>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181463487"/>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19029" y="908050"/>
            <a:ext cx="3932237" cy="1149350"/>
          </a:xfrm>
          <a:prstGeom prst="rect">
            <a:avLst/>
          </a:prstGeo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4622800" y="914275"/>
            <a:ext cx="7018337" cy="4954712"/>
          </a:xfrm>
        </p:spPr>
        <p:txBody>
          <a:bodyPr anchor="t">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19029" y="2223820"/>
            <a:ext cx="3932237" cy="36451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3">
            <a:extLst>
              <a:ext uri="{FF2B5EF4-FFF2-40B4-BE49-F238E27FC236}">
                <a16:creationId xmlns:a16="http://schemas.microsoft.com/office/drawing/2014/main" id="{7332615B-9C6F-9C48-8133-54E33A301827}"/>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0" name="Slide Number Placeholder 5">
            <a:extLst>
              <a:ext uri="{FF2B5EF4-FFF2-40B4-BE49-F238E27FC236}">
                <a16:creationId xmlns:a16="http://schemas.microsoft.com/office/drawing/2014/main" id="{DF0294E8-0924-0F48-9AB9-0265A02BAC4A}"/>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1" name="Footer Placeholder 10">
            <a:extLst>
              <a:ext uri="{FF2B5EF4-FFF2-40B4-BE49-F238E27FC236}">
                <a16:creationId xmlns:a16="http://schemas.microsoft.com/office/drawing/2014/main" id="{691F4BDC-D6FE-7044-B913-42D67BEB06F8}"/>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619989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B49F29D-CB9F-4243-AA55-2AE87AA6572E}"/>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bg1"/>
              </a:solidFill>
            </a:endParaRPr>
          </a:p>
        </p:txBody>
      </p:sp>
      <p:sp>
        <p:nvSpPr>
          <p:cNvPr id="2" name="Title 1"/>
          <p:cNvSpPr>
            <a:spLocks noGrp="1"/>
          </p:cNvSpPr>
          <p:nvPr>
            <p:ph type="title"/>
          </p:nvPr>
        </p:nvSpPr>
        <p:spPr>
          <a:xfrm>
            <a:off x="419025" y="908050"/>
            <a:ext cx="3932237" cy="1149350"/>
          </a:xfrm>
          <a:prstGeom prst="rect">
            <a:avLst/>
          </a:prstGeom>
        </p:spPr>
        <p:txBody>
          <a:bodyPr anchor="b"/>
          <a:lstStyle>
            <a:lvl1pPr>
              <a:defRPr sz="320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4614333" y="914275"/>
            <a:ext cx="7021530" cy="4954712"/>
          </a:xfrm>
        </p:spPr>
        <p:txBody>
          <a:bodyPr anchor="t">
            <a:normAutofit/>
          </a:bodyPr>
          <a:lstStyle>
            <a:lvl1pPr marL="0" indent="0" algn="ctr">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19025" y="2223820"/>
            <a:ext cx="3932237" cy="3645167"/>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3">
            <a:extLst>
              <a:ext uri="{FF2B5EF4-FFF2-40B4-BE49-F238E27FC236}">
                <a16:creationId xmlns:a16="http://schemas.microsoft.com/office/drawing/2014/main" id="{CF548A60-7B45-4240-AAE2-A7097FAFC651}"/>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10" name="Footer Placeholder 4">
            <a:extLst>
              <a:ext uri="{FF2B5EF4-FFF2-40B4-BE49-F238E27FC236}">
                <a16:creationId xmlns:a16="http://schemas.microsoft.com/office/drawing/2014/main" id="{94055E47-1F6A-8E4A-A224-C679EE07E877}"/>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1" name="Slide Number Placeholder 5">
            <a:extLst>
              <a:ext uri="{FF2B5EF4-FFF2-40B4-BE49-F238E27FC236}">
                <a16:creationId xmlns:a16="http://schemas.microsoft.com/office/drawing/2014/main" id="{6A4B4816-6175-8F44-AF70-D4461F769120}"/>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1630159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Big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679" y="1143245"/>
            <a:ext cx="4853934" cy="3149671"/>
          </a:xfrm>
          <a:prstGeom prst="rect">
            <a:avLst/>
          </a:prstGeom>
        </p:spPr>
        <p:txBody>
          <a:bodyPr/>
          <a:lstStyle>
            <a:lvl1pPr>
              <a:defRPr sz="4400">
                <a:solidFill>
                  <a:schemeClr val="tx1"/>
                </a:solidFill>
              </a:defRPr>
            </a:lvl1pPr>
          </a:lstStyle>
          <a:p>
            <a:r>
              <a:rPr lang="en-US"/>
              <a:t>This is a place for a longer text that goes on for three or more lines</a:t>
            </a:r>
          </a:p>
        </p:txBody>
      </p:sp>
      <p:sp>
        <p:nvSpPr>
          <p:cNvPr id="11" name="Content Placeholder 2">
            <a:extLst>
              <a:ext uri="{FF2B5EF4-FFF2-40B4-BE49-F238E27FC236}">
                <a16:creationId xmlns:a16="http://schemas.microsoft.com/office/drawing/2014/main" id="{CB8C4556-08AF-304E-8426-06F9F8EFFA15}"/>
              </a:ext>
            </a:extLst>
          </p:cNvPr>
          <p:cNvSpPr>
            <a:spLocks noGrp="1"/>
          </p:cNvSpPr>
          <p:nvPr>
            <p:ph idx="1"/>
          </p:nvPr>
        </p:nvSpPr>
        <p:spPr>
          <a:xfrm>
            <a:off x="6028267" y="1312457"/>
            <a:ext cx="5040000" cy="4890689"/>
          </a:xfrm>
        </p:spPr>
        <p:txBody>
          <a:bodyPr/>
          <a:lstStyle>
            <a:lvl1pPr>
              <a:defRPr>
                <a:solidFill>
                  <a:schemeClr val="bg2">
                    <a:lumMod val="25000"/>
                  </a:schemeClr>
                </a:solidFill>
              </a:defRPr>
            </a:lvl1pPr>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52BFBAD7-9DE8-5841-8C51-3671020F05EF}"/>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0" name="Slide Number Placeholder 5">
            <a:extLst>
              <a:ext uri="{FF2B5EF4-FFF2-40B4-BE49-F238E27FC236}">
                <a16:creationId xmlns:a16="http://schemas.microsoft.com/office/drawing/2014/main" id="{A7CAA8FA-65CC-EA46-8F72-ABB739A48818}"/>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7" name="Footer Placeholder 10">
            <a:extLst>
              <a:ext uri="{FF2B5EF4-FFF2-40B4-BE49-F238E27FC236}">
                <a16:creationId xmlns:a16="http://schemas.microsoft.com/office/drawing/2014/main" id="{DCB99289-EBC0-7D47-8A3E-D36C8F7D39EA}"/>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24897179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Big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B9B4DE-33B9-0041-8077-678234364330}"/>
              </a:ext>
            </a:extLst>
          </p:cNvPr>
          <p:cNvSpPr/>
          <p:nvPr userDrawn="1"/>
        </p:nvSpPr>
        <p:spPr>
          <a:xfrm>
            <a:off x="285293"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hasCustomPrompt="1"/>
          </p:nvPr>
        </p:nvSpPr>
        <p:spPr>
          <a:xfrm>
            <a:off x="599144" y="1129720"/>
            <a:ext cx="4853934" cy="3149671"/>
          </a:xfrm>
          <a:prstGeom prst="rect">
            <a:avLst/>
          </a:prstGeom>
        </p:spPr>
        <p:txBody>
          <a:bodyPr/>
          <a:lstStyle>
            <a:lvl1pPr>
              <a:defRPr sz="4400">
                <a:solidFill>
                  <a:schemeClr val="bg1"/>
                </a:solidFill>
              </a:defRPr>
            </a:lvl1pPr>
          </a:lstStyle>
          <a:p>
            <a:r>
              <a:rPr lang="en-US"/>
              <a:t>This is a place for a longer text that goes on for three or more lines</a:t>
            </a:r>
          </a:p>
        </p:txBody>
      </p:sp>
      <p:sp>
        <p:nvSpPr>
          <p:cNvPr id="11" name="Content Placeholder 2">
            <a:extLst>
              <a:ext uri="{FF2B5EF4-FFF2-40B4-BE49-F238E27FC236}">
                <a16:creationId xmlns:a16="http://schemas.microsoft.com/office/drawing/2014/main" id="{CB8C4556-08AF-304E-8426-06F9F8EFFA15}"/>
              </a:ext>
            </a:extLst>
          </p:cNvPr>
          <p:cNvSpPr>
            <a:spLocks noGrp="1"/>
          </p:cNvSpPr>
          <p:nvPr>
            <p:ph idx="1"/>
          </p:nvPr>
        </p:nvSpPr>
        <p:spPr>
          <a:xfrm>
            <a:off x="6019804" y="1320928"/>
            <a:ext cx="5040000" cy="489068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3">
            <a:extLst>
              <a:ext uri="{FF2B5EF4-FFF2-40B4-BE49-F238E27FC236}">
                <a16:creationId xmlns:a16="http://schemas.microsoft.com/office/drawing/2014/main" id="{FE088109-CED1-9C45-8AB3-CFD0481128F2}"/>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13" name="Footer Placeholder 4">
            <a:extLst>
              <a:ext uri="{FF2B5EF4-FFF2-40B4-BE49-F238E27FC236}">
                <a16:creationId xmlns:a16="http://schemas.microsoft.com/office/drawing/2014/main" id="{844C575C-E0CB-A54F-90DD-A4615A3646C8}"/>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4" name="Slide Number Placeholder 5">
            <a:extLst>
              <a:ext uri="{FF2B5EF4-FFF2-40B4-BE49-F238E27FC236}">
                <a16:creationId xmlns:a16="http://schemas.microsoft.com/office/drawing/2014/main" id="{F90817EB-C350-FF49-86EA-F060C2F4FA22}"/>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31034752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ig caption and pictur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33A1E0F-9E5E-9745-BEF2-2CE041671C63}"/>
              </a:ext>
            </a:extLst>
          </p:cNvPr>
          <p:cNvSpPr>
            <a:spLocks noGrp="1"/>
          </p:cNvSpPr>
          <p:nvPr>
            <p:ph type="pic" sz="quarter" idx="14"/>
          </p:nvPr>
        </p:nvSpPr>
        <p:spPr>
          <a:xfrm>
            <a:off x="5537201" y="908050"/>
            <a:ext cx="6103938" cy="5281762"/>
          </a:xfrm>
        </p:spPr>
        <p:txBody>
          <a:bodyPr/>
          <a:lstStyle>
            <a:lvl1pPr marL="0" indent="0" algn="ctr">
              <a:buNone/>
              <a:defRPr>
                <a:solidFill>
                  <a:schemeClr val="tx1"/>
                </a:solidFill>
              </a:defRPr>
            </a:lvl1pPr>
          </a:lstStyle>
          <a:p>
            <a:r>
              <a:rPr lang="en-US"/>
              <a:t>Click icon to add picture</a:t>
            </a:r>
          </a:p>
        </p:txBody>
      </p:sp>
      <p:sp>
        <p:nvSpPr>
          <p:cNvPr id="2" name="Title 1"/>
          <p:cNvSpPr>
            <a:spLocks noGrp="1"/>
          </p:cNvSpPr>
          <p:nvPr>
            <p:ph type="title" hasCustomPrompt="1"/>
          </p:nvPr>
        </p:nvSpPr>
        <p:spPr>
          <a:xfrm>
            <a:off x="420708" y="792399"/>
            <a:ext cx="4957631" cy="1909269"/>
          </a:xfrm>
          <a:prstGeom prst="rect">
            <a:avLst/>
          </a:prstGeom>
        </p:spPr>
        <p:txBody>
          <a:bodyPr/>
          <a:lstStyle>
            <a:lvl1pPr>
              <a:defRPr sz="4400">
                <a:solidFill>
                  <a:schemeClr val="tx1"/>
                </a:solidFill>
              </a:defRPr>
            </a:lvl1pPr>
          </a:lstStyle>
          <a:p>
            <a:r>
              <a:rPr lang="en-US"/>
              <a:t>This is a place for a longer text with big font</a:t>
            </a:r>
          </a:p>
        </p:txBody>
      </p:sp>
      <p:sp>
        <p:nvSpPr>
          <p:cNvPr id="8" name="Content Placeholder 2">
            <a:extLst>
              <a:ext uri="{FF2B5EF4-FFF2-40B4-BE49-F238E27FC236}">
                <a16:creationId xmlns:a16="http://schemas.microsoft.com/office/drawing/2014/main" id="{733E05CB-C7A1-A342-B41E-5EE8CD4216AE}"/>
              </a:ext>
            </a:extLst>
          </p:cNvPr>
          <p:cNvSpPr>
            <a:spLocks noGrp="1"/>
          </p:cNvSpPr>
          <p:nvPr>
            <p:ph idx="13"/>
          </p:nvPr>
        </p:nvSpPr>
        <p:spPr>
          <a:xfrm>
            <a:off x="528363" y="2960016"/>
            <a:ext cx="4849977" cy="3229795"/>
          </a:xfrm>
        </p:spPr>
        <p:txBody>
          <a:bodyPr/>
          <a:lstStyle>
            <a:lvl1pPr>
              <a:defRPr>
                <a:solidFill>
                  <a:schemeClr val="bg2">
                    <a:lumMod val="25000"/>
                  </a:schemeClr>
                </a:solidFill>
              </a:defRPr>
            </a:lvl1pPr>
            <a:lvl2pPr>
              <a:defRPr>
                <a:solidFill>
                  <a:schemeClr val="bg2">
                    <a:lumMod val="25000"/>
                  </a:schemeClr>
                </a:solidFill>
              </a:defRPr>
            </a:lvl2pPr>
            <a:lvl3pPr>
              <a:defRPr>
                <a:solidFill>
                  <a:schemeClr val="bg2">
                    <a:lumMod val="25000"/>
                  </a:schemeClr>
                </a:solidFill>
              </a:defRPr>
            </a:lvl3pPr>
            <a:lvl4pPr>
              <a:defRPr>
                <a:solidFill>
                  <a:schemeClr val="bg2">
                    <a:lumMod val="25000"/>
                  </a:schemeClr>
                </a:solidFill>
              </a:defRPr>
            </a:lvl4pPr>
            <a:lvl5pPr>
              <a:defRPr>
                <a:solidFill>
                  <a:schemeClr val="bg2">
                    <a:lumMod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60B39789-0177-514E-88F2-E38BDE5C6B95}"/>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2" name="Slide Number Placeholder 5">
            <a:extLst>
              <a:ext uri="{FF2B5EF4-FFF2-40B4-BE49-F238E27FC236}">
                <a16:creationId xmlns:a16="http://schemas.microsoft.com/office/drawing/2014/main" id="{3C22BF53-0C99-A340-90F3-CF41AE1B4974}"/>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3" name="Footer Placeholder 10">
            <a:extLst>
              <a:ext uri="{FF2B5EF4-FFF2-40B4-BE49-F238E27FC236}">
                <a16:creationId xmlns:a16="http://schemas.microsoft.com/office/drawing/2014/main" id="{055FEA14-7FC0-214D-B4B5-901405D05FD3}"/>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7063292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ig caption and pictur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3B9B4DE-33B9-0041-8077-678234364330}"/>
              </a:ext>
            </a:extLst>
          </p:cNvPr>
          <p:cNvSpPr/>
          <p:nvPr userDrawn="1"/>
        </p:nvSpPr>
        <p:spPr>
          <a:xfrm>
            <a:off x="285293"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8" name="Content Placeholder 2">
            <a:extLst>
              <a:ext uri="{FF2B5EF4-FFF2-40B4-BE49-F238E27FC236}">
                <a16:creationId xmlns:a16="http://schemas.microsoft.com/office/drawing/2014/main" id="{733E05CB-C7A1-A342-B41E-5EE8CD4216AE}"/>
              </a:ext>
            </a:extLst>
          </p:cNvPr>
          <p:cNvSpPr>
            <a:spLocks noGrp="1"/>
          </p:cNvSpPr>
          <p:nvPr>
            <p:ph idx="13"/>
          </p:nvPr>
        </p:nvSpPr>
        <p:spPr>
          <a:xfrm>
            <a:off x="526893" y="2960016"/>
            <a:ext cx="4857292" cy="322248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a:extLst>
              <a:ext uri="{FF2B5EF4-FFF2-40B4-BE49-F238E27FC236}">
                <a16:creationId xmlns:a16="http://schemas.microsoft.com/office/drawing/2014/main" id="{933A1E0F-9E5E-9745-BEF2-2CE041671C63}"/>
              </a:ext>
            </a:extLst>
          </p:cNvPr>
          <p:cNvSpPr>
            <a:spLocks noGrp="1"/>
          </p:cNvSpPr>
          <p:nvPr>
            <p:ph type="pic" sz="quarter" idx="14"/>
          </p:nvPr>
        </p:nvSpPr>
        <p:spPr>
          <a:xfrm>
            <a:off x="5528733" y="908050"/>
            <a:ext cx="6112405" cy="5273294"/>
          </a:xfrm>
        </p:spPr>
        <p:txBody>
          <a:bodyPr/>
          <a:lstStyle>
            <a:lvl1pPr marL="0" indent="0" algn="ctr">
              <a:buNone/>
              <a:defRPr>
                <a:solidFill>
                  <a:schemeClr val="bg1"/>
                </a:solidFill>
              </a:defRPr>
            </a:lvl1pPr>
          </a:lstStyle>
          <a:p>
            <a:r>
              <a:rPr lang="en-US"/>
              <a:t>Click icon to add picture</a:t>
            </a:r>
          </a:p>
        </p:txBody>
      </p:sp>
      <p:sp>
        <p:nvSpPr>
          <p:cNvPr id="2" name="Title 1"/>
          <p:cNvSpPr>
            <a:spLocks noGrp="1"/>
          </p:cNvSpPr>
          <p:nvPr>
            <p:ph type="title" hasCustomPrompt="1"/>
          </p:nvPr>
        </p:nvSpPr>
        <p:spPr>
          <a:xfrm>
            <a:off x="428665" y="775657"/>
            <a:ext cx="4955519" cy="1909269"/>
          </a:xfrm>
          <a:prstGeom prst="rect">
            <a:avLst/>
          </a:prstGeom>
        </p:spPr>
        <p:txBody>
          <a:bodyPr/>
          <a:lstStyle>
            <a:lvl1pPr>
              <a:defRPr sz="4400">
                <a:solidFill>
                  <a:schemeClr val="bg1"/>
                </a:solidFill>
              </a:defRPr>
            </a:lvl1pPr>
          </a:lstStyle>
          <a:p>
            <a:r>
              <a:rPr lang="en-US"/>
              <a:t>This is a place for a longer text with big font</a:t>
            </a:r>
          </a:p>
        </p:txBody>
      </p:sp>
      <p:sp>
        <p:nvSpPr>
          <p:cNvPr id="12" name="Date Placeholder 3">
            <a:extLst>
              <a:ext uri="{FF2B5EF4-FFF2-40B4-BE49-F238E27FC236}">
                <a16:creationId xmlns:a16="http://schemas.microsoft.com/office/drawing/2014/main" id="{A287D1E3-FAA8-DA42-AF8B-183435AD5510}"/>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13" name="Footer Placeholder 4">
            <a:extLst>
              <a:ext uri="{FF2B5EF4-FFF2-40B4-BE49-F238E27FC236}">
                <a16:creationId xmlns:a16="http://schemas.microsoft.com/office/drawing/2014/main" id="{56F9C823-F2A6-A74D-AEC6-BC32A37283BF}"/>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4" name="Slide Number Placeholder 5">
            <a:extLst>
              <a:ext uri="{FF2B5EF4-FFF2-40B4-BE49-F238E27FC236}">
                <a16:creationId xmlns:a16="http://schemas.microsoft.com/office/drawing/2014/main" id="{124744FC-0DB0-E748-B73E-E10332A64442}"/>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2025868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 pictures and tex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83AB547-0C6F-394C-8BEF-5A6F3FBAF0D7}"/>
              </a:ext>
            </a:extLst>
          </p:cNvPr>
          <p:cNvSpPr>
            <a:spLocks noGrp="1"/>
          </p:cNvSpPr>
          <p:nvPr>
            <p:ph type="title"/>
          </p:nvPr>
        </p:nvSpPr>
        <p:spPr>
          <a:xfrm>
            <a:off x="414243" y="908050"/>
            <a:ext cx="10506697" cy="649288"/>
          </a:xfrm>
          <a:prstGeom prst="rect">
            <a:avLst/>
          </a:prstGeom>
        </p:spPr>
        <p:txBody>
          <a:bodyPr anchor="b" anchorCtr="0"/>
          <a:lstStyle/>
          <a:p>
            <a:r>
              <a:rPr lang="en-US"/>
              <a:t>Click to edit Master title style</a:t>
            </a:r>
          </a:p>
        </p:txBody>
      </p:sp>
      <p:sp>
        <p:nvSpPr>
          <p:cNvPr id="7" name="Picture Placeholder 6">
            <a:extLst>
              <a:ext uri="{FF2B5EF4-FFF2-40B4-BE49-F238E27FC236}">
                <a16:creationId xmlns:a16="http://schemas.microsoft.com/office/drawing/2014/main" id="{C779FD3A-6E17-1D47-8E91-0B127B4332FC}"/>
              </a:ext>
            </a:extLst>
          </p:cNvPr>
          <p:cNvSpPr>
            <a:spLocks noGrp="1"/>
          </p:cNvSpPr>
          <p:nvPr>
            <p:ph type="pic" sz="quarter" idx="14"/>
          </p:nvPr>
        </p:nvSpPr>
        <p:spPr>
          <a:xfrm>
            <a:off x="529077" y="1931988"/>
            <a:ext cx="2502487" cy="1523637"/>
          </a:xfrm>
        </p:spPr>
        <p:txBody>
          <a:bodyPr/>
          <a:lstStyle/>
          <a:p>
            <a:r>
              <a:rPr lang="en-US"/>
              <a:t>Click icon to add picture</a:t>
            </a:r>
            <a:endParaRPr lang="fi-FI"/>
          </a:p>
        </p:txBody>
      </p:sp>
      <p:sp>
        <p:nvSpPr>
          <p:cNvPr id="16" name="Text Placeholder 15">
            <a:extLst>
              <a:ext uri="{FF2B5EF4-FFF2-40B4-BE49-F238E27FC236}">
                <a16:creationId xmlns:a16="http://schemas.microsoft.com/office/drawing/2014/main" id="{F8C0298E-F14A-6845-92C8-38BD03C68323}"/>
              </a:ext>
            </a:extLst>
          </p:cNvPr>
          <p:cNvSpPr>
            <a:spLocks noGrp="1"/>
          </p:cNvSpPr>
          <p:nvPr>
            <p:ph type="body" sz="quarter" idx="15"/>
          </p:nvPr>
        </p:nvSpPr>
        <p:spPr>
          <a:xfrm>
            <a:off x="529077" y="3455625"/>
            <a:ext cx="2502487" cy="2633662"/>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7" name="Picture Placeholder 6">
            <a:extLst>
              <a:ext uri="{FF2B5EF4-FFF2-40B4-BE49-F238E27FC236}">
                <a16:creationId xmlns:a16="http://schemas.microsoft.com/office/drawing/2014/main" id="{558BD131-E1E6-6B4A-8A43-7499BB4F444B}"/>
              </a:ext>
            </a:extLst>
          </p:cNvPr>
          <p:cNvSpPr>
            <a:spLocks noGrp="1"/>
          </p:cNvSpPr>
          <p:nvPr>
            <p:ph type="pic" sz="quarter" idx="16"/>
          </p:nvPr>
        </p:nvSpPr>
        <p:spPr>
          <a:xfrm>
            <a:off x="3203849" y="1931988"/>
            <a:ext cx="2502487" cy="1523637"/>
          </a:xfrm>
        </p:spPr>
        <p:txBody>
          <a:bodyPr/>
          <a:lstStyle/>
          <a:p>
            <a:r>
              <a:rPr lang="en-US"/>
              <a:t>Click icon to add picture</a:t>
            </a:r>
            <a:endParaRPr lang="fi-FI"/>
          </a:p>
        </p:txBody>
      </p:sp>
      <p:sp>
        <p:nvSpPr>
          <p:cNvPr id="18" name="Text Placeholder 15">
            <a:extLst>
              <a:ext uri="{FF2B5EF4-FFF2-40B4-BE49-F238E27FC236}">
                <a16:creationId xmlns:a16="http://schemas.microsoft.com/office/drawing/2014/main" id="{97DB071B-9088-9940-8EEF-A7349739FAA7}"/>
              </a:ext>
            </a:extLst>
          </p:cNvPr>
          <p:cNvSpPr>
            <a:spLocks noGrp="1"/>
          </p:cNvSpPr>
          <p:nvPr>
            <p:ph type="body" sz="quarter" idx="17"/>
          </p:nvPr>
        </p:nvSpPr>
        <p:spPr>
          <a:xfrm>
            <a:off x="3203849" y="3455625"/>
            <a:ext cx="2502487" cy="2633662"/>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9" name="Picture Placeholder 6">
            <a:extLst>
              <a:ext uri="{FF2B5EF4-FFF2-40B4-BE49-F238E27FC236}">
                <a16:creationId xmlns:a16="http://schemas.microsoft.com/office/drawing/2014/main" id="{D91EB564-08EC-084A-85ED-67955978534A}"/>
              </a:ext>
            </a:extLst>
          </p:cNvPr>
          <p:cNvSpPr>
            <a:spLocks noGrp="1"/>
          </p:cNvSpPr>
          <p:nvPr>
            <p:ph type="pic" sz="quarter" idx="18"/>
          </p:nvPr>
        </p:nvSpPr>
        <p:spPr>
          <a:xfrm>
            <a:off x="5866181" y="1931988"/>
            <a:ext cx="2502487" cy="1523637"/>
          </a:xfrm>
        </p:spPr>
        <p:txBody>
          <a:bodyPr/>
          <a:lstStyle/>
          <a:p>
            <a:r>
              <a:rPr lang="en-US"/>
              <a:t>Click icon to add picture</a:t>
            </a:r>
            <a:endParaRPr lang="fi-FI"/>
          </a:p>
        </p:txBody>
      </p:sp>
      <p:sp>
        <p:nvSpPr>
          <p:cNvPr id="20" name="Text Placeholder 15">
            <a:extLst>
              <a:ext uri="{FF2B5EF4-FFF2-40B4-BE49-F238E27FC236}">
                <a16:creationId xmlns:a16="http://schemas.microsoft.com/office/drawing/2014/main" id="{D5E66258-07E1-E642-A305-89957CDCCFED}"/>
              </a:ext>
            </a:extLst>
          </p:cNvPr>
          <p:cNvSpPr>
            <a:spLocks noGrp="1"/>
          </p:cNvSpPr>
          <p:nvPr>
            <p:ph type="body" sz="quarter" idx="19"/>
          </p:nvPr>
        </p:nvSpPr>
        <p:spPr>
          <a:xfrm>
            <a:off x="5866181" y="3455625"/>
            <a:ext cx="2502487" cy="2633662"/>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21" name="Picture Placeholder 6">
            <a:extLst>
              <a:ext uri="{FF2B5EF4-FFF2-40B4-BE49-F238E27FC236}">
                <a16:creationId xmlns:a16="http://schemas.microsoft.com/office/drawing/2014/main" id="{DDAC2486-1BBC-E148-8A6A-A96E0924C82A}"/>
              </a:ext>
            </a:extLst>
          </p:cNvPr>
          <p:cNvSpPr>
            <a:spLocks noGrp="1"/>
          </p:cNvSpPr>
          <p:nvPr>
            <p:ph type="pic" sz="quarter" idx="20"/>
          </p:nvPr>
        </p:nvSpPr>
        <p:spPr>
          <a:xfrm>
            <a:off x="8528513" y="1933860"/>
            <a:ext cx="2502487" cy="1523637"/>
          </a:xfrm>
        </p:spPr>
        <p:txBody>
          <a:bodyPr/>
          <a:lstStyle/>
          <a:p>
            <a:r>
              <a:rPr lang="en-US"/>
              <a:t>Click icon to add picture</a:t>
            </a:r>
            <a:endParaRPr lang="fi-FI"/>
          </a:p>
        </p:txBody>
      </p:sp>
      <p:sp>
        <p:nvSpPr>
          <p:cNvPr id="22" name="Text Placeholder 15">
            <a:extLst>
              <a:ext uri="{FF2B5EF4-FFF2-40B4-BE49-F238E27FC236}">
                <a16:creationId xmlns:a16="http://schemas.microsoft.com/office/drawing/2014/main" id="{1A3268F3-BC79-314A-9049-89ABFE488563}"/>
              </a:ext>
            </a:extLst>
          </p:cNvPr>
          <p:cNvSpPr>
            <a:spLocks noGrp="1"/>
          </p:cNvSpPr>
          <p:nvPr>
            <p:ph type="body" sz="quarter" idx="21"/>
          </p:nvPr>
        </p:nvSpPr>
        <p:spPr>
          <a:xfrm>
            <a:off x="8528513" y="3457497"/>
            <a:ext cx="2502487" cy="2633662"/>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23" name="Date Placeholder 3">
            <a:extLst>
              <a:ext uri="{FF2B5EF4-FFF2-40B4-BE49-F238E27FC236}">
                <a16:creationId xmlns:a16="http://schemas.microsoft.com/office/drawing/2014/main" id="{1C9CF941-81E8-B942-B878-0BDED6BCD437}"/>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25" name="Slide Number Placeholder 5">
            <a:extLst>
              <a:ext uri="{FF2B5EF4-FFF2-40B4-BE49-F238E27FC236}">
                <a16:creationId xmlns:a16="http://schemas.microsoft.com/office/drawing/2014/main" id="{B3E3FD92-8269-D546-B4DB-51B4B321B654}"/>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4" name="Footer Placeholder 10">
            <a:extLst>
              <a:ext uri="{FF2B5EF4-FFF2-40B4-BE49-F238E27FC236}">
                <a16:creationId xmlns:a16="http://schemas.microsoft.com/office/drawing/2014/main" id="{6DBD502F-9618-B44A-9413-5CE00B5D07C4}"/>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0603573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 pictures and text">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83AB547-0C6F-394C-8BEF-5A6F3FBAF0D7}"/>
              </a:ext>
            </a:extLst>
          </p:cNvPr>
          <p:cNvSpPr>
            <a:spLocks noGrp="1"/>
          </p:cNvSpPr>
          <p:nvPr>
            <p:ph type="title"/>
          </p:nvPr>
        </p:nvSpPr>
        <p:spPr>
          <a:xfrm>
            <a:off x="414243" y="908050"/>
            <a:ext cx="10506697" cy="649288"/>
          </a:xfrm>
          <a:prstGeom prst="rect">
            <a:avLst/>
          </a:prstGeom>
        </p:spPr>
        <p:txBody>
          <a:bodyPr anchor="b" anchorCtr="0"/>
          <a:lstStyle/>
          <a:p>
            <a:r>
              <a:rPr lang="en-US"/>
              <a:t>Click to edit Master title style</a:t>
            </a:r>
          </a:p>
        </p:txBody>
      </p:sp>
      <p:sp>
        <p:nvSpPr>
          <p:cNvPr id="7" name="Picture Placeholder 6">
            <a:extLst>
              <a:ext uri="{FF2B5EF4-FFF2-40B4-BE49-F238E27FC236}">
                <a16:creationId xmlns:a16="http://schemas.microsoft.com/office/drawing/2014/main" id="{C779FD3A-6E17-1D47-8E91-0B127B4332FC}"/>
              </a:ext>
            </a:extLst>
          </p:cNvPr>
          <p:cNvSpPr>
            <a:spLocks noGrp="1"/>
          </p:cNvSpPr>
          <p:nvPr>
            <p:ph type="pic" sz="quarter" idx="14"/>
          </p:nvPr>
        </p:nvSpPr>
        <p:spPr>
          <a:xfrm>
            <a:off x="529078" y="1931988"/>
            <a:ext cx="3231889" cy="1593882"/>
          </a:xfrm>
        </p:spPr>
        <p:txBody>
          <a:bodyPr/>
          <a:lstStyle/>
          <a:p>
            <a:r>
              <a:rPr lang="en-US"/>
              <a:t>Click icon to add picture</a:t>
            </a:r>
            <a:endParaRPr lang="fi-FI"/>
          </a:p>
        </p:txBody>
      </p:sp>
      <p:sp>
        <p:nvSpPr>
          <p:cNvPr id="16" name="Text Placeholder 15">
            <a:extLst>
              <a:ext uri="{FF2B5EF4-FFF2-40B4-BE49-F238E27FC236}">
                <a16:creationId xmlns:a16="http://schemas.microsoft.com/office/drawing/2014/main" id="{F8C0298E-F14A-6845-92C8-38BD03C68323}"/>
              </a:ext>
            </a:extLst>
          </p:cNvPr>
          <p:cNvSpPr>
            <a:spLocks noGrp="1"/>
          </p:cNvSpPr>
          <p:nvPr>
            <p:ph type="body" sz="quarter" idx="15"/>
          </p:nvPr>
        </p:nvSpPr>
        <p:spPr>
          <a:xfrm>
            <a:off x="529078" y="3455625"/>
            <a:ext cx="3231889" cy="2755084"/>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23" name="Date Placeholder 3">
            <a:extLst>
              <a:ext uri="{FF2B5EF4-FFF2-40B4-BE49-F238E27FC236}">
                <a16:creationId xmlns:a16="http://schemas.microsoft.com/office/drawing/2014/main" id="{1C9CF941-81E8-B942-B878-0BDED6BCD437}"/>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25" name="Slide Number Placeholder 5">
            <a:extLst>
              <a:ext uri="{FF2B5EF4-FFF2-40B4-BE49-F238E27FC236}">
                <a16:creationId xmlns:a16="http://schemas.microsoft.com/office/drawing/2014/main" id="{B3E3FD92-8269-D546-B4DB-51B4B321B654}"/>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28" name="Picture Placeholder 6">
            <a:extLst>
              <a:ext uri="{FF2B5EF4-FFF2-40B4-BE49-F238E27FC236}">
                <a16:creationId xmlns:a16="http://schemas.microsoft.com/office/drawing/2014/main" id="{5111911C-6CB3-AD44-A987-239427CE4085}"/>
              </a:ext>
            </a:extLst>
          </p:cNvPr>
          <p:cNvSpPr>
            <a:spLocks noGrp="1"/>
          </p:cNvSpPr>
          <p:nvPr>
            <p:ph type="pic" sz="quarter" idx="16"/>
          </p:nvPr>
        </p:nvSpPr>
        <p:spPr>
          <a:xfrm>
            <a:off x="3969788" y="1931988"/>
            <a:ext cx="3231889" cy="1593882"/>
          </a:xfrm>
        </p:spPr>
        <p:txBody>
          <a:bodyPr/>
          <a:lstStyle/>
          <a:p>
            <a:r>
              <a:rPr lang="en-US"/>
              <a:t>Click icon to add picture</a:t>
            </a:r>
            <a:endParaRPr lang="fi-FI"/>
          </a:p>
        </p:txBody>
      </p:sp>
      <p:sp>
        <p:nvSpPr>
          <p:cNvPr id="29" name="Text Placeholder 15">
            <a:extLst>
              <a:ext uri="{FF2B5EF4-FFF2-40B4-BE49-F238E27FC236}">
                <a16:creationId xmlns:a16="http://schemas.microsoft.com/office/drawing/2014/main" id="{4B81E064-8551-694A-8FD5-C523BEB10D17}"/>
              </a:ext>
            </a:extLst>
          </p:cNvPr>
          <p:cNvSpPr>
            <a:spLocks noGrp="1"/>
          </p:cNvSpPr>
          <p:nvPr>
            <p:ph type="body" sz="quarter" idx="17"/>
          </p:nvPr>
        </p:nvSpPr>
        <p:spPr>
          <a:xfrm>
            <a:off x="3969788" y="3455625"/>
            <a:ext cx="3231889" cy="2755084"/>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30" name="Picture Placeholder 6">
            <a:extLst>
              <a:ext uri="{FF2B5EF4-FFF2-40B4-BE49-F238E27FC236}">
                <a16:creationId xmlns:a16="http://schemas.microsoft.com/office/drawing/2014/main" id="{E37D0D04-EE41-5F42-BA3B-67ED3166C673}"/>
              </a:ext>
            </a:extLst>
          </p:cNvPr>
          <p:cNvSpPr>
            <a:spLocks noGrp="1"/>
          </p:cNvSpPr>
          <p:nvPr>
            <p:ph type="pic" sz="quarter" idx="18"/>
          </p:nvPr>
        </p:nvSpPr>
        <p:spPr>
          <a:xfrm>
            <a:off x="7410498" y="1931988"/>
            <a:ext cx="3231889" cy="1593882"/>
          </a:xfrm>
        </p:spPr>
        <p:txBody>
          <a:bodyPr/>
          <a:lstStyle/>
          <a:p>
            <a:r>
              <a:rPr lang="en-US"/>
              <a:t>Click icon to add picture</a:t>
            </a:r>
            <a:endParaRPr lang="fi-FI"/>
          </a:p>
        </p:txBody>
      </p:sp>
      <p:sp>
        <p:nvSpPr>
          <p:cNvPr id="31" name="Text Placeholder 15">
            <a:extLst>
              <a:ext uri="{FF2B5EF4-FFF2-40B4-BE49-F238E27FC236}">
                <a16:creationId xmlns:a16="http://schemas.microsoft.com/office/drawing/2014/main" id="{C7609D31-2B9E-9841-9A07-1A4FC7045736}"/>
              </a:ext>
            </a:extLst>
          </p:cNvPr>
          <p:cNvSpPr>
            <a:spLocks noGrp="1"/>
          </p:cNvSpPr>
          <p:nvPr>
            <p:ph type="body" sz="quarter" idx="19"/>
          </p:nvPr>
        </p:nvSpPr>
        <p:spPr>
          <a:xfrm>
            <a:off x="7410498" y="3455625"/>
            <a:ext cx="3231889" cy="2755084"/>
          </a:xfrm>
          <a:solidFill>
            <a:schemeClr val="accent4">
              <a:lumMod val="20000"/>
              <a:lumOff val="80000"/>
            </a:schemeClr>
          </a:solidFill>
        </p:spPr>
        <p:txBody>
          <a:bodyPr lIns="144000" tIns="216000" rIns="144000" bIns="216000">
            <a:normAutofit/>
          </a:bodyPr>
          <a:lstStyle>
            <a:lvl1pPr marL="0" indent="0">
              <a:lnSpc>
                <a:spcPct val="100000"/>
              </a:lnSpc>
              <a:buNone/>
              <a:defRPr sz="1400"/>
            </a:lvl1pPr>
            <a:lvl2pPr marL="314325" indent="0">
              <a:lnSpc>
                <a:spcPct val="100000"/>
              </a:lnSpc>
              <a:buNone/>
              <a:defRPr sz="1400"/>
            </a:lvl2pPr>
            <a:lvl3pPr marL="671513" indent="0">
              <a:lnSpc>
                <a:spcPct val="100000"/>
              </a:lnSpc>
              <a:buNone/>
              <a:defRPr sz="1400"/>
            </a:lvl3pPr>
            <a:lvl4pPr marL="1027112" indent="0">
              <a:lnSpc>
                <a:spcPct val="100000"/>
              </a:lnSpc>
              <a:buNone/>
              <a:defRPr sz="1400"/>
            </a:lvl4pPr>
            <a:lvl5pPr marL="1336675" indent="0">
              <a:lnSpc>
                <a:spcPct val="100000"/>
              </a:lnSpc>
              <a:buNone/>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2" name="Footer Placeholder 10">
            <a:extLst>
              <a:ext uri="{FF2B5EF4-FFF2-40B4-BE49-F238E27FC236}">
                <a16:creationId xmlns:a16="http://schemas.microsoft.com/office/drawing/2014/main" id="{B0E4E790-0341-3348-AD80-817F03A2B832}"/>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2224006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8" name="Date Placeholder 3">
            <a:extLst>
              <a:ext uri="{FF2B5EF4-FFF2-40B4-BE49-F238E27FC236}">
                <a16:creationId xmlns:a16="http://schemas.microsoft.com/office/drawing/2014/main" id="{52BFBAD7-9DE8-5841-8C51-3671020F05EF}"/>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0" name="Slide Number Placeholder 5">
            <a:extLst>
              <a:ext uri="{FF2B5EF4-FFF2-40B4-BE49-F238E27FC236}">
                <a16:creationId xmlns:a16="http://schemas.microsoft.com/office/drawing/2014/main" id="{A7CAA8FA-65CC-EA46-8F72-ABB739A48818}"/>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2" name="Footer Placeholder 10">
            <a:extLst>
              <a:ext uri="{FF2B5EF4-FFF2-40B4-BE49-F238E27FC236}">
                <a16:creationId xmlns:a16="http://schemas.microsoft.com/office/drawing/2014/main" id="{280F2D48-B5A1-2748-AC6F-668E3192AAF3}"/>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
        <p:nvSpPr>
          <p:cNvPr id="9" name="Title 1">
            <a:extLst>
              <a:ext uri="{FF2B5EF4-FFF2-40B4-BE49-F238E27FC236}">
                <a16:creationId xmlns:a16="http://schemas.microsoft.com/office/drawing/2014/main" id="{8895A594-3BD2-D54E-93FD-6F7FCA50C312}"/>
              </a:ext>
            </a:extLst>
          </p:cNvPr>
          <p:cNvSpPr>
            <a:spLocks noGrp="1"/>
          </p:cNvSpPr>
          <p:nvPr>
            <p:ph type="title" hasCustomPrompt="1"/>
          </p:nvPr>
        </p:nvSpPr>
        <p:spPr>
          <a:xfrm>
            <a:off x="668339" y="2835805"/>
            <a:ext cx="10660250" cy="1820862"/>
          </a:xfrm>
          <a:prstGeom prst="rect">
            <a:avLst/>
          </a:prstGeom>
        </p:spPr>
        <p:txBody>
          <a:bodyPr>
            <a:noAutofit/>
          </a:bodyPr>
          <a:lstStyle>
            <a:lvl1pPr algn="r">
              <a:defRPr sz="5400">
                <a:solidFill>
                  <a:schemeClr val="tx1"/>
                </a:solidFill>
              </a:defRPr>
            </a:lvl1pPr>
          </a:lstStyle>
          <a:p>
            <a:r>
              <a:rPr lang="en-US"/>
              <a:t>“Insert </a:t>
            </a:r>
            <a:br>
              <a:rPr lang="en-US"/>
            </a:br>
            <a:r>
              <a:rPr lang="en-US"/>
              <a:t>text here.”</a:t>
            </a:r>
          </a:p>
        </p:txBody>
      </p:sp>
      <p:sp>
        <p:nvSpPr>
          <p:cNvPr id="13" name="Tekstin paikkamerkki 2"/>
          <p:cNvSpPr>
            <a:spLocks noGrp="1"/>
          </p:cNvSpPr>
          <p:nvPr>
            <p:ph type="body" sz="quarter" idx="11" hasCustomPrompt="1"/>
          </p:nvPr>
        </p:nvSpPr>
        <p:spPr>
          <a:xfrm>
            <a:off x="668338" y="4784725"/>
            <a:ext cx="10660062" cy="331788"/>
          </a:xfrm>
        </p:spPr>
        <p:txBody>
          <a:bodyPr>
            <a:noAutofit/>
          </a:bodyPr>
          <a:lstStyle>
            <a:lvl1pPr marL="0" indent="0" algn="r">
              <a:buFontTx/>
              <a:buNone/>
              <a:defRPr sz="1800">
                <a:solidFill>
                  <a:schemeClr val="accent4">
                    <a:lumMod val="75000"/>
                  </a:schemeClr>
                </a:solidFill>
              </a:defRPr>
            </a:lvl1pPr>
            <a:lvl2pPr marL="314325" indent="0" algn="r">
              <a:buFontTx/>
              <a:buNone/>
              <a:defRPr/>
            </a:lvl2pPr>
            <a:lvl3pPr marL="671513" indent="0" algn="r">
              <a:buFontTx/>
              <a:buNone/>
              <a:defRPr/>
            </a:lvl3pPr>
            <a:lvl4pPr marL="1027112" indent="0" algn="r">
              <a:buFontTx/>
              <a:buNone/>
              <a:defRPr/>
            </a:lvl4pPr>
            <a:lvl5pPr marL="1336675" indent="0" algn="r">
              <a:buFontTx/>
              <a:buNone/>
              <a:defRPr/>
            </a:lvl5pPr>
          </a:lstStyle>
          <a:p>
            <a:pPr lvl="0"/>
            <a:r>
              <a:rPr lang="fi-FI"/>
              <a:t>– </a:t>
            </a:r>
            <a:r>
              <a:rPr lang="fi-FI" err="1"/>
              <a:t>Firstname</a:t>
            </a:r>
            <a:r>
              <a:rPr lang="fi-FI"/>
              <a:t> </a:t>
            </a:r>
            <a:r>
              <a:rPr lang="fi-FI" err="1"/>
              <a:t>Lastname</a:t>
            </a:r>
            <a:endParaRPr lang="fi-FI"/>
          </a:p>
        </p:txBody>
      </p:sp>
    </p:spTree>
    <p:extLst>
      <p:ext uri="{BB962C8B-B14F-4D97-AF65-F5344CB8AC3E}">
        <p14:creationId xmlns:p14="http://schemas.microsoft.com/office/powerpoint/2010/main" val="35004937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A363967-A49D-DF42-A667-DCBD5D9E4B3A}"/>
              </a:ext>
            </a:extLst>
          </p:cNvPr>
          <p:cNvSpPr/>
          <p:nvPr userDrawn="1"/>
        </p:nvSpPr>
        <p:spPr>
          <a:xfrm>
            <a:off x="285293"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8" name="Date Placeholder 3">
            <a:extLst>
              <a:ext uri="{FF2B5EF4-FFF2-40B4-BE49-F238E27FC236}">
                <a16:creationId xmlns:a16="http://schemas.microsoft.com/office/drawing/2014/main" id="{52BFBAD7-9DE8-5841-8C51-3671020F05EF}"/>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A6724FB2-0A91-174D-81D1-48431DA44DE4}" type="datetime1">
              <a:rPr lang="fi-FI" smtClean="0"/>
              <a:pPr/>
              <a:t>11.5.2021</a:t>
            </a:fld>
            <a:endParaRPr lang="fi-FI"/>
          </a:p>
        </p:txBody>
      </p:sp>
      <p:sp>
        <p:nvSpPr>
          <p:cNvPr id="9" name="Footer Placeholder 4">
            <a:extLst>
              <a:ext uri="{FF2B5EF4-FFF2-40B4-BE49-F238E27FC236}">
                <a16:creationId xmlns:a16="http://schemas.microsoft.com/office/drawing/2014/main" id="{0A00247E-7C11-F94D-B1CB-5B7FD1C15D0C}"/>
              </a:ext>
            </a:extLst>
          </p:cNvPr>
          <p:cNvSpPr>
            <a:spLocks noGrp="1"/>
          </p:cNvSpPr>
          <p:nvPr>
            <p:ph type="ftr" sz="quarter" idx="11"/>
          </p:nvPr>
        </p:nvSpPr>
        <p:spPr>
          <a:xfrm>
            <a:off x="422118" y="6489700"/>
            <a:ext cx="6779559" cy="251947"/>
          </a:xfrm>
          <a:prstGeom prst="rect">
            <a:avLst/>
          </a:prstGeom>
        </p:spPr>
        <p:txBody>
          <a:bodyPr/>
          <a:lstStyle>
            <a:lvl1pPr>
              <a:defRPr>
                <a:solidFill>
                  <a:schemeClr val="bg1"/>
                </a:solidFill>
              </a:defRPr>
            </a:lvl1pPr>
          </a:lstStyle>
          <a:p>
            <a:endParaRPr lang="fi-FI"/>
          </a:p>
        </p:txBody>
      </p:sp>
      <p:sp>
        <p:nvSpPr>
          <p:cNvPr id="10" name="Slide Number Placeholder 5">
            <a:extLst>
              <a:ext uri="{FF2B5EF4-FFF2-40B4-BE49-F238E27FC236}">
                <a16:creationId xmlns:a16="http://schemas.microsoft.com/office/drawing/2014/main" id="{A7CAA8FA-65CC-EA46-8F72-ABB739A48818}"/>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bg1"/>
                </a:solidFill>
              </a:defRPr>
            </a:lvl1pPr>
          </a:lstStyle>
          <a:p>
            <a:r>
              <a:rPr lang="fi-FI"/>
              <a:t>|  </a:t>
            </a:r>
            <a:fld id="{CDC8994D-33BE-6F4B-918B-78B2D731EB1C}" type="slidenum">
              <a:rPr lang="fi-FI" smtClean="0"/>
              <a:pPr/>
              <a:t>‹#›</a:t>
            </a:fld>
            <a:endParaRPr lang="fi-FI"/>
          </a:p>
        </p:txBody>
      </p:sp>
      <p:sp>
        <p:nvSpPr>
          <p:cNvPr id="4" name="Rectangle 3">
            <a:extLst>
              <a:ext uri="{FF2B5EF4-FFF2-40B4-BE49-F238E27FC236}">
                <a16:creationId xmlns:a16="http://schemas.microsoft.com/office/drawing/2014/main" id="{267ED82F-8720-7E42-A00F-36527AFBBCB7}"/>
              </a:ext>
            </a:extLst>
          </p:cNvPr>
          <p:cNvSpPr/>
          <p:nvPr userDrawn="1"/>
        </p:nvSpPr>
        <p:spPr>
          <a:xfrm>
            <a:off x="3581062" y="-725626"/>
            <a:ext cx="5322483" cy="369332"/>
          </a:xfrm>
          <a:prstGeom prst="rect">
            <a:avLst/>
          </a:prstGeom>
        </p:spPr>
        <p:txBody>
          <a:bodyPr wrap="none">
            <a:spAutoFit/>
          </a:bodyPr>
          <a:lstStyle/>
          <a:p>
            <a:r>
              <a:rPr lang="fi-FI" b="0" i="0" err="1">
                <a:solidFill>
                  <a:srgbClr val="000000"/>
                </a:solidFill>
                <a:effectLst/>
                <a:latin typeface="Open Sans"/>
              </a:rPr>
              <a:t>Lorem</a:t>
            </a:r>
            <a:r>
              <a:rPr lang="fi-FI" b="0" i="0">
                <a:solidFill>
                  <a:srgbClr val="000000"/>
                </a:solidFill>
                <a:effectLst/>
                <a:latin typeface="Open Sans"/>
              </a:rPr>
              <a:t> </a:t>
            </a:r>
            <a:r>
              <a:rPr lang="fi-FI" b="0" i="0" err="1">
                <a:solidFill>
                  <a:srgbClr val="000000"/>
                </a:solidFill>
                <a:effectLst/>
                <a:latin typeface="Open Sans"/>
              </a:rPr>
              <a:t>ipsum</a:t>
            </a:r>
            <a:r>
              <a:rPr lang="fi-FI" b="0" i="0">
                <a:solidFill>
                  <a:srgbClr val="000000"/>
                </a:solidFill>
                <a:effectLst/>
                <a:latin typeface="Open Sans"/>
              </a:rPr>
              <a:t> </a:t>
            </a:r>
            <a:r>
              <a:rPr lang="fi-FI" b="0" i="0" err="1">
                <a:solidFill>
                  <a:srgbClr val="000000"/>
                </a:solidFill>
                <a:effectLst/>
                <a:latin typeface="Open Sans"/>
              </a:rPr>
              <a:t>dolor</a:t>
            </a:r>
            <a:r>
              <a:rPr lang="fi-FI" b="0" i="0">
                <a:solidFill>
                  <a:srgbClr val="000000"/>
                </a:solidFill>
                <a:effectLst/>
                <a:latin typeface="Open Sans"/>
              </a:rPr>
              <a:t> </a:t>
            </a:r>
            <a:r>
              <a:rPr lang="fi-FI" b="0" i="0" err="1">
                <a:solidFill>
                  <a:srgbClr val="000000"/>
                </a:solidFill>
                <a:effectLst/>
                <a:latin typeface="Open Sans"/>
              </a:rPr>
              <a:t>sit</a:t>
            </a:r>
            <a:r>
              <a:rPr lang="fi-FI" b="0" i="0">
                <a:solidFill>
                  <a:srgbClr val="000000"/>
                </a:solidFill>
                <a:effectLst/>
                <a:latin typeface="Open Sans"/>
              </a:rPr>
              <a:t> </a:t>
            </a:r>
            <a:r>
              <a:rPr lang="fi-FI" b="0" i="0" err="1">
                <a:solidFill>
                  <a:srgbClr val="000000"/>
                </a:solidFill>
                <a:effectLst/>
                <a:latin typeface="Open Sans"/>
              </a:rPr>
              <a:t>amet</a:t>
            </a:r>
            <a:r>
              <a:rPr lang="fi-FI" b="0" i="0">
                <a:solidFill>
                  <a:srgbClr val="000000"/>
                </a:solidFill>
                <a:effectLst/>
                <a:latin typeface="Open Sans"/>
              </a:rPr>
              <a:t>, </a:t>
            </a:r>
            <a:r>
              <a:rPr lang="fi-FI" b="0" i="0" err="1">
                <a:solidFill>
                  <a:srgbClr val="000000"/>
                </a:solidFill>
                <a:effectLst/>
                <a:latin typeface="Open Sans"/>
              </a:rPr>
              <a:t>consectetur</a:t>
            </a:r>
            <a:r>
              <a:rPr lang="fi-FI" b="0" i="0">
                <a:solidFill>
                  <a:srgbClr val="000000"/>
                </a:solidFill>
                <a:effectLst/>
                <a:latin typeface="Open Sans"/>
              </a:rPr>
              <a:t> </a:t>
            </a:r>
            <a:r>
              <a:rPr lang="fi-FI" b="0" i="0" err="1">
                <a:solidFill>
                  <a:srgbClr val="000000"/>
                </a:solidFill>
                <a:effectLst/>
                <a:latin typeface="Open Sans"/>
              </a:rPr>
              <a:t>adipiscing</a:t>
            </a:r>
            <a:r>
              <a:rPr lang="fi-FI" b="0" i="0">
                <a:solidFill>
                  <a:srgbClr val="000000"/>
                </a:solidFill>
                <a:effectLst/>
                <a:latin typeface="Open Sans"/>
              </a:rPr>
              <a:t> elit</a:t>
            </a:r>
            <a:endParaRPr lang="fi-FI"/>
          </a:p>
        </p:txBody>
      </p:sp>
      <p:sp>
        <p:nvSpPr>
          <p:cNvPr id="11" name="Title 1"/>
          <p:cNvSpPr>
            <a:spLocks noGrp="1"/>
          </p:cNvSpPr>
          <p:nvPr>
            <p:ph type="title" hasCustomPrompt="1"/>
          </p:nvPr>
        </p:nvSpPr>
        <p:spPr>
          <a:xfrm>
            <a:off x="802266" y="2683405"/>
            <a:ext cx="10660250" cy="1820862"/>
          </a:xfrm>
          <a:prstGeom prst="rect">
            <a:avLst/>
          </a:prstGeom>
        </p:spPr>
        <p:txBody>
          <a:bodyPr>
            <a:noAutofit/>
          </a:bodyPr>
          <a:lstStyle>
            <a:lvl1pPr algn="r">
              <a:defRPr sz="5400">
                <a:solidFill>
                  <a:schemeClr val="bg1"/>
                </a:solidFill>
              </a:defRPr>
            </a:lvl1pPr>
          </a:lstStyle>
          <a:p>
            <a:r>
              <a:rPr lang="en-US"/>
              <a:t>“Insert </a:t>
            </a:r>
            <a:br>
              <a:rPr lang="en-US"/>
            </a:br>
            <a:r>
              <a:rPr lang="en-US"/>
              <a:t>text here.”</a:t>
            </a:r>
          </a:p>
        </p:txBody>
      </p:sp>
      <p:sp>
        <p:nvSpPr>
          <p:cNvPr id="12" name="Tekstin paikkamerkki 13"/>
          <p:cNvSpPr>
            <a:spLocks noGrp="1"/>
          </p:cNvSpPr>
          <p:nvPr>
            <p:ph type="body" sz="quarter" idx="12" hasCustomPrompt="1"/>
          </p:nvPr>
        </p:nvSpPr>
        <p:spPr>
          <a:xfrm>
            <a:off x="802266" y="4606387"/>
            <a:ext cx="10644349" cy="332364"/>
          </a:xfrm>
        </p:spPr>
        <p:txBody>
          <a:bodyPr>
            <a:normAutofit/>
          </a:bodyPr>
          <a:lstStyle>
            <a:lvl1pPr marL="0" indent="0" algn="r">
              <a:buFontTx/>
              <a:buNone/>
              <a:defRPr sz="1800">
                <a:solidFill>
                  <a:schemeClr val="bg1"/>
                </a:solidFill>
              </a:defRPr>
            </a:lvl1pPr>
            <a:lvl2pPr marL="314325" indent="0">
              <a:buFontTx/>
              <a:buNone/>
              <a:defRPr>
                <a:solidFill>
                  <a:schemeClr val="bg1"/>
                </a:solidFill>
              </a:defRPr>
            </a:lvl2pPr>
            <a:lvl3pPr marL="671513" indent="0">
              <a:buFontTx/>
              <a:buNone/>
              <a:defRPr>
                <a:solidFill>
                  <a:schemeClr val="bg1"/>
                </a:solidFill>
              </a:defRPr>
            </a:lvl3pPr>
            <a:lvl4pPr marL="1027112" indent="0">
              <a:buFontTx/>
              <a:buNone/>
              <a:defRPr>
                <a:solidFill>
                  <a:schemeClr val="bg1"/>
                </a:solidFill>
              </a:defRPr>
            </a:lvl4pPr>
            <a:lvl5pPr marL="1336675" indent="0">
              <a:buFontTx/>
              <a:buNone/>
              <a:defRPr>
                <a:solidFill>
                  <a:schemeClr val="bg1"/>
                </a:solidFill>
              </a:defRPr>
            </a:lvl5pPr>
          </a:lstStyle>
          <a:p>
            <a:pPr algn="r"/>
            <a:r>
              <a:rPr lang="fi-FI">
                <a:solidFill>
                  <a:schemeClr val="bg1"/>
                </a:solidFill>
              </a:rPr>
              <a:t>– </a:t>
            </a:r>
            <a:r>
              <a:rPr lang="fi-FI" err="1">
                <a:solidFill>
                  <a:schemeClr val="bg1"/>
                </a:solidFill>
              </a:rPr>
              <a:t>Firstname</a:t>
            </a:r>
            <a:r>
              <a:rPr lang="fi-FI">
                <a:solidFill>
                  <a:schemeClr val="bg1"/>
                </a:solidFill>
              </a:rPr>
              <a:t> </a:t>
            </a:r>
            <a:r>
              <a:rPr lang="fi-FI" err="1">
                <a:solidFill>
                  <a:schemeClr val="bg1"/>
                </a:solidFill>
              </a:rPr>
              <a:t>Lastname</a:t>
            </a:r>
            <a:endParaRPr lang="fi-FI">
              <a:solidFill>
                <a:schemeClr val="bg1"/>
              </a:solidFill>
            </a:endParaRPr>
          </a:p>
        </p:txBody>
      </p:sp>
    </p:spTree>
    <p:extLst>
      <p:ext uri="{BB962C8B-B14F-4D97-AF65-F5344CB8AC3E}">
        <p14:creationId xmlns:p14="http://schemas.microsoft.com/office/powerpoint/2010/main" val="270423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409389" y="911723"/>
            <a:ext cx="10515600" cy="645616"/>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724FB2-0A91-174D-81D1-48431DA44DE4}" type="datetime1">
              <a:rPr lang="fi-FI" smtClean="0"/>
              <a:t>11.5.2021</a:t>
            </a:fld>
            <a:endParaRPr lang="fi-FI"/>
          </a:p>
        </p:txBody>
      </p:sp>
      <p:sp>
        <p:nvSpPr>
          <p:cNvPr id="7" name="Slide Number Placeholder 5">
            <a:extLst>
              <a:ext uri="{FF2B5EF4-FFF2-40B4-BE49-F238E27FC236}">
                <a16:creationId xmlns:a16="http://schemas.microsoft.com/office/drawing/2014/main" id="{3CCD89AA-C7B0-4546-8848-6AFDC870CA6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8" name="Footer Placeholder 10">
            <a:extLst>
              <a:ext uri="{FF2B5EF4-FFF2-40B4-BE49-F238E27FC236}">
                <a16:creationId xmlns:a16="http://schemas.microsoft.com/office/drawing/2014/main" id="{3405FCAB-7A18-034B-9743-CFD67A11D41C}"/>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13835772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Presenter">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DB2510EA-1654-E84D-A789-CFF2920E002A}"/>
              </a:ext>
            </a:extLst>
          </p:cNvPr>
          <p:cNvSpPr/>
          <p:nvPr userDrawn="1"/>
        </p:nvSpPr>
        <p:spPr>
          <a:xfrm>
            <a:off x="277978" y="636422"/>
            <a:ext cx="11914022" cy="62215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7" name="Rectangle 6">
            <a:extLst>
              <a:ext uri="{FF2B5EF4-FFF2-40B4-BE49-F238E27FC236}">
                <a16:creationId xmlns:a16="http://schemas.microsoft.com/office/drawing/2014/main" id="{53B9B4DE-33B9-0041-8077-678234364330}"/>
              </a:ext>
            </a:extLst>
          </p:cNvPr>
          <p:cNvSpPr/>
          <p:nvPr userDrawn="1"/>
        </p:nvSpPr>
        <p:spPr>
          <a:xfrm>
            <a:off x="1093510" y="1569142"/>
            <a:ext cx="9690754" cy="4060706"/>
          </a:xfrm>
          <a:prstGeom prst="rect">
            <a:avLst/>
          </a:prstGeom>
          <a:solidFill>
            <a:schemeClr val="bg1"/>
          </a:solidFill>
          <a:ln>
            <a:noFill/>
          </a:ln>
          <a:effectLst>
            <a:outerShdw blurRad="190500" dist="38100" dir="2700000" sx="74000" sy="74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9" name="Picture Placeholder 8">
            <a:extLst>
              <a:ext uri="{FF2B5EF4-FFF2-40B4-BE49-F238E27FC236}">
                <a16:creationId xmlns:a16="http://schemas.microsoft.com/office/drawing/2014/main" id="{933A1E0F-9E5E-9745-BEF2-2CE041671C63}"/>
              </a:ext>
            </a:extLst>
          </p:cNvPr>
          <p:cNvSpPr>
            <a:spLocks noGrp="1"/>
          </p:cNvSpPr>
          <p:nvPr>
            <p:ph type="pic" sz="quarter" idx="14"/>
          </p:nvPr>
        </p:nvSpPr>
        <p:spPr>
          <a:xfrm>
            <a:off x="8663233" y="1883432"/>
            <a:ext cx="2401642" cy="3424232"/>
          </a:xfrm>
          <a:solidFill>
            <a:schemeClr val="accent4"/>
          </a:solidFill>
        </p:spPr>
        <p:txBody>
          <a:bodyPr/>
          <a:lstStyle>
            <a:lvl1pPr marL="0" indent="0" algn="ctr">
              <a:buNone/>
              <a:defRPr>
                <a:solidFill>
                  <a:schemeClr val="bg1"/>
                </a:solidFill>
              </a:defRPr>
            </a:lvl1pPr>
          </a:lstStyle>
          <a:p>
            <a:r>
              <a:rPr lang="en-US"/>
              <a:t>Click icon to add picture</a:t>
            </a:r>
          </a:p>
        </p:txBody>
      </p:sp>
      <p:sp>
        <p:nvSpPr>
          <p:cNvPr id="10" name="Text Placeholder 2">
            <a:extLst>
              <a:ext uri="{FF2B5EF4-FFF2-40B4-BE49-F238E27FC236}">
                <a16:creationId xmlns:a16="http://schemas.microsoft.com/office/drawing/2014/main" id="{BDD4BC1B-C1D1-4F41-B9B7-335D450148A5}"/>
              </a:ext>
            </a:extLst>
          </p:cNvPr>
          <p:cNvSpPr>
            <a:spLocks noGrp="1"/>
          </p:cNvSpPr>
          <p:nvPr>
            <p:ph type="body" idx="1" hasCustomPrompt="1"/>
          </p:nvPr>
        </p:nvSpPr>
        <p:spPr>
          <a:xfrm>
            <a:off x="1502127" y="2020766"/>
            <a:ext cx="4974040" cy="365134"/>
          </a:xfrm>
        </p:spPr>
        <p:txBody>
          <a:bodyPr anchor="b" anchorCtr="0">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err="1"/>
              <a:t>Firstname</a:t>
            </a:r>
            <a:r>
              <a:rPr lang="en-US"/>
              <a:t> </a:t>
            </a:r>
            <a:r>
              <a:rPr lang="en-US" err="1"/>
              <a:t>Lastname</a:t>
            </a:r>
            <a:endParaRPr lang="en-US"/>
          </a:p>
        </p:txBody>
      </p:sp>
      <p:sp>
        <p:nvSpPr>
          <p:cNvPr id="11" name="Content Placeholder 3">
            <a:extLst>
              <a:ext uri="{FF2B5EF4-FFF2-40B4-BE49-F238E27FC236}">
                <a16:creationId xmlns:a16="http://schemas.microsoft.com/office/drawing/2014/main" id="{A2938A8D-D773-5142-92B9-89D818060D6F}"/>
              </a:ext>
            </a:extLst>
          </p:cNvPr>
          <p:cNvSpPr>
            <a:spLocks noGrp="1"/>
          </p:cNvSpPr>
          <p:nvPr>
            <p:ph sz="half" idx="2" hasCustomPrompt="1"/>
          </p:nvPr>
        </p:nvSpPr>
        <p:spPr>
          <a:xfrm>
            <a:off x="1502130" y="2385899"/>
            <a:ext cx="4974038" cy="227671"/>
          </a:xfrm>
        </p:spPr>
        <p:txBody>
          <a:bodyPr>
            <a:noAutofit/>
          </a:bodyPr>
          <a:lstStyle>
            <a:lvl1pPr marL="0" indent="0" algn="l">
              <a:buNone/>
              <a:defRPr sz="1600">
                <a:solidFill>
                  <a:schemeClr val="bg2">
                    <a:lumMod val="25000"/>
                  </a:schemeClr>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Title</a:t>
            </a:r>
          </a:p>
        </p:txBody>
      </p:sp>
      <p:cxnSp>
        <p:nvCxnSpPr>
          <p:cNvPr id="17" name="Straight Connector 16">
            <a:extLst>
              <a:ext uri="{FF2B5EF4-FFF2-40B4-BE49-F238E27FC236}">
                <a16:creationId xmlns:a16="http://schemas.microsoft.com/office/drawing/2014/main" id="{CA126850-0A2D-214C-8173-B9D9A2BCD6CD}"/>
              </a:ext>
            </a:extLst>
          </p:cNvPr>
          <p:cNvCxnSpPr/>
          <p:nvPr userDrawn="1"/>
        </p:nvCxnSpPr>
        <p:spPr>
          <a:xfrm>
            <a:off x="4868747" y="2903605"/>
            <a:ext cx="0" cy="2319489"/>
          </a:xfrm>
          <a:prstGeom prst="line">
            <a:avLst/>
          </a:prstGeom>
          <a:ln w="31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19" name="Text Placeholder 18">
            <a:extLst>
              <a:ext uri="{FF2B5EF4-FFF2-40B4-BE49-F238E27FC236}">
                <a16:creationId xmlns:a16="http://schemas.microsoft.com/office/drawing/2014/main" id="{B09D0D4C-BB57-D348-99EE-61BD94E3A565}"/>
              </a:ext>
            </a:extLst>
          </p:cNvPr>
          <p:cNvSpPr>
            <a:spLocks noGrp="1"/>
          </p:cNvSpPr>
          <p:nvPr>
            <p:ph type="body" sz="quarter" idx="17"/>
          </p:nvPr>
        </p:nvSpPr>
        <p:spPr>
          <a:xfrm>
            <a:off x="1502127" y="2915308"/>
            <a:ext cx="3183740" cy="2307785"/>
          </a:xfrm>
        </p:spPr>
        <p:txBody>
          <a:bodyPr>
            <a:norm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20" name="Text Placeholder 18">
            <a:extLst>
              <a:ext uri="{FF2B5EF4-FFF2-40B4-BE49-F238E27FC236}">
                <a16:creationId xmlns:a16="http://schemas.microsoft.com/office/drawing/2014/main" id="{282D1424-0632-DE42-8831-FEFEDCC90799}"/>
              </a:ext>
            </a:extLst>
          </p:cNvPr>
          <p:cNvSpPr>
            <a:spLocks noGrp="1"/>
          </p:cNvSpPr>
          <p:nvPr>
            <p:ph type="body" sz="quarter" idx="18"/>
          </p:nvPr>
        </p:nvSpPr>
        <p:spPr>
          <a:xfrm>
            <a:off x="5146294" y="2914199"/>
            <a:ext cx="3183740" cy="2308893"/>
          </a:xfrm>
        </p:spPr>
        <p:txBody>
          <a:bodyPr>
            <a:norm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Font typeface="Arial" panose="020B0604020202020204" pitchFamily="34" charset="0"/>
              <a:buNone/>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16" name="Date Placeholder 3">
            <a:extLst>
              <a:ext uri="{FF2B5EF4-FFF2-40B4-BE49-F238E27FC236}">
                <a16:creationId xmlns:a16="http://schemas.microsoft.com/office/drawing/2014/main" id="{936464DA-9EA2-5C40-B73F-205181B744E4}"/>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22" name="Slide Number Placeholder 5">
            <a:extLst>
              <a:ext uri="{FF2B5EF4-FFF2-40B4-BE49-F238E27FC236}">
                <a16:creationId xmlns:a16="http://schemas.microsoft.com/office/drawing/2014/main" id="{3987761C-73F5-9944-A85F-CA6BA17236E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3" name="Footer Placeholder 10">
            <a:extLst>
              <a:ext uri="{FF2B5EF4-FFF2-40B4-BE49-F238E27FC236}">
                <a16:creationId xmlns:a16="http://schemas.microsoft.com/office/drawing/2014/main" id="{694382D2-A10E-5B4D-9C26-A901A6E2766A}"/>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776896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Big pictur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A96305A-4729-C241-80A5-A3957FB9DF29}"/>
              </a:ext>
            </a:extLst>
          </p:cNvPr>
          <p:cNvSpPr>
            <a:spLocks noGrp="1"/>
          </p:cNvSpPr>
          <p:nvPr>
            <p:ph type="pic" sz="quarter" idx="13"/>
          </p:nvPr>
        </p:nvSpPr>
        <p:spPr>
          <a:xfrm>
            <a:off x="299923" y="628650"/>
            <a:ext cx="11892077" cy="6229350"/>
          </a:xfrm>
        </p:spPr>
        <p:txBody>
          <a:bodyPr/>
          <a:lstStyle>
            <a:lvl1pPr marL="0" indent="0" algn="ctr">
              <a:buNone/>
              <a:defRPr/>
            </a:lvl1pPr>
          </a:lstStyle>
          <a:p>
            <a:r>
              <a:rPr lang="en-US"/>
              <a:t>Click icon to add picture</a:t>
            </a:r>
          </a:p>
        </p:txBody>
      </p:sp>
      <p:sp>
        <p:nvSpPr>
          <p:cNvPr id="11" name="Date Placeholder 3">
            <a:extLst>
              <a:ext uri="{FF2B5EF4-FFF2-40B4-BE49-F238E27FC236}">
                <a16:creationId xmlns:a16="http://schemas.microsoft.com/office/drawing/2014/main" id="{0E1DD8D7-BC62-714D-8C04-60C029D80139}"/>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A6724FB2-0A91-174D-81D1-48431DA44DE4}" type="datetime1">
              <a:rPr lang="fi-FI" smtClean="0"/>
              <a:pPr/>
              <a:t>11.5.2021</a:t>
            </a:fld>
            <a:endParaRPr lang="fi-FI"/>
          </a:p>
        </p:txBody>
      </p:sp>
      <p:sp>
        <p:nvSpPr>
          <p:cNvPr id="12" name="Footer Placeholder 4">
            <a:extLst>
              <a:ext uri="{FF2B5EF4-FFF2-40B4-BE49-F238E27FC236}">
                <a16:creationId xmlns:a16="http://schemas.microsoft.com/office/drawing/2014/main" id="{2026783F-D43A-6D4C-BEFA-7DFFEE9E864F}"/>
              </a:ext>
            </a:extLst>
          </p:cNvPr>
          <p:cNvSpPr>
            <a:spLocks noGrp="1"/>
          </p:cNvSpPr>
          <p:nvPr>
            <p:ph type="ftr" sz="quarter" idx="11"/>
          </p:nvPr>
        </p:nvSpPr>
        <p:spPr>
          <a:xfrm>
            <a:off x="422118" y="6489700"/>
            <a:ext cx="6779559" cy="251947"/>
          </a:xfrm>
          <a:prstGeom prst="rect">
            <a:avLst/>
          </a:prstGeom>
        </p:spPr>
        <p:txBody>
          <a:bodyPr/>
          <a:lstStyle>
            <a:lvl1pPr>
              <a:defRPr>
                <a:solidFill>
                  <a:schemeClr val="accent4">
                    <a:lumMod val="75000"/>
                  </a:schemeClr>
                </a:solidFill>
              </a:defRPr>
            </a:lvl1pPr>
          </a:lstStyle>
          <a:p>
            <a:endParaRPr lang="fi-FI"/>
          </a:p>
        </p:txBody>
      </p:sp>
      <p:sp>
        <p:nvSpPr>
          <p:cNvPr id="13" name="Slide Number Placeholder 5">
            <a:extLst>
              <a:ext uri="{FF2B5EF4-FFF2-40B4-BE49-F238E27FC236}">
                <a16:creationId xmlns:a16="http://schemas.microsoft.com/office/drawing/2014/main" id="{A95DFA96-13AD-F24F-83D3-51A2E980581B}"/>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3733392987"/>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11.5.2021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28224435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11.5.2021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918757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11.5.2021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6257720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11.5.2021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3683715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11.5.2021</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42343650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11.5.2021</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238764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11.5.2021</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5836157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11.5.2021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82707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C2BCC84-F53F-524B-9DBE-6944834F9D94}"/>
              </a:ext>
            </a:extLst>
          </p:cNvPr>
          <p:cNvSpPr/>
          <p:nvPr userDrawn="1"/>
        </p:nvSpPr>
        <p:spPr>
          <a:xfrm>
            <a:off x="277978" y="636422"/>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09389" y="911723"/>
            <a:ext cx="10515600" cy="645616"/>
          </a:xfrm>
          <a:prstGeom prst="rect">
            <a:avLst/>
          </a:prstGeom>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solidFill>
                  <a:schemeClr val="bg1"/>
                </a:solidFill>
              </a:defRPr>
            </a:lvl1pPr>
          </a:lstStyle>
          <a:p>
            <a:fld id="{A6724FB2-0A91-174D-81D1-48431DA44DE4}" type="datetime1">
              <a:rPr lang="fi-FI" smtClean="0"/>
              <a:pPr/>
              <a:t>11.5.2021</a:t>
            </a:fld>
            <a:endParaRPr lang="fi-FI"/>
          </a:p>
        </p:txBody>
      </p:sp>
      <p:sp>
        <p:nvSpPr>
          <p:cNvPr id="5" name="Footer Placeholder 4"/>
          <p:cNvSpPr>
            <a:spLocks noGrp="1"/>
          </p:cNvSpPr>
          <p:nvPr>
            <p:ph type="ftr" sz="quarter" idx="11"/>
          </p:nvPr>
        </p:nvSpPr>
        <p:spPr>
          <a:xfrm>
            <a:off x="422118" y="6489700"/>
            <a:ext cx="6779559" cy="251947"/>
          </a:xfrm>
          <a:prstGeom prst="rect">
            <a:avLst/>
          </a:prstGeom>
        </p:spPr>
        <p:txBody>
          <a:bodyPr/>
          <a:lstStyle>
            <a:lvl1pPr>
              <a:defRPr>
                <a:solidFill>
                  <a:schemeClr val="bg1"/>
                </a:solidFill>
              </a:defRPr>
            </a:lvl1pPr>
          </a:lstStyle>
          <a:p>
            <a:endParaRPr lang="fi-FI"/>
          </a:p>
        </p:txBody>
      </p:sp>
      <p:sp>
        <p:nvSpPr>
          <p:cNvPr id="7" name="Slide Number Placeholder 5">
            <a:extLst>
              <a:ext uri="{FF2B5EF4-FFF2-40B4-BE49-F238E27FC236}">
                <a16:creationId xmlns:a16="http://schemas.microsoft.com/office/drawing/2014/main" id="{3CCD89AA-C7B0-4546-8848-6AFDC870CA6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25909219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11.5.2021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1399815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11.5.2021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10120343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11.5.2021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a:p>
        </p:txBody>
      </p:sp>
    </p:spTree>
    <p:extLst>
      <p:ext uri="{BB962C8B-B14F-4D97-AF65-F5344CB8AC3E}">
        <p14:creationId xmlns:p14="http://schemas.microsoft.com/office/powerpoint/2010/main" val="340645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409388" y="908051"/>
            <a:ext cx="10655486" cy="649288"/>
          </a:xfrm>
          <a:prstGeom prst="rect">
            <a:avLst/>
          </a:prstGeom>
        </p:spPr>
        <p:txBody>
          <a:bodyPr anchor="b" anchorCtr="0"/>
          <a:lstStyle/>
          <a:p>
            <a:r>
              <a:rPr lang="en-US"/>
              <a:t>Click to edit Master title style</a:t>
            </a:r>
          </a:p>
        </p:txBody>
      </p:sp>
      <p:sp>
        <p:nvSpPr>
          <p:cNvPr id="3" name="Content Placeholder 2"/>
          <p:cNvSpPr>
            <a:spLocks noGrp="1"/>
          </p:cNvSpPr>
          <p:nvPr>
            <p:ph sz="half" idx="1"/>
          </p:nvPr>
        </p:nvSpPr>
        <p:spPr>
          <a:xfrm>
            <a:off x="421526"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8399" y="1825625"/>
            <a:ext cx="538746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a:extLst>
              <a:ext uri="{FF2B5EF4-FFF2-40B4-BE49-F238E27FC236}">
                <a16:creationId xmlns:a16="http://schemas.microsoft.com/office/drawing/2014/main" id="{88E95653-E7CD-2A46-A046-9A8AACBDA33C}"/>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0" name="Slide Number Placeholder 5">
            <a:extLst>
              <a:ext uri="{FF2B5EF4-FFF2-40B4-BE49-F238E27FC236}">
                <a16:creationId xmlns:a16="http://schemas.microsoft.com/office/drawing/2014/main" id="{2295C54A-B3E8-6C46-BBDD-FC93CAEB7FB6}"/>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1" name="Footer Placeholder 10">
            <a:extLst>
              <a:ext uri="{FF2B5EF4-FFF2-40B4-BE49-F238E27FC236}">
                <a16:creationId xmlns:a16="http://schemas.microsoft.com/office/drawing/2014/main" id="{E5ECB8C9-6F71-8745-9B9D-ED3B992FA1B0}"/>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174499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C351703-006A-624D-9F66-D3B3015E7B64}"/>
              </a:ext>
            </a:extLst>
          </p:cNvPr>
          <p:cNvSpPr/>
          <p:nvPr userDrawn="1"/>
        </p:nvSpPr>
        <p:spPr>
          <a:xfrm>
            <a:off x="277978" y="640094"/>
            <a:ext cx="11914022"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21527" y="908051"/>
            <a:ext cx="10643348" cy="649288"/>
          </a:xfrm>
          <a:prstGeom prst="rect">
            <a:avLst/>
          </a:prstGeom>
        </p:spPr>
        <p:txBody>
          <a:bodyPr anchor="b" anchorCtr="0"/>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21528" y="1825625"/>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8400" y="1825625"/>
            <a:ext cx="5392738"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a:extLst>
              <a:ext uri="{FF2B5EF4-FFF2-40B4-BE49-F238E27FC236}">
                <a16:creationId xmlns:a16="http://schemas.microsoft.com/office/drawing/2014/main" id="{9E7C9030-3752-8A4B-9741-E2F12361F012}"/>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10" name="Footer Placeholder 4">
            <a:extLst>
              <a:ext uri="{FF2B5EF4-FFF2-40B4-BE49-F238E27FC236}">
                <a16:creationId xmlns:a16="http://schemas.microsoft.com/office/drawing/2014/main" id="{48E19EC9-64A0-744B-9106-23A4D3F55B98}"/>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1" name="Slide Number Placeholder 5">
            <a:extLst>
              <a:ext uri="{FF2B5EF4-FFF2-40B4-BE49-F238E27FC236}">
                <a16:creationId xmlns:a16="http://schemas.microsoft.com/office/drawing/2014/main" id="{F8743F89-9A57-4347-9B8D-6712A3AB3668}"/>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3175425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14240" y="916517"/>
            <a:ext cx="10650635" cy="649288"/>
          </a:xfrm>
          <a:prstGeom prst="rect">
            <a:avLst/>
          </a:prstGeom>
        </p:spPr>
        <p:txBody>
          <a:bodyPr anchor="b" anchorCtr="0"/>
          <a:lstStyle/>
          <a:p>
            <a:r>
              <a:rPr lang="en-US"/>
              <a:t>Click to edit Master title style</a:t>
            </a:r>
          </a:p>
        </p:txBody>
      </p:sp>
      <p:sp>
        <p:nvSpPr>
          <p:cNvPr id="3" name="Text Placeholder 2"/>
          <p:cNvSpPr>
            <a:spLocks noGrp="1"/>
          </p:cNvSpPr>
          <p:nvPr>
            <p:ph type="body" idx="1"/>
          </p:nvPr>
        </p:nvSpPr>
        <p:spPr>
          <a:xfrm>
            <a:off x="413650" y="1700214"/>
            <a:ext cx="5157787" cy="8048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13650" y="2647950"/>
            <a:ext cx="5157787" cy="35417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81687" y="1700214"/>
            <a:ext cx="5183188" cy="8048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81687" y="2647950"/>
            <a:ext cx="5183188"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3">
            <a:extLst>
              <a:ext uri="{FF2B5EF4-FFF2-40B4-BE49-F238E27FC236}">
                <a16:creationId xmlns:a16="http://schemas.microsoft.com/office/drawing/2014/main" id="{EE5FB882-B6B3-F249-9973-534AD049143A}"/>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12" name="Slide Number Placeholder 5">
            <a:extLst>
              <a:ext uri="{FF2B5EF4-FFF2-40B4-BE49-F238E27FC236}">
                <a16:creationId xmlns:a16="http://schemas.microsoft.com/office/drawing/2014/main" id="{578D9CD0-3716-934C-B5DD-61894BF3D01F}"/>
              </a:ext>
            </a:extLst>
          </p:cNvPr>
          <p:cNvSpPr>
            <a:spLocks noGrp="1"/>
          </p:cNvSpPr>
          <p:nvPr>
            <p:ph type="sldNum" sz="quarter" idx="12"/>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13" name="Footer Placeholder 10">
            <a:extLst>
              <a:ext uri="{FF2B5EF4-FFF2-40B4-BE49-F238E27FC236}">
                <a16:creationId xmlns:a16="http://schemas.microsoft.com/office/drawing/2014/main" id="{20D11757-AD21-8C44-BA47-2C7CCF6BD25F}"/>
              </a:ext>
            </a:extLst>
          </p:cNvPr>
          <p:cNvSpPr>
            <a:spLocks noGrp="1"/>
          </p:cNvSpPr>
          <p:nvPr>
            <p:ph type="ftr" sz="quarter" idx="1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348849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43E6749-9CC7-194A-AAAA-3A076D722BA1}"/>
              </a:ext>
            </a:extLst>
          </p:cNvPr>
          <p:cNvSpPr/>
          <p:nvPr userDrawn="1"/>
        </p:nvSpPr>
        <p:spPr>
          <a:xfrm>
            <a:off x="277977" y="636422"/>
            <a:ext cx="12067633" cy="6221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4241" y="916517"/>
            <a:ext cx="10642163" cy="649288"/>
          </a:xfrm>
          <a:prstGeom prst="rect">
            <a:avLst/>
          </a:prstGeom>
        </p:spPr>
        <p:txBody>
          <a:bodyPr anchor="b" anchorCtr="0"/>
          <a:lstStyle>
            <a:lvl1pPr>
              <a:defRPr>
                <a:solidFill>
                  <a:schemeClr val="bg1"/>
                </a:solidFill>
              </a:defRPr>
            </a:lvl1pPr>
          </a:lstStyle>
          <a:p>
            <a:r>
              <a:rPr lang="en-US"/>
              <a:t>Click to edit Master title style</a:t>
            </a:r>
          </a:p>
        </p:txBody>
      </p:sp>
      <p:sp>
        <p:nvSpPr>
          <p:cNvPr id="3" name="Text Placeholder 2"/>
          <p:cNvSpPr>
            <a:spLocks noGrp="1"/>
          </p:cNvSpPr>
          <p:nvPr>
            <p:ph type="body" idx="1"/>
          </p:nvPr>
        </p:nvSpPr>
        <p:spPr>
          <a:xfrm>
            <a:off x="413648" y="1700214"/>
            <a:ext cx="5157787" cy="8048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13648" y="2647950"/>
            <a:ext cx="5157787" cy="35417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873216" y="1700214"/>
            <a:ext cx="5183188" cy="8048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73216" y="2647950"/>
            <a:ext cx="5183188" cy="354171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3">
            <a:extLst>
              <a:ext uri="{FF2B5EF4-FFF2-40B4-BE49-F238E27FC236}">
                <a16:creationId xmlns:a16="http://schemas.microsoft.com/office/drawing/2014/main" id="{D2047FC6-B3C6-E642-BDFA-E84EEF530B95}"/>
              </a:ext>
            </a:extLst>
          </p:cNvPr>
          <p:cNvSpPr>
            <a:spLocks noGrp="1"/>
          </p:cNvSpPr>
          <p:nvPr>
            <p:ph type="dt" sz="half" idx="10"/>
          </p:nvPr>
        </p:nvSpPr>
        <p:spPr>
          <a:xfrm>
            <a:off x="10869037" y="6489700"/>
            <a:ext cx="766827" cy="254172"/>
          </a:xfrm>
        </p:spPr>
        <p:txBody>
          <a:bodyPr/>
          <a:lstStyle>
            <a:lvl1pPr>
              <a:defRPr>
                <a:solidFill>
                  <a:schemeClr val="bg1"/>
                </a:solidFill>
              </a:defRPr>
            </a:lvl1pPr>
          </a:lstStyle>
          <a:p>
            <a:fld id="{1267F747-DFA8-8B4A-8A0D-75CA3C7401B5}" type="datetime1">
              <a:rPr lang="fi-FI" smtClean="0"/>
              <a:t>11.5.2021</a:t>
            </a:fld>
            <a:endParaRPr lang="fi-FI"/>
          </a:p>
        </p:txBody>
      </p:sp>
      <p:sp>
        <p:nvSpPr>
          <p:cNvPr id="12" name="Footer Placeholder 4">
            <a:extLst>
              <a:ext uri="{FF2B5EF4-FFF2-40B4-BE49-F238E27FC236}">
                <a16:creationId xmlns:a16="http://schemas.microsoft.com/office/drawing/2014/main" id="{7D9B0E81-E9DC-D04E-B08D-9DD7D9B027DE}"/>
              </a:ext>
            </a:extLst>
          </p:cNvPr>
          <p:cNvSpPr>
            <a:spLocks noGrp="1"/>
          </p:cNvSpPr>
          <p:nvPr>
            <p:ph type="ftr" sz="quarter" idx="11"/>
          </p:nvPr>
        </p:nvSpPr>
        <p:spPr>
          <a:xfrm>
            <a:off x="430582" y="6489700"/>
            <a:ext cx="6779559" cy="251947"/>
          </a:xfrm>
          <a:prstGeom prst="rect">
            <a:avLst/>
          </a:prstGeom>
        </p:spPr>
        <p:txBody>
          <a:bodyPr/>
          <a:lstStyle>
            <a:lvl1pPr>
              <a:defRPr>
                <a:solidFill>
                  <a:schemeClr val="bg1"/>
                </a:solidFill>
              </a:defRPr>
            </a:lvl1pPr>
          </a:lstStyle>
          <a:p>
            <a:endParaRPr lang="fi-FI"/>
          </a:p>
        </p:txBody>
      </p:sp>
      <p:sp>
        <p:nvSpPr>
          <p:cNvPr id="13" name="Slide Number Placeholder 5">
            <a:extLst>
              <a:ext uri="{FF2B5EF4-FFF2-40B4-BE49-F238E27FC236}">
                <a16:creationId xmlns:a16="http://schemas.microsoft.com/office/drawing/2014/main" id="{51CD3757-9E47-764C-86DA-EBC9E8E65C9B}"/>
              </a:ext>
            </a:extLst>
          </p:cNvPr>
          <p:cNvSpPr>
            <a:spLocks noGrp="1"/>
          </p:cNvSpPr>
          <p:nvPr>
            <p:ph type="sldNum" sz="quarter" idx="12"/>
          </p:nvPr>
        </p:nvSpPr>
        <p:spPr>
          <a:xfrm>
            <a:off x="11456894" y="6508376"/>
            <a:ext cx="616043" cy="233271"/>
          </a:xfrm>
          <a:prstGeom prst="rect">
            <a:avLst/>
          </a:prstGeom>
        </p:spPr>
        <p:txBody>
          <a:bodyPr/>
          <a:lstStyle>
            <a:lvl1pPr>
              <a:defRPr>
                <a:solidFill>
                  <a:schemeClr val="bg1"/>
                </a:solidFill>
              </a:defRPr>
            </a:lvl1pPr>
          </a:lstStyle>
          <a:p>
            <a:r>
              <a:rPr lang="fi-FI"/>
              <a:t>|  </a:t>
            </a:r>
            <a:fld id="{CDC8994D-33BE-6F4B-918B-78B2D731EB1C}" type="slidenum">
              <a:rPr lang="fi-FI" smtClean="0"/>
              <a:pPr/>
              <a:t>‹#›</a:t>
            </a:fld>
            <a:endParaRPr lang="fi-FI"/>
          </a:p>
        </p:txBody>
      </p:sp>
    </p:spTree>
    <p:extLst>
      <p:ext uri="{BB962C8B-B14F-4D97-AF65-F5344CB8AC3E}">
        <p14:creationId xmlns:p14="http://schemas.microsoft.com/office/powerpoint/2010/main" val="4237489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413061" y="914401"/>
            <a:ext cx="10651813" cy="642938"/>
          </a:xfrm>
          <a:prstGeom prst="rect">
            <a:avLst/>
          </a:prstGeom>
        </p:spPr>
        <p:txBody>
          <a:bodyPr anchor="b" anchorCtr="0"/>
          <a:lstStyle/>
          <a:p>
            <a:r>
              <a:rPr lang="en-US"/>
              <a:t>Click to edit Master title style</a:t>
            </a:r>
          </a:p>
        </p:txBody>
      </p:sp>
      <p:sp>
        <p:nvSpPr>
          <p:cNvPr id="6" name="Date Placeholder 3">
            <a:extLst>
              <a:ext uri="{FF2B5EF4-FFF2-40B4-BE49-F238E27FC236}">
                <a16:creationId xmlns:a16="http://schemas.microsoft.com/office/drawing/2014/main" id="{0653C74F-D40D-B54A-8E96-F2E76A97E9E3}"/>
              </a:ext>
            </a:extLst>
          </p:cNvPr>
          <p:cNvSpPr>
            <a:spLocks noGrp="1"/>
          </p:cNvSpPr>
          <p:nvPr>
            <p:ph type="dt" sz="half" idx="10"/>
          </p:nvPr>
        </p:nvSpPr>
        <p:spPr>
          <a:xfrm>
            <a:off x="10869037" y="6489700"/>
            <a:ext cx="766827" cy="254172"/>
          </a:xfrm>
        </p:spPr>
        <p:txBody>
          <a:bodyPr/>
          <a:lstStyle/>
          <a:p>
            <a:fld id="{A6724FB2-0A91-174D-81D1-48431DA44DE4}" type="datetime1">
              <a:rPr lang="fi-FI" smtClean="0"/>
              <a:t>11.5.2021</a:t>
            </a:fld>
            <a:endParaRPr lang="fi-FI"/>
          </a:p>
        </p:txBody>
      </p:sp>
      <p:sp>
        <p:nvSpPr>
          <p:cNvPr id="8" name="Slide Number Placeholder 5">
            <a:extLst>
              <a:ext uri="{FF2B5EF4-FFF2-40B4-BE49-F238E27FC236}">
                <a16:creationId xmlns:a16="http://schemas.microsoft.com/office/drawing/2014/main" id="{12DB137D-3A6F-B945-B27B-BFADE8ADE690}"/>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sp>
        <p:nvSpPr>
          <p:cNvPr id="9" name="Footer Placeholder 10">
            <a:extLst>
              <a:ext uri="{FF2B5EF4-FFF2-40B4-BE49-F238E27FC236}">
                <a16:creationId xmlns:a16="http://schemas.microsoft.com/office/drawing/2014/main" id="{7AB1BCD9-1FCC-E245-8D3F-5F3AD62FD80D}"/>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Tree>
    <p:extLst>
      <p:ext uri="{BB962C8B-B14F-4D97-AF65-F5344CB8AC3E}">
        <p14:creationId xmlns:p14="http://schemas.microsoft.com/office/powerpoint/2010/main" val="143132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2.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9991" y="1707297"/>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869037" y="6489700"/>
            <a:ext cx="766827" cy="254172"/>
          </a:xfrm>
          <a:prstGeom prst="rect">
            <a:avLst/>
          </a:prstGeom>
        </p:spPr>
        <p:txBody>
          <a:bodyPr vert="horz" lIns="0" tIns="45720" rIns="0" bIns="45720" rtlCol="0" anchor="b" anchorCtr="0"/>
          <a:lstStyle>
            <a:lvl1pPr algn="r">
              <a:defRPr sz="1000">
                <a:solidFill>
                  <a:schemeClr val="accent4">
                    <a:lumMod val="75000"/>
                  </a:schemeClr>
                </a:solidFill>
              </a:defRPr>
            </a:lvl1pPr>
          </a:lstStyle>
          <a:p>
            <a:fld id="{560A5C83-C4F1-6941-AB32-EF204B896280}" type="datetime1">
              <a:rPr lang="fi-FI" smtClean="0"/>
              <a:t>11.5.2021</a:t>
            </a:fld>
            <a:endParaRPr lang="fi-FI"/>
          </a:p>
        </p:txBody>
      </p:sp>
      <p:sp>
        <p:nvSpPr>
          <p:cNvPr id="6" name="Slide Number Placeholder 5"/>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r">
              <a:defRPr sz="1000">
                <a:solidFill>
                  <a:schemeClr val="accent4">
                    <a:lumMod val="75000"/>
                  </a:schemeClr>
                </a:solidFill>
              </a:defRPr>
            </a:lvl1pPr>
          </a:lstStyle>
          <a:p>
            <a:r>
              <a:rPr lang="fi-FI"/>
              <a:t>|  </a:t>
            </a:r>
            <a:fld id="{CDC8994D-33BE-6F4B-918B-78B2D731EB1C}" type="slidenum">
              <a:rPr lang="fi-FI" smtClean="0"/>
              <a:pPr/>
              <a:t>‹#›</a:t>
            </a:fld>
            <a:endParaRPr lang="fi-FI"/>
          </a:p>
        </p:txBody>
      </p:sp>
      <p:pic>
        <p:nvPicPr>
          <p:cNvPr id="10" name="Picture 9">
            <a:extLst>
              <a:ext uri="{FF2B5EF4-FFF2-40B4-BE49-F238E27FC236}">
                <a16:creationId xmlns:a16="http://schemas.microsoft.com/office/drawing/2014/main" id="{D8F17548-CD09-A745-82B0-43DA235BE420}"/>
              </a:ext>
            </a:extLst>
          </p:cNvPr>
          <p:cNvPicPr>
            <a:picLocks noChangeAspect="1"/>
          </p:cNvPicPr>
          <p:nvPr userDrawn="1"/>
        </p:nvPicPr>
        <p:blipFill>
          <a:blip r:embed="rId33"/>
          <a:stretch>
            <a:fillRect/>
          </a:stretch>
        </p:blipFill>
        <p:spPr>
          <a:xfrm>
            <a:off x="26880" y="34211"/>
            <a:ext cx="1574984" cy="612494"/>
          </a:xfrm>
          <a:prstGeom prst="rect">
            <a:avLst/>
          </a:prstGeom>
        </p:spPr>
      </p:pic>
      <p:sp>
        <p:nvSpPr>
          <p:cNvPr id="11" name="Footer Placeholder 10">
            <a:extLst>
              <a:ext uri="{FF2B5EF4-FFF2-40B4-BE49-F238E27FC236}">
                <a16:creationId xmlns:a16="http://schemas.microsoft.com/office/drawing/2014/main" id="{85E40AAE-D302-7647-9D31-6971CE88E753}"/>
              </a:ext>
            </a:extLst>
          </p:cNvPr>
          <p:cNvSpPr>
            <a:spLocks noGrp="1"/>
          </p:cNvSpPr>
          <p:nvPr>
            <p:ph type="ftr" sz="quarter" idx="3"/>
          </p:nvPr>
        </p:nvSpPr>
        <p:spPr>
          <a:xfrm>
            <a:off x="421531" y="6489700"/>
            <a:ext cx="4114800" cy="254015"/>
          </a:xfrm>
          <a:prstGeom prst="rect">
            <a:avLst/>
          </a:prstGeom>
        </p:spPr>
        <p:txBody>
          <a:bodyPr vert="horz" lIns="91440" tIns="45720" rIns="91440" bIns="45720" rtlCol="0" anchor="b" anchorCtr="0"/>
          <a:lstStyle>
            <a:lvl1pPr algn="l">
              <a:defRPr sz="1000">
                <a:solidFill>
                  <a:schemeClr val="accent4">
                    <a:lumMod val="75000"/>
                  </a:schemeClr>
                </a:solidFill>
              </a:defRPr>
            </a:lvl1pPr>
          </a:lstStyle>
          <a:p>
            <a:endParaRPr lang="fi-FI"/>
          </a:p>
        </p:txBody>
      </p:sp>
      <p:sp>
        <p:nvSpPr>
          <p:cNvPr id="12" name="Title Placeholder 11">
            <a:extLst>
              <a:ext uri="{FF2B5EF4-FFF2-40B4-BE49-F238E27FC236}">
                <a16:creationId xmlns:a16="http://schemas.microsoft.com/office/drawing/2014/main" id="{03743BE5-29C0-A94B-962C-58F60464054B}"/>
              </a:ext>
            </a:extLst>
          </p:cNvPr>
          <p:cNvSpPr>
            <a:spLocks noGrp="1"/>
          </p:cNvSpPr>
          <p:nvPr>
            <p:ph type="title"/>
          </p:nvPr>
        </p:nvSpPr>
        <p:spPr>
          <a:xfrm>
            <a:off x="410427" y="911553"/>
            <a:ext cx="10521733" cy="645785"/>
          </a:xfrm>
          <a:prstGeom prst="rect">
            <a:avLst/>
          </a:prstGeom>
        </p:spPr>
        <p:txBody>
          <a:bodyPr vert="horz" lIns="91440" tIns="45720" rIns="91440" bIns="45720" rtlCol="0" anchor="b" anchorCtr="0">
            <a:normAutofit/>
          </a:bodyPr>
          <a:lstStyle/>
          <a:p>
            <a:r>
              <a:rPr lang="fi-FI"/>
              <a:t>Muokkaa perustyyl. napsautt.</a:t>
            </a:r>
          </a:p>
        </p:txBody>
      </p:sp>
    </p:spTree>
    <p:extLst>
      <p:ext uri="{BB962C8B-B14F-4D97-AF65-F5344CB8AC3E}">
        <p14:creationId xmlns:p14="http://schemas.microsoft.com/office/powerpoint/2010/main" val="661027825"/>
      </p:ext>
    </p:extLst>
  </p:cSld>
  <p:clrMap bg1="lt1" tx1="dk1" bg2="lt2" tx2="dk2" accent1="accent1" accent2="accent2" accent3="accent3" accent4="accent4" accent5="accent5" accent6="accent6" hlink="hlink" folHlink="folHlink"/>
  <p:sldLayoutIdLst>
    <p:sldLayoutId id="2147483769" r:id="rId1"/>
    <p:sldLayoutId id="2147483781" r:id="rId2"/>
    <p:sldLayoutId id="2147483770" r:id="rId3"/>
    <p:sldLayoutId id="2147483803" r:id="rId4"/>
    <p:sldLayoutId id="2147483772" r:id="rId5"/>
    <p:sldLayoutId id="2147483785" r:id="rId6"/>
    <p:sldLayoutId id="2147483773" r:id="rId7"/>
    <p:sldLayoutId id="2147483786" r:id="rId8"/>
    <p:sldLayoutId id="2147483774" r:id="rId9"/>
    <p:sldLayoutId id="2147483787" r:id="rId10"/>
    <p:sldLayoutId id="2147483775" r:id="rId11"/>
    <p:sldLayoutId id="2147483788" r:id="rId12"/>
    <p:sldLayoutId id="2147483798" r:id="rId13"/>
    <p:sldLayoutId id="2147483776" r:id="rId14"/>
    <p:sldLayoutId id="2147483789" r:id="rId15"/>
    <p:sldLayoutId id="2147483778" r:id="rId16"/>
    <p:sldLayoutId id="2147483795" r:id="rId17"/>
    <p:sldLayoutId id="2147483779" r:id="rId18"/>
    <p:sldLayoutId id="2147483796" r:id="rId19"/>
    <p:sldLayoutId id="2147483777" r:id="rId20"/>
    <p:sldLayoutId id="2147483790" r:id="rId21"/>
    <p:sldLayoutId id="2147483791" r:id="rId22"/>
    <p:sldLayoutId id="2147483780" r:id="rId23"/>
    <p:sldLayoutId id="2147483792" r:id="rId24"/>
    <p:sldLayoutId id="2147483782" r:id="rId25"/>
    <p:sldLayoutId id="2147483800" r:id="rId26"/>
    <p:sldLayoutId id="2147483804" r:id="rId27"/>
    <p:sldLayoutId id="2147483802" r:id="rId28"/>
    <p:sldLayoutId id="2147483805" r:id="rId29"/>
    <p:sldLayoutId id="2147483801" r:id="rId30"/>
    <p:sldLayoutId id="2147483783" r:id="rId31"/>
  </p:sldLayoutIdLst>
  <p:hf hdr="0"/>
  <p:txStyles>
    <p:titleStyle>
      <a:lvl1pPr algn="l" defTabSz="914400" rtl="0" eaLnBrk="1" latinLnBrk="0" hangingPunct="1">
        <a:lnSpc>
          <a:spcPct val="90000"/>
        </a:lnSpc>
        <a:spcBef>
          <a:spcPct val="0"/>
        </a:spcBef>
        <a:buNone/>
        <a:defRPr sz="4000" b="1" i="0" kern="1200">
          <a:solidFill>
            <a:schemeClr val="tx1"/>
          </a:solidFill>
          <a:latin typeface="Arial" panose="020B0604020202020204" pitchFamily="34" charset="0"/>
          <a:ea typeface="+mj-ea"/>
          <a:cs typeface="Arial" panose="020B0604020202020204" pitchFamily="34" charset="0"/>
        </a:defRPr>
      </a:lvl1pPr>
    </p:titleStyle>
    <p:bodyStyle>
      <a:lvl1pPr marL="180975" indent="-180975" algn="l" defTabSz="914400" rtl="0" eaLnBrk="1" latinLnBrk="0" hangingPunct="1">
        <a:lnSpc>
          <a:spcPct val="90000"/>
        </a:lnSpc>
        <a:spcBef>
          <a:spcPts val="1000"/>
        </a:spcBef>
        <a:buFont typeface="Arial" panose="020B0604020202020204" pitchFamily="34" charset="0"/>
        <a:buChar char="•"/>
        <a:tabLst/>
        <a:defRPr sz="2000" kern="1200">
          <a:solidFill>
            <a:schemeClr val="bg2">
              <a:lumMod val="25000"/>
            </a:schemeClr>
          </a:solidFill>
          <a:latin typeface="+mn-lt"/>
          <a:ea typeface="+mn-ea"/>
          <a:cs typeface="+mn-cs"/>
        </a:defRPr>
      </a:lvl1pPr>
      <a:lvl2pPr marL="488950" indent="-174625" algn="l" defTabSz="914400" rtl="0" eaLnBrk="1" latinLnBrk="0" hangingPunct="1">
        <a:lnSpc>
          <a:spcPct val="90000"/>
        </a:lnSpc>
        <a:spcBef>
          <a:spcPts val="500"/>
        </a:spcBef>
        <a:buFont typeface="Arial" panose="020B0604020202020204" pitchFamily="34" charset="0"/>
        <a:buChar char="•"/>
        <a:tabLst/>
        <a:defRPr sz="1800" kern="1200">
          <a:solidFill>
            <a:schemeClr val="bg2">
              <a:lumMod val="25000"/>
            </a:schemeClr>
          </a:solidFill>
          <a:latin typeface="+mn-lt"/>
          <a:ea typeface="+mn-ea"/>
          <a:cs typeface="+mn-cs"/>
        </a:defRPr>
      </a:lvl2pPr>
      <a:lvl3pPr marL="804863" indent="-133350" algn="l" defTabSz="914400" rtl="0" eaLnBrk="1" latinLnBrk="0" hangingPunct="1">
        <a:lnSpc>
          <a:spcPct val="90000"/>
        </a:lnSpc>
        <a:spcBef>
          <a:spcPts val="500"/>
        </a:spcBef>
        <a:buFont typeface="Arial" panose="020B0604020202020204" pitchFamily="34" charset="0"/>
        <a:buChar char="•"/>
        <a:tabLst/>
        <a:defRPr sz="1600" kern="1200">
          <a:solidFill>
            <a:schemeClr val="bg2">
              <a:lumMod val="25000"/>
            </a:schemeClr>
          </a:solidFill>
          <a:latin typeface="+mn-lt"/>
          <a:ea typeface="+mn-ea"/>
          <a:cs typeface="+mn-cs"/>
        </a:defRPr>
      </a:lvl3pPr>
      <a:lvl4pPr marL="1155700" indent="-128588" algn="l" defTabSz="914400" rtl="0" eaLnBrk="1" latinLnBrk="0" hangingPunct="1">
        <a:lnSpc>
          <a:spcPct val="90000"/>
        </a:lnSpc>
        <a:spcBef>
          <a:spcPts val="500"/>
        </a:spcBef>
        <a:buFont typeface="Arial" panose="020B0604020202020204" pitchFamily="34" charset="0"/>
        <a:buChar char="•"/>
        <a:tabLst/>
        <a:defRPr sz="1400" kern="1200">
          <a:solidFill>
            <a:schemeClr val="bg2">
              <a:lumMod val="25000"/>
            </a:schemeClr>
          </a:solidFill>
          <a:latin typeface="+mn-lt"/>
          <a:ea typeface="+mn-ea"/>
          <a:cs typeface="+mn-cs"/>
        </a:defRPr>
      </a:lvl4pPr>
      <a:lvl5pPr marL="1470025" indent="-133350" algn="l" defTabSz="914400" rtl="0" eaLnBrk="1" latinLnBrk="0" hangingPunct="1">
        <a:lnSpc>
          <a:spcPct val="90000"/>
        </a:lnSpc>
        <a:spcBef>
          <a:spcPts val="500"/>
        </a:spcBef>
        <a:buFont typeface="Arial" panose="020B0604020202020204" pitchFamily="34" charset="0"/>
        <a:buChar char="•"/>
        <a:tabLst/>
        <a:defRPr sz="14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 userDrawn="1">
          <p15:clr>
            <a:srgbClr val="F26B43"/>
          </p15:clr>
        </p15:guide>
        <p15:guide id="2" pos="7605" userDrawn="1">
          <p15:clr>
            <a:srgbClr val="F26B43"/>
          </p15:clr>
        </p15:guide>
        <p15:guide id="3" pos="75" userDrawn="1">
          <p15:clr>
            <a:srgbClr val="F26B43"/>
          </p15:clr>
        </p15:guide>
        <p15:guide id="4" orient="horz" pos="4247" userDrawn="1">
          <p15:clr>
            <a:srgbClr val="F26B43"/>
          </p15:clr>
        </p15:guide>
        <p15:guide id="5" pos="325" userDrawn="1">
          <p15:clr>
            <a:srgbClr val="F26B43"/>
          </p15:clr>
        </p15:guide>
        <p15:guide id="6" orient="horz" pos="4088" userDrawn="1">
          <p15:clr>
            <a:srgbClr val="F26B43"/>
          </p15:clr>
        </p15:guide>
        <p15:guide id="7" pos="6970" userDrawn="1">
          <p15:clr>
            <a:srgbClr val="F26B43"/>
          </p15:clr>
        </p15:guide>
        <p15:guide id="8" orient="horz" pos="346" userDrawn="1">
          <p15:clr>
            <a:srgbClr val="F26B43"/>
          </p15:clr>
        </p15:guide>
        <p15:guide id="9" orient="horz" pos="981" userDrawn="1">
          <p15:clr>
            <a:srgbClr val="F26B43"/>
          </p15:clr>
        </p15:guide>
        <p15:guide id="10" orient="horz" pos="572" userDrawn="1">
          <p15:clr>
            <a:srgbClr val="F26B43"/>
          </p15:clr>
        </p15:guide>
        <p15:guide id="11" orient="horz" pos="1071" userDrawn="1">
          <p15:clr>
            <a:srgbClr val="F26B43"/>
          </p15:clr>
        </p15:guide>
        <p15:guide id="12" pos="733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ABAE3-D89C-4001-9AEC-5083F82B749C}" type="datetimeFigureOut">
              <a:rPr lang="fi-FI" smtClean="0"/>
              <a:t>11.5.2021</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AEF5D-7FAC-4949-84D2-DA5A9BB3D225}" type="slidenum">
              <a:rPr lang="fi-FI" smtClean="0"/>
              <a:t>‹#›</a:t>
            </a:fld>
            <a:endParaRPr lang="fi-FI"/>
          </a:p>
        </p:txBody>
      </p:sp>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cowelfare.fi/kunna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D273-9C82-E04C-8E40-3874EEA6AB3A}"/>
              </a:ext>
            </a:extLst>
          </p:cNvPr>
          <p:cNvSpPr>
            <a:spLocks noGrp="1"/>
          </p:cNvSpPr>
          <p:nvPr>
            <p:ph type="ctrTitle"/>
          </p:nvPr>
        </p:nvSpPr>
        <p:spPr/>
        <p:txBody>
          <a:bodyPr>
            <a:normAutofit fontScale="90000"/>
          </a:bodyPr>
          <a:lstStyle/>
          <a:p>
            <a:r>
              <a:rPr lang="fi-FI" dirty="0"/>
              <a:t>Kuntajohtamisen </a:t>
            </a:r>
            <a:br>
              <a:rPr lang="fi-FI" dirty="0"/>
            </a:br>
            <a:r>
              <a:rPr lang="fi-FI" dirty="0"/>
              <a:t>muutospaineet ja tulevaisuus</a:t>
            </a:r>
            <a:endParaRPr lang="fi-FI" dirty="0">
              <a:latin typeface="Calibri" panose="020F0502020204030204" pitchFamily="34" charset="0"/>
            </a:endParaRPr>
          </a:p>
        </p:txBody>
      </p:sp>
      <p:sp>
        <p:nvSpPr>
          <p:cNvPr id="3" name="Subtitle 2">
            <a:extLst>
              <a:ext uri="{FF2B5EF4-FFF2-40B4-BE49-F238E27FC236}">
                <a16:creationId xmlns:a16="http://schemas.microsoft.com/office/drawing/2014/main" id="{40CFCE5F-C453-7648-9959-BDC9262A6B8A}"/>
              </a:ext>
            </a:extLst>
          </p:cNvPr>
          <p:cNvSpPr>
            <a:spLocks noGrp="1"/>
          </p:cNvSpPr>
          <p:nvPr>
            <p:ph type="subTitle" idx="1"/>
          </p:nvPr>
        </p:nvSpPr>
        <p:spPr/>
        <p:txBody>
          <a:bodyPr>
            <a:normAutofit/>
          </a:bodyPr>
          <a:lstStyle/>
          <a:p>
            <a:r>
              <a:rPr lang="fi-FI" dirty="0">
                <a:latin typeface="Calibri" panose="020F0502020204030204" pitchFamily="34" charset="0"/>
              </a:rPr>
              <a:t>USO 6 – Kestävä kuntajohtaminen -verkosto 11.5.2021</a:t>
            </a:r>
          </a:p>
        </p:txBody>
      </p:sp>
      <p:sp>
        <p:nvSpPr>
          <p:cNvPr id="4" name="Subtitle 2">
            <a:extLst>
              <a:ext uri="{FF2B5EF4-FFF2-40B4-BE49-F238E27FC236}">
                <a16:creationId xmlns:a16="http://schemas.microsoft.com/office/drawing/2014/main" id="{40CFCE5F-C453-7648-9959-BDC9262A6B8A}"/>
              </a:ext>
            </a:extLst>
          </p:cNvPr>
          <p:cNvSpPr txBox="1">
            <a:spLocks/>
          </p:cNvSpPr>
          <p:nvPr/>
        </p:nvSpPr>
        <p:spPr>
          <a:xfrm>
            <a:off x="550863" y="5127958"/>
            <a:ext cx="11083550" cy="69198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chemeClr val="tx1">
                    <a:lumMod val="20000"/>
                    <a:lumOff val="80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i-FI" dirty="0">
                <a:latin typeface="Calibri" panose="020F0502020204030204" pitchFamily="34" charset="0"/>
              </a:rPr>
              <a:t>Anni Jäntti</a:t>
            </a:r>
          </a:p>
          <a:p>
            <a:r>
              <a:rPr lang="fi-FI" dirty="0">
                <a:latin typeface="Calibri" panose="020F0502020204030204" pitchFamily="34" charset="0"/>
              </a:rPr>
              <a:t>Tampereen yliopisto</a:t>
            </a:r>
          </a:p>
        </p:txBody>
      </p:sp>
    </p:spTree>
    <p:extLst>
      <p:ext uri="{BB962C8B-B14F-4D97-AF65-F5344CB8AC3E}">
        <p14:creationId xmlns:p14="http://schemas.microsoft.com/office/powerpoint/2010/main" val="33707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393720"/>
            <a:ext cx="10620251" cy="494424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i-FI" sz="1600" dirty="0">
              <a:latin typeface="Calibri" panose="020F0502020204030204" pitchFamily="34" charset="0"/>
            </a:endParaRPr>
          </a:p>
          <a:p>
            <a:endParaRPr lang="fi-FI" sz="1600" dirty="0">
              <a:latin typeface="Calibri" panose="020F0502020204030204" pitchFamily="34" charset="0"/>
            </a:endParaRPr>
          </a:p>
          <a:p>
            <a:endParaRPr lang="fi-FI" sz="1600" dirty="0">
              <a:latin typeface="Calibri" panose="020F0502020204030204" pitchFamily="34" charset="0"/>
            </a:endParaRPr>
          </a:p>
          <a:p>
            <a:endParaRPr lang="fi-FI" sz="1600" dirty="0">
              <a:latin typeface="Calibri" panose="020F0502020204030204" pitchFamily="34" charset="0"/>
            </a:endParaRPr>
          </a:p>
          <a:p>
            <a:endParaRPr lang="fi-FI" sz="1600" dirty="0">
              <a:latin typeface="Calibri" panose="020F0502020204030204" pitchFamily="34" charset="0"/>
            </a:endParaRPr>
          </a:p>
          <a:p>
            <a:r>
              <a:rPr lang="fi-FI" sz="1600" dirty="0">
                <a:latin typeface="Calibri" panose="020F0502020204030204" pitchFamily="34" charset="0"/>
              </a:rPr>
              <a:t>Anni Jäntti</a:t>
            </a:r>
          </a:p>
          <a:p>
            <a:r>
              <a:rPr lang="fi-FI" sz="1600" dirty="0">
                <a:latin typeface="Calibri" panose="020F0502020204030204" pitchFamily="34" charset="0"/>
              </a:rPr>
              <a:t>tutkijatohtori</a:t>
            </a:r>
          </a:p>
          <a:p>
            <a:r>
              <a:rPr lang="fi-FI" sz="1600" dirty="0">
                <a:latin typeface="Calibri" panose="020F0502020204030204" pitchFamily="34" charset="0"/>
              </a:rPr>
              <a:t>Tampereen yliopisto</a:t>
            </a:r>
          </a:p>
          <a:p>
            <a:r>
              <a:rPr lang="fi-FI" sz="1600" dirty="0">
                <a:latin typeface="Calibri" panose="020F0502020204030204" pitchFamily="34" charset="0"/>
              </a:rPr>
              <a:t>etunimi.sukunimi@tuni.fi</a:t>
            </a:r>
          </a:p>
          <a:p>
            <a:r>
              <a:rPr lang="fi-FI" sz="1600" dirty="0" err="1">
                <a:latin typeface="Calibri" panose="020F0502020204030204" pitchFamily="34" charset="0"/>
              </a:rPr>
              <a:t>twitter</a:t>
            </a:r>
            <a:r>
              <a:rPr lang="fi-FI" sz="1600" dirty="0">
                <a:latin typeface="Calibri" panose="020F0502020204030204" pitchFamily="34" charset="0"/>
              </a:rPr>
              <a:t>/@anni_jantti</a:t>
            </a:r>
          </a:p>
          <a:p>
            <a:pPr marL="285750" indent="-285750" algn="l">
              <a:buFont typeface="Arial" panose="020B0604020202020204" pitchFamily="34" charset="0"/>
              <a:buChar char="•"/>
            </a:pPr>
            <a:endParaRPr lang="fi-FI" sz="1600" dirty="0">
              <a:latin typeface="Calibri" panose="020F0502020204030204" pitchFamily="34" charset="0"/>
            </a:endParaRPr>
          </a:p>
          <a:p>
            <a:pPr algn="l"/>
            <a:endParaRPr lang="fi-FI" sz="1600" dirty="0">
              <a:latin typeface="Calibri" panose="020F0502020204030204" pitchFamily="34" charset="0"/>
            </a:endParaRPr>
          </a:p>
          <a:p>
            <a:pPr algn="l"/>
            <a:endParaRPr lang="fi-FI" sz="1600" dirty="0">
              <a:latin typeface="Calibri" panose="020F0502020204030204" pitchFamily="34" charset="0"/>
            </a:endParaRPr>
          </a:p>
          <a:p>
            <a:pPr marL="285750" indent="-285750" algn="l">
              <a:buFont typeface="Arial" panose="020B0604020202020204" pitchFamily="34" charset="0"/>
              <a:buChar char="•"/>
            </a:pPr>
            <a:endParaRPr lang="fi-FI" sz="1600" dirty="0">
              <a:latin typeface="Calibri" panose="020F0502020204030204" pitchFamily="34" charset="0"/>
            </a:endParaRPr>
          </a:p>
        </p:txBody>
      </p:sp>
      <p:sp>
        <p:nvSpPr>
          <p:cNvPr id="8" name="Title 1"/>
          <p:cNvSpPr txBox="1">
            <a:spLocks/>
          </p:cNvSpPr>
          <p:nvPr/>
        </p:nvSpPr>
        <p:spPr>
          <a:xfrm>
            <a:off x="794187" y="1998299"/>
            <a:ext cx="10620251" cy="1007405"/>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r>
              <a:rPr lang="fi-FI" dirty="0">
                <a:latin typeface="Calibri" panose="020F0502020204030204" pitchFamily="34" charset="0"/>
              </a:rPr>
              <a:t>KIITOS!</a:t>
            </a:r>
          </a:p>
        </p:txBody>
      </p:sp>
    </p:spTree>
    <p:extLst>
      <p:ext uri="{BB962C8B-B14F-4D97-AF65-F5344CB8AC3E}">
        <p14:creationId xmlns:p14="http://schemas.microsoft.com/office/powerpoint/2010/main" val="3681564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724024"/>
            <a:ext cx="10620251" cy="46139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400" dirty="0" err="1">
                <a:latin typeface="Calibri" panose="020F0502020204030204" pitchFamily="34" charset="0"/>
              </a:rPr>
              <a:t>Kuntaorganisaation</a:t>
            </a:r>
            <a:r>
              <a:rPr lang="en-US" sz="2400" dirty="0">
                <a:latin typeface="Calibri" panose="020F0502020204030204" pitchFamily="34" charset="0"/>
              </a:rPr>
              <a:t>, </a:t>
            </a:r>
            <a:r>
              <a:rPr lang="en-US" sz="2400" dirty="0" err="1">
                <a:latin typeface="Calibri" panose="020F0502020204030204" pitchFamily="34" charset="0"/>
              </a:rPr>
              <a:t>kuntajohdon</a:t>
            </a:r>
            <a:r>
              <a:rPr lang="en-US" sz="2400" dirty="0">
                <a:latin typeface="Calibri" panose="020F0502020204030204" pitchFamily="34" charset="0"/>
              </a:rPr>
              <a:t> ja </a:t>
            </a:r>
            <a:r>
              <a:rPr lang="en-US" sz="2400" dirty="0" err="1">
                <a:latin typeface="Calibri" panose="020F0502020204030204" pitchFamily="34" charset="0"/>
              </a:rPr>
              <a:t>kuntalaisten</a:t>
            </a:r>
            <a:r>
              <a:rPr lang="en-US" sz="2400" dirty="0">
                <a:latin typeface="Calibri" panose="020F0502020204030204" pitchFamily="34" charset="0"/>
              </a:rPr>
              <a:t> </a:t>
            </a:r>
            <a:r>
              <a:rPr lang="en-US" sz="2400" dirty="0" err="1">
                <a:latin typeface="Calibri" panose="020F0502020204030204" pitchFamily="34" charset="0"/>
              </a:rPr>
              <a:t>väliset</a:t>
            </a:r>
            <a:r>
              <a:rPr lang="en-US" sz="2400" dirty="0">
                <a:latin typeface="Calibri" panose="020F0502020204030204" pitchFamily="34" charset="0"/>
              </a:rPr>
              <a:t> </a:t>
            </a:r>
            <a:r>
              <a:rPr lang="en-US" sz="2400" dirty="0" err="1">
                <a:latin typeface="Calibri" panose="020F0502020204030204" pitchFamily="34" charset="0"/>
              </a:rPr>
              <a:t>rajapinnat</a:t>
            </a:r>
            <a:endParaRPr lang="en-US" sz="2400" dirty="0">
              <a:latin typeface="Calibri" panose="020F0502020204030204" pitchFamily="34" charset="0"/>
            </a:endParaRPr>
          </a:p>
          <a:p>
            <a:pPr marL="285750" indent="-285750" algn="l">
              <a:buFont typeface="Arial" panose="020B0604020202020204" pitchFamily="34" charset="0"/>
              <a:buChar char="•"/>
            </a:pPr>
            <a:r>
              <a:rPr lang="en-US" sz="2400" dirty="0" err="1">
                <a:latin typeface="Calibri" panose="020F0502020204030204" pitchFamily="34" charset="0"/>
              </a:rPr>
              <a:t>Organisatoriset</a:t>
            </a:r>
            <a:r>
              <a:rPr lang="en-US" sz="2400" dirty="0">
                <a:latin typeface="Calibri" panose="020F0502020204030204" pitchFamily="34" charset="0"/>
              </a:rPr>
              <a:t> ja </a:t>
            </a:r>
            <a:r>
              <a:rPr lang="en-US" sz="2400" dirty="0" err="1">
                <a:latin typeface="Calibri" panose="020F0502020204030204" pitchFamily="34" charset="0"/>
              </a:rPr>
              <a:t>johtamisen</a:t>
            </a:r>
            <a:r>
              <a:rPr lang="en-US" sz="2400" dirty="0">
                <a:latin typeface="Calibri" panose="020F0502020204030204" pitchFamily="34" charset="0"/>
              </a:rPr>
              <a:t> </a:t>
            </a:r>
            <a:r>
              <a:rPr lang="en-US" sz="2400" dirty="0" err="1">
                <a:latin typeface="Calibri" panose="020F0502020204030204" pitchFamily="34" charset="0"/>
              </a:rPr>
              <a:t>haasteet</a:t>
            </a:r>
            <a:r>
              <a:rPr lang="en-US" sz="2400" dirty="0">
                <a:latin typeface="Calibri" panose="020F0502020204030204" pitchFamily="34" charset="0"/>
              </a:rPr>
              <a:t> </a:t>
            </a:r>
          </a:p>
          <a:p>
            <a:pPr marL="285750" indent="-285750" algn="l">
              <a:buFont typeface="Arial" panose="020B0604020202020204" pitchFamily="34" charset="0"/>
              <a:buChar char="•"/>
            </a:pPr>
            <a:r>
              <a:rPr lang="en-US" sz="2400" dirty="0" err="1">
                <a:latin typeface="Calibri" panose="020F0502020204030204" pitchFamily="34" charset="0"/>
              </a:rPr>
              <a:t>Kansalaisosallistuminen</a:t>
            </a:r>
            <a:endParaRPr lang="en-US" sz="2400" dirty="0">
              <a:latin typeface="Calibri" panose="020F0502020204030204" pitchFamily="34" charset="0"/>
            </a:endParaRPr>
          </a:p>
          <a:p>
            <a:pPr marL="285750" indent="-285750" algn="l">
              <a:buFont typeface="Arial" panose="020B0604020202020204" pitchFamily="34" charset="0"/>
              <a:buChar char="•"/>
            </a:pPr>
            <a:r>
              <a:rPr lang="en-US" sz="2400" dirty="0" err="1">
                <a:latin typeface="Calibri" panose="020F0502020204030204" pitchFamily="34" charset="0"/>
              </a:rPr>
              <a:t>Kestävyys</a:t>
            </a:r>
            <a:r>
              <a:rPr lang="en-US" sz="2400" dirty="0">
                <a:latin typeface="Calibri" panose="020F0502020204030204" pitchFamily="34" charset="0"/>
              </a:rPr>
              <a:t> </a:t>
            </a:r>
            <a:r>
              <a:rPr lang="en-US" sz="2400" dirty="0" err="1">
                <a:latin typeface="Calibri" panose="020F0502020204030204" pitchFamily="34" charset="0"/>
              </a:rPr>
              <a:t>kysymyksenä</a:t>
            </a:r>
            <a:r>
              <a:rPr lang="en-US" sz="2400" dirty="0">
                <a:latin typeface="Calibri" panose="020F0502020204030204" pitchFamily="34" charset="0"/>
              </a:rPr>
              <a:t>, </a:t>
            </a:r>
            <a:r>
              <a:rPr lang="en-US" sz="2400" dirty="0" err="1">
                <a:latin typeface="Calibri" panose="020F0502020204030204" pitchFamily="34" charset="0"/>
              </a:rPr>
              <a:t>joka</a:t>
            </a:r>
            <a:r>
              <a:rPr lang="en-US" sz="2400" dirty="0">
                <a:latin typeface="Calibri" panose="020F0502020204030204" pitchFamily="34" charset="0"/>
              </a:rPr>
              <a:t> </a:t>
            </a:r>
            <a:r>
              <a:rPr lang="en-US" sz="2400" dirty="0" err="1">
                <a:latin typeface="Calibri" panose="020F0502020204030204" pitchFamily="34" charset="0"/>
              </a:rPr>
              <a:t>voidaan</a:t>
            </a:r>
            <a:r>
              <a:rPr lang="en-US" sz="2400" dirty="0">
                <a:latin typeface="Calibri" panose="020F0502020204030204" pitchFamily="34" charset="0"/>
              </a:rPr>
              <a:t> </a:t>
            </a:r>
            <a:r>
              <a:rPr lang="en-US" sz="2400" dirty="0" err="1">
                <a:latin typeface="Calibri" panose="020F0502020204030204" pitchFamily="34" charset="0"/>
              </a:rPr>
              <a:t>ratkaista</a:t>
            </a:r>
            <a:r>
              <a:rPr lang="en-US" sz="2400" dirty="0">
                <a:latin typeface="Calibri" panose="020F0502020204030204" pitchFamily="34" charset="0"/>
              </a:rPr>
              <a:t> vain </a:t>
            </a:r>
            <a:r>
              <a:rPr lang="en-US" sz="2400" dirty="0" err="1">
                <a:latin typeface="Calibri" panose="020F0502020204030204" pitchFamily="34" charset="0"/>
              </a:rPr>
              <a:t>moniulotteisen</a:t>
            </a:r>
            <a:r>
              <a:rPr lang="en-US" sz="2400" dirty="0">
                <a:latin typeface="Calibri" panose="020F0502020204030204" pitchFamily="34" charset="0"/>
              </a:rPr>
              <a:t> </a:t>
            </a:r>
            <a:r>
              <a:rPr lang="en-US" sz="2400" dirty="0" err="1">
                <a:latin typeface="Calibri" panose="020F0502020204030204" pitchFamily="34" charset="0"/>
              </a:rPr>
              <a:t>yhteistyön</a:t>
            </a:r>
            <a:r>
              <a:rPr lang="en-US" sz="2400" dirty="0">
                <a:latin typeface="Calibri" panose="020F0502020204030204" pitchFamily="34" charset="0"/>
              </a:rPr>
              <a:t> </a:t>
            </a:r>
            <a:r>
              <a:rPr lang="en-US" sz="2400" dirty="0" err="1">
                <a:latin typeface="Calibri" panose="020F0502020204030204" pitchFamily="34" charset="0"/>
              </a:rPr>
              <a:t>avulla</a:t>
            </a:r>
            <a:endParaRPr lang="en-US" sz="2400" dirty="0">
              <a:latin typeface="Calibri" panose="020F0502020204030204" pitchFamily="34" charset="0"/>
            </a:endParaRPr>
          </a:p>
          <a:p>
            <a:pPr algn="l"/>
            <a:endParaRPr lang="fi-FI" sz="2400" dirty="0">
              <a:latin typeface="Calibri" panose="020F0502020204030204" pitchFamily="34" charset="0"/>
            </a:endParaRPr>
          </a:p>
          <a:p>
            <a:pPr algn="l"/>
            <a:endParaRPr lang="fi-FI" sz="2400" dirty="0">
              <a:latin typeface="Calibri" panose="020F0502020204030204" pitchFamily="34" charset="0"/>
            </a:endParaRPr>
          </a:p>
          <a:p>
            <a:pPr algn="l"/>
            <a:endParaRPr lang="fi-FI" sz="2400" dirty="0">
              <a:latin typeface="Calibri" panose="020F0502020204030204" pitchFamily="34" charset="0"/>
            </a:endParaRPr>
          </a:p>
          <a:p>
            <a:pPr marL="285750" indent="-285750" algn="l">
              <a:buFont typeface="Arial" panose="020B0604020202020204" pitchFamily="34" charset="0"/>
              <a:buChar char="•"/>
            </a:pPr>
            <a:endParaRPr lang="fi-FI" sz="2400" dirty="0">
              <a:latin typeface="Calibri" panose="020F0502020204030204" pitchFamily="34" charset="0"/>
            </a:endParaRPr>
          </a:p>
        </p:txBody>
      </p:sp>
      <p:sp>
        <p:nvSpPr>
          <p:cNvPr id="8" name="Title 1"/>
          <p:cNvSpPr txBox="1">
            <a:spLocks/>
          </p:cNvSpPr>
          <p:nvPr/>
        </p:nvSpPr>
        <p:spPr>
          <a:xfrm>
            <a:off x="777561" y="605390"/>
            <a:ext cx="10620251" cy="1007405"/>
          </a:xfrm>
          <a:prstGeom prst="rect">
            <a:avLst/>
          </a:prstGeom>
        </p:spPr>
        <p:txBody>
          <a:bodyPr vert="horz" lIns="91440" tIns="45720" rIns="91440" bIns="45720" rtlCol="0" anchor="b" anchorCtr="0">
            <a:normAutofit fontScale="70000" lnSpcReduction="20000"/>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Kestävää urbaania hyvinvointia vuorovaikutteisen hallinnan avulla </a:t>
            </a:r>
          </a:p>
        </p:txBody>
      </p:sp>
      <p:sp>
        <p:nvSpPr>
          <p:cNvPr id="2" name="Arrow: Right 1">
            <a:extLst>
              <a:ext uri="{FF2B5EF4-FFF2-40B4-BE49-F238E27FC236}">
                <a16:creationId xmlns:a16="http://schemas.microsoft.com/office/drawing/2014/main" id="{F0705E59-115E-4E4C-8179-FA7A57FD3126}"/>
              </a:ext>
            </a:extLst>
          </p:cNvPr>
          <p:cNvSpPr/>
          <p:nvPr/>
        </p:nvSpPr>
        <p:spPr>
          <a:xfrm>
            <a:off x="609361" y="3994219"/>
            <a:ext cx="1390650" cy="67627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i-FI"/>
          </a:p>
        </p:txBody>
      </p:sp>
      <p:sp>
        <p:nvSpPr>
          <p:cNvPr id="3" name="TextBox 2">
            <a:extLst>
              <a:ext uri="{FF2B5EF4-FFF2-40B4-BE49-F238E27FC236}">
                <a16:creationId xmlns:a16="http://schemas.microsoft.com/office/drawing/2014/main" id="{CB53ECB1-C5A0-4853-B352-028AD0298CB0}"/>
              </a:ext>
            </a:extLst>
          </p:cNvPr>
          <p:cNvSpPr txBox="1"/>
          <p:nvPr/>
        </p:nvSpPr>
        <p:spPr>
          <a:xfrm>
            <a:off x="2201462" y="3962608"/>
            <a:ext cx="9217780" cy="707886"/>
          </a:xfrm>
          <a:prstGeom prst="rect">
            <a:avLst/>
          </a:prstGeom>
          <a:noFill/>
        </p:spPr>
        <p:txBody>
          <a:bodyPr wrap="none" rtlCol="0">
            <a:spAutoFit/>
          </a:bodyPr>
          <a:lstStyle/>
          <a:p>
            <a:r>
              <a:rPr lang="fi-FI" sz="4000" dirty="0">
                <a:latin typeface="Calibri" panose="020F0502020204030204" pitchFamily="34" charset="0"/>
                <a:cs typeface="Calibri" panose="020F0502020204030204" pitchFamily="34" charset="0"/>
              </a:rPr>
              <a:t>Huomio kestävyyteen ja vuorovaikutukseen</a:t>
            </a:r>
          </a:p>
        </p:txBody>
      </p:sp>
    </p:spTree>
    <p:extLst>
      <p:ext uri="{BB962C8B-B14F-4D97-AF65-F5344CB8AC3E}">
        <p14:creationId xmlns:p14="http://schemas.microsoft.com/office/powerpoint/2010/main" val="71098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393720"/>
            <a:ext cx="10928663" cy="494424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fi-FI" sz="2400" dirty="0">
                <a:latin typeface="Calibri" panose="020F0502020204030204" pitchFamily="34" charset="0"/>
              </a:rPr>
              <a:t>Lähtökohtana kuntalaki (410/2015, 1§): ”Kunta edistää asukkaidensa hyvinvointia ja alueensa elinvoimaa sekä järjestää asukkailleen palvelut </a:t>
            </a:r>
            <a:r>
              <a:rPr lang="fi-FI" sz="2400" i="1" dirty="0">
                <a:latin typeface="Calibri" panose="020F0502020204030204" pitchFamily="34" charset="0"/>
              </a:rPr>
              <a:t>taloudellisesti, sosiaalisesti ja ympäristöllisesti kestävällä tavalla</a:t>
            </a:r>
            <a:r>
              <a:rPr lang="fi-FI" sz="2400" dirty="0">
                <a:latin typeface="Calibri" panose="020F0502020204030204" pitchFamily="34" charset="0"/>
              </a:rPr>
              <a:t>.”</a:t>
            </a:r>
          </a:p>
          <a:p>
            <a:pPr marL="285750" indent="-285750" algn="l">
              <a:buFont typeface="Arial" panose="020B0604020202020204" pitchFamily="34" charset="0"/>
              <a:buChar char="•"/>
            </a:pPr>
            <a:r>
              <a:rPr lang="fi-FI" sz="2400" dirty="0">
                <a:latin typeface="Calibri" panose="020F0502020204030204" pitchFamily="34" charset="0"/>
              </a:rPr>
              <a:t>Kestävyys muutosajurina eri näkökulmista</a:t>
            </a:r>
          </a:p>
          <a:p>
            <a:pPr marL="742950" lvl="1" indent="-285750" algn="l">
              <a:buFont typeface="Arial" panose="020B0604020202020204" pitchFamily="34" charset="0"/>
              <a:buChar char="•"/>
            </a:pPr>
            <a:r>
              <a:rPr lang="fi-FI" sz="2400" dirty="0">
                <a:latin typeface="Calibri" panose="020F0502020204030204" pitchFamily="34" charset="0"/>
              </a:rPr>
              <a:t>Sitra 2020: Ekologisella jälleenrakennuksella on kiire, Väestö ikääntyy ja monimuotoistuu, Verkostomainen valta voimistuu, Teknologia sulautuu kaikkeen, Talousjärjestelmä etsii suuntaansa</a:t>
            </a:r>
          </a:p>
          <a:p>
            <a:pPr marL="742950" lvl="1" indent="-285750" algn="l">
              <a:buFont typeface="Arial" panose="020B0604020202020204" pitchFamily="34" charset="0"/>
              <a:buChar char="•"/>
            </a:pPr>
            <a:r>
              <a:rPr lang="fi-FI" sz="2400" dirty="0">
                <a:latin typeface="Calibri" panose="020F0502020204030204" pitchFamily="34" charset="0"/>
              </a:rPr>
              <a:t>Kuntaliitto 2019: Ääripäiden korostuminen, Älykkään teknologian murros, Ilmastonmuutos ja luonnonvarat, Yllätysten talous</a:t>
            </a:r>
          </a:p>
          <a:p>
            <a:pPr marL="285750" indent="-285750" algn="l">
              <a:buFont typeface="Arial" panose="020B0604020202020204" pitchFamily="34" charset="0"/>
              <a:buChar char="•"/>
            </a:pPr>
            <a:endParaRPr lang="fi-FI" sz="2400" dirty="0">
              <a:latin typeface="Calibri" panose="020F0502020204030204" pitchFamily="34" charset="0"/>
            </a:endParaRPr>
          </a:p>
          <a:p>
            <a:pPr marL="285750" indent="-285750" algn="l">
              <a:buFont typeface="Arial" panose="020B0604020202020204" pitchFamily="34" charset="0"/>
              <a:buChar char="•"/>
            </a:pPr>
            <a:endParaRPr lang="fi-FI" sz="2400" dirty="0">
              <a:latin typeface="Calibri" panose="020F0502020204030204" pitchFamily="34" charset="0"/>
            </a:endParaRPr>
          </a:p>
          <a:p>
            <a:pPr algn="l"/>
            <a:endParaRPr lang="fi-FI" sz="2400" dirty="0">
              <a:latin typeface="Calibri" panose="020F0502020204030204" pitchFamily="34" charset="0"/>
            </a:endParaRPr>
          </a:p>
          <a:p>
            <a:pPr algn="l"/>
            <a:endParaRPr lang="fi-FI" sz="2400" dirty="0">
              <a:latin typeface="Calibri" panose="020F0502020204030204" pitchFamily="34" charset="0"/>
            </a:endParaRPr>
          </a:p>
          <a:p>
            <a:pPr marL="285750" indent="-285750" algn="l">
              <a:buFont typeface="Arial" panose="020B0604020202020204" pitchFamily="34" charset="0"/>
              <a:buChar char="•"/>
            </a:pPr>
            <a:endParaRPr lang="fi-FI" sz="2400" dirty="0">
              <a:latin typeface="Calibri" panose="020F0502020204030204" pitchFamily="34" charset="0"/>
            </a:endParaRPr>
          </a:p>
        </p:txBody>
      </p:sp>
      <p:sp>
        <p:nvSpPr>
          <p:cNvPr id="8" name="Title 1"/>
          <p:cNvSpPr txBox="1">
            <a:spLocks/>
          </p:cNvSpPr>
          <p:nvPr/>
        </p:nvSpPr>
        <p:spPr>
          <a:xfrm>
            <a:off x="686122" y="386315"/>
            <a:ext cx="10620251" cy="1007405"/>
          </a:xfrm>
          <a:prstGeom prst="rect">
            <a:avLst/>
          </a:prstGeom>
        </p:spPr>
        <p:txBody>
          <a:bodyPr vert="horz" lIns="91440" tIns="45720" rIns="91440" bIns="45720" rtlCol="0" anchor="b" anchorCtr="0">
            <a:normAutofit fontScale="70000" lnSpcReduction="20000"/>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Kestävyyden johtaminen – kestävä johtaminen?</a:t>
            </a:r>
          </a:p>
        </p:txBody>
      </p:sp>
    </p:spTree>
    <p:extLst>
      <p:ext uri="{BB962C8B-B14F-4D97-AF65-F5344CB8AC3E}">
        <p14:creationId xmlns:p14="http://schemas.microsoft.com/office/powerpoint/2010/main" val="422809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393720"/>
            <a:ext cx="10928663" cy="494424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fi-FI" sz="2800" dirty="0">
                <a:latin typeface="Calibri" panose="020F0502020204030204" pitchFamily="34" charset="0"/>
              </a:rPr>
              <a:t>Ekologisen kestävyyden ensisijaisuus: raamina kaikelle toiminnalle</a:t>
            </a:r>
          </a:p>
          <a:p>
            <a:pPr marL="742950" lvl="1" indent="-285750" algn="l">
              <a:buFont typeface="Arial" panose="020B0604020202020204" pitchFamily="34" charset="0"/>
              <a:buChar char="•"/>
            </a:pPr>
            <a:r>
              <a:rPr lang="fi-FI" sz="2800" dirty="0">
                <a:latin typeface="Calibri" panose="020F0502020204030204" pitchFamily="34" charset="0"/>
              </a:rPr>
              <a:t>Haastaa kunnan koko toiminnan ja johtamisen: </a:t>
            </a:r>
          </a:p>
          <a:p>
            <a:pPr lvl="1" algn="l"/>
            <a:r>
              <a:rPr lang="fi-FI" sz="2400" dirty="0">
                <a:latin typeface="Calibri" panose="020F0502020204030204" pitchFamily="34" charset="0"/>
              </a:rPr>
              <a:t>”Laajan ja perusteellisen systeemisen muutoksen tekemisessä kulttuurinen ajattelutavan muutos on välttämätön. Muutos edellyttää koko organisaation läpileikkaavaa yhteisesti jaettua ymmärrystä kaupunkien roolista ja mahdollisuuksista ekologisen, sosiaalisen ja taloudellisen kestävyyden edistäjinä. Tämän aikaansaaminen on kaupunkien johtamisen keskeinen haaste.” (Jäntti &amp; Haveri 2021) </a:t>
            </a:r>
            <a:endParaRPr lang="fi-FI" sz="3200" dirty="0">
              <a:latin typeface="Calibri" panose="020F0502020204030204" pitchFamily="34" charset="0"/>
            </a:endParaRPr>
          </a:p>
          <a:p>
            <a:pPr marL="742950" lvl="1" indent="-285750" algn="l">
              <a:buFont typeface="Arial" panose="020B0604020202020204" pitchFamily="34" charset="0"/>
              <a:buChar char="•"/>
            </a:pPr>
            <a:r>
              <a:rPr lang="fi-FI" sz="2800" dirty="0">
                <a:latin typeface="Calibri" panose="020F0502020204030204" pitchFamily="34" charset="0"/>
              </a:rPr>
              <a:t>Palvelukunta-ideasta elämisen edellytysten luomisen ideaan</a:t>
            </a:r>
          </a:p>
          <a:p>
            <a:pPr marL="285750" indent="-285750" algn="l">
              <a:buFont typeface="Arial" panose="020B0604020202020204" pitchFamily="34" charset="0"/>
              <a:buChar char="•"/>
            </a:pPr>
            <a:r>
              <a:rPr lang="fi-FI" sz="2800" dirty="0">
                <a:latin typeface="Calibri" panose="020F0502020204030204" pitchFamily="34" charset="0"/>
              </a:rPr>
              <a:t>Historia vaikuttaa tekemisen tapoihin, arvoihin, käsityksiin, toimintaan</a:t>
            </a:r>
          </a:p>
          <a:p>
            <a:pPr marL="285750" indent="-285750" algn="l">
              <a:buFont typeface="Arial" panose="020B0604020202020204" pitchFamily="34" charset="0"/>
              <a:buChar char="•"/>
            </a:pPr>
            <a:r>
              <a:rPr lang="fi-FI" sz="2800" dirty="0">
                <a:latin typeface="Calibri" panose="020F0502020204030204" pitchFamily="34" charset="0"/>
              </a:rPr>
              <a:t>Kestävä kehitys ei ole muodostunut julkishallinnon kantavaksi periaatteeksi (</a:t>
            </a:r>
            <a:r>
              <a:rPr lang="fi-FI" sz="2800" dirty="0" err="1">
                <a:latin typeface="Calibri" panose="020F0502020204030204" pitchFamily="34" charset="0"/>
              </a:rPr>
              <a:t>Zeemering</a:t>
            </a:r>
            <a:r>
              <a:rPr lang="fi-FI" sz="2800" dirty="0">
                <a:latin typeface="Calibri" panose="020F0502020204030204" pitchFamily="34" charset="0"/>
              </a:rPr>
              <a:t> 2017). </a:t>
            </a:r>
          </a:p>
          <a:p>
            <a:pPr marL="742950" lvl="1" indent="-285750" algn="l">
              <a:buFont typeface="Arial" panose="020B0604020202020204" pitchFamily="34" charset="0"/>
              <a:buChar char="•"/>
            </a:pPr>
            <a:r>
              <a:rPr lang="fi-FI" sz="2800" dirty="0">
                <a:latin typeface="Calibri" panose="020F0502020204030204" pitchFamily="34" charset="0"/>
              </a:rPr>
              <a:t>Irrallisuus, erityisesti ekologisen kestävyyden ristiriita julkishallinnon perinteisten tavoitteiden, kuten tehokkuuden ja talouden kanssa (Häikiö 2014)</a:t>
            </a:r>
          </a:p>
          <a:p>
            <a:pPr algn="l"/>
            <a:endParaRPr lang="fi-FI" sz="2800" dirty="0">
              <a:latin typeface="Calibri" panose="020F0502020204030204" pitchFamily="34" charset="0"/>
            </a:endParaRPr>
          </a:p>
          <a:p>
            <a:pPr algn="l"/>
            <a:endParaRPr lang="fi-FI" sz="2800" dirty="0">
              <a:latin typeface="Calibri" panose="020F0502020204030204" pitchFamily="34" charset="0"/>
            </a:endParaRPr>
          </a:p>
          <a:p>
            <a:pPr marL="285750" indent="-285750" algn="l">
              <a:buFont typeface="Arial" panose="020B0604020202020204" pitchFamily="34" charset="0"/>
              <a:buChar char="•"/>
            </a:pPr>
            <a:endParaRPr lang="fi-FI" sz="2800" dirty="0">
              <a:latin typeface="Calibri" panose="020F0502020204030204" pitchFamily="34" charset="0"/>
            </a:endParaRPr>
          </a:p>
        </p:txBody>
      </p:sp>
      <p:sp>
        <p:nvSpPr>
          <p:cNvPr id="8" name="Title 1"/>
          <p:cNvSpPr txBox="1">
            <a:spLocks/>
          </p:cNvSpPr>
          <p:nvPr/>
        </p:nvSpPr>
        <p:spPr>
          <a:xfrm>
            <a:off x="686122" y="386315"/>
            <a:ext cx="10620251" cy="1007405"/>
          </a:xfrm>
          <a:prstGeom prst="rect">
            <a:avLst/>
          </a:prstGeom>
        </p:spPr>
        <p:txBody>
          <a:bodyPr vert="horz" lIns="91440" tIns="45720" rIns="91440" bIns="45720" rtlCol="0" anchor="b" anchorCtr="0">
            <a:normAutofit fontScale="70000" lnSpcReduction="20000"/>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Kestävyyden johtaminen – kestävä johtaminen?</a:t>
            </a:r>
          </a:p>
        </p:txBody>
      </p:sp>
    </p:spTree>
    <p:extLst>
      <p:ext uri="{BB962C8B-B14F-4D97-AF65-F5344CB8AC3E}">
        <p14:creationId xmlns:p14="http://schemas.microsoft.com/office/powerpoint/2010/main" val="280379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393720"/>
            <a:ext cx="10620251" cy="494424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fi-FI" sz="2400" dirty="0">
                <a:latin typeface="Calibri" panose="020F0502020204030204" pitchFamily="34" charset="0"/>
              </a:rPr>
              <a:t>Kuntatutkimuksessa ja kuntajohtamistutkimuksessa tiet vievät kohti vuorovaikutteista hallintaa ja johtamista:</a:t>
            </a:r>
          </a:p>
          <a:p>
            <a:pPr marL="742950" lvl="1" indent="-285750" algn="l">
              <a:buFont typeface="Arial" panose="020B0604020202020204" pitchFamily="34" charset="0"/>
              <a:buChar char="•"/>
            </a:pPr>
            <a:r>
              <a:rPr lang="fi-FI" sz="2400" dirty="0">
                <a:latin typeface="Calibri" panose="020F0502020204030204" pitchFamily="34" charset="0"/>
              </a:rPr>
              <a:t>julkinen arvo (</a:t>
            </a:r>
            <a:r>
              <a:rPr lang="fi-FI" sz="2400" dirty="0" err="1">
                <a:latin typeface="Calibri" panose="020F0502020204030204" pitchFamily="34" charset="0"/>
              </a:rPr>
              <a:t>public</a:t>
            </a:r>
            <a:r>
              <a:rPr lang="fi-FI" sz="2400" dirty="0">
                <a:latin typeface="Calibri" panose="020F0502020204030204" pitchFamily="34" charset="0"/>
              </a:rPr>
              <a:t> </a:t>
            </a:r>
            <a:r>
              <a:rPr lang="fi-FI" sz="2400" dirty="0" err="1">
                <a:latin typeface="Calibri" panose="020F0502020204030204" pitchFamily="34" charset="0"/>
              </a:rPr>
              <a:t>value</a:t>
            </a:r>
            <a:r>
              <a:rPr lang="fi-FI" sz="2400" dirty="0">
                <a:latin typeface="Calibri" panose="020F0502020204030204" pitchFamily="34" charset="0"/>
              </a:rPr>
              <a:t>), </a:t>
            </a:r>
          </a:p>
          <a:p>
            <a:pPr marL="742950" lvl="1" indent="-285750" algn="l">
              <a:buFont typeface="Arial" panose="020B0604020202020204" pitchFamily="34" charset="0"/>
              <a:buChar char="•"/>
            </a:pPr>
            <a:r>
              <a:rPr lang="fi-FI" sz="2400" dirty="0">
                <a:latin typeface="Calibri" panose="020F0502020204030204" pitchFamily="34" charset="0"/>
              </a:rPr>
              <a:t>uusi julkinen hallinta (</a:t>
            </a:r>
            <a:r>
              <a:rPr lang="fi-FI" sz="2400" dirty="0" err="1">
                <a:latin typeface="Calibri" panose="020F0502020204030204" pitchFamily="34" charset="0"/>
              </a:rPr>
              <a:t>new</a:t>
            </a:r>
            <a:r>
              <a:rPr lang="fi-FI" sz="2400" dirty="0">
                <a:latin typeface="Calibri" panose="020F0502020204030204" pitchFamily="34" charset="0"/>
              </a:rPr>
              <a:t> </a:t>
            </a:r>
            <a:r>
              <a:rPr lang="fi-FI" sz="2400" dirty="0" err="1">
                <a:latin typeface="Calibri" panose="020F0502020204030204" pitchFamily="34" charset="0"/>
              </a:rPr>
              <a:t>public</a:t>
            </a:r>
            <a:r>
              <a:rPr lang="fi-FI" sz="2400" dirty="0">
                <a:latin typeface="Calibri" panose="020F0502020204030204" pitchFamily="34" charset="0"/>
              </a:rPr>
              <a:t> </a:t>
            </a:r>
            <a:r>
              <a:rPr lang="fi-FI" sz="2400" dirty="0" err="1">
                <a:latin typeface="Calibri" panose="020F0502020204030204" pitchFamily="34" charset="0"/>
              </a:rPr>
              <a:t>governance</a:t>
            </a:r>
            <a:r>
              <a:rPr lang="fi-FI" sz="2400" dirty="0">
                <a:latin typeface="Calibri" panose="020F0502020204030204" pitchFamily="34" charset="0"/>
              </a:rPr>
              <a:t>, NPG), </a:t>
            </a:r>
          </a:p>
          <a:p>
            <a:pPr marL="742950" lvl="1" indent="-285750" algn="l">
              <a:buFont typeface="Arial" panose="020B0604020202020204" pitchFamily="34" charset="0"/>
              <a:buChar char="•"/>
            </a:pPr>
            <a:r>
              <a:rPr lang="fi-FI" sz="2400" dirty="0">
                <a:latin typeface="Calibri" panose="020F0502020204030204" pitchFamily="34" charset="0"/>
              </a:rPr>
              <a:t>vuorovaikutteinen hallinta (</a:t>
            </a:r>
            <a:r>
              <a:rPr lang="fi-FI" sz="2400" dirty="0" err="1">
                <a:latin typeface="Calibri" panose="020F0502020204030204" pitchFamily="34" charset="0"/>
              </a:rPr>
              <a:t>interactive</a:t>
            </a:r>
            <a:r>
              <a:rPr lang="fi-FI" sz="2400" dirty="0">
                <a:latin typeface="Calibri" panose="020F0502020204030204" pitchFamily="34" charset="0"/>
              </a:rPr>
              <a:t> </a:t>
            </a:r>
            <a:r>
              <a:rPr lang="fi-FI" sz="2400" dirty="0" err="1">
                <a:latin typeface="Calibri" panose="020F0502020204030204" pitchFamily="34" charset="0"/>
              </a:rPr>
              <a:t>governance</a:t>
            </a:r>
            <a:r>
              <a:rPr lang="fi-FI" sz="2400" dirty="0">
                <a:latin typeface="Calibri" panose="020F0502020204030204" pitchFamily="34" charset="0"/>
              </a:rPr>
              <a:t>), </a:t>
            </a:r>
          </a:p>
          <a:p>
            <a:pPr marL="742950" lvl="1" indent="-285750" algn="l">
              <a:buFont typeface="Arial" panose="020B0604020202020204" pitchFamily="34" charset="0"/>
              <a:buChar char="•"/>
            </a:pPr>
            <a:r>
              <a:rPr lang="fi-FI" sz="2400" dirty="0">
                <a:latin typeface="Calibri" panose="020F0502020204030204" pitchFamily="34" charset="0"/>
              </a:rPr>
              <a:t>uusi paikallisuus (</a:t>
            </a:r>
            <a:r>
              <a:rPr lang="fi-FI" sz="2400" dirty="0" err="1">
                <a:latin typeface="Calibri" panose="020F0502020204030204" pitchFamily="34" charset="0"/>
              </a:rPr>
              <a:t>new</a:t>
            </a:r>
            <a:r>
              <a:rPr lang="fi-FI" sz="2400" dirty="0">
                <a:latin typeface="Calibri" panose="020F0502020204030204" pitchFamily="34" charset="0"/>
              </a:rPr>
              <a:t> </a:t>
            </a:r>
            <a:r>
              <a:rPr lang="fi-FI" sz="2400" dirty="0" err="1">
                <a:latin typeface="Calibri" panose="020F0502020204030204" pitchFamily="34" charset="0"/>
              </a:rPr>
              <a:t>localism</a:t>
            </a:r>
            <a:r>
              <a:rPr lang="fi-FI" sz="2400" dirty="0">
                <a:latin typeface="Calibri" panose="020F0502020204030204" pitchFamily="34" charset="0"/>
              </a:rPr>
              <a:t>) ja sen kritiikki</a:t>
            </a:r>
          </a:p>
          <a:p>
            <a:pPr marL="285750" indent="-285750" algn="l">
              <a:buFont typeface="Arial" panose="020B0604020202020204" pitchFamily="34" charset="0"/>
              <a:buChar char="•"/>
            </a:pPr>
            <a:endParaRPr lang="fi-FI" sz="2400" dirty="0">
              <a:latin typeface="Calibri" panose="020F0502020204030204" pitchFamily="34" charset="0"/>
            </a:endParaRPr>
          </a:p>
          <a:p>
            <a:pPr algn="l"/>
            <a:endParaRPr lang="fi-FI" sz="2400" dirty="0">
              <a:latin typeface="Calibri" panose="020F0502020204030204" pitchFamily="34" charset="0"/>
            </a:endParaRPr>
          </a:p>
          <a:p>
            <a:pPr algn="l"/>
            <a:endParaRPr lang="fi-FI" sz="2400" dirty="0">
              <a:latin typeface="Calibri" panose="020F0502020204030204" pitchFamily="34" charset="0"/>
            </a:endParaRPr>
          </a:p>
          <a:p>
            <a:pPr marL="285750" indent="-285750" algn="l">
              <a:buFont typeface="Arial" panose="020B0604020202020204" pitchFamily="34" charset="0"/>
              <a:buChar char="•"/>
            </a:pPr>
            <a:endParaRPr lang="fi-FI" sz="2400" dirty="0">
              <a:latin typeface="Calibri" panose="020F0502020204030204" pitchFamily="34" charset="0"/>
            </a:endParaRPr>
          </a:p>
        </p:txBody>
      </p:sp>
      <p:sp>
        <p:nvSpPr>
          <p:cNvPr id="8" name="Title 1"/>
          <p:cNvSpPr txBox="1">
            <a:spLocks/>
          </p:cNvSpPr>
          <p:nvPr/>
        </p:nvSpPr>
        <p:spPr>
          <a:xfrm>
            <a:off x="686122" y="386315"/>
            <a:ext cx="10620251" cy="1007405"/>
          </a:xfrm>
          <a:prstGeom prst="rect">
            <a:avLst/>
          </a:prstGeom>
        </p:spPr>
        <p:txBody>
          <a:bodyPr vert="horz" lIns="91440" tIns="45720" rIns="91440" bIns="45720" rtlCol="0" anchor="b" anchorCtr="0">
            <a:normAutofit fontScale="92500"/>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Vuorovaikutteisuus kuntajohtamisessa</a:t>
            </a:r>
          </a:p>
        </p:txBody>
      </p:sp>
    </p:spTree>
    <p:extLst>
      <p:ext uri="{BB962C8B-B14F-4D97-AF65-F5344CB8AC3E}">
        <p14:creationId xmlns:p14="http://schemas.microsoft.com/office/powerpoint/2010/main" val="1157643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6ED690-6906-457F-B83C-B5B2DB5CC5E2}"/>
              </a:ext>
            </a:extLst>
          </p:cNvPr>
          <p:cNvPicPr>
            <a:picLocks noChangeAspect="1"/>
          </p:cNvPicPr>
          <p:nvPr/>
        </p:nvPicPr>
        <p:blipFill>
          <a:blip r:embed="rId2"/>
          <a:stretch>
            <a:fillRect/>
          </a:stretch>
        </p:blipFill>
        <p:spPr>
          <a:xfrm>
            <a:off x="103025" y="42420"/>
            <a:ext cx="11985950" cy="6773160"/>
          </a:xfrm>
          <a:prstGeom prst="rect">
            <a:avLst/>
          </a:prstGeom>
        </p:spPr>
      </p:pic>
      <p:sp>
        <p:nvSpPr>
          <p:cNvPr id="3" name="Rectangle: Rounded Corners 2">
            <a:extLst>
              <a:ext uri="{FF2B5EF4-FFF2-40B4-BE49-F238E27FC236}">
                <a16:creationId xmlns:a16="http://schemas.microsoft.com/office/drawing/2014/main" id="{1945EDBE-3C47-41AE-AB94-3139079DE1B6}"/>
              </a:ext>
            </a:extLst>
          </p:cNvPr>
          <p:cNvSpPr/>
          <p:nvPr/>
        </p:nvSpPr>
        <p:spPr>
          <a:xfrm>
            <a:off x="438534" y="4675694"/>
            <a:ext cx="8064443" cy="475331"/>
          </a:xfrm>
          <a:prstGeom prst="round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800773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686121" y="1549563"/>
            <a:ext cx="10620251" cy="494424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fi-FI" sz="1800" dirty="0">
                <a:latin typeface="Calibri" panose="020F0502020204030204" pitchFamily="34" charset="0"/>
              </a:rPr>
              <a:t>Kuntalaisten osallistumisen näkeminen keskeisenä kaupunkiorganisaation toimintaa ja johtamista ohjaavana kaupunkihallinnan kysymyksenä edellyttää kuntaorganisaation vuorovaikutteisuutta (Jäntti, Kork, Kurkela, Leponiemi, Paananen &amp; Sinervo 2021)</a:t>
            </a:r>
          </a:p>
          <a:p>
            <a:pPr marL="285750" indent="-285750" algn="l">
              <a:buFont typeface="Arial" panose="020B0604020202020204" pitchFamily="34" charset="0"/>
              <a:buChar char="•"/>
            </a:pPr>
            <a:r>
              <a:rPr lang="fi-FI" sz="1800" dirty="0">
                <a:latin typeface="Calibri" panose="020F0502020204030204" pitchFamily="34" charset="0"/>
              </a:rPr>
              <a:t>Jotta strategisesti tärkeiksi katsottuja asioita voitaisiin edistää, niitä tulisi johtaa vuorovaikutteisesti (Jäntti, Haveri &amp; Rannisto 2021)</a:t>
            </a:r>
          </a:p>
          <a:p>
            <a:pPr marL="285750" indent="-285750" algn="l">
              <a:buFont typeface="Arial" panose="020B0604020202020204" pitchFamily="34" charset="0"/>
              <a:buChar char="•"/>
            </a:pPr>
            <a:r>
              <a:rPr lang="fi-FI" sz="1800" dirty="0">
                <a:latin typeface="Calibri" panose="020F0502020204030204" pitchFamily="34" charset="0"/>
              </a:rPr>
              <a:t>Johdon roolissa korostuu mahdollistava, vuorovaikutteinen, jaettu johtajuus, mikä haastaa perinteisen vallanjaon hajauttaen valtaa organisaation sisällä sekä kuntaorganisaatiolta kuntayhteisölle (Jäntti &amp; Haveri 2021)</a:t>
            </a:r>
          </a:p>
          <a:p>
            <a:pPr marL="285750" indent="-285750" algn="l">
              <a:buFont typeface="Arial" panose="020B0604020202020204" pitchFamily="34" charset="0"/>
              <a:buChar char="•"/>
            </a:pPr>
            <a:r>
              <a:rPr lang="fi-FI" sz="1800" dirty="0">
                <a:latin typeface="Calibri" panose="020F0502020204030204" pitchFamily="34" charset="0"/>
              </a:rPr>
              <a:t>Pormestarimallin uskotaan parantavan kunnan ja kuntalaisten välistä suhdetta sekä selkeyttävän poliittisen ja virkajohdon välistä suhdetta (Jäntti, Haveri &amp; Airaksinen 2021) </a:t>
            </a:r>
          </a:p>
          <a:p>
            <a:pPr marL="285750" indent="-285750" algn="l">
              <a:buFont typeface="Arial" panose="020B0604020202020204" pitchFamily="34" charset="0"/>
              <a:buChar char="•"/>
            </a:pPr>
            <a:r>
              <a:rPr lang="fi-FI" sz="1800" dirty="0">
                <a:latin typeface="Calibri" panose="020F0502020204030204" pitchFamily="34" charset="0"/>
              </a:rPr>
              <a:t>Päätöksenteko- ja johtamiskapasiteetti: miten legitiiminä toimijana kunta näyttäytyy kuntalaisille, ja minkälaisia mielikuvia ja tunteita sen päätöksenteko, johtaminen ja toiminta kuntalaisissa herättää (Jäntti 2021)</a:t>
            </a:r>
          </a:p>
          <a:p>
            <a:pPr marL="285750" indent="-285750" algn="l">
              <a:buFont typeface="Arial" panose="020B0604020202020204" pitchFamily="34" charset="0"/>
              <a:buChar char="•"/>
            </a:pPr>
            <a:r>
              <a:rPr lang="fi-FI" sz="1800" dirty="0">
                <a:latin typeface="Calibri" panose="020F0502020204030204" pitchFamily="34" charset="0"/>
              </a:rPr>
              <a:t>Kuntalaisen näkökulma kuntaan osallistumisen ja vaikuttamisen areenana: päättäjien luotettavuus ja kiinnostus kuntalaisia kohtaan, tiedonsaanti ja osallistumisen vaikuttavuus (Jäntti &amp; Kurkela 2021)</a:t>
            </a:r>
          </a:p>
          <a:p>
            <a:pPr marL="285750" indent="-285750" algn="l">
              <a:buFont typeface="Arial" panose="020B0604020202020204" pitchFamily="34" charset="0"/>
              <a:buChar char="•"/>
            </a:pPr>
            <a:r>
              <a:rPr lang="fi-FI" sz="1800" dirty="0">
                <a:latin typeface="Calibri" panose="020F0502020204030204" pitchFamily="34" charset="0"/>
              </a:rPr>
              <a:t>Tarve vuorovaikutukselle ja yhdessä tekemiselle julkisissa organisaatioissa on kasvamassa (Tuurnas, Jäntti, Mäntylä &amp; Kalliomäki 2021)</a:t>
            </a:r>
          </a:p>
          <a:p>
            <a:pPr marL="285750" indent="-285750" algn="l">
              <a:buFont typeface="Arial" panose="020B0604020202020204" pitchFamily="34" charset="0"/>
              <a:buChar char="•"/>
            </a:pPr>
            <a:r>
              <a:rPr lang="fi-FI" sz="1800" dirty="0">
                <a:latin typeface="Calibri" panose="020F0502020204030204" pitchFamily="34" charset="0"/>
              </a:rPr>
              <a:t>”Kuntajohtajuus on toimintaa vuoropuhelun tukijana” (Paananen 2016)</a:t>
            </a:r>
          </a:p>
          <a:p>
            <a:pPr marL="285750" indent="-285750" algn="l">
              <a:buFont typeface="Arial" panose="020B0604020202020204" pitchFamily="34" charset="0"/>
              <a:buChar char="•"/>
            </a:pPr>
            <a:endParaRPr lang="fi-FI" sz="1800" dirty="0">
              <a:latin typeface="Calibri" panose="020F0502020204030204" pitchFamily="34" charset="0"/>
            </a:endParaRPr>
          </a:p>
          <a:p>
            <a:pPr marL="285750" indent="-285750" algn="l">
              <a:buFont typeface="Arial" panose="020B0604020202020204" pitchFamily="34" charset="0"/>
              <a:buChar char="•"/>
            </a:pPr>
            <a:endParaRPr lang="fi-FI" sz="1800" dirty="0">
              <a:latin typeface="Calibri" panose="020F0502020204030204" pitchFamily="34" charset="0"/>
            </a:endParaRPr>
          </a:p>
          <a:p>
            <a:pPr algn="l"/>
            <a:endParaRPr lang="fi-FI" sz="1800" dirty="0">
              <a:latin typeface="Calibri" panose="020F0502020204030204" pitchFamily="34" charset="0"/>
            </a:endParaRPr>
          </a:p>
          <a:p>
            <a:pPr algn="l"/>
            <a:endParaRPr lang="fi-FI" sz="1800" dirty="0">
              <a:latin typeface="Calibri" panose="020F0502020204030204" pitchFamily="34" charset="0"/>
            </a:endParaRPr>
          </a:p>
          <a:p>
            <a:pPr marL="285750" indent="-285750" algn="l">
              <a:buFont typeface="Arial" panose="020B0604020202020204" pitchFamily="34" charset="0"/>
              <a:buChar char="•"/>
            </a:pPr>
            <a:endParaRPr lang="fi-FI" sz="1800" dirty="0">
              <a:latin typeface="Calibri" panose="020F0502020204030204" pitchFamily="34" charset="0"/>
            </a:endParaRPr>
          </a:p>
        </p:txBody>
      </p:sp>
      <p:sp>
        <p:nvSpPr>
          <p:cNvPr id="8" name="Title 1"/>
          <p:cNvSpPr txBox="1">
            <a:spLocks/>
          </p:cNvSpPr>
          <p:nvPr/>
        </p:nvSpPr>
        <p:spPr>
          <a:xfrm>
            <a:off x="686121" y="542158"/>
            <a:ext cx="10620251" cy="1007405"/>
          </a:xfrm>
          <a:prstGeom prst="rect">
            <a:avLst/>
          </a:prstGeom>
        </p:spPr>
        <p:txBody>
          <a:bodyPr vert="horz" lIns="91440" tIns="45720" rIns="91440" bIns="45720" rtlCol="0" anchor="b" anchorCtr="0">
            <a:normAutofit fontScale="70000" lnSpcReduction="20000"/>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Esimerkkejä vuorovaikutteisuuden merkityksestä kunta(</a:t>
            </a:r>
            <a:r>
              <a:rPr lang="fi-FI" dirty="0" err="1">
                <a:latin typeface="Calibri" panose="020F0502020204030204" pitchFamily="34" charset="0"/>
              </a:rPr>
              <a:t>johtamis</a:t>
            </a:r>
            <a:r>
              <a:rPr lang="fi-FI" dirty="0">
                <a:latin typeface="Calibri" panose="020F0502020204030204" pitchFamily="34" charset="0"/>
              </a:rPr>
              <a:t>)tutkimuksessa</a:t>
            </a:r>
          </a:p>
        </p:txBody>
      </p:sp>
    </p:spTree>
    <p:extLst>
      <p:ext uri="{BB962C8B-B14F-4D97-AF65-F5344CB8AC3E}">
        <p14:creationId xmlns:p14="http://schemas.microsoft.com/office/powerpoint/2010/main" val="2976720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393720"/>
            <a:ext cx="10620251" cy="494424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fi-FI" sz="1600" dirty="0">
                <a:latin typeface="Calibri" panose="020F0502020204030204" pitchFamily="34" charset="0"/>
              </a:rPr>
              <a:t>Edellyttää </a:t>
            </a:r>
          </a:p>
          <a:p>
            <a:pPr marL="742950" lvl="1" indent="-285750" algn="l">
              <a:buFont typeface="Arial" panose="020B0604020202020204" pitchFamily="34" charset="0"/>
              <a:buChar char="•"/>
            </a:pPr>
            <a:r>
              <a:rPr lang="fi-FI" sz="1600" dirty="0">
                <a:latin typeface="Calibri" panose="020F0502020204030204" pitchFamily="34" charset="0"/>
              </a:rPr>
              <a:t>vanhan perustan kriittistä tarkastelua ja kyseenalaistamista</a:t>
            </a:r>
          </a:p>
          <a:p>
            <a:pPr marL="742950" lvl="1" indent="-285750" algn="l">
              <a:buFont typeface="Arial" panose="020B0604020202020204" pitchFamily="34" charset="0"/>
              <a:buChar char="•"/>
            </a:pPr>
            <a:r>
              <a:rPr lang="fi-FI" sz="1600" dirty="0">
                <a:latin typeface="Calibri" panose="020F0502020204030204" pitchFamily="34" charset="0"/>
              </a:rPr>
              <a:t>uudenlaista ymmärrystä ja käsitystä kunnan ydintehtävästä luonnon kantokyvyn rajoissa: elämisen edellytysten luominen</a:t>
            </a:r>
          </a:p>
          <a:p>
            <a:pPr marL="742950" lvl="1" indent="-285750" algn="l">
              <a:buFont typeface="Arial" panose="020B0604020202020204" pitchFamily="34" charset="0"/>
              <a:buChar char="•"/>
            </a:pPr>
            <a:r>
              <a:rPr lang="fi-FI" sz="1600" dirty="0">
                <a:latin typeface="Calibri" panose="020F0502020204030204" pitchFamily="34" charset="0"/>
              </a:rPr>
              <a:t>yhteistyötä, kumppanuutta</a:t>
            </a:r>
          </a:p>
          <a:p>
            <a:pPr marL="742950" lvl="1" indent="-285750" algn="l">
              <a:buFont typeface="Arial" panose="020B0604020202020204" pitchFamily="34" charset="0"/>
              <a:buChar char="•"/>
            </a:pPr>
            <a:r>
              <a:rPr lang="fi-FI" sz="1600" dirty="0">
                <a:latin typeface="Calibri" panose="020F0502020204030204" pitchFamily="34" charset="0"/>
              </a:rPr>
              <a:t>vuorovaikutusta, dialogia</a:t>
            </a:r>
          </a:p>
          <a:p>
            <a:pPr marL="742950" lvl="1" indent="-285750" algn="l">
              <a:buFont typeface="Arial" panose="020B0604020202020204" pitchFamily="34" charset="0"/>
              <a:buChar char="•"/>
            </a:pPr>
            <a:r>
              <a:rPr lang="fi-FI" sz="1600" dirty="0">
                <a:latin typeface="Calibri" panose="020F0502020204030204" pitchFamily="34" charset="0"/>
              </a:rPr>
              <a:t>kulttuurista, institutionaalista, systeemistä muutosta</a:t>
            </a:r>
          </a:p>
          <a:p>
            <a:pPr marL="742950" lvl="1" indent="-285750" algn="l">
              <a:buFont typeface="Arial" panose="020B0604020202020204" pitchFamily="34" charset="0"/>
              <a:buChar char="•"/>
            </a:pPr>
            <a:endParaRPr lang="fi-FI" sz="1600" dirty="0">
              <a:latin typeface="Calibri" panose="020F0502020204030204" pitchFamily="34" charset="0"/>
            </a:endParaRPr>
          </a:p>
          <a:p>
            <a:pPr marL="285750" indent="-285750" algn="l">
              <a:buFont typeface="Arial" panose="020B0604020202020204" pitchFamily="34" charset="0"/>
              <a:buChar char="•"/>
            </a:pPr>
            <a:r>
              <a:rPr lang="fi-FI" sz="1600" dirty="0">
                <a:latin typeface="Calibri" panose="020F0502020204030204" pitchFamily="34" charset="0"/>
              </a:rPr>
              <a:t>Jos lisätään vain uudenlaisia palasia vanhan päälle ajattelematta ja hahmottamatta, miten se vaikuttaa laajemmin organisaation toimintaan ja johtamiseen, ei päästä kestävään, institutionaaliseen muutokseen. Tällöin uudet ajatukset jäävät irrallisiksi ja voivat näyttäytyä kuormittavina, ylimääräisinä tehtävinä, joiden hoitaminen jää innokkaimpien varaan.</a:t>
            </a:r>
          </a:p>
          <a:p>
            <a:pPr algn="l"/>
            <a:endParaRPr lang="fi-FI" sz="1600" dirty="0">
              <a:latin typeface="Calibri" panose="020F0502020204030204" pitchFamily="34" charset="0"/>
            </a:endParaRPr>
          </a:p>
          <a:p>
            <a:pPr algn="l"/>
            <a:endParaRPr lang="fi-FI" sz="1600" dirty="0">
              <a:latin typeface="Calibri" panose="020F0502020204030204" pitchFamily="34" charset="0"/>
            </a:endParaRPr>
          </a:p>
          <a:p>
            <a:pPr marL="285750" indent="-285750" algn="l">
              <a:buFont typeface="Arial" panose="020B0604020202020204" pitchFamily="34" charset="0"/>
              <a:buChar char="•"/>
            </a:pPr>
            <a:endParaRPr lang="fi-FI" sz="1600" dirty="0">
              <a:latin typeface="Calibri" panose="020F0502020204030204" pitchFamily="34" charset="0"/>
            </a:endParaRPr>
          </a:p>
        </p:txBody>
      </p:sp>
      <p:sp>
        <p:nvSpPr>
          <p:cNvPr id="8" name="Title 1"/>
          <p:cNvSpPr txBox="1">
            <a:spLocks/>
          </p:cNvSpPr>
          <p:nvPr/>
        </p:nvSpPr>
        <p:spPr>
          <a:xfrm>
            <a:off x="686122" y="386315"/>
            <a:ext cx="10620251" cy="1007405"/>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Tulevaisuuden kuntajohtaminen</a:t>
            </a:r>
          </a:p>
        </p:txBody>
      </p:sp>
    </p:spTree>
    <p:extLst>
      <p:ext uri="{BB962C8B-B14F-4D97-AF65-F5344CB8AC3E}">
        <p14:creationId xmlns:p14="http://schemas.microsoft.com/office/powerpoint/2010/main" val="2978255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77562" y="1393720"/>
            <a:ext cx="10620251" cy="5195616"/>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tabLst/>
              <a:defRPr sz="2000" kern="1200">
                <a:solidFill>
                  <a:srgbClr val="7030A0"/>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tabLst/>
              <a:defRPr sz="2000" kern="1200">
                <a:solidFill>
                  <a:schemeClr val="bg2">
                    <a:lumMod val="2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tabLst/>
              <a:defRPr sz="1800" kern="1200">
                <a:solidFill>
                  <a:schemeClr val="bg2">
                    <a:lumMod val="2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tabLst/>
              <a:defRPr sz="1600" kern="1200">
                <a:solidFill>
                  <a:schemeClr val="bg2">
                    <a:lumMod val="2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1400" dirty="0">
                <a:latin typeface="Calibri" panose="020F0502020204030204" pitchFamily="34" charset="0"/>
              </a:rPr>
              <a:t>Ayres, S. (2019) How can network leaders promote public value through soft </a:t>
            </a:r>
            <a:r>
              <a:rPr lang="en-US" sz="1400" dirty="0" err="1">
                <a:latin typeface="Calibri" panose="020F0502020204030204" pitchFamily="34" charset="0"/>
              </a:rPr>
              <a:t>metagovernance</a:t>
            </a:r>
            <a:r>
              <a:rPr lang="en-US" sz="1400" dirty="0">
                <a:latin typeface="Calibri" panose="020F0502020204030204" pitchFamily="34" charset="0"/>
              </a:rPr>
              <a:t>?</a:t>
            </a:r>
          </a:p>
          <a:p>
            <a:pPr marL="285750" indent="-285750" algn="l">
              <a:buFont typeface="Arial" panose="020B0604020202020204" pitchFamily="34" charset="0"/>
              <a:buChar char="•"/>
            </a:pPr>
            <a:r>
              <a:rPr lang="en-US" sz="1400" dirty="0">
                <a:latin typeface="Calibri" panose="020F0502020204030204" pitchFamily="34" charset="0"/>
              </a:rPr>
              <a:t>Davoudi, S. &amp; </a:t>
            </a:r>
            <a:r>
              <a:rPr lang="en-US" sz="1400" dirty="0" err="1">
                <a:latin typeface="Calibri" panose="020F0502020204030204" pitchFamily="34" charset="0"/>
              </a:rPr>
              <a:t>Madanipour</a:t>
            </a:r>
            <a:r>
              <a:rPr lang="en-US" sz="1400" dirty="0">
                <a:latin typeface="Calibri" panose="020F0502020204030204" pitchFamily="34" charset="0"/>
              </a:rPr>
              <a:t>, A. (</a:t>
            </a:r>
            <a:r>
              <a:rPr lang="en-US" sz="1400" dirty="0" err="1">
                <a:latin typeface="Calibri" panose="020F0502020204030204" pitchFamily="34" charset="0"/>
              </a:rPr>
              <a:t>toim</a:t>
            </a:r>
            <a:r>
              <a:rPr lang="en-US" sz="1400" dirty="0">
                <a:latin typeface="Calibri" panose="020F0502020204030204" pitchFamily="34" charset="0"/>
              </a:rPr>
              <a:t>.) (2015) Reconsidering Localism.</a:t>
            </a:r>
          </a:p>
          <a:p>
            <a:pPr marL="285750" indent="-285750" algn="l">
              <a:buFont typeface="Arial" panose="020B0604020202020204" pitchFamily="34" charset="0"/>
              <a:buChar char="•"/>
            </a:pPr>
            <a:r>
              <a:rPr lang="en-US" sz="1400" dirty="0" err="1">
                <a:latin typeface="Calibri" panose="020F0502020204030204" pitchFamily="34" charset="0"/>
              </a:rPr>
              <a:t>Edelenbos</a:t>
            </a:r>
            <a:r>
              <a:rPr lang="en-US" sz="1400" dirty="0">
                <a:latin typeface="Calibri" panose="020F0502020204030204" pitchFamily="34" charset="0"/>
              </a:rPr>
              <a:t>, J. (2005) Institutional Implications of Interactive Governance: Insights from Dutch Practice.</a:t>
            </a:r>
          </a:p>
          <a:p>
            <a:pPr marL="285750" indent="-285750" algn="l">
              <a:buFont typeface="Arial" panose="020B0604020202020204" pitchFamily="34" charset="0"/>
              <a:buChar char="•"/>
            </a:pPr>
            <a:r>
              <a:rPr lang="en-US" sz="1400" dirty="0">
                <a:latin typeface="Calibri" panose="020F0502020204030204" pitchFamily="34" charset="0"/>
              </a:rPr>
              <a:t>Häikiö, L. (2014) Institutionalization of sustainable development in decision-making and everyday life practices: A critical view on the Finnish case. </a:t>
            </a:r>
          </a:p>
          <a:p>
            <a:pPr marL="285750" indent="-285750" algn="l">
              <a:buFont typeface="Arial" panose="020B0604020202020204" pitchFamily="34" charset="0"/>
              <a:buChar char="•"/>
            </a:pPr>
            <a:r>
              <a:rPr lang="fi-FI" sz="1400" dirty="0">
                <a:latin typeface="Calibri" panose="020F0502020204030204" pitchFamily="34" charset="0"/>
              </a:rPr>
              <a:t>Jäntti, A. (2021) Kaupunki ihmisten tuntemana.</a:t>
            </a:r>
          </a:p>
          <a:p>
            <a:pPr marL="285750" indent="-285750" algn="l">
              <a:buFont typeface="Arial" panose="020B0604020202020204" pitchFamily="34" charset="0"/>
              <a:buChar char="•"/>
            </a:pPr>
            <a:r>
              <a:rPr lang="fi-FI" sz="1400" dirty="0">
                <a:latin typeface="Calibri" panose="020F0502020204030204" pitchFamily="34" charset="0"/>
              </a:rPr>
              <a:t>Jäntti, A. &amp; Haveri, A. (2021) Uusi paikallisuus korostaa kaupunkiyhteisöjen merkitystä kestävän muutoksen tekijöinä</a:t>
            </a:r>
          </a:p>
          <a:p>
            <a:pPr marL="285750" indent="-285750" algn="l">
              <a:buFont typeface="Arial" panose="020B0604020202020204" pitchFamily="34" charset="0"/>
              <a:buChar char="•"/>
            </a:pPr>
            <a:r>
              <a:rPr lang="fi-FI" sz="1400" dirty="0">
                <a:latin typeface="Calibri" panose="020F0502020204030204" pitchFamily="34" charset="0"/>
              </a:rPr>
              <a:t>Jäntti, A., Haveri, A. &amp; Airaksinen, J. (2021) Pormestari vai virkajohtaja – miksi kunnan johtamismallin muuttamista harkitaan? </a:t>
            </a:r>
          </a:p>
          <a:p>
            <a:pPr marL="285750" indent="-285750" algn="l">
              <a:buFont typeface="Arial" panose="020B0604020202020204" pitchFamily="34" charset="0"/>
              <a:buChar char="•"/>
            </a:pPr>
            <a:r>
              <a:rPr lang="fi-FI" sz="1400" dirty="0">
                <a:latin typeface="Calibri" panose="020F0502020204030204" pitchFamily="34" charset="0"/>
              </a:rPr>
              <a:t>Jäntti, A., Haveri, A. &amp; Rannisto, P. (toim.) (2021) Tehokasta ja demokraattista kaupunkihallintaa? Helsingin johtamisjärjestelmän uudistuksen akateeminen kokonaisarviointitutkimus.</a:t>
            </a:r>
          </a:p>
          <a:p>
            <a:pPr marL="285750" indent="-285750" algn="l">
              <a:buFont typeface="Arial" panose="020B0604020202020204" pitchFamily="34" charset="0"/>
              <a:buChar char="•"/>
            </a:pPr>
            <a:r>
              <a:rPr lang="fi-FI" sz="1400" dirty="0">
                <a:latin typeface="Calibri" panose="020F0502020204030204" pitchFamily="34" charset="0"/>
              </a:rPr>
              <a:t>Jäntti, A., Kork, A., Kurkela, K., Leponiemi, U., Paananen, H. &amp; Sinervo, L. (2021) Osallistumismalleista kohti vuorovaikutteista kaupunkiorganisaatiota.</a:t>
            </a:r>
          </a:p>
          <a:p>
            <a:pPr marL="285750" indent="-285750" algn="l">
              <a:buFont typeface="Arial" panose="020B0604020202020204" pitchFamily="34" charset="0"/>
              <a:buChar char="•"/>
            </a:pPr>
            <a:r>
              <a:rPr lang="fi-FI" sz="1400" dirty="0">
                <a:latin typeface="Calibri" panose="020F0502020204030204" pitchFamily="34" charset="0"/>
              </a:rPr>
              <a:t>Jäntti, A. &amp; Kurkela, K. (2021) How </a:t>
            </a:r>
            <a:r>
              <a:rPr lang="fi-FI" sz="1400" dirty="0" err="1">
                <a:latin typeface="Calibri" panose="020F0502020204030204" pitchFamily="34" charset="0"/>
              </a:rPr>
              <a:t>municipalities</a:t>
            </a:r>
            <a:r>
              <a:rPr lang="fi-FI" sz="1400" dirty="0">
                <a:latin typeface="Calibri" panose="020F0502020204030204" pitchFamily="34" charset="0"/>
              </a:rPr>
              <a:t> </a:t>
            </a:r>
            <a:r>
              <a:rPr lang="fi-FI" sz="1400" dirty="0" err="1">
                <a:latin typeface="Calibri" panose="020F0502020204030204" pitchFamily="34" charset="0"/>
              </a:rPr>
              <a:t>can</a:t>
            </a:r>
            <a:r>
              <a:rPr lang="fi-FI" sz="1400" dirty="0">
                <a:latin typeface="Calibri" panose="020F0502020204030204" pitchFamily="34" charset="0"/>
              </a:rPr>
              <a:t> </a:t>
            </a:r>
            <a:r>
              <a:rPr lang="fi-FI" sz="1400" dirty="0" err="1">
                <a:latin typeface="Calibri" panose="020F0502020204030204" pitchFamily="34" charset="0"/>
              </a:rPr>
              <a:t>enhance</a:t>
            </a:r>
            <a:r>
              <a:rPr lang="fi-FI" sz="1400" dirty="0">
                <a:latin typeface="Calibri" panose="020F0502020204030204" pitchFamily="34" charset="0"/>
              </a:rPr>
              <a:t> </a:t>
            </a:r>
            <a:r>
              <a:rPr lang="fi-FI" sz="1400" dirty="0" err="1">
                <a:latin typeface="Calibri" panose="020F0502020204030204" pitchFamily="34" charset="0"/>
              </a:rPr>
              <a:t>citizen</a:t>
            </a:r>
            <a:r>
              <a:rPr lang="fi-FI" sz="1400" dirty="0">
                <a:latin typeface="Calibri" panose="020F0502020204030204" pitchFamily="34" charset="0"/>
              </a:rPr>
              <a:t> </a:t>
            </a:r>
            <a:r>
              <a:rPr lang="fi-FI" sz="1400" dirty="0" err="1">
                <a:latin typeface="Calibri" panose="020F0502020204030204" pitchFamily="34" charset="0"/>
              </a:rPr>
              <a:t>participation</a:t>
            </a:r>
            <a:r>
              <a:rPr lang="fi-FI" sz="1400" dirty="0">
                <a:latin typeface="Calibri" panose="020F0502020204030204" pitchFamily="34" charset="0"/>
              </a:rPr>
              <a:t>? – </a:t>
            </a:r>
            <a:r>
              <a:rPr lang="fi-FI" sz="1400" dirty="0" err="1">
                <a:latin typeface="Calibri" panose="020F0502020204030204" pitchFamily="34" charset="0"/>
              </a:rPr>
              <a:t>Exploring</a:t>
            </a:r>
            <a:r>
              <a:rPr lang="fi-FI" sz="1400" dirty="0">
                <a:latin typeface="Calibri" panose="020F0502020204030204" pitchFamily="34" charset="0"/>
              </a:rPr>
              <a:t> </a:t>
            </a:r>
            <a:r>
              <a:rPr lang="fi-FI" sz="1400" dirty="0" err="1">
                <a:latin typeface="Calibri" panose="020F0502020204030204" pitchFamily="34" charset="0"/>
              </a:rPr>
              <a:t>the</a:t>
            </a:r>
            <a:r>
              <a:rPr lang="fi-FI" sz="1400" dirty="0">
                <a:latin typeface="Calibri" panose="020F0502020204030204" pitchFamily="34" charset="0"/>
              </a:rPr>
              <a:t> </a:t>
            </a:r>
            <a:r>
              <a:rPr lang="fi-FI" sz="1400" dirty="0" err="1">
                <a:latin typeface="Calibri" panose="020F0502020204030204" pitchFamily="34" charset="0"/>
              </a:rPr>
              <a:t>views</a:t>
            </a:r>
            <a:r>
              <a:rPr lang="fi-FI" sz="1400" dirty="0">
                <a:latin typeface="Calibri" panose="020F0502020204030204" pitchFamily="34" charset="0"/>
              </a:rPr>
              <a:t> of </a:t>
            </a:r>
            <a:r>
              <a:rPr lang="fi-FI" sz="1400" dirty="0" err="1">
                <a:latin typeface="Calibri" panose="020F0502020204030204" pitchFamily="34" charset="0"/>
              </a:rPr>
              <a:t>participants</a:t>
            </a:r>
            <a:r>
              <a:rPr lang="fi-FI" sz="1400" dirty="0">
                <a:latin typeface="Calibri" panose="020F0502020204030204" pitchFamily="34" charset="0"/>
              </a:rPr>
              <a:t> and non-</a:t>
            </a:r>
            <a:r>
              <a:rPr lang="fi-FI" sz="1400" dirty="0" err="1">
                <a:latin typeface="Calibri" panose="020F0502020204030204" pitchFamily="34" charset="0"/>
              </a:rPr>
              <a:t>participants</a:t>
            </a:r>
            <a:r>
              <a:rPr lang="fi-FI" sz="1400" dirty="0">
                <a:latin typeface="Calibri" panose="020F0502020204030204" pitchFamily="34" charset="0"/>
              </a:rPr>
              <a:t>.</a:t>
            </a:r>
          </a:p>
          <a:p>
            <a:pPr marL="285750" indent="-285750" algn="l">
              <a:buFont typeface="Arial" panose="020B0604020202020204" pitchFamily="34" charset="0"/>
              <a:buChar char="•"/>
            </a:pPr>
            <a:r>
              <a:rPr lang="en-US" sz="1400" dirty="0">
                <a:latin typeface="Calibri" panose="020F0502020204030204" pitchFamily="34" charset="0"/>
              </a:rPr>
              <a:t>Katz, B., &amp; Nowak, J. (2017) The New Localism: How Cities Can Thrive in the Age of Populism. </a:t>
            </a:r>
          </a:p>
          <a:p>
            <a:pPr marL="285750" indent="-285750" algn="l">
              <a:buFont typeface="Arial" panose="020B0604020202020204" pitchFamily="34" charset="0"/>
              <a:buChar char="•"/>
            </a:pPr>
            <a:r>
              <a:rPr lang="en-US" sz="1400" dirty="0" err="1">
                <a:latin typeface="Calibri" panose="020F0502020204030204" pitchFamily="34" charset="0"/>
              </a:rPr>
              <a:t>Meynhardt</a:t>
            </a:r>
            <a:r>
              <a:rPr lang="en-US" sz="1400" dirty="0">
                <a:latin typeface="Calibri" panose="020F0502020204030204" pitchFamily="34" charset="0"/>
              </a:rPr>
              <a:t>, T. (2009) Public value inside: What is public value creation?</a:t>
            </a:r>
            <a:endParaRPr lang="fi-FI" sz="1400" dirty="0">
              <a:latin typeface="Calibri" panose="020F0502020204030204" pitchFamily="34" charset="0"/>
            </a:endParaRPr>
          </a:p>
          <a:p>
            <a:pPr marL="285750" indent="-285750" algn="l">
              <a:buFont typeface="Arial" panose="020B0604020202020204" pitchFamily="34" charset="0"/>
              <a:buChar char="•"/>
            </a:pPr>
            <a:r>
              <a:rPr lang="en-US" sz="1400" dirty="0">
                <a:latin typeface="Calibri" panose="020F0502020204030204" pitchFamily="34" charset="0"/>
              </a:rPr>
              <a:t>Moore, M. (1995) Creating public value: Strategic management in government.</a:t>
            </a:r>
            <a:endParaRPr lang="fi-FI" sz="1400" dirty="0">
              <a:latin typeface="Calibri" panose="020F0502020204030204" pitchFamily="34" charset="0"/>
            </a:endParaRPr>
          </a:p>
          <a:p>
            <a:pPr marL="285750" indent="-285750" algn="l">
              <a:buFont typeface="Arial" panose="020B0604020202020204" pitchFamily="34" charset="0"/>
              <a:buChar char="•"/>
            </a:pPr>
            <a:r>
              <a:rPr lang="fi-FI" sz="1400" dirty="0">
                <a:latin typeface="Calibri" panose="020F0502020204030204" pitchFamily="34" charset="0"/>
              </a:rPr>
              <a:t>Paananen, H. (2016) Kuntajohtaja vuorovaikutteisena toimijana.</a:t>
            </a:r>
          </a:p>
          <a:p>
            <a:pPr marL="285750" indent="-285750" algn="l">
              <a:buFont typeface="Arial" panose="020B0604020202020204" pitchFamily="34" charset="0"/>
              <a:buChar char="•"/>
            </a:pPr>
            <a:r>
              <a:rPr lang="fi-FI" sz="1400" dirty="0">
                <a:latin typeface="Calibri" panose="020F0502020204030204" pitchFamily="34" charset="0"/>
              </a:rPr>
              <a:t>Tuurnas, S., Jäntti, A., Mäntylä, N. &amp; Kalliomäki, H. (2021) Hallintotieteellisen tutkimuksen ja osaamisen tulevaisuudennäkymiä.</a:t>
            </a:r>
          </a:p>
          <a:p>
            <a:pPr marL="285750" indent="-285750" algn="l">
              <a:buFont typeface="Arial" panose="020B0604020202020204" pitchFamily="34" charset="0"/>
              <a:buChar char="•"/>
            </a:pPr>
            <a:r>
              <a:rPr lang="en-US" sz="1400" dirty="0" err="1">
                <a:latin typeface="Calibri" panose="020F0502020204030204" pitchFamily="34" charset="0"/>
              </a:rPr>
              <a:t>Zeemering</a:t>
            </a:r>
            <a:r>
              <a:rPr lang="en-US" sz="1400" dirty="0">
                <a:latin typeface="Calibri" panose="020F0502020204030204" pitchFamily="34" charset="0"/>
              </a:rPr>
              <a:t>, E. (2017) Sustainability management, strategy and reform in local government.</a:t>
            </a:r>
            <a:endParaRPr lang="fi-FI" sz="1400" dirty="0">
              <a:latin typeface="Calibri" panose="020F0502020204030204" pitchFamily="34" charset="0"/>
            </a:endParaRPr>
          </a:p>
          <a:p>
            <a:pPr marL="285750" indent="-285750" algn="l">
              <a:buFont typeface="Arial" panose="020B0604020202020204" pitchFamily="34" charset="0"/>
              <a:buChar char="•"/>
            </a:pPr>
            <a:r>
              <a:rPr lang="fi-FI" sz="1400" dirty="0">
                <a:latin typeface="Calibri" panose="020F0502020204030204" pitchFamily="34" charset="0"/>
              </a:rPr>
              <a:t>ORSI-hanke (</a:t>
            </a:r>
            <a:r>
              <a:rPr lang="en-US" sz="1400" dirty="0">
                <a:latin typeface="Calibri" panose="020F0502020204030204" pitchFamily="34" charset="0"/>
              </a:rPr>
              <a:t>Towards Eco-Welfare State: Orchestrating for Systematic Impact)</a:t>
            </a:r>
            <a:r>
              <a:rPr lang="fi-FI" sz="1400" dirty="0">
                <a:latin typeface="Calibri" panose="020F0502020204030204" pitchFamily="34" charset="0"/>
              </a:rPr>
              <a:t> </a:t>
            </a:r>
            <a:r>
              <a:rPr lang="fi-FI" sz="1400" dirty="0">
                <a:latin typeface="Calibri" panose="020F0502020204030204" pitchFamily="34" charset="0"/>
                <a:hlinkClick r:id="rId2"/>
              </a:rPr>
              <a:t>https://www.ecowelfare.fi/kunnat/</a:t>
            </a:r>
            <a:r>
              <a:rPr lang="fi-FI" sz="1400" dirty="0">
                <a:latin typeface="Calibri" panose="020F0502020204030204" pitchFamily="34" charset="0"/>
              </a:rPr>
              <a:t> </a:t>
            </a:r>
          </a:p>
          <a:p>
            <a:pPr algn="l"/>
            <a:endParaRPr lang="fi-FI" sz="1400" dirty="0">
              <a:latin typeface="Calibri" panose="020F0502020204030204" pitchFamily="34" charset="0"/>
            </a:endParaRPr>
          </a:p>
          <a:p>
            <a:pPr algn="l"/>
            <a:endParaRPr lang="fi-FI" sz="1400" dirty="0">
              <a:latin typeface="Calibri" panose="020F0502020204030204" pitchFamily="34" charset="0"/>
            </a:endParaRPr>
          </a:p>
          <a:p>
            <a:pPr marL="285750" indent="-285750" algn="l">
              <a:buFont typeface="Arial" panose="020B0604020202020204" pitchFamily="34" charset="0"/>
              <a:buChar char="•"/>
            </a:pPr>
            <a:endParaRPr lang="fi-FI" sz="1400" dirty="0">
              <a:latin typeface="Calibri" panose="020F0502020204030204" pitchFamily="34" charset="0"/>
            </a:endParaRPr>
          </a:p>
        </p:txBody>
      </p:sp>
      <p:sp>
        <p:nvSpPr>
          <p:cNvPr id="8" name="Title 1"/>
          <p:cNvSpPr txBox="1">
            <a:spLocks/>
          </p:cNvSpPr>
          <p:nvPr/>
        </p:nvSpPr>
        <p:spPr>
          <a:xfrm>
            <a:off x="686122" y="386315"/>
            <a:ext cx="10620251" cy="1007405"/>
          </a:xfrm>
          <a:prstGeom prst="rect">
            <a:avLst/>
          </a:prstGeom>
        </p:spPr>
        <p:txBody>
          <a:bodyPr vert="horz" lIns="91440" tIns="45720" rIns="91440" bIns="45720" rtlCol="0" anchor="b" anchorCtr="0">
            <a:normAutofit/>
          </a:bodyPr>
          <a:lstStyle>
            <a:lvl1pPr algn="ctr" defTabSz="914400" rtl="0" eaLnBrk="1" latinLnBrk="0" hangingPunct="1">
              <a:lnSpc>
                <a:spcPct val="90000"/>
              </a:lnSpc>
              <a:spcBef>
                <a:spcPct val="0"/>
              </a:spcBef>
              <a:buNone/>
              <a:defRPr sz="5400" b="1" i="0" kern="1200">
                <a:solidFill>
                  <a:schemeClr val="tx1"/>
                </a:solidFill>
                <a:latin typeface="Arial" panose="020B0604020202020204" pitchFamily="34" charset="0"/>
                <a:ea typeface="+mj-ea"/>
                <a:cs typeface="Arial" panose="020B0604020202020204" pitchFamily="34" charset="0"/>
              </a:defRPr>
            </a:lvl1pPr>
          </a:lstStyle>
          <a:p>
            <a:pPr algn="l"/>
            <a:r>
              <a:rPr lang="fi-FI" dirty="0">
                <a:latin typeface="Calibri" panose="020F0502020204030204" pitchFamily="34" charset="0"/>
              </a:rPr>
              <a:t>Lisää aiheesta</a:t>
            </a:r>
          </a:p>
        </p:txBody>
      </p:sp>
    </p:spTree>
    <p:extLst>
      <p:ext uri="{BB962C8B-B14F-4D97-AF65-F5344CB8AC3E}">
        <p14:creationId xmlns:p14="http://schemas.microsoft.com/office/powerpoint/2010/main" val="1962820063"/>
      </p:ext>
    </p:extLst>
  </p:cSld>
  <p:clrMapOvr>
    <a:masterClrMapping/>
  </p:clrMapOvr>
</p:sld>
</file>

<file path=ppt/theme/theme1.xml><?xml version="1.0" encoding="utf-8"?>
<a:theme xmlns:a="http://schemas.openxmlformats.org/drawingml/2006/main" name="TUNI Theme">
  <a:themeElements>
    <a:clrScheme name="TUNI colors">
      <a:dk1>
        <a:srgbClr val="4E008E"/>
      </a:dk1>
      <a:lt1>
        <a:srgbClr val="FFFFFF"/>
      </a:lt1>
      <a:dk2>
        <a:srgbClr val="E7E6E6"/>
      </a:dk2>
      <a:lt2>
        <a:srgbClr val="E7E6E6"/>
      </a:lt2>
      <a:accent1>
        <a:srgbClr val="82C8F0"/>
      </a:accent1>
      <a:accent2>
        <a:srgbClr val="F5A5C8"/>
      </a:accent2>
      <a:accent3>
        <a:srgbClr val="FFDCA5"/>
      </a:accent3>
      <a:accent4>
        <a:srgbClr val="C8C8C8"/>
      </a:accent4>
      <a:accent5>
        <a:srgbClr val="F07387"/>
      </a:accent5>
      <a:accent6>
        <a:srgbClr val="7DCDBE"/>
      </a:accent6>
      <a:hlink>
        <a:srgbClr val="6DBEEB"/>
      </a:hlink>
      <a:folHlink>
        <a:srgbClr val="956D8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2" id="{10F31A3C-2E5F-4AD1-87C9-70D32A4E6885}" vid="{3DE92B88-D737-45BB-A072-5CA8C8F2A474}"/>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23C3957F798C8642AA79AB988D308DC3" ma:contentTypeVersion="12" ma:contentTypeDescription="Luo uusi asiakirja." ma:contentTypeScope="" ma:versionID="008ee2bf6b7a723d48f646b850e139d5">
  <xsd:schema xmlns:xsd="http://www.w3.org/2001/XMLSchema" xmlns:xs="http://www.w3.org/2001/XMLSchema" xmlns:p="http://schemas.microsoft.com/office/2006/metadata/properties" xmlns:ns3="d5390fe5-3b9b-4b55-a3f5-ec6978f72b8e" xmlns:ns4="34c8eb9c-97f8-4f57-9c95-58a7a4705071" targetNamespace="http://schemas.microsoft.com/office/2006/metadata/properties" ma:root="true" ma:fieldsID="b523ffe031b40f0a4e72e33c1eb6524f" ns3:_="" ns4:_="">
    <xsd:import namespace="d5390fe5-3b9b-4b55-a3f5-ec6978f72b8e"/>
    <xsd:import namespace="34c8eb9c-97f8-4f57-9c95-58a7a4705071"/>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90fe5-3b9b-4b55-a3f5-ec6978f72b8e"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c8eb9c-97f8-4f57-9c95-58a7a4705071" elementFormDefault="qualified">
    <xsd:import namespace="http://schemas.microsoft.com/office/2006/documentManagement/types"/>
    <xsd:import namespace="http://schemas.microsoft.com/office/infopath/2007/PartnerControls"/>
    <xsd:element name="SharedWithUsers" ma:index="13"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Jakamisen tiedot" ma:internalName="SharedWithDetails" ma:readOnly="true">
      <xsd:simpleType>
        <xsd:restriction base="dms:Note">
          <xsd:maxLength value="255"/>
        </xsd:restriction>
      </xsd:simpleType>
    </xsd:element>
    <xsd:element name="SharingHintHash" ma:index="15"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igrationWizIdDocumentLibraryPermissions xmlns="d5390fe5-3b9b-4b55-a3f5-ec6978f72b8e" xsi:nil="true"/>
    <MigrationWizIdPermissions xmlns="d5390fe5-3b9b-4b55-a3f5-ec6978f72b8e" xsi:nil="true"/>
    <MigrationWizIdSecurityGroups xmlns="d5390fe5-3b9b-4b55-a3f5-ec6978f72b8e" xsi:nil="true"/>
    <MigrationWizIdPermissionLevels xmlns="d5390fe5-3b9b-4b55-a3f5-ec6978f72b8e" xsi:nil="true"/>
    <MigrationWizId xmlns="d5390fe5-3b9b-4b55-a3f5-ec6978f72b8e" xsi:nil="true"/>
  </documentManagement>
</p:properties>
</file>

<file path=customXml/itemProps1.xml><?xml version="1.0" encoding="utf-8"?>
<ds:datastoreItem xmlns:ds="http://schemas.openxmlformats.org/officeDocument/2006/customXml" ds:itemID="{7BBB5221-6C3A-4A33-BCE9-354DFA0EFA44}">
  <ds:schemaRefs>
    <ds:schemaRef ds:uri="34c8eb9c-97f8-4f57-9c95-58a7a4705071"/>
    <ds:schemaRef ds:uri="d5390fe5-3b9b-4b55-a3f5-ec6978f72b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52E9968-1C97-4B2B-8880-9FC940936CE3}">
  <ds:schemaRefs>
    <ds:schemaRef ds:uri="http://schemas.microsoft.com/sharepoint/v3/contenttype/forms"/>
  </ds:schemaRefs>
</ds:datastoreItem>
</file>

<file path=customXml/itemProps3.xml><?xml version="1.0" encoding="utf-8"?>
<ds:datastoreItem xmlns:ds="http://schemas.openxmlformats.org/officeDocument/2006/customXml" ds:itemID="{7FD32EDC-9402-4A34-9A26-66F59CCD6BC5}">
  <ds:schemaRefs>
    <ds:schemaRef ds:uri="34c8eb9c-97f8-4f57-9c95-58a7a4705071"/>
    <ds:schemaRef ds:uri="d5390fe5-3b9b-4b55-a3f5-ec6978f72b8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template_YO+UN</Template>
  <TotalTime>0</TotalTime>
  <Words>935</Words>
  <Application>Microsoft Office PowerPoint</Application>
  <PresentationFormat>Widescreen</PresentationFormat>
  <Paragraphs>91</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Open Sans</vt:lpstr>
      <vt:lpstr>TUNI Theme</vt:lpstr>
      <vt:lpstr>Office-teema</vt:lpstr>
      <vt:lpstr>Kuntajohtamisen  muutospaineet ja tulevaisuus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Tampereen yliopisto - University of Tampere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Emotions in citizen participation – exploring the citizen view</dc:title>
  <dc:creator>Anni Jäntti</dc:creator>
  <cp:lastModifiedBy>Anni Jäntti (TAU)</cp:lastModifiedBy>
  <cp:revision>137</cp:revision>
  <cp:lastPrinted>2020-08-19T07:46:27Z</cp:lastPrinted>
  <dcterms:created xsi:type="dcterms:W3CDTF">2019-03-20T07:05:15Z</dcterms:created>
  <dcterms:modified xsi:type="dcterms:W3CDTF">2021-05-11T05:45:42Z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0x01010023C3957F798C8642AA79AB988D308DC3</vt:lpwstr>
  </property>
</Properties>
</file>