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847" r:id="rId2"/>
    <p:sldMasterId id="2147483932" r:id="rId3"/>
    <p:sldMasterId id="2147483952" r:id="rId4"/>
  </p:sldMasterIdLst>
  <p:notesMasterIdLst>
    <p:notesMasterId r:id="rId23"/>
  </p:notesMasterIdLst>
  <p:handoutMasterIdLst>
    <p:handoutMasterId r:id="rId24"/>
  </p:handoutMasterIdLst>
  <p:sldIdLst>
    <p:sldId id="351" r:id="rId5"/>
    <p:sldId id="10493" r:id="rId6"/>
    <p:sldId id="10478" r:id="rId7"/>
    <p:sldId id="10481" r:id="rId8"/>
    <p:sldId id="10489" r:id="rId9"/>
    <p:sldId id="10486" r:id="rId10"/>
    <p:sldId id="10488" r:id="rId11"/>
    <p:sldId id="10487" r:id="rId12"/>
    <p:sldId id="10480" r:id="rId13"/>
    <p:sldId id="594" r:id="rId14"/>
    <p:sldId id="10491" r:id="rId15"/>
    <p:sldId id="385" r:id="rId16"/>
    <p:sldId id="10483" r:id="rId17"/>
    <p:sldId id="10484" r:id="rId18"/>
    <p:sldId id="10492" r:id="rId19"/>
    <p:sldId id="390" r:id="rId20"/>
    <p:sldId id="10476" r:id="rId21"/>
    <p:sldId id="378" r:id="rId22"/>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Franklin Gothic Demi Cond" panose="020B0603020102020204" pitchFamily="34" charset="0"/>
      <p:regular r:id="rId33"/>
      <p:bold r:id="rId34"/>
    </p:embeddedFont>
    <p:embeddedFont>
      <p:font typeface="Roboto" panose="02000000000000000000" pitchFamily="2" charset="0"/>
      <p:regular r:id="rId35"/>
      <p:bold r:id="rId36"/>
      <p:italic r:id="rId37"/>
      <p:boldItalic r:id="rId38"/>
    </p:embeddedFont>
    <p:embeddedFont>
      <p:font typeface="Roboto Light" panose="020F0302020204030204" pitchFamily="34" charset="0"/>
      <p:regular r:id="rId39"/>
      <p:italic r:id="rId40"/>
    </p:embeddedFont>
    <p:embeddedFont>
      <p:font typeface="Segoe UI" panose="020B0502040204020203"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
      <p:font typeface="Work Sans" pitchFamily="2" charset="77"/>
      <p:regular r:id="rId49"/>
      <p:bold r:id="rId50"/>
      <p:italic r:id="rId51"/>
      <p:boldItalic r:id="rId52"/>
    </p:embeddedFont>
    <p:embeddedFont>
      <p:font typeface="Work Sans ExtraBold" panose="020F0502020204030204" pitchFamily="34" charset="0"/>
      <p:bold r:id="rId53"/>
      <p:italic r:id="rId54"/>
      <p:boldItalic r:id="rId55"/>
    </p:embeddedFont>
    <p:embeddedFont>
      <p:font typeface="Work Sans Medium" pitchFamily="2" charset="77"/>
      <p:regular r:id="rId56"/>
      <p:italic r:id="rId57"/>
    </p:embeddedFont>
    <p:embeddedFont>
      <p:font typeface="Work Sans SemiBold" panose="020F0502020204030204" pitchFamily="34" charset="0"/>
      <p:regular r:id="rId58"/>
      <p:bold r:id="rId59"/>
      <p:italic r:id="rId60"/>
      <p:boldItalic r:id="rId61"/>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5" orient="horz" pos="527">
          <p15:clr>
            <a:srgbClr val="A4A3A4"/>
          </p15:clr>
        </p15:guide>
        <p15:guide id="8" orient="horz" pos="3657" userDrawn="1">
          <p15:clr>
            <a:srgbClr val="A4A3A4"/>
          </p15:clr>
        </p15:guide>
        <p15:guide id="9" pos="483">
          <p15:clr>
            <a:srgbClr val="A4A3A4"/>
          </p15:clr>
        </p15:guide>
        <p15:guide id="10" pos="7197">
          <p15:clr>
            <a:srgbClr val="A4A3A4"/>
          </p15:clr>
        </p15:guide>
        <p15:guide id="13" pos="3840" userDrawn="1">
          <p15:clr>
            <a:srgbClr val="A4A3A4"/>
          </p15:clr>
        </p15:guide>
        <p15:guide id="14"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DAD6"/>
    <a:srgbClr val="923468"/>
    <a:srgbClr val="FF3E60"/>
    <a:srgbClr val="C4A5A5"/>
    <a:srgbClr val="FF6D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96192" autoAdjust="0"/>
  </p:normalViewPr>
  <p:slideViewPr>
    <p:cSldViewPr showGuides="1">
      <p:cViewPr varScale="1">
        <p:scale>
          <a:sx n="123" d="100"/>
          <a:sy n="123" d="100"/>
        </p:scale>
        <p:origin x="376" y="192"/>
      </p:cViewPr>
      <p:guideLst>
        <p:guide orient="horz" pos="1253"/>
        <p:guide orient="horz" pos="527"/>
        <p:guide orient="horz" pos="3657"/>
        <p:guide pos="483"/>
        <p:guide pos="7197"/>
        <p:guide pos="3840"/>
        <p:guide orient="horz" pos="2160"/>
      </p:guideLst>
    </p:cSldViewPr>
  </p:slideViewPr>
  <p:outlineViewPr>
    <p:cViewPr>
      <p:scale>
        <a:sx n="33" d="100"/>
        <a:sy n="33" d="100"/>
      </p:scale>
      <p:origin x="0" y="-2853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90" d="100"/>
          <a:sy n="90" d="100"/>
        </p:scale>
        <p:origin x="-36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font" Target="fonts/font2.fntdata"/><Relationship Id="rId21" Type="http://schemas.openxmlformats.org/officeDocument/2006/relationships/slide" Target="slides/slide17.xml"/><Relationship Id="rId42" Type="http://schemas.openxmlformats.org/officeDocument/2006/relationships/font" Target="fonts/font18.fntdata"/><Relationship Id="rId47" Type="http://schemas.openxmlformats.org/officeDocument/2006/relationships/font" Target="fonts/font23.fntdata"/><Relationship Id="rId63" Type="http://schemas.openxmlformats.org/officeDocument/2006/relationships/viewProps" Target="viewProps.xml"/><Relationship Id="rId68"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font" Target="fonts/font34.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3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font" Target="fonts/font32.fntdata"/><Relationship Id="rId64" Type="http://schemas.openxmlformats.org/officeDocument/2006/relationships/theme" Target="theme/theme1.xml"/><Relationship Id="rId69" Type="http://schemas.openxmlformats.org/officeDocument/2006/relationships/customXml" Target="../customXml/item3.xml"/><Relationship Id="rId8" Type="http://schemas.openxmlformats.org/officeDocument/2006/relationships/slide" Target="slides/slide4.xml"/><Relationship Id="rId51"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font" Target="fonts/font35.fntdata"/><Relationship Id="rId67" Type="http://schemas.openxmlformats.org/officeDocument/2006/relationships/customXml" Target="../customXml/item1.xml"/><Relationship Id="rId20" Type="http://schemas.openxmlformats.org/officeDocument/2006/relationships/slide" Target="slides/slide16.xml"/><Relationship Id="rId41" Type="http://schemas.openxmlformats.org/officeDocument/2006/relationships/font" Target="fonts/font17.fntdata"/><Relationship Id="rId54" Type="http://schemas.openxmlformats.org/officeDocument/2006/relationships/font" Target="fonts/font3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font" Target="fonts/font33.fntdata"/><Relationship Id="rId10" Type="http://schemas.openxmlformats.org/officeDocument/2006/relationships/slide" Target="slides/slide6.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60" Type="http://schemas.openxmlformats.org/officeDocument/2006/relationships/font" Target="fonts/font36.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5.fntdata"/><Relationship Id="rId34" Type="http://schemas.openxmlformats.org/officeDocument/2006/relationships/font" Target="fonts/font10.fntdata"/><Relationship Id="rId50" Type="http://schemas.openxmlformats.org/officeDocument/2006/relationships/font" Target="fonts/font26.fntdata"/><Relationship Id="rId55" Type="http://schemas.openxmlformats.org/officeDocument/2006/relationships/font" Target="fonts/font3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inio Karri" userId="6975b5c5-fc54-44c7-9c7f-5828518c0dde" providerId="ADAL" clId="{AB1D096A-E9F1-894D-8A36-6768AC33521E}"/>
    <pc:docChg chg="custSel modSld">
      <pc:chgData name="Vainio Karri" userId="6975b5c5-fc54-44c7-9c7f-5828518c0dde" providerId="ADAL" clId="{AB1D096A-E9F1-894D-8A36-6768AC33521E}" dt="2022-05-25T07:02:20.149" v="0" actId="478"/>
      <pc:docMkLst>
        <pc:docMk/>
      </pc:docMkLst>
      <pc:sldChg chg="delSp mod">
        <pc:chgData name="Vainio Karri" userId="6975b5c5-fc54-44c7-9c7f-5828518c0dde" providerId="ADAL" clId="{AB1D096A-E9F1-894D-8A36-6768AC33521E}" dt="2022-05-25T07:02:20.149" v="0" actId="478"/>
        <pc:sldMkLst>
          <pc:docMk/>
          <pc:sldMk cId="2278864447" sldId="10480"/>
        </pc:sldMkLst>
        <pc:spChg chg="del">
          <ac:chgData name="Vainio Karri" userId="6975b5c5-fc54-44c7-9c7f-5828518c0dde" providerId="ADAL" clId="{AB1D096A-E9F1-894D-8A36-6768AC33521E}" dt="2022-05-25T07:02:20.149" v="0" actId="478"/>
          <ac:spMkLst>
            <pc:docMk/>
            <pc:sldMk cId="2278864447" sldId="10480"/>
            <ac:spMk id="18" creationId="{00000000-0000-0000-0000-000000000000}"/>
          </ac:spMkLst>
        </pc:spChg>
      </pc:sldChg>
    </pc:docChg>
  </pc:docChgLst>
  <pc:docChgLst>
    <pc:chgData name="Vainio Karri" userId="6975b5c5-fc54-44c7-9c7f-5828518c0dde" providerId="ADAL" clId="{890EBBA7-C9BC-4BF2-A5A7-B274394FC067}"/>
    <pc:docChg chg="undo custSel addSld delSld modSld sldOrd delMainMaster">
      <pc:chgData name="Vainio Karri" userId="6975b5c5-fc54-44c7-9c7f-5828518c0dde" providerId="ADAL" clId="{890EBBA7-C9BC-4BF2-A5A7-B274394FC067}" dt="2022-05-19T09:13:51.128" v="1934"/>
      <pc:docMkLst>
        <pc:docMk/>
      </pc:docMkLst>
      <pc:sldChg chg="del">
        <pc:chgData name="Vainio Karri" userId="6975b5c5-fc54-44c7-9c7f-5828518c0dde" providerId="ADAL" clId="{890EBBA7-C9BC-4BF2-A5A7-B274394FC067}" dt="2022-05-18T20:07:15.298" v="294" actId="47"/>
        <pc:sldMkLst>
          <pc:docMk/>
          <pc:sldMk cId="1449689836" sldId="256"/>
        </pc:sldMkLst>
      </pc:sldChg>
      <pc:sldChg chg="del">
        <pc:chgData name="Vainio Karri" userId="6975b5c5-fc54-44c7-9c7f-5828518c0dde" providerId="ADAL" clId="{890EBBA7-C9BC-4BF2-A5A7-B274394FC067}" dt="2022-05-18T20:23:42.597" v="445" actId="47"/>
        <pc:sldMkLst>
          <pc:docMk/>
          <pc:sldMk cId="2265549052" sldId="257"/>
        </pc:sldMkLst>
      </pc:sldChg>
      <pc:sldChg chg="del modTransition">
        <pc:chgData name="Vainio Karri" userId="6975b5c5-fc54-44c7-9c7f-5828518c0dde" providerId="ADAL" clId="{890EBBA7-C9BC-4BF2-A5A7-B274394FC067}" dt="2022-05-19T08:54:17.189" v="1836" actId="47"/>
        <pc:sldMkLst>
          <pc:docMk/>
          <pc:sldMk cId="2624553931" sldId="258"/>
        </pc:sldMkLst>
      </pc:sldChg>
      <pc:sldChg chg="del">
        <pc:chgData name="Vainio Karri" userId="6975b5c5-fc54-44c7-9c7f-5828518c0dde" providerId="ADAL" clId="{890EBBA7-C9BC-4BF2-A5A7-B274394FC067}" dt="2022-05-18T20:07:15.298" v="294" actId="47"/>
        <pc:sldMkLst>
          <pc:docMk/>
          <pc:sldMk cId="215554029" sldId="259"/>
        </pc:sldMkLst>
      </pc:sldChg>
      <pc:sldChg chg="del">
        <pc:chgData name="Vainio Karri" userId="6975b5c5-fc54-44c7-9c7f-5828518c0dde" providerId="ADAL" clId="{890EBBA7-C9BC-4BF2-A5A7-B274394FC067}" dt="2022-05-18T20:07:15.298" v="294" actId="47"/>
        <pc:sldMkLst>
          <pc:docMk/>
          <pc:sldMk cId="1595919726" sldId="260"/>
        </pc:sldMkLst>
      </pc:sldChg>
      <pc:sldChg chg="del">
        <pc:chgData name="Vainio Karri" userId="6975b5c5-fc54-44c7-9c7f-5828518c0dde" providerId="ADAL" clId="{890EBBA7-C9BC-4BF2-A5A7-B274394FC067}" dt="2022-05-18T20:07:15.298" v="294" actId="47"/>
        <pc:sldMkLst>
          <pc:docMk/>
          <pc:sldMk cId="4045471309" sldId="263"/>
        </pc:sldMkLst>
      </pc:sldChg>
      <pc:sldChg chg="del">
        <pc:chgData name="Vainio Karri" userId="6975b5c5-fc54-44c7-9c7f-5828518c0dde" providerId="ADAL" clId="{890EBBA7-C9BC-4BF2-A5A7-B274394FC067}" dt="2022-05-18T20:07:15.298" v="294" actId="47"/>
        <pc:sldMkLst>
          <pc:docMk/>
          <pc:sldMk cId="1258247068" sldId="264"/>
        </pc:sldMkLst>
      </pc:sldChg>
      <pc:sldChg chg="del">
        <pc:chgData name="Vainio Karri" userId="6975b5c5-fc54-44c7-9c7f-5828518c0dde" providerId="ADAL" clId="{890EBBA7-C9BC-4BF2-A5A7-B274394FC067}" dt="2022-05-18T20:07:15.298" v="294" actId="47"/>
        <pc:sldMkLst>
          <pc:docMk/>
          <pc:sldMk cId="845517066" sldId="265"/>
        </pc:sldMkLst>
      </pc:sldChg>
      <pc:sldChg chg="del">
        <pc:chgData name="Vainio Karri" userId="6975b5c5-fc54-44c7-9c7f-5828518c0dde" providerId="ADAL" clId="{890EBBA7-C9BC-4BF2-A5A7-B274394FC067}" dt="2022-05-18T20:07:15.298" v="294" actId="47"/>
        <pc:sldMkLst>
          <pc:docMk/>
          <pc:sldMk cId="976186718" sldId="266"/>
        </pc:sldMkLst>
      </pc:sldChg>
      <pc:sldChg chg="del">
        <pc:chgData name="Vainio Karri" userId="6975b5c5-fc54-44c7-9c7f-5828518c0dde" providerId="ADAL" clId="{890EBBA7-C9BC-4BF2-A5A7-B274394FC067}" dt="2022-05-18T20:07:15.298" v="294" actId="47"/>
        <pc:sldMkLst>
          <pc:docMk/>
          <pc:sldMk cId="3788913742" sldId="267"/>
        </pc:sldMkLst>
      </pc:sldChg>
      <pc:sldChg chg="del">
        <pc:chgData name="Vainio Karri" userId="6975b5c5-fc54-44c7-9c7f-5828518c0dde" providerId="ADAL" clId="{890EBBA7-C9BC-4BF2-A5A7-B274394FC067}" dt="2022-05-18T20:07:15.298" v="294" actId="47"/>
        <pc:sldMkLst>
          <pc:docMk/>
          <pc:sldMk cId="3659413376" sldId="268"/>
        </pc:sldMkLst>
      </pc:sldChg>
      <pc:sldChg chg="del">
        <pc:chgData name="Vainio Karri" userId="6975b5c5-fc54-44c7-9c7f-5828518c0dde" providerId="ADAL" clId="{890EBBA7-C9BC-4BF2-A5A7-B274394FC067}" dt="2022-05-18T20:07:15.298" v="294" actId="47"/>
        <pc:sldMkLst>
          <pc:docMk/>
          <pc:sldMk cId="776530168" sldId="269"/>
        </pc:sldMkLst>
      </pc:sldChg>
      <pc:sldChg chg="del">
        <pc:chgData name="Vainio Karri" userId="6975b5c5-fc54-44c7-9c7f-5828518c0dde" providerId="ADAL" clId="{890EBBA7-C9BC-4BF2-A5A7-B274394FC067}" dt="2022-05-18T20:07:15.298" v="294" actId="47"/>
        <pc:sldMkLst>
          <pc:docMk/>
          <pc:sldMk cId="2207030832" sldId="270"/>
        </pc:sldMkLst>
      </pc:sldChg>
      <pc:sldChg chg="del">
        <pc:chgData name="Vainio Karri" userId="6975b5c5-fc54-44c7-9c7f-5828518c0dde" providerId="ADAL" clId="{890EBBA7-C9BC-4BF2-A5A7-B274394FC067}" dt="2022-05-18T20:07:15.298" v="294" actId="47"/>
        <pc:sldMkLst>
          <pc:docMk/>
          <pc:sldMk cId="3104174398" sldId="271"/>
        </pc:sldMkLst>
      </pc:sldChg>
      <pc:sldChg chg="del">
        <pc:chgData name="Vainio Karri" userId="6975b5c5-fc54-44c7-9c7f-5828518c0dde" providerId="ADAL" clId="{890EBBA7-C9BC-4BF2-A5A7-B274394FC067}" dt="2022-05-18T20:07:15.298" v="294" actId="47"/>
        <pc:sldMkLst>
          <pc:docMk/>
          <pc:sldMk cId="2511430944" sldId="272"/>
        </pc:sldMkLst>
      </pc:sldChg>
      <pc:sldChg chg="del">
        <pc:chgData name="Vainio Karri" userId="6975b5c5-fc54-44c7-9c7f-5828518c0dde" providerId="ADAL" clId="{890EBBA7-C9BC-4BF2-A5A7-B274394FC067}" dt="2022-05-18T20:07:15.298" v="294" actId="47"/>
        <pc:sldMkLst>
          <pc:docMk/>
          <pc:sldMk cId="3128140766" sldId="273"/>
        </pc:sldMkLst>
      </pc:sldChg>
      <pc:sldChg chg="del">
        <pc:chgData name="Vainio Karri" userId="6975b5c5-fc54-44c7-9c7f-5828518c0dde" providerId="ADAL" clId="{890EBBA7-C9BC-4BF2-A5A7-B274394FC067}" dt="2022-05-18T20:07:15.298" v="294" actId="47"/>
        <pc:sldMkLst>
          <pc:docMk/>
          <pc:sldMk cId="471598196" sldId="274"/>
        </pc:sldMkLst>
      </pc:sldChg>
      <pc:sldChg chg="del">
        <pc:chgData name="Vainio Karri" userId="6975b5c5-fc54-44c7-9c7f-5828518c0dde" providerId="ADAL" clId="{890EBBA7-C9BC-4BF2-A5A7-B274394FC067}" dt="2022-05-18T20:07:15.298" v="294" actId="47"/>
        <pc:sldMkLst>
          <pc:docMk/>
          <pc:sldMk cId="2421528717" sldId="275"/>
        </pc:sldMkLst>
      </pc:sldChg>
      <pc:sldChg chg="del">
        <pc:chgData name="Vainio Karri" userId="6975b5c5-fc54-44c7-9c7f-5828518c0dde" providerId="ADAL" clId="{890EBBA7-C9BC-4BF2-A5A7-B274394FC067}" dt="2022-05-18T20:07:15.298" v="294" actId="47"/>
        <pc:sldMkLst>
          <pc:docMk/>
          <pc:sldMk cId="2169050081" sldId="276"/>
        </pc:sldMkLst>
      </pc:sldChg>
      <pc:sldChg chg="del">
        <pc:chgData name="Vainio Karri" userId="6975b5c5-fc54-44c7-9c7f-5828518c0dde" providerId="ADAL" clId="{890EBBA7-C9BC-4BF2-A5A7-B274394FC067}" dt="2022-05-18T20:07:15.298" v="294" actId="47"/>
        <pc:sldMkLst>
          <pc:docMk/>
          <pc:sldMk cId="3931546918" sldId="277"/>
        </pc:sldMkLst>
      </pc:sldChg>
      <pc:sldChg chg="del">
        <pc:chgData name="Vainio Karri" userId="6975b5c5-fc54-44c7-9c7f-5828518c0dde" providerId="ADAL" clId="{890EBBA7-C9BC-4BF2-A5A7-B274394FC067}" dt="2022-05-18T20:07:15.298" v="294" actId="47"/>
        <pc:sldMkLst>
          <pc:docMk/>
          <pc:sldMk cId="345355034" sldId="278"/>
        </pc:sldMkLst>
      </pc:sldChg>
      <pc:sldChg chg="del">
        <pc:chgData name="Vainio Karri" userId="6975b5c5-fc54-44c7-9c7f-5828518c0dde" providerId="ADAL" clId="{890EBBA7-C9BC-4BF2-A5A7-B274394FC067}" dt="2022-05-18T20:07:15.298" v="294" actId="47"/>
        <pc:sldMkLst>
          <pc:docMk/>
          <pc:sldMk cId="3101753954" sldId="279"/>
        </pc:sldMkLst>
      </pc:sldChg>
      <pc:sldChg chg="del">
        <pc:chgData name="Vainio Karri" userId="6975b5c5-fc54-44c7-9c7f-5828518c0dde" providerId="ADAL" clId="{890EBBA7-C9BC-4BF2-A5A7-B274394FC067}" dt="2022-05-18T20:07:15.298" v="294" actId="47"/>
        <pc:sldMkLst>
          <pc:docMk/>
          <pc:sldMk cId="4044474496" sldId="280"/>
        </pc:sldMkLst>
      </pc:sldChg>
      <pc:sldChg chg="del">
        <pc:chgData name="Vainio Karri" userId="6975b5c5-fc54-44c7-9c7f-5828518c0dde" providerId="ADAL" clId="{890EBBA7-C9BC-4BF2-A5A7-B274394FC067}" dt="2022-05-18T20:07:15.298" v="294" actId="47"/>
        <pc:sldMkLst>
          <pc:docMk/>
          <pc:sldMk cId="3360584278" sldId="282"/>
        </pc:sldMkLst>
      </pc:sldChg>
      <pc:sldChg chg="del">
        <pc:chgData name="Vainio Karri" userId="6975b5c5-fc54-44c7-9c7f-5828518c0dde" providerId="ADAL" clId="{890EBBA7-C9BC-4BF2-A5A7-B274394FC067}" dt="2022-05-18T20:07:15.298" v="294" actId="47"/>
        <pc:sldMkLst>
          <pc:docMk/>
          <pc:sldMk cId="568930308" sldId="283"/>
        </pc:sldMkLst>
      </pc:sldChg>
      <pc:sldChg chg="del">
        <pc:chgData name="Vainio Karri" userId="6975b5c5-fc54-44c7-9c7f-5828518c0dde" providerId="ADAL" clId="{890EBBA7-C9BC-4BF2-A5A7-B274394FC067}" dt="2022-05-18T20:07:15.298" v="294" actId="47"/>
        <pc:sldMkLst>
          <pc:docMk/>
          <pc:sldMk cId="3719253610" sldId="284"/>
        </pc:sldMkLst>
      </pc:sldChg>
      <pc:sldChg chg="del">
        <pc:chgData name="Vainio Karri" userId="6975b5c5-fc54-44c7-9c7f-5828518c0dde" providerId="ADAL" clId="{890EBBA7-C9BC-4BF2-A5A7-B274394FC067}" dt="2022-05-18T20:07:15.298" v="294" actId="47"/>
        <pc:sldMkLst>
          <pc:docMk/>
          <pc:sldMk cId="2697039620" sldId="285"/>
        </pc:sldMkLst>
      </pc:sldChg>
      <pc:sldChg chg="del">
        <pc:chgData name="Vainio Karri" userId="6975b5c5-fc54-44c7-9c7f-5828518c0dde" providerId="ADAL" clId="{890EBBA7-C9BC-4BF2-A5A7-B274394FC067}" dt="2022-05-18T20:07:15.298" v="294" actId="47"/>
        <pc:sldMkLst>
          <pc:docMk/>
          <pc:sldMk cId="2062429337" sldId="288"/>
        </pc:sldMkLst>
      </pc:sldChg>
      <pc:sldChg chg="del">
        <pc:chgData name="Vainio Karri" userId="6975b5c5-fc54-44c7-9c7f-5828518c0dde" providerId="ADAL" clId="{890EBBA7-C9BC-4BF2-A5A7-B274394FC067}" dt="2022-05-18T20:07:15.298" v="294" actId="47"/>
        <pc:sldMkLst>
          <pc:docMk/>
          <pc:sldMk cId="2657661158" sldId="289"/>
        </pc:sldMkLst>
      </pc:sldChg>
      <pc:sldChg chg="del">
        <pc:chgData name="Vainio Karri" userId="6975b5c5-fc54-44c7-9c7f-5828518c0dde" providerId="ADAL" clId="{890EBBA7-C9BC-4BF2-A5A7-B274394FC067}" dt="2022-05-18T20:07:15.298" v="294" actId="47"/>
        <pc:sldMkLst>
          <pc:docMk/>
          <pc:sldMk cId="1801638209" sldId="290"/>
        </pc:sldMkLst>
      </pc:sldChg>
      <pc:sldChg chg="del">
        <pc:chgData name="Vainio Karri" userId="6975b5c5-fc54-44c7-9c7f-5828518c0dde" providerId="ADAL" clId="{890EBBA7-C9BC-4BF2-A5A7-B274394FC067}" dt="2022-05-18T20:07:15.298" v="294" actId="47"/>
        <pc:sldMkLst>
          <pc:docMk/>
          <pc:sldMk cId="4009193570" sldId="291"/>
        </pc:sldMkLst>
      </pc:sldChg>
      <pc:sldChg chg="del">
        <pc:chgData name="Vainio Karri" userId="6975b5c5-fc54-44c7-9c7f-5828518c0dde" providerId="ADAL" clId="{890EBBA7-C9BC-4BF2-A5A7-B274394FC067}" dt="2022-05-18T20:07:15.298" v="294" actId="47"/>
        <pc:sldMkLst>
          <pc:docMk/>
          <pc:sldMk cId="2662465464" sldId="292"/>
        </pc:sldMkLst>
      </pc:sldChg>
      <pc:sldChg chg="add del">
        <pc:chgData name="Vainio Karri" userId="6975b5c5-fc54-44c7-9c7f-5828518c0dde" providerId="ADAL" clId="{890EBBA7-C9BC-4BF2-A5A7-B274394FC067}" dt="2022-05-18T20:07:35.811" v="299" actId="47"/>
        <pc:sldMkLst>
          <pc:docMk/>
          <pc:sldMk cId="3411711757" sldId="296"/>
        </pc:sldMkLst>
      </pc:sldChg>
      <pc:sldChg chg="add del">
        <pc:chgData name="Vainio Karri" userId="6975b5c5-fc54-44c7-9c7f-5828518c0dde" providerId="ADAL" clId="{890EBBA7-C9BC-4BF2-A5A7-B274394FC067}" dt="2022-05-18T20:07:35.811" v="299" actId="47"/>
        <pc:sldMkLst>
          <pc:docMk/>
          <pc:sldMk cId="1843234128" sldId="297"/>
        </pc:sldMkLst>
      </pc:sldChg>
      <pc:sldChg chg="add del">
        <pc:chgData name="Vainio Karri" userId="6975b5c5-fc54-44c7-9c7f-5828518c0dde" providerId="ADAL" clId="{890EBBA7-C9BC-4BF2-A5A7-B274394FC067}" dt="2022-05-18T20:07:35.811" v="299" actId="47"/>
        <pc:sldMkLst>
          <pc:docMk/>
          <pc:sldMk cId="2797062862" sldId="298"/>
        </pc:sldMkLst>
      </pc:sldChg>
      <pc:sldChg chg="add del">
        <pc:chgData name="Vainio Karri" userId="6975b5c5-fc54-44c7-9c7f-5828518c0dde" providerId="ADAL" clId="{890EBBA7-C9BC-4BF2-A5A7-B274394FC067}" dt="2022-05-18T20:07:35.811" v="299" actId="47"/>
        <pc:sldMkLst>
          <pc:docMk/>
          <pc:sldMk cId="1666233732" sldId="299"/>
        </pc:sldMkLst>
      </pc:sldChg>
      <pc:sldChg chg="addSp delSp modSp del mod ord">
        <pc:chgData name="Vainio Karri" userId="6975b5c5-fc54-44c7-9c7f-5828518c0dde" providerId="ADAL" clId="{890EBBA7-C9BC-4BF2-A5A7-B274394FC067}" dt="2022-05-18T20:35:23.578" v="696" actId="47"/>
        <pc:sldMkLst>
          <pc:docMk/>
          <pc:sldMk cId="3970934164" sldId="303"/>
        </pc:sldMkLst>
        <pc:spChg chg="mod">
          <ac:chgData name="Vainio Karri" userId="6975b5c5-fc54-44c7-9c7f-5828518c0dde" providerId="ADAL" clId="{890EBBA7-C9BC-4BF2-A5A7-B274394FC067}" dt="2022-05-18T18:37:20.738" v="119"/>
          <ac:spMkLst>
            <pc:docMk/>
            <pc:sldMk cId="3970934164" sldId="303"/>
            <ac:spMk id="77" creationId="{88E531FE-3AE1-442E-A89F-5EEA286398E8}"/>
          </ac:spMkLst>
        </pc:spChg>
        <pc:spChg chg="mod">
          <ac:chgData name="Vainio Karri" userId="6975b5c5-fc54-44c7-9c7f-5828518c0dde" providerId="ADAL" clId="{890EBBA7-C9BC-4BF2-A5A7-B274394FC067}" dt="2022-05-18T18:37:20.738" v="119"/>
          <ac:spMkLst>
            <pc:docMk/>
            <pc:sldMk cId="3970934164" sldId="303"/>
            <ac:spMk id="79" creationId="{AB218D64-2657-4E83-87A0-1AEECA76EFF4}"/>
          </ac:spMkLst>
        </pc:spChg>
        <pc:spChg chg="mod">
          <ac:chgData name="Vainio Karri" userId="6975b5c5-fc54-44c7-9c7f-5828518c0dde" providerId="ADAL" clId="{890EBBA7-C9BC-4BF2-A5A7-B274394FC067}" dt="2022-05-18T18:37:20.738" v="119"/>
          <ac:spMkLst>
            <pc:docMk/>
            <pc:sldMk cId="3970934164" sldId="303"/>
            <ac:spMk id="103" creationId="{755FF8CB-D6D5-46F2-8CBC-30256C6F4DA5}"/>
          </ac:spMkLst>
        </pc:spChg>
        <pc:grpChg chg="add del mod">
          <ac:chgData name="Vainio Karri" userId="6975b5c5-fc54-44c7-9c7f-5828518c0dde" providerId="ADAL" clId="{890EBBA7-C9BC-4BF2-A5A7-B274394FC067}" dt="2022-05-18T18:37:22.171" v="120"/>
          <ac:grpSpMkLst>
            <pc:docMk/>
            <pc:sldMk cId="3970934164" sldId="303"/>
            <ac:grpSpMk id="76" creationId="{DCD112C1-E489-4D1B-837E-486A14299F6B}"/>
          </ac:grpSpMkLst>
        </pc:grpChg>
        <pc:grpChg chg="mod">
          <ac:chgData name="Vainio Karri" userId="6975b5c5-fc54-44c7-9c7f-5828518c0dde" providerId="ADAL" clId="{890EBBA7-C9BC-4BF2-A5A7-B274394FC067}" dt="2022-05-18T18:37:20.738" v="119"/>
          <ac:grpSpMkLst>
            <pc:docMk/>
            <pc:sldMk cId="3970934164" sldId="303"/>
            <ac:grpSpMk id="78" creationId="{FCB64F81-CFAA-4027-991E-A439EDA337DA}"/>
          </ac:grpSpMkLst>
        </pc:grpChg>
        <pc:grpChg chg="mod">
          <ac:chgData name="Vainio Karri" userId="6975b5c5-fc54-44c7-9c7f-5828518c0dde" providerId="ADAL" clId="{890EBBA7-C9BC-4BF2-A5A7-B274394FC067}" dt="2022-05-18T18:37:16.123" v="118" actId="1035"/>
          <ac:grpSpMkLst>
            <pc:docMk/>
            <pc:sldMk cId="3970934164" sldId="303"/>
            <ac:grpSpMk id="126" creationId="{00000000-0000-0000-0000-000000000000}"/>
          </ac:grpSpMkLst>
        </pc:grpChg>
      </pc:sldChg>
      <pc:sldChg chg="del">
        <pc:chgData name="Vainio Karri" userId="6975b5c5-fc54-44c7-9c7f-5828518c0dde" providerId="ADAL" clId="{890EBBA7-C9BC-4BF2-A5A7-B274394FC067}" dt="2022-05-18T20:07:15.298" v="294" actId="47"/>
        <pc:sldMkLst>
          <pc:docMk/>
          <pc:sldMk cId="3762904307" sldId="304"/>
        </pc:sldMkLst>
      </pc:sldChg>
      <pc:sldChg chg="del">
        <pc:chgData name="Vainio Karri" userId="6975b5c5-fc54-44c7-9c7f-5828518c0dde" providerId="ADAL" clId="{890EBBA7-C9BC-4BF2-A5A7-B274394FC067}" dt="2022-05-18T20:07:15.298" v="294" actId="47"/>
        <pc:sldMkLst>
          <pc:docMk/>
          <pc:sldMk cId="737803828" sldId="306"/>
        </pc:sldMkLst>
      </pc:sldChg>
      <pc:sldChg chg="del">
        <pc:chgData name="Vainio Karri" userId="6975b5c5-fc54-44c7-9c7f-5828518c0dde" providerId="ADAL" clId="{890EBBA7-C9BC-4BF2-A5A7-B274394FC067}" dt="2022-05-18T20:07:15.298" v="294" actId="47"/>
        <pc:sldMkLst>
          <pc:docMk/>
          <pc:sldMk cId="508444601" sldId="307"/>
        </pc:sldMkLst>
      </pc:sldChg>
      <pc:sldChg chg="del">
        <pc:chgData name="Vainio Karri" userId="6975b5c5-fc54-44c7-9c7f-5828518c0dde" providerId="ADAL" clId="{890EBBA7-C9BC-4BF2-A5A7-B274394FC067}" dt="2022-05-18T20:07:15.298" v="294" actId="47"/>
        <pc:sldMkLst>
          <pc:docMk/>
          <pc:sldMk cId="1157988417" sldId="318"/>
        </pc:sldMkLst>
      </pc:sldChg>
      <pc:sldChg chg="del">
        <pc:chgData name="Vainio Karri" userId="6975b5c5-fc54-44c7-9c7f-5828518c0dde" providerId="ADAL" clId="{890EBBA7-C9BC-4BF2-A5A7-B274394FC067}" dt="2022-05-18T20:07:15.298" v="294" actId="47"/>
        <pc:sldMkLst>
          <pc:docMk/>
          <pc:sldMk cId="676687438" sldId="344"/>
        </pc:sldMkLst>
      </pc:sldChg>
      <pc:sldChg chg="del">
        <pc:chgData name="Vainio Karri" userId="6975b5c5-fc54-44c7-9c7f-5828518c0dde" providerId="ADAL" clId="{890EBBA7-C9BC-4BF2-A5A7-B274394FC067}" dt="2022-05-18T20:07:15.298" v="294" actId="47"/>
        <pc:sldMkLst>
          <pc:docMk/>
          <pc:sldMk cId="1634016531" sldId="345"/>
        </pc:sldMkLst>
      </pc:sldChg>
      <pc:sldChg chg="del">
        <pc:chgData name="Vainio Karri" userId="6975b5c5-fc54-44c7-9c7f-5828518c0dde" providerId="ADAL" clId="{890EBBA7-C9BC-4BF2-A5A7-B274394FC067}" dt="2022-05-18T20:07:15.298" v="294" actId="47"/>
        <pc:sldMkLst>
          <pc:docMk/>
          <pc:sldMk cId="3263512008" sldId="346"/>
        </pc:sldMkLst>
      </pc:sldChg>
      <pc:sldChg chg="del">
        <pc:chgData name="Vainio Karri" userId="6975b5c5-fc54-44c7-9c7f-5828518c0dde" providerId="ADAL" clId="{890EBBA7-C9BC-4BF2-A5A7-B274394FC067}" dt="2022-05-18T20:07:15.298" v="294" actId="47"/>
        <pc:sldMkLst>
          <pc:docMk/>
          <pc:sldMk cId="1857494477" sldId="347"/>
        </pc:sldMkLst>
      </pc:sldChg>
      <pc:sldChg chg="del">
        <pc:chgData name="Vainio Karri" userId="6975b5c5-fc54-44c7-9c7f-5828518c0dde" providerId="ADAL" clId="{890EBBA7-C9BC-4BF2-A5A7-B274394FC067}" dt="2022-05-18T20:07:15.298" v="294" actId="47"/>
        <pc:sldMkLst>
          <pc:docMk/>
          <pc:sldMk cId="2531736444" sldId="348"/>
        </pc:sldMkLst>
      </pc:sldChg>
      <pc:sldChg chg="del">
        <pc:chgData name="Vainio Karri" userId="6975b5c5-fc54-44c7-9c7f-5828518c0dde" providerId="ADAL" clId="{890EBBA7-C9BC-4BF2-A5A7-B274394FC067}" dt="2022-05-18T20:07:15.298" v="294" actId="47"/>
        <pc:sldMkLst>
          <pc:docMk/>
          <pc:sldMk cId="2415758751" sldId="349"/>
        </pc:sldMkLst>
      </pc:sldChg>
      <pc:sldChg chg="del">
        <pc:chgData name="Vainio Karri" userId="6975b5c5-fc54-44c7-9c7f-5828518c0dde" providerId="ADAL" clId="{890EBBA7-C9BC-4BF2-A5A7-B274394FC067}" dt="2022-05-18T20:07:15.298" v="294" actId="47"/>
        <pc:sldMkLst>
          <pc:docMk/>
          <pc:sldMk cId="367713055" sldId="350"/>
        </pc:sldMkLst>
      </pc:sldChg>
      <pc:sldChg chg="modSp mod ord modTransition">
        <pc:chgData name="Vainio Karri" userId="6975b5c5-fc54-44c7-9c7f-5828518c0dde" providerId="ADAL" clId="{890EBBA7-C9BC-4BF2-A5A7-B274394FC067}" dt="2022-05-19T08:46:55.333" v="1731"/>
        <pc:sldMkLst>
          <pc:docMk/>
          <pc:sldMk cId="2966665191" sldId="351"/>
        </pc:sldMkLst>
        <pc:spChg chg="mod">
          <ac:chgData name="Vainio Karri" userId="6975b5c5-fc54-44c7-9c7f-5828518c0dde" providerId="ADAL" clId="{890EBBA7-C9BC-4BF2-A5A7-B274394FC067}" dt="2022-05-18T18:32:06.811" v="66" actId="20577"/>
          <ac:spMkLst>
            <pc:docMk/>
            <pc:sldMk cId="2966665191" sldId="351"/>
            <ac:spMk id="10" creationId="{6A10F173-8EE1-42DD-BBBE-4004C74892CF}"/>
          </ac:spMkLst>
        </pc:spChg>
        <pc:spChg chg="mod">
          <ac:chgData name="Vainio Karri" userId="6975b5c5-fc54-44c7-9c7f-5828518c0dde" providerId="ADAL" clId="{890EBBA7-C9BC-4BF2-A5A7-B274394FC067}" dt="2022-05-18T18:32:19.419" v="101" actId="20577"/>
          <ac:spMkLst>
            <pc:docMk/>
            <pc:sldMk cId="2966665191" sldId="351"/>
            <ac:spMk id="11" creationId="{8B0E1594-67A1-4148-B305-ED0DFDD7005F}"/>
          </ac:spMkLst>
        </pc:spChg>
      </pc:sldChg>
      <pc:sldChg chg="del">
        <pc:chgData name="Vainio Karri" userId="6975b5c5-fc54-44c7-9c7f-5828518c0dde" providerId="ADAL" clId="{890EBBA7-C9BC-4BF2-A5A7-B274394FC067}" dt="2022-05-18T20:07:15.298" v="294" actId="47"/>
        <pc:sldMkLst>
          <pc:docMk/>
          <pc:sldMk cId="1770404270" sldId="352"/>
        </pc:sldMkLst>
      </pc:sldChg>
      <pc:sldChg chg="del">
        <pc:chgData name="Vainio Karri" userId="6975b5c5-fc54-44c7-9c7f-5828518c0dde" providerId="ADAL" clId="{890EBBA7-C9BC-4BF2-A5A7-B274394FC067}" dt="2022-05-18T20:07:15.298" v="294" actId="47"/>
        <pc:sldMkLst>
          <pc:docMk/>
          <pc:sldMk cId="2755408374" sldId="353"/>
        </pc:sldMkLst>
      </pc:sldChg>
      <pc:sldChg chg="del">
        <pc:chgData name="Vainio Karri" userId="6975b5c5-fc54-44c7-9c7f-5828518c0dde" providerId="ADAL" clId="{890EBBA7-C9BC-4BF2-A5A7-B274394FC067}" dt="2022-05-18T20:07:15.298" v="294" actId="47"/>
        <pc:sldMkLst>
          <pc:docMk/>
          <pc:sldMk cId="1467554291" sldId="356"/>
        </pc:sldMkLst>
      </pc:sldChg>
      <pc:sldChg chg="del">
        <pc:chgData name="Vainio Karri" userId="6975b5c5-fc54-44c7-9c7f-5828518c0dde" providerId="ADAL" clId="{890EBBA7-C9BC-4BF2-A5A7-B274394FC067}" dt="2022-05-18T20:07:15.298" v="294" actId="47"/>
        <pc:sldMkLst>
          <pc:docMk/>
          <pc:sldMk cId="2880860167" sldId="357"/>
        </pc:sldMkLst>
      </pc:sldChg>
      <pc:sldChg chg="del">
        <pc:chgData name="Vainio Karri" userId="6975b5c5-fc54-44c7-9c7f-5828518c0dde" providerId="ADAL" clId="{890EBBA7-C9BC-4BF2-A5A7-B274394FC067}" dt="2022-05-18T20:07:15.298" v="294" actId="47"/>
        <pc:sldMkLst>
          <pc:docMk/>
          <pc:sldMk cId="3560739387" sldId="358"/>
        </pc:sldMkLst>
      </pc:sldChg>
      <pc:sldChg chg="del">
        <pc:chgData name="Vainio Karri" userId="6975b5c5-fc54-44c7-9c7f-5828518c0dde" providerId="ADAL" clId="{890EBBA7-C9BC-4BF2-A5A7-B274394FC067}" dt="2022-05-18T20:07:15.298" v="294" actId="47"/>
        <pc:sldMkLst>
          <pc:docMk/>
          <pc:sldMk cId="1897275307" sldId="359"/>
        </pc:sldMkLst>
      </pc:sldChg>
      <pc:sldChg chg="del">
        <pc:chgData name="Vainio Karri" userId="6975b5c5-fc54-44c7-9c7f-5828518c0dde" providerId="ADAL" clId="{890EBBA7-C9BC-4BF2-A5A7-B274394FC067}" dt="2022-05-18T20:07:15.298" v="294" actId="47"/>
        <pc:sldMkLst>
          <pc:docMk/>
          <pc:sldMk cId="1399510398" sldId="360"/>
        </pc:sldMkLst>
      </pc:sldChg>
      <pc:sldChg chg="del">
        <pc:chgData name="Vainio Karri" userId="6975b5c5-fc54-44c7-9c7f-5828518c0dde" providerId="ADAL" clId="{890EBBA7-C9BC-4BF2-A5A7-B274394FC067}" dt="2022-05-18T20:07:15.298" v="294" actId="47"/>
        <pc:sldMkLst>
          <pc:docMk/>
          <pc:sldMk cId="2767123033" sldId="361"/>
        </pc:sldMkLst>
      </pc:sldChg>
      <pc:sldChg chg="del">
        <pc:chgData name="Vainio Karri" userId="6975b5c5-fc54-44c7-9c7f-5828518c0dde" providerId="ADAL" clId="{890EBBA7-C9BC-4BF2-A5A7-B274394FC067}" dt="2022-05-18T20:07:15.298" v="294" actId="47"/>
        <pc:sldMkLst>
          <pc:docMk/>
          <pc:sldMk cId="2702326092" sldId="362"/>
        </pc:sldMkLst>
      </pc:sldChg>
      <pc:sldChg chg="del">
        <pc:chgData name="Vainio Karri" userId="6975b5c5-fc54-44c7-9c7f-5828518c0dde" providerId="ADAL" clId="{890EBBA7-C9BC-4BF2-A5A7-B274394FC067}" dt="2022-05-18T20:07:15.298" v="294" actId="47"/>
        <pc:sldMkLst>
          <pc:docMk/>
          <pc:sldMk cId="2511296223" sldId="363"/>
        </pc:sldMkLst>
      </pc:sldChg>
      <pc:sldChg chg="del">
        <pc:chgData name="Vainio Karri" userId="6975b5c5-fc54-44c7-9c7f-5828518c0dde" providerId="ADAL" clId="{890EBBA7-C9BC-4BF2-A5A7-B274394FC067}" dt="2022-05-18T20:07:15.298" v="294" actId="47"/>
        <pc:sldMkLst>
          <pc:docMk/>
          <pc:sldMk cId="3372071871" sldId="366"/>
        </pc:sldMkLst>
      </pc:sldChg>
      <pc:sldChg chg="del">
        <pc:chgData name="Vainio Karri" userId="6975b5c5-fc54-44c7-9c7f-5828518c0dde" providerId="ADAL" clId="{890EBBA7-C9BC-4BF2-A5A7-B274394FC067}" dt="2022-05-18T20:07:15.298" v="294" actId="47"/>
        <pc:sldMkLst>
          <pc:docMk/>
          <pc:sldMk cId="460900591" sldId="367"/>
        </pc:sldMkLst>
      </pc:sldChg>
      <pc:sldChg chg="del">
        <pc:chgData name="Vainio Karri" userId="6975b5c5-fc54-44c7-9c7f-5828518c0dde" providerId="ADAL" clId="{890EBBA7-C9BC-4BF2-A5A7-B274394FC067}" dt="2022-05-18T20:07:15.298" v="294" actId="47"/>
        <pc:sldMkLst>
          <pc:docMk/>
          <pc:sldMk cId="1131366032" sldId="368"/>
        </pc:sldMkLst>
      </pc:sldChg>
      <pc:sldChg chg="del">
        <pc:chgData name="Vainio Karri" userId="6975b5c5-fc54-44c7-9c7f-5828518c0dde" providerId="ADAL" clId="{890EBBA7-C9BC-4BF2-A5A7-B274394FC067}" dt="2022-05-18T20:07:15.298" v="294" actId="47"/>
        <pc:sldMkLst>
          <pc:docMk/>
          <pc:sldMk cId="31463503" sldId="369"/>
        </pc:sldMkLst>
      </pc:sldChg>
      <pc:sldChg chg="del">
        <pc:chgData name="Vainio Karri" userId="6975b5c5-fc54-44c7-9c7f-5828518c0dde" providerId="ADAL" clId="{890EBBA7-C9BC-4BF2-A5A7-B274394FC067}" dt="2022-05-18T20:07:15.298" v="294" actId="47"/>
        <pc:sldMkLst>
          <pc:docMk/>
          <pc:sldMk cId="4177297514" sldId="370"/>
        </pc:sldMkLst>
      </pc:sldChg>
      <pc:sldChg chg="del">
        <pc:chgData name="Vainio Karri" userId="6975b5c5-fc54-44c7-9c7f-5828518c0dde" providerId="ADAL" clId="{890EBBA7-C9BC-4BF2-A5A7-B274394FC067}" dt="2022-05-18T20:07:15.298" v="294" actId="47"/>
        <pc:sldMkLst>
          <pc:docMk/>
          <pc:sldMk cId="4209307120" sldId="371"/>
        </pc:sldMkLst>
      </pc:sldChg>
      <pc:sldChg chg="del">
        <pc:chgData name="Vainio Karri" userId="6975b5c5-fc54-44c7-9c7f-5828518c0dde" providerId="ADAL" clId="{890EBBA7-C9BC-4BF2-A5A7-B274394FC067}" dt="2022-05-18T20:07:15.298" v="294" actId="47"/>
        <pc:sldMkLst>
          <pc:docMk/>
          <pc:sldMk cId="1409146388" sldId="372"/>
        </pc:sldMkLst>
      </pc:sldChg>
      <pc:sldChg chg="del">
        <pc:chgData name="Vainio Karri" userId="6975b5c5-fc54-44c7-9c7f-5828518c0dde" providerId="ADAL" clId="{890EBBA7-C9BC-4BF2-A5A7-B274394FC067}" dt="2022-05-18T20:07:15.298" v="294" actId="47"/>
        <pc:sldMkLst>
          <pc:docMk/>
          <pc:sldMk cId="2253412043" sldId="373"/>
        </pc:sldMkLst>
      </pc:sldChg>
      <pc:sldChg chg="del">
        <pc:chgData name="Vainio Karri" userId="6975b5c5-fc54-44c7-9c7f-5828518c0dde" providerId="ADAL" clId="{890EBBA7-C9BC-4BF2-A5A7-B274394FC067}" dt="2022-05-18T20:07:15.298" v="294" actId="47"/>
        <pc:sldMkLst>
          <pc:docMk/>
          <pc:sldMk cId="3064406735" sldId="374"/>
        </pc:sldMkLst>
      </pc:sldChg>
      <pc:sldChg chg="del">
        <pc:chgData name="Vainio Karri" userId="6975b5c5-fc54-44c7-9c7f-5828518c0dde" providerId="ADAL" clId="{890EBBA7-C9BC-4BF2-A5A7-B274394FC067}" dt="2022-05-18T20:07:15.298" v="294" actId="47"/>
        <pc:sldMkLst>
          <pc:docMk/>
          <pc:sldMk cId="661002128" sldId="375"/>
        </pc:sldMkLst>
      </pc:sldChg>
      <pc:sldChg chg="del">
        <pc:chgData name="Vainio Karri" userId="6975b5c5-fc54-44c7-9c7f-5828518c0dde" providerId="ADAL" clId="{890EBBA7-C9BC-4BF2-A5A7-B274394FC067}" dt="2022-05-18T20:07:15.298" v="294" actId="47"/>
        <pc:sldMkLst>
          <pc:docMk/>
          <pc:sldMk cId="3164386372" sldId="376"/>
        </pc:sldMkLst>
      </pc:sldChg>
      <pc:sldChg chg="del">
        <pc:chgData name="Vainio Karri" userId="6975b5c5-fc54-44c7-9c7f-5828518c0dde" providerId="ADAL" clId="{890EBBA7-C9BC-4BF2-A5A7-B274394FC067}" dt="2022-05-18T20:07:15.298" v="294" actId="47"/>
        <pc:sldMkLst>
          <pc:docMk/>
          <pc:sldMk cId="962659439" sldId="377"/>
        </pc:sldMkLst>
      </pc:sldChg>
      <pc:sldChg chg="modSp add del mod ord modTransition">
        <pc:chgData name="Vainio Karri" userId="6975b5c5-fc54-44c7-9c7f-5828518c0dde" providerId="ADAL" clId="{890EBBA7-C9BC-4BF2-A5A7-B274394FC067}" dt="2022-05-19T08:46:55.333" v="1731"/>
        <pc:sldMkLst>
          <pc:docMk/>
          <pc:sldMk cId="2501699054" sldId="378"/>
        </pc:sldMkLst>
        <pc:spChg chg="mod">
          <ac:chgData name="Vainio Karri" userId="6975b5c5-fc54-44c7-9c7f-5828518c0dde" providerId="ADAL" clId="{890EBBA7-C9BC-4BF2-A5A7-B274394FC067}" dt="2022-05-19T08:32:07.967" v="1596" actId="20577"/>
          <ac:spMkLst>
            <pc:docMk/>
            <pc:sldMk cId="2501699054" sldId="378"/>
            <ac:spMk id="5" creationId="{3CEB9380-B3ED-48A0-9D8A-F8DD4C5F17F4}"/>
          </ac:spMkLst>
        </pc:spChg>
      </pc:sldChg>
      <pc:sldChg chg="del">
        <pc:chgData name="Vainio Karri" userId="6975b5c5-fc54-44c7-9c7f-5828518c0dde" providerId="ADAL" clId="{890EBBA7-C9BC-4BF2-A5A7-B274394FC067}" dt="2022-05-18T20:07:29.023" v="297" actId="47"/>
        <pc:sldMkLst>
          <pc:docMk/>
          <pc:sldMk cId="3565816323" sldId="379"/>
        </pc:sldMkLst>
      </pc:sldChg>
      <pc:sldChg chg="add del">
        <pc:chgData name="Vainio Karri" userId="6975b5c5-fc54-44c7-9c7f-5828518c0dde" providerId="ADAL" clId="{890EBBA7-C9BC-4BF2-A5A7-B274394FC067}" dt="2022-05-18T20:07:32.789" v="298" actId="47"/>
        <pc:sldMkLst>
          <pc:docMk/>
          <pc:sldMk cId="1780858111" sldId="380"/>
        </pc:sldMkLst>
      </pc:sldChg>
      <pc:sldChg chg="addSp delSp modSp new del mod modClrScheme chgLayout">
        <pc:chgData name="Vainio Karri" userId="6975b5c5-fc54-44c7-9c7f-5828518c0dde" providerId="ADAL" clId="{890EBBA7-C9BC-4BF2-A5A7-B274394FC067}" dt="2022-05-18T20:35:46.251" v="700" actId="47"/>
        <pc:sldMkLst>
          <pc:docMk/>
          <pc:sldMk cId="1220843887" sldId="381"/>
        </pc:sldMkLst>
        <pc:spChg chg="del">
          <ac:chgData name="Vainio Karri" userId="6975b5c5-fc54-44c7-9c7f-5828518c0dde" providerId="ADAL" clId="{890EBBA7-C9BC-4BF2-A5A7-B274394FC067}" dt="2022-05-17T20:54:48.366" v="3" actId="700"/>
          <ac:spMkLst>
            <pc:docMk/>
            <pc:sldMk cId="1220843887" sldId="381"/>
            <ac:spMk id="2" creationId="{7C92E19C-DA82-458E-813B-F41A60D0854E}"/>
          </ac:spMkLst>
        </pc:spChg>
        <pc:spChg chg="del mod ord">
          <ac:chgData name="Vainio Karri" userId="6975b5c5-fc54-44c7-9c7f-5828518c0dde" providerId="ADAL" clId="{890EBBA7-C9BC-4BF2-A5A7-B274394FC067}" dt="2022-05-17T20:54:48.366" v="3" actId="700"/>
          <ac:spMkLst>
            <pc:docMk/>
            <pc:sldMk cId="1220843887" sldId="381"/>
            <ac:spMk id="3" creationId="{43E3E5C8-C339-4FE2-A101-BCAF87A799E4}"/>
          </ac:spMkLst>
        </pc:spChg>
        <pc:spChg chg="del">
          <ac:chgData name="Vainio Karri" userId="6975b5c5-fc54-44c7-9c7f-5828518c0dde" providerId="ADAL" clId="{890EBBA7-C9BC-4BF2-A5A7-B274394FC067}" dt="2022-05-17T20:54:48.366" v="3" actId="700"/>
          <ac:spMkLst>
            <pc:docMk/>
            <pc:sldMk cId="1220843887" sldId="381"/>
            <ac:spMk id="4" creationId="{CC66AF14-203A-4510-9FFF-890543A9E5AD}"/>
          </ac:spMkLst>
        </pc:spChg>
        <pc:spChg chg="mod ord">
          <ac:chgData name="Vainio Karri" userId="6975b5c5-fc54-44c7-9c7f-5828518c0dde" providerId="ADAL" clId="{890EBBA7-C9BC-4BF2-A5A7-B274394FC067}" dt="2022-05-17T20:54:48.366" v="3" actId="700"/>
          <ac:spMkLst>
            <pc:docMk/>
            <pc:sldMk cId="1220843887" sldId="381"/>
            <ac:spMk id="5" creationId="{59F35211-5337-474A-8FD3-FE7DC7F92608}"/>
          </ac:spMkLst>
        </pc:spChg>
        <pc:spChg chg="del">
          <ac:chgData name="Vainio Karri" userId="6975b5c5-fc54-44c7-9c7f-5828518c0dde" providerId="ADAL" clId="{890EBBA7-C9BC-4BF2-A5A7-B274394FC067}" dt="2022-05-17T20:54:48.366" v="3" actId="700"/>
          <ac:spMkLst>
            <pc:docMk/>
            <pc:sldMk cId="1220843887" sldId="381"/>
            <ac:spMk id="6" creationId="{9BC7F8D9-68CC-4D54-8651-DCCBB885558E}"/>
          </ac:spMkLst>
        </pc:spChg>
        <pc:spChg chg="del">
          <ac:chgData name="Vainio Karri" userId="6975b5c5-fc54-44c7-9c7f-5828518c0dde" providerId="ADAL" clId="{890EBBA7-C9BC-4BF2-A5A7-B274394FC067}" dt="2022-05-17T20:54:48.366" v="3" actId="700"/>
          <ac:spMkLst>
            <pc:docMk/>
            <pc:sldMk cId="1220843887" sldId="381"/>
            <ac:spMk id="7" creationId="{4CE3CAA5-EA15-4DDA-8AE8-FB69DA04A07F}"/>
          </ac:spMkLst>
        </pc:spChg>
        <pc:spChg chg="add mod ord">
          <ac:chgData name="Vainio Karri" userId="6975b5c5-fc54-44c7-9c7f-5828518c0dde" providerId="ADAL" clId="{890EBBA7-C9BC-4BF2-A5A7-B274394FC067}" dt="2022-05-17T20:54:48.366" v="3" actId="700"/>
          <ac:spMkLst>
            <pc:docMk/>
            <pc:sldMk cId="1220843887" sldId="381"/>
            <ac:spMk id="8" creationId="{CEDD0963-73F3-4278-A61A-A0673388993F}"/>
          </ac:spMkLst>
        </pc:spChg>
        <pc:picChg chg="add mod">
          <ac:chgData name="Vainio Karri" userId="6975b5c5-fc54-44c7-9c7f-5828518c0dde" providerId="ADAL" clId="{890EBBA7-C9BC-4BF2-A5A7-B274394FC067}" dt="2022-05-18T19:18:08.562" v="129" actId="1076"/>
          <ac:picMkLst>
            <pc:docMk/>
            <pc:sldMk cId="1220843887" sldId="381"/>
            <ac:picMk id="10" creationId="{4B30A00F-9922-4F3B-8081-5C4DCCC6A088}"/>
          </ac:picMkLst>
        </pc:picChg>
        <pc:picChg chg="add mod">
          <ac:chgData name="Vainio Karri" userId="6975b5c5-fc54-44c7-9c7f-5828518c0dde" providerId="ADAL" clId="{890EBBA7-C9BC-4BF2-A5A7-B274394FC067}" dt="2022-05-18T19:18:10.923" v="130" actId="1076"/>
          <ac:picMkLst>
            <pc:docMk/>
            <pc:sldMk cId="1220843887" sldId="381"/>
            <ac:picMk id="12" creationId="{D047F817-7522-4861-A676-38A6057C3CCF}"/>
          </ac:picMkLst>
        </pc:picChg>
      </pc:sldChg>
      <pc:sldChg chg="del">
        <pc:chgData name="Vainio Karri" userId="6975b5c5-fc54-44c7-9c7f-5828518c0dde" providerId="ADAL" clId="{890EBBA7-C9BC-4BF2-A5A7-B274394FC067}" dt="2022-05-18T20:24:07.690" v="448" actId="47"/>
        <pc:sldMkLst>
          <pc:docMk/>
          <pc:sldMk cId="3792087009" sldId="382"/>
        </pc:sldMkLst>
      </pc:sldChg>
      <pc:sldChg chg="del">
        <pc:chgData name="Vainio Karri" userId="6975b5c5-fc54-44c7-9c7f-5828518c0dde" providerId="ADAL" clId="{890EBBA7-C9BC-4BF2-A5A7-B274394FC067}" dt="2022-05-18T20:24:56.130" v="455" actId="47"/>
        <pc:sldMkLst>
          <pc:docMk/>
          <pc:sldMk cId="3271943752" sldId="383"/>
        </pc:sldMkLst>
      </pc:sldChg>
      <pc:sldChg chg="del">
        <pc:chgData name="Vainio Karri" userId="6975b5c5-fc54-44c7-9c7f-5828518c0dde" providerId="ADAL" clId="{890EBBA7-C9BC-4BF2-A5A7-B274394FC067}" dt="2022-05-19T08:31:54.049" v="1536" actId="47"/>
        <pc:sldMkLst>
          <pc:docMk/>
          <pc:sldMk cId="1653448572" sldId="384"/>
        </pc:sldMkLst>
      </pc:sldChg>
      <pc:sldChg chg="del">
        <pc:chgData name="Vainio Karri" userId="6975b5c5-fc54-44c7-9c7f-5828518c0dde" providerId="ADAL" clId="{890EBBA7-C9BC-4BF2-A5A7-B274394FC067}" dt="2022-05-18T20:36:40.771" v="733" actId="2696"/>
        <pc:sldMkLst>
          <pc:docMk/>
          <pc:sldMk cId="1650222661" sldId="385"/>
        </pc:sldMkLst>
      </pc:sldChg>
      <pc:sldChg chg="addSp modSp add mod modTransition">
        <pc:chgData name="Vainio Karri" userId="6975b5c5-fc54-44c7-9c7f-5828518c0dde" providerId="ADAL" clId="{890EBBA7-C9BC-4BF2-A5A7-B274394FC067}" dt="2022-05-19T08:46:55.333" v="1731"/>
        <pc:sldMkLst>
          <pc:docMk/>
          <pc:sldMk cId="3364642490" sldId="385"/>
        </pc:sldMkLst>
        <pc:spChg chg="add mod">
          <ac:chgData name="Vainio Karri" userId="6975b5c5-fc54-44c7-9c7f-5828518c0dde" providerId="ADAL" clId="{890EBBA7-C9BC-4BF2-A5A7-B274394FC067}" dt="2022-05-19T08:27:12.434" v="1378" actId="113"/>
          <ac:spMkLst>
            <pc:docMk/>
            <pc:sldMk cId="3364642490" sldId="385"/>
            <ac:spMk id="2" creationId="{F0613A5A-6803-44B2-BA03-A6F005800BE4}"/>
          </ac:spMkLst>
        </pc:spChg>
        <pc:picChg chg="mod">
          <ac:chgData name="Vainio Karri" userId="6975b5c5-fc54-44c7-9c7f-5828518c0dde" providerId="ADAL" clId="{890EBBA7-C9BC-4BF2-A5A7-B274394FC067}" dt="2022-05-19T08:25:56.485" v="1353" actId="14100"/>
          <ac:picMkLst>
            <pc:docMk/>
            <pc:sldMk cId="3364642490" sldId="385"/>
            <ac:picMk id="3" creationId="{00000000-0000-0000-0000-000000000000}"/>
          </ac:picMkLst>
        </pc:picChg>
      </pc:sldChg>
      <pc:sldChg chg="add del">
        <pc:chgData name="Vainio Karri" userId="6975b5c5-fc54-44c7-9c7f-5828518c0dde" providerId="ADAL" clId="{890EBBA7-C9BC-4BF2-A5A7-B274394FC067}" dt="2022-05-18T20:25:48.750" v="456" actId="47"/>
        <pc:sldMkLst>
          <pc:docMk/>
          <pc:sldMk cId="3932802737" sldId="386"/>
        </pc:sldMkLst>
      </pc:sldChg>
      <pc:sldChg chg="addSp delSp modSp new del mod modClrScheme chgLayout">
        <pc:chgData name="Vainio Karri" userId="6975b5c5-fc54-44c7-9c7f-5828518c0dde" providerId="ADAL" clId="{890EBBA7-C9BC-4BF2-A5A7-B274394FC067}" dt="2022-05-18T20:35:45.482" v="699" actId="47"/>
        <pc:sldMkLst>
          <pc:docMk/>
          <pc:sldMk cId="3816762202" sldId="387"/>
        </pc:sldMkLst>
        <pc:spChg chg="del">
          <ac:chgData name="Vainio Karri" userId="6975b5c5-fc54-44c7-9c7f-5828518c0dde" providerId="ADAL" clId="{890EBBA7-C9BC-4BF2-A5A7-B274394FC067}" dt="2022-05-17T21:06:57.849" v="15" actId="700"/>
          <ac:spMkLst>
            <pc:docMk/>
            <pc:sldMk cId="3816762202" sldId="387"/>
            <ac:spMk id="2" creationId="{8FD81EB5-D2F3-4198-94C9-5CACA783476D}"/>
          </ac:spMkLst>
        </pc:spChg>
        <pc:spChg chg="del mod ord">
          <ac:chgData name="Vainio Karri" userId="6975b5c5-fc54-44c7-9c7f-5828518c0dde" providerId="ADAL" clId="{890EBBA7-C9BC-4BF2-A5A7-B274394FC067}" dt="2022-05-17T21:06:57.849" v="15" actId="700"/>
          <ac:spMkLst>
            <pc:docMk/>
            <pc:sldMk cId="3816762202" sldId="387"/>
            <ac:spMk id="3" creationId="{93B99C16-D158-49DF-875D-1C240660AAD3}"/>
          </ac:spMkLst>
        </pc:spChg>
        <pc:spChg chg="del mod ord">
          <ac:chgData name="Vainio Karri" userId="6975b5c5-fc54-44c7-9c7f-5828518c0dde" providerId="ADAL" clId="{890EBBA7-C9BC-4BF2-A5A7-B274394FC067}" dt="2022-05-17T21:06:57.849" v="15" actId="700"/>
          <ac:spMkLst>
            <pc:docMk/>
            <pc:sldMk cId="3816762202" sldId="387"/>
            <ac:spMk id="4" creationId="{B07A43DF-96CD-4416-8A85-A36615DECC19}"/>
          </ac:spMkLst>
        </pc:spChg>
        <pc:spChg chg="mod ord">
          <ac:chgData name="Vainio Karri" userId="6975b5c5-fc54-44c7-9c7f-5828518c0dde" providerId="ADAL" clId="{890EBBA7-C9BC-4BF2-A5A7-B274394FC067}" dt="2022-05-17T21:06:57.849" v="15" actId="700"/>
          <ac:spMkLst>
            <pc:docMk/>
            <pc:sldMk cId="3816762202" sldId="387"/>
            <ac:spMk id="5" creationId="{FABD0AB6-E0C1-42C7-B980-9211090BF8E8}"/>
          </ac:spMkLst>
        </pc:spChg>
        <pc:spChg chg="del">
          <ac:chgData name="Vainio Karri" userId="6975b5c5-fc54-44c7-9c7f-5828518c0dde" providerId="ADAL" clId="{890EBBA7-C9BC-4BF2-A5A7-B274394FC067}" dt="2022-05-17T21:06:57.849" v="15" actId="700"/>
          <ac:spMkLst>
            <pc:docMk/>
            <pc:sldMk cId="3816762202" sldId="387"/>
            <ac:spMk id="6" creationId="{71DB0B7B-045A-42D9-94BB-AE7886D0A5D7}"/>
          </ac:spMkLst>
        </pc:spChg>
        <pc:spChg chg="del">
          <ac:chgData name="Vainio Karri" userId="6975b5c5-fc54-44c7-9c7f-5828518c0dde" providerId="ADAL" clId="{890EBBA7-C9BC-4BF2-A5A7-B274394FC067}" dt="2022-05-17T21:06:57.849" v="15" actId="700"/>
          <ac:spMkLst>
            <pc:docMk/>
            <pc:sldMk cId="3816762202" sldId="387"/>
            <ac:spMk id="7" creationId="{14A92A6A-4EC4-416C-9232-C8B26DDBFCC7}"/>
          </ac:spMkLst>
        </pc:spChg>
        <pc:spChg chg="add mod ord">
          <ac:chgData name="Vainio Karri" userId="6975b5c5-fc54-44c7-9c7f-5828518c0dde" providerId="ADAL" clId="{890EBBA7-C9BC-4BF2-A5A7-B274394FC067}" dt="2022-05-17T21:06:57.849" v="15" actId="700"/>
          <ac:spMkLst>
            <pc:docMk/>
            <pc:sldMk cId="3816762202" sldId="387"/>
            <ac:spMk id="8" creationId="{20DBABEC-126E-4F42-9BEB-D03EBA0C3A73}"/>
          </ac:spMkLst>
        </pc:spChg>
        <pc:spChg chg="add mod ord">
          <ac:chgData name="Vainio Karri" userId="6975b5c5-fc54-44c7-9c7f-5828518c0dde" providerId="ADAL" clId="{890EBBA7-C9BC-4BF2-A5A7-B274394FC067}" dt="2022-05-17T21:06:58.899" v="16"/>
          <ac:spMkLst>
            <pc:docMk/>
            <pc:sldMk cId="3816762202" sldId="387"/>
            <ac:spMk id="9" creationId="{71824A50-D0DA-4F5E-B56A-F24C68EEAFE5}"/>
          </ac:spMkLst>
        </pc:spChg>
      </pc:sldChg>
      <pc:sldChg chg="new del">
        <pc:chgData name="Vainio Karri" userId="6975b5c5-fc54-44c7-9c7f-5828518c0dde" providerId="ADAL" clId="{890EBBA7-C9BC-4BF2-A5A7-B274394FC067}" dt="2022-05-17T21:06:50.067" v="13" actId="680"/>
        <pc:sldMkLst>
          <pc:docMk/>
          <pc:sldMk cId="3851788885" sldId="387"/>
        </pc:sldMkLst>
      </pc:sldChg>
      <pc:sldChg chg="addSp delSp modSp new del mod">
        <pc:chgData name="Vainio Karri" userId="6975b5c5-fc54-44c7-9c7f-5828518c0dde" providerId="ADAL" clId="{890EBBA7-C9BC-4BF2-A5A7-B274394FC067}" dt="2022-05-18T20:24:03.046" v="447" actId="47"/>
        <pc:sldMkLst>
          <pc:docMk/>
          <pc:sldMk cId="607662663" sldId="388"/>
        </pc:sldMkLst>
        <pc:picChg chg="add del">
          <ac:chgData name="Vainio Karri" userId="6975b5c5-fc54-44c7-9c7f-5828518c0dde" providerId="ADAL" clId="{890EBBA7-C9BC-4BF2-A5A7-B274394FC067}" dt="2022-05-17T21:15:59.630" v="19" actId="22"/>
          <ac:picMkLst>
            <pc:docMk/>
            <pc:sldMk cId="607662663" sldId="388"/>
            <ac:picMk id="6" creationId="{2D4715F1-C89F-4A66-B01D-2CA39347A866}"/>
          </ac:picMkLst>
        </pc:picChg>
        <pc:picChg chg="add mod">
          <ac:chgData name="Vainio Karri" userId="6975b5c5-fc54-44c7-9c7f-5828518c0dde" providerId="ADAL" clId="{890EBBA7-C9BC-4BF2-A5A7-B274394FC067}" dt="2022-05-17T21:16:07.179" v="21" actId="14100"/>
          <ac:picMkLst>
            <pc:docMk/>
            <pc:sldMk cId="607662663" sldId="388"/>
            <ac:picMk id="8" creationId="{E978E819-C95E-4446-8AB3-00F451E9B4C9}"/>
          </ac:picMkLst>
        </pc:picChg>
      </pc:sldChg>
      <pc:sldChg chg="modSp mod modTransition">
        <pc:chgData name="Vainio Karri" userId="6975b5c5-fc54-44c7-9c7f-5828518c0dde" providerId="ADAL" clId="{890EBBA7-C9BC-4BF2-A5A7-B274394FC067}" dt="2022-05-19T08:57:46.734" v="1930" actId="20577"/>
        <pc:sldMkLst>
          <pc:docMk/>
          <pc:sldMk cId="2177655341" sldId="390"/>
        </pc:sldMkLst>
        <pc:spChg chg="mod">
          <ac:chgData name="Vainio Karri" userId="6975b5c5-fc54-44c7-9c7f-5828518c0dde" providerId="ADAL" clId="{890EBBA7-C9BC-4BF2-A5A7-B274394FC067}" dt="2022-05-19T08:56:31.005" v="1878" actId="1076"/>
          <ac:spMkLst>
            <pc:docMk/>
            <pc:sldMk cId="2177655341" sldId="390"/>
            <ac:spMk id="2" creationId="{00000000-0000-0000-0000-000000000000}"/>
          </ac:spMkLst>
        </pc:spChg>
        <pc:spChg chg="mod">
          <ac:chgData name="Vainio Karri" userId="6975b5c5-fc54-44c7-9c7f-5828518c0dde" providerId="ADAL" clId="{890EBBA7-C9BC-4BF2-A5A7-B274394FC067}" dt="2022-05-19T08:57:46.734" v="1930" actId="20577"/>
          <ac:spMkLst>
            <pc:docMk/>
            <pc:sldMk cId="2177655341" sldId="390"/>
            <ac:spMk id="38" creationId="{00000000-0000-0000-0000-000000000000}"/>
          </ac:spMkLst>
        </pc:spChg>
        <pc:spChg chg="mod">
          <ac:chgData name="Vainio Karri" userId="6975b5c5-fc54-44c7-9c7f-5828518c0dde" providerId="ADAL" clId="{890EBBA7-C9BC-4BF2-A5A7-B274394FC067}" dt="2022-05-19T08:57:19.764" v="1906" actId="20577"/>
          <ac:spMkLst>
            <pc:docMk/>
            <pc:sldMk cId="2177655341" sldId="390"/>
            <ac:spMk id="40" creationId="{00000000-0000-0000-0000-000000000000}"/>
          </ac:spMkLst>
        </pc:spChg>
        <pc:spChg chg="mod">
          <ac:chgData name="Vainio Karri" userId="6975b5c5-fc54-44c7-9c7f-5828518c0dde" providerId="ADAL" clId="{890EBBA7-C9BC-4BF2-A5A7-B274394FC067}" dt="2022-05-19T08:55:34.060" v="1869" actId="20577"/>
          <ac:spMkLst>
            <pc:docMk/>
            <pc:sldMk cId="2177655341" sldId="390"/>
            <ac:spMk id="41" creationId="{00000000-0000-0000-0000-000000000000}"/>
          </ac:spMkLst>
        </pc:spChg>
      </pc:sldChg>
      <pc:sldChg chg="del">
        <pc:chgData name="Vainio Karri" userId="6975b5c5-fc54-44c7-9c7f-5828518c0dde" providerId="ADAL" clId="{890EBBA7-C9BC-4BF2-A5A7-B274394FC067}" dt="2022-05-18T20:37:15.204" v="735" actId="2696"/>
        <pc:sldMkLst>
          <pc:docMk/>
          <pc:sldMk cId="3994751354" sldId="390"/>
        </pc:sldMkLst>
      </pc:sldChg>
      <pc:sldChg chg="modSp del mod">
        <pc:chgData name="Vainio Karri" userId="6975b5c5-fc54-44c7-9c7f-5828518c0dde" providerId="ADAL" clId="{890EBBA7-C9BC-4BF2-A5A7-B274394FC067}" dt="2022-05-18T20:26:57.289" v="524" actId="47"/>
        <pc:sldMkLst>
          <pc:docMk/>
          <pc:sldMk cId="2823659412" sldId="397"/>
        </pc:sldMkLst>
        <pc:spChg chg="mod">
          <ac:chgData name="Vainio Karri" userId="6975b5c5-fc54-44c7-9c7f-5828518c0dde" providerId="ADAL" clId="{890EBBA7-C9BC-4BF2-A5A7-B274394FC067}" dt="2022-05-18T20:06:12.690" v="293" actId="27636"/>
          <ac:spMkLst>
            <pc:docMk/>
            <pc:sldMk cId="2823659412" sldId="397"/>
            <ac:spMk id="2" creationId="{00000000-0000-0000-0000-000000000000}"/>
          </ac:spMkLst>
        </pc:spChg>
        <pc:spChg chg="mod">
          <ac:chgData name="Vainio Karri" userId="6975b5c5-fc54-44c7-9c7f-5828518c0dde" providerId="ADAL" clId="{890EBBA7-C9BC-4BF2-A5A7-B274394FC067}" dt="2022-05-18T20:22:00.436" v="440" actId="1076"/>
          <ac:spMkLst>
            <pc:docMk/>
            <pc:sldMk cId="2823659412" sldId="397"/>
            <ac:spMk id="3" creationId="{00000000-0000-0000-0000-000000000000}"/>
          </ac:spMkLst>
        </pc:spChg>
      </pc:sldChg>
      <pc:sldChg chg="delSp modSp mod ord modTransition">
        <pc:chgData name="Vainio Karri" userId="6975b5c5-fc54-44c7-9c7f-5828518c0dde" providerId="ADAL" clId="{890EBBA7-C9BC-4BF2-A5A7-B274394FC067}" dt="2022-05-19T08:46:55.333" v="1731"/>
        <pc:sldMkLst>
          <pc:docMk/>
          <pc:sldMk cId="2363012730" sldId="594"/>
        </pc:sldMkLst>
        <pc:spChg chg="del">
          <ac:chgData name="Vainio Karri" userId="6975b5c5-fc54-44c7-9c7f-5828518c0dde" providerId="ADAL" clId="{890EBBA7-C9BC-4BF2-A5A7-B274394FC067}" dt="2022-05-19T08:24:08.703" v="1350" actId="478"/>
          <ac:spMkLst>
            <pc:docMk/>
            <pc:sldMk cId="2363012730" sldId="594"/>
            <ac:spMk id="18" creationId="{00000000-0000-0000-0000-000000000000}"/>
          </ac:spMkLst>
        </pc:spChg>
        <pc:spChg chg="del">
          <ac:chgData name="Vainio Karri" userId="6975b5c5-fc54-44c7-9c7f-5828518c0dde" providerId="ADAL" clId="{890EBBA7-C9BC-4BF2-A5A7-B274394FC067}" dt="2022-05-19T08:24:05.032" v="1348" actId="478"/>
          <ac:spMkLst>
            <pc:docMk/>
            <pc:sldMk cId="2363012730" sldId="594"/>
            <ac:spMk id="20" creationId="{00000000-0000-0000-0000-000000000000}"/>
          </ac:spMkLst>
        </pc:spChg>
        <pc:spChg chg="del">
          <ac:chgData name="Vainio Karri" userId="6975b5c5-fc54-44c7-9c7f-5828518c0dde" providerId="ADAL" clId="{890EBBA7-C9BC-4BF2-A5A7-B274394FC067}" dt="2022-05-19T08:24:12.152" v="1351" actId="478"/>
          <ac:spMkLst>
            <pc:docMk/>
            <pc:sldMk cId="2363012730" sldId="594"/>
            <ac:spMk id="22" creationId="{00000000-0000-0000-0000-000000000000}"/>
          </ac:spMkLst>
        </pc:spChg>
        <pc:spChg chg="del">
          <ac:chgData name="Vainio Karri" userId="6975b5c5-fc54-44c7-9c7f-5828518c0dde" providerId="ADAL" clId="{890EBBA7-C9BC-4BF2-A5A7-B274394FC067}" dt="2022-05-19T08:24:06.677" v="1349" actId="478"/>
          <ac:spMkLst>
            <pc:docMk/>
            <pc:sldMk cId="2363012730" sldId="594"/>
            <ac:spMk id="29" creationId="{00000000-0000-0000-0000-000000000000}"/>
          </ac:spMkLst>
        </pc:spChg>
        <pc:spChg chg="mod">
          <ac:chgData name="Vainio Karri" userId="6975b5c5-fc54-44c7-9c7f-5828518c0dde" providerId="ADAL" clId="{890EBBA7-C9BC-4BF2-A5A7-B274394FC067}" dt="2022-05-19T08:24:16.302" v="1352" actId="1036"/>
          <ac:spMkLst>
            <pc:docMk/>
            <pc:sldMk cId="2363012730" sldId="594"/>
            <ac:spMk id="270" creationId="{00000000-0000-0000-0000-000000000000}"/>
          </ac:spMkLst>
        </pc:spChg>
      </pc:sldChg>
      <pc:sldChg chg="add del">
        <pc:chgData name="Vainio Karri" userId="6975b5c5-fc54-44c7-9c7f-5828518c0dde" providerId="ADAL" clId="{890EBBA7-C9BC-4BF2-A5A7-B274394FC067}" dt="2022-05-19T08:31:44.102" v="1535" actId="47"/>
        <pc:sldMkLst>
          <pc:docMk/>
          <pc:sldMk cId="896065972" sldId="729"/>
        </pc:sldMkLst>
      </pc:sldChg>
      <pc:sldChg chg="del">
        <pc:chgData name="Vainio Karri" userId="6975b5c5-fc54-44c7-9c7f-5828518c0dde" providerId="ADAL" clId="{890EBBA7-C9BC-4BF2-A5A7-B274394FC067}" dt="2022-05-18T20:24:12.678" v="450" actId="47"/>
        <pc:sldMkLst>
          <pc:docMk/>
          <pc:sldMk cId="2491246610" sldId="802"/>
        </pc:sldMkLst>
      </pc:sldChg>
      <pc:sldChg chg="modSp del">
        <pc:chgData name="Vainio Karri" userId="6975b5c5-fc54-44c7-9c7f-5828518c0dde" providerId="ADAL" clId="{890EBBA7-C9BC-4BF2-A5A7-B274394FC067}" dt="2022-05-18T20:36:00.562" v="701" actId="47"/>
        <pc:sldMkLst>
          <pc:docMk/>
          <pc:sldMk cId="3805472910" sldId="809"/>
        </pc:sldMkLst>
        <pc:picChg chg="mod">
          <ac:chgData name="Vainio Karri" userId="6975b5c5-fc54-44c7-9c7f-5828518c0dde" providerId="ADAL" clId="{890EBBA7-C9BC-4BF2-A5A7-B274394FC067}" dt="2022-05-18T20:24:31.257" v="453" actId="1076"/>
          <ac:picMkLst>
            <pc:docMk/>
            <pc:sldMk cId="3805472910" sldId="809"/>
            <ac:picMk id="3076" creationId="{00000000-0000-0000-0000-000000000000}"/>
          </ac:picMkLst>
        </pc:picChg>
      </pc:sldChg>
      <pc:sldChg chg="del modNotes">
        <pc:chgData name="Vainio Karri" userId="6975b5c5-fc54-44c7-9c7f-5828518c0dde" providerId="ADAL" clId="{890EBBA7-C9BC-4BF2-A5A7-B274394FC067}" dt="2022-05-18T20:24:11.241" v="449" actId="47"/>
        <pc:sldMkLst>
          <pc:docMk/>
          <pc:sldMk cId="3686692772" sldId="811"/>
        </pc:sldMkLst>
      </pc:sldChg>
      <pc:sldChg chg="del">
        <pc:chgData name="Vainio Karri" userId="6975b5c5-fc54-44c7-9c7f-5828518c0dde" providerId="ADAL" clId="{890EBBA7-C9BC-4BF2-A5A7-B274394FC067}" dt="2022-05-18T19:18:34.256" v="131" actId="47"/>
        <pc:sldMkLst>
          <pc:docMk/>
          <pc:sldMk cId="2192503167" sldId="929"/>
        </pc:sldMkLst>
      </pc:sldChg>
      <pc:sldChg chg="del">
        <pc:chgData name="Vainio Karri" userId="6975b5c5-fc54-44c7-9c7f-5828518c0dde" providerId="ADAL" clId="{890EBBA7-C9BC-4BF2-A5A7-B274394FC067}" dt="2022-05-18T19:18:34.861" v="132" actId="47"/>
        <pc:sldMkLst>
          <pc:docMk/>
          <pc:sldMk cId="4117354712" sldId="930"/>
        </pc:sldMkLst>
      </pc:sldChg>
      <pc:sldChg chg="del">
        <pc:chgData name="Vainio Karri" userId="6975b5c5-fc54-44c7-9c7f-5828518c0dde" providerId="ADAL" clId="{890EBBA7-C9BC-4BF2-A5A7-B274394FC067}" dt="2022-05-18T20:25:49.995" v="457" actId="47"/>
        <pc:sldMkLst>
          <pc:docMk/>
          <pc:sldMk cId="2163757097" sldId="935"/>
        </pc:sldMkLst>
      </pc:sldChg>
      <pc:sldChg chg="addSp delSp modSp del mod modAnim">
        <pc:chgData name="Vainio Karri" userId="6975b5c5-fc54-44c7-9c7f-5828518c0dde" providerId="ADAL" clId="{890EBBA7-C9BC-4BF2-A5A7-B274394FC067}" dt="2022-05-18T20:38:09.802" v="767" actId="47"/>
        <pc:sldMkLst>
          <pc:docMk/>
          <pc:sldMk cId="1344898282" sldId="936"/>
        </pc:sldMkLst>
        <pc:spChg chg="del">
          <ac:chgData name="Vainio Karri" userId="6975b5c5-fc54-44c7-9c7f-5828518c0dde" providerId="ADAL" clId="{890EBBA7-C9BC-4BF2-A5A7-B274394FC067}" dt="2022-05-18T20:24:50.786" v="454" actId="478"/>
          <ac:spMkLst>
            <pc:docMk/>
            <pc:sldMk cId="1344898282" sldId="936"/>
            <ac:spMk id="4" creationId="{00000000-0000-0000-0000-000000000000}"/>
          </ac:spMkLst>
        </pc:spChg>
        <pc:spChg chg="mod">
          <ac:chgData name="Vainio Karri" userId="6975b5c5-fc54-44c7-9c7f-5828518c0dde" providerId="ADAL" clId="{890EBBA7-C9BC-4BF2-A5A7-B274394FC067}" dt="2022-05-18T20:27:55.528" v="569" actId="6549"/>
          <ac:spMkLst>
            <pc:docMk/>
            <pc:sldMk cId="1344898282" sldId="936"/>
            <ac:spMk id="37" creationId="{00000000-0000-0000-0000-000000000000}"/>
          </ac:spMkLst>
        </pc:spChg>
        <pc:grpChg chg="mod">
          <ac:chgData name="Vainio Karri" userId="6975b5c5-fc54-44c7-9c7f-5828518c0dde" providerId="ADAL" clId="{890EBBA7-C9BC-4BF2-A5A7-B274394FC067}" dt="2022-05-18T20:27:44.523" v="555" actId="1076"/>
          <ac:grpSpMkLst>
            <pc:docMk/>
            <pc:sldMk cId="1344898282" sldId="936"/>
            <ac:grpSpMk id="5" creationId="{00000000-0000-0000-0000-000000000000}"/>
          </ac:grpSpMkLst>
        </pc:grpChg>
        <pc:picChg chg="add mod">
          <ac:chgData name="Vainio Karri" userId="6975b5c5-fc54-44c7-9c7f-5828518c0dde" providerId="ADAL" clId="{890EBBA7-C9BC-4BF2-A5A7-B274394FC067}" dt="2022-05-18T20:29:17.328" v="576" actId="1076"/>
          <ac:picMkLst>
            <pc:docMk/>
            <pc:sldMk cId="1344898282" sldId="936"/>
            <ac:picMk id="9" creationId="{8CD53FF8-8792-4360-9436-6BFB022D2DCA}"/>
          </ac:picMkLst>
        </pc:picChg>
        <pc:picChg chg="del">
          <ac:chgData name="Vainio Karri" userId="6975b5c5-fc54-44c7-9c7f-5828518c0dde" providerId="ADAL" clId="{890EBBA7-C9BC-4BF2-A5A7-B274394FC067}" dt="2022-05-18T20:29:13.531" v="573" actId="478"/>
          <ac:picMkLst>
            <pc:docMk/>
            <pc:sldMk cId="1344898282" sldId="936"/>
            <ac:picMk id="3074" creationId="{00000000-0000-0000-0000-000000000000}"/>
          </ac:picMkLst>
        </pc:picChg>
      </pc:sldChg>
      <pc:sldChg chg="del">
        <pc:chgData name="Vainio Karri" userId="6975b5c5-fc54-44c7-9c7f-5828518c0dde" providerId="ADAL" clId="{890EBBA7-C9BC-4BF2-A5A7-B274394FC067}" dt="2022-05-18T20:25:51.821" v="458" actId="47"/>
        <pc:sldMkLst>
          <pc:docMk/>
          <pc:sldMk cId="226572625" sldId="939"/>
        </pc:sldMkLst>
      </pc:sldChg>
      <pc:sldChg chg="addSp modSp mod modTransition">
        <pc:chgData name="Vainio Karri" userId="6975b5c5-fc54-44c7-9c7f-5828518c0dde" providerId="ADAL" clId="{890EBBA7-C9BC-4BF2-A5A7-B274394FC067}" dt="2022-05-19T08:54:13.264" v="1835" actId="1076"/>
        <pc:sldMkLst>
          <pc:docMk/>
          <pc:sldMk cId="453359763" sldId="10476"/>
        </pc:sldMkLst>
        <pc:spChg chg="mod">
          <ac:chgData name="Vainio Karri" userId="6975b5c5-fc54-44c7-9c7f-5828518c0dde" providerId="ADAL" clId="{890EBBA7-C9BC-4BF2-A5A7-B274394FC067}" dt="2022-05-19T08:32:28.661" v="1610" actId="1076"/>
          <ac:spMkLst>
            <pc:docMk/>
            <pc:sldMk cId="453359763" sldId="10476"/>
            <ac:spMk id="2" creationId="{C7F3E6FE-6EFA-4730-9140-625E45202413}"/>
          </ac:spMkLst>
        </pc:spChg>
        <pc:spChg chg="add mod">
          <ac:chgData name="Vainio Karri" userId="6975b5c5-fc54-44c7-9c7f-5828518c0dde" providerId="ADAL" clId="{890EBBA7-C9BC-4BF2-A5A7-B274394FC067}" dt="2022-05-19T08:54:13.264" v="1835" actId="1076"/>
          <ac:spMkLst>
            <pc:docMk/>
            <pc:sldMk cId="453359763" sldId="10476"/>
            <ac:spMk id="7" creationId="{25C8FBF0-8D3C-49E0-9E8F-C36E54C1A50B}"/>
          </ac:spMkLst>
        </pc:spChg>
      </pc:sldChg>
      <pc:sldChg chg="del">
        <pc:chgData name="Vainio Karri" userId="6975b5c5-fc54-44c7-9c7f-5828518c0dde" providerId="ADAL" clId="{890EBBA7-C9BC-4BF2-A5A7-B274394FC067}" dt="2022-05-18T20:23:48.376" v="446" actId="47"/>
        <pc:sldMkLst>
          <pc:docMk/>
          <pc:sldMk cId="96558854" sldId="10477"/>
        </pc:sldMkLst>
      </pc:sldChg>
      <pc:sldChg chg="addSp delSp modSp new add del mod modTransition modClrScheme chgLayout">
        <pc:chgData name="Vainio Karri" userId="6975b5c5-fc54-44c7-9c7f-5828518c0dde" providerId="ADAL" clId="{890EBBA7-C9BC-4BF2-A5A7-B274394FC067}" dt="2022-05-19T08:46:55.333" v="1731"/>
        <pc:sldMkLst>
          <pc:docMk/>
          <pc:sldMk cId="3487203693" sldId="10478"/>
        </pc:sldMkLst>
        <pc:spChg chg="del">
          <ac:chgData name="Vainio Karri" userId="6975b5c5-fc54-44c7-9c7f-5828518c0dde" providerId="ADAL" clId="{890EBBA7-C9BC-4BF2-A5A7-B274394FC067}" dt="2022-05-17T21:37:03.019" v="24" actId="700"/>
          <ac:spMkLst>
            <pc:docMk/>
            <pc:sldMk cId="3487203693" sldId="10478"/>
            <ac:spMk id="2" creationId="{FFDB79DE-8184-4882-B1AF-E806DD111F61}"/>
          </ac:spMkLst>
        </pc:spChg>
        <pc:spChg chg="del">
          <ac:chgData name="Vainio Karri" userId="6975b5c5-fc54-44c7-9c7f-5828518c0dde" providerId="ADAL" clId="{890EBBA7-C9BC-4BF2-A5A7-B274394FC067}" dt="2022-05-17T21:37:03.019" v="24" actId="700"/>
          <ac:spMkLst>
            <pc:docMk/>
            <pc:sldMk cId="3487203693" sldId="10478"/>
            <ac:spMk id="3" creationId="{0DA03DDA-7A6A-4EAC-97F9-DBF343E3BDAB}"/>
          </ac:spMkLst>
        </pc:spChg>
        <pc:spChg chg="del">
          <ac:chgData name="Vainio Karri" userId="6975b5c5-fc54-44c7-9c7f-5828518c0dde" providerId="ADAL" clId="{890EBBA7-C9BC-4BF2-A5A7-B274394FC067}" dt="2022-05-17T21:37:03.019" v="24" actId="700"/>
          <ac:spMkLst>
            <pc:docMk/>
            <pc:sldMk cId="3487203693" sldId="10478"/>
            <ac:spMk id="4" creationId="{DF290C08-5E1B-4523-8AF7-44881E5C99EA}"/>
          </ac:spMkLst>
        </pc:spChg>
        <pc:spChg chg="mod ord">
          <ac:chgData name="Vainio Karri" userId="6975b5c5-fc54-44c7-9c7f-5828518c0dde" providerId="ADAL" clId="{890EBBA7-C9BC-4BF2-A5A7-B274394FC067}" dt="2022-05-17T21:37:03.019" v="24" actId="700"/>
          <ac:spMkLst>
            <pc:docMk/>
            <pc:sldMk cId="3487203693" sldId="10478"/>
            <ac:spMk id="5" creationId="{2A509455-5342-465F-8284-541298780B0F}"/>
          </ac:spMkLst>
        </pc:spChg>
        <pc:spChg chg="del">
          <ac:chgData name="Vainio Karri" userId="6975b5c5-fc54-44c7-9c7f-5828518c0dde" providerId="ADAL" clId="{890EBBA7-C9BC-4BF2-A5A7-B274394FC067}" dt="2022-05-17T21:37:03.019" v="24" actId="700"/>
          <ac:spMkLst>
            <pc:docMk/>
            <pc:sldMk cId="3487203693" sldId="10478"/>
            <ac:spMk id="6" creationId="{9C7115A3-E3BE-4279-86B7-64742F4EB48C}"/>
          </ac:spMkLst>
        </pc:spChg>
        <pc:spChg chg="del">
          <ac:chgData name="Vainio Karri" userId="6975b5c5-fc54-44c7-9c7f-5828518c0dde" providerId="ADAL" clId="{890EBBA7-C9BC-4BF2-A5A7-B274394FC067}" dt="2022-05-17T21:37:03.019" v="24" actId="700"/>
          <ac:spMkLst>
            <pc:docMk/>
            <pc:sldMk cId="3487203693" sldId="10478"/>
            <ac:spMk id="7" creationId="{42BC5612-802D-44AF-8ACD-A3C68A7C6C94}"/>
          </ac:spMkLst>
        </pc:spChg>
        <pc:picChg chg="add mod">
          <ac:chgData name="Vainio Karri" userId="6975b5c5-fc54-44c7-9c7f-5828518c0dde" providerId="ADAL" clId="{890EBBA7-C9BC-4BF2-A5A7-B274394FC067}" dt="2022-05-19T07:42:14.032" v="789" actId="1076"/>
          <ac:picMkLst>
            <pc:docMk/>
            <pc:sldMk cId="3487203693" sldId="10478"/>
            <ac:picMk id="9" creationId="{EE7FB05D-7959-4513-B2E3-CB07529CF55B}"/>
          </ac:picMkLst>
        </pc:picChg>
        <pc:picChg chg="add mod">
          <ac:chgData name="Vainio Karri" userId="6975b5c5-fc54-44c7-9c7f-5828518c0dde" providerId="ADAL" clId="{890EBBA7-C9BC-4BF2-A5A7-B274394FC067}" dt="2022-05-19T07:42:02.400" v="785" actId="14100"/>
          <ac:picMkLst>
            <pc:docMk/>
            <pc:sldMk cId="3487203693" sldId="10478"/>
            <ac:picMk id="11" creationId="{DDE5D0B2-1C3E-4D18-9819-92146CD4B1E0}"/>
          </ac:picMkLst>
        </pc:picChg>
        <pc:picChg chg="add del">
          <ac:chgData name="Vainio Karri" userId="6975b5c5-fc54-44c7-9c7f-5828518c0dde" providerId="ADAL" clId="{890EBBA7-C9BC-4BF2-A5A7-B274394FC067}" dt="2022-05-17T21:39:02.551" v="32" actId="22"/>
          <ac:picMkLst>
            <pc:docMk/>
            <pc:sldMk cId="3487203693" sldId="10478"/>
            <ac:picMk id="13" creationId="{AD863993-9151-41D7-9CA1-C230466F6357}"/>
          </ac:picMkLst>
        </pc:picChg>
        <pc:picChg chg="add mod">
          <ac:chgData name="Vainio Karri" userId="6975b5c5-fc54-44c7-9c7f-5828518c0dde" providerId="ADAL" clId="{890EBBA7-C9BC-4BF2-A5A7-B274394FC067}" dt="2022-05-19T07:42:08.374" v="787" actId="1076"/>
          <ac:picMkLst>
            <pc:docMk/>
            <pc:sldMk cId="3487203693" sldId="10478"/>
            <ac:picMk id="15" creationId="{C24123CE-5529-4779-99F2-90D3F4221762}"/>
          </ac:picMkLst>
        </pc:picChg>
        <pc:picChg chg="add mod">
          <ac:chgData name="Vainio Karri" userId="6975b5c5-fc54-44c7-9c7f-5828518c0dde" providerId="ADAL" clId="{890EBBA7-C9BC-4BF2-A5A7-B274394FC067}" dt="2022-05-19T07:41:36.650" v="780" actId="1076"/>
          <ac:picMkLst>
            <pc:docMk/>
            <pc:sldMk cId="3487203693" sldId="10478"/>
            <ac:picMk id="17" creationId="{CC3924CC-9688-4759-8CA2-34680BC3BBA5}"/>
          </ac:picMkLst>
        </pc:picChg>
      </pc:sldChg>
      <pc:sldChg chg="del">
        <pc:chgData name="Vainio Karri" userId="6975b5c5-fc54-44c7-9c7f-5828518c0dde" providerId="ADAL" clId="{890EBBA7-C9BC-4BF2-A5A7-B274394FC067}" dt="2022-05-18T20:24:15.496" v="451" actId="47"/>
        <pc:sldMkLst>
          <pc:docMk/>
          <pc:sldMk cId="2293042347" sldId="10479"/>
        </pc:sldMkLst>
      </pc:sldChg>
      <pc:sldChg chg="addSp delSp modSp mod modTransition modAnim">
        <pc:chgData name="Vainio Karri" userId="6975b5c5-fc54-44c7-9c7f-5828518c0dde" providerId="ADAL" clId="{890EBBA7-C9BC-4BF2-A5A7-B274394FC067}" dt="2022-05-19T09:13:51.128" v="1934"/>
        <pc:sldMkLst>
          <pc:docMk/>
          <pc:sldMk cId="2278864447" sldId="10480"/>
        </pc:sldMkLst>
        <pc:spChg chg="del">
          <ac:chgData name="Vainio Karri" userId="6975b5c5-fc54-44c7-9c7f-5828518c0dde" providerId="ADAL" clId="{890EBBA7-C9BC-4BF2-A5A7-B274394FC067}" dt="2022-05-19T08:02:06.747" v="903" actId="478"/>
          <ac:spMkLst>
            <pc:docMk/>
            <pc:sldMk cId="2278864447" sldId="10480"/>
            <ac:spMk id="2" creationId="{00000000-0000-0000-0000-000000000000}"/>
          </ac:spMkLst>
        </pc:spChg>
        <pc:spChg chg="mod">
          <ac:chgData name="Vainio Karri" userId="6975b5c5-fc54-44c7-9c7f-5828518c0dde" providerId="ADAL" clId="{890EBBA7-C9BC-4BF2-A5A7-B274394FC067}" dt="2022-05-19T08:02:13.932" v="905" actId="1076"/>
          <ac:spMkLst>
            <pc:docMk/>
            <pc:sldMk cId="2278864447" sldId="10480"/>
            <ac:spMk id="3" creationId="{F3EFB6BA-6BA4-7F4B-8878-4C59E565F45A}"/>
          </ac:spMkLst>
        </pc:spChg>
        <pc:spChg chg="del mod">
          <ac:chgData name="Vainio Karri" userId="6975b5c5-fc54-44c7-9c7f-5828518c0dde" providerId="ADAL" clId="{890EBBA7-C9BC-4BF2-A5A7-B274394FC067}" dt="2022-05-19T08:06:43.707" v="992" actId="478"/>
          <ac:spMkLst>
            <pc:docMk/>
            <pc:sldMk cId="2278864447" sldId="10480"/>
            <ac:spMk id="5" creationId="{00000000-0000-0000-0000-000000000000}"/>
          </ac:spMkLst>
        </pc:spChg>
        <pc:spChg chg="add del mod">
          <ac:chgData name="Vainio Karri" userId="6975b5c5-fc54-44c7-9c7f-5828518c0dde" providerId="ADAL" clId="{890EBBA7-C9BC-4BF2-A5A7-B274394FC067}" dt="2022-05-19T08:02:09.200" v="904" actId="478"/>
          <ac:spMkLst>
            <pc:docMk/>
            <pc:sldMk cId="2278864447" sldId="10480"/>
            <ac:spMk id="6" creationId="{CF43ECF2-C16D-4D84-86D7-8116E7CAC22D}"/>
          </ac:spMkLst>
        </pc:spChg>
        <pc:spChg chg="add mod">
          <ac:chgData name="Vainio Karri" userId="6975b5c5-fc54-44c7-9c7f-5828518c0dde" providerId="ADAL" clId="{890EBBA7-C9BC-4BF2-A5A7-B274394FC067}" dt="2022-05-19T08:05:45.333" v="990" actId="1076"/>
          <ac:spMkLst>
            <pc:docMk/>
            <pc:sldMk cId="2278864447" sldId="10480"/>
            <ac:spMk id="7" creationId="{C7334678-7E9E-49B1-8A58-B7964BF7D914}"/>
          </ac:spMkLst>
        </pc:spChg>
        <pc:spChg chg="mod">
          <ac:chgData name="Vainio Karri" userId="6975b5c5-fc54-44c7-9c7f-5828518c0dde" providerId="ADAL" clId="{890EBBA7-C9BC-4BF2-A5A7-B274394FC067}" dt="2022-05-19T08:20:00.671" v="1171" actId="14100"/>
          <ac:spMkLst>
            <pc:docMk/>
            <pc:sldMk cId="2278864447" sldId="10480"/>
            <ac:spMk id="8" creationId="{00000000-0000-0000-0000-000000000000}"/>
          </ac:spMkLst>
        </pc:spChg>
        <pc:spChg chg="add mod">
          <ac:chgData name="Vainio Karri" userId="6975b5c5-fc54-44c7-9c7f-5828518c0dde" providerId="ADAL" clId="{890EBBA7-C9BC-4BF2-A5A7-B274394FC067}" dt="2022-05-19T08:20:18.731" v="1176" actId="1076"/>
          <ac:spMkLst>
            <pc:docMk/>
            <pc:sldMk cId="2278864447" sldId="10480"/>
            <ac:spMk id="9" creationId="{06950074-69CB-4D5E-B7F1-F56F4603C3D0}"/>
          </ac:spMkLst>
        </pc:spChg>
        <pc:spChg chg="add mod">
          <ac:chgData name="Vainio Karri" userId="6975b5c5-fc54-44c7-9c7f-5828518c0dde" providerId="ADAL" clId="{890EBBA7-C9BC-4BF2-A5A7-B274394FC067}" dt="2022-05-19T08:21:55.508" v="1311" actId="2711"/>
          <ac:spMkLst>
            <pc:docMk/>
            <pc:sldMk cId="2278864447" sldId="10480"/>
            <ac:spMk id="10" creationId="{EA1E317A-CDF4-47FC-84CF-CC7204B492D2}"/>
          </ac:spMkLst>
        </pc:spChg>
        <pc:spChg chg="add mod">
          <ac:chgData name="Vainio Karri" userId="6975b5c5-fc54-44c7-9c7f-5828518c0dde" providerId="ADAL" clId="{890EBBA7-C9BC-4BF2-A5A7-B274394FC067}" dt="2022-05-19T08:14:27.682" v="1153" actId="207"/>
          <ac:spMkLst>
            <pc:docMk/>
            <pc:sldMk cId="2278864447" sldId="10480"/>
            <ac:spMk id="15" creationId="{BFA7802F-9DD5-42EB-8F10-1E480ED1DAA2}"/>
          </ac:spMkLst>
        </pc:spChg>
        <pc:spChg chg="mod">
          <ac:chgData name="Vainio Karri" userId="6975b5c5-fc54-44c7-9c7f-5828518c0dde" providerId="ADAL" clId="{890EBBA7-C9BC-4BF2-A5A7-B274394FC067}" dt="2022-05-19T08:06:54.733" v="994" actId="1076"/>
          <ac:spMkLst>
            <pc:docMk/>
            <pc:sldMk cId="2278864447" sldId="10480"/>
            <ac:spMk id="18" creationId="{00000000-0000-0000-0000-000000000000}"/>
          </ac:spMkLst>
        </pc:spChg>
        <pc:spChg chg="mod">
          <ac:chgData name="Vainio Karri" userId="6975b5c5-fc54-44c7-9c7f-5828518c0dde" providerId="ADAL" clId="{890EBBA7-C9BC-4BF2-A5A7-B274394FC067}" dt="2022-05-19T08:06:53.024" v="993" actId="1076"/>
          <ac:spMkLst>
            <pc:docMk/>
            <pc:sldMk cId="2278864447" sldId="10480"/>
            <ac:spMk id="22" creationId="{10C16714-F41A-AA40-9AD0-37D881C0112C}"/>
          </ac:spMkLst>
        </pc:spChg>
        <pc:spChg chg="mod">
          <ac:chgData name="Vainio Karri" userId="6975b5c5-fc54-44c7-9c7f-5828518c0dde" providerId="ADAL" clId="{890EBBA7-C9BC-4BF2-A5A7-B274394FC067}" dt="2022-05-19T08:06:53.024" v="993" actId="1076"/>
          <ac:spMkLst>
            <pc:docMk/>
            <pc:sldMk cId="2278864447" sldId="10480"/>
            <ac:spMk id="25" creationId="{C2EBE678-3E76-2C49-A81D-AD35C8AE92F6}"/>
          </ac:spMkLst>
        </pc:spChg>
        <pc:spChg chg="mod">
          <ac:chgData name="Vainio Karri" userId="6975b5c5-fc54-44c7-9c7f-5828518c0dde" providerId="ADAL" clId="{890EBBA7-C9BC-4BF2-A5A7-B274394FC067}" dt="2022-05-19T08:06:58.189" v="995" actId="1076"/>
          <ac:spMkLst>
            <pc:docMk/>
            <pc:sldMk cId="2278864447" sldId="10480"/>
            <ac:spMk id="27" creationId="{00000000-0000-0000-0000-000000000000}"/>
          </ac:spMkLst>
        </pc:spChg>
        <pc:spChg chg="mod">
          <ac:chgData name="Vainio Karri" userId="6975b5c5-fc54-44c7-9c7f-5828518c0dde" providerId="ADAL" clId="{890EBBA7-C9BC-4BF2-A5A7-B274394FC067}" dt="2022-05-19T08:02:13.932" v="905" actId="1076"/>
          <ac:spMkLst>
            <pc:docMk/>
            <pc:sldMk cId="2278864447" sldId="10480"/>
            <ac:spMk id="33" creationId="{00000000-0000-0000-0000-000000000000}"/>
          </ac:spMkLst>
        </pc:spChg>
        <pc:spChg chg="mod">
          <ac:chgData name="Vainio Karri" userId="6975b5c5-fc54-44c7-9c7f-5828518c0dde" providerId="ADAL" clId="{890EBBA7-C9BC-4BF2-A5A7-B274394FC067}" dt="2022-05-19T08:02:13.932" v="905" actId="1076"/>
          <ac:spMkLst>
            <pc:docMk/>
            <pc:sldMk cId="2278864447" sldId="10480"/>
            <ac:spMk id="35" creationId="{00000000-0000-0000-0000-000000000000}"/>
          </ac:spMkLst>
        </pc:spChg>
        <pc:spChg chg="mod">
          <ac:chgData name="Vainio Karri" userId="6975b5c5-fc54-44c7-9c7f-5828518c0dde" providerId="ADAL" clId="{890EBBA7-C9BC-4BF2-A5A7-B274394FC067}" dt="2022-05-19T08:02:13.932" v="905" actId="1076"/>
          <ac:spMkLst>
            <pc:docMk/>
            <pc:sldMk cId="2278864447" sldId="10480"/>
            <ac:spMk id="41" creationId="{4A9FD5D9-B8D0-4A45-A80D-9A27D604922C}"/>
          </ac:spMkLst>
        </pc:spChg>
        <pc:spChg chg="mod">
          <ac:chgData name="Vainio Karri" userId="6975b5c5-fc54-44c7-9c7f-5828518c0dde" providerId="ADAL" clId="{890EBBA7-C9BC-4BF2-A5A7-B274394FC067}" dt="2022-05-19T08:06:53.024" v="993" actId="1076"/>
          <ac:spMkLst>
            <pc:docMk/>
            <pc:sldMk cId="2278864447" sldId="10480"/>
            <ac:spMk id="42" creationId="{26CF2B7C-A6E5-5249-A3A5-A8333CB783C2}"/>
          </ac:spMkLst>
        </pc:spChg>
        <pc:spChg chg="mod">
          <ac:chgData name="Vainio Karri" userId="6975b5c5-fc54-44c7-9c7f-5828518c0dde" providerId="ADAL" clId="{890EBBA7-C9BC-4BF2-A5A7-B274394FC067}" dt="2022-05-19T08:02:13.932" v="905" actId="1076"/>
          <ac:spMkLst>
            <pc:docMk/>
            <pc:sldMk cId="2278864447" sldId="10480"/>
            <ac:spMk id="43" creationId="{A60E5A68-19C6-CA4F-A774-027F879E04FA}"/>
          </ac:spMkLst>
        </pc:spChg>
        <pc:spChg chg="mod">
          <ac:chgData name="Vainio Karri" userId="6975b5c5-fc54-44c7-9c7f-5828518c0dde" providerId="ADAL" clId="{890EBBA7-C9BC-4BF2-A5A7-B274394FC067}" dt="2022-05-19T08:02:13.932" v="905" actId="1076"/>
          <ac:spMkLst>
            <pc:docMk/>
            <pc:sldMk cId="2278864447" sldId="10480"/>
            <ac:spMk id="45" creationId="{A7AE4C50-97FA-5244-A569-DEF13B6A3BA1}"/>
          </ac:spMkLst>
        </pc:spChg>
        <pc:graphicFrameChg chg="mod">
          <ac:chgData name="Vainio Karri" userId="6975b5c5-fc54-44c7-9c7f-5828518c0dde" providerId="ADAL" clId="{890EBBA7-C9BC-4BF2-A5A7-B274394FC067}" dt="2022-05-19T08:02:13.932" v="905" actId="1076"/>
          <ac:graphicFrameMkLst>
            <pc:docMk/>
            <pc:sldMk cId="2278864447" sldId="10480"/>
            <ac:graphicFrameMk id="40" creationId="{1B6590A6-B1C3-284C-90D9-3AF613305DCB}"/>
          </ac:graphicFrameMkLst>
        </pc:graphicFrameChg>
        <pc:picChg chg="mod">
          <ac:chgData name="Vainio Karri" userId="6975b5c5-fc54-44c7-9c7f-5828518c0dde" providerId="ADAL" clId="{890EBBA7-C9BC-4BF2-A5A7-B274394FC067}" dt="2022-05-19T08:02:13.932" v="905" actId="1076"/>
          <ac:picMkLst>
            <pc:docMk/>
            <pc:sldMk cId="2278864447" sldId="10480"/>
            <ac:picMk id="30" creationId="{00000000-0000-0000-0000-000000000000}"/>
          </ac:picMkLst>
        </pc:picChg>
        <pc:picChg chg="mod">
          <ac:chgData name="Vainio Karri" userId="6975b5c5-fc54-44c7-9c7f-5828518c0dde" providerId="ADAL" clId="{890EBBA7-C9BC-4BF2-A5A7-B274394FC067}" dt="2022-05-19T08:02:13.932" v="905" actId="1076"/>
          <ac:picMkLst>
            <pc:docMk/>
            <pc:sldMk cId="2278864447" sldId="10480"/>
            <ac:picMk id="31" creationId="{00000000-0000-0000-0000-000000000000}"/>
          </ac:picMkLst>
        </pc:picChg>
        <pc:picChg chg="mod">
          <ac:chgData name="Vainio Karri" userId="6975b5c5-fc54-44c7-9c7f-5828518c0dde" providerId="ADAL" clId="{890EBBA7-C9BC-4BF2-A5A7-B274394FC067}" dt="2022-05-19T08:02:13.932" v="905" actId="1076"/>
          <ac:picMkLst>
            <pc:docMk/>
            <pc:sldMk cId="2278864447" sldId="10480"/>
            <ac:picMk id="47" creationId="{00000000-0000-0000-0000-000000000000}"/>
          </ac:picMkLst>
        </pc:picChg>
        <pc:picChg chg="mod">
          <ac:chgData name="Vainio Karri" userId="6975b5c5-fc54-44c7-9c7f-5828518c0dde" providerId="ADAL" clId="{890EBBA7-C9BC-4BF2-A5A7-B274394FC067}" dt="2022-05-19T08:02:13.932" v="905" actId="1076"/>
          <ac:picMkLst>
            <pc:docMk/>
            <pc:sldMk cId="2278864447" sldId="10480"/>
            <ac:picMk id="48" creationId="{00000000-0000-0000-0000-000000000000}"/>
          </ac:picMkLst>
        </pc:picChg>
        <pc:picChg chg="mod">
          <ac:chgData name="Vainio Karri" userId="6975b5c5-fc54-44c7-9c7f-5828518c0dde" providerId="ADAL" clId="{890EBBA7-C9BC-4BF2-A5A7-B274394FC067}" dt="2022-05-19T08:02:13.932" v="905" actId="1076"/>
          <ac:picMkLst>
            <pc:docMk/>
            <pc:sldMk cId="2278864447" sldId="10480"/>
            <ac:picMk id="49" creationId="{00000000-0000-0000-0000-000000000000}"/>
          </ac:picMkLst>
        </pc:picChg>
        <pc:cxnChg chg="add mod">
          <ac:chgData name="Vainio Karri" userId="6975b5c5-fc54-44c7-9c7f-5828518c0dde" providerId="ADAL" clId="{890EBBA7-C9BC-4BF2-A5A7-B274394FC067}" dt="2022-05-19T08:13:32.295" v="1082" actId="1076"/>
          <ac:cxnSpMkLst>
            <pc:docMk/>
            <pc:sldMk cId="2278864447" sldId="10480"/>
            <ac:cxnSpMk id="12" creationId="{34556DC7-E56E-4485-BDC9-DA2601020504}"/>
          </ac:cxnSpMkLst>
        </pc:cxnChg>
        <pc:cxnChg chg="mod">
          <ac:chgData name="Vainio Karri" userId="6975b5c5-fc54-44c7-9c7f-5828518c0dde" providerId="ADAL" clId="{890EBBA7-C9BC-4BF2-A5A7-B274394FC067}" dt="2022-05-19T08:02:13.932" v="905" actId="1076"/>
          <ac:cxnSpMkLst>
            <pc:docMk/>
            <pc:sldMk cId="2278864447" sldId="10480"/>
            <ac:cxnSpMk id="24" creationId="{00000000-0000-0000-0000-000000000000}"/>
          </ac:cxnSpMkLst>
        </pc:cxnChg>
        <pc:cxnChg chg="mod">
          <ac:chgData name="Vainio Karri" userId="6975b5c5-fc54-44c7-9c7f-5828518c0dde" providerId="ADAL" clId="{890EBBA7-C9BC-4BF2-A5A7-B274394FC067}" dt="2022-05-19T08:07:00.078" v="996" actId="1076"/>
          <ac:cxnSpMkLst>
            <pc:docMk/>
            <pc:sldMk cId="2278864447" sldId="10480"/>
            <ac:cxnSpMk id="28" creationId="{00000000-0000-0000-0000-000000000000}"/>
          </ac:cxnSpMkLst>
        </pc:cxnChg>
        <pc:cxnChg chg="add mod">
          <ac:chgData name="Vainio Karri" userId="6975b5c5-fc54-44c7-9c7f-5828518c0dde" providerId="ADAL" clId="{890EBBA7-C9BC-4BF2-A5A7-B274394FC067}" dt="2022-05-19T08:19:57.930" v="1170" actId="14100"/>
          <ac:cxnSpMkLst>
            <pc:docMk/>
            <pc:sldMk cId="2278864447" sldId="10480"/>
            <ac:cxnSpMk id="36" creationId="{3FF48A7B-4FD9-44E6-9332-F77F83B8E573}"/>
          </ac:cxnSpMkLst>
        </pc:cxnChg>
        <pc:cxnChg chg="add mod">
          <ac:chgData name="Vainio Karri" userId="6975b5c5-fc54-44c7-9c7f-5828518c0dde" providerId="ADAL" clId="{890EBBA7-C9BC-4BF2-A5A7-B274394FC067}" dt="2022-05-19T08:19:53.441" v="1168" actId="1076"/>
          <ac:cxnSpMkLst>
            <pc:docMk/>
            <pc:sldMk cId="2278864447" sldId="10480"/>
            <ac:cxnSpMk id="38" creationId="{3415F984-67AE-4265-B944-93B7FCCFB131}"/>
          </ac:cxnSpMkLst>
        </pc:cxnChg>
        <pc:cxnChg chg="mod">
          <ac:chgData name="Vainio Karri" userId="6975b5c5-fc54-44c7-9c7f-5828518c0dde" providerId="ADAL" clId="{890EBBA7-C9BC-4BF2-A5A7-B274394FC067}" dt="2022-05-19T08:06:53.024" v="993" actId="1076"/>
          <ac:cxnSpMkLst>
            <pc:docMk/>
            <pc:sldMk cId="2278864447" sldId="10480"/>
            <ac:cxnSpMk id="44" creationId="{62D93B3D-EFA8-CA40-A5B7-FCDFEC5CFCD5}"/>
          </ac:cxnSpMkLst>
        </pc:cxnChg>
        <pc:cxnChg chg="add mod">
          <ac:chgData name="Vainio Karri" userId="6975b5c5-fc54-44c7-9c7f-5828518c0dde" providerId="ADAL" clId="{890EBBA7-C9BC-4BF2-A5A7-B274394FC067}" dt="2022-05-19T08:19:55.911" v="1169" actId="1076"/>
          <ac:cxnSpMkLst>
            <pc:docMk/>
            <pc:sldMk cId="2278864447" sldId="10480"/>
            <ac:cxnSpMk id="46" creationId="{E1105869-6878-4CAD-B8A9-04E8DE323FD8}"/>
          </ac:cxnSpMkLst>
        </pc:cxnChg>
      </pc:sldChg>
      <pc:sldChg chg="del ord">
        <pc:chgData name="Vainio Karri" userId="6975b5c5-fc54-44c7-9c7f-5828518c0dde" providerId="ADAL" clId="{890EBBA7-C9BC-4BF2-A5A7-B274394FC067}" dt="2022-05-18T20:34:42.348" v="693" actId="2696"/>
        <pc:sldMkLst>
          <pc:docMk/>
          <pc:sldMk cId="3761894327" sldId="10480"/>
        </pc:sldMkLst>
      </pc:sldChg>
      <pc:sldChg chg="addSp delSp modSp mod modTransition">
        <pc:chgData name="Vainio Karri" userId="6975b5c5-fc54-44c7-9c7f-5828518c0dde" providerId="ADAL" clId="{890EBBA7-C9BC-4BF2-A5A7-B274394FC067}" dt="2022-05-19T08:46:55.333" v="1731"/>
        <pc:sldMkLst>
          <pc:docMk/>
          <pc:sldMk cId="832729985" sldId="10481"/>
        </pc:sldMkLst>
        <pc:spChg chg="del mod">
          <ac:chgData name="Vainio Karri" userId="6975b5c5-fc54-44c7-9c7f-5828518c0dde" providerId="ADAL" clId="{890EBBA7-C9BC-4BF2-A5A7-B274394FC067}" dt="2022-05-18T19:58:09.272" v="284" actId="478"/>
          <ac:spMkLst>
            <pc:docMk/>
            <pc:sldMk cId="832729985" sldId="10481"/>
            <ac:spMk id="4" creationId="{00000000-0000-0000-0000-000000000000}"/>
          </ac:spMkLst>
        </pc:spChg>
        <pc:spChg chg="add del mod">
          <ac:chgData name="Vainio Karri" userId="6975b5c5-fc54-44c7-9c7f-5828518c0dde" providerId="ADAL" clId="{890EBBA7-C9BC-4BF2-A5A7-B274394FC067}" dt="2022-05-18T19:58:12.090" v="285" actId="478"/>
          <ac:spMkLst>
            <pc:docMk/>
            <pc:sldMk cId="832729985" sldId="10481"/>
            <ac:spMk id="5" creationId="{1C93A8E7-FC65-4104-A617-BAECDF5A0A68}"/>
          </ac:spMkLst>
        </pc:spChg>
        <pc:spChg chg="mod">
          <ac:chgData name="Vainio Karri" userId="6975b5c5-fc54-44c7-9c7f-5828518c0dde" providerId="ADAL" clId="{890EBBA7-C9BC-4BF2-A5A7-B274394FC067}" dt="2022-05-19T07:52:13.074" v="803" actId="1076"/>
          <ac:spMkLst>
            <pc:docMk/>
            <pc:sldMk cId="832729985" sldId="10481"/>
            <ac:spMk id="77" creationId="{0B019EB7-05A3-4945-B2C1-51C8BA499877}"/>
          </ac:spMkLst>
        </pc:spChg>
        <pc:spChg chg="mod">
          <ac:chgData name="Vainio Karri" userId="6975b5c5-fc54-44c7-9c7f-5828518c0dde" providerId="ADAL" clId="{890EBBA7-C9BC-4BF2-A5A7-B274394FC067}" dt="2022-05-19T07:52:13.074" v="803" actId="1076"/>
          <ac:spMkLst>
            <pc:docMk/>
            <pc:sldMk cId="832729985" sldId="10481"/>
            <ac:spMk id="79" creationId="{805A6C8F-DA9F-431A-A7B4-9B2BEDB10F81}"/>
          </ac:spMkLst>
        </pc:spChg>
        <pc:spChg chg="mod">
          <ac:chgData name="Vainio Karri" userId="6975b5c5-fc54-44c7-9c7f-5828518c0dde" providerId="ADAL" clId="{890EBBA7-C9BC-4BF2-A5A7-B274394FC067}" dt="2022-05-19T07:52:13.074" v="803" actId="1076"/>
          <ac:spMkLst>
            <pc:docMk/>
            <pc:sldMk cId="832729985" sldId="10481"/>
            <ac:spMk id="81"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83"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84"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86"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87"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89"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90"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92"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93"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95"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96"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98"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00"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01"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02"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03" creationId="{449CE953-5A22-4A7B-AF1D-51D5F5CD88A0}"/>
          </ac:spMkLst>
        </pc:spChg>
        <pc:spChg chg="mod">
          <ac:chgData name="Vainio Karri" userId="6975b5c5-fc54-44c7-9c7f-5828518c0dde" providerId="ADAL" clId="{890EBBA7-C9BC-4BF2-A5A7-B274394FC067}" dt="2022-05-19T07:52:13.074" v="803" actId="1076"/>
          <ac:spMkLst>
            <pc:docMk/>
            <pc:sldMk cId="832729985" sldId="10481"/>
            <ac:spMk id="108" creationId="{7C34812C-B976-488E-8ADB-CF19EF4A28BC}"/>
          </ac:spMkLst>
        </pc:spChg>
        <pc:spChg chg="mod">
          <ac:chgData name="Vainio Karri" userId="6975b5c5-fc54-44c7-9c7f-5828518c0dde" providerId="ADAL" clId="{890EBBA7-C9BC-4BF2-A5A7-B274394FC067}" dt="2022-05-19T07:52:13.074" v="803" actId="1076"/>
          <ac:spMkLst>
            <pc:docMk/>
            <pc:sldMk cId="832729985" sldId="10481"/>
            <ac:spMk id="109"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13"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14"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15"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16"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17"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18"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19"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20"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21"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22"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23"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25"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27"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29"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30"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31"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33"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34" creationId="{61599472-CCA6-485E-9C2B-114166C73C7D}"/>
          </ac:spMkLst>
        </pc:spChg>
        <pc:spChg chg="mod">
          <ac:chgData name="Vainio Karri" userId="6975b5c5-fc54-44c7-9c7f-5828518c0dde" providerId="ADAL" clId="{890EBBA7-C9BC-4BF2-A5A7-B274394FC067}" dt="2022-05-19T07:52:13.074" v="803" actId="1076"/>
          <ac:spMkLst>
            <pc:docMk/>
            <pc:sldMk cId="832729985" sldId="10481"/>
            <ac:spMk id="135" creationId="{70082725-0271-4298-A86D-474B0D60F292}"/>
          </ac:spMkLst>
        </pc:spChg>
        <pc:spChg chg="mod">
          <ac:chgData name="Vainio Karri" userId="6975b5c5-fc54-44c7-9c7f-5828518c0dde" providerId="ADAL" clId="{890EBBA7-C9BC-4BF2-A5A7-B274394FC067}" dt="2022-05-19T07:52:13.074" v="803" actId="1076"/>
          <ac:spMkLst>
            <pc:docMk/>
            <pc:sldMk cId="832729985" sldId="10481"/>
            <ac:spMk id="137" creationId="{41AA078D-0D95-437E-BF5F-83452C199193}"/>
          </ac:spMkLst>
        </pc:spChg>
        <pc:spChg chg="mod">
          <ac:chgData name="Vainio Karri" userId="6975b5c5-fc54-44c7-9c7f-5828518c0dde" providerId="ADAL" clId="{890EBBA7-C9BC-4BF2-A5A7-B274394FC067}" dt="2022-05-19T07:52:13.074" v="803" actId="1076"/>
          <ac:spMkLst>
            <pc:docMk/>
            <pc:sldMk cId="832729985" sldId="10481"/>
            <ac:spMk id="138" creationId="{606D4272-2085-428E-9F59-66474A36A6B8}"/>
          </ac:spMkLst>
        </pc:spChg>
        <pc:spChg chg="mod">
          <ac:chgData name="Vainio Karri" userId="6975b5c5-fc54-44c7-9c7f-5828518c0dde" providerId="ADAL" clId="{890EBBA7-C9BC-4BF2-A5A7-B274394FC067}" dt="2022-05-19T07:52:13.074" v="803" actId="1076"/>
          <ac:spMkLst>
            <pc:docMk/>
            <pc:sldMk cId="832729985" sldId="10481"/>
            <ac:spMk id="139"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40" creationId="{4EECD7BB-F279-4112-90F5-F20DB5D97BA7}"/>
          </ac:spMkLst>
        </pc:spChg>
        <pc:spChg chg="mod">
          <ac:chgData name="Vainio Karri" userId="6975b5c5-fc54-44c7-9c7f-5828518c0dde" providerId="ADAL" clId="{890EBBA7-C9BC-4BF2-A5A7-B274394FC067}" dt="2022-05-19T07:52:13.074" v="803" actId="1076"/>
          <ac:spMkLst>
            <pc:docMk/>
            <pc:sldMk cId="832729985" sldId="10481"/>
            <ac:spMk id="141" creationId="{9A1DF0BB-7CB7-48EB-B632-6B663FEB36FA}"/>
          </ac:spMkLst>
        </pc:spChg>
        <pc:spChg chg="mod">
          <ac:chgData name="Vainio Karri" userId="6975b5c5-fc54-44c7-9c7f-5828518c0dde" providerId="ADAL" clId="{890EBBA7-C9BC-4BF2-A5A7-B274394FC067}" dt="2022-05-19T07:52:13.074" v="803" actId="1076"/>
          <ac:spMkLst>
            <pc:docMk/>
            <pc:sldMk cId="832729985" sldId="10481"/>
            <ac:spMk id="143" creationId="{87BDE95A-AE06-4F89-8D06-E605C6842FE8}"/>
          </ac:spMkLst>
        </pc:spChg>
        <pc:spChg chg="mod">
          <ac:chgData name="Vainio Karri" userId="6975b5c5-fc54-44c7-9c7f-5828518c0dde" providerId="ADAL" clId="{890EBBA7-C9BC-4BF2-A5A7-B274394FC067}" dt="2022-05-19T07:52:13.074" v="803" actId="1076"/>
          <ac:spMkLst>
            <pc:docMk/>
            <pc:sldMk cId="832729985" sldId="10481"/>
            <ac:spMk id="144" creationId="{F52DB5BA-C4F1-461E-A24B-F0ED4964868F}"/>
          </ac:spMkLst>
        </pc:spChg>
        <pc:spChg chg="mod">
          <ac:chgData name="Vainio Karri" userId="6975b5c5-fc54-44c7-9c7f-5828518c0dde" providerId="ADAL" clId="{890EBBA7-C9BC-4BF2-A5A7-B274394FC067}" dt="2022-05-19T07:52:13.074" v="803" actId="1076"/>
          <ac:spMkLst>
            <pc:docMk/>
            <pc:sldMk cId="832729985" sldId="10481"/>
            <ac:spMk id="145" creationId="{F8E8DF00-A9C8-4A88-9798-F2AB3BE9EA4A}"/>
          </ac:spMkLst>
        </pc:spChg>
        <pc:spChg chg="mod">
          <ac:chgData name="Vainio Karri" userId="6975b5c5-fc54-44c7-9c7f-5828518c0dde" providerId="ADAL" clId="{890EBBA7-C9BC-4BF2-A5A7-B274394FC067}" dt="2022-05-19T07:52:13.074" v="803" actId="1076"/>
          <ac:spMkLst>
            <pc:docMk/>
            <pc:sldMk cId="832729985" sldId="10481"/>
            <ac:spMk id="146" creationId="{991DA15A-ED12-4EB3-9750-23D1E89C69EC}"/>
          </ac:spMkLst>
        </pc:spChg>
        <pc:spChg chg="mod">
          <ac:chgData name="Vainio Karri" userId="6975b5c5-fc54-44c7-9c7f-5828518c0dde" providerId="ADAL" clId="{890EBBA7-C9BC-4BF2-A5A7-B274394FC067}" dt="2022-05-19T07:52:13.074" v="803" actId="1076"/>
          <ac:spMkLst>
            <pc:docMk/>
            <pc:sldMk cId="832729985" sldId="10481"/>
            <ac:spMk id="148" creationId="{93257A31-2B6D-4A3D-A271-CA549B540AC7}"/>
          </ac:spMkLst>
        </pc:spChg>
        <pc:spChg chg="add del mod">
          <ac:chgData name="Vainio Karri" userId="6975b5c5-fc54-44c7-9c7f-5828518c0dde" providerId="ADAL" clId="{890EBBA7-C9BC-4BF2-A5A7-B274394FC067}" dt="2022-05-19T07:52:13.074" v="803" actId="1076"/>
          <ac:spMkLst>
            <pc:docMk/>
            <pc:sldMk cId="832729985" sldId="10481"/>
            <ac:spMk id="149" creationId="{15B489F6-700C-46DC-B5EE-D63DE9CE2EA6}"/>
          </ac:spMkLst>
        </pc:spChg>
        <pc:spChg chg="add del mod">
          <ac:chgData name="Vainio Karri" userId="6975b5c5-fc54-44c7-9c7f-5828518c0dde" providerId="ADAL" clId="{890EBBA7-C9BC-4BF2-A5A7-B274394FC067}" dt="2022-05-19T07:52:13.074" v="803" actId="1076"/>
          <ac:spMkLst>
            <pc:docMk/>
            <pc:sldMk cId="832729985" sldId="10481"/>
            <ac:spMk id="152" creationId="{D0F23558-369A-437E-878A-4ABAEE9B24FF}"/>
          </ac:spMkLst>
        </pc:spChg>
        <pc:spChg chg="add mod ord">
          <ac:chgData name="Vainio Karri" userId="6975b5c5-fc54-44c7-9c7f-5828518c0dde" providerId="ADAL" clId="{890EBBA7-C9BC-4BF2-A5A7-B274394FC067}" dt="2022-05-19T07:54:08.020" v="830" actId="1076"/>
          <ac:spMkLst>
            <pc:docMk/>
            <pc:sldMk cId="832729985" sldId="10481"/>
            <ac:spMk id="153" creationId="{C5B32CCB-111B-4E87-BDB0-3CC826F00157}"/>
          </ac:spMkLst>
        </pc:spChg>
        <pc:spChg chg="add mod">
          <ac:chgData name="Vainio Karri" userId="6975b5c5-fc54-44c7-9c7f-5828518c0dde" providerId="ADAL" clId="{890EBBA7-C9BC-4BF2-A5A7-B274394FC067}" dt="2022-05-19T07:54:16.503" v="848" actId="20577"/>
          <ac:spMkLst>
            <pc:docMk/>
            <pc:sldMk cId="832729985" sldId="10481"/>
            <ac:spMk id="154" creationId="{B8BA1687-0620-43A0-9490-A39DD3802742}"/>
          </ac:spMkLst>
        </pc:spChg>
        <pc:spChg chg="mod">
          <ac:chgData name="Vainio Karri" userId="6975b5c5-fc54-44c7-9c7f-5828518c0dde" providerId="ADAL" clId="{890EBBA7-C9BC-4BF2-A5A7-B274394FC067}" dt="2022-05-19T07:52:13.074" v="803" actId="1076"/>
          <ac:spMkLst>
            <pc:docMk/>
            <pc:sldMk cId="832729985" sldId="10481"/>
            <ac:spMk id="170"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71"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72"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73"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74"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76"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78"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181"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222"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223"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224"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225"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226"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229" creationId="{00000000-0000-0000-0000-000000000000}"/>
          </ac:spMkLst>
        </pc:spChg>
        <pc:spChg chg="mod">
          <ac:chgData name="Vainio Karri" userId="6975b5c5-fc54-44c7-9c7f-5828518c0dde" providerId="ADAL" clId="{890EBBA7-C9BC-4BF2-A5A7-B274394FC067}" dt="2022-05-19T07:52:13.074" v="803" actId="1076"/>
          <ac:spMkLst>
            <pc:docMk/>
            <pc:sldMk cId="832729985" sldId="10481"/>
            <ac:spMk id="231" creationId="{00000000-0000-0000-0000-000000000000}"/>
          </ac:spMkLst>
        </pc:spChg>
        <pc:grpChg chg="add del mod">
          <ac:chgData name="Vainio Karri" userId="6975b5c5-fc54-44c7-9c7f-5828518c0dde" providerId="ADAL" clId="{890EBBA7-C9BC-4BF2-A5A7-B274394FC067}" dt="2022-05-19T07:52:13.074" v="803" actId="1076"/>
          <ac:grpSpMkLst>
            <pc:docMk/>
            <pc:sldMk cId="832729985" sldId="10481"/>
            <ac:grpSpMk id="76" creationId="{458D0B01-759C-4E0D-ABA7-6E5FF1C803A7}"/>
          </ac:grpSpMkLst>
        </pc:grpChg>
        <pc:grpChg chg="mod">
          <ac:chgData name="Vainio Karri" userId="6975b5c5-fc54-44c7-9c7f-5828518c0dde" providerId="ADAL" clId="{890EBBA7-C9BC-4BF2-A5A7-B274394FC067}" dt="2022-05-19T07:52:13.074" v="803" actId="1076"/>
          <ac:grpSpMkLst>
            <pc:docMk/>
            <pc:sldMk cId="832729985" sldId="10481"/>
            <ac:grpSpMk id="78" creationId="{144D1287-67E5-4D6E-92BD-B4AFF8CDD6C0}"/>
          </ac:grpSpMkLst>
        </pc:grpChg>
        <pc:grpChg chg="mod">
          <ac:chgData name="Vainio Karri" userId="6975b5c5-fc54-44c7-9c7f-5828518c0dde" providerId="ADAL" clId="{890EBBA7-C9BC-4BF2-A5A7-B274394FC067}" dt="2022-05-19T07:52:13.074" v="803" actId="1076"/>
          <ac:grpSpMkLst>
            <pc:docMk/>
            <pc:sldMk cId="832729985" sldId="10481"/>
            <ac:grpSpMk id="80"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82"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85"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88" creationId="{00000000-0000-0000-0000-000000000000}"/>
          </ac:grpSpMkLst>
        </pc:grpChg>
        <pc:grpChg chg="add del mod">
          <ac:chgData name="Vainio Karri" userId="6975b5c5-fc54-44c7-9c7f-5828518c0dde" providerId="ADAL" clId="{890EBBA7-C9BC-4BF2-A5A7-B274394FC067}" dt="2022-05-19T07:52:13.074" v="803" actId="1076"/>
          <ac:grpSpMkLst>
            <pc:docMk/>
            <pc:sldMk cId="832729985" sldId="10481"/>
            <ac:grpSpMk id="91" creationId="{00000000-0000-0000-0000-000000000000}"/>
          </ac:grpSpMkLst>
        </pc:grpChg>
        <pc:grpChg chg="add del mod">
          <ac:chgData name="Vainio Karri" userId="6975b5c5-fc54-44c7-9c7f-5828518c0dde" providerId="ADAL" clId="{890EBBA7-C9BC-4BF2-A5A7-B274394FC067}" dt="2022-05-19T07:52:13.074" v="803" actId="1076"/>
          <ac:grpSpMkLst>
            <pc:docMk/>
            <pc:sldMk cId="832729985" sldId="10481"/>
            <ac:grpSpMk id="94"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97"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99" creationId="{00000000-0000-0000-0000-000000000000}"/>
          </ac:grpSpMkLst>
        </pc:grpChg>
        <pc:grpChg chg="add del mod">
          <ac:chgData name="Vainio Karri" userId="6975b5c5-fc54-44c7-9c7f-5828518c0dde" providerId="ADAL" clId="{890EBBA7-C9BC-4BF2-A5A7-B274394FC067}" dt="2022-05-19T07:52:13.074" v="803" actId="1076"/>
          <ac:grpSpMkLst>
            <pc:docMk/>
            <pc:sldMk cId="832729985" sldId="10481"/>
            <ac:grpSpMk id="104" creationId="{A4F90DBA-346B-4396-94B7-4B5CE0B2562D}"/>
          </ac:grpSpMkLst>
        </pc:grpChg>
        <pc:grpChg chg="mod">
          <ac:chgData name="Vainio Karri" userId="6975b5c5-fc54-44c7-9c7f-5828518c0dde" providerId="ADAL" clId="{890EBBA7-C9BC-4BF2-A5A7-B274394FC067}" dt="2022-05-19T07:52:13.074" v="803" actId="1076"/>
          <ac:grpSpMkLst>
            <pc:docMk/>
            <pc:sldMk cId="832729985" sldId="10481"/>
            <ac:grpSpMk id="105" creationId="{276D26B4-A7DE-4C01-A2C2-2A91BEF74F41}"/>
          </ac:grpSpMkLst>
        </pc:grpChg>
        <pc:grpChg chg="mod">
          <ac:chgData name="Vainio Karri" userId="6975b5c5-fc54-44c7-9c7f-5828518c0dde" providerId="ADAL" clId="{890EBBA7-C9BC-4BF2-A5A7-B274394FC067}" dt="2022-05-19T07:52:13.074" v="803" actId="1076"/>
          <ac:grpSpMkLst>
            <pc:docMk/>
            <pc:sldMk cId="832729985" sldId="10481"/>
            <ac:grpSpMk id="107" creationId="{2E1B2B8F-A8ED-4D55-A03E-727F43613F5D}"/>
          </ac:grpSpMkLst>
        </pc:grpChg>
        <pc:grpChg chg="mod">
          <ac:chgData name="Vainio Karri" userId="6975b5c5-fc54-44c7-9c7f-5828518c0dde" providerId="ADAL" clId="{890EBBA7-C9BC-4BF2-A5A7-B274394FC067}" dt="2022-05-19T07:52:13.074" v="803" actId="1076"/>
          <ac:grpSpMkLst>
            <pc:docMk/>
            <pc:sldMk cId="832729985" sldId="10481"/>
            <ac:grpSpMk id="110"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111"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112"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126"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128" creationId="{00000000-0000-0000-0000-000000000000}"/>
          </ac:grpSpMkLst>
        </pc:grpChg>
        <pc:grpChg chg="add del mod">
          <ac:chgData name="Vainio Karri" userId="6975b5c5-fc54-44c7-9c7f-5828518c0dde" providerId="ADAL" clId="{890EBBA7-C9BC-4BF2-A5A7-B274394FC067}" dt="2022-05-19T07:52:13.074" v="803" actId="1076"/>
          <ac:grpSpMkLst>
            <pc:docMk/>
            <pc:sldMk cId="832729985" sldId="10481"/>
            <ac:grpSpMk id="136"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142"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169" creationId="{00000000-0000-0000-0000-000000000000}"/>
          </ac:grpSpMkLst>
        </pc:grpChg>
        <pc:grpChg chg="add del mod">
          <ac:chgData name="Vainio Karri" userId="6975b5c5-fc54-44c7-9c7f-5828518c0dde" providerId="ADAL" clId="{890EBBA7-C9BC-4BF2-A5A7-B274394FC067}" dt="2022-05-19T07:52:13.074" v="803" actId="1076"/>
          <ac:grpSpMkLst>
            <pc:docMk/>
            <pc:sldMk cId="832729985" sldId="10481"/>
            <ac:grpSpMk id="177"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179" creationId="{00000000-0000-0000-0000-000000000000}"/>
          </ac:grpSpMkLst>
        </pc:grpChg>
        <pc:grpChg chg="mod">
          <ac:chgData name="Vainio Karri" userId="6975b5c5-fc54-44c7-9c7f-5828518c0dde" providerId="ADAL" clId="{890EBBA7-C9BC-4BF2-A5A7-B274394FC067}" dt="2022-05-19T07:52:13.074" v="803" actId="1076"/>
          <ac:grpSpMkLst>
            <pc:docMk/>
            <pc:sldMk cId="832729985" sldId="10481"/>
            <ac:grpSpMk id="180" creationId="{00000000-0000-0000-0000-000000000000}"/>
          </ac:grpSpMkLst>
        </pc:grpChg>
        <pc:picChg chg="add del mod">
          <ac:chgData name="Vainio Karri" userId="6975b5c5-fc54-44c7-9c7f-5828518c0dde" providerId="ADAL" clId="{890EBBA7-C9BC-4BF2-A5A7-B274394FC067}" dt="2022-05-19T07:52:13.074" v="803" actId="1076"/>
          <ac:picMkLst>
            <pc:docMk/>
            <pc:sldMk cId="832729985" sldId="10481"/>
            <ac:picMk id="2" creationId="{BE04554D-F74F-4D96-BFD3-4ABD39358DE3}"/>
          </ac:picMkLst>
        </pc:picChg>
        <pc:picChg chg="add del mod">
          <ac:chgData name="Vainio Karri" userId="6975b5c5-fc54-44c7-9c7f-5828518c0dde" providerId="ADAL" clId="{890EBBA7-C9BC-4BF2-A5A7-B274394FC067}" dt="2022-05-19T07:52:13.074" v="803" actId="1076"/>
          <ac:picMkLst>
            <pc:docMk/>
            <pc:sldMk cId="832729985" sldId="10481"/>
            <ac:picMk id="150" creationId="{C35D0832-AB68-4943-93D2-148CCEFF3467}"/>
          </ac:picMkLst>
        </pc:picChg>
        <pc:picChg chg="add del mod">
          <ac:chgData name="Vainio Karri" userId="6975b5c5-fc54-44c7-9c7f-5828518c0dde" providerId="ADAL" clId="{890EBBA7-C9BC-4BF2-A5A7-B274394FC067}" dt="2022-05-19T07:52:13.074" v="803" actId="1076"/>
          <ac:picMkLst>
            <pc:docMk/>
            <pc:sldMk cId="832729985" sldId="10481"/>
            <ac:picMk id="151" creationId="{9AE6DCB0-72B7-4C78-97F7-9E824FAAADEA}"/>
          </ac:picMkLst>
        </pc:picChg>
        <pc:picChg chg="add del mod">
          <ac:chgData name="Vainio Karri" userId="6975b5c5-fc54-44c7-9c7f-5828518c0dde" providerId="ADAL" clId="{890EBBA7-C9BC-4BF2-A5A7-B274394FC067}" dt="2022-05-19T07:52:13.074" v="803" actId="1076"/>
          <ac:picMkLst>
            <pc:docMk/>
            <pc:sldMk cId="832729985" sldId="10481"/>
            <ac:picMk id="1026" creationId="{3DE98321-F1F1-45A3-933A-FC7DFA442256}"/>
          </ac:picMkLst>
        </pc:picChg>
        <pc:picChg chg="add del mod">
          <ac:chgData name="Vainio Karri" userId="6975b5c5-fc54-44c7-9c7f-5828518c0dde" providerId="ADAL" clId="{890EBBA7-C9BC-4BF2-A5A7-B274394FC067}" dt="2022-05-19T07:52:13.074" v="803" actId="1076"/>
          <ac:picMkLst>
            <pc:docMk/>
            <pc:sldMk cId="832729985" sldId="10481"/>
            <ac:picMk id="1028" creationId="{C01ADA52-211A-4ABD-BA9E-4B1268859D2D}"/>
          </ac:picMkLst>
        </pc:picChg>
        <pc:picChg chg="add del mod">
          <ac:chgData name="Vainio Karri" userId="6975b5c5-fc54-44c7-9c7f-5828518c0dde" providerId="ADAL" clId="{890EBBA7-C9BC-4BF2-A5A7-B274394FC067}" dt="2022-05-19T07:52:13.074" v="803" actId="1076"/>
          <ac:picMkLst>
            <pc:docMk/>
            <pc:sldMk cId="832729985" sldId="10481"/>
            <ac:picMk id="1030" creationId="{41942F0D-6D3D-4B93-9F5C-7B658AB14BEB}"/>
          </ac:picMkLst>
        </pc:picChg>
        <pc:picChg chg="add del">
          <ac:chgData name="Vainio Karri" userId="6975b5c5-fc54-44c7-9c7f-5828518c0dde" providerId="ADAL" clId="{890EBBA7-C9BC-4BF2-A5A7-B274394FC067}" dt="2022-05-18T19:51:17.617" v="229"/>
          <ac:picMkLst>
            <pc:docMk/>
            <pc:sldMk cId="832729985" sldId="10481"/>
            <ac:picMk id="1032" creationId="{37F1B331-925C-4F1A-A248-F3C0F944A0CE}"/>
          </ac:picMkLst>
        </pc:picChg>
        <pc:picChg chg="add del mod">
          <ac:chgData name="Vainio Karri" userId="6975b5c5-fc54-44c7-9c7f-5828518c0dde" providerId="ADAL" clId="{890EBBA7-C9BC-4BF2-A5A7-B274394FC067}" dt="2022-05-19T07:52:13.074" v="803" actId="1076"/>
          <ac:picMkLst>
            <pc:docMk/>
            <pc:sldMk cId="832729985" sldId="10481"/>
            <ac:picMk id="1034" creationId="{917FCEA7-985C-467C-915D-BF2878AB75CF}"/>
          </ac:picMkLst>
        </pc:picChg>
        <pc:picChg chg="add del mod">
          <ac:chgData name="Vainio Karri" userId="6975b5c5-fc54-44c7-9c7f-5828518c0dde" providerId="ADAL" clId="{890EBBA7-C9BC-4BF2-A5A7-B274394FC067}" dt="2022-05-19T07:52:13.074" v="803" actId="1076"/>
          <ac:picMkLst>
            <pc:docMk/>
            <pc:sldMk cId="832729985" sldId="10481"/>
            <ac:picMk id="1036" creationId="{77118D2B-03E6-48A0-8DAC-C7364E6D5B9B}"/>
          </ac:picMkLst>
        </pc:picChg>
        <pc:picChg chg="add del mod">
          <ac:chgData name="Vainio Karri" userId="6975b5c5-fc54-44c7-9c7f-5828518c0dde" providerId="ADAL" clId="{890EBBA7-C9BC-4BF2-A5A7-B274394FC067}" dt="2022-05-19T07:52:13.074" v="803" actId="1076"/>
          <ac:picMkLst>
            <pc:docMk/>
            <pc:sldMk cId="832729985" sldId="10481"/>
            <ac:picMk id="1038" creationId="{8CBDE648-D1AA-4E71-8FC5-DEFCAB92E12B}"/>
          </ac:picMkLst>
        </pc:picChg>
        <pc:cxnChg chg="mod">
          <ac:chgData name="Vainio Karri" userId="6975b5c5-fc54-44c7-9c7f-5828518c0dde" providerId="ADAL" clId="{890EBBA7-C9BC-4BF2-A5A7-B274394FC067}" dt="2022-05-19T07:52:13.074" v="803" actId="1076"/>
          <ac:cxnSpMkLst>
            <pc:docMk/>
            <pc:sldMk cId="832729985" sldId="10481"/>
            <ac:cxnSpMk id="106" creationId="{00000000-0000-0000-0000-000000000000}"/>
          </ac:cxnSpMkLst>
        </pc:cxnChg>
        <pc:cxnChg chg="mod">
          <ac:chgData name="Vainio Karri" userId="6975b5c5-fc54-44c7-9c7f-5828518c0dde" providerId="ADAL" clId="{890EBBA7-C9BC-4BF2-A5A7-B274394FC067}" dt="2022-05-19T07:52:13.074" v="803" actId="1076"/>
          <ac:cxnSpMkLst>
            <pc:docMk/>
            <pc:sldMk cId="832729985" sldId="10481"/>
            <ac:cxnSpMk id="124" creationId="{00000000-0000-0000-0000-000000000000}"/>
          </ac:cxnSpMkLst>
        </pc:cxnChg>
        <pc:cxnChg chg="mod">
          <ac:chgData name="Vainio Karri" userId="6975b5c5-fc54-44c7-9c7f-5828518c0dde" providerId="ADAL" clId="{890EBBA7-C9BC-4BF2-A5A7-B274394FC067}" dt="2022-05-19T07:52:13.074" v="803" actId="1076"/>
          <ac:cxnSpMkLst>
            <pc:docMk/>
            <pc:sldMk cId="832729985" sldId="10481"/>
            <ac:cxnSpMk id="132" creationId="{00000000-0000-0000-0000-000000000000}"/>
          </ac:cxnSpMkLst>
        </pc:cxnChg>
        <pc:cxnChg chg="mod">
          <ac:chgData name="Vainio Karri" userId="6975b5c5-fc54-44c7-9c7f-5828518c0dde" providerId="ADAL" clId="{890EBBA7-C9BC-4BF2-A5A7-B274394FC067}" dt="2022-05-19T07:52:13.074" v="803" actId="1076"/>
          <ac:cxnSpMkLst>
            <pc:docMk/>
            <pc:sldMk cId="832729985" sldId="10481"/>
            <ac:cxnSpMk id="147" creationId="{9B569170-D182-4F1B-AA5B-2808594F8F46}"/>
          </ac:cxnSpMkLst>
        </pc:cxnChg>
        <pc:cxnChg chg="mod">
          <ac:chgData name="Vainio Karri" userId="6975b5c5-fc54-44c7-9c7f-5828518c0dde" providerId="ADAL" clId="{890EBBA7-C9BC-4BF2-A5A7-B274394FC067}" dt="2022-05-19T07:52:13.074" v="803" actId="1076"/>
          <ac:cxnSpMkLst>
            <pc:docMk/>
            <pc:sldMk cId="832729985" sldId="10481"/>
            <ac:cxnSpMk id="175" creationId="{00000000-0000-0000-0000-000000000000}"/>
          </ac:cxnSpMkLst>
        </pc:cxnChg>
        <pc:cxnChg chg="mod">
          <ac:chgData name="Vainio Karri" userId="6975b5c5-fc54-44c7-9c7f-5828518c0dde" providerId="ADAL" clId="{890EBBA7-C9BC-4BF2-A5A7-B274394FC067}" dt="2022-05-19T07:52:13.074" v="803" actId="1076"/>
          <ac:cxnSpMkLst>
            <pc:docMk/>
            <pc:sldMk cId="832729985" sldId="10481"/>
            <ac:cxnSpMk id="230" creationId="{00000000-0000-0000-0000-000000000000}"/>
          </ac:cxnSpMkLst>
        </pc:cxnChg>
      </pc:sldChg>
      <pc:sldChg chg="del">
        <pc:chgData name="Vainio Karri" userId="6975b5c5-fc54-44c7-9c7f-5828518c0dde" providerId="ADAL" clId="{890EBBA7-C9BC-4BF2-A5A7-B274394FC067}" dt="2022-05-18T19:44:48.449" v="137"/>
        <pc:sldMkLst>
          <pc:docMk/>
          <pc:sldMk cId="2973849002" sldId="10481"/>
        </pc:sldMkLst>
      </pc:sldChg>
      <pc:sldChg chg="del">
        <pc:chgData name="Vainio Karri" userId="6975b5c5-fc54-44c7-9c7f-5828518c0dde" providerId="ADAL" clId="{890EBBA7-C9BC-4BF2-A5A7-B274394FC067}" dt="2022-05-18T20:35:24.988" v="697" actId="47"/>
        <pc:sldMkLst>
          <pc:docMk/>
          <pc:sldMk cId="3399879446" sldId="10482"/>
        </pc:sldMkLst>
      </pc:sldChg>
      <pc:sldChg chg="delSp modSp mod ord modTransition">
        <pc:chgData name="Vainio Karri" userId="6975b5c5-fc54-44c7-9c7f-5828518c0dde" providerId="ADAL" clId="{890EBBA7-C9BC-4BF2-A5A7-B274394FC067}" dt="2022-05-19T08:46:55.333" v="1731"/>
        <pc:sldMkLst>
          <pc:docMk/>
          <pc:sldMk cId="1900645223" sldId="10483"/>
        </pc:sldMkLst>
        <pc:spChg chg="mod">
          <ac:chgData name="Vainio Karri" userId="6975b5c5-fc54-44c7-9c7f-5828518c0dde" providerId="ADAL" clId="{890EBBA7-C9BC-4BF2-A5A7-B274394FC067}" dt="2022-05-19T08:28:24.632" v="1391" actId="1076"/>
          <ac:spMkLst>
            <pc:docMk/>
            <pc:sldMk cId="1900645223" sldId="10483"/>
            <ac:spMk id="2" creationId="{00000000-0000-0000-0000-000000000000}"/>
          </ac:spMkLst>
        </pc:spChg>
        <pc:spChg chg="del mod">
          <ac:chgData name="Vainio Karri" userId="6975b5c5-fc54-44c7-9c7f-5828518c0dde" providerId="ADAL" clId="{890EBBA7-C9BC-4BF2-A5A7-B274394FC067}" dt="2022-05-18T20:04:46.773" v="288" actId="478"/>
          <ac:spMkLst>
            <pc:docMk/>
            <pc:sldMk cId="1900645223" sldId="10483"/>
            <ac:spMk id="4" creationId="{00000000-0000-0000-0000-000000000000}"/>
          </ac:spMkLst>
        </pc:spChg>
        <pc:spChg chg="del mod">
          <ac:chgData name="Vainio Karri" userId="6975b5c5-fc54-44c7-9c7f-5828518c0dde" providerId="ADAL" clId="{890EBBA7-C9BC-4BF2-A5A7-B274394FC067}" dt="2022-05-18T20:04:50.491" v="289" actId="478"/>
          <ac:spMkLst>
            <pc:docMk/>
            <pc:sldMk cId="1900645223" sldId="10483"/>
            <ac:spMk id="5" creationId="{00000000-0000-0000-0000-000000000000}"/>
          </ac:spMkLst>
        </pc:spChg>
        <pc:graphicFrameChg chg="mod">
          <ac:chgData name="Vainio Karri" userId="6975b5c5-fc54-44c7-9c7f-5828518c0dde" providerId="ADAL" clId="{890EBBA7-C9BC-4BF2-A5A7-B274394FC067}" dt="2022-05-19T08:30:49.830" v="1534" actId="313"/>
          <ac:graphicFrameMkLst>
            <pc:docMk/>
            <pc:sldMk cId="1900645223" sldId="10483"/>
            <ac:graphicFrameMk id="6" creationId="{00000000-0000-0000-0000-000000000000}"/>
          </ac:graphicFrameMkLst>
        </pc:graphicFrameChg>
      </pc:sldChg>
      <pc:sldChg chg="modSp ord modTransition setBg">
        <pc:chgData name="Vainio Karri" userId="6975b5c5-fc54-44c7-9c7f-5828518c0dde" providerId="ADAL" clId="{890EBBA7-C9BC-4BF2-A5A7-B274394FC067}" dt="2022-05-19T08:46:55.333" v="1731"/>
        <pc:sldMkLst>
          <pc:docMk/>
          <pc:sldMk cId="2442577981" sldId="10484"/>
        </pc:sldMkLst>
        <pc:spChg chg="mod">
          <ac:chgData name="Vainio Karri" userId="6975b5c5-fc54-44c7-9c7f-5828518c0dde" providerId="ADAL" clId="{890EBBA7-C9BC-4BF2-A5A7-B274394FC067}" dt="2022-05-18T20:05:14.596" v="290"/>
          <ac:spMkLst>
            <pc:docMk/>
            <pc:sldMk cId="2442577981" sldId="10484"/>
            <ac:spMk id="7" creationId="{00000000-0000-0000-0000-000000000000}"/>
          </ac:spMkLst>
        </pc:spChg>
      </pc:sldChg>
      <pc:sldChg chg="addSp delSp modSp new del mod">
        <pc:chgData name="Vainio Karri" userId="6975b5c5-fc54-44c7-9c7f-5828518c0dde" providerId="ADAL" clId="{890EBBA7-C9BC-4BF2-A5A7-B274394FC067}" dt="2022-05-18T20:35:26.288" v="698" actId="47"/>
        <pc:sldMkLst>
          <pc:docMk/>
          <pc:sldMk cId="1010750289" sldId="10485"/>
        </pc:sldMkLst>
        <pc:spChg chg="add mod">
          <ac:chgData name="Vainio Karri" userId="6975b5c5-fc54-44c7-9c7f-5828518c0dde" providerId="ADAL" clId="{890EBBA7-C9BC-4BF2-A5A7-B274394FC067}" dt="2022-05-18T20:31:28.544" v="598" actId="113"/>
          <ac:spMkLst>
            <pc:docMk/>
            <pc:sldMk cId="1010750289" sldId="10485"/>
            <ac:spMk id="9" creationId="{7ADA552C-8F94-4999-A69C-CCF49C45D4DD}"/>
          </ac:spMkLst>
        </pc:spChg>
        <pc:picChg chg="add del">
          <ac:chgData name="Vainio Karri" userId="6975b5c5-fc54-44c7-9c7f-5828518c0dde" providerId="ADAL" clId="{890EBBA7-C9BC-4BF2-A5A7-B274394FC067}" dt="2022-05-18T20:15:44.050" v="398" actId="22"/>
          <ac:picMkLst>
            <pc:docMk/>
            <pc:sldMk cId="1010750289" sldId="10485"/>
            <ac:picMk id="4" creationId="{EF9BF25E-3005-4E3B-8FFB-DD0A642BCA9C}"/>
          </ac:picMkLst>
        </pc:picChg>
        <pc:picChg chg="add mod">
          <ac:chgData name="Vainio Karri" userId="6975b5c5-fc54-44c7-9c7f-5828518c0dde" providerId="ADAL" clId="{890EBBA7-C9BC-4BF2-A5A7-B274394FC067}" dt="2022-05-18T20:31:18.942" v="595" actId="14100"/>
          <ac:picMkLst>
            <pc:docMk/>
            <pc:sldMk cId="1010750289" sldId="10485"/>
            <ac:picMk id="6" creationId="{290E9856-EA06-4A60-94FC-B43C9F7ACC53}"/>
          </ac:picMkLst>
        </pc:picChg>
        <pc:picChg chg="add mod">
          <ac:chgData name="Vainio Karri" userId="6975b5c5-fc54-44c7-9c7f-5828518c0dde" providerId="ADAL" clId="{890EBBA7-C9BC-4BF2-A5A7-B274394FC067}" dt="2022-05-18T20:31:24.747" v="597" actId="14100"/>
          <ac:picMkLst>
            <pc:docMk/>
            <pc:sldMk cId="1010750289" sldId="10485"/>
            <ac:picMk id="8" creationId="{CC8893A1-ADB3-4F98-A5C5-4EEDC7639A65}"/>
          </ac:picMkLst>
        </pc:picChg>
      </pc:sldChg>
      <pc:sldChg chg="delSp modSp mod modTransition">
        <pc:chgData name="Vainio Karri" userId="6975b5c5-fc54-44c7-9c7f-5828518c0dde" providerId="ADAL" clId="{890EBBA7-C9BC-4BF2-A5A7-B274394FC067}" dt="2022-05-19T08:46:55.333" v="1731"/>
        <pc:sldMkLst>
          <pc:docMk/>
          <pc:sldMk cId="846488989" sldId="10486"/>
        </pc:sldMkLst>
        <pc:spChg chg="mod">
          <ac:chgData name="Vainio Karri" userId="6975b5c5-fc54-44c7-9c7f-5828518c0dde" providerId="ADAL" clId="{890EBBA7-C9BC-4BF2-A5A7-B274394FC067}" dt="2022-05-18T20:26:52.694" v="523" actId="1076"/>
          <ac:spMkLst>
            <pc:docMk/>
            <pc:sldMk cId="846488989" sldId="10486"/>
            <ac:spMk id="2" creationId="{296638A3-9A6D-B442-8A80-03CB66806E18}"/>
          </ac:spMkLst>
        </pc:spChg>
        <pc:spChg chg="mod">
          <ac:chgData name="Vainio Karri" userId="6975b5c5-fc54-44c7-9c7f-5828518c0dde" providerId="ADAL" clId="{890EBBA7-C9BC-4BF2-A5A7-B274394FC067}" dt="2022-05-18T20:26:23.429" v="485" actId="20577"/>
          <ac:spMkLst>
            <pc:docMk/>
            <pc:sldMk cId="846488989" sldId="10486"/>
            <ac:spMk id="3" creationId="{89A4D17C-D763-7545-90CB-118BBBE636DA}"/>
          </ac:spMkLst>
        </pc:spChg>
        <pc:spChg chg="del">
          <ac:chgData name="Vainio Karri" userId="6975b5c5-fc54-44c7-9c7f-5828518c0dde" providerId="ADAL" clId="{890EBBA7-C9BC-4BF2-A5A7-B274394FC067}" dt="2022-05-19T08:00:35.892" v="870" actId="478"/>
          <ac:spMkLst>
            <pc:docMk/>
            <pc:sldMk cId="846488989" sldId="10486"/>
            <ac:spMk id="4" creationId="{899DC1BB-5DD8-BF4F-B9E4-610E86963DD7}"/>
          </ac:spMkLst>
        </pc:spChg>
      </pc:sldChg>
      <pc:sldChg chg="del">
        <pc:chgData name="Vainio Karri" userId="6975b5c5-fc54-44c7-9c7f-5828518c0dde" providerId="ADAL" clId="{890EBBA7-C9BC-4BF2-A5A7-B274394FC067}" dt="2022-05-18T20:22:53.031" v="441"/>
        <pc:sldMkLst>
          <pc:docMk/>
          <pc:sldMk cId="1778519496" sldId="10486"/>
        </pc:sldMkLst>
      </pc:sldChg>
      <pc:sldChg chg="del">
        <pc:chgData name="Vainio Karri" userId="6975b5c5-fc54-44c7-9c7f-5828518c0dde" providerId="ADAL" clId="{890EBBA7-C9BC-4BF2-A5A7-B274394FC067}" dt="2022-05-18T20:23:06.237" v="442"/>
        <pc:sldMkLst>
          <pc:docMk/>
          <pc:sldMk cId="2031273400" sldId="10486"/>
        </pc:sldMkLst>
      </pc:sldChg>
      <pc:sldChg chg="modSp mod ord modTransition">
        <pc:chgData name="Vainio Karri" userId="6975b5c5-fc54-44c7-9c7f-5828518c0dde" providerId="ADAL" clId="{890EBBA7-C9BC-4BF2-A5A7-B274394FC067}" dt="2022-05-19T08:46:55.333" v="1731"/>
        <pc:sldMkLst>
          <pc:docMk/>
          <pc:sldMk cId="58091320" sldId="10487"/>
        </pc:sldMkLst>
        <pc:spChg chg="mod">
          <ac:chgData name="Vainio Karri" userId="6975b5c5-fc54-44c7-9c7f-5828518c0dde" providerId="ADAL" clId="{890EBBA7-C9BC-4BF2-A5A7-B274394FC067}" dt="2022-05-18T20:29:51.814" v="584" actId="1036"/>
          <ac:spMkLst>
            <pc:docMk/>
            <pc:sldMk cId="58091320" sldId="10487"/>
            <ac:spMk id="2" creationId="{00000000-0000-0000-0000-000000000000}"/>
          </ac:spMkLst>
        </pc:spChg>
        <pc:spChg chg="mod">
          <ac:chgData name="Vainio Karri" userId="6975b5c5-fc54-44c7-9c7f-5828518c0dde" providerId="ADAL" clId="{890EBBA7-C9BC-4BF2-A5A7-B274394FC067}" dt="2022-05-18T20:29:51.814" v="584" actId="1036"/>
          <ac:spMkLst>
            <pc:docMk/>
            <pc:sldMk cId="58091320" sldId="10487"/>
            <ac:spMk id="6" creationId="{00000000-0000-0000-0000-000000000000}"/>
          </ac:spMkLst>
        </pc:spChg>
        <pc:spChg chg="mod">
          <ac:chgData name="Vainio Karri" userId="6975b5c5-fc54-44c7-9c7f-5828518c0dde" providerId="ADAL" clId="{890EBBA7-C9BC-4BF2-A5A7-B274394FC067}" dt="2022-05-18T20:29:51.814" v="584" actId="1036"/>
          <ac:spMkLst>
            <pc:docMk/>
            <pc:sldMk cId="58091320" sldId="10487"/>
            <ac:spMk id="7" creationId="{00000000-0000-0000-0000-000000000000}"/>
          </ac:spMkLst>
        </pc:spChg>
        <pc:spChg chg="mod">
          <ac:chgData name="Vainio Karri" userId="6975b5c5-fc54-44c7-9c7f-5828518c0dde" providerId="ADAL" clId="{890EBBA7-C9BC-4BF2-A5A7-B274394FC067}" dt="2022-05-18T20:29:51.814" v="584" actId="1036"/>
          <ac:spMkLst>
            <pc:docMk/>
            <pc:sldMk cId="58091320" sldId="10487"/>
            <ac:spMk id="8" creationId="{00000000-0000-0000-0000-000000000000}"/>
          </ac:spMkLst>
        </pc:spChg>
        <pc:spChg chg="mod">
          <ac:chgData name="Vainio Karri" userId="6975b5c5-fc54-44c7-9c7f-5828518c0dde" providerId="ADAL" clId="{890EBBA7-C9BC-4BF2-A5A7-B274394FC067}" dt="2022-05-18T20:29:51.814" v="584" actId="1036"/>
          <ac:spMkLst>
            <pc:docMk/>
            <pc:sldMk cId="58091320" sldId="10487"/>
            <ac:spMk id="14" creationId="{00000000-0000-0000-0000-000000000000}"/>
          </ac:spMkLst>
        </pc:spChg>
        <pc:spChg chg="mod">
          <ac:chgData name="Vainio Karri" userId="6975b5c5-fc54-44c7-9c7f-5828518c0dde" providerId="ADAL" clId="{890EBBA7-C9BC-4BF2-A5A7-B274394FC067}" dt="2022-05-18T20:29:51.814" v="584" actId="1036"/>
          <ac:spMkLst>
            <pc:docMk/>
            <pc:sldMk cId="58091320" sldId="10487"/>
            <ac:spMk id="18" creationId="{00000000-0000-0000-0000-000000000000}"/>
          </ac:spMkLst>
        </pc:spChg>
        <pc:spChg chg="mod">
          <ac:chgData name="Vainio Karri" userId="6975b5c5-fc54-44c7-9c7f-5828518c0dde" providerId="ADAL" clId="{890EBBA7-C9BC-4BF2-A5A7-B274394FC067}" dt="2022-05-18T20:29:51.814" v="584" actId="1036"/>
          <ac:spMkLst>
            <pc:docMk/>
            <pc:sldMk cId="58091320" sldId="10487"/>
            <ac:spMk id="19" creationId="{00000000-0000-0000-0000-000000000000}"/>
          </ac:spMkLst>
        </pc:spChg>
        <pc:spChg chg="mod">
          <ac:chgData name="Vainio Karri" userId="6975b5c5-fc54-44c7-9c7f-5828518c0dde" providerId="ADAL" clId="{890EBBA7-C9BC-4BF2-A5A7-B274394FC067}" dt="2022-05-18T20:29:51.814" v="584" actId="1036"/>
          <ac:spMkLst>
            <pc:docMk/>
            <pc:sldMk cId="58091320" sldId="10487"/>
            <ac:spMk id="22" creationId="{00000000-0000-0000-0000-000000000000}"/>
          </ac:spMkLst>
        </pc:spChg>
        <pc:spChg chg="mod">
          <ac:chgData name="Vainio Karri" userId="6975b5c5-fc54-44c7-9c7f-5828518c0dde" providerId="ADAL" clId="{890EBBA7-C9BC-4BF2-A5A7-B274394FC067}" dt="2022-05-19T08:01:14.294" v="892" actId="1076"/>
          <ac:spMkLst>
            <pc:docMk/>
            <pc:sldMk cId="58091320" sldId="10487"/>
            <ac:spMk id="36" creationId="{00000000-0000-0000-0000-000000000000}"/>
          </ac:spMkLst>
        </pc:spChg>
        <pc:spChg chg="mod">
          <ac:chgData name="Vainio Karri" userId="6975b5c5-fc54-44c7-9c7f-5828518c0dde" providerId="ADAL" clId="{890EBBA7-C9BC-4BF2-A5A7-B274394FC067}" dt="2022-05-18T20:29:51.814" v="584" actId="1036"/>
          <ac:spMkLst>
            <pc:docMk/>
            <pc:sldMk cId="58091320" sldId="10487"/>
            <ac:spMk id="37" creationId="{00000000-0000-0000-0000-000000000000}"/>
          </ac:spMkLst>
        </pc:spChg>
        <pc:spChg chg="mod">
          <ac:chgData name="Vainio Karri" userId="6975b5c5-fc54-44c7-9c7f-5828518c0dde" providerId="ADAL" clId="{890EBBA7-C9BC-4BF2-A5A7-B274394FC067}" dt="2022-05-19T08:01:50.396" v="900" actId="20577"/>
          <ac:spMkLst>
            <pc:docMk/>
            <pc:sldMk cId="58091320" sldId="10487"/>
            <ac:spMk id="38" creationId="{00000000-0000-0000-0000-000000000000}"/>
          </ac:spMkLst>
        </pc:spChg>
        <pc:grpChg chg="mod">
          <ac:chgData name="Vainio Karri" userId="6975b5c5-fc54-44c7-9c7f-5828518c0dde" providerId="ADAL" clId="{890EBBA7-C9BC-4BF2-A5A7-B274394FC067}" dt="2022-05-18T20:29:51.814" v="584" actId="1036"/>
          <ac:grpSpMkLst>
            <pc:docMk/>
            <pc:sldMk cId="58091320" sldId="10487"/>
            <ac:grpSpMk id="5" creationId="{00000000-0000-0000-0000-000000000000}"/>
          </ac:grpSpMkLst>
        </pc:grpChg>
        <pc:picChg chg="mod">
          <ac:chgData name="Vainio Karri" userId="6975b5c5-fc54-44c7-9c7f-5828518c0dde" providerId="ADAL" clId="{890EBBA7-C9BC-4BF2-A5A7-B274394FC067}" dt="2022-05-18T20:29:51.814" v="584" actId="1036"/>
          <ac:picMkLst>
            <pc:docMk/>
            <pc:sldMk cId="58091320" sldId="10487"/>
            <ac:picMk id="9" creationId="{8CD53FF8-8792-4360-9436-6BFB022D2DCA}"/>
          </ac:picMkLst>
        </pc:picChg>
        <pc:picChg chg="mod">
          <ac:chgData name="Vainio Karri" userId="6975b5c5-fc54-44c7-9c7f-5828518c0dde" providerId="ADAL" clId="{890EBBA7-C9BC-4BF2-A5A7-B274394FC067}" dt="2022-05-18T20:29:51.814" v="584" actId="1036"/>
          <ac:picMkLst>
            <pc:docMk/>
            <pc:sldMk cId="58091320" sldId="10487"/>
            <ac:picMk id="5122" creationId="{00000000-0000-0000-0000-000000000000}"/>
          </ac:picMkLst>
        </pc:picChg>
        <pc:picChg chg="mod">
          <ac:chgData name="Vainio Karri" userId="6975b5c5-fc54-44c7-9c7f-5828518c0dde" providerId="ADAL" clId="{890EBBA7-C9BC-4BF2-A5A7-B274394FC067}" dt="2022-05-18T20:29:51.814" v="584" actId="1036"/>
          <ac:picMkLst>
            <pc:docMk/>
            <pc:sldMk cId="58091320" sldId="10487"/>
            <ac:picMk id="5123" creationId="{00000000-0000-0000-0000-000000000000}"/>
          </ac:picMkLst>
        </pc:picChg>
      </pc:sldChg>
      <pc:sldChg chg="del">
        <pc:chgData name="Vainio Karri" userId="6975b5c5-fc54-44c7-9c7f-5828518c0dde" providerId="ADAL" clId="{890EBBA7-C9BC-4BF2-A5A7-B274394FC067}" dt="2022-05-18T20:29:32.984" v="577"/>
        <pc:sldMkLst>
          <pc:docMk/>
          <pc:sldMk cId="1032122307" sldId="10487"/>
        </pc:sldMkLst>
      </pc:sldChg>
      <pc:sldChg chg="addSp delSp modSp new mod modTransition modClrScheme chgLayout">
        <pc:chgData name="Vainio Karri" userId="6975b5c5-fc54-44c7-9c7f-5828518c0dde" providerId="ADAL" clId="{890EBBA7-C9BC-4BF2-A5A7-B274394FC067}" dt="2022-05-19T08:46:55.333" v="1731"/>
        <pc:sldMkLst>
          <pc:docMk/>
          <pc:sldMk cId="667549691" sldId="10488"/>
        </pc:sldMkLst>
        <pc:spChg chg="del mod ord">
          <ac:chgData name="Vainio Karri" userId="6975b5c5-fc54-44c7-9c7f-5828518c0dde" providerId="ADAL" clId="{890EBBA7-C9BC-4BF2-A5A7-B274394FC067}" dt="2022-05-18T20:32:41.270" v="603" actId="700"/>
          <ac:spMkLst>
            <pc:docMk/>
            <pc:sldMk cId="667549691" sldId="10488"/>
            <ac:spMk id="2" creationId="{00B249DC-7815-44B5-87EC-BC49B8DB1E31}"/>
          </ac:spMkLst>
        </pc:spChg>
        <pc:spChg chg="del mod ord">
          <ac:chgData name="Vainio Karri" userId="6975b5c5-fc54-44c7-9c7f-5828518c0dde" providerId="ADAL" clId="{890EBBA7-C9BC-4BF2-A5A7-B274394FC067}" dt="2022-05-18T20:32:41.270" v="603" actId="700"/>
          <ac:spMkLst>
            <pc:docMk/>
            <pc:sldMk cId="667549691" sldId="10488"/>
            <ac:spMk id="3" creationId="{73D73D3E-B29F-40C4-B519-EBEFE1A2202D}"/>
          </ac:spMkLst>
        </pc:spChg>
        <pc:spChg chg="mod ord">
          <ac:chgData name="Vainio Karri" userId="6975b5c5-fc54-44c7-9c7f-5828518c0dde" providerId="ADAL" clId="{890EBBA7-C9BC-4BF2-A5A7-B274394FC067}" dt="2022-05-18T20:32:41.270" v="603" actId="700"/>
          <ac:spMkLst>
            <pc:docMk/>
            <pc:sldMk cId="667549691" sldId="10488"/>
            <ac:spMk id="4" creationId="{9FBAEC79-E3CA-40E7-8C7D-7AAE890C7A10}"/>
          </ac:spMkLst>
        </pc:spChg>
        <pc:spChg chg="add mod ord">
          <ac:chgData name="Vainio Karri" userId="6975b5c5-fc54-44c7-9c7f-5828518c0dde" providerId="ADAL" clId="{890EBBA7-C9BC-4BF2-A5A7-B274394FC067}" dt="2022-05-18T20:36:31.769" v="730" actId="20577"/>
          <ac:spMkLst>
            <pc:docMk/>
            <pc:sldMk cId="667549691" sldId="10488"/>
            <ac:spMk id="5" creationId="{54A2F37F-0556-49BF-B625-1127E716E6BD}"/>
          </ac:spMkLst>
        </pc:spChg>
        <pc:spChg chg="add mod ord">
          <ac:chgData name="Vainio Karri" userId="6975b5c5-fc54-44c7-9c7f-5828518c0dde" providerId="ADAL" clId="{890EBBA7-C9BC-4BF2-A5A7-B274394FC067}" dt="2022-05-18T20:32:41.270" v="603" actId="700"/>
          <ac:spMkLst>
            <pc:docMk/>
            <pc:sldMk cId="667549691" sldId="10488"/>
            <ac:spMk id="6" creationId="{5681B672-E69B-490E-BD5A-5D5A39F3570C}"/>
          </ac:spMkLst>
        </pc:spChg>
      </pc:sldChg>
      <pc:sldChg chg="new del">
        <pc:chgData name="Vainio Karri" userId="6975b5c5-fc54-44c7-9c7f-5828518c0dde" providerId="ADAL" clId="{890EBBA7-C9BC-4BF2-A5A7-B274394FC067}" dt="2022-05-18T20:30:40.449" v="588" actId="47"/>
        <pc:sldMkLst>
          <pc:docMk/>
          <pc:sldMk cId="3192234048" sldId="10488"/>
        </pc:sldMkLst>
      </pc:sldChg>
      <pc:sldChg chg="addSp delSp modSp add mod ord modTransition">
        <pc:chgData name="Vainio Karri" userId="6975b5c5-fc54-44c7-9c7f-5828518c0dde" providerId="ADAL" clId="{890EBBA7-C9BC-4BF2-A5A7-B274394FC067}" dt="2022-05-19T08:46:55.333" v="1731"/>
        <pc:sldMkLst>
          <pc:docMk/>
          <pc:sldMk cId="2501120422" sldId="10489"/>
        </pc:sldMkLst>
        <pc:spChg chg="add del">
          <ac:chgData name="Vainio Karri" userId="6975b5c5-fc54-44c7-9c7f-5828518c0dde" providerId="ADAL" clId="{890EBBA7-C9BC-4BF2-A5A7-B274394FC067}" dt="2022-05-19T07:55:45.912" v="851" actId="22"/>
          <ac:spMkLst>
            <pc:docMk/>
            <pc:sldMk cId="2501120422" sldId="10489"/>
            <ac:spMk id="7" creationId="{F05A1DC0-6A9A-498A-A6C9-FFD54DD9E926}"/>
          </ac:spMkLst>
        </pc:spChg>
        <pc:spChg chg="del">
          <ac:chgData name="Vainio Karri" userId="6975b5c5-fc54-44c7-9c7f-5828518c0dde" providerId="ADAL" clId="{890EBBA7-C9BC-4BF2-A5A7-B274394FC067}" dt="2022-05-19T07:56:27.991" v="860" actId="478"/>
          <ac:spMkLst>
            <pc:docMk/>
            <pc:sldMk cId="2501120422" sldId="10489"/>
            <ac:spMk id="9" creationId="{7ADA552C-8F94-4999-A69C-CCF49C45D4DD}"/>
          </ac:spMkLst>
        </pc:spChg>
        <pc:picChg chg="del mod">
          <ac:chgData name="Vainio Karri" userId="6975b5c5-fc54-44c7-9c7f-5828518c0dde" providerId="ADAL" clId="{890EBBA7-C9BC-4BF2-A5A7-B274394FC067}" dt="2022-05-19T07:58:31.937" v="861" actId="478"/>
          <ac:picMkLst>
            <pc:docMk/>
            <pc:sldMk cId="2501120422" sldId="10489"/>
            <ac:picMk id="4" creationId="{EC928C7B-7798-4E8D-BD78-88109E4C6C51}"/>
          </ac:picMkLst>
        </pc:picChg>
        <pc:picChg chg="del">
          <ac:chgData name="Vainio Karri" userId="6975b5c5-fc54-44c7-9c7f-5828518c0dde" providerId="ADAL" clId="{890EBBA7-C9BC-4BF2-A5A7-B274394FC067}" dt="2022-05-19T07:55:44.624" v="849" actId="478"/>
          <ac:picMkLst>
            <pc:docMk/>
            <pc:sldMk cId="2501120422" sldId="10489"/>
            <ac:picMk id="8" creationId="{CC8893A1-ADB3-4F98-A5C5-4EEDC7639A65}"/>
          </ac:picMkLst>
        </pc:picChg>
        <pc:picChg chg="add mod">
          <ac:chgData name="Vainio Karri" userId="6975b5c5-fc54-44c7-9c7f-5828518c0dde" providerId="ADAL" clId="{890EBBA7-C9BC-4BF2-A5A7-B274394FC067}" dt="2022-05-19T08:00:05.801" v="867" actId="1076"/>
          <ac:picMkLst>
            <pc:docMk/>
            <pc:sldMk cId="2501120422" sldId="10489"/>
            <ac:picMk id="10" creationId="{90427017-D41E-4897-BD16-0E0CB5920FDF}"/>
          </ac:picMkLst>
        </pc:picChg>
        <pc:picChg chg="add del">
          <ac:chgData name="Vainio Karri" userId="6975b5c5-fc54-44c7-9c7f-5828518c0dde" providerId="ADAL" clId="{890EBBA7-C9BC-4BF2-A5A7-B274394FC067}" dt="2022-05-19T08:38:25.765" v="1615" actId="21"/>
          <ac:picMkLst>
            <pc:docMk/>
            <pc:sldMk cId="2501120422" sldId="10489"/>
            <ac:picMk id="12" creationId="{E01666A5-2233-4AA7-8C37-793B51BDC9CE}"/>
          </ac:picMkLst>
        </pc:picChg>
      </pc:sldChg>
      <pc:sldChg chg="add del">
        <pc:chgData name="Vainio Karri" userId="6975b5c5-fc54-44c7-9c7f-5828518c0dde" providerId="ADAL" clId="{890EBBA7-C9BC-4BF2-A5A7-B274394FC067}" dt="2022-05-19T08:32:45.267" v="1611" actId="47"/>
        <pc:sldMkLst>
          <pc:docMk/>
          <pc:sldMk cId="2856089027" sldId="10490"/>
        </pc:sldMkLst>
      </pc:sldChg>
      <pc:sldChg chg="modSp add mod modTransition">
        <pc:chgData name="Vainio Karri" userId="6975b5c5-fc54-44c7-9c7f-5828518c0dde" providerId="ADAL" clId="{890EBBA7-C9BC-4BF2-A5A7-B274394FC067}" dt="2022-05-19T08:46:55.333" v="1731"/>
        <pc:sldMkLst>
          <pc:docMk/>
          <pc:sldMk cId="3238123088" sldId="10491"/>
        </pc:sldMkLst>
        <pc:spChg chg="mod">
          <ac:chgData name="Vainio Karri" userId="6975b5c5-fc54-44c7-9c7f-5828518c0dde" providerId="ADAL" clId="{890EBBA7-C9BC-4BF2-A5A7-B274394FC067}" dt="2022-05-18T20:33:07.292" v="670" actId="20577"/>
          <ac:spMkLst>
            <pc:docMk/>
            <pc:sldMk cId="3238123088" sldId="10491"/>
            <ac:spMk id="5" creationId="{54A2F37F-0556-49BF-B625-1127E716E6BD}"/>
          </ac:spMkLst>
        </pc:spChg>
      </pc:sldChg>
      <pc:sldChg chg="modSp add mod modTransition">
        <pc:chgData name="Vainio Karri" userId="6975b5c5-fc54-44c7-9c7f-5828518c0dde" providerId="ADAL" clId="{890EBBA7-C9BC-4BF2-A5A7-B274394FC067}" dt="2022-05-19T08:46:55.333" v="1731"/>
        <pc:sldMkLst>
          <pc:docMk/>
          <pc:sldMk cId="21238048" sldId="10492"/>
        </pc:sldMkLst>
        <pc:spChg chg="mod">
          <ac:chgData name="Vainio Karri" userId="6975b5c5-fc54-44c7-9c7f-5828518c0dde" providerId="ADAL" clId="{890EBBA7-C9BC-4BF2-A5A7-B274394FC067}" dt="2022-05-18T20:37:30.634" v="766" actId="20577"/>
          <ac:spMkLst>
            <pc:docMk/>
            <pc:sldMk cId="21238048" sldId="10492"/>
            <ac:spMk id="5" creationId="{54A2F37F-0556-49BF-B625-1127E716E6BD}"/>
          </ac:spMkLst>
        </pc:spChg>
      </pc:sldChg>
      <pc:sldChg chg="modSp add del mod">
        <pc:chgData name="Vainio Karri" userId="6975b5c5-fc54-44c7-9c7f-5828518c0dde" providerId="ADAL" clId="{890EBBA7-C9BC-4BF2-A5A7-B274394FC067}" dt="2022-05-18T20:33:24.497" v="684" actId="47"/>
        <pc:sldMkLst>
          <pc:docMk/>
          <pc:sldMk cId="3266431281" sldId="10492"/>
        </pc:sldMkLst>
        <pc:spChg chg="mod">
          <ac:chgData name="Vainio Karri" userId="6975b5c5-fc54-44c7-9c7f-5828518c0dde" providerId="ADAL" clId="{890EBBA7-C9BC-4BF2-A5A7-B274394FC067}" dt="2022-05-18T20:33:22.187" v="683" actId="20577"/>
          <ac:spMkLst>
            <pc:docMk/>
            <pc:sldMk cId="3266431281" sldId="10492"/>
            <ac:spMk id="5" creationId="{54A2F37F-0556-49BF-B625-1127E716E6BD}"/>
          </ac:spMkLst>
        </pc:spChg>
      </pc:sldChg>
      <pc:sldChg chg="addSp delSp modSp new mod modTransition modClrScheme chgLayout">
        <pc:chgData name="Vainio Karri" userId="6975b5c5-fc54-44c7-9c7f-5828518c0dde" providerId="ADAL" clId="{890EBBA7-C9BC-4BF2-A5A7-B274394FC067}" dt="2022-05-19T09:13:13.411" v="1933" actId="1076"/>
        <pc:sldMkLst>
          <pc:docMk/>
          <pc:sldMk cId="772821300" sldId="10493"/>
        </pc:sldMkLst>
        <pc:spChg chg="del">
          <ac:chgData name="Vainio Karri" userId="6975b5c5-fc54-44c7-9c7f-5828518c0dde" providerId="ADAL" clId="{890EBBA7-C9BC-4BF2-A5A7-B274394FC067}" dt="2022-05-19T08:38:16.973" v="1613" actId="700"/>
          <ac:spMkLst>
            <pc:docMk/>
            <pc:sldMk cId="772821300" sldId="10493"/>
            <ac:spMk id="2" creationId="{4537A769-9BCB-4270-ADB3-9FBD45ED9D00}"/>
          </ac:spMkLst>
        </pc:spChg>
        <pc:spChg chg="del">
          <ac:chgData name="Vainio Karri" userId="6975b5c5-fc54-44c7-9c7f-5828518c0dde" providerId="ADAL" clId="{890EBBA7-C9BC-4BF2-A5A7-B274394FC067}" dt="2022-05-19T08:38:16.973" v="1613" actId="700"/>
          <ac:spMkLst>
            <pc:docMk/>
            <pc:sldMk cId="772821300" sldId="10493"/>
            <ac:spMk id="3" creationId="{0F2E4E0C-B667-453A-A7CD-5CB7BC381ABA}"/>
          </ac:spMkLst>
        </pc:spChg>
        <pc:spChg chg="del">
          <ac:chgData name="Vainio Karri" userId="6975b5c5-fc54-44c7-9c7f-5828518c0dde" providerId="ADAL" clId="{890EBBA7-C9BC-4BF2-A5A7-B274394FC067}" dt="2022-05-19T08:38:16.973" v="1613" actId="700"/>
          <ac:spMkLst>
            <pc:docMk/>
            <pc:sldMk cId="772821300" sldId="10493"/>
            <ac:spMk id="4" creationId="{2B24EC3A-B5E6-43F5-A2FE-F1BDA6916453}"/>
          </ac:spMkLst>
        </pc:spChg>
        <pc:spChg chg="mod ord">
          <ac:chgData name="Vainio Karri" userId="6975b5c5-fc54-44c7-9c7f-5828518c0dde" providerId="ADAL" clId="{890EBBA7-C9BC-4BF2-A5A7-B274394FC067}" dt="2022-05-19T08:38:16.973" v="1613" actId="700"/>
          <ac:spMkLst>
            <pc:docMk/>
            <pc:sldMk cId="772821300" sldId="10493"/>
            <ac:spMk id="5" creationId="{61AAD326-C18B-484E-85CC-45A4D664DC05}"/>
          </ac:spMkLst>
        </pc:spChg>
        <pc:spChg chg="del">
          <ac:chgData name="Vainio Karri" userId="6975b5c5-fc54-44c7-9c7f-5828518c0dde" providerId="ADAL" clId="{890EBBA7-C9BC-4BF2-A5A7-B274394FC067}" dt="2022-05-19T08:38:16.973" v="1613" actId="700"/>
          <ac:spMkLst>
            <pc:docMk/>
            <pc:sldMk cId="772821300" sldId="10493"/>
            <ac:spMk id="6" creationId="{7E27036E-D12A-4817-99B4-B50BD2ACF802}"/>
          </ac:spMkLst>
        </pc:spChg>
        <pc:spChg chg="del">
          <ac:chgData name="Vainio Karri" userId="6975b5c5-fc54-44c7-9c7f-5828518c0dde" providerId="ADAL" clId="{890EBBA7-C9BC-4BF2-A5A7-B274394FC067}" dt="2022-05-19T08:38:16.973" v="1613" actId="700"/>
          <ac:spMkLst>
            <pc:docMk/>
            <pc:sldMk cId="772821300" sldId="10493"/>
            <ac:spMk id="7" creationId="{65EEFD62-1FF0-4D53-B845-DDD8B72C5433}"/>
          </ac:spMkLst>
        </pc:spChg>
        <pc:spChg chg="add mod">
          <ac:chgData name="Vainio Karri" userId="6975b5c5-fc54-44c7-9c7f-5828518c0dde" providerId="ADAL" clId="{890EBBA7-C9BC-4BF2-A5A7-B274394FC067}" dt="2022-05-19T08:45:01.540" v="1700" actId="1076"/>
          <ac:spMkLst>
            <pc:docMk/>
            <pc:sldMk cId="772821300" sldId="10493"/>
            <ac:spMk id="12" creationId="{4259159F-1F92-4C16-91A8-EDAF2029F7A1}"/>
          </ac:spMkLst>
        </pc:spChg>
        <pc:spChg chg="add mod">
          <ac:chgData name="Vainio Karri" userId="6975b5c5-fc54-44c7-9c7f-5828518c0dde" providerId="ADAL" clId="{890EBBA7-C9BC-4BF2-A5A7-B274394FC067}" dt="2022-05-19T08:45:31.913" v="1729" actId="20577"/>
          <ac:spMkLst>
            <pc:docMk/>
            <pc:sldMk cId="772821300" sldId="10493"/>
            <ac:spMk id="13" creationId="{D8102A7B-D236-4535-BDA3-B2ADC5C38F50}"/>
          </ac:spMkLst>
        </pc:spChg>
        <pc:picChg chg="add mod">
          <ac:chgData name="Vainio Karri" userId="6975b5c5-fc54-44c7-9c7f-5828518c0dde" providerId="ADAL" clId="{890EBBA7-C9BC-4BF2-A5A7-B274394FC067}" dt="2022-05-19T09:13:13.411" v="1933" actId="1076"/>
          <ac:picMkLst>
            <pc:docMk/>
            <pc:sldMk cId="772821300" sldId="10493"/>
            <ac:picMk id="8" creationId="{3415852D-4C40-440C-ADFA-83D3E57FA91B}"/>
          </ac:picMkLst>
        </pc:picChg>
        <pc:picChg chg="add del mod">
          <ac:chgData name="Vainio Karri" userId="6975b5c5-fc54-44c7-9c7f-5828518c0dde" providerId="ADAL" clId="{890EBBA7-C9BC-4BF2-A5A7-B274394FC067}" dt="2022-05-19T08:39:58.672" v="1621" actId="21"/>
          <ac:picMkLst>
            <pc:docMk/>
            <pc:sldMk cId="772821300" sldId="10493"/>
            <ac:picMk id="9" creationId="{82769B01-2C16-47CB-AD8D-F4EA5B06FD1D}"/>
          </ac:picMkLst>
        </pc:picChg>
        <pc:picChg chg="add mod">
          <ac:chgData name="Vainio Karri" userId="6975b5c5-fc54-44c7-9c7f-5828518c0dde" providerId="ADAL" clId="{890EBBA7-C9BC-4BF2-A5A7-B274394FC067}" dt="2022-05-19T09:13:09.112" v="1932" actId="1076"/>
          <ac:picMkLst>
            <pc:docMk/>
            <pc:sldMk cId="772821300" sldId="10493"/>
            <ac:picMk id="11" creationId="{9984C8C8-27A5-45FF-96E6-E7A5BB1B7F50}"/>
          </ac:picMkLst>
        </pc:picChg>
      </pc:sldChg>
      <pc:sldChg chg="addSp delSp modSp new del mod modClrScheme chgLayout">
        <pc:chgData name="Vainio Karri" userId="6975b5c5-fc54-44c7-9c7f-5828518c0dde" providerId="ADAL" clId="{890EBBA7-C9BC-4BF2-A5A7-B274394FC067}" dt="2022-05-19T07:50:04.592" v="800" actId="47"/>
        <pc:sldMkLst>
          <pc:docMk/>
          <pc:sldMk cId="935004367" sldId="10493"/>
        </pc:sldMkLst>
        <pc:spChg chg="del">
          <ac:chgData name="Vainio Karri" userId="6975b5c5-fc54-44c7-9c7f-5828518c0dde" providerId="ADAL" clId="{890EBBA7-C9BC-4BF2-A5A7-B274394FC067}" dt="2022-05-19T07:43:55.158" v="791" actId="700"/>
          <ac:spMkLst>
            <pc:docMk/>
            <pc:sldMk cId="935004367" sldId="10493"/>
            <ac:spMk id="2" creationId="{E7F3ADEB-8B4A-4B0D-967A-268B3234DCE6}"/>
          </ac:spMkLst>
        </pc:spChg>
        <pc:spChg chg="del">
          <ac:chgData name="Vainio Karri" userId="6975b5c5-fc54-44c7-9c7f-5828518c0dde" providerId="ADAL" clId="{890EBBA7-C9BC-4BF2-A5A7-B274394FC067}" dt="2022-05-19T07:43:55.158" v="791" actId="700"/>
          <ac:spMkLst>
            <pc:docMk/>
            <pc:sldMk cId="935004367" sldId="10493"/>
            <ac:spMk id="3" creationId="{CCE22BBA-926B-4DFA-ABA9-2FD3CEE9DFFC}"/>
          </ac:spMkLst>
        </pc:spChg>
        <pc:spChg chg="del">
          <ac:chgData name="Vainio Karri" userId="6975b5c5-fc54-44c7-9c7f-5828518c0dde" providerId="ADAL" clId="{890EBBA7-C9BC-4BF2-A5A7-B274394FC067}" dt="2022-05-19T07:43:55.158" v="791" actId="700"/>
          <ac:spMkLst>
            <pc:docMk/>
            <pc:sldMk cId="935004367" sldId="10493"/>
            <ac:spMk id="4" creationId="{042EC13D-1AB6-47F1-BD60-E8565EB66942}"/>
          </ac:spMkLst>
        </pc:spChg>
        <pc:spChg chg="mod ord">
          <ac:chgData name="Vainio Karri" userId="6975b5c5-fc54-44c7-9c7f-5828518c0dde" providerId="ADAL" clId="{890EBBA7-C9BC-4BF2-A5A7-B274394FC067}" dt="2022-05-19T07:43:55.158" v="791" actId="700"/>
          <ac:spMkLst>
            <pc:docMk/>
            <pc:sldMk cId="935004367" sldId="10493"/>
            <ac:spMk id="5" creationId="{365A83D6-9334-40AD-8387-F3955864B81D}"/>
          </ac:spMkLst>
        </pc:spChg>
        <pc:spChg chg="del">
          <ac:chgData name="Vainio Karri" userId="6975b5c5-fc54-44c7-9c7f-5828518c0dde" providerId="ADAL" clId="{890EBBA7-C9BC-4BF2-A5A7-B274394FC067}" dt="2022-05-19T07:43:55.158" v="791" actId="700"/>
          <ac:spMkLst>
            <pc:docMk/>
            <pc:sldMk cId="935004367" sldId="10493"/>
            <ac:spMk id="6" creationId="{517D59AF-F908-418A-9AE7-FE4B5AEAAA64}"/>
          </ac:spMkLst>
        </pc:spChg>
        <pc:spChg chg="del">
          <ac:chgData name="Vainio Karri" userId="6975b5c5-fc54-44c7-9c7f-5828518c0dde" providerId="ADAL" clId="{890EBBA7-C9BC-4BF2-A5A7-B274394FC067}" dt="2022-05-19T07:43:55.158" v="791" actId="700"/>
          <ac:spMkLst>
            <pc:docMk/>
            <pc:sldMk cId="935004367" sldId="10493"/>
            <ac:spMk id="7" creationId="{56CA3049-EEF2-4C05-A451-187193504B0E}"/>
          </ac:spMkLst>
        </pc:spChg>
        <pc:spChg chg="add mod">
          <ac:chgData name="Vainio Karri" userId="6975b5c5-fc54-44c7-9c7f-5828518c0dde" providerId="ADAL" clId="{890EBBA7-C9BC-4BF2-A5A7-B274394FC067}" dt="2022-05-19T07:44:17.618" v="799" actId="14100"/>
          <ac:spMkLst>
            <pc:docMk/>
            <pc:sldMk cId="935004367" sldId="10493"/>
            <ac:spMk id="9" creationId="{7D8AACED-22BA-4191-9EF9-BF7886626882}"/>
          </ac:spMkLst>
        </pc:spChg>
        <pc:picChg chg="add mod">
          <ac:chgData name="Vainio Karri" userId="6975b5c5-fc54-44c7-9c7f-5828518c0dde" providerId="ADAL" clId="{890EBBA7-C9BC-4BF2-A5A7-B274394FC067}" dt="2022-05-19T07:44:09.967" v="796" actId="1076"/>
          <ac:picMkLst>
            <pc:docMk/>
            <pc:sldMk cId="935004367" sldId="10493"/>
            <ac:picMk id="8" creationId="{E8BE8073-9108-4174-BFE7-951EEABF0485}"/>
          </ac:picMkLst>
        </pc:picChg>
      </pc:sldChg>
      <pc:sldMasterChg chg="del delSldLayout">
        <pc:chgData name="Vainio Karri" userId="6975b5c5-fc54-44c7-9c7f-5828518c0dde" providerId="ADAL" clId="{890EBBA7-C9BC-4BF2-A5A7-B274394FC067}" dt="2022-05-19T08:31:54.049" v="1536" actId="47"/>
        <pc:sldMasterMkLst>
          <pc:docMk/>
          <pc:sldMasterMk cId="1934040142" sldId="2147483734"/>
        </pc:sldMasterMkLst>
        <pc:sldLayoutChg chg="del">
          <pc:chgData name="Vainio Karri" userId="6975b5c5-fc54-44c7-9c7f-5828518c0dde" providerId="ADAL" clId="{890EBBA7-C9BC-4BF2-A5A7-B274394FC067}" dt="2022-05-19T08:31:54.049" v="1536" actId="47"/>
          <pc:sldLayoutMkLst>
            <pc:docMk/>
            <pc:sldMasterMk cId="1934040142" sldId="2147483734"/>
            <pc:sldLayoutMk cId="961389951" sldId="2147483735"/>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1464264221" sldId="2147483736"/>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298352304" sldId="2147483737"/>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2540438479" sldId="2147483738"/>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1260895027" sldId="2147483739"/>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3378555461" sldId="2147483740"/>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22029396" sldId="2147483741"/>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3821365613" sldId="2147483742"/>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2444757021" sldId="2147483743"/>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656036433" sldId="2147483744"/>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2826833942" sldId="2147483745"/>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1816172795" sldId="2147483746"/>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3972866228" sldId="2147483747"/>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1337327891" sldId="2147483748"/>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4252848720" sldId="2147483749"/>
          </pc:sldLayoutMkLst>
        </pc:sldLayoutChg>
        <pc:sldLayoutChg chg="del">
          <pc:chgData name="Vainio Karri" userId="6975b5c5-fc54-44c7-9c7f-5828518c0dde" providerId="ADAL" clId="{890EBBA7-C9BC-4BF2-A5A7-B274394FC067}" dt="2022-05-19T08:31:54.049" v="1536" actId="47"/>
          <pc:sldLayoutMkLst>
            <pc:docMk/>
            <pc:sldMasterMk cId="1934040142" sldId="2147483734"/>
            <pc:sldLayoutMk cId="1055370424" sldId="2147483750"/>
          </pc:sldLayoutMkLst>
        </pc:sldLayoutChg>
      </pc:sldMasterChg>
      <pc:sldMasterChg chg="del delSldLayout">
        <pc:chgData name="Vainio Karri" userId="6975b5c5-fc54-44c7-9c7f-5828518c0dde" providerId="ADAL" clId="{890EBBA7-C9BC-4BF2-A5A7-B274394FC067}" dt="2022-05-18T20:24:07.690" v="448" actId="47"/>
        <pc:sldMasterMkLst>
          <pc:docMk/>
          <pc:sldMasterMk cId="1038952334" sldId="2147483751"/>
        </pc:sldMasterMkLst>
        <pc:sldLayoutChg chg="del">
          <pc:chgData name="Vainio Karri" userId="6975b5c5-fc54-44c7-9c7f-5828518c0dde" providerId="ADAL" clId="{890EBBA7-C9BC-4BF2-A5A7-B274394FC067}" dt="2022-05-18T20:24:07.690" v="448" actId="47"/>
          <pc:sldLayoutMkLst>
            <pc:docMk/>
            <pc:sldMasterMk cId="1038952334" sldId="2147483751"/>
            <pc:sldLayoutMk cId="4243130087" sldId="2147483752"/>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1291107785" sldId="2147483753"/>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801229040" sldId="2147483754"/>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2990441487" sldId="2147483755"/>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2243519290" sldId="2147483756"/>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1998228105" sldId="2147483757"/>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701241586" sldId="2147483758"/>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3822241781" sldId="2147483759"/>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1011551014" sldId="2147483760"/>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823246094" sldId="2147483761"/>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2539573278" sldId="2147483762"/>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3868083630" sldId="2147483763"/>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3732098698" sldId="2147483764"/>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3352204275" sldId="2147483765"/>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254792903" sldId="2147483766"/>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1333287296" sldId="2147483767"/>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1621122141" sldId="2147483768"/>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2674784591" sldId="2147483769"/>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1912181415" sldId="2147483770"/>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986635897" sldId="2147483771"/>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394071132" sldId="2147483772"/>
          </pc:sldLayoutMkLst>
        </pc:sldLayoutChg>
        <pc:sldLayoutChg chg="del">
          <pc:chgData name="Vainio Karri" userId="6975b5c5-fc54-44c7-9c7f-5828518c0dde" providerId="ADAL" clId="{890EBBA7-C9BC-4BF2-A5A7-B274394FC067}" dt="2022-05-18T20:24:07.690" v="448" actId="47"/>
          <pc:sldLayoutMkLst>
            <pc:docMk/>
            <pc:sldMasterMk cId="1038952334" sldId="2147483751"/>
            <pc:sldLayoutMk cId="99548417" sldId="2147483773"/>
          </pc:sldLayoutMkLst>
        </pc:sldLayoutChg>
      </pc:sldMasterChg>
      <pc:sldMasterChg chg="del delSldLayout">
        <pc:chgData name="Vainio Karri" userId="6975b5c5-fc54-44c7-9c7f-5828518c0dde" providerId="ADAL" clId="{890EBBA7-C9BC-4BF2-A5A7-B274394FC067}" dt="2022-05-18T20:25:49.995" v="457" actId="47"/>
        <pc:sldMasterMkLst>
          <pc:docMk/>
          <pc:sldMasterMk cId="2725799693" sldId="2147483774"/>
        </pc:sldMasterMkLst>
        <pc:sldLayoutChg chg="del">
          <pc:chgData name="Vainio Karri" userId="6975b5c5-fc54-44c7-9c7f-5828518c0dde" providerId="ADAL" clId="{890EBBA7-C9BC-4BF2-A5A7-B274394FC067}" dt="2022-05-18T20:25:49.995" v="457" actId="47"/>
          <pc:sldLayoutMkLst>
            <pc:docMk/>
            <pc:sldMasterMk cId="2725799693" sldId="2147483774"/>
            <pc:sldLayoutMk cId="1615654904" sldId="2147483775"/>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2509782991" sldId="2147483776"/>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590857747" sldId="2147483777"/>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4091464775" sldId="2147483778"/>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2652577777" sldId="2147483779"/>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2570904092" sldId="2147483780"/>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1626139265" sldId="2147483781"/>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3680911866" sldId="2147483782"/>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1091989828" sldId="2147483783"/>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697371925" sldId="2147483784"/>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1323460180" sldId="2147483785"/>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1931431508" sldId="2147483786"/>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1473240942" sldId="2147483787"/>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4178677630" sldId="2147483788"/>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977301437" sldId="2147483789"/>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2577460437" sldId="2147483790"/>
          </pc:sldLayoutMkLst>
        </pc:sldLayoutChg>
        <pc:sldLayoutChg chg="del">
          <pc:chgData name="Vainio Karri" userId="6975b5c5-fc54-44c7-9c7f-5828518c0dde" providerId="ADAL" clId="{890EBBA7-C9BC-4BF2-A5A7-B274394FC067}" dt="2022-05-18T20:25:49.995" v="457" actId="47"/>
          <pc:sldLayoutMkLst>
            <pc:docMk/>
            <pc:sldMasterMk cId="2725799693" sldId="2147483774"/>
            <pc:sldLayoutMk cId="1195317096" sldId="2147483791"/>
          </pc:sldLayoutMkLst>
        </pc:sldLayoutChg>
      </pc:sldMasterChg>
      <pc:sldMasterChg chg="del delSldLayout">
        <pc:chgData name="Vainio Karri" userId="6975b5c5-fc54-44c7-9c7f-5828518c0dde" providerId="ADAL" clId="{890EBBA7-C9BC-4BF2-A5A7-B274394FC067}" dt="2022-05-18T20:25:51.821" v="458" actId="47"/>
        <pc:sldMasterMkLst>
          <pc:docMk/>
          <pc:sldMasterMk cId="3493747472" sldId="2147483792"/>
        </pc:sldMasterMkLst>
        <pc:sldLayoutChg chg="del">
          <pc:chgData name="Vainio Karri" userId="6975b5c5-fc54-44c7-9c7f-5828518c0dde" providerId="ADAL" clId="{890EBBA7-C9BC-4BF2-A5A7-B274394FC067}" dt="2022-05-18T20:25:51.821" v="458" actId="47"/>
          <pc:sldLayoutMkLst>
            <pc:docMk/>
            <pc:sldMasterMk cId="3493747472" sldId="2147483792"/>
            <pc:sldLayoutMk cId="3553792885" sldId="2147483793"/>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3915949745" sldId="2147483794"/>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2589712979" sldId="2147483795"/>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47571428" sldId="2147483796"/>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531947130" sldId="2147483797"/>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1132000798" sldId="2147483798"/>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3333326715" sldId="2147483799"/>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1411509216" sldId="2147483800"/>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2955030447" sldId="2147483801"/>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4270916640" sldId="2147483802"/>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3822673934" sldId="2147483803"/>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3621507135" sldId="2147483804"/>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447726457" sldId="2147483805"/>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3016266832" sldId="2147483806"/>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2362911707" sldId="2147483807"/>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2437780166" sldId="2147483808"/>
          </pc:sldLayoutMkLst>
        </pc:sldLayoutChg>
        <pc:sldLayoutChg chg="del">
          <pc:chgData name="Vainio Karri" userId="6975b5c5-fc54-44c7-9c7f-5828518c0dde" providerId="ADAL" clId="{890EBBA7-C9BC-4BF2-A5A7-B274394FC067}" dt="2022-05-18T20:25:51.821" v="458" actId="47"/>
          <pc:sldLayoutMkLst>
            <pc:docMk/>
            <pc:sldMasterMk cId="3493747472" sldId="2147483792"/>
            <pc:sldLayoutMk cId="2162664133" sldId="2147483809"/>
          </pc:sldLayoutMkLst>
        </pc:sldLayoutChg>
      </pc:sldMasterChg>
      <pc:sldMasterChg chg="del delSldLayout">
        <pc:chgData name="Vainio Karri" userId="6975b5c5-fc54-44c7-9c7f-5828518c0dde" providerId="ADAL" clId="{890EBBA7-C9BC-4BF2-A5A7-B274394FC067}" dt="2022-05-18T20:38:09.802" v="767" actId="47"/>
        <pc:sldMasterMkLst>
          <pc:docMk/>
          <pc:sldMasterMk cId="3285200635" sldId="2147483810"/>
        </pc:sldMasterMkLst>
        <pc:sldLayoutChg chg="del">
          <pc:chgData name="Vainio Karri" userId="6975b5c5-fc54-44c7-9c7f-5828518c0dde" providerId="ADAL" clId="{890EBBA7-C9BC-4BF2-A5A7-B274394FC067}" dt="2022-05-18T20:38:09.802" v="767" actId="47"/>
          <pc:sldLayoutMkLst>
            <pc:docMk/>
            <pc:sldMasterMk cId="3285200635" sldId="2147483810"/>
            <pc:sldLayoutMk cId="2151665374" sldId="2147483811"/>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3658144810" sldId="2147483812"/>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3673002945" sldId="2147483813"/>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660321837" sldId="2147483814"/>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3327899236" sldId="2147483815"/>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689395181" sldId="2147483816"/>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2935088366" sldId="2147483817"/>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2941432138" sldId="2147483818"/>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3462196325" sldId="2147483819"/>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1139361701" sldId="2147483820"/>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2655402264" sldId="2147483821"/>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3889196410" sldId="2147483822"/>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4098442150" sldId="2147483823"/>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826881455" sldId="2147483824"/>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2546289398" sldId="2147483825"/>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1279248710" sldId="2147483826"/>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3026077627" sldId="2147483827"/>
          </pc:sldLayoutMkLst>
        </pc:sldLayoutChg>
        <pc:sldLayoutChg chg="del">
          <pc:chgData name="Vainio Karri" userId="6975b5c5-fc54-44c7-9c7f-5828518c0dde" providerId="ADAL" clId="{890EBBA7-C9BC-4BF2-A5A7-B274394FC067}" dt="2022-05-18T20:38:09.802" v="767" actId="47"/>
          <pc:sldLayoutMkLst>
            <pc:docMk/>
            <pc:sldMasterMk cId="3285200635" sldId="2147483810"/>
            <pc:sldLayoutMk cId="2936805695" sldId="2147483828"/>
          </pc:sldLayoutMkLst>
        </pc:sldLayoutChg>
      </pc:sldMasterChg>
      <pc:sldMasterChg chg="del delSldLayout">
        <pc:chgData name="Vainio Karri" userId="6975b5c5-fc54-44c7-9c7f-5828518c0dde" providerId="ADAL" clId="{890EBBA7-C9BC-4BF2-A5A7-B274394FC067}" dt="2022-05-18T19:18:34.861" v="132" actId="47"/>
        <pc:sldMasterMkLst>
          <pc:docMk/>
          <pc:sldMasterMk cId="2099591242" sldId="2147483829"/>
        </pc:sldMasterMkLst>
        <pc:sldLayoutChg chg="del">
          <pc:chgData name="Vainio Karri" userId="6975b5c5-fc54-44c7-9c7f-5828518c0dde" providerId="ADAL" clId="{890EBBA7-C9BC-4BF2-A5A7-B274394FC067}" dt="2022-05-18T19:18:34.861" v="132" actId="47"/>
          <pc:sldLayoutMkLst>
            <pc:docMk/>
            <pc:sldMasterMk cId="2099591242" sldId="2147483829"/>
            <pc:sldLayoutMk cId="3210473021" sldId="2147483830"/>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1127900751" sldId="2147483831"/>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2326548438" sldId="2147483832"/>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325117313" sldId="2147483833"/>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997738423" sldId="2147483834"/>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1614193949" sldId="2147483835"/>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3781368332" sldId="2147483836"/>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3875117209" sldId="2147483837"/>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4020968138" sldId="2147483838"/>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3390660755" sldId="2147483839"/>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3615191796" sldId="2147483840"/>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1986867266" sldId="2147483841"/>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311681286" sldId="2147483842"/>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4043639540" sldId="2147483843"/>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1987504191" sldId="2147483844"/>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3576578388" sldId="2147483845"/>
          </pc:sldLayoutMkLst>
        </pc:sldLayoutChg>
        <pc:sldLayoutChg chg="del">
          <pc:chgData name="Vainio Karri" userId="6975b5c5-fc54-44c7-9c7f-5828518c0dde" providerId="ADAL" clId="{890EBBA7-C9BC-4BF2-A5A7-B274394FC067}" dt="2022-05-18T19:18:34.861" v="132" actId="47"/>
          <pc:sldLayoutMkLst>
            <pc:docMk/>
            <pc:sldMasterMk cId="2099591242" sldId="2147483829"/>
            <pc:sldLayoutMk cId="1066010494" sldId="2147483846"/>
          </pc:sldLayoutMkLst>
        </pc:sldLayoutChg>
      </pc:sldMasterChg>
      <pc:sldMasterChg chg="del delSldLayout">
        <pc:chgData name="Vainio Karri" userId="6975b5c5-fc54-44c7-9c7f-5828518c0dde" providerId="ADAL" clId="{890EBBA7-C9BC-4BF2-A5A7-B274394FC067}" dt="2022-05-18T20:24:11.241" v="449" actId="47"/>
        <pc:sldMasterMkLst>
          <pc:docMk/>
          <pc:sldMasterMk cId="1748761436" sldId="2147483900"/>
        </pc:sldMasterMkLst>
        <pc:sldLayoutChg chg="del">
          <pc:chgData name="Vainio Karri" userId="6975b5c5-fc54-44c7-9c7f-5828518c0dde" providerId="ADAL" clId="{890EBBA7-C9BC-4BF2-A5A7-B274394FC067}" dt="2022-05-18T20:24:11.241" v="449" actId="47"/>
          <pc:sldLayoutMkLst>
            <pc:docMk/>
            <pc:sldMasterMk cId="1748761436" sldId="2147483900"/>
            <pc:sldLayoutMk cId="1577807953" sldId="2147483901"/>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1546991672" sldId="2147483902"/>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2682101582" sldId="2147483903"/>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2111876764" sldId="2147483904"/>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3754303643" sldId="2147483905"/>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1248935314" sldId="2147483906"/>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1090065737" sldId="2147483907"/>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4062177089" sldId="2147483908"/>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102841599" sldId="2147483909"/>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234275805" sldId="2147483910"/>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10434153" sldId="2147483911"/>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2936451447" sldId="2147483912"/>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1460982722" sldId="2147483913"/>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2125290284" sldId="2147483914"/>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2938562615" sldId="2147483915"/>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2625779135" sldId="2147483916"/>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948052114" sldId="2147483917"/>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393943038" sldId="2147483918"/>
          </pc:sldLayoutMkLst>
        </pc:sldLayoutChg>
        <pc:sldLayoutChg chg="del">
          <pc:chgData name="Vainio Karri" userId="6975b5c5-fc54-44c7-9c7f-5828518c0dde" providerId="ADAL" clId="{890EBBA7-C9BC-4BF2-A5A7-B274394FC067}" dt="2022-05-18T20:24:11.241" v="449" actId="47"/>
          <pc:sldLayoutMkLst>
            <pc:docMk/>
            <pc:sldMasterMk cId="1748761436" sldId="2147483900"/>
            <pc:sldLayoutMk cId="1212364473" sldId="2147483919"/>
          </pc:sldLayoutMkLst>
        </pc:sldLayoutChg>
      </pc:sldMasterChg>
      <pc:sldMasterChg chg="del delSldLayout">
        <pc:chgData name="Vainio Karri" userId="6975b5c5-fc54-44c7-9c7f-5828518c0dde" providerId="ADAL" clId="{890EBBA7-C9BC-4BF2-A5A7-B274394FC067}" dt="2022-05-19T08:31:44.102" v="1535" actId="47"/>
        <pc:sldMasterMkLst>
          <pc:docMk/>
          <pc:sldMasterMk cId="581170700" sldId="2147483920"/>
        </pc:sldMasterMkLst>
        <pc:sldLayoutChg chg="del">
          <pc:chgData name="Vainio Karri" userId="6975b5c5-fc54-44c7-9c7f-5828518c0dde" providerId="ADAL" clId="{890EBBA7-C9BC-4BF2-A5A7-B274394FC067}" dt="2022-05-19T08:31:44.102" v="1535" actId="47"/>
          <pc:sldLayoutMkLst>
            <pc:docMk/>
            <pc:sldMasterMk cId="581170700" sldId="2147483920"/>
            <pc:sldLayoutMk cId="2449361683" sldId="2147483921"/>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366171098" sldId="2147483922"/>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420736881" sldId="2147483923"/>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1877960433" sldId="2147483924"/>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2301465219" sldId="2147483925"/>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3012882591" sldId="2147483926"/>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1368850942" sldId="2147483927"/>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1390195854" sldId="2147483928"/>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4046115501" sldId="2147483929"/>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1295258186" sldId="2147483930"/>
          </pc:sldLayoutMkLst>
        </pc:sldLayoutChg>
        <pc:sldLayoutChg chg="del">
          <pc:chgData name="Vainio Karri" userId="6975b5c5-fc54-44c7-9c7f-5828518c0dde" providerId="ADAL" clId="{890EBBA7-C9BC-4BF2-A5A7-B274394FC067}" dt="2022-05-19T08:31:44.102" v="1535" actId="47"/>
          <pc:sldLayoutMkLst>
            <pc:docMk/>
            <pc:sldMasterMk cId="581170700" sldId="2147483920"/>
            <pc:sldLayoutMk cId="2513570285" sldId="2147483931"/>
          </pc:sldLayoutMkLst>
        </pc:sldLayoutChg>
      </pc:sldMasterChg>
      <pc:sldMasterChg chg="del delSldLayout">
        <pc:chgData name="Vainio Karri" userId="6975b5c5-fc54-44c7-9c7f-5828518c0dde" providerId="ADAL" clId="{890EBBA7-C9BC-4BF2-A5A7-B274394FC067}" dt="2022-05-18T20:24:15.496" v="451" actId="47"/>
        <pc:sldMasterMkLst>
          <pc:docMk/>
          <pc:sldMasterMk cId="1061512499" sldId="2147483939"/>
        </pc:sldMasterMkLst>
        <pc:sldLayoutChg chg="del">
          <pc:chgData name="Vainio Karri" userId="6975b5c5-fc54-44c7-9c7f-5828518c0dde" providerId="ADAL" clId="{890EBBA7-C9BC-4BF2-A5A7-B274394FC067}" dt="2022-05-18T20:24:15.496" v="451" actId="47"/>
          <pc:sldLayoutMkLst>
            <pc:docMk/>
            <pc:sldMasterMk cId="1061512499" sldId="2147483939"/>
            <pc:sldLayoutMk cId="3360070447" sldId="2147483940"/>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587097975" sldId="2147483941"/>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262237336" sldId="2147483942"/>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585554755" sldId="2147483943"/>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1828168592" sldId="2147483944"/>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3882600752" sldId="2147483945"/>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3081960559" sldId="2147483946"/>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1935832858" sldId="2147483947"/>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882795709" sldId="2147483948"/>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3329176309" sldId="2147483949"/>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1548911443" sldId="2147483950"/>
          </pc:sldLayoutMkLst>
        </pc:sldLayoutChg>
        <pc:sldLayoutChg chg="del">
          <pc:chgData name="Vainio Karri" userId="6975b5c5-fc54-44c7-9c7f-5828518c0dde" providerId="ADAL" clId="{890EBBA7-C9BC-4BF2-A5A7-B274394FC067}" dt="2022-05-18T20:24:15.496" v="451" actId="47"/>
          <pc:sldLayoutMkLst>
            <pc:docMk/>
            <pc:sldMasterMk cId="1061512499" sldId="2147483939"/>
            <pc:sldLayoutMk cId="3195148763" sldId="2147483951"/>
          </pc:sldLayoutMkLst>
        </pc:sldLayoutChg>
      </pc:sldMasterChg>
      <pc:sldMasterChg chg="del delSldLayout">
        <pc:chgData name="Vainio Karri" userId="6975b5c5-fc54-44c7-9c7f-5828518c0dde" providerId="ADAL" clId="{890EBBA7-C9BC-4BF2-A5A7-B274394FC067}" dt="2022-05-18T20:35:24.988" v="697" actId="47"/>
        <pc:sldMasterMkLst>
          <pc:docMk/>
          <pc:sldMasterMk cId="2846866828" sldId="2147484009"/>
        </pc:sldMasterMkLst>
        <pc:sldLayoutChg chg="del">
          <pc:chgData name="Vainio Karri" userId="6975b5c5-fc54-44c7-9c7f-5828518c0dde" providerId="ADAL" clId="{890EBBA7-C9BC-4BF2-A5A7-B274394FC067}" dt="2022-05-18T20:35:24.988" v="697" actId="47"/>
          <pc:sldLayoutMkLst>
            <pc:docMk/>
            <pc:sldMasterMk cId="2846866828" sldId="2147484009"/>
            <pc:sldLayoutMk cId="756943766" sldId="2147484010"/>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3835333408" sldId="2147484011"/>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319853077" sldId="2147484012"/>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4044018481" sldId="2147484013"/>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575799510" sldId="2147484014"/>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790122296" sldId="2147484015"/>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3260169732" sldId="2147484016"/>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220750853" sldId="2147484017"/>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406469104" sldId="2147484018"/>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2082673523" sldId="2147484019"/>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3263679636" sldId="2147484020"/>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1791502059" sldId="2147484021"/>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3348258337" sldId="2147484022"/>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613998880" sldId="2147484023"/>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2921449622" sldId="2147484024"/>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4016711960" sldId="2147484025"/>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3487466524" sldId="2147484026"/>
          </pc:sldLayoutMkLst>
        </pc:sldLayoutChg>
        <pc:sldLayoutChg chg="del">
          <pc:chgData name="Vainio Karri" userId="6975b5c5-fc54-44c7-9c7f-5828518c0dde" providerId="ADAL" clId="{890EBBA7-C9BC-4BF2-A5A7-B274394FC067}" dt="2022-05-18T20:35:24.988" v="697" actId="47"/>
          <pc:sldLayoutMkLst>
            <pc:docMk/>
            <pc:sldMasterMk cId="2846866828" sldId="2147484009"/>
            <pc:sldLayoutMk cId="1594314281" sldId="2147484027"/>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Ty&#246;kirja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ofPieChart>
        <c:ofPieType val="pie"/>
        <c:varyColors val="1"/>
        <c:ser>
          <c:idx val="0"/>
          <c:order val="0"/>
          <c:dLbls>
            <c:dLbl>
              <c:idx val="0"/>
              <c:tx>
                <c:rich>
                  <a:bodyPr/>
                  <a:lstStyle/>
                  <a:p>
                    <a:r>
                      <a:rPr lang="en-US"/>
                      <a:t>
97 %</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F3AB-F94D-AB79-8FCDE68EE0DA}"/>
                </c:ext>
              </c:extLst>
            </c:dLbl>
            <c:dLbl>
              <c:idx val="2"/>
              <c:tx>
                <c:rich>
                  <a:bodyPr/>
                  <a:lstStyle/>
                  <a:p>
                    <a:r>
                      <a:rPr lang="en-US" err="1"/>
                      <a:t>Ylläpito</a:t>
                    </a:r>
                    <a:r>
                      <a:rPr lang="en-US"/>
                      <a:t>
</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3AB-F94D-AB79-8FCDE68EE0DA}"/>
                </c:ext>
              </c:extLst>
            </c:dLbl>
            <c:dLbl>
              <c:idx val="3"/>
              <c:layout>
                <c:manualLayout>
                  <c:x val="-9.6302070332733594E-2"/>
                  <c:y val="0.22146908719743369"/>
                </c:manualLayout>
              </c:layout>
              <c:tx>
                <c:rich>
                  <a:bodyPr/>
                  <a:lstStyle/>
                  <a:p>
                    <a:r>
                      <a:rPr lang="en-US" err="1"/>
                      <a:t>Kehit</a:t>
                    </a:r>
                    <a:r>
                      <a:rPr lang="en-US"/>
                      <a:t>-</a:t>
                    </a:r>
                  </a:p>
                  <a:p>
                    <a:r>
                      <a:rPr lang="en-US" err="1"/>
                      <a:t>täminen</a:t>
                    </a:r>
                    <a:r>
                      <a:rPr lang="en-US"/>
                      <a:t>
</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F3AB-F94D-AB79-8FCDE68EE0DA}"/>
                </c:ext>
              </c:extLst>
            </c:dLbl>
            <c:dLbl>
              <c:idx val="4"/>
              <c:layout>
                <c:manualLayout>
                  <c:x val="1.4577745329883981E-2"/>
                  <c:y val="-7.4187080781568972E-3"/>
                </c:manualLayout>
              </c:layout>
              <c:tx>
                <c:rich>
                  <a:bodyPr/>
                  <a:lstStyle/>
                  <a:p>
                    <a:pPr>
                      <a:defRPr sz="1400"/>
                    </a:pPr>
                    <a:r>
                      <a:rPr lang="en-US" sz="1400"/>
                      <a:t>n.3 %</a:t>
                    </a:r>
                  </a:p>
                </c:rich>
              </c:tx>
              <c:numFmt formatCode="0.00%" sourceLinked="0"/>
              <c:sp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3AB-F94D-AB79-8FCDE68EE0DA}"/>
                </c:ext>
              </c:extLst>
            </c:dLbl>
            <c:numFmt formatCode="0.0\ %" sourceLinked="0"/>
            <c:spPr>
              <a:noFill/>
              <a:ln>
                <a:noFill/>
              </a:ln>
              <a:effectLst/>
            </c:spPr>
            <c:txPr>
              <a:bodyPr wrap="square" lIns="38100" tIns="19050" rIns="38100" bIns="19050" anchor="ctr">
                <a:spAutoFit/>
              </a:bodyPr>
              <a:lstStyle/>
              <a:p>
                <a:pPr>
                  <a:defRPr sz="1400"/>
                </a:pPr>
                <a:endParaRPr lang="fi-FI"/>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Taul1!$A$5:$A$8</c:f>
              <c:strCache>
                <c:ptCount val="4"/>
                <c:pt idx="1">
                  <c:v>ICT-menot</c:v>
                </c:pt>
                <c:pt idx="2">
                  <c:v>muu</c:v>
                </c:pt>
                <c:pt idx="3">
                  <c:v>kehittäminen</c:v>
                </c:pt>
              </c:strCache>
            </c:strRef>
          </c:cat>
          <c:val>
            <c:numRef>
              <c:f>Taul1!$B$5:$B$8</c:f>
              <c:numCache>
                <c:formatCode>General</c:formatCode>
                <c:ptCount val="4"/>
                <c:pt idx="0">
                  <c:v>22014</c:v>
                </c:pt>
                <c:pt idx="2">
                  <c:v>375</c:v>
                </c:pt>
                <c:pt idx="3">
                  <c:v>125</c:v>
                </c:pt>
              </c:numCache>
            </c:numRef>
          </c:val>
          <c:extLst>
            <c:ext xmlns:c16="http://schemas.microsoft.com/office/drawing/2014/chart" uri="{C3380CC4-5D6E-409C-BE32-E72D297353CC}">
              <c16:uniqueId val="{00000004-F3AB-F94D-AB79-8FCDE68EE0DA}"/>
            </c:ext>
          </c:extLst>
        </c:ser>
        <c:dLbls>
          <c:dLblPos val="bestFit"/>
          <c:showLegendKey val="0"/>
          <c:showVal val="0"/>
          <c:showCatName val="1"/>
          <c:showSerName val="0"/>
          <c:showPercent val="1"/>
          <c:showBubbleSize val="0"/>
          <c:showLeaderLines val="1"/>
        </c:dLbls>
        <c:gapWidth val="100"/>
        <c:secondPieSize val="75"/>
        <c:serLines/>
      </c:ofPieChart>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82E58B-BFB4-4578-9253-EC94EB695E47}" type="doc">
      <dgm:prSet loTypeId="urn:microsoft.com/office/officeart/2009/3/layout/PlusandMinus" loCatId="relationship" qsTypeId="urn:microsoft.com/office/officeart/2005/8/quickstyle/simple1" qsCatId="simple" csTypeId="urn:microsoft.com/office/officeart/2005/8/colors/accent2_1" csCatId="accent2" phldr="1"/>
      <dgm:spPr/>
      <dgm:t>
        <a:bodyPr/>
        <a:lstStyle/>
        <a:p>
          <a:endParaRPr lang="fi-FI"/>
        </a:p>
      </dgm:t>
    </dgm:pt>
    <dgm:pt modelId="{9F77F722-FEBB-48F1-9880-7F7FE2C15683}">
      <dgm:prSet phldrT="[Teksti]" custT="1"/>
      <dgm:spPr/>
      <dgm:t>
        <a:bodyPr/>
        <a:lstStyle/>
        <a:p>
          <a:r>
            <a:rPr lang="fi-FI" sz="1800" dirty="0"/>
            <a:t>Suuruuden ekonomia &amp; mittakaavaedut</a:t>
          </a:r>
        </a:p>
        <a:p>
          <a:endParaRPr lang="fi-FI" sz="1800" dirty="0"/>
        </a:p>
        <a:p>
          <a:r>
            <a:rPr lang="fi-FI" sz="1800" dirty="0"/>
            <a:t>Riittävien resurssien ja osaamisen varmistaminen</a:t>
          </a:r>
        </a:p>
        <a:p>
          <a:endParaRPr lang="fi-FI" sz="1800" dirty="0"/>
        </a:p>
        <a:p>
          <a:r>
            <a:rPr lang="fi-FI" sz="1800"/>
            <a:t>Yhtenäisyys </a:t>
          </a:r>
          <a:r>
            <a:rPr lang="fi-FI" sz="1800" dirty="0"/>
            <a:t>(esim. asiakkaiden </a:t>
          </a:r>
          <a:r>
            <a:rPr lang="fi-FI" sz="1800"/>
            <a:t>näkökulmasta)</a:t>
          </a:r>
        </a:p>
        <a:p>
          <a:endParaRPr lang="fi-FI" sz="1800"/>
        </a:p>
        <a:p>
          <a:r>
            <a:rPr lang="fi-FI" sz="1800"/>
            <a:t>Tietosuoja ja turvan varmistaminen</a:t>
          </a:r>
          <a:endParaRPr lang="fi-FI" sz="1800" dirty="0"/>
        </a:p>
      </dgm:t>
    </dgm:pt>
    <dgm:pt modelId="{2953DFC9-4BCA-4C74-8DEC-D52D39ACDC31}" type="parTrans" cxnId="{03EEC21D-A6E2-4B9C-B01A-4B1BBA3A4E4E}">
      <dgm:prSet/>
      <dgm:spPr/>
      <dgm:t>
        <a:bodyPr/>
        <a:lstStyle/>
        <a:p>
          <a:endParaRPr lang="fi-FI"/>
        </a:p>
      </dgm:t>
    </dgm:pt>
    <dgm:pt modelId="{CDF1879F-B289-4221-8D51-EEE2FFAEB783}" type="sibTrans" cxnId="{03EEC21D-A6E2-4B9C-B01A-4B1BBA3A4E4E}">
      <dgm:prSet/>
      <dgm:spPr/>
      <dgm:t>
        <a:bodyPr/>
        <a:lstStyle/>
        <a:p>
          <a:endParaRPr lang="fi-FI"/>
        </a:p>
      </dgm:t>
    </dgm:pt>
    <dgm:pt modelId="{78FDE1D8-88B1-4EB6-BE6C-1BDF43B7E5B3}">
      <dgm:prSet phldrT="[Teksti]" custT="1"/>
      <dgm:spPr/>
      <dgm:t>
        <a:bodyPr/>
        <a:lstStyle/>
        <a:p>
          <a:r>
            <a:rPr lang="fi-FI" sz="1800" kern="1200"/>
            <a:t>”jäykkyys” ja ”hitaus” </a:t>
          </a:r>
        </a:p>
        <a:p>
          <a:endParaRPr lang="fi-FI" sz="1800" kern="1200"/>
        </a:p>
        <a:p>
          <a:r>
            <a:rPr lang="fi-FI" sz="1800" kern="1200"/>
            <a:t>Toiminnan </a:t>
          </a:r>
          <a:r>
            <a:rPr lang="fi-FI" sz="1800" kern="1200" dirty="0"/>
            <a:t>ja ICT-päätöksenteon vastuiden eriytyminen</a:t>
          </a:r>
        </a:p>
        <a:p>
          <a:endParaRPr lang="fi-FI" sz="1800" kern="1200"/>
        </a:p>
        <a:p>
          <a:r>
            <a:rPr lang="fi-FI" sz="1800" kern="1200"/>
            <a:t>Epätoivottavat </a:t>
          </a:r>
          <a:r>
            <a:rPr lang="fi-FI" sz="1800" kern="1200" dirty="0"/>
            <a:t>vaikutukset </a:t>
          </a:r>
          <a:r>
            <a:rPr lang="fi-FI" sz="1800" kern="1200"/>
            <a:t>markkinoihin (esim. yhteistyö vähentää </a:t>
          </a:r>
          <a:r>
            <a:rPr lang="fi-FI" sz="1800" kern="1200" dirty="0"/>
            <a:t>kehittämiselle välttämätöntä kilpailua ja innovaatioiden </a:t>
          </a:r>
          <a:r>
            <a:rPr lang="fi-FI" sz="1800" kern="1200"/>
            <a:t>syntymistä)</a:t>
          </a:r>
        </a:p>
        <a:p>
          <a:endParaRPr lang="fi-FI" sz="1800" kern="1200"/>
        </a:p>
        <a:p>
          <a:r>
            <a:rPr lang="fi-FI" sz="1800" kern="1200">
              <a:solidFill>
                <a:srgbClr val="000000">
                  <a:hueOff val="0"/>
                  <a:satOff val="0"/>
                  <a:lumOff val="0"/>
                  <a:alphaOff val="0"/>
                </a:srgbClr>
              </a:solidFill>
              <a:latin typeface="Work Sans"/>
              <a:ea typeface="+mn-ea"/>
              <a:cs typeface="+mn-cs"/>
            </a:rPr>
            <a:t>Keskitettyjen ratkaisujen haavoittuvuus</a:t>
          </a:r>
          <a:endParaRPr lang="fi-FI" sz="1800" kern="1200" dirty="0">
            <a:solidFill>
              <a:srgbClr val="000000">
                <a:hueOff val="0"/>
                <a:satOff val="0"/>
                <a:lumOff val="0"/>
                <a:alphaOff val="0"/>
              </a:srgbClr>
            </a:solidFill>
            <a:latin typeface="Work Sans"/>
            <a:ea typeface="+mn-ea"/>
            <a:cs typeface="+mn-cs"/>
          </a:endParaRPr>
        </a:p>
      </dgm:t>
    </dgm:pt>
    <dgm:pt modelId="{437616BE-E587-453A-ACAC-71073505D3D5}" type="parTrans" cxnId="{272D4146-721D-46E7-9474-866368F00BF5}">
      <dgm:prSet/>
      <dgm:spPr/>
      <dgm:t>
        <a:bodyPr/>
        <a:lstStyle/>
        <a:p>
          <a:endParaRPr lang="fi-FI"/>
        </a:p>
      </dgm:t>
    </dgm:pt>
    <dgm:pt modelId="{A817CF4B-0B0D-404B-A575-0E26E90776AA}" type="sibTrans" cxnId="{272D4146-721D-46E7-9474-866368F00BF5}">
      <dgm:prSet/>
      <dgm:spPr/>
      <dgm:t>
        <a:bodyPr/>
        <a:lstStyle/>
        <a:p>
          <a:endParaRPr lang="fi-FI"/>
        </a:p>
      </dgm:t>
    </dgm:pt>
    <dgm:pt modelId="{D27FBD51-54A7-46C4-A14B-F89B84440E36}" type="pres">
      <dgm:prSet presAssocID="{AB82E58B-BFB4-4578-9253-EC94EB695E47}" presName="Name0" presStyleCnt="0">
        <dgm:presLayoutVars>
          <dgm:chMax val="2"/>
          <dgm:chPref val="2"/>
          <dgm:dir/>
          <dgm:animOne/>
          <dgm:resizeHandles val="exact"/>
        </dgm:presLayoutVars>
      </dgm:prSet>
      <dgm:spPr/>
    </dgm:pt>
    <dgm:pt modelId="{E043A9B1-0352-4AEB-91FE-E780F4D173DE}" type="pres">
      <dgm:prSet presAssocID="{AB82E58B-BFB4-4578-9253-EC94EB695E47}" presName="Background" presStyleLbl="bgImgPlace1" presStyleIdx="0" presStyleCnt="1" custScaleY="111604" custLinFactNeighborX="-1349" custLinFactNeighborY="-5444"/>
      <dgm:spPr/>
    </dgm:pt>
    <dgm:pt modelId="{631A5B4A-F69C-437B-9EEE-C9C3FFE14448}" type="pres">
      <dgm:prSet presAssocID="{AB82E58B-BFB4-4578-9253-EC94EB695E47}" presName="ParentText1" presStyleLbl="revTx" presStyleIdx="0" presStyleCnt="2" custLinFactNeighborX="-2884" custLinFactNeighborY="-6997">
        <dgm:presLayoutVars>
          <dgm:chMax val="0"/>
          <dgm:chPref val="0"/>
          <dgm:bulletEnabled val="1"/>
        </dgm:presLayoutVars>
      </dgm:prSet>
      <dgm:spPr/>
    </dgm:pt>
    <dgm:pt modelId="{DB9AD928-E377-442E-BF86-0CB3879177CB}" type="pres">
      <dgm:prSet presAssocID="{AB82E58B-BFB4-4578-9253-EC94EB695E47}" presName="ParentText2" presStyleLbl="revTx" presStyleIdx="1" presStyleCnt="2" custScaleY="77472" custLinFactNeighborX="1777" custLinFactNeighborY="-33140">
        <dgm:presLayoutVars>
          <dgm:chMax val="0"/>
          <dgm:chPref val="0"/>
          <dgm:bulletEnabled val="1"/>
        </dgm:presLayoutVars>
      </dgm:prSet>
      <dgm:spPr/>
    </dgm:pt>
    <dgm:pt modelId="{01040ACC-73AB-4D80-89CA-A5D8E7AA1DC8}" type="pres">
      <dgm:prSet presAssocID="{AB82E58B-BFB4-4578-9253-EC94EB695E47}" presName="Plus" presStyleLbl="alignNode1" presStyleIdx="0" presStyleCnt="2" custLinFactNeighborX="-20298" custLinFactNeighborY="-10213"/>
      <dgm:spPr/>
    </dgm:pt>
    <dgm:pt modelId="{170A449A-09FA-4293-92EB-6DD72CEF28AF}" type="pres">
      <dgm:prSet presAssocID="{AB82E58B-BFB4-4578-9253-EC94EB695E47}" presName="Minus" presStyleLbl="alignNode1" presStyleIdx="1" presStyleCnt="2" custLinFactY="-18914" custLinFactNeighborX="13044" custLinFactNeighborY="-100000"/>
      <dgm:spPr/>
    </dgm:pt>
    <dgm:pt modelId="{BBE56CE0-8BF6-49AA-B2E3-304F549464F1}" type="pres">
      <dgm:prSet presAssocID="{AB82E58B-BFB4-4578-9253-EC94EB695E47}" presName="Divider" presStyleLbl="parChTrans1D1" presStyleIdx="0" presStyleCnt="1"/>
      <dgm:spPr/>
    </dgm:pt>
  </dgm:ptLst>
  <dgm:cxnLst>
    <dgm:cxn modelId="{03EEC21D-A6E2-4B9C-B01A-4B1BBA3A4E4E}" srcId="{AB82E58B-BFB4-4578-9253-EC94EB695E47}" destId="{9F77F722-FEBB-48F1-9880-7F7FE2C15683}" srcOrd="0" destOrd="0" parTransId="{2953DFC9-4BCA-4C74-8DEC-D52D39ACDC31}" sibTransId="{CDF1879F-B289-4221-8D51-EEE2FFAEB783}"/>
    <dgm:cxn modelId="{A09D3F1E-E7B5-4FE7-B489-7FD4297C5B58}" type="presOf" srcId="{78FDE1D8-88B1-4EB6-BE6C-1BDF43B7E5B3}" destId="{DB9AD928-E377-442E-BF86-0CB3879177CB}" srcOrd="0" destOrd="0" presId="urn:microsoft.com/office/officeart/2009/3/layout/PlusandMinus"/>
    <dgm:cxn modelId="{272D4146-721D-46E7-9474-866368F00BF5}" srcId="{AB82E58B-BFB4-4578-9253-EC94EB695E47}" destId="{78FDE1D8-88B1-4EB6-BE6C-1BDF43B7E5B3}" srcOrd="1" destOrd="0" parTransId="{437616BE-E587-453A-ACAC-71073505D3D5}" sibTransId="{A817CF4B-0B0D-404B-A575-0E26E90776AA}"/>
    <dgm:cxn modelId="{3889508C-B0FC-45E0-BCB5-288860B32D0A}" type="presOf" srcId="{9F77F722-FEBB-48F1-9880-7F7FE2C15683}" destId="{631A5B4A-F69C-437B-9EEE-C9C3FFE14448}" srcOrd="0" destOrd="0" presId="urn:microsoft.com/office/officeart/2009/3/layout/PlusandMinus"/>
    <dgm:cxn modelId="{4A08E5EB-1E3F-4813-8D27-701397798CB3}" type="presOf" srcId="{AB82E58B-BFB4-4578-9253-EC94EB695E47}" destId="{D27FBD51-54A7-46C4-A14B-F89B84440E36}" srcOrd="0" destOrd="0" presId="urn:microsoft.com/office/officeart/2009/3/layout/PlusandMinus"/>
    <dgm:cxn modelId="{D643DFA9-7270-4DAA-AE08-089004C891A8}" type="presParOf" srcId="{D27FBD51-54A7-46C4-A14B-F89B84440E36}" destId="{E043A9B1-0352-4AEB-91FE-E780F4D173DE}" srcOrd="0" destOrd="0" presId="urn:microsoft.com/office/officeart/2009/3/layout/PlusandMinus"/>
    <dgm:cxn modelId="{4D313D0E-A427-48EA-9060-B5D616990700}" type="presParOf" srcId="{D27FBD51-54A7-46C4-A14B-F89B84440E36}" destId="{631A5B4A-F69C-437B-9EEE-C9C3FFE14448}" srcOrd="1" destOrd="0" presId="urn:microsoft.com/office/officeart/2009/3/layout/PlusandMinus"/>
    <dgm:cxn modelId="{2D343CB8-DF26-4372-AC7C-BB9957633D42}" type="presParOf" srcId="{D27FBD51-54A7-46C4-A14B-F89B84440E36}" destId="{DB9AD928-E377-442E-BF86-0CB3879177CB}" srcOrd="2" destOrd="0" presId="urn:microsoft.com/office/officeart/2009/3/layout/PlusandMinus"/>
    <dgm:cxn modelId="{8EE50A42-82C6-441F-A735-605601476C40}" type="presParOf" srcId="{D27FBD51-54A7-46C4-A14B-F89B84440E36}" destId="{01040ACC-73AB-4D80-89CA-A5D8E7AA1DC8}" srcOrd="3" destOrd="0" presId="urn:microsoft.com/office/officeart/2009/3/layout/PlusandMinus"/>
    <dgm:cxn modelId="{8334E3F0-AD47-47FF-A293-067ACF9EBA11}" type="presParOf" srcId="{D27FBD51-54A7-46C4-A14B-F89B84440E36}" destId="{170A449A-09FA-4293-92EB-6DD72CEF28AF}" srcOrd="4" destOrd="0" presId="urn:microsoft.com/office/officeart/2009/3/layout/PlusandMinus"/>
    <dgm:cxn modelId="{56721106-2277-41B6-B6BA-F2CBDF46E96C}" type="presParOf" srcId="{D27FBD51-54A7-46C4-A14B-F89B84440E36}" destId="{BBE56CE0-8BF6-49AA-B2E3-304F549464F1}"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3A9B1-0352-4AEB-91FE-E780F4D173DE}">
      <dsp:nvSpPr>
        <dsp:cNvPr id="0" name=""/>
        <dsp:cNvSpPr/>
      </dsp:nvSpPr>
      <dsp:spPr>
        <a:xfrm>
          <a:off x="1278513" y="266959"/>
          <a:ext cx="7558026" cy="4359187"/>
        </a:xfrm>
        <a:prstGeom prst="rect">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A5B4A-F69C-437B-9EEE-C9C3FFE14448}">
      <dsp:nvSpPr>
        <dsp:cNvPr id="0" name=""/>
        <dsp:cNvSpPr/>
      </dsp:nvSpPr>
      <dsp:spPr>
        <a:xfrm>
          <a:off x="1505123" y="929222"/>
          <a:ext cx="3509704" cy="334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fi-FI" sz="1800" kern="1200" dirty="0"/>
            <a:t>Suuruuden ekonomia &amp; mittakaavaedut</a:t>
          </a:r>
        </a:p>
        <a:p>
          <a:pPr marL="0" lvl="0" indent="0" algn="l" defTabSz="800100">
            <a:lnSpc>
              <a:spcPct val="90000"/>
            </a:lnSpc>
            <a:spcBef>
              <a:spcPct val="0"/>
            </a:spcBef>
            <a:spcAft>
              <a:spcPct val="35000"/>
            </a:spcAft>
            <a:buNone/>
          </a:pPr>
          <a:endParaRPr lang="fi-FI" sz="1800" kern="1200" dirty="0"/>
        </a:p>
        <a:p>
          <a:pPr marL="0" lvl="0" indent="0" algn="l" defTabSz="800100">
            <a:lnSpc>
              <a:spcPct val="90000"/>
            </a:lnSpc>
            <a:spcBef>
              <a:spcPct val="0"/>
            </a:spcBef>
            <a:spcAft>
              <a:spcPct val="35000"/>
            </a:spcAft>
            <a:buNone/>
          </a:pPr>
          <a:r>
            <a:rPr lang="fi-FI" sz="1800" kern="1200" dirty="0"/>
            <a:t>Riittävien resurssien ja osaamisen varmistaminen</a:t>
          </a:r>
        </a:p>
        <a:p>
          <a:pPr marL="0" lvl="0" indent="0" algn="l" defTabSz="800100">
            <a:lnSpc>
              <a:spcPct val="90000"/>
            </a:lnSpc>
            <a:spcBef>
              <a:spcPct val="0"/>
            </a:spcBef>
            <a:spcAft>
              <a:spcPct val="35000"/>
            </a:spcAft>
            <a:buNone/>
          </a:pPr>
          <a:endParaRPr lang="fi-FI" sz="1800" kern="1200" dirty="0"/>
        </a:p>
        <a:p>
          <a:pPr marL="0" lvl="0" indent="0" algn="l" defTabSz="800100">
            <a:lnSpc>
              <a:spcPct val="90000"/>
            </a:lnSpc>
            <a:spcBef>
              <a:spcPct val="0"/>
            </a:spcBef>
            <a:spcAft>
              <a:spcPct val="35000"/>
            </a:spcAft>
            <a:buNone/>
          </a:pPr>
          <a:r>
            <a:rPr lang="fi-FI" sz="1800" kern="1200"/>
            <a:t>Yhtenäisyys </a:t>
          </a:r>
          <a:r>
            <a:rPr lang="fi-FI" sz="1800" kern="1200" dirty="0"/>
            <a:t>(esim. asiakkaiden </a:t>
          </a:r>
          <a:r>
            <a:rPr lang="fi-FI" sz="1800" kern="1200"/>
            <a:t>näkökulmasta)</a:t>
          </a:r>
        </a:p>
        <a:p>
          <a:pPr marL="0" lvl="0" indent="0" algn="l" defTabSz="800100">
            <a:lnSpc>
              <a:spcPct val="90000"/>
            </a:lnSpc>
            <a:spcBef>
              <a:spcPct val="0"/>
            </a:spcBef>
            <a:spcAft>
              <a:spcPct val="35000"/>
            </a:spcAft>
            <a:buNone/>
          </a:pPr>
          <a:endParaRPr lang="fi-FI" sz="1800" kern="1200"/>
        </a:p>
        <a:p>
          <a:pPr marL="0" lvl="0" indent="0" algn="l" defTabSz="800100">
            <a:lnSpc>
              <a:spcPct val="90000"/>
            </a:lnSpc>
            <a:spcBef>
              <a:spcPct val="0"/>
            </a:spcBef>
            <a:spcAft>
              <a:spcPct val="35000"/>
            </a:spcAft>
            <a:buNone/>
          </a:pPr>
          <a:r>
            <a:rPr lang="fi-FI" sz="1800" kern="1200"/>
            <a:t>Tietosuoja ja turvan varmistaminen</a:t>
          </a:r>
          <a:endParaRPr lang="fi-FI" sz="1800" kern="1200" dirty="0"/>
        </a:p>
      </dsp:txBody>
      <dsp:txXfrm>
        <a:off x="1505123" y="929222"/>
        <a:ext cx="3509704" cy="3341485"/>
      </dsp:txXfrm>
    </dsp:sp>
    <dsp:sp modelId="{DB9AD928-E377-442E-BF86-0CB3879177CB}">
      <dsp:nvSpPr>
        <dsp:cNvPr id="0" name=""/>
        <dsp:cNvSpPr/>
      </dsp:nvSpPr>
      <dsp:spPr>
        <a:xfrm>
          <a:off x="5256601" y="432043"/>
          <a:ext cx="3509704" cy="2588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fi-FI" sz="1800" kern="1200"/>
            <a:t>”jäykkyys” ja ”hitaus” </a:t>
          </a:r>
        </a:p>
        <a:p>
          <a:pPr marL="0" lvl="0" indent="0" algn="l" defTabSz="800100">
            <a:lnSpc>
              <a:spcPct val="90000"/>
            </a:lnSpc>
            <a:spcBef>
              <a:spcPct val="0"/>
            </a:spcBef>
            <a:spcAft>
              <a:spcPct val="35000"/>
            </a:spcAft>
            <a:buNone/>
          </a:pPr>
          <a:endParaRPr lang="fi-FI" sz="1800" kern="1200"/>
        </a:p>
        <a:p>
          <a:pPr marL="0" lvl="0" indent="0" algn="l" defTabSz="800100">
            <a:lnSpc>
              <a:spcPct val="90000"/>
            </a:lnSpc>
            <a:spcBef>
              <a:spcPct val="0"/>
            </a:spcBef>
            <a:spcAft>
              <a:spcPct val="35000"/>
            </a:spcAft>
            <a:buNone/>
          </a:pPr>
          <a:r>
            <a:rPr lang="fi-FI" sz="1800" kern="1200"/>
            <a:t>Toiminnan </a:t>
          </a:r>
          <a:r>
            <a:rPr lang="fi-FI" sz="1800" kern="1200" dirty="0"/>
            <a:t>ja ICT-päätöksenteon vastuiden eriytyminen</a:t>
          </a:r>
        </a:p>
        <a:p>
          <a:pPr marL="0" lvl="0" indent="0" algn="l" defTabSz="800100">
            <a:lnSpc>
              <a:spcPct val="90000"/>
            </a:lnSpc>
            <a:spcBef>
              <a:spcPct val="0"/>
            </a:spcBef>
            <a:spcAft>
              <a:spcPct val="35000"/>
            </a:spcAft>
            <a:buNone/>
          </a:pPr>
          <a:endParaRPr lang="fi-FI" sz="1800" kern="1200"/>
        </a:p>
        <a:p>
          <a:pPr marL="0" lvl="0" indent="0" algn="l" defTabSz="800100">
            <a:lnSpc>
              <a:spcPct val="90000"/>
            </a:lnSpc>
            <a:spcBef>
              <a:spcPct val="0"/>
            </a:spcBef>
            <a:spcAft>
              <a:spcPct val="35000"/>
            </a:spcAft>
            <a:buNone/>
          </a:pPr>
          <a:r>
            <a:rPr lang="fi-FI" sz="1800" kern="1200"/>
            <a:t>Epätoivottavat </a:t>
          </a:r>
          <a:r>
            <a:rPr lang="fi-FI" sz="1800" kern="1200" dirty="0"/>
            <a:t>vaikutukset </a:t>
          </a:r>
          <a:r>
            <a:rPr lang="fi-FI" sz="1800" kern="1200"/>
            <a:t>markkinoihin (esim. yhteistyö vähentää </a:t>
          </a:r>
          <a:r>
            <a:rPr lang="fi-FI" sz="1800" kern="1200" dirty="0"/>
            <a:t>kehittämiselle välttämätöntä kilpailua ja innovaatioiden </a:t>
          </a:r>
          <a:r>
            <a:rPr lang="fi-FI" sz="1800" kern="1200"/>
            <a:t>syntymistä)</a:t>
          </a:r>
        </a:p>
        <a:p>
          <a:pPr marL="0" lvl="0" indent="0" algn="l" defTabSz="800100">
            <a:lnSpc>
              <a:spcPct val="90000"/>
            </a:lnSpc>
            <a:spcBef>
              <a:spcPct val="0"/>
            </a:spcBef>
            <a:spcAft>
              <a:spcPct val="35000"/>
            </a:spcAft>
            <a:buNone/>
          </a:pPr>
          <a:endParaRPr lang="fi-FI" sz="1800" kern="1200"/>
        </a:p>
        <a:p>
          <a:pPr marL="0" lvl="0" indent="0" algn="l" defTabSz="800100">
            <a:lnSpc>
              <a:spcPct val="90000"/>
            </a:lnSpc>
            <a:spcBef>
              <a:spcPct val="0"/>
            </a:spcBef>
            <a:spcAft>
              <a:spcPct val="35000"/>
            </a:spcAft>
            <a:buNone/>
          </a:pPr>
          <a:r>
            <a:rPr lang="fi-FI" sz="1800" kern="1200">
              <a:solidFill>
                <a:srgbClr val="000000">
                  <a:hueOff val="0"/>
                  <a:satOff val="0"/>
                  <a:lumOff val="0"/>
                  <a:alphaOff val="0"/>
                </a:srgbClr>
              </a:solidFill>
              <a:latin typeface="Work Sans"/>
              <a:ea typeface="+mn-ea"/>
              <a:cs typeface="+mn-cs"/>
            </a:rPr>
            <a:t>Keskitettyjen ratkaisujen haavoittuvuus</a:t>
          </a:r>
          <a:endParaRPr lang="fi-FI" sz="1800" kern="1200" dirty="0">
            <a:solidFill>
              <a:srgbClr val="000000">
                <a:hueOff val="0"/>
                <a:satOff val="0"/>
                <a:lumOff val="0"/>
                <a:alphaOff val="0"/>
              </a:srgbClr>
            </a:solidFill>
            <a:latin typeface="Work Sans"/>
            <a:ea typeface="+mn-ea"/>
            <a:cs typeface="+mn-cs"/>
          </a:endParaRPr>
        </a:p>
      </dsp:txBody>
      <dsp:txXfrm>
        <a:off x="5256601" y="432043"/>
        <a:ext cx="3509704" cy="2588715"/>
      </dsp:txXfrm>
    </dsp:sp>
    <dsp:sp modelId="{01040ACC-73AB-4D80-89CA-A5D8E7AA1DC8}">
      <dsp:nvSpPr>
        <dsp:cNvPr id="0" name=""/>
        <dsp:cNvSpPr/>
      </dsp:nvSpPr>
      <dsp:spPr>
        <a:xfrm>
          <a:off x="298834" y="-75442"/>
          <a:ext cx="1476855" cy="1476855"/>
        </a:xfrm>
        <a:prstGeom prst="plus">
          <a:avLst>
            <a:gd name="adj" fmla="val 3281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A449A-09FA-4293-92EB-6DD72CEF28AF}">
      <dsp:nvSpPr>
        <dsp:cNvPr id="0" name=""/>
        <dsp:cNvSpPr/>
      </dsp:nvSpPr>
      <dsp:spPr>
        <a:xfrm>
          <a:off x="8077320" y="0"/>
          <a:ext cx="1389981" cy="4763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E56CE0-8BF6-49AA-B2E3-304F549464F1}">
      <dsp:nvSpPr>
        <dsp:cNvPr id="0" name=""/>
        <dsp:cNvSpPr/>
      </dsp:nvSpPr>
      <dsp:spPr>
        <a:xfrm>
          <a:off x="5159484" y="1170171"/>
          <a:ext cx="868" cy="319144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478ED3-B612-4193-BFB3-30640D50ACE2}" type="datetimeFigureOut">
              <a:rPr lang="fi-FI" sz="800" smtClean="0"/>
              <a:t>25.5.2022</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5EF1D2-EDBA-4B30-9DEE-0BEBDA91FEA7}" type="slidenum">
              <a:rPr lang="fi-FI" sz="800" smtClean="0"/>
              <a:t>‹#›</a:t>
            </a:fld>
            <a:endParaRPr lang="fi-FI" sz="800"/>
          </a:p>
        </p:txBody>
      </p:sp>
    </p:spTree>
    <p:extLst>
      <p:ext uri="{BB962C8B-B14F-4D97-AF65-F5344CB8AC3E}">
        <p14:creationId xmlns:p14="http://schemas.microsoft.com/office/powerpoint/2010/main" val="3909660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0A258E9B-EF9A-4277-B3A7-6483215B4E3F}" type="datetimeFigureOut">
              <a:rPr lang="fi-FI" smtClean="0"/>
              <a:pPr/>
              <a:t>25.5.2022</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C23CFE97-E977-4A8B-BB69-50F617FD6581}" type="slidenum">
              <a:rPr lang="fi-FI" smtClean="0"/>
              <a:pPr/>
              <a:t>‹#›</a:t>
            </a:fld>
            <a:endParaRPr lang="fi-FI"/>
          </a:p>
        </p:txBody>
      </p:sp>
    </p:spTree>
    <p:extLst>
      <p:ext uri="{BB962C8B-B14F-4D97-AF65-F5344CB8AC3E}">
        <p14:creationId xmlns:p14="http://schemas.microsoft.com/office/powerpoint/2010/main" val="66932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A1916-8993-4DD2-B6BA-A57149BB3A86}" type="slidenum">
              <a:rPr kumimoji="0" lang="fi-FI" sz="800" b="0" i="0" u="none" strike="noStrike" kern="1200" cap="none" spc="0" normalizeH="0" baseline="0" noProof="0" smtClean="0">
                <a:ln>
                  <a:noFill/>
                </a:ln>
                <a:solidFill>
                  <a:srgbClr val="191919"/>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800" b="0" i="0" u="none" strike="noStrike" kern="1200" cap="none" spc="0" normalizeH="0" baseline="0" noProof="0">
              <a:ln>
                <a:noFill/>
              </a:ln>
              <a:solidFill>
                <a:srgbClr val="191919"/>
              </a:solidFill>
              <a:effectLst/>
              <a:uLnTx/>
              <a:uFillTx/>
              <a:latin typeface="Roboto"/>
              <a:ea typeface="+mn-ea"/>
              <a:cs typeface="+mn-cs"/>
            </a:endParaRPr>
          </a:p>
        </p:txBody>
      </p:sp>
    </p:spTree>
    <p:extLst>
      <p:ext uri="{BB962C8B-B14F-4D97-AF65-F5344CB8AC3E}">
        <p14:creationId xmlns:p14="http://schemas.microsoft.com/office/powerpoint/2010/main" val="342453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7FEB9-2745-4016-89BF-E184A4EE0C4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59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44.jpeg"/><Relationship Id="rId1" Type="http://schemas.openxmlformats.org/officeDocument/2006/relationships/slideMaster" Target="../slideMasters/slideMaster2.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45.jpeg"/><Relationship Id="rId1" Type="http://schemas.openxmlformats.org/officeDocument/2006/relationships/slideMaster" Target="../slideMasters/slideMaster2.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2.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2.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image" Target="../media/image53.jpg"/><Relationship Id="rId1" Type="http://schemas.openxmlformats.org/officeDocument/2006/relationships/slideMaster" Target="../slideMasters/slideMaster4.xml"/><Relationship Id="rId6" Type="http://schemas.openxmlformats.org/officeDocument/2006/relationships/hyperlink" Target="https://www.youtube.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59.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image" Target="../media/image53.jpg"/><Relationship Id="rId1" Type="http://schemas.openxmlformats.org/officeDocument/2006/relationships/slideMaster" Target="../slideMasters/slideMaster4.xml"/><Relationship Id="rId6" Type="http://schemas.openxmlformats.org/officeDocument/2006/relationships/hyperlink" Target="https://www.youtube.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hyperlink" Target="https://twitter.com/kuntaliitto" TargetMode="External"/><Relationship Id="rId2" Type="http://schemas.openxmlformats.org/officeDocument/2006/relationships/hyperlink" Target="https://www.facebook.com/kuntaliitto" TargetMode="External"/><Relationship Id="rId1" Type="http://schemas.openxmlformats.org/officeDocument/2006/relationships/slideMaster" Target="../slideMasters/slideMaster4.xml"/><Relationship Id="rId5" Type="http://schemas.openxmlformats.org/officeDocument/2006/relationships/hyperlink" Target="https://www.youtube.com/kuntaliitto" TargetMode="External"/><Relationship Id="rId4" Type="http://schemas.openxmlformats.org/officeDocument/2006/relationships/hyperlink" Target="https://www.linkedin.com/company/association-of-finnish-local-and-regional-authorities-kuntaliitto-" TargetMode="Externa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s://twitter.com/kuntaliitto" TargetMode="External"/><Relationship Id="rId2" Type="http://schemas.openxmlformats.org/officeDocument/2006/relationships/hyperlink" Target="https://www.facebook.com/kuntaliitto" TargetMode="External"/><Relationship Id="rId1" Type="http://schemas.openxmlformats.org/officeDocument/2006/relationships/slideMaster" Target="../slideMasters/slideMaster4.xml"/><Relationship Id="rId5" Type="http://schemas.openxmlformats.org/officeDocument/2006/relationships/hyperlink" Target="https://www.youtube.com/kuntaliitto" TargetMode="External"/><Relationship Id="rId4" Type="http://schemas.openxmlformats.org/officeDocument/2006/relationships/hyperlink" Target="https://www.linkedin.com/company/association-of-finnish-local-and-regional-authorities-kuntaliitto-" TargetMode="External"/></Relationships>
</file>

<file path=ppt/slideLayouts/_rels/slideLayout162.xml.rels><?xml version="1.0" encoding="UTF-8" standalone="yes"?>
<Relationships xmlns="http://schemas.openxmlformats.org/package/2006/relationships"><Relationship Id="rId3" Type="http://schemas.openxmlformats.org/officeDocument/2006/relationships/hyperlink" Target="https://twitter.com/kuntaliitto" TargetMode="External"/><Relationship Id="rId2" Type="http://schemas.openxmlformats.org/officeDocument/2006/relationships/hyperlink" Target="https://www.facebook.com/kuntaliitto" TargetMode="External"/><Relationship Id="rId1" Type="http://schemas.openxmlformats.org/officeDocument/2006/relationships/slideMaster" Target="../slideMasters/slideMaster4.xml"/><Relationship Id="rId5" Type="http://schemas.openxmlformats.org/officeDocument/2006/relationships/hyperlink" Target="https://www.youtube.com/kuntaliitto" TargetMode="External"/><Relationship Id="rId4" Type="http://schemas.openxmlformats.org/officeDocument/2006/relationships/hyperlink" Target="https://www.linkedin.com/company/association-of-finnish-local-and-regional-authorities-kuntaliitto-" TargetMode="External"/></Relationships>
</file>

<file path=ppt/slideLayouts/_rels/slideLayout163.xml.rels><?xml version="1.0" encoding="UTF-8" standalone="yes"?>
<Relationships xmlns="http://schemas.openxmlformats.org/package/2006/relationships"><Relationship Id="rId3" Type="http://schemas.openxmlformats.org/officeDocument/2006/relationships/hyperlink" Target="https://twitter.com/kuntaliitto" TargetMode="External"/><Relationship Id="rId2" Type="http://schemas.openxmlformats.org/officeDocument/2006/relationships/hyperlink" Target="https://www.facebook.com/kuntaliitto" TargetMode="External"/><Relationship Id="rId1" Type="http://schemas.openxmlformats.org/officeDocument/2006/relationships/slideMaster" Target="../slideMasters/slideMaster4.xml"/><Relationship Id="rId5" Type="http://schemas.openxmlformats.org/officeDocument/2006/relationships/hyperlink" Target="https://www.youtube.com/kuntaliitto" TargetMode="External"/><Relationship Id="rId4" Type="http://schemas.openxmlformats.org/officeDocument/2006/relationships/hyperlink" Target="https://www.linkedin.com/company/association-of-finnish-local-and-regional-authorities-kuntaliitto-" TargetMode="Externa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hyperlink" Target="https://www.linkedin.com/company/association-of-finnish-local-and-regional-authorities-kuntaliitto-" TargetMode="External"/><Relationship Id="rId7" Type="http://schemas.openxmlformats.org/officeDocument/2006/relationships/hyperlink" Target="https://www.facebook.com/kuntaliitto" TargetMode="External"/><Relationship Id="rId2" Type="http://schemas.openxmlformats.org/officeDocument/2006/relationships/hyperlink" Target="https://twitter.com/kuntaliitto" TargetMode="External"/><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hyperlink" Target="http://www.kuntaliitto.fi/kayttoehdot" TargetMode="External"/><Relationship Id="rId4" Type="http://schemas.openxmlformats.org/officeDocument/2006/relationships/hyperlink" Target="https://www.instagram.com/kuntaliitto/"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hyperlink" Target="https://www.linkedin.com/company/association-of-finnish-local-and-regional-authorities-kuntaliitto-" TargetMode="External"/><Relationship Id="rId7" Type="http://schemas.openxmlformats.org/officeDocument/2006/relationships/hyperlink" Target="https://www.facebook.com/kuntaliitto" TargetMode="External"/><Relationship Id="rId2" Type="http://schemas.openxmlformats.org/officeDocument/2006/relationships/hyperlink" Target="https://twitter.com/kuntaliitto" TargetMode="External"/><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hyperlink" Target="http://www.kuntaliitto.fi/kayttoehdot" TargetMode="External"/><Relationship Id="rId4" Type="http://schemas.openxmlformats.org/officeDocument/2006/relationships/hyperlink" Target="https://www.instagram.com/kuntaliitto/"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C0924F02-DD88-4CB6-BB46-9AFDA1AB89C5}" type="datetime1">
              <a:rPr lang="fi-FI" noProof="0" smtClean="0"/>
              <a:t>25.5.2022</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7F643966-4781-45AD-8A02-A30AC3EA462C}"/>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8592142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54A87E19-8C04-4D5C-9034-113E3A734C43}"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1726786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937FF261-7541-42FA-B569-1D24A5023728}"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4214519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9348F61E-A88D-43AD-B098-855ED78C6251}"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8474238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ainaus / Somenosto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bg1"/>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lvl1pPr>
              <a:defRPr>
                <a:solidFill>
                  <a:schemeClr val="accent3"/>
                </a:solidFill>
              </a:defRPr>
            </a:lvl1pPr>
          </a:lstStyle>
          <a:p>
            <a:fld id="{7355545E-CA5D-4F16-9BEC-18C7CE8404EA}" type="datetime1">
              <a:rPr lang="fi-FI" smtClean="0"/>
              <a:t>25.5.2022</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8" name="Picture Placeholder 7"/>
          <p:cNvSpPr>
            <a:spLocks noGrp="1"/>
          </p:cNvSpPr>
          <p:nvPr>
            <p:ph type="pic" sz="quarter" idx="14"/>
          </p:nvPr>
        </p:nvSpPr>
        <p:spPr>
          <a:xfrm>
            <a:off x="7032625" y="1052670"/>
            <a:ext cx="5159375" cy="4752818"/>
          </a:xfrm>
          <a:solidFill>
            <a:schemeClr val="accent3">
              <a:lumMod val="75000"/>
            </a:schemeClr>
          </a:solidFill>
        </p:spPr>
        <p:txBody>
          <a:bodyPr/>
          <a:lstStyle>
            <a:lvl1pPr marL="0" indent="0">
              <a:buFontTx/>
              <a:buNone/>
              <a:defRPr sz="1000">
                <a:solidFill>
                  <a:schemeClr val="bg1"/>
                </a:solidFill>
              </a:defRPr>
            </a:lvl1pPr>
          </a:lstStyle>
          <a:p>
            <a:r>
              <a:rPr lang="en-US" noProof="0"/>
              <a:t>Click icon to add picture</a:t>
            </a:r>
            <a:endParaRPr lang="fi-FI" noProof="0"/>
          </a:p>
        </p:txBody>
      </p:sp>
      <p:sp>
        <p:nvSpPr>
          <p:cNvPr id="9"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9774658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inaus / somenosto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accent3"/>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lvl1pPr>
              <a:defRPr>
                <a:solidFill>
                  <a:schemeClr val="accent3"/>
                </a:solidFill>
              </a:defRPr>
            </a:lvl1pPr>
          </a:lstStyle>
          <a:p>
            <a:fld id="{251DFD47-2053-4F82-99FB-D06916968DBF}" type="datetime1">
              <a:rPr lang="fi-FI" smtClean="0"/>
              <a:t>25.5.2022</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8" name="Picture Placeholder 7"/>
          <p:cNvSpPr>
            <a:spLocks noGrp="1"/>
          </p:cNvSpPr>
          <p:nvPr>
            <p:ph type="pic" sz="quarter" idx="14"/>
          </p:nvPr>
        </p:nvSpPr>
        <p:spPr>
          <a:xfrm>
            <a:off x="7032625" y="1052670"/>
            <a:ext cx="5159375" cy="4752818"/>
          </a:xfrm>
          <a:solidFill>
            <a:schemeClr val="bg1">
              <a:lumMod val="95000"/>
            </a:schemeClr>
          </a:solidFill>
        </p:spPr>
        <p:txBody>
          <a:bodyPr/>
          <a:lstStyle>
            <a:lvl1pPr marL="0" indent="0">
              <a:buFontTx/>
              <a:buNone/>
              <a:defRPr sz="1000"/>
            </a:lvl1pPr>
          </a:lstStyle>
          <a:p>
            <a:r>
              <a:rPr lang="en-US" noProof="0"/>
              <a:t>Click icon to add picture</a:t>
            </a:r>
            <a:endParaRPr lang="fi-FI" noProof="0"/>
          </a:p>
        </p:txBody>
      </p:sp>
    </p:spTree>
    <p:extLst>
      <p:ext uri="{BB962C8B-B14F-4D97-AF65-F5344CB8AC3E}">
        <p14:creationId xmlns:p14="http://schemas.microsoft.com/office/powerpoint/2010/main" val="273253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02BE5-232C-48AE-9285-4176BBC77C70}" type="datetime1">
              <a:rPr lang="fi-FI" smtClean="0"/>
              <a:t>25.5.2022</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42004885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Kiitos grafiik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2172D856-1DF6-4939-B870-A33B0202D2C1}"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accent3"/>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4291017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Kiitos 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EA793451-BA5D-4D6B-9E5D-A6E6C84C1BEB}"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4388376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Kiitos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FBEF2E9C-1A86-472E-BA1B-A4B19BFF61F7}"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4970754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iitos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BC8533C0-49A6-4D70-B89C-A1AE50857747}"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9005604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AA0596C6-AC54-47F9-83DE-3EB79233E5A7}"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2110320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AD68CABA-EB03-4EF8-AF74-2AF1845764A7}"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036515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ote-Muutostuki-aloitusdia">
    <p:spTree>
      <p:nvGrpSpPr>
        <p:cNvPr id="1" name=""/>
        <p:cNvGrpSpPr/>
        <p:nvPr/>
      </p:nvGrpSpPr>
      <p:grpSpPr>
        <a:xfrm>
          <a:off x="0" y="0"/>
          <a:ext cx="0" cy="0"/>
          <a:chOff x="0" y="0"/>
          <a:chExt cx="0" cy="0"/>
        </a:xfrm>
      </p:grpSpPr>
      <p:pic>
        <p:nvPicPr>
          <p:cNvPr id="6" name="Kuvan paikkamerkki 7">
            <a:extLst>
              <a:ext uri="{FF2B5EF4-FFF2-40B4-BE49-F238E27FC236}">
                <a16:creationId xmlns:a16="http://schemas.microsoft.com/office/drawing/2014/main" id="{F2939C2A-7D91-40DA-8F25-250EFF61DE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7" name="Suorakulmio 6">
            <a:extLst>
              <a:ext uri="{FF2B5EF4-FFF2-40B4-BE49-F238E27FC236}">
                <a16:creationId xmlns:a16="http://schemas.microsoft.com/office/drawing/2014/main" id="{2A27B2C7-17EB-42BC-B914-41F7566DE533}"/>
              </a:ext>
            </a:extLst>
          </p:cNvPr>
          <p:cNvSpPr/>
          <p:nvPr userDrawn="1"/>
        </p:nvSpPr>
        <p:spPr>
          <a:xfrm>
            <a:off x="0" y="4053568"/>
            <a:ext cx="12192000" cy="22574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reeform 6">
            <a:extLst>
              <a:ext uri="{FF2B5EF4-FFF2-40B4-BE49-F238E27FC236}">
                <a16:creationId xmlns:a16="http://schemas.microsoft.com/office/drawing/2014/main" id="{C1D11066-134C-4808-B9A1-0FB894DB6817}"/>
              </a:ext>
            </a:extLst>
          </p:cNvPr>
          <p:cNvSpPr>
            <a:spLocks noChangeAspect="1" noEditPoints="1"/>
          </p:cNvSpPr>
          <p:nvPr userDrawn="1"/>
        </p:nvSpPr>
        <p:spPr bwMode="auto">
          <a:xfrm>
            <a:off x="10039928" y="384250"/>
            <a:ext cx="1787235" cy="535525"/>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2" name="Otsikko 1">
            <a:extLst>
              <a:ext uri="{FF2B5EF4-FFF2-40B4-BE49-F238E27FC236}">
                <a16:creationId xmlns:a16="http://schemas.microsoft.com/office/drawing/2014/main" id="{E42CDEDE-811C-4475-83BF-55217680ED79}"/>
              </a:ext>
            </a:extLst>
          </p:cNvPr>
          <p:cNvSpPr>
            <a:spLocks noGrp="1"/>
          </p:cNvSpPr>
          <p:nvPr>
            <p:ph type="title"/>
          </p:nvPr>
        </p:nvSpPr>
        <p:spPr>
          <a:xfrm>
            <a:off x="655927" y="4600529"/>
            <a:ext cx="10658475" cy="1008113"/>
          </a:xfrm>
        </p:spPr>
        <p:txBody>
          <a:bodyPr/>
          <a:lstStyle>
            <a:lvl1pPr>
              <a:defRPr>
                <a:solidFill>
                  <a:schemeClr val="accent1"/>
                </a:solidFill>
              </a:defRPr>
            </a:lvl1pPr>
          </a:lstStyle>
          <a:p>
            <a:r>
              <a:rPr lang="en-US"/>
              <a:t>Click to edit Master title style</a:t>
            </a:r>
            <a:endParaRPr lang="fi-FI"/>
          </a:p>
        </p:txBody>
      </p:sp>
    </p:spTree>
    <p:extLst>
      <p:ext uri="{BB962C8B-B14F-4D97-AF65-F5344CB8AC3E}">
        <p14:creationId xmlns:p14="http://schemas.microsoft.com/office/powerpoint/2010/main" val="39794535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ote-Muutostuki-Väli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5FA4B4B-4BDB-4687-BE35-82E6D68A09EE}"/>
              </a:ext>
            </a:extLst>
          </p:cNvPr>
          <p:cNvSpPr>
            <a:spLocks noGrp="1"/>
          </p:cNvSpPr>
          <p:nvPr>
            <p:ph type="dt" sz="half" idx="10"/>
          </p:nvPr>
        </p:nvSpPr>
        <p:spPr/>
        <p:txBody>
          <a:bodyPr/>
          <a:lstStyle/>
          <a:p>
            <a:fld id="{A1943726-A193-45B0-8099-2C2B570FF038}" type="datetime1">
              <a:rPr lang="fi-FI" noProof="0" smtClean="0"/>
              <a:t>25.5.2022</a:t>
            </a:fld>
            <a:endParaRPr lang="fi-FI" noProof="0"/>
          </a:p>
        </p:txBody>
      </p:sp>
      <p:sp>
        <p:nvSpPr>
          <p:cNvPr id="4" name="Alatunnisteen paikkamerkki 3">
            <a:extLst>
              <a:ext uri="{FF2B5EF4-FFF2-40B4-BE49-F238E27FC236}">
                <a16:creationId xmlns:a16="http://schemas.microsoft.com/office/drawing/2014/main" id="{5CD6EA1E-A7DC-49BA-BC6A-DE714AE76EE0}"/>
              </a:ext>
            </a:extLst>
          </p:cNvPr>
          <p:cNvSpPr>
            <a:spLocks noGrp="1"/>
          </p:cNvSpPr>
          <p:nvPr>
            <p:ph type="ftr" sz="quarter" idx="11"/>
          </p:nvPr>
        </p:nvSpPr>
        <p:spPr/>
        <p:txBody>
          <a:bodyPr/>
          <a:lstStyle/>
          <a:p>
            <a:r>
              <a:rPr lang="fi-FI" noProof="0"/>
              <a:t>Esityksen nimi ja tekijä</a:t>
            </a:r>
          </a:p>
        </p:txBody>
      </p:sp>
      <p:sp>
        <p:nvSpPr>
          <p:cNvPr id="5" name="Dian numeron paikkamerkki 4">
            <a:extLst>
              <a:ext uri="{FF2B5EF4-FFF2-40B4-BE49-F238E27FC236}">
                <a16:creationId xmlns:a16="http://schemas.microsoft.com/office/drawing/2014/main" id="{D613258B-FC83-4CE2-8270-1DD37B84B977}"/>
              </a:ext>
            </a:extLst>
          </p:cNvPr>
          <p:cNvSpPr>
            <a:spLocks noGrp="1"/>
          </p:cNvSpPr>
          <p:nvPr>
            <p:ph type="sldNum" sz="quarter" idx="12"/>
          </p:nvPr>
        </p:nvSpPr>
        <p:spPr/>
        <p:txBody>
          <a:bodyPr/>
          <a:lstStyle/>
          <a:p>
            <a:fld id="{0861148C-697E-4B67-BDAA-872F34DF1106}" type="slidenum">
              <a:rPr lang="fi-FI" noProof="0" smtClean="0"/>
              <a:pPr/>
              <a:t>‹#›</a:t>
            </a:fld>
            <a:endParaRPr lang="fi-FI" noProof="0"/>
          </a:p>
        </p:txBody>
      </p:sp>
      <p:pic>
        <p:nvPicPr>
          <p:cNvPr id="9" name="Kuva 8" descr="Kuva, joka sisältää kohteen kartta&#10;&#10;Kuvaus luotu automaattisesti">
            <a:extLst>
              <a:ext uri="{FF2B5EF4-FFF2-40B4-BE49-F238E27FC236}">
                <a16:creationId xmlns:a16="http://schemas.microsoft.com/office/drawing/2014/main" id="{52221EC6-28A1-459B-BE03-B3A3C5C73E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2324100" cy="2241096"/>
          </a:xfrm>
          <a:prstGeom prst="rect">
            <a:avLst/>
          </a:prstGeom>
        </p:spPr>
      </p:pic>
      <p:sp>
        <p:nvSpPr>
          <p:cNvPr id="10" name="Otsikko 1">
            <a:extLst>
              <a:ext uri="{FF2B5EF4-FFF2-40B4-BE49-F238E27FC236}">
                <a16:creationId xmlns:a16="http://schemas.microsoft.com/office/drawing/2014/main" id="{51F74A09-C309-4621-8BB6-5D19E162197A}"/>
              </a:ext>
            </a:extLst>
          </p:cNvPr>
          <p:cNvSpPr>
            <a:spLocks noGrp="1"/>
          </p:cNvSpPr>
          <p:nvPr>
            <p:ph type="title"/>
          </p:nvPr>
        </p:nvSpPr>
        <p:spPr>
          <a:xfrm>
            <a:off x="766762" y="2789639"/>
            <a:ext cx="10658475" cy="1008113"/>
          </a:xfrm>
        </p:spPr>
        <p:txBody>
          <a:bodyPr/>
          <a:lstStyle>
            <a:lvl1pPr algn="ctr">
              <a:defRPr sz="4400">
                <a:solidFill>
                  <a:schemeClr val="accent1"/>
                </a:solidFill>
              </a:defRPr>
            </a:lvl1pPr>
          </a:lstStyle>
          <a:p>
            <a:r>
              <a:rPr lang="en-US"/>
              <a:t>Click to edit Master title style</a:t>
            </a:r>
            <a:endParaRPr lang="fi-FI"/>
          </a:p>
        </p:txBody>
      </p:sp>
    </p:spTree>
    <p:extLst>
      <p:ext uri="{BB962C8B-B14F-4D97-AF65-F5344CB8AC3E}">
        <p14:creationId xmlns:p14="http://schemas.microsoft.com/office/powerpoint/2010/main" val="32766386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ote-Muutostuki-teksti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9D258C-D956-4F60-A84A-0B906C7EEA57}"/>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1B7AF602-B85F-49EC-B238-82EAC2D725D8}"/>
              </a:ext>
            </a:extLst>
          </p:cNvPr>
          <p:cNvSpPr>
            <a:spLocks noGrp="1"/>
          </p:cNvSpPr>
          <p:nvPr>
            <p:ph type="dt" sz="half" idx="10"/>
          </p:nvPr>
        </p:nvSpPr>
        <p:spPr/>
        <p:txBody>
          <a:bodyPr/>
          <a:lstStyle/>
          <a:p>
            <a:fld id="{A1943726-A193-45B0-8099-2C2B570FF038}" type="datetime1">
              <a:rPr lang="fi-FI" noProof="0" smtClean="0"/>
              <a:t>25.5.2022</a:t>
            </a:fld>
            <a:endParaRPr lang="fi-FI" noProof="0"/>
          </a:p>
        </p:txBody>
      </p:sp>
      <p:sp>
        <p:nvSpPr>
          <p:cNvPr id="4" name="Alatunnisteen paikkamerkki 3">
            <a:extLst>
              <a:ext uri="{FF2B5EF4-FFF2-40B4-BE49-F238E27FC236}">
                <a16:creationId xmlns:a16="http://schemas.microsoft.com/office/drawing/2014/main" id="{4D9E57EE-FC7F-49D5-A951-774ADD49F6B2}"/>
              </a:ext>
            </a:extLst>
          </p:cNvPr>
          <p:cNvSpPr>
            <a:spLocks noGrp="1"/>
          </p:cNvSpPr>
          <p:nvPr>
            <p:ph type="ftr" sz="quarter" idx="11"/>
          </p:nvPr>
        </p:nvSpPr>
        <p:spPr/>
        <p:txBody>
          <a:bodyPr/>
          <a:lstStyle/>
          <a:p>
            <a:r>
              <a:rPr lang="fi-FI" noProof="0"/>
              <a:t>Esityksen nimi ja tekijä</a:t>
            </a:r>
          </a:p>
        </p:txBody>
      </p:sp>
      <p:sp>
        <p:nvSpPr>
          <p:cNvPr id="5" name="Dian numeron paikkamerkki 4">
            <a:extLst>
              <a:ext uri="{FF2B5EF4-FFF2-40B4-BE49-F238E27FC236}">
                <a16:creationId xmlns:a16="http://schemas.microsoft.com/office/drawing/2014/main" id="{0233EDE3-375A-4962-B903-6A19F996324E}"/>
              </a:ext>
            </a:extLst>
          </p:cNvPr>
          <p:cNvSpPr>
            <a:spLocks noGrp="1"/>
          </p:cNvSpPr>
          <p:nvPr>
            <p:ph type="sldNum" sz="quarter" idx="12"/>
          </p:nvPr>
        </p:nvSpPr>
        <p:spPr/>
        <p:txBody>
          <a:bodyPr/>
          <a:lstStyle/>
          <a:p>
            <a:fld id="{0861148C-697E-4B67-BDAA-872F34DF1106}" type="slidenum">
              <a:rPr lang="fi-FI" noProof="0" smtClean="0"/>
              <a:pPr/>
              <a:t>‹#›</a:t>
            </a:fld>
            <a:endParaRPr lang="fi-FI" noProof="0"/>
          </a:p>
        </p:txBody>
      </p:sp>
      <p:sp>
        <p:nvSpPr>
          <p:cNvPr id="7" name="Content Placeholder 2">
            <a:extLst>
              <a:ext uri="{FF2B5EF4-FFF2-40B4-BE49-F238E27FC236}">
                <a16:creationId xmlns:a16="http://schemas.microsoft.com/office/drawing/2014/main" id="{76955A96-C990-4283-9A21-8EE493CEEF5B}"/>
              </a:ext>
            </a:extLst>
          </p:cNvPr>
          <p:cNvSpPr>
            <a:spLocks noGrp="1"/>
          </p:cNvSpPr>
          <p:nvPr>
            <p:ph idx="1"/>
          </p:nvPr>
        </p:nvSpPr>
        <p:spPr>
          <a:xfrm>
            <a:off x="766763" y="1988840"/>
            <a:ext cx="10658475" cy="381664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9089487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ote-Muutostuki-tekstidia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CA45BF-DB8C-43C0-8AD0-FFF50F2BB812}"/>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452F3192-8AA3-4FFC-B2FA-15DFD4397DCC}"/>
              </a:ext>
            </a:extLst>
          </p:cNvPr>
          <p:cNvSpPr>
            <a:spLocks noGrp="1"/>
          </p:cNvSpPr>
          <p:nvPr>
            <p:ph type="dt" sz="half" idx="10"/>
          </p:nvPr>
        </p:nvSpPr>
        <p:spPr/>
        <p:txBody>
          <a:bodyPr/>
          <a:lstStyle/>
          <a:p>
            <a:fld id="{A1943726-A193-45B0-8099-2C2B570FF038}" type="datetime1">
              <a:rPr lang="fi-FI" noProof="0" smtClean="0"/>
              <a:t>25.5.2022</a:t>
            </a:fld>
            <a:endParaRPr lang="fi-FI" noProof="0"/>
          </a:p>
        </p:txBody>
      </p:sp>
      <p:sp>
        <p:nvSpPr>
          <p:cNvPr id="4" name="Alatunnisteen paikkamerkki 3">
            <a:extLst>
              <a:ext uri="{FF2B5EF4-FFF2-40B4-BE49-F238E27FC236}">
                <a16:creationId xmlns:a16="http://schemas.microsoft.com/office/drawing/2014/main" id="{70813BFB-3F9F-44CF-A25F-330995A525BA}"/>
              </a:ext>
            </a:extLst>
          </p:cNvPr>
          <p:cNvSpPr>
            <a:spLocks noGrp="1"/>
          </p:cNvSpPr>
          <p:nvPr>
            <p:ph type="ftr" sz="quarter" idx="11"/>
          </p:nvPr>
        </p:nvSpPr>
        <p:spPr/>
        <p:txBody>
          <a:bodyPr/>
          <a:lstStyle/>
          <a:p>
            <a:r>
              <a:rPr lang="fi-FI" noProof="0"/>
              <a:t>Esityksen nimi ja tekijä</a:t>
            </a:r>
          </a:p>
        </p:txBody>
      </p:sp>
      <p:sp>
        <p:nvSpPr>
          <p:cNvPr id="5" name="Dian numeron paikkamerkki 4">
            <a:extLst>
              <a:ext uri="{FF2B5EF4-FFF2-40B4-BE49-F238E27FC236}">
                <a16:creationId xmlns:a16="http://schemas.microsoft.com/office/drawing/2014/main" id="{CE9B46AF-605C-4693-BBFD-05CA04EAFFC2}"/>
              </a:ext>
            </a:extLst>
          </p:cNvPr>
          <p:cNvSpPr>
            <a:spLocks noGrp="1"/>
          </p:cNvSpPr>
          <p:nvPr>
            <p:ph type="sldNum" sz="quarter" idx="12"/>
          </p:nvPr>
        </p:nvSpPr>
        <p:spPr/>
        <p:txBody>
          <a:bodyPr/>
          <a:lstStyle/>
          <a:p>
            <a:fld id="{0861148C-697E-4B67-BDAA-872F34DF1106}" type="slidenum">
              <a:rPr lang="fi-FI" noProof="0" smtClean="0"/>
              <a:pPr/>
              <a:t>‹#›</a:t>
            </a:fld>
            <a:endParaRPr lang="fi-FI" noProof="0"/>
          </a:p>
        </p:txBody>
      </p:sp>
      <p:sp>
        <p:nvSpPr>
          <p:cNvPr id="7" name="Content Placeholder 2">
            <a:extLst>
              <a:ext uri="{FF2B5EF4-FFF2-40B4-BE49-F238E27FC236}">
                <a16:creationId xmlns:a16="http://schemas.microsoft.com/office/drawing/2014/main" id="{7EBA6DDB-C70F-49CB-8844-D0E0E11F70F3}"/>
              </a:ext>
            </a:extLst>
          </p:cNvPr>
          <p:cNvSpPr>
            <a:spLocks noGrp="1"/>
          </p:cNvSpPr>
          <p:nvPr>
            <p:ph idx="1"/>
          </p:nvPr>
        </p:nvSpPr>
        <p:spPr>
          <a:xfrm>
            <a:off x="766763" y="1988840"/>
            <a:ext cx="10658475" cy="381664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705344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ote-Muutostuki-Ohjelmadia">
    <p:bg>
      <p:bgPr>
        <a:blipFill>
          <a:blip r:embed="rId2"/>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7A7896-95B0-4E05-90FA-D3727EB3FC36}"/>
              </a:ext>
            </a:extLst>
          </p:cNvPr>
          <p:cNvSpPr>
            <a:spLocks noGrp="1"/>
          </p:cNvSpPr>
          <p:nvPr>
            <p:ph type="title" hasCustomPrompt="1"/>
          </p:nvPr>
        </p:nvSpPr>
        <p:spPr/>
        <p:txBody>
          <a:bodyPr/>
          <a:lstStyle>
            <a:lvl1pPr algn="ctr">
              <a:defRPr>
                <a:solidFill>
                  <a:schemeClr val="accent4"/>
                </a:solidFill>
              </a:defRPr>
            </a:lvl1pPr>
          </a:lstStyle>
          <a:p>
            <a:r>
              <a:rPr lang="fi-FI"/>
              <a:t>Ohjelman päivämäärä</a:t>
            </a:r>
          </a:p>
        </p:txBody>
      </p:sp>
      <p:sp>
        <p:nvSpPr>
          <p:cNvPr id="3" name="Päivämäärän paikkamerkki 2">
            <a:extLst>
              <a:ext uri="{FF2B5EF4-FFF2-40B4-BE49-F238E27FC236}">
                <a16:creationId xmlns:a16="http://schemas.microsoft.com/office/drawing/2014/main" id="{98999F3E-BFB2-44D9-ACBC-48541374A8E4}"/>
              </a:ext>
            </a:extLst>
          </p:cNvPr>
          <p:cNvSpPr>
            <a:spLocks noGrp="1"/>
          </p:cNvSpPr>
          <p:nvPr>
            <p:ph type="dt" sz="half" idx="10"/>
          </p:nvPr>
        </p:nvSpPr>
        <p:spPr/>
        <p:txBody>
          <a:bodyPr/>
          <a:lstStyle/>
          <a:p>
            <a:fld id="{A1943726-A193-45B0-8099-2C2B570FF038}" type="datetime1">
              <a:rPr lang="fi-FI" noProof="0" smtClean="0"/>
              <a:t>25.5.2022</a:t>
            </a:fld>
            <a:endParaRPr lang="fi-FI" noProof="0"/>
          </a:p>
        </p:txBody>
      </p:sp>
      <p:sp>
        <p:nvSpPr>
          <p:cNvPr id="4" name="Alatunnisteen paikkamerkki 3">
            <a:extLst>
              <a:ext uri="{FF2B5EF4-FFF2-40B4-BE49-F238E27FC236}">
                <a16:creationId xmlns:a16="http://schemas.microsoft.com/office/drawing/2014/main" id="{1E1D70B4-0228-4D53-8252-EC0ABA707E2C}"/>
              </a:ext>
            </a:extLst>
          </p:cNvPr>
          <p:cNvSpPr>
            <a:spLocks noGrp="1"/>
          </p:cNvSpPr>
          <p:nvPr>
            <p:ph type="ftr" sz="quarter" idx="11"/>
          </p:nvPr>
        </p:nvSpPr>
        <p:spPr/>
        <p:txBody>
          <a:bodyPr/>
          <a:lstStyle/>
          <a:p>
            <a:r>
              <a:rPr lang="fi-FI" noProof="0"/>
              <a:t>Esityksen nimi ja tekijä</a:t>
            </a:r>
          </a:p>
        </p:txBody>
      </p:sp>
      <p:sp>
        <p:nvSpPr>
          <p:cNvPr id="5" name="Dian numeron paikkamerkki 4">
            <a:extLst>
              <a:ext uri="{FF2B5EF4-FFF2-40B4-BE49-F238E27FC236}">
                <a16:creationId xmlns:a16="http://schemas.microsoft.com/office/drawing/2014/main" id="{B6DD239D-A347-4B1D-8946-E86134C30AB0}"/>
              </a:ext>
            </a:extLst>
          </p:cNvPr>
          <p:cNvSpPr>
            <a:spLocks noGrp="1"/>
          </p:cNvSpPr>
          <p:nvPr>
            <p:ph type="sldNum" sz="quarter" idx="12"/>
          </p:nvPr>
        </p:nvSpPr>
        <p:spPr/>
        <p:txBody>
          <a:bodyPr/>
          <a:lstStyle/>
          <a:p>
            <a:fld id="{0861148C-697E-4B67-BDAA-872F34DF1106}" type="slidenum">
              <a:rPr lang="fi-FI" noProof="0" smtClean="0"/>
              <a:pPr/>
              <a:t>‹#›</a:t>
            </a:fld>
            <a:endParaRPr lang="fi-FI" noProof="0"/>
          </a:p>
        </p:txBody>
      </p:sp>
      <p:pic>
        <p:nvPicPr>
          <p:cNvPr id="7" name="Kuva 6" descr="Kuva, joka sisältää kohteen kartta&#10;&#10;Kuvaus luotu automaattisesti">
            <a:extLst>
              <a:ext uri="{FF2B5EF4-FFF2-40B4-BE49-F238E27FC236}">
                <a16:creationId xmlns:a16="http://schemas.microsoft.com/office/drawing/2014/main" id="{B15B67EB-9945-49A8-96B9-FFA2285087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2324100" cy="2241096"/>
          </a:xfrm>
          <a:prstGeom prst="rect">
            <a:avLst/>
          </a:prstGeom>
        </p:spPr>
      </p:pic>
    </p:spTree>
    <p:extLst>
      <p:ext uri="{BB962C8B-B14F-4D97-AF65-F5344CB8AC3E}">
        <p14:creationId xmlns:p14="http://schemas.microsoft.com/office/powerpoint/2010/main" val="16967746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30"/>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207D7757-9DD7-4594-A1B7-9BFCF5148FB5}" type="datetimeFigureOut">
              <a:rPr lang="fi-FI" smtClean="0">
                <a:solidFill>
                  <a:prstClr val="black">
                    <a:tint val="75000"/>
                  </a:prstClr>
                </a:solidFill>
              </a:rPr>
              <a:pPr/>
              <a:t>25.5.2022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35608C3D-3CAF-4F6E-88A0-4797BCF98A2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367147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lvl1pPr algn="l">
              <a:defRPr lang="fi-FI" sz="4800" kern="1200" dirty="0">
                <a:solidFill>
                  <a:srgbClr val="3A9DB8"/>
                </a:solidFill>
                <a:latin typeface="Franklin Gothic Demi Cond" panose="020B0706030402020204" pitchFamily="34" charset="0"/>
                <a:ea typeface="+mj-ea"/>
                <a:cs typeface="+mj-cs"/>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07D7757-9DD7-4594-A1B7-9BFCF5148FB5}" type="datetimeFigureOut">
              <a:rPr lang="fi-FI" smtClean="0">
                <a:solidFill>
                  <a:prstClr val="black">
                    <a:tint val="75000"/>
                  </a:prstClr>
                </a:solidFill>
              </a:rPr>
              <a:pPr/>
              <a:t>25.5.2022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35608C3D-3CAF-4F6E-88A0-4797BCF98A2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856955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207D7757-9DD7-4594-A1B7-9BFCF5148FB5}" type="datetimeFigureOut">
              <a:rPr lang="fi-FI" smtClean="0">
                <a:solidFill>
                  <a:prstClr val="black">
                    <a:tint val="75000"/>
                  </a:prstClr>
                </a:solidFill>
              </a:rPr>
              <a:pPr/>
              <a:t>25.5.2022</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35608C3D-3CAF-4F6E-88A0-4797BCF98A2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314813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07D7757-9DD7-4594-A1B7-9BFCF5148FB5}" type="datetimeFigureOut">
              <a:rPr lang="fi-FI" smtClean="0">
                <a:solidFill>
                  <a:prstClr val="black">
                    <a:tint val="75000"/>
                  </a:prstClr>
                </a:solidFill>
              </a:rPr>
              <a:pPr/>
              <a:t>25.5.2022</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35608C3D-3CAF-4F6E-88A0-4797BCF98A2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220902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0" y="332661"/>
            <a:ext cx="10972800" cy="436911"/>
          </a:xfrm>
        </p:spPr>
        <p:txBody>
          <a:bodyPr vert="horz" lIns="91436" tIns="45718" rIns="91436" bIns="45718" rtlCol="0" anchor="ctr">
            <a:noAutofit/>
          </a:bodyPr>
          <a:lstStyle>
            <a:lvl1pPr>
              <a:defRPr lang="fi-FI" sz="3600" b="1" dirty="0">
                <a:solidFill>
                  <a:schemeClr val="accent5">
                    <a:lumMod val="75000"/>
                  </a:schemeClr>
                </a:solidFill>
                <a:latin typeface="Segoe UI" pitchFamily="34" charset="0"/>
              </a:defRPr>
            </a:lvl1pPr>
          </a:lstStyle>
          <a:p>
            <a:pPr lvl="0"/>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fld id="{EBF981F3-EB96-499D-A5FA-0A89988DF6B4}" type="datetimeFigureOut">
              <a:rPr lang="fi-FI" smtClean="0">
                <a:solidFill>
                  <a:prstClr val="black">
                    <a:tint val="75000"/>
                  </a:prstClr>
                </a:solidFill>
              </a:rPr>
              <a:pPr/>
              <a:t>25.5.2022</a:t>
            </a:fld>
            <a:endParaRPr lang="fi-FI" dirty="0">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dirty="0">
              <a:solidFill>
                <a:prstClr val="black">
                  <a:tint val="75000"/>
                </a:prstClr>
              </a:solidFill>
            </a:endParaRPr>
          </a:p>
        </p:txBody>
      </p:sp>
    </p:spTree>
    <p:extLst>
      <p:ext uri="{BB962C8B-B14F-4D97-AF65-F5344CB8AC3E}">
        <p14:creationId xmlns:p14="http://schemas.microsoft.com/office/powerpoint/2010/main" val="2572549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DC31758-D6AF-4773-9754-B70452D6788C}"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2789230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Yksi palsta">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700808"/>
            <a:ext cx="10945216" cy="4464496"/>
          </a:xfrm>
          <a:prstGeom prst="rect">
            <a:avLst/>
          </a:prstGeom>
        </p:spPr>
        <p:txBody>
          <a:bodyPr/>
          <a:lstStyle>
            <a:lvl1pPr marL="359982" indent="-359982">
              <a:spcBef>
                <a:spcPts val="0"/>
              </a:spcBef>
              <a:spcAft>
                <a:spcPts val="600"/>
              </a:spcAft>
              <a:buFont typeface="Wingdings" pitchFamily="2" charset="2"/>
              <a:buChar char="§"/>
              <a:defRPr lang="en-US" sz="2000" kern="1200" dirty="0" smtClean="0">
                <a:solidFill>
                  <a:schemeClr val="tx2">
                    <a:lumMod val="75000"/>
                  </a:schemeClr>
                </a:solidFill>
                <a:latin typeface="Helvetica 55 Roman" pitchFamily="34" charset="0"/>
                <a:ea typeface="+mn-ea"/>
                <a:cs typeface="+mn-cs"/>
              </a:defRPr>
            </a:lvl1pPr>
            <a:lvl2pPr indent="-359982">
              <a:spcBef>
                <a:spcPts val="0"/>
              </a:spcBef>
              <a:spcAft>
                <a:spcPts val="600"/>
              </a:spcAft>
              <a:defRPr lang="en-US" sz="1900" kern="1200" baseline="0" dirty="0" smtClean="0">
                <a:solidFill>
                  <a:schemeClr val="tx2">
                    <a:lumMod val="60000"/>
                    <a:lumOff val="40000"/>
                  </a:schemeClr>
                </a:solidFill>
                <a:latin typeface="Helvetica 55 Roman" pitchFamily="34" charset="0"/>
                <a:ea typeface="+mn-ea"/>
                <a:cs typeface="+mn-cs"/>
              </a:defRPr>
            </a:lvl2pPr>
            <a:lvl3pPr marL="1079946" indent="-359982">
              <a:spcBef>
                <a:spcPts val="0"/>
              </a:spcBef>
              <a:spcAft>
                <a:spcPts val="600"/>
              </a:spcAft>
              <a:buFontTx/>
              <a:buChar char="−"/>
              <a:defRPr lang="en-US" sz="1600" kern="1200" baseline="0" dirty="0" smtClean="0">
                <a:solidFill>
                  <a:schemeClr val="tx2">
                    <a:lumMod val="60000"/>
                    <a:lumOff val="40000"/>
                  </a:schemeClr>
                </a:solidFill>
                <a:latin typeface="Helvetica 55 Roman" pitchFamily="34" charset="0"/>
                <a:ea typeface="+mn-ea"/>
                <a:cs typeface="+mn-cs"/>
              </a:defRPr>
            </a:lvl3pPr>
            <a:lvl4pPr marL="1079946" indent="-359982">
              <a:spcBef>
                <a:spcPts val="0"/>
              </a:spcBef>
              <a:spcAft>
                <a:spcPts val="600"/>
              </a:spcAft>
              <a:buFontTx/>
              <a:buChar char="−"/>
              <a:defRPr lang="en-US" sz="1600" kern="1200" baseline="0" dirty="0" smtClean="0">
                <a:solidFill>
                  <a:schemeClr val="tx2">
                    <a:lumMod val="60000"/>
                    <a:lumOff val="40000"/>
                  </a:schemeClr>
                </a:solidFill>
                <a:latin typeface="Helvetica 55 Roman" pitchFamily="34" charset="0"/>
                <a:ea typeface="+mn-ea"/>
                <a:cs typeface="+mn-cs"/>
              </a:defRPr>
            </a:lvl4pPr>
            <a:lvl5pPr marL="1079946" indent="-359982">
              <a:spcBef>
                <a:spcPts val="0"/>
              </a:spcBef>
              <a:spcAft>
                <a:spcPts val="600"/>
              </a:spcAft>
              <a:buFontTx/>
              <a:buChar char="−"/>
              <a:defRPr lang="en-US" sz="1600" kern="1200" baseline="0" dirty="0">
                <a:solidFill>
                  <a:schemeClr val="tx2">
                    <a:lumMod val="60000"/>
                    <a:lumOff val="40000"/>
                  </a:schemeClr>
                </a:solidFill>
                <a:latin typeface="Helvetica 55 Roman"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p:nvPr>
        </p:nvSpPr>
        <p:spPr>
          <a:xfrm>
            <a:off x="623392" y="404664"/>
            <a:ext cx="10945216" cy="504056"/>
          </a:xfrm>
          <a:prstGeom prst="rect">
            <a:avLst/>
          </a:prstGeom>
        </p:spPr>
        <p:txBody>
          <a:bodyPr>
            <a:normAutofit/>
          </a:bodyPr>
          <a:lstStyle>
            <a:lvl1pPr algn="l">
              <a:defRPr sz="2800" b="1" baseline="0">
                <a:solidFill>
                  <a:schemeClr val="accent1"/>
                </a:solidFill>
                <a:latin typeface="Helvetica 55 Roman" pitchFamily="34" charset="0"/>
              </a:defRPr>
            </a:lvl1pPr>
          </a:lstStyle>
          <a:p>
            <a:r>
              <a:rPr lang="en-US" dirty="0"/>
              <a:t>Click to edit Master title style</a:t>
            </a:r>
          </a:p>
        </p:txBody>
      </p:sp>
      <p:sp>
        <p:nvSpPr>
          <p:cNvPr id="6" name="Text Placeholder 11"/>
          <p:cNvSpPr>
            <a:spLocks noGrp="1"/>
          </p:cNvSpPr>
          <p:nvPr>
            <p:ph type="body" sz="quarter" idx="15"/>
          </p:nvPr>
        </p:nvSpPr>
        <p:spPr>
          <a:xfrm>
            <a:off x="623392" y="836712"/>
            <a:ext cx="10945216" cy="576064"/>
          </a:xfrm>
        </p:spPr>
        <p:txBody>
          <a:bodyPr/>
          <a:lstStyle>
            <a:lvl1pPr marL="0" indent="0">
              <a:buNone/>
              <a:defRPr sz="2400" b="0">
                <a:solidFill>
                  <a:schemeClr val="tx2">
                    <a:lumMod val="60000"/>
                    <a:lumOff val="40000"/>
                  </a:schemeClr>
                </a:solidFill>
              </a:defRPr>
            </a:lvl1pPr>
          </a:lstStyle>
          <a:p>
            <a:pPr lvl="0"/>
            <a:r>
              <a:rPr lang="en-US" dirty="0"/>
              <a:t>Click to edit Master text styles</a:t>
            </a:r>
          </a:p>
        </p:txBody>
      </p:sp>
      <p:sp>
        <p:nvSpPr>
          <p:cNvPr id="5" name="Footer Placeholder 4"/>
          <p:cNvSpPr>
            <a:spLocks noGrp="1"/>
          </p:cNvSpPr>
          <p:nvPr>
            <p:ph type="ftr" sz="quarter" idx="16"/>
          </p:nvPr>
        </p:nvSpPr>
        <p:spPr>
          <a:xfrm>
            <a:off x="624420" y="6381751"/>
            <a:ext cx="10710333" cy="242888"/>
          </a:xfrm>
        </p:spPr>
        <p:txBody>
          <a:bodyPr/>
          <a:lstStyle>
            <a:lvl1pPr algn="r">
              <a:defRPr sz="1100">
                <a:solidFill>
                  <a:schemeClr val="tx2">
                    <a:lumMod val="60000"/>
                    <a:lumOff val="40000"/>
                  </a:schemeClr>
                </a:solidFill>
              </a:defRPr>
            </a:lvl1pPr>
          </a:lstStyle>
          <a:p>
            <a:pPr>
              <a:defRPr/>
            </a:pPr>
            <a:r>
              <a:rPr lang="fi-FI">
                <a:solidFill>
                  <a:srgbClr val="3F3F3F">
                    <a:lumMod val="60000"/>
                    <a:lumOff val="40000"/>
                  </a:srgbClr>
                </a:solidFill>
              </a:rPr>
              <a:t>© Copyright Kuntien Tiera Oy</a:t>
            </a:r>
          </a:p>
        </p:txBody>
      </p:sp>
      <p:sp>
        <p:nvSpPr>
          <p:cNvPr id="7" name="Slide Number Placeholder 5"/>
          <p:cNvSpPr>
            <a:spLocks noGrp="1"/>
          </p:cNvSpPr>
          <p:nvPr>
            <p:ph type="sldNum" sz="quarter" idx="17"/>
          </p:nvPr>
        </p:nvSpPr>
        <p:spPr>
          <a:xfrm>
            <a:off x="11472337" y="6381753"/>
            <a:ext cx="385233" cy="244475"/>
          </a:xfrm>
        </p:spPr>
        <p:txBody>
          <a:bodyPr/>
          <a:lstStyle>
            <a:lvl1pPr>
              <a:defRPr sz="1100">
                <a:solidFill>
                  <a:schemeClr val="tx2">
                    <a:lumMod val="60000"/>
                    <a:lumOff val="40000"/>
                  </a:schemeClr>
                </a:solidFill>
              </a:defRPr>
            </a:lvl1pPr>
          </a:lstStyle>
          <a:p>
            <a:pPr>
              <a:defRPr/>
            </a:pPr>
            <a:fld id="{2F547E12-2CEE-45FC-8997-1C3A6543A0AA}" type="slidenum">
              <a:rPr lang="en-US">
                <a:solidFill>
                  <a:srgbClr val="3F3F3F">
                    <a:lumMod val="60000"/>
                    <a:lumOff val="40000"/>
                  </a:srgbClr>
                </a:solidFill>
              </a:rPr>
              <a:pPr>
                <a:defRPr/>
              </a:pPr>
              <a:t>‹#›</a:t>
            </a:fld>
            <a:endParaRPr lang="en-US">
              <a:solidFill>
                <a:srgbClr val="3F3F3F">
                  <a:lumMod val="60000"/>
                  <a:lumOff val="40000"/>
                </a:srgbClr>
              </a:solidFill>
            </a:endParaRPr>
          </a:p>
        </p:txBody>
      </p:sp>
    </p:spTree>
    <p:extLst>
      <p:ext uri="{BB962C8B-B14F-4D97-AF65-F5344CB8AC3E}">
        <p14:creationId xmlns:p14="http://schemas.microsoft.com/office/powerpoint/2010/main" val="27765998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P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18"/>
          <p:cNvSpPr/>
          <p:nvPr userDrawn="1"/>
        </p:nvSpPr>
        <p:spPr>
          <a:xfrm>
            <a:off x="6096000" y="620688"/>
            <a:ext cx="6096000" cy="5616624"/>
          </a:xfrm>
          <a:custGeom>
            <a:avLst/>
            <a:gdLst/>
            <a:ahLst/>
            <a:cxnLst/>
            <a:rect l="l" t="t" r="r" b="b"/>
            <a:pathLst>
              <a:path w="6096000" h="5616624">
                <a:moveTo>
                  <a:pt x="179676" y="0"/>
                </a:moveTo>
                <a:lnTo>
                  <a:pt x="6096000" y="0"/>
                </a:lnTo>
                <a:lnTo>
                  <a:pt x="6096000" y="5616624"/>
                </a:lnTo>
                <a:lnTo>
                  <a:pt x="179676" y="5616624"/>
                </a:lnTo>
                <a:cubicBezTo>
                  <a:pt x="80444" y="5616624"/>
                  <a:pt x="0" y="5536180"/>
                  <a:pt x="0" y="5436948"/>
                </a:cubicBezTo>
                <a:lnTo>
                  <a:pt x="0" y="179676"/>
                </a:lnTo>
                <a:cubicBezTo>
                  <a:pt x="0" y="80444"/>
                  <a:pt x="80444" y="0"/>
                  <a:pt x="1796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6600055" y="2492896"/>
            <a:ext cx="5183958" cy="1512168"/>
          </a:xfrm>
        </p:spPr>
        <p:txBody>
          <a:bodyPr anchor="t" anchorCtr="0"/>
          <a:lstStyle>
            <a:lvl1pPr algn="l">
              <a:lnSpc>
                <a:spcPct val="85000"/>
              </a:lnSpc>
              <a:defRPr sz="3800">
                <a:solidFill>
                  <a:schemeClr val="accent2"/>
                </a:solidFill>
              </a:defRPr>
            </a:lvl1pPr>
          </a:lstStyle>
          <a:p>
            <a:r>
              <a:rPr lang="fi-FI" noProof="0"/>
              <a:t>Muokkaa ots. perustyyl. napsautt.</a:t>
            </a:r>
          </a:p>
        </p:txBody>
      </p:sp>
      <p:sp>
        <p:nvSpPr>
          <p:cNvPr id="3" name="Subtitle 2"/>
          <p:cNvSpPr>
            <a:spLocks noGrp="1"/>
          </p:cNvSpPr>
          <p:nvPr>
            <p:ph type="subTitle" idx="1"/>
          </p:nvPr>
        </p:nvSpPr>
        <p:spPr>
          <a:xfrm>
            <a:off x="6600055" y="4077072"/>
            <a:ext cx="5183958" cy="864096"/>
          </a:xfrm>
        </p:spPr>
        <p:txBody>
          <a:bodyPr/>
          <a:lstStyle>
            <a:lvl1pPr marL="0" indent="0" algn="l">
              <a:buNone/>
              <a:defRPr sz="1600">
                <a:solidFill>
                  <a:schemeClr val="accent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108E3B20-2BA6-4E06-97BA-4EFED7654CFB}"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fi-FI" smtClean="0"/>
              <a:pPr/>
              <a:t>‹#›</a:t>
            </a:fld>
            <a:endParaRPr lang="fi-FI"/>
          </a:p>
        </p:txBody>
      </p:sp>
      <p:grpSp>
        <p:nvGrpSpPr>
          <p:cNvPr id="12" name="Group 11"/>
          <p:cNvGrpSpPr>
            <a:grpSpLocks noChangeAspect="1"/>
          </p:cNvGrpSpPr>
          <p:nvPr userDrawn="1"/>
        </p:nvGrpSpPr>
        <p:grpSpPr>
          <a:xfrm>
            <a:off x="6600056" y="1052736"/>
            <a:ext cx="3816424" cy="850360"/>
            <a:chOff x="7680325" y="1846263"/>
            <a:chExt cx="3868738" cy="862013"/>
          </a:xfrm>
        </p:grpSpPr>
        <p:sp>
          <p:nvSpPr>
            <p:cNvPr id="14"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5"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6" name="Text Placeholder 2"/>
          <p:cNvSpPr>
            <a:spLocks noGrp="1"/>
          </p:cNvSpPr>
          <p:nvPr>
            <p:ph type="body" idx="14" hasCustomPrompt="1"/>
          </p:nvPr>
        </p:nvSpPr>
        <p:spPr>
          <a:xfrm>
            <a:off x="6610849" y="5445224"/>
            <a:ext cx="3589607" cy="216024"/>
          </a:xfrm>
        </p:spPr>
        <p:txBody>
          <a:bodyPr anchor="t" anchorCtr="0"/>
          <a:lstStyle>
            <a:lvl1pPr marL="0" indent="0">
              <a:spcBef>
                <a:spcPts val="0"/>
              </a:spcBef>
              <a:buNone/>
              <a:defRPr sz="1400" b="0">
                <a:solidFill>
                  <a:schemeClr val="accent2"/>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Etunimi Sukunimi</a:t>
            </a:r>
          </a:p>
        </p:txBody>
      </p:sp>
      <p:sp>
        <p:nvSpPr>
          <p:cNvPr id="17" name="Text Placeholder 2"/>
          <p:cNvSpPr>
            <a:spLocks noGrp="1"/>
          </p:cNvSpPr>
          <p:nvPr>
            <p:ph type="body" idx="15" hasCustomPrompt="1"/>
          </p:nvPr>
        </p:nvSpPr>
        <p:spPr>
          <a:xfrm>
            <a:off x="6610849" y="5661248"/>
            <a:ext cx="3589607" cy="216024"/>
          </a:xfrm>
        </p:spPr>
        <p:txBody>
          <a:bodyPr anchor="t" anchorCtr="0"/>
          <a:lstStyle>
            <a:lvl1pPr marL="0" indent="0">
              <a:spcBef>
                <a:spcPts val="0"/>
              </a:spcBef>
              <a:buNone/>
              <a:defRPr sz="1400" b="0">
                <a:solidFill>
                  <a:schemeClr val="accent2"/>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@twittertili</a:t>
            </a:r>
          </a:p>
        </p:txBody>
      </p:sp>
      <p:sp>
        <p:nvSpPr>
          <p:cNvPr id="18" name="Text Placeholder 2"/>
          <p:cNvSpPr>
            <a:spLocks noGrp="1"/>
          </p:cNvSpPr>
          <p:nvPr>
            <p:ph type="body" idx="16" hasCustomPrompt="1"/>
          </p:nvPr>
        </p:nvSpPr>
        <p:spPr>
          <a:xfrm>
            <a:off x="10344151" y="5445224"/>
            <a:ext cx="1439862" cy="432048"/>
          </a:xfrm>
        </p:spPr>
        <p:txBody>
          <a:bodyPr anchor="ctr" anchorCtr="0"/>
          <a:lstStyle>
            <a:lvl1pPr marL="0" indent="0" algn="r">
              <a:spcBef>
                <a:spcPts val="0"/>
              </a:spcBef>
              <a:buNone/>
              <a:defRPr sz="1400" b="0">
                <a:solidFill>
                  <a:schemeClr val="accent1"/>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Päiväys</a:t>
            </a:r>
          </a:p>
        </p:txBody>
      </p:sp>
    </p:spTree>
    <p:extLst>
      <p:ext uri="{BB962C8B-B14F-4D97-AF65-F5344CB8AC3E}">
        <p14:creationId xmlns:p14="http://schemas.microsoft.com/office/powerpoint/2010/main" val="141210273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Basic ">
    <p:bg>
      <p:bgPr>
        <a:solidFill>
          <a:srgbClr val="83CFEA"/>
        </a:solidFill>
        <a:effectLst/>
      </p:bgPr>
    </p:bg>
    <p:spTree>
      <p:nvGrpSpPr>
        <p:cNvPr id="1" name=""/>
        <p:cNvGrpSpPr/>
        <p:nvPr/>
      </p:nvGrpSpPr>
      <p:grpSpPr>
        <a:xfrm>
          <a:off x="0" y="0"/>
          <a:ext cx="0" cy="0"/>
          <a:chOff x="0" y="0"/>
          <a:chExt cx="0" cy="0"/>
        </a:xfrm>
      </p:grpSpPr>
      <p:sp>
        <p:nvSpPr>
          <p:cNvPr id="19" name="Rounded Rectangle 18"/>
          <p:cNvSpPr/>
          <p:nvPr userDrawn="1"/>
        </p:nvSpPr>
        <p:spPr>
          <a:xfrm>
            <a:off x="3287687" y="836613"/>
            <a:ext cx="8904312" cy="4248571"/>
          </a:xfrm>
          <a:custGeom>
            <a:avLst/>
            <a:gdLst/>
            <a:ahLst/>
            <a:cxnLst/>
            <a:rect l="l" t="t" r="r" b="b"/>
            <a:pathLst>
              <a:path w="8904312" h="4248571">
                <a:moveTo>
                  <a:pt x="165861" y="0"/>
                </a:moveTo>
                <a:lnTo>
                  <a:pt x="3528392" y="0"/>
                </a:lnTo>
                <a:lnTo>
                  <a:pt x="5627293" y="0"/>
                </a:lnTo>
                <a:lnTo>
                  <a:pt x="8904312" y="0"/>
                </a:lnTo>
                <a:lnTo>
                  <a:pt x="8904312" y="4248571"/>
                </a:lnTo>
                <a:lnTo>
                  <a:pt x="0" y="4248571"/>
                </a:lnTo>
                <a:lnTo>
                  <a:pt x="0" y="165861"/>
                </a:lnTo>
                <a:cubicBezTo>
                  <a:pt x="0" y="74259"/>
                  <a:pt x="74259" y="0"/>
                  <a:pt x="16586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ounded Rectangle 18"/>
          <p:cNvSpPr/>
          <p:nvPr userDrawn="1"/>
        </p:nvSpPr>
        <p:spPr>
          <a:xfrm>
            <a:off x="3287687" y="5157191"/>
            <a:ext cx="8904312" cy="864197"/>
          </a:xfrm>
          <a:custGeom>
            <a:avLst/>
            <a:gdLst/>
            <a:ahLst/>
            <a:cxnLst/>
            <a:rect l="l" t="t" r="r" b="b"/>
            <a:pathLst>
              <a:path w="8904312" h="864197">
                <a:moveTo>
                  <a:pt x="0" y="0"/>
                </a:moveTo>
                <a:lnTo>
                  <a:pt x="8904312" y="0"/>
                </a:lnTo>
                <a:lnTo>
                  <a:pt x="8904312" y="864197"/>
                </a:lnTo>
                <a:lnTo>
                  <a:pt x="5627293" y="864197"/>
                </a:lnTo>
                <a:lnTo>
                  <a:pt x="3528392" y="864197"/>
                </a:lnTo>
                <a:lnTo>
                  <a:pt x="165861" y="864197"/>
                </a:lnTo>
                <a:cubicBezTo>
                  <a:pt x="74259" y="864197"/>
                  <a:pt x="0" y="789938"/>
                  <a:pt x="0" y="69833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3935759" y="2708920"/>
            <a:ext cx="7848253" cy="1080120"/>
          </a:xfrm>
        </p:spPr>
        <p:txBody>
          <a:bodyPr anchor="t" anchorCtr="0"/>
          <a:lstStyle>
            <a:lvl1pPr algn="l">
              <a:lnSpc>
                <a:spcPct val="85000"/>
              </a:lnSpc>
              <a:defRPr sz="3800">
                <a:solidFill>
                  <a:schemeClr val="accent2"/>
                </a:solidFill>
              </a:defRPr>
            </a:lvl1pPr>
          </a:lstStyle>
          <a:p>
            <a:r>
              <a:rPr lang="fi-FI" noProof="0"/>
              <a:t>Muokkaa ots. perustyyl. napsautt.</a:t>
            </a:r>
          </a:p>
        </p:txBody>
      </p:sp>
      <p:sp>
        <p:nvSpPr>
          <p:cNvPr id="3" name="Subtitle 2"/>
          <p:cNvSpPr>
            <a:spLocks noGrp="1"/>
          </p:cNvSpPr>
          <p:nvPr>
            <p:ph type="subTitle" idx="1"/>
          </p:nvPr>
        </p:nvSpPr>
        <p:spPr>
          <a:xfrm>
            <a:off x="3935759" y="3861048"/>
            <a:ext cx="7848254" cy="864096"/>
          </a:xfrm>
        </p:spPr>
        <p:txBody>
          <a:bodyPr/>
          <a:lstStyle>
            <a:lvl1pPr marL="0" indent="0" algn="l">
              <a:buNone/>
              <a:defRPr sz="1600">
                <a:solidFill>
                  <a:schemeClr val="accent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2E25FA3B-74E0-4C72-A235-B9D05E4ACC75}"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fi-FI" smtClean="0"/>
              <a:pPr/>
              <a:t>‹#›</a:t>
            </a:fld>
            <a:endParaRPr lang="fi-FI"/>
          </a:p>
        </p:txBody>
      </p:sp>
      <p:grpSp>
        <p:nvGrpSpPr>
          <p:cNvPr id="12" name="Group 11"/>
          <p:cNvGrpSpPr>
            <a:grpSpLocks noChangeAspect="1"/>
          </p:cNvGrpSpPr>
          <p:nvPr userDrawn="1"/>
        </p:nvGrpSpPr>
        <p:grpSpPr>
          <a:xfrm>
            <a:off x="3935760" y="1426512"/>
            <a:ext cx="3816424" cy="850360"/>
            <a:chOff x="7680325" y="1846263"/>
            <a:chExt cx="3868738" cy="862013"/>
          </a:xfrm>
        </p:grpSpPr>
        <p:sp>
          <p:nvSpPr>
            <p:cNvPr id="14"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5"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6" name="Text Placeholder 2"/>
          <p:cNvSpPr>
            <a:spLocks noGrp="1"/>
          </p:cNvSpPr>
          <p:nvPr>
            <p:ph type="body" idx="14" hasCustomPrompt="1"/>
          </p:nvPr>
        </p:nvSpPr>
        <p:spPr>
          <a:xfrm>
            <a:off x="3935413" y="5373216"/>
            <a:ext cx="6265043" cy="216024"/>
          </a:xfrm>
        </p:spPr>
        <p:txBody>
          <a:bodyPr anchor="t" anchorCtr="0"/>
          <a:lstStyle>
            <a:lvl1pPr marL="0" indent="0">
              <a:spcBef>
                <a:spcPts val="0"/>
              </a:spcBef>
              <a:buNone/>
              <a:defRPr sz="1400" b="0">
                <a:solidFill>
                  <a:schemeClr val="accent2"/>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Etunimi Sukunimi</a:t>
            </a:r>
          </a:p>
        </p:txBody>
      </p:sp>
      <p:sp>
        <p:nvSpPr>
          <p:cNvPr id="17" name="Text Placeholder 2"/>
          <p:cNvSpPr>
            <a:spLocks noGrp="1"/>
          </p:cNvSpPr>
          <p:nvPr>
            <p:ph type="body" idx="15" hasCustomPrompt="1"/>
          </p:nvPr>
        </p:nvSpPr>
        <p:spPr>
          <a:xfrm>
            <a:off x="3935413" y="5589240"/>
            <a:ext cx="6265043" cy="216024"/>
          </a:xfrm>
        </p:spPr>
        <p:txBody>
          <a:bodyPr anchor="t" anchorCtr="0"/>
          <a:lstStyle>
            <a:lvl1pPr marL="0" indent="0">
              <a:spcBef>
                <a:spcPts val="0"/>
              </a:spcBef>
              <a:buNone/>
              <a:defRPr sz="1400" b="0">
                <a:solidFill>
                  <a:schemeClr val="accent2"/>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@twittertili</a:t>
            </a:r>
          </a:p>
        </p:txBody>
      </p:sp>
      <p:sp>
        <p:nvSpPr>
          <p:cNvPr id="18" name="Text Placeholder 2"/>
          <p:cNvSpPr>
            <a:spLocks noGrp="1"/>
          </p:cNvSpPr>
          <p:nvPr>
            <p:ph type="body" idx="16" hasCustomPrompt="1"/>
          </p:nvPr>
        </p:nvSpPr>
        <p:spPr>
          <a:xfrm>
            <a:off x="10344151" y="5373216"/>
            <a:ext cx="1439862" cy="432048"/>
          </a:xfrm>
        </p:spPr>
        <p:txBody>
          <a:bodyPr anchor="ctr" anchorCtr="0"/>
          <a:lstStyle>
            <a:lvl1pPr marL="0" indent="0" algn="r">
              <a:spcBef>
                <a:spcPts val="0"/>
              </a:spcBef>
              <a:buNone/>
              <a:defRPr sz="1400" b="0">
                <a:solidFill>
                  <a:schemeClr val="accent1"/>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Päiväys</a:t>
            </a:r>
          </a:p>
        </p:txBody>
      </p:sp>
    </p:spTree>
    <p:extLst>
      <p:ext uri="{BB962C8B-B14F-4D97-AF65-F5344CB8AC3E}">
        <p14:creationId xmlns:p14="http://schemas.microsoft.com/office/powerpoint/2010/main" val="397390686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ahLst/>
            <a:cxnLst/>
            <a:rect l="l" t="t" r="r" b="b"/>
            <a:pathLst>
              <a:path w="12192000" h="6858000">
                <a:moveTo>
                  <a:pt x="0" y="0"/>
                </a:moveTo>
                <a:lnTo>
                  <a:pt x="12192000" y="0"/>
                </a:lnTo>
                <a:lnTo>
                  <a:pt x="12192000" y="620688"/>
                </a:lnTo>
                <a:lnTo>
                  <a:pt x="6267363" y="620688"/>
                </a:lnTo>
                <a:cubicBezTo>
                  <a:pt x="6172722" y="620688"/>
                  <a:pt x="6096000" y="697410"/>
                  <a:pt x="6096000" y="792051"/>
                </a:cubicBezTo>
                <a:lnTo>
                  <a:pt x="6096000" y="5085184"/>
                </a:lnTo>
                <a:lnTo>
                  <a:pt x="12192000" y="5085184"/>
                </a:lnTo>
                <a:lnTo>
                  <a:pt x="12192000" y="5157192"/>
                </a:lnTo>
                <a:lnTo>
                  <a:pt x="6096000" y="5157192"/>
                </a:lnTo>
                <a:lnTo>
                  <a:pt x="6096000" y="6065949"/>
                </a:lnTo>
                <a:cubicBezTo>
                  <a:pt x="6096000" y="6160590"/>
                  <a:pt x="6172722" y="6237312"/>
                  <a:pt x="6267363" y="6237312"/>
                </a:cubicBezTo>
                <a:lnTo>
                  <a:pt x="12192000" y="6237312"/>
                </a:lnTo>
                <a:lnTo>
                  <a:pt x="12192000" y="6858000"/>
                </a:lnTo>
                <a:lnTo>
                  <a:pt x="0" y="6858000"/>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ctrTitle"/>
          </p:nvPr>
        </p:nvSpPr>
        <p:spPr>
          <a:xfrm>
            <a:off x="6600055" y="2492896"/>
            <a:ext cx="5183958" cy="1512168"/>
          </a:xfrm>
        </p:spPr>
        <p:txBody>
          <a:bodyPr anchor="t" anchorCtr="0"/>
          <a:lstStyle>
            <a:lvl1pPr algn="l">
              <a:lnSpc>
                <a:spcPct val="85000"/>
              </a:lnSpc>
              <a:defRPr sz="3800">
                <a:solidFill>
                  <a:schemeClr val="accent2"/>
                </a:solidFill>
              </a:defRPr>
            </a:lvl1pPr>
          </a:lstStyle>
          <a:p>
            <a:r>
              <a:rPr lang="fi-FI" noProof="0"/>
              <a:t>Muokkaa ots. perustyyl. napsautt.</a:t>
            </a:r>
          </a:p>
        </p:txBody>
      </p:sp>
      <p:sp>
        <p:nvSpPr>
          <p:cNvPr id="3" name="Subtitle 2"/>
          <p:cNvSpPr>
            <a:spLocks noGrp="1"/>
          </p:cNvSpPr>
          <p:nvPr>
            <p:ph type="subTitle" idx="1"/>
          </p:nvPr>
        </p:nvSpPr>
        <p:spPr>
          <a:xfrm>
            <a:off x="6600055" y="4077072"/>
            <a:ext cx="5183958" cy="864096"/>
          </a:xfrm>
        </p:spPr>
        <p:txBody>
          <a:bodyPr/>
          <a:lstStyle>
            <a:lvl1pPr marL="0" indent="0" algn="l">
              <a:buNone/>
              <a:defRPr sz="1600">
                <a:solidFill>
                  <a:schemeClr val="accent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8E67D9A8-3977-4D8B-AF7E-880CB33F2DFB}"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fi-FI" smtClean="0"/>
              <a:pPr/>
              <a:t>‹#›</a:t>
            </a:fld>
            <a:endParaRPr lang="fi-FI"/>
          </a:p>
        </p:txBody>
      </p:sp>
      <p:grpSp>
        <p:nvGrpSpPr>
          <p:cNvPr id="12" name="Group 11"/>
          <p:cNvGrpSpPr>
            <a:grpSpLocks noChangeAspect="1"/>
          </p:cNvGrpSpPr>
          <p:nvPr userDrawn="1"/>
        </p:nvGrpSpPr>
        <p:grpSpPr>
          <a:xfrm>
            <a:off x="6600056" y="1052736"/>
            <a:ext cx="3816424" cy="850360"/>
            <a:chOff x="7680325" y="1846263"/>
            <a:chExt cx="3868738" cy="862013"/>
          </a:xfrm>
        </p:grpSpPr>
        <p:sp>
          <p:nvSpPr>
            <p:cNvPr id="14"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5"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6" name="Text Placeholder 2"/>
          <p:cNvSpPr>
            <a:spLocks noGrp="1"/>
          </p:cNvSpPr>
          <p:nvPr>
            <p:ph type="body" idx="14" hasCustomPrompt="1"/>
          </p:nvPr>
        </p:nvSpPr>
        <p:spPr>
          <a:xfrm>
            <a:off x="6610849" y="5445224"/>
            <a:ext cx="3589607" cy="216024"/>
          </a:xfrm>
        </p:spPr>
        <p:txBody>
          <a:bodyPr anchor="t" anchorCtr="0"/>
          <a:lstStyle>
            <a:lvl1pPr marL="0" indent="0">
              <a:spcBef>
                <a:spcPts val="0"/>
              </a:spcBef>
              <a:buNone/>
              <a:defRPr sz="1400" b="0">
                <a:solidFill>
                  <a:schemeClr val="accent2"/>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Etunimi Sukunimi</a:t>
            </a:r>
          </a:p>
        </p:txBody>
      </p:sp>
      <p:sp>
        <p:nvSpPr>
          <p:cNvPr id="17" name="Text Placeholder 2"/>
          <p:cNvSpPr>
            <a:spLocks noGrp="1"/>
          </p:cNvSpPr>
          <p:nvPr>
            <p:ph type="body" idx="15" hasCustomPrompt="1"/>
          </p:nvPr>
        </p:nvSpPr>
        <p:spPr>
          <a:xfrm>
            <a:off x="6610849" y="5661248"/>
            <a:ext cx="3589607" cy="216024"/>
          </a:xfrm>
        </p:spPr>
        <p:txBody>
          <a:bodyPr anchor="t" anchorCtr="0"/>
          <a:lstStyle>
            <a:lvl1pPr marL="0" indent="0">
              <a:spcBef>
                <a:spcPts val="0"/>
              </a:spcBef>
              <a:buNone/>
              <a:defRPr sz="1400" b="0">
                <a:solidFill>
                  <a:schemeClr val="accent2"/>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@twittertili</a:t>
            </a:r>
          </a:p>
        </p:txBody>
      </p:sp>
      <p:sp>
        <p:nvSpPr>
          <p:cNvPr id="18" name="Text Placeholder 2"/>
          <p:cNvSpPr>
            <a:spLocks noGrp="1"/>
          </p:cNvSpPr>
          <p:nvPr>
            <p:ph type="body" idx="16" hasCustomPrompt="1"/>
          </p:nvPr>
        </p:nvSpPr>
        <p:spPr>
          <a:xfrm>
            <a:off x="10344151" y="5445224"/>
            <a:ext cx="1439862" cy="432048"/>
          </a:xfrm>
        </p:spPr>
        <p:txBody>
          <a:bodyPr anchor="ctr" anchorCtr="0"/>
          <a:lstStyle>
            <a:lvl1pPr marL="0" indent="0" algn="r">
              <a:spcBef>
                <a:spcPts val="0"/>
              </a:spcBef>
              <a:buNone/>
              <a:defRPr sz="1400" b="0">
                <a:solidFill>
                  <a:schemeClr val="accent1"/>
                </a:solidFill>
                <a:latin typeface="Roboto Light" panose="02000000000000000000" pitchFamily="2" charset="0"/>
                <a:ea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Päiväys</a:t>
            </a:r>
          </a:p>
        </p:txBody>
      </p:sp>
    </p:spTree>
    <p:extLst>
      <p:ext uri="{BB962C8B-B14F-4D97-AF65-F5344CB8AC3E}">
        <p14:creationId xmlns:p14="http://schemas.microsoft.com/office/powerpoint/2010/main" val="132803559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idx="1"/>
          </p:nvPr>
        </p:nvSpPr>
        <p:spPr>
          <a:xfrm>
            <a:off x="1847528" y="1844675"/>
            <a:ext cx="8496622" cy="4320629"/>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08DFB545-2B7D-469B-BC0F-C213A3D99823}" type="datetime1">
              <a:rPr lang="fi-FI" noProof="0" smtClean="0"/>
              <a:t>25.5.2022</a:t>
            </a:fld>
            <a:endParaRPr lang="fi-FI" noProof="0"/>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fi-FI" noProof="0" smtClean="0"/>
              <a:t>‹#›</a:t>
            </a:fld>
            <a:endParaRPr lang="fi-FI" noProof="0"/>
          </a:p>
        </p:txBody>
      </p:sp>
    </p:spTree>
    <p:extLst>
      <p:ext uri="{BB962C8B-B14F-4D97-AF65-F5344CB8AC3E}">
        <p14:creationId xmlns:p14="http://schemas.microsoft.com/office/powerpoint/2010/main" val="250692616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Title and Content 2 ">
    <p:spTree>
      <p:nvGrpSpPr>
        <p:cNvPr id="1" name=""/>
        <p:cNvGrpSpPr/>
        <p:nvPr/>
      </p:nvGrpSpPr>
      <p:grpSpPr>
        <a:xfrm>
          <a:off x="0" y="0"/>
          <a:ext cx="0" cy="0"/>
          <a:chOff x="0" y="0"/>
          <a:chExt cx="0" cy="0"/>
        </a:xfrm>
      </p:grpSpPr>
      <p:sp>
        <p:nvSpPr>
          <p:cNvPr id="2" name="Title 1"/>
          <p:cNvSpPr>
            <a:spLocks noGrp="1"/>
          </p:cNvSpPr>
          <p:nvPr>
            <p:ph type="title"/>
          </p:nvPr>
        </p:nvSpPr>
        <p:spPr>
          <a:xfrm>
            <a:off x="407988" y="404813"/>
            <a:ext cx="2879725" cy="5760491"/>
          </a:xfrm>
        </p:spPr>
        <p:txBody>
          <a:bodyPr/>
          <a:lstStyle/>
          <a:p>
            <a:r>
              <a:rPr lang="fi-FI" noProof="0"/>
              <a:t>Muokkaa ots. perustyyl. napsautt.</a:t>
            </a:r>
          </a:p>
        </p:txBody>
      </p:sp>
      <p:sp>
        <p:nvSpPr>
          <p:cNvPr id="3" name="Content Placeholder 2"/>
          <p:cNvSpPr>
            <a:spLocks noGrp="1"/>
          </p:cNvSpPr>
          <p:nvPr>
            <p:ph idx="1"/>
          </p:nvPr>
        </p:nvSpPr>
        <p:spPr>
          <a:xfrm>
            <a:off x="3935759" y="404813"/>
            <a:ext cx="7848253" cy="577215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a:xfrm>
            <a:off x="3935760" y="6597352"/>
            <a:ext cx="1439863" cy="144761"/>
          </a:xfrm>
        </p:spPr>
        <p:txBody>
          <a:bodyPr/>
          <a:lstStyle/>
          <a:p>
            <a:fld id="{52CDE5BF-66E5-4725-AE88-E3DC4B9E16B3}" type="datetime1">
              <a:rPr lang="fi-FI" noProof="0" smtClean="0"/>
              <a:t>25.5.2022</a:t>
            </a:fld>
            <a:endParaRPr lang="fi-FI" noProof="0"/>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fi-FI" noProof="0" smtClean="0"/>
              <a:t>‹#›</a:t>
            </a:fld>
            <a:endParaRPr lang="fi-FI" noProof="0"/>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90511928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ection Header L">
    <p:bg>
      <p:bgPr>
        <a:solidFill>
          <a:schemeClr val="accent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custGeom>
            <a:avLst/>
            <a:gdLst/>
            <a:ahLst/>
            <a:cxnLst/>
            <a:rect l="l" t="t" r="r" b="b"/>
            <a:pathLst>
              <a:path w="12192000" h="6858000">
                <a:moveTo>
                  <a:pt x="0" y="0"/>
                </a:moveTo>
                <a:lnTo>
                  <a:pt x="12192000" y="0"/>
                </a:lnTo>
                <a:lnTo>
                  <a:pt x="12192000" y="1412776"/>
                </a:lnTo>
                <a:lnTo>
                  <a:pt x="6252701" y="1412776"/>
                </a:lnTo>
                <a:cubicBezTo>
                  <a:pt x="6166157" y="1412776"/>
                  <a:pt x="6096000" y="1482933"/>
                  <a:pt x="6096000" y="1569477"/>
                </a:cubicBezTo>
                <a:lnTo>
                  <a:pt x="6096000" y="5288523"/>
                </a:lnTo>
                <a:cubicBezTo>
                  <a:pt x="6096000" y="5375067"/>
                  <a:pt x="6166157" y="5445224"/>
                  <a:pt x="6252701" y="5445224"/>
                </a:cubicBezTo>
                <a:lnTo>
                  <a:pt x="12192000" y="5445224"/>
                </a:lnTo>
                <a:lnTo>
                  <a:pt x="12192000" y="6858000"/>
                </a:lnTo>
                <a:lnTo>
                  <a:pt x="0" y="6858000"/>
                </a:lnTo>
                <a:close/>
              </a:path>
            </a:pathLst>
          </a:custGeom>
          <a:solidFill>
            <a:schemeClr val="bg2">
              <a:lumMod val="20000"/>
              <a:lumOff val="80000"/>
            </a:schemeClr>
          </a:solidFill>
        </p:spPr>
        <p:txBody>
          <a:bodyPr/>
          <a:lstStyle>
            <a:lvl1pPr marL="0" indent="0">
              <a:buFontTx/>
              <a:buNone/>
              <a:defRPr sz="1200"/>
            </a:lvl1pPr>
          </a:lstStyle>
          <a:p>
            <a:r>
              <a:rPr lang="fi-FI" noProof="0"/>
              <a:t>Lisää kuva napsauttamalla kuvaketta</a:t>
            </a:r>
          </a:p>
        </p:txBody>
      </p:sp>
      <p:sp>
        <p:nvSpPr>
          <p:cNvPr id="2" name="Title 1"/>
          <p:cNvSpPr>
            <a:spLocks noGrp="1"/>
          </p:cNvSpPr>
          <p:nvPr>
            <p:ph type="title"/>
          </p:nvPr>
        </p:nvSpPr>
        <p:spPr>
          <a:xfrm>
            <a:off x="6672064" y="2132856"/>
            <a:ext cx="5111948" cy="2429619"/>
          </a:xfrm>
        </p:spPr>
        <p:txBody>
          <a:bodyPr anchor="t" anchorCtr="0"/>
          <a:lstStyle>
            <a:lvl1pPr>
              <a:lnSpc>
                <a:spcPct val="80000"/>
              </a:lnSpc>
              <a:defRPr sz="4600">
                <a:solidFill>
                  <a:schemeClr val="bg1"/>
                </a:solidFill>
              </a:defRPr>
            </a:lvl1pPr>
          </a:lstStyle>
          <a:p>
            <a:r>
              <a:rPr lang="fi-FI" noProof="0"/>
              <a:t>Muokkaa ots. perustyyl. napsautt.</a:t>
            </a:r>
          </a:p>
        </p:txBody>
      </p:sp>
      <p:sp>
        <p:nvSpPr>
          <p:cNvPr id="4" name="Date Placeholder 3"/>
          <p:cNvSpPr>
            <a:spLocks noGrp="1"/>
          </p:cNvSpPr>
          <p:nvPr>
            <p:ph type="dt" sz="half" idx="10"/>
          </p:nvPr>
        </p:nvSpPr>
        <p:spPr/>
        <p:txBody>
          <a:bodyPr/>
          <a:lstStyle>
            <a:lvl1pPr>
              <a:defRPr>
                <a:noFill/>
              </a:defRPr>
            </a:lvl1pPr>
          </a:lstStyle>
          <a:p>
            <a:fld id="{5E18F987-A48F-4C15-A24C-9884B5F36FAF}" type="datetime1">
              <a:rPr lang="fi-FI" noProof="0" smtClean="0"/>
              <a:t>25.5.2022</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fi-FI" noProof="0" smtClean="0"/>
              <a:pPr/>
              <a:t>‹#›</a:t>
            </a:fld>
            <a:endParaRPr lang="fi-FI" noProof="0"/>
          </a:p>
        </p:txBody>
      </p:sp>
      <p:grpSp>
        <p:nvGrpSpPr>
          <p:cNvPr id="10" name="Group 9"/>
          <p:cNvGrpSpPr>
            <a:grpSpLocks noChangeAspect="1"/>
          </p:cNvGrpSpPr>
          <p:nvPr userDrawn="1"/>
        </p:nvGrpSpPr>
        <p:grpSpPr>
          <a:xfrm>
            <a:off x="6672064" y="4780526"/>
            <a:ext cx="1373329" cy="306000"/>
            <a:chOff x="7680325" y="1846263"/>
            <a:chExt cx="3868738" cy="862013"/>
          </a:xfrm>
          <a:solidFill>
            <a:schemeClr val="bg1"/>
          </a:solidFill>
        </p:grpSpPr>
        <p:sp>
          <p:nvSpPr>
            <p:cNvPr id="11"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2"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307172980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accent2"/>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custGeom>
            <a:avLst/>
            <a:gdLst/>
            <a:ahLst/>
            <a:cxnLst/>
            <a:rect l="l" t="t" r="r" b="b"/>
            <a:pathLst>
              <a:path w="12192000" h="6858000">
                <a:moveTo>
                  <a:pt x="0" y="0"/>
                </a:moveTo>
                <a:lnTo>
                  <a:pt x="12192000" y="0"/>
                </a:lnTo>
                <a:lnTo>
                  <a:pt x="12192000" y="1412776"/>
                </a:lnTo>
                <a:lnTo>
                  <a:pt x="6252701" y="1412776"/>
                </a:lnTo>
                <a:cubicBezTo>
                  <a:pt x="6166157" y="1412776"/>
                  <a:pt x="6096000" y="1482933"/>
                  <a:pt x="6096000" y="1569477"/>
                </a:cubicBezTo>
                <a:lnTo>
                  <a:pt x="6096000" y="5288523"/>
                </a:lnTo>
                <a:cubicBezTo>
                  <a:pt x="6096000" y="5375067"/>
                  <a:pt x="6166157" y="5445224"/>
                  <a:pt x="6252701" y="5445224"/>
                </a:cubicBezTo>
                <a:lnTo>
                  <a:pt x="12192000" y="5445224"/>
                </a:lnTo>
                <a:lnTo>
                  <a:pt x="12192000" y="6858000"/>
                </a:lnTo>
                <a:lnTo>
                  <a:pt x="0" y="6858000"/>
                </a:lnTo>
                <a:close/>
              </a:path>
            </a:pathLst>
          </a:custGeom>
          <a:solidFill>
            <a:schemeClr val="bg2">
              <a:lumMod val="20000"/>
              <a:lumOff val="80000"/>
            </a:schemeClr>
          </a:solidFill>
        </p:spPr>
        <p:txBody>
          <a:bodyPr/>
          <a:lstStyle>
            <a:lvl1pPr marL="0" indent="0">
              <a:buFontTx/>
              <a:buNone/>
              <a:defRPr sz="1200"/>
            </a:lvl1pPr>
          </a:lstStyle>
          <a:p>
            <a:r>
              <a:rPr lang="fi-FI" noProof="0"/>
              <a:t>Lisää kuva napsauttamalla kuvaketta</a:t>
            </a:r>
          </a:p>
        </p:txBody>
      </p:sp>
      <p:sp>
        <p:nvSpPr>
          <p:cNvPr id="2" name="Title 1"/>
          <p:cNvSpPr>
            <a:spLocks noGrp="1"/>
          </p:cNvSpPr>
          <p:nvPr>
            <p:ph type="title"/>
          </p:nvPr>
        </p:nvSpPr>
        <p:spPr>
          <a:xfrm>
            <a:off x="6672064" y="2132856"/>
            <a:ext cx="5111948" cy="2429619"/>
          </a:xfrm>
        </p:spPr>
        <p:txBody>
          <a:bodyPr anchor="t" anchorCtr="0"/>
          <a:lstStyle>
            <a:lvl1pPr>
              <a:lnSpc>
                <a:spcPct val="80000"/>
              </a:lnSpc>
              <a:defRPr sz="4600">
                <a:solidFill>
                  <a:schemeClr val="bg1"/>
                </a:solidFill>
              </a:defRPr>
            </a:lvl1pPr>
          </a:lstStyle>
          <a:p>
            <a:r>
              <a:rPr lang="fi-FI" noProof="0"/>
              <a:t>Muokkaa ots. perustyyl. napsautt.</a:t>
            </a:r>
          </a:p>
        </p:txBody>
      </p:sp>
      <p:sp>
        <p:nvSpPr>
          <p:cNvPr id="4" name="Date Placeholder 3"/>
          <p:cNvSpPr>
            <a:spLocks noGrp="1"/>
          </p:cNvSpPr>
          <p:nvPr>
            <p:ph type="dt" sz="half" idx="10"/>
          </p:nvPr>
        </p:nvSpPr>
        <p:spPr/>
        <p:txBody>
          <a:bodyPr/>
          <a:lstStyle>
            <a:lvl1pPr>
              <a:defRPr>
                <a:noFill/>
              </a:defRPr>
            </a:lvl1pPr>
          </a:lstStyle>
          <a:p>
            <a:fld id="{612947C9-FEFF-40E3-AB17-DE90EA5C7622}" type="datetime1">
              <a:rPr lang="fi-FI" noProof="0" smtClean="0"/>
              <a:t>25.5.2022</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fi-FI" noProof="0" smtClean="0"/>
              <a:pPr/>
              <a:t>‹#›</a:t>
            </a:fld>
            <a:endParaRPr lang="fi-FI" noProof="0"/>
          </a:p>
        </p:txBody>
      </p:sp>
      <p:grpSp>
        <p:nvGrpSpPr>
          <p:cNvPr id="10" name="Group 9"/>
          <p:cNvGrpSpPr>
            <a:grpSpLocks noChangeAspect="1"/>
          </p:cNvGrpSpPr>
          <p:nvPr userDrawn="1"/>
        </p:nvGrpSpPr>
        <p:grpSpPr>
          <a:xfrm>
            <a:off x="6672064" y="4780526"/>
            <a:ext cx="1373329" cy="306000"/>
            <a:chOff x="7680325" y="1846263"/>
            <a:chExt cx="3868738" cy="862013"/>
          </a:xfrm>
          <a:solidFill>
            <a:schemeClr val="bg1"/>
          </a:solidFill>
        </p:grpSpPr>
        <p:sp>
          <p:nvSpPr>
            <p:cNvPr id="11"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2"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311022178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bg2"/>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custGeom>
            <a:avLst/>
            <a:gdLst/>
            <a:ahLst/>
            <a:cxnLst/>
            <a:rect l="l" t="t" r="r" b="b"/>
            <a:pathLst>
              <a:path w="12192000" h="6858000">
                <a:moveTo>
                  <a:pt x="0" y="0"/>
                </a:moveTo>
                <a:lnTo>
                  <a:pt x="12192000" y="0"/>
                </a:lnTo>
                <a:lnTo>
                  <a:pt x="12192000" y="1412776"/>
                </a:lnTo>
                <a:lnTo>
                  <a:pt x="6252701" y="1412776"/>
                </a:lnTo>
                <a:cubicBezTo>
                  <a:pt x="6166157" y="1412776"/>
                  <a:pt x="6096000" y="1482933"/>
                  <a:pt x="6096000" y="1569477"/>
                </a:cubicBezTo>
                <a:lnTo>
                  <a:pt x="6096000" y="5288523"/>
                </a:lnTo>
                <a:cubicBezTo>
                  <a:pt x="6096000" y="5375067"/>
                  <a:pt x="6166157" y="5445224"/>
                  <a:pt x="6252701" y="5445224"/>
                </a:cubicBezTo>
                <a:lnTo>
                  <a:pt x="12192000" y="5445224"/>
                </a:lnTo>
                <a:lnTo>
                  <a:pt x="12192000" y="6858000"/>
                </a:lnTo>
                <a:lnTo>
                  <a:pt x="0" y="6858000"/>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p:nvPr>
        </p:nvSpPr>
        <p:spPr>
          <a:xfrm>
            <a:off x="6672064" y="2132856"/>
            <a:ext cx="5111948" cy="2429619"/>
          </a:xfrm>
        </p:spPr>
        <p:txBody>
          <a:bodyPr anchor="t" anchorCtr="0"/>
          <a:lstStyle>
            <a:lvl1pPr>
              <a:lnSpc>
                <a:spcPct val="80000"/>
              </a:lnSpc>
              <a:defRPr sz="4600">
                <a:solidFill>
                  <a:schemeClr val="bg1"/>
                </a:solidFill>
              </a:defRPr>
            </a:lvl1pPr>
          </a:lstStyle>
          <a:p>
            <a:r>
              <a:rPr lang="fi-FI" noProof="0"/>
              <a:t>Muokkaa ots. perustyyl. napsautt.</a:t>
            </a:r>
          </a:p>
        </p:txBody>
      </p:sp>
      <p:sp>
        <p:nvSpPr>
          <p:cNvPr id="4" name="Date Placeholder 3"/>
          <p:cNvSpPr>
            <a:spLocks noGrp="1"/>
          </p:cNvSpPr>
          <p:nvPr>
            <p:ph type="dt" sz="half" idx="10"/>
          </p:nvPr>
        </p:nvSpPr>
        <p:spPr/>
        <p:txBody>
          <a:bodyPr/>
          <a:lstStyle>
            <a:lvl1pPr>
              <a:defRPr>
                <a:noFill/>
              </a:defRPr>
            </a:lvl1pPr>
          </a:lstStyle>
          <a:p>
            <a:fld id="{8C6DFFE5-06CA-41E1-B841-6A2ED7DC193F}"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grpSp>
        <p:nvGrpSpPr>
          <p:cNvPr id="10" name="Group 9"/>
          <p:cNvGrpSpPr>
            <a:grpSpLocks noChangeAspect="1"/>
          </p:cNvGrpSpPr>
          <p:nvPr userDrawn="1"/>
        </p:nvGrpSpPr>
        <p:grpSpPr>
          <a:xfrm>
            <a:off x="6672064" y="4780526"/>
            <a:ext cx="1373329" cy="306000"/>
            <a:chOff x="7680325" y="1846263"/>
            <a:chExt cx="3868738" cy="862013"/>
          </a:xfrm>
          <a:solidFill>
            <a:schemeClr val="bg1"/>
          </a:solidFill>
        </p:grpSpPr>
        <p:sp>
          <p:nvSpPr>
            <p:cNvPr id="11"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2"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37892230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3 ">
    <p:bg>
      <p:bgPr>
        <a:solidFill>
          <a:schemeClr val="tx2"/>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custGeom>
            <a:avLst/>
            <a:gdLst/>
            <a:ahLst/>
            <a:cxnLst/>
            <a:rect l="l" t="t" r="r" b="b"/>
            <a:pathLst>
              <a:path w="12192000" h="6858000">
                <a:moveTo>
                  <a:pt x="0" y="0"/>
                </a:moveTo>
                <a:lnTo>
                  <a:pt x="12192000" y="0"/>
                </a:lnTo>
                <a:lnTo>
                  <a:pt x="12192000" y="1412776"/>
                </a:lnTo>
                <a:lnTo>
                  <a:pt x="6252701" y="1412776"/>
                </a:lnTo>
                <a:cubicBezTo>
                  <a:pt x="6166157" y="1412776"/>
                  <a:pt x="6096000" y="1482933"/>
                  <a:pt x="6096000" y="1569477"/>
                </a:cubicBezTo>
                <a:lnTo>
                  <a:pt x="6096000" y="5288523"/>
                </a:lnTo>
                <a:cubicBezTo>
                  <a:pt x="6096000" y="5375067"/>
                  <a:pt x="6166157" y="5445224"/>
                  <a:pt x="6252701" y="5445224"/>
                </a:cubicBezTo>
                <a:lnTo>
                  <a:pt x="12192000" y="5445224"/>
                </a:lnTo>
                <a:lnTo>
                  <a:pt x="12192000" y="6858000"/>
                </a:lnTo>
                <a:lnTo>
                  <a:pt x="0" y="6858000"/>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p:nvPr>
        </p:nvSpPr>
        <p:spPr>
          <a:xfrm>
            <a:off x="6672064" y="2132856"/>
            <a:ext cx="5111948" cy="2429619"/>
          </a:xfrm>
        </p:spPr>
        <p:txBody>
          <a:bodyPr anchor="t" anchorCtr="0"/>
          <a:lstStyle>
            <a:lvl1pPr>
              <a:lnSpc>
                <a:spcPct val="80000"/>
              </a:lnSpc>
              <a:defRPr sz="4600">
                <a:solidFill>
                  <a:schemeClr val="bg1"/>
                </a:solidFill>
              </a:defRPr>
            </a:lvl1pPr>
          </a:lstStyle>
          <a:p>
            <a:r>
              <a:rPr lang="fi-FI" noProof="0"/>
              <a:t>Muokkaa ots. perustyyl. napsautt.</a:t>
            </a:r>
          </a:p>
        </p:txBody>
      </p:sp>
      <p:sp>
        <p:nvSpPr>
          <p:cNvPr id="4" name="Date Placeholder 3"/>
          <p:cNvSpPr>
            <a:spLocks noGrp="1"/>
          </p:cNvSpPr>
          <p:nvPr>
            <p:ph type="dt" sz="half" idx="10"/>
          </p:nvPr>
        </p:nvSpPr>
        <p:spPr/>
        <p:txBody>
          <a:bodyPr/>
          <a:lstStyle>
            <a:lvl1pPr>
              <a:defRPr>
                <a:noFill/>
              </a:defRPr>
            </a:lvl1pPr>
          </a:lstStyle>
          <a:p>
            <a:fld id="{C3EDB277-1660-4F9D-A2DF-5F9BCE46427E}"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grpSp>
        <p:nvGrpSpPr>
          <p:cNvPr id="10" name="Group 9"/>
          <p:cNvGrpSpPr>
            <a:grpSpLocks noChangeAspect="1"/>
          </p:cNvGrpSpPr>
          <p:nvPr userDrawn="1"/>
        </p:nvGrpSpPr>
        <p:grpSpPr>
          <a:xfrm>
            <a:off x="6672064" y="4780526"/>
            <a:ext cx="1373329" cy="306000"/>
            <a:chOff x="7680325" y="1846263"/>
            <a:chExt cx="3868738" cy="862013"/>
          </a:xfrm>
          <a:solidFill>
            <a:schemeClr val="bg1"/>
          </a:solidFill>
        </p:grpSpPr>
        <p:sp>
          <p:nvSpPr>
            <p:cNvPr id="11"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2"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235037353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95918B7E-B6F8-4789-A44C-228A8CD5AB6B}"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6634294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Header R">
    <p:bg>
      <p:bgPr>
        <a:solidFill>
          <a:schemeClr val="accent5"/>
        </a:solidFill>
        <a:effectLst/>
      </p:bgPr>
    </p:bg>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0"/>
            <a:ext cx="12192000" cy="6858000"/>
          </a:xfrm>
          <a:custGeom>
            <a:avLst/>
            <a:gdLst/>
            <a:ahLst/>
            <a:cxnLst/>
            <a:rect l="l" t="t" r="r" b="b"/>
            <a:pathLst>
              <a:path w="12192000" h="6858000">
                <a:moveTo>
                  <a:pt x="0" y="0"/>
                </a:moveTo>
                <a:lnTo>
                  <a:pt x="12192000" y="0"/>
                </a:lnTo>
                <a:lnTo>
                  <a:pt x="12192000" y="6858000"/>
                </a:lnTo>
                <a:lnTo>
                  <a:pt x="0" y="6858000"/>
                </a:lnTo>
                <a:lnTo>
                  <a:pt x="0" y="5445224"/>
                </a:lnTo>
                <a:lnTo>
                  <a:pt x="5939298" y="5445224"/>
                </a:lnTo>
                <a:cubicBezTo>
                  <a:pt x="6025842" y="5445224"/>
                  <a:pt x="6095999" y="5375067"/>
                  <a:pt x="6095999" y="5288523"/>
                </a:cubicBezTo>
                <a:lnTo>
                  <a:pt x="6095999" y="1569477"/>
                </a:lnTo>
                <a:cubicBezTo>
                  <a:pt x="6095999" y="1482933"/>
                  <a:pt x="6025842" y="1412776"/>
                  <a:pt x="5939298" y="1412776"/>
                </a:cubicBezTo>
                <a:lnTo>
                  <a:pt x="0" y="1412776"/>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p:nvPr>
        </p:nvSpPr>
        <p:spPr>
          <a:xfrm>
            <a:off x="695400" y="2132856"/>
            <a:ext cx="5040312" cy="2429619"/>
          </a:xfrm>
        </p:spPr>
        <p:txBody>
          <a:bodyPr anchor="t" anchorCtr="0"/>
          <a:lstStyle>
            <a:lvl1pPr>
              <a:lnSpc>
                <a:spcPct val="80000"/>
              </a:lnSpc>
              <a:defRPr sz="4600">
                <a:solidFill>
                  <a:schemeClr val="bg1"/>
                </a:solidFill>
              </a:defRPr>
            </a:lvl1pPr>
          </a:lstStyle>
          <a:p>
            <a:r>
              <a:rPr lang="fi-FI" noProof="0"/>
              <a:t>Muokkaa ots. perustyyl. napsautt.</a:t>
            </a:r>
          </a:p>
        </p:txBody>
      </p:sp>
      <p:sp>
        <p:nvSpPr>
          <p:cNvPr id="4" name="Date Placeholder 3"/>
          <p:cNvSpPr>
            <a:spLocks noGrp="1"/>
          </p:cNvSpPr>
          <p:nvPr>
            <p:ph type="dt" sz="half" idx="10"/>
          </p:nvPr>
        </p:nvSpPr>
        <p:spPr/>
        <p:txBody>
          <a:bodyPr/>
          <a:lstStyle/>
          <a:p>
            <a:fld id="{5083E712-52CE-4C8D-B219-4F41FB51AC35}" type="datetime1">
              <a:rPr lang="fi-FI" smtClean="0"/>
              <a:t>25.5.2022</a:t>
            </a:fld>
            <a:endParaRPr lang="en-US"/>
          </a:p>
        </p:txBody>
      </p:sp>
      <p:sp>
        <p:nvSpPr>
          <p:cNvPr id="5" name="Footer Placeholder 4"/>
          <p:cNvSpPr>
            <a:spLocks noGrp="1"/>
          </p:cNvSpPr>
          <p:nvPr>
            <p:ph type="ftr" sz="quarter" idx="11"/>
          </p:nvPr>
        </p:nvSpPr>
        <p:spPr/>
        <p:txBody>
          <a:bodyPr/>
          <a:lstStyle/>
          <a:p>
            <a:r>
              <a:rPr lang="en-US"/>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15" name="Group 14"/>
          <p:cNvGrpSpPr>
            <a:grpSpLocks noChangeAspect="1"/>
          </p:cNvGrpSpPr>
          <p:nvPr userDrawn="1"/>
        </p:nvGrpSpPr>
        <p:grpSpPr>
          <a:xfrm>
            <a:off x="695400" y="4780526"/>
            <a:ext cx="1373329" cy="306000"/>
            <a:chOff x="7680325" y="1846263"/>
            <a:chExt cx="3868738" cy="862013"/>
          </a:xfrm>
          <a:solidFill>
            <a:schemeClr val="bg1"/>
          </a:solidFill>
        </p:grpSpPr>
        <p:sp>
          <p:nvSpPr>
            <p:cNvPr id="16"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7"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293446405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R 1">
    <p:bg>
      <p:bgPr>
        <a:solidFill>
          <a:schemeClr val="accent3"/>
        </a:solidFill>
        <a:effectLst/>
      </p:bgPr>
    </p:bg>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0"/>
            <a:ext cx="12192000" cy="6858000"/>
          </a:xfrm>
          <a:custGeom>
            <a:avLst/>
            <a:gdLst/>
            <a:ahLst/>
            <a:cxnLst/>
            <a:rect l="l" t="t" r="r" b="b"/>
            <a:pathLst>
              <a:path w="12192000" h="6858000">
                <a:moveTo>
                  <a:pt x="0" y="0"/>
                </a:moveTo>
                <a:lnTo>
                  <a:pt x="12192000" y="0"/>
                </a:lnTo>
                <a:lnTo>
                  <a:pt x="12192000" y="6858000"/>
                </a:lnTo>
                <a:lnTo>
                  <a:pt x="0" y="6858000"/>
                </a:lnTo>
                <a:lnTo>
                  <a:pt x="0" y="5445224"/>
                </a:lnTo>
                <a:lnTo>
                  <a:pt x="5939298" y="5445224"/>
                </a:lnTo>
                <a:cubicBezTo>
                  <a:pt x="6025842" y="5445224"/>
                  <a:pt x="6095999" y="5375067"/>
                  <a:pt x="6095999" y="5288523"/>
                </a:cubicBezTo>
                <a:lnTo>
                  <a:pt x="6095999" y="1569477"/>
                </a:lnTo>
                <a:cubicBezTo>
                  <a:pt x="6095999" y="1482933"/>
                  <a:pt x="6025842" y="1412776"/>
                  <a:pt x="5939298" y="1412776"/>
                </a:cubicBezTo>
                <a:lnTo>
                  <a:pt x="0" y="1412776"/>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p:nvPr>
        </p:nvSpPr>
        <p:spPr>
          <a:xfrm>
            <a:off x="695400" y="2132856"/>
            <a:ext cx="5040312" cy="2429619"/>
          </a:xfrm>
        </p:spPr>
        <p:txBody>
          <a:bodyPr anchor="t" anchorCtr="0"/>
          <a:lstStyle>
            <a:lvl1pPr>
              <a:lnSpc>
                <a:spcPct val="80000"/>
              </a:lnSpc>
              <a:defRPr sz="4600">
                <a:solidFill>
                  <a:schemeClr val="bg1"/>
                </a:solidFill>
              </a:defRPr>
            </a:lvl1pPr>
          </a:lstStyle>
          <a:p>
            <a:r>
              <a:rPr lang="fi-FI" noProof="0"/>
              <a:t>Muokkaa ots. perustyyl. napsautt.</a:t>
            </a:r>
          </a:p>
        </p:txBody>
      </p:sp>
      <p:sp>
        <p:nvSpPr>
          <p:cNvPr id="4" name="Date Placeholder 3"/>
          <p:cNvSpPr>
            <a:spLocks noGrp="1"/>
          </p:cNvSpPr>
          <p:nvPr>
            <p:ph type="dt" sz="half" idx="10"/>
          </p:nvPr>
        </p:nvSpPr>
        <p:spPr/>
        <p:txBody>
          <a:bodyPr/>
          <a:lstStyle/>
          <a:p>
            <a:fld id="{725EC7E5-B22B-4363-8422-0AEFB328B764}" type="datetime1">
              <a:rPr lang="fi-FI" smtClean="0"/>
              <a:t>25.5.2022</a:t>
            </a:fld>
            <a:endParaRPr lang="en-US"/>
          </a:p>
        </p:txBody>
      </p:sp>
      <p:sp>
        <p:nvSpPr>
          <p:cNvPr id="5" name="Footer Placeholder 4"/>
          <p:cNvSpPr>
            <a:spLocks noGrp="1"/>
          </p:cNvSpPr>
          <p:nvPr>
            <p:ph type="ftr" sz="quarter" idx="11"/>
          </p:nvPr>
        </p:nvSpPr>
        <p:spPr/>
        <p:txBody>
          <a:bodyPr/>
          <a:lstStyle/>
          <a:p>
            <a:r>
              <a:rPr lang="en-US"/>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15" name="Group 14"/>
          <p:cNvGrpSpPr>
            <a:grpSpLocks noChangeAspect="1"/>
          </p:cNvGrpSpPr>
          <p:nvPr userDrawn="1"/>
        </p:nvGrpSpPr>
        <p:grpSpPr>
          <a:xfrm>
            <a:off x="695400" y="4780526"/>
            <a:ext cx="1373329" cy="306000"/>
            <a:chOff x="7680325" y="1846263"/>
            <a:chExt cx="3868738" cy="862013"/>
          </a:xfrm>
          <a:solidFill>
            <a:schemeClr val="bg1"/>
          </a:solidFill>
        </p:grpSpPr>
        <p:sp>
          <p:nvSpPr>
            <p:cNvPr id="16"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7"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283823184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R 2">
    <p:bg>
      <p:bgPr>
        <a:solidFill>
          <a:schemeClr val="accent1"/>
        </a:solidFill>
        <a:effectLst/>
      </p:bgPr>
    </p:bg>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0"/>
            <a:ext cx="12192000" cy="6858000"/>
          </a:xfrm>
          <a:custGeom>
            <a:avLst/>
            <a:gdLst/>
            <a:ahLst/>
            <a:cxnLst/>
            <a:rect l="l" t="t" r="r" b="b"/>
            <a:pathLst>
              <a:path w="12192000" h="6858000">
                <a:moveTo>
                  <a:pt x="0" y="0"/>
                </a:moveTo>
                <a:lnTo>
                  <a:pt x="12192000" y="0"/>
                </a:lnTo>
                <a:lnTo>
                  <a:pt x="12192000" y="6858000"/>
                </a:lnTo>
                <a:lnTo>
                  <a:pt x="0" y="6858000"/>
                </a:lnTo>
                <a:lnTo>
                  <a:pt x="0" y="5445224"/>
                </a:lnTo>
                <a:lnTo>
                  <a:pt x="5939298" y="5445224"/>
                </a:lnTo>
                <a:cubicBezTo>
                  <a:pt x="6025842" y="5445224"/>
                  <a:pt x="6095999" y="5375067"/>
                  <a:pt x="6095999" y="5288523"/>
                </a:cubicBezTo>
                <a:lnTo>
                  <a:pt x="6095999" y="1569477"/>
                </a:lnTo>
                <a:cubicBezTo>
                  <a:pt x="6095999" y="1482933"/>
                  <a:pt x="6025842" y="1412776"/>
                  <a:pt x="5939298" y="1412776"/>
                </a:cubicBezTo>
                <a:lnTo>
                  <a:pt x="0" y="1412776"/>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p:nvPr>
        </p:nvSpPr>
        <p:spPr>
          <a:xfrm>
            <a:off x="695400" y="2132856"/>
            <a:ext cx="5040312" cy="2429619"/>
          </a:xfrm>
        </p:spPr>
        <p:txBody>
          <a:bodyPr anchor="t" anchorCtr="0"/>
          <a:lstStyle>
            <a:lvl1pPr>
              <a:lnSpc>
                <a:spcPct val="80000"/>
              </a:lnSpc>
              <a:defRPr sz="4600">
                <a:solidFill>
                  <a:schemeClr val="bg1"/>
                </a:solidFill>
              </a:defRPr>
            </a:lvl1pPr>
          </a:lstStyle>
          <a:p>
            <a:r>
              <a:rPr lang="fi-FI" noProof="0"/>
              <a:t>Muokkaa ots. perustyyl. napsautt.</a:t>
            </a:r>
          </a:p>
        </p:txBody>
      </p:sp>
      <p:sp>
        <p:nvSpPr>
          <p:cNvPr id="4" name="Date Placeholder 3"/>
          <p:cNvSpPr>
            <a:spLocks noGrp="1"/>
          </p:cNvSpPr>
          <p:nvPr>
            <p:ph type="dt" sz="half" idx="10"/>
          </p:nvPr>
        </p:nvSpPr>
        <p:spPr/>
        <p:txBody>
          <a:bodyPr/>
          <a:lstStyle/>
          <a:p>
            <a:fld id="{74F64558-9A98-420A-8390-A8714C35BC90}" type="datetime1">
              <a:rPr lang="fi-FI" smtClean="0"/>
              <a:t>25.5.2022</a:t>
            </a:fld>
            <a:endParaRPr lang="en-US"/>
          </a:p>
        </p:txBody>
      </p:sp>
      <p:sp>
        <p:nvSpPr>
          <p:cNvPr id="5" name="Footer Placeholder 4"/>
          <p:cNvSpPr>
            <a:spLocks noGrp="1"/>
          </p:cNvSpPr>
          <p:nvPr>
            <p:ph type="ftr" sz="quarter" idx="11"/>
          </p:nvPr>
        </p:nvSpPr>
        <p:spPr/>
        <p:txBody>
          <a:bodyPr/>
          <a:lstStyle/>
          <a:p>
            <a:r>
              <a:rPr lang="en-US"/>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15" name="Group 14"/>
          <p:cNvGrpSpPr>
            <a:grpSpLocks noChangeAspect="1"/>
          </p:cNvGrpSpPr>
          <p:nvPr userDrawn="1"/>
        </p:nvGrpSpPr>
        <p:grpSpPr>
          <a:xfrm>
            <a:off x="695400" y="4780526"/>
            <a:ext cx="1373329" cy="306000"/>
            <a:chOff x="7680325" y="1846263"/>
            <a:chExt cx="3868738" cy="862013"/>
          </a:xfrm>
          <a:solidFill>
            <a:schemeClr val="bg1"/>
          </a:solidFill>
        </p:grpSpPr>
        <p:sp>
          <p:nvSpPr>
            <p:cNvPr id="16"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7"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313596943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R 3">
    <p:bg>
      <p:bgPr>
        <a:solidFill>
          <a:schemeClr val="accent4"/>
        </a:solidFill>
        <a:effectLst/>
      </p:bgPr>
    </p:bg>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0"/>
            <a:ext cx="12192000" cy="6858000"/>
          </a:xfrm>
          <a:custGeom>
            <a:avLst/>
            <a:gdLst/>
            <a:ahLst/>
            <a:cxnLst/>
            <a:rect l="l" t="t" r="r" b="b"/>
            <a:pathLst>
              <a:path w="12192000" h="6858000">
                <a:moveTo>
                  <a:pt x="0" y="0"/>
                </a:moveTo>
                <a:lnTo>
                  <a:pt x="12192000" y="0"/>
                </a:lnTo>
                <a:lnTo>
                  <a:pt x="12192000" y="6858000"/>
                </a:lnTo>
                <a:lnTo>
                  <a:pt x="0" y="6858000"/>
                </a:lnTo>
                <a:lnTo>
                  <a:pt x="0" y="5445224"/>
                </a:lnTo>
                <a:lnTo>
                  <a:pt x="5939298" y="5445224"/>
                </a:lnTo>
                <a:cubicBezTo>
                  <a:pt x="6025842" y="5445224"/>
                  <a:pt x="6095999" y="5375067"/>
                  <a:pt x="6095999" y="5288523"/>
                </a:cubicBezTo>
                <a:lnTo>
                  <a:pt x="6095999" y="1569477"/>
                </a:lnTo>
                <a:cubicBezTo>
                  <a:pt x="6095999" y="1482933"/>
                  <a:pt x="6025842" y="1412776"/>
                  <a:pt x="5939298" y="1412776"/>
                </a:cubicBezTo>
                <a:lnTo>
                  <a:pt x="0" y="1412776"/>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p:nvPr>
        </p:nvSpPr>
        <p:spPr>
          <a:xfrm>
            <a:off x="695400" y="2132856"/>
            <a:ext cx="5040312" cy="2429619"/>
          </a:xfrm>
        </p:spPr>
        <p:txBody>
          <a:bodyPr anchor="t" anchorCtr="0"/>
          <a:lstStyle>
            <a:lvl1pPr>
              <a:lnSpc>
                <a:spcPct val="80000"/>
              </a:lnSpc>
              <a:defRPr sz="4600">
                <a:solidFill>
                  <a:schemeClr val="bg1"/>
                </a:solidFill>
              </a:defRPr>
            </a:lvl1pPr>
          </a:lstStyle>
          <a:p>
            <a:r>
              <a:rPr lang="fi-FI" noProof="0"/>
              <a:t>Muokkaa ots. perustyyl. napsautt.</a:t>
            </a:r>
          </a:p>
        </p:txBody>
      </p:sp>
      <p:sp>
        <p:nvSpPr>
          <p:cNvPr id="4" name="Date Placeholder 3"/>
          <p:cNvSpPr>
            <a:spLocks noGrp="1"/>
          </p:cNvSpPr>
          <p:nvPr>
            <p:ph type="dt" sz="half" idx="10"/>
          </p:nvPr>
        </p:nvSpPr>
        <p:spPr/>
        <p:txBody>
          <a:bodyPr/>
          <a:lstStyle/>
          <a:p>
            <a:fld id="{AC00273A-56B8-4E4E-A27A-451A2E6438BA}" type="datetime1">
              <a:rPr lang="fi-FI" smtClean="0"/>
              <a:t>25.5.2022</a:t>
            </a:fld>
            <a:endParaRPr lang="en-US"/>
          </a:p>
        </p:txBody>
      </p:sp>
      <p:sp>
        <p:nvSpPr>
          <p:cNvPr id="5" name="Footer Placeholder 4"/>
          <p:cNvSpPr>
            <a:spLocks noGrp="1"/>
          </p:cNvSpPr>
          <p:nvPr>
            <p:ph type="ftr" sz="quarter" idx="11"/>
          </p:nvPr>
        </p:nvSpPr>
        <p:spPr/>
        <p:txBody>
          <a:bodyPr/>
          <a:lstStyle/>
          <a:p>
            <a:r>
              <a:rPr lang="en-US"/>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15" name="Group 14"/>
          <p:cNvGrpSpPr>
            <a:grpSpLocks noChangeAspect="1"/>
          </p:cNvGrpSpPr>
          <p:nvPr userDrawn="1"/>
        </p:nvGrpSpPr>
        <p:grpSpPr>
          <a:xfrm>
            <a:off x="695400" y="4780526"/>
            <a:ext cx="1373329" cy="306000"/>
            <a:chOff x="7680325" y="1846263"/>
            <a:chExt cx="3868738" cy="862013"/>
          </a:xfrm>
          <a:solidFill>
            <a:schemeClr val="bg1"/>
          </a:solidFill>
        </p:grpSpPr>
        <p:sp>
          <p:nvSpPr>
            <p:cNvPr id="16"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7"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380795726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1055440" y="1827903"/>
            <a:ext cx="5040560" cy="43379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Content Placeholder 3"/>
          <p:cNvSpPr>
            <a:spLocks noGrp="1"/>
          </p:cNvSpPr>
          <p:nvPr>
            <p:ph sz="half" idx="2"/>
          </p:nvPr>
        </p:nvSpPr>
        <p:spPr>
          <a:xfrm>
            <a:off x="6744072" y="1844675"/>
            <a:ext cx="5039940" cy="4321175"/>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Date Placeholder 7"/>
          <p:cNvSpPr>
            <a:spLocks noGrp="1"/>
          </p:cNvSpPr>
          <p:nvPr>
            <p:ph type="dt" sz="half" idx="10"/>
          </p:nvPr>
        </p:nvSpPr>
        <p:spPr/>
        <p:txBody>
          <a:bodyPr/>
          <a:lstStyle/>
          <a:p>
            <a:fld id="{2DF55387-165C-40D5-94F2-E0A6A90E00DB}" type="datetime1">
              <a:rPr lang="fi-FI" noProof="0" smtClean="0"/>
              <a:t>25.5.2022</a:t>
            </a:fld>
            <a:endParaRPr lang="fi-FI" noProof="0"/>
          </a:p>
        </p:txBody>
      </p:sp>
      <p:sp>
        <p:nvSpPr>
          <p:cNvPr id="9" name="Footer Placeholder 8"/>
          <p:cNvSpPr>
            <a:spLocks noGrp="1"/>
          </p:cNvSpPr>
          <p:nvPr>
            <p:ph type="ftr" sz="quarter" idx="11"/>
          </p:nvPr>
        </p:nvSpPr>
        <p:spPr/>
        <p:txBody>
          <a:bodyPr/>
          <a:lstStyle/>
          <a:p>
            <a:r>
              <a:rPr lang="fi-FI" noProof="0"/>
              <a:t>Esityksen nimi ja Tekijä</a:t>
            </a:r>
          </a:p>
        </p:txBody>
      </p:sp>
      <p:sp>
        <p:nvSpPr>
          <p:cNvPr id="10" name="Slide Number Placeholder 9"/>
          <p:cNvSpPr>
            <a:spLocks noGrp="1"/>
          </p:cNvSpPr>
          <p:nvPr>
            <p:ph type="sldNum" sz="quarter" idx="12"/>
          </p:nvPr>
        </p:nvSpPr>
        <p:spPr/>
        <p:txBody>
          <a:bodyPr/>
          <a:lstStyle/>
          <a:p>
            <a:fld id="{449D1DC6-4D9D-49B0-BBAF-7A30D1B54A51}" type="slidenum">
              <a:rPr lang="fi-FI" noProof="0" smtClean="0"/>
              <a:pPr/>
              <a:t>‹#›</a:t>
            </a:fld>
            <a:endParaRPr lang="fi-FI" noProof="0"/>
          </a:p>
        </p:txBody>
      </p:sp>
    </p:spTree>
    <p:extLst>
      <p:ext uri="{BB962C8B-B14F-4D97-AF65-F5344CB8AC3E}">
        <p14:creationId xmlns:p14="http://schemas.microsoft.com/office/powerpoint/2010/main" val="96527131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5688" y="1844675"/>
            <a:ext cx="5040312" cy="648221"/>
          </a:xfrm>
        </p:spPr>
        <p:txBody>
          <a:bodyPr anchor="t" anchorCtr="0"/>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Content Placeholder 3"/>
          <p:cNvSpPr>
            <a:spLocks noGrp="1"/>
          </p:cNvSpPr>
          <p:nvPr>
            <p:ph sz="half" idx="2"/>
          </p:nvPr>
        </p:nvSpPr>
        <p:spPr>
          <a:xfrm>
            <a:off x="1055687" y="2492897"/>
            <a:ext cx="5040313" cy="3672954"/>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4"/>
          <p:cNvSpPr>
            <a:spLocks noGrp="1"/>
          </p:cNvSpPr>
          <p:nvPr>
            <p:ph type="body" sz="quarter" idx="3"/>
          </p:nvPr>
        </p:nvSpPr>
        <p:spPr>
          <a:xfrm>
            <a:off x="6743700" y="1844675"/>
            <a:ext cx="5040312" cy="648221"/>
          </a:xfrm>
        </p:spPr>
        <p:txBody>
          <a:bodyPr anchor="t" anchorCtr="0"/>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6" name="Content Placeholder 5"/>
          <p:cNvSpPr>
            <a:spLocks noGrp="1"/>
          </p:cNvSpPr>
          <p:nvPr>
            <p:ph sz="quarter" idx="4"/>
          </p:nvPr>
        </p:nvSpPr>
        <p:spPr>
          <a:xfrm>
            <a:off x="6743700" y="2492897"/>
            <a:ext cx="5040312" cy="3672954"/>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ED566791-287A-4B85-A81B-518198475A1C}" type="datetime1">
              <a:rPr lang="fi-FI" smtClean="0"/>
              <a:t>25.5.2022</a:t>
            </a:fld>
            <a:endParaRPr lang="en-US"/>
          </a:p>
        </p:txBody>
      </p:sp>
      <p:sp>
        <p:nvSpPr>
          <p:cNvPr id="8" name="Footer Placeholder 7"/>
          <p:cNvSpPr>
            <a:spLocks noGrp="1"/>
          </p:cNvSpPr>
          <p:nvPr>
            <p:ph type="ftr" sz="quarter" idx="11"/>
          </p:nvPr>
        </p:nvSpPr>
        <p:spPr/>
        <p:txBody>
          <a:bodyPr/>
          <a:lstStyle/>
          <a:p>
            <a:r>
              <a:rPr lang="fi-FI" noProof="0"/>
              <a:t>Esityksen nimi ja Tekijä</a:t>
            </a:r>
          </a:p>
        </p:txBody>
      </p:sp>
      <p:sp>
        <p:nvSpPr>
          <p:cNvPr id="9" name="Slide Number Placeholder 8"/>
          <p:cNvSpPr>
            <a:spLocks noGrp="1"/>
          </p:cNvSpPr>
          <p:nvPr>
            <p:ph type="sldNum" sz="quarter" idx="12"/>
          </p:nvPr>
        </p:nvSpPr>
        <p:spPr/>
        <p:txBody>
          <a:bodyPr/>
          <a:lstStyle/>
          <a:p>
            <a:fld id="{449D1DC6-4D9D-49B0-BBAF-7A30D1B54A51}" type="slidenum">
              <a:rPr lang="en-US" smtClean="0"/>
              <a:t>‹#›</a:t>
            </a:fld>
            <a:endParaRPr lang="en-US"/>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61152629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
    <p:spTree>
      <p:nvGrpSpPr>
        <p:cNvPr id="1" name=""/>
        <p:cNvGrpSpPr/>
        <p:nvPr/>
      </p:nvGrpSpPr>
      <p:grpSpPr>
        <a:xfrm>
          <a:off x="0" y="0"/>
          <a:ext cx="0" cy="0"/>
          <a:chOff x="0" y="0"/>
          <a:chExt cx="0" cy="0"/>
        </a:xfrm>
      </p:grpSpPr>
      <p:sp>
        <p:nvSpPr>
          <p:cNvPr id="2" name="Title 1"/>
          <p:cNvSpPr>
            <a:spLocks noGrp="1"/>
          </p:cNvSpPr>
          <p:nvPr>
            <p:ph type="title"/>
          </p:nvPr>
        </p:nvSpPr>
        <p:spPr>
          <a:xfrm>
            <a:off x="407988" y="404813"/>
            <a:ext cx="2879725" cy="5760491"/>
          </a:xfrm>
        </p:spPr>
        <p:txBody>
          <a:bodyPr/>
          <a:lstStyle/>
          <a:p>
            <a:r>
              <a:rPr lang="fi-FI" noProof="0"/>
              <a:t>Muokkaa ots. perustyyl. napsautt.</a:t>
            </a:r>
          </a:p>
        </p:txBody>
      </p:sp>
      <p:sp>
        <p:nvSpPr>
          <p:cNvPr id="3" name="Content Placeholder 2"/>
          <p:cNvSpPr>
            <a:spLocks noGrp="1"/>
          </p:cNvSpPr>
          <p:nvPr>
            <p:ph idx="1"/>
          </p:nvPr>
        </p:nvSpPr>
        <p:spPr>
          <a:xfrm>
            <a:off x="3935760" y="404813"/>
            <a:ext cx="3528666" cy="577215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a:xfrm>
            <a:off x="3935760" y="6597352"/>
            <a:ext cx="1439863" cy="144761"/>
          </a:xfrm>
        </p:spPr>
        <p:txBody>
          <a:bodyPr/>
          <a:lstStyle/>
          <a:p>
            <a:fld id="{16119AF5-1AEB-4D7D-9227-913027753368}" type="datetime1">
              <a:rPr lang="fi-FI" smtClean="0"/>
              <a:t>25.5.2022</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2" name="Picture Placeholder 11"/>
          <p:cNvSpPr>
            <a:spLocks noGrp="1"/>
          </p:cNvSpPr>
          <p:nvPr>
            <p:ph type="pic" sz="quarter" idx="13"/>
          </p:nvPr>
        </p:nvSpPr>
        <p:spPr>
          <a:xfrm>
            <a:off x="7824191" y="404812"/>
            <a:ext cx="3959821" cy="6048523"/>
          </a:xfrm>
          <a:solidFill>
            <a:schemeClr val="bg2">
              <a:lumMod val="20000"/>
              <a:lumOff val="80000"/>
            </a:schemeClr>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348819709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2">
    <p:spTree>
      <p:nvGrpSpPr>
        <p:cNvPr id="1" name=""/>
        <p:cNvGrpSpPr/>
        <p:nvPr/>
      </p:nvGrpSpPr>
      <p:grpSpPr>
        <a:xfrm>
          <a:off x="0" y="0"/>
          <a:ext cx="0" cy="0"/>
          <a:chOff x="0" y="0"/>
          <a:chExt cx="0" cy="0"/>
        </a:xfrm>
      </p:grpSpPr>
      <p:sp>
        <p:nvSpPr>
          <p:cNvPr id="2" name="Title 1"/>
          <p:cNvSpPr>
            <a:spLocks noGrp="1"/>
          </p:cNvSpPr>
          <p:nvPr>
            <p:ph type="title"/>
          </p:nvPr>
        </p:nvSpPr>
        <p:spPr>
          <a:xfrm>
            <a:off x="407988" y="404813"/>
            <a:ext cx="2879725" cy="5760491"/>
          </a:xfrm>
        </p:spPr>
        <p:txBody>
          <a:bodyPr/>
          <a:lstStyle/>
          <a:p>
            <a:r>
              <a:rPr lang="fi-FI" noProof="0"/>
              <a:t>Muokkaa ots. perustyyl. napsautt.</a:t>
            </a:r>
          </a:p>
        </p:txBody>
      </p:sp>
      <p:sp>
        <p:nvSpPr>
          <p:cNvPr id="3" name="Content Placeholder 2"/>
          <p:cNvSpPr>
            <a:spLocks noGrp="1"/>
          </p:cNvSpPr>
          <p:nvPr>
            <p:ph idx="1"/>
          </p:nvPr>
        </p:nvSpPr>
        <p:spPr>
          <a:xfrm>
            <a:off x="3935759" y="404813"/>
            <a:ext cx="7848253" cy="2232099"/>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a:xfrm>
            <a:off x="3935760" y="6597352"/>
            <a:ext cx="1439863" cy="144761"/>
          </a:xfrm>
        </p:spPr>
        <p:txBody>
          <a:bodyPr/>
          <a:lstStyle/>
          <a:p>
            <a:fld id="{066B97BF-34E7-4F12-9FB9-23514B850A25}" type="datetime1">
              <a:rPr lang="fi-FI" smtClean="0"/>
              <a:t>25.5.2022</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2" name="Picture Placeholder 11"/>
          <p:cNvSpPr>
            <a:spLocks noGrp="1"/>
          </p:cNvSpPr>
          <p:nvPr>
            <p:ph type="pic" sz="quarter" idx="13"/>
          </p:nvPr>
        </p:nvSpPr>
        <p:spPr>
          <a:xfrm>
            <a:off x="3935760" y="2924175"/>
            <a:ext cx="7848253" cy="3529161"/>
          </a:xfrm>
          <a:solidFill>
            <a:schemeClr val="bg2">
              <a:lumMod val="20000"/>
              <a:lumOff val="80000"/>
            </a:schemeClr>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315360508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and 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idx="1"/>
          </p:nvPr>
        </p:nvSpPr>
        <p:spPr>
          <a:xfrm>
            <a:off x="407988" y="1844675"/>
            <a:ext cx="5688012" cy="4320629"/>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9B35B902-6EBC-41BA-8A5E-086A10AE337C}"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9" name="Picture Placeholder 11"/>
          <p:cNvSpPr>
            <a:spLocks noGrp="1"/>
          </p:cNvSpPr>
          <p:nvPr>
            <p:ph type="pic" sz="quarter" idx="13"/>
          </p:nvPr>
        </p:nvSpPr>
        <p:spPr>
          <a:xfrm>
            <a:off x="6384032" y="1844676"/>
            <a:ext cx="5399981" cy="4608660"/>
          </a:xfrm>
          <a:solidFill>
            <a:schemeClr val="bg2">
              <a:lumMod val="20000"/>
              <a:lumOff val="80000"/>
            </a:schemeClr>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20378386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Pictur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4" name="Date Placeholder 3"/>
          <p:cNvSpPr>
            <a:spLocks noGrp="1"/>
          </p:cNvSpPr>
          <p:nvPr>
            <p:ph type="dt" sz="half" idx="10"/>
          </p:nvPr>
        </p:nvSpPr>
        <p:spPr/>
        <p:txBody>
          <a:bodyPr/>
          <a:lstStyle/>
          <a:p>
            <a:fld id="{AA3D6F04-53CC-4DD0-9C9E-A585066C4635}"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9" name="Picture Placeholder 11"/>
          <p:cNvSpPr>
            <a:spLocks noGrp="1"/>
          </p:cNvSpPr>
          <p:nvPr>
            <p:ph type="pic" sz="quarter" idx="13"/>
          </p:nvPr>
        </p:nvSpPr>
        <p:spPr>
          <a:xfrm>
            <a:off x="407988" y="1844676"/>
            <a:ext cx="11376025" cy="4608660"/>
          </a:xfrm>
          <a:solidFill>
            <a:schemeClr val="bg2">
              <a:lumMod val="20000"/>
              <a:lumOff val="80000"/>
            </a:schemeClr>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385881314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96D354A3-49B3-478C-AC83-629507BE13C2}"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3290405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Highlight ">
    <p:spTree>
      <p:nvGrpSpPr>
        <p:cNvPr id="1" name=""/>
        <p:cNvGrpSpPr/>
        <p:nvPr/>
      </p:nvGrpSpPr>
      <p:grpSpPr>
        <a:xfrm>
          <a:off x="0" y="0"/>
          <a:ext cx="0" cy="0"/>
          <a:chOff x="0" y="0"/>
          <a:chExt cx="0" cy="0"/>
        </a:xfrm>
      </p:grpSpPr>
      <p:sp>
        <p:nvSpPr>
          <p:cNvPr id="17" name="Rounded Rectangle 16"/>
          <p:cNvSpPr/>
          <p:nvPr userDrawn="1"/>
        </p:nvSpPr>
        <p:spPr>
          <a:xfrm>
            <a:off x="8832304" y="3068960"/>
            <a:ext cx="3359696" cy="2736304"/>
          </a:xfrm>
          <a:custGeom>
            <a:avLst/>
            <a:gdLst/>
            <a:ahLst/>
            <a:cxnLst/>
            <a:rect l="l" t="t" r="r" b="b"/>
            <a:pathLst>
              <a:path w="3359696" h="2736304">
                <a:moveTo>
                  <a:pt x="165109" y="0"/>
                </a:moveTo>
                <a:lnTo>
                  <a:pt x="3359696" y="0"/>
                </a:lnTo>
                <a:lnTo>
                  <a:pt x="3359696" y="2736304"/>
                </a:lnTo>
                <a:lnTo>
                  <a:pt x="165109" y="2736304"/>
                </a:lnTo>
                <a:cubicBezTo>
                  <a:pt x="73922" y="2736304"/>
                  <a:pt x="0" y="2662382"/>
                  <a:pt x="0" y="2571195"/>
                </a:cubicBezTo>
                <a:lnTo>
                  <a:pt x="0" y="165109"/>
                </a:lnTo>
                <a:cubicBezTo>
                  <a:pt x="0" y="73922"/>
                  <a:pt x="73922" y="0"/>
                  <a:pt x="1651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a:xfrm>
            <a:off x="407988" y="404813"/>
            <a:ext cx="2879725" cy="5760491"/>
          </a:xfrm>
        </p:spPr>
        <p:txBody>
          <a:bodyPr/>
          <a:lstStyle/>
          <a:p>
            <a:r>
              <a:rPr lang="fi-FI" noProof="0"/>
              <a:t>Muokkaa ots. perustyyl. napsautt.</a:t>
            </a:r>
          </a:p>
        </p:txBody>
      </p:sp>
      <p:sp>
        <p:nvSpPr>
          <p:cNvPr id="4" name="Date Placeholder 3"/>
          <p:cNvSpPr>
            <a:spLocks noGrp="1"/>
          </p:cNvSpPr>
          <p:nvPr>
            <p:ph type="dt" sz="half" idx="10"/>
          </p:nvPr>
        </p:nvSpPr>
        <p:spPr>
          <a:xfrm>
            <a:off x="3935760" y="6597352"/>
            <a:ext cx="1439863" cy="144761"/>
          </a:xfrm>
        </p:spPr>
        <p:txBody>
          <a:bodyPr/>
          <a:lstStyle/>
          <a:p>
            <a:fld id="{8CA1DA1D-B767-476D-8807-384D62180852}" type="datetime1">
              <a:rPr lang="fi-FI" smtClean="0"/>
              <a:t>25.5.2022</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2" name="Picture Placeholder 11"/>
          <p:cNvSpPr>
            <a:spLocks noGrp="1"/>
          </p:cNvSpPr>
          <p:nvPr>
            <p:ph type="pic" sz="quarter" idx="13"/>
          </p:nvPr>
        </p:nvSpPr>
        <p:spPr>
          <a:xfrm>
            <a:off x="3935760" y="404813"/>
            <a:ext cx="7848253" cy="6048523"/>
          </a:xfrm>
          <a:custGeom>
            <a:avLst/>
            <a:gdLst/>
            <a:ahLst/>
            <a:cxnLst/>
            <a:rect l="l" t="t" r="r" b="b"/>
            <a:pathLst>
              <a:path w="7848253" h="6048523">
                <a:moveTo>
                  <a:pt x="0" y="0"/>
                </a:moveTo>
                <a:lnTo>
                  <a:pt x="7848253" y="0"/>
                </a:lnTo>
                <a:lnTo>
                  <a:pt x="7848253" y="2664147"/>
                </a:lnTo>
                <a:lnTo>
                  <a:pt x="5047369" y="2664147"/>
                </a:lnTo>
                <a:cubicBezTo>
                  <a:pt x="4964071" y="2664147"/>
                  <a:pt x="4896544" y="2731674"/>
                  <a:pt x="4896544" y="2814972"/>
                </a:cubicBezTo>
                <a:lnTo>
                  <a:pt x="4896544" y="5249626"/>
                </a:lnTo>
                <a:cubicBezTo>
                  <a:pt x="4896544" y="5332924"/>
                  <a:pt x="4964071" y="5400451"/>
                  <a:pt x="5047369" y="5400451"/>
                </a:cubicBezTo>
                <a:lnTo>
                  <a:pt x="7848253" y="5400451"/>
                </a:lnTo>
                <a:lnTo>
                  <a:pt x="7848253" y="6048523"/>
                </a:lnTo>
                <a:lnTo>
                  <a:pt x="0" y="6048523"/>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0" name="Text Placeholder 19"/>
          <p:cNvSpPr>
            <a:spLocks noGrp="1"/>
          </p:cNvSpPr>
          <p:nvPr>
            <p:ph type="body" sz="quarter" idx="14"/>
          </p:nvPr>
        </p:nvSpPr>
        <p:spPr>
          <a:xfrm>
            <a:off x="9192344" y="3429000"/>
            <a:ext cx="2591669" cy="2016125"/>
          </a:xfrm>
        </p:spPr>
        <p:txBody>
          <a:bodyPr/>
          <a:lstStyle>
            <a:lvl1pPr marL="0" indent="0">
              <a:buFontTx/>
              <a:buNone/>
              <a:defRPr b="1">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buFontTx/>
              <a:buNone/>
              <a:defRPr sz="140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Tree>
    <p:extLst>
      <p:ext uri="{BB962C8B-B14F-4D97-AF65-F5344CB8AC3E}">
        <p14:creationId xmlns:p14="http://schemas.microsoft.com/office/powerpoint/2010/main" val="428680107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and Highlight 2">
    <p:spTree>
      <p:nvGrpSpPr>
        <p:cNvPr id="1" name=""/>
        <p:cNvGrpSpPr/>
        <p:nvPr/>
      </p:nvGrpSpPr>
      <p:grpSpPr>
        <a:xfrm>
          <a:off x="0" y="0"/>
          <a:ext cx="0" cy="0"/>
          <a:chOff x="0" y="0"/>
          <a:chExt cx="0" cy="0"/>
        </a:xfrm>
      </p:grpSpPr>
      <p:sp>
        <p:nvSpPr>
          <p:cNvPr id="18" name="Rounded Rectangle 6"/>
          <p:cNvSpPr/>
          <p:nvPr userDrawn="1"/>
        </p:nvSpPr>
        <p:spPr>
          <a:xfrm>
            <a:off x="8832304" y="1124744"/>
            <a:ext cx="3359696" cy="2376264"/>
          </a:xfrm>
          <a:custGeom>
            <a:avLst/>
            <a:gdLst/>
            <a:ahLst/>
            <a:cxnLst/>
            <a:rect l="l" t="t" r="r" b="b"/>
            <a:pathLst>
              <a:path w="3359696" h="2376264">
                <a:moveTo>
                  <a:pt x="174822" y="0"/>
                </a:moveTo>
                <a:lnTo>
                  <a:pt x="3168352" y="0"/>
                </a:lnTo>
                <a:lnTo>
                  <a:pt x="3281586" y="0"/>
                </a:lnTo>
                <a:lnTo>
                  <a:pt x="3359696" y="0"/>
                </a:lnTo>
                <a:lnTo>
                  <a:pt x="3359696" y="2376264"/>
                </a:lnTo>
                <a:lnTo>
                  <a:pt x="3281586" y="2376264"/>
                </a:lnTo>
                <a:lnTo>
                  <a:pt x="3168352" y="2376264"/>
                </a:lnTo>
                <a:lnTo>
                  <a:pt x="174822" y="2376264"/>
                </a:lnTo>
                <a:cubicBezTo>
                  <a:pt x="78270" y="2376264"/>
                  <a:pt x="0" y="2297994"/>
                  <a:pt x="0" y="2201442"/>
                </a:cubicBezTo>
                <a:lnTo>
                  <a:pt x="0" y="174822"/>
                </a:lnTo>
                <a:cubicBezTo>
                  <a:pt x="0" y="78270"/>
                  <a:pt x="78270" y="0"/>
                  <a:pt x="17482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ounded Rectangle 14"/>
          <p:cNvSpPr/>
          <p:nvPr userDrawn="1"/>
        </p:nvSpPr>
        <p:spPr>
          <a:xfrm>
            <a:off x="8832304" y="3717032"/>
            <a:ext cx="3359696" cy="2088456"/>
          </a:xfrm>
          <a:custGeom>
            <a:avLst/>
            <a:gdLst/>
            <a:ahLst/>
            <a:cxnLst/>
            <a:rect l="l" t="t" r="r" b="b"/>
            <a:pathLst>
              <a:path w="3359696" h="2088456">
                <a:moveTo>
                  <a:pt x="153648" y="0"/>
                </a:moveTo>
                <a:lnTo>
                  <a:pt x="3168352" y="0"/>
                </a:lnTo>
                <a:lnTo>
                  <a:pt x="3287712" y="0"/>
                </a:lnTo>
                <a:lnTo>
                  <a:pt x="3359696" y="0"/>
                </a:lnTo>
                <a:lnTo>
                  <a:pt x="3359696" y="2088456"/>
                </a:lnTo>
                <a:lnTo>
                  <a:pt x="3287712" y="2088456"/>
                </a:lnTo>
                <a:lnTo>
                  <a:pt x="3168352" y="2088456"/>
                </a:lnTo>
                <a:lnTo>
                  <a:pt x="153648" y="2088456"/>
                </a:lnTo>
                <a:cubicBezTo>
                  <a:pt x="68791" y="2088456"/>
                  <a:pt x="0" y="2019665"/>
                  <a:pt x="0" y="1934808"/>
                </a:cubicBezTo>
                <a:lnTo>
                  <a:pt x="0" y="153648"/>
                </a:lnTo>
                <a:cubicBezTo>
                  <a:pt x="0" y="68791"/>
                  <a:pt x="68791" y="0"/>
                  <a:pt x="153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2" name="Picture Placeholder 11"/>
          <p:cNvSpPr>
            <a:spLocks noGrp="1"/>
          </p:cNvSpPr>
          <p:nvPr>
            <p:ph type="pic" sz="quarter" idx="13"/>
          </p:nvPr>
        </p:nvSpPr>
        <p:spPr>
          <a:xfrm>
            <a:off x="3935760" y="404813"/>
            <a:ext cx="7848253" cy="6048523"/>
          </a:xfrm>
          <a:custGeom>
            <a:avLst/>
            <a:gdLst/>
            <a:ahLst/>
            <a:cxnLst/>
            <a:rect l="l" t="t" r="r" b="b"/>
            <a:pathLst>
              <a:path w="7848253" h="6048523">
                <a:moveTo>
                  <a:pt x="0" y="0"/>
                </a:moveTo>
                <a:lnTo>
                  <a:pt x="7848253" y="0"/>
                </a:lnTo>
                <a:lnTo>
                  <a:pt x="7848253" y="719931"/>
                </a:lnTo>
                <a:lnTo>
                  <a:pt x="5071366" y="719931"/>
                </a:lnTo>
                <a:cubicBezTo>
                  <a:pt x="4974814" y="719931"/>
                  <a:pt x="4896544" y="798201"/>
                  <a:pt x="4896544" y="894753"/>
                </a:cubicBezTo>
                <a:lnTo>
                  <a:pt x="4896544" y="2921373"/>
                </a:lnTo>
                <a:cubicBezTo>
                  <a:pt x="4896544" y="3017925"/>
                  <a:pt x="4974814" y="3096195"/>
                  <a:pt x="5071366" y="3096195"/>
                </a:cubicBezTo>
                <a:lnTo>
                  <a:pt x="7848253" y="3096195"/>
                </a:lnTo>
                <a:lnTo>
                  <a:pt x="7848253" y="3312219"/>
                </a:lnTo>
                <a:lnTo>
                  <a:pt x="5050192" y="3312219"/>
                </a:lnTo>
                <a:cubicBezTo>
                  <a:pt x="4965335" y="3312219"/>
                  <a:pt x="4896544" y="3381010"/>
                  <a:pt x="4896544" y="3465867"/>
                </a:cubicBezTo>
                <a:lnTo>
                  <a:pt x="4896544" y="5247027"/>
                </a:lnTo>
                <a:cubicBezTo>
                  <a:pt x="4896544" y="5331884"/>
                  <a:pt x="4965335" y="5400675"/>
                  <a:pt x="5050192" y="5400675"/>
                </a:cubicBezTo>
                <a:lnTo>
                  <a:pt x="7848253" y="5400675"/>
                </a:lnTo>
                <a:lnTo>
                  <a:pt x="7848253" y="6048523"/>
                </a:lnTo>
                <a:lnTo>
                  <a:pt x="0" y="6048523"/>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p:nvPr>
        </p:nvSpPr>
        <p:spPr>
          <a:xfrm>
            <a:off x="407988" y="404813"/>
            <a:ext cx="2879725" cy="5760491"/>
          </a:xfrm>
        </p:spPr>
        <p:txBody>
          <a:bodyPr/>
          <a:lstStyle/>
          <a:p>
            <a:r>
              <a:rPr lang="fi-FI" noProof="0"/>
              <a:t>Muokkaa ots. perustyyl. napsautt.</a:t>
            </a:r>
          </a:p>
        </p:txBody>
      </p:sp>
      <p:sp>
        <p:nvSpPr>
          <p:cNvPr id="4" name="Date Placeholder 3"/>
          <p:cNvSpPr>
            <a:spLocks noGrp="1"/>
          </p:cNvSpPr>
          <p:nvPr>
            <p:ph type="dt" sz="half" idx="10"/>
          </p:nvPr>
        </p:nvSpPr>
        <p:spPr>
          <a:xfrm>
            <a:off x="3935760" y="6597352"/>
            <a:ext cx="1439863" cy="144761"/>
          </a:xfrm>
        </p:spPr>
        <p:txBody>
          <a:bodyPr/>
          <a:lstStyle/>
          <a:p>
            <a:fld id="{5657740D-19C6-4A5B-8C83-860443DA1CE8}" type="datetime1">
              <a:rPr lang="fi-FI" smtClean="0"/>
              <a:t>25.5.2022</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22" name="Text Placeholder 19"/>
          <p:cNvSpPr>
            <a:spLocks noGrp="1"/>
          </p:cNvSpPr>
          <p:nvPr>
            <p:ph type="body" sz="quarter" idx="14"/>
          </p:nvPr>
        </p:nvSpPr>
        <p:spPr>
          <a:xfrm>
            <a:off x="9192344" y="4077072"/>
            <a:ext cx="2591669" cy="1368053"/>
          </a:xfrm>
        </p:spPr>
        <p:txBody>
          <a:bodyPr/>
          <a:lstStyle>
            <a:lvl1pPr marL="0" indent="0">
              <a:buFontTx/>
              <a:buNone/>
              <a:defRPr b="1">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buFontTx/>
              <a:buNone/>
              <a:defRPr sz="140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
        <p:nvSpPr>
          <p:cNvPr id="23" name="Text Placeholder 19"/>
          <p:cNvSpPr>
            <a:spLocks noGrp="1"/>
          </p:cNvSpPr>
          <p:nvPr>
            <p:ph type="body" sz="quarter" idx="15"/>
          </p:nvPr>
        </p:nvSpPr>
        <p:spPr>
          <a:xfrm>
            <a:off x="9192344" y="1484784"/>
            <a:ext cx="2591669" cy="1656184"/>
          </a:xfrm>
        </p:spPr>
        <p:txBody>
          <a:bodyPr/>
          <a:lstStyle>
            <a:lvl1pPr marL="0" indent="0">
              <a:buFontTx/>
              <a:buNone/>
              <a:defRPr b="1">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buFontTx/>
              <a:buNone/>
              <a:defRPr sz="140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Tree>
    <p:extLst>
      <p:ext uri="{BB962C8B-B14F-4D97-AF65-F5344CB8AC3E}">
        <p14:creationId xmlns:p14="http://schemas.microsoft.com/office/powerpoint/2010/main" val="203406027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
    <p:spTree>
      <p:nvGrpSpPr>
        <p:cNvPr id="1" name=""/>
        <p:cNvGrpSpPr/>
        <p:nvPr/>
      </p:nvGrpSpPr>
      <p:grpSpPr>
        <a:xfrm>
          <a:off x="0" y="0"/>
          <a:ext cx="0" cy="0"/>
          <a:chOff x="0" y="0"/>
          <a:chExt cx="0" cy="0"/>
        </a:xfrm>
      </p:grpSpPr>
      <p:sp>
        <p:nvSpPr>
          <p:cNvPr id="14" name="Rounded Rectangle 13"/>
          <p:cNvSpPr/>
          <p:nvPr userDrawn="1"/>
        </p:nvSpPr>
        <p:spPr>
          <a:xfrm>
            <a:off x="7608168" y="764704"/>
            <a:ext cx="4583832" cy="2232248"/>
          </a:xfrm>
          <a:custGeom>
            <a:avLst/>
            <a:gdLst/>
            <a:ahLst/>
            <a:cxnLst/>
            <a:rect l="l" t="t" r="r" b="b"/>
            <a:pathLst>
              <a:path w="4583832" h="2232248">
                <a:moveTo>
                  <a:pt x="167977" y="0"/>
                </a:moveTo>
                <a:lnTo>
                  <a:pt x="4583832" y="0"/>
                </a:lnTo>
                <a:lnTo>
                  <a:pt x="4583832" y="2232248"/>
                </a:lnTo>
                <a:lnTo>
                  <a:pt x="167977" y="2232248"/>
                </a:lnTo>
                <a:cubicBezTo>
                  <a:pt x="75206" y="2232248"/>
                  <a:pt x="0" y="2157042"/>
                  <a:pt x="0" y="2064271"/>
                </a:cubicBezTo>
                <a:lnTo>
                  <a:pt x="0" y="167977"/>
                </a:lnTo>
                <a:cubicBezTo>
                  <a:pt x="0" y="75206"/>
                  <a:pt x="75206" y="0"/>
                  <a:pt x="16797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Picture Placeholder 11"/>
          <p:cNvSpPr>
            <a:spLocks noGrp="1"/>
          </p:cNvSpPr>
          <p:nvPr>
            <p:ph type="pic" sz="quarter" idx="13"/>
          </p:nvPr>
        </p:nvSpPr>
        <p:spPr>
          <a:xfrm>
            <a:off x="407988" y="404813"/>
            <a:ext cx="11376025" cy="5688483"/>
          </a:xfrm>
          <a:custGeom>
            <a:avLst/>
            <a:gdLst/>
            <a:ahLst/>
            <a:cxnLst/>
            <a:rect l="l" t="t" r="r" b="b"/>
            <a:pathLst>
              <a:path w="11376025" h="5688483">
                <a:moveTo>
                  <a:pt x="0" y="0"/>
                </a:moveTo>
                <a:lnTo>
                  <a:pt x="11376025" y="0"/>
                </a:lnTo>
                <a:lnTo>
                  <a:pt x="11376025" y="359891"/>
                </a:lnTo>
                <a:lnTo>
                  <a:pt x="7368157" y="359891"/>
                </a:lnTo>
                <a:cubicBezTo>
                  <a:pt x="7275386" y="359891"/>
                  <a:pt x="7200180" y="435097"/>
                  <a:pt x="7200180" y="527868"/>
                </a:cubicBezTo>
                <a:lnTo>
                  <a:pt x="7200180" y="2424162"/>
                </a:lnTo>
                <a:cubicBezTo>
                  <a:pt x="7200180" y="2516933"/>
                  <a:pt x="7275386" y="2592139"/>
                  <a:pt x="7368157" y="2592139"/>
                </a:cubicBezTo>
                <a:lnTo>
                  <a:pt x="11376025" y="2592139"/>
                </a:lnTo>
                <a:lnTo>
                  <a:pt x="11376025" y="5688483"/>
                </a:lnTo>
                <a:lnTo>
                  <a:pt x="0" y="5688483"/>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4" name="Date Placeholder 3"/>
          <p:cNvSpPr>
            <a:spLocks noGrp="1"/>
          </p:cNvSpPr>
          <p:nvPr>
            <p:ph type="dt" sz="half" idx="10"/>
          </p:nvPr>
        </p:nvSpPr>
        <p:spPr>
          <a:xfrm>
            <a:off x="3935760" y="6597352"/>
            <a:ext cx="1439863" cy="144761"/>
          </a:xfrm>
        </p:spPr>
        <p:txBody>
          <a:bodyPr/>
          <a:lstStyle/>
          <a:p>
            <a:fld id="{EDD054FE-F277-4A4E-892F-6E0E2AA5827C}" type="datetime1">
              <a:rPr lang="fi-FI" smtClean="0"/>
              <a:t>25.5.2022</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20" name="Text Placeholder 19"/>
          <p:cNvSpPr>
            <a:spLocks noGrp="1"/>
          </p:cNvSpPr>
          <p:nvPr>
            <p:ph type="body" sz="quarter" idx="14"/>
          </p:nvPr>
        </p:nvSpPr>
        <p:spPr>
          <a:xfrm>
            <a:off x="7968208" y="1124745"/>
            <a:ext cx="3815805" cy="1512168"/>
          </a:xfrm>
        </p:spPr>
        <p:txBody>
          <a:bodyPr/>
          <a:lstStyle>
            <a:lvl1pPr marL="0" indent="0">
              <a:buFontTx/>
              <a:buNone/>
              <a:defRPr b="1">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buFontTx/>
              <a:buNone/>
              <a:defRPr sz="140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Tree>
    <p:extLst>
      <p:ext uri="{BB962C8B-B14F-4D97-AF65-F5344CB8AC3E}">
        <p14:creationId xmlns:p14="http://schemas.microsoft.com/office/powerpoint/2010/main" val="171971647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2">
    <p:spTree>
      <p:nvGrpSpPr>
        <p:cNvPr id="1" name=""/>
        <p:cNvGrpSpPr/>
        <p:nvPr/>
      </p:nvGrpSpPr>
      <p:grpSpPr>
        <a:xfrm>
          <a:off x="0" y="0"/>
          <a:ext cx="0" cy="0"/>
          <a:chOff x="0" y="0"/>
          <a:chExt cx="0" cy="0"/>
        </a:xfrm>
      </p:grpSpPr>
      <p:sp>
        <p:nvSpPr>
          <p:cNvPr id="14" name="Rounded Rectangle 13"/>
          <p:cNvSpPr/>
          <p:nvPr userDrawn="1"/>
        </p:nvSpPr>
        <p:spPr>
          <a:xfrm>
            <a:off x="8040216" y="1052736"/>
            <a:ext cx="4151784" cy="4320480"/>
          </a:xfrm>
          <a:custGeom>
            <a:avLst/>
            <a:gdLst/>
            <a:ahLst/>
            <a:cxnLst/>
            <a:rect l="l" t="t" r="r" b="b"/>
            <a:pathLst>
              <a:path w="4151784" h="4320480">
                <a:moveTo>
                  <a:pt x="198137" y="0"/>
                </a:moveTo>
                <a:lnTo>
                  <a:pt x="4151784" y="0"/>
                </a:lnTo>
                <a:lnTo>
                  <a:pt x="4151784" y="4320480"/>
                </a:lnTo>
                <a:lnTo>
                  <a:pt x="198137" y="4320480"/>
                </a:lnTo>
                <a:cubicBezTo>
                  <a:pt x="88709" y="4320480"/>
                  <a:pt x="0" y="4231771"/>
                  <a:pt x="0" y="4122343"/>
                </a:cubicBezTo>
                <a:lnTo>
                  <a:pt x="0" y="198137"/>
                </a:lnTo>
                <a:cubicBezTo>
                  <a:pt x="0" y="88709"/>
                  <a:pt x="88709" y="0"/>
                  <a:pt x="19813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Picture Placeholder 11"/>
          <p:cNvSpPr>
            <a:spLocks noGrp="1"/>
          </p:cNvSpPr>
          <p:nvPr>
            <p:ph type="pic" sz="quarter" idx="13"/>
          </p:nvPr>
        </p:nvSpPr>
        <p:spPr>
          <a:xfrm>
            <a:off x="407988" y="404813"/>
            <a:ext cx="11376025" cy="5688483"/>
          </a:xfrm>
          <a:custGeom>
            <a:avLst/>
            <a:gdLst/>
            <a:ahLst/>
            <a:cxnLst/>
            <a:rect l="l" t="t" r="r" b="b"/>
            <a:pathLst>
              <a:path w="11376025" h="5688483">
                <a:moveTo>
                  <a:pt x="0" y="0"/>
                </a:moveTo>
                <a:lnTo>
                  <a:pt x="11376025" y="0"/>
                </a:lnTo>
                <a:lnTo>
                  <a:pt x="11376025" y="647923"/>
                </a:lnTo>
                <a:lnTo>
                  <a:pt x="7830365" y="647923"/>
                </a:lnTo>
                <a:cubicBezTo>
                  <a:pt x="7720937" y="647923"/>
                  <a:pt x="7632228" y="736632"/>
                  <a:pt x="7632228" y="846060"/>
                </a:cubicBezTo>
                <a:lnTo>
                  <a:pt x="7632228" y="4770266"/>
                </a:lnTo>
                <a:cubicBezTo>
                  <a:pt x="7632228" y="4879694"/>
                  <a:pt x="7720937" y="4968403"/>
                  <a:pt x="7830365" y="4968403"/>
                </a:cubicBezTo>
                <a:lnTo>
                  <a:pt x="11376025" y="4968403"/>
                </a:lnTo>
                <a:lnTo>
                  <a:pt x="11376025" y="5688483"/>
                </a:lnTo>
                <a:lnTo>
                  <a:pt x="0" y="5688483"/>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4" name="Date Placeholder 3"/>
          <p:cNvSpPr>
            <a:spLocks noGrp="1"/>
          </p:cNvSpPr>
          <p:nvPr>
            <p:ph type="dt" sz="half" idx="10"/>
          </p:nvPr>
        </p:nvSpPr>
        <p:spPr>
          <a:xfrm>
            <a:off x="3935760" y="6597352"/>
            <a:ext cx="1439863" cy="144761"/>
          </a:xfrm>
        </p:spPr>
        <p:txBody>
          <a:bodyPr/>
          <a:lstStyle/>
          <a:p>
            <a:fld id="{E4E21194-4658-46D8-8A1E-1C287707BFD3}" type="datetime1">
              <a:rPr lang="fi-FI" smtClean="0"/>
              <a:t>25.5.2022</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20" name="Text Placeholder 19"/>
          <p:cNvSpPr>
            <a:spLocks noGrp="1"/>
          </p:cNvSpPr>
          <p:nvPr>
            <p:ph type="body" sz="quarter" idx="14"/>
          </p:nvPr>
        </p:nvSpPr>
        <p:spPr>
          <a:xfrm>
            <a:off x="8400256" y="1412776"/>
            <a:ext cx="3383757" cy="3600400"/>
          </a:xfrm>
        </p:spPr>
        <p:txBody>
          <a:bodyPr/>
          <a:lstStyle>
            <a:lvl1pPr marL="0" indent="0">
              <a:buFontTx/>
              <a:buNone/>
              <a:defRPr b="1">
                <a:solidFill>
                  <a:schemeClr val="accent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buFontTx/>
              <a:buNone/>
              <a:defRPr sz="14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Tree>
    <p:extLst>
      <p:ext uri="{BB962C8B-B14F-4D97-AF65-F5344CB8AC3E}">
        <p14:creationId xmlns:p14="http://schemas.microsoft.com/office/powerpoint/2010/main" val="6256052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and Embe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8" y="404813"/>
            <a:ext cx="2879725" cy="5760491"/>
          </a:xfrm>
        </p:spPr>
        <p:txBody>
          <a:bodyPr/>
          <a:lstStyle/>
          <a:p>
            <a:r>
              <a:rPr lang="fi-FI" noProof="0"/>
              <a:t>Muokkaa ots. perustyyl. napsautt.</a:t>
            </a:r>
          </a:p>
        </p:txBody>
      </p:sp>
      <p:sp>
        <p:nvSpPr>
          <p:cNvPr id="4" name="Date Placeholder 3"/>
          <p:cNvSpPr>
            <a:spLocks noGrp="1"/>
          </p:cNvSpPr>
          <p:nvPr>
            <p:ph type="dt" sz="half" idx="10"/>
          </p:nvPr>
        </p:nvSpPr>
        <p:spPr>
          <a:xfrm>
            <a:off x="3935760" y="6597352"/>
            <a:ext cx="1439863" cy="144761"/>
          </a:xfrm>
        </p:spPr>
        <p:txBody>
          <a:bodyPr/>
          <a:lstStyle/>
          <a:p>
            <a:fld id="{1BEF9300-129E-4188-B242-EEE018D4424B}" type="datetime1">
              <a:rPr lang="fi-FI" smtClean="0"/>
              <a:t>25.5.2022</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2" name="Picture Placeholder 11"/>
          <p:cNvSpPr>
            <a:spLocks noGrp="1"/>
          </p:cNvSpPr>
          <p:nvPr>
            <p:ph type="pic" sz="quarter" idx="13"/>
          </p:nvPr>
        </p:nvSpPr>
        <p:spPr>
          <a:xfrm>
            <a:off x="3935760" y="404813"/>
            <a:ext cx="7848253" cy="6048523"/>
          </a:xfrm>
          <a:prstGeom prst="rect">
            <a:avLst/>
          </a:prstGeom>
          <a:no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376493618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and Chart ">
    <p:spTree>
      <p:nvGrpSpPr>
        <p:cNvPr id="1" name=""/>
        <p:cNvGrpSpPr/>
        <p:nvPr/>
      </p:nvGrpSpPr>
      <p:grpSpPr>
        <a:xfrm>
          <a:off x="0" y="0"/>
          <a:ext cx="0" cy="0"/>
          <a:chOff x="0" y="0"/>
          <a:chExt cx="0" cy="0"/>
        </a:xfrm>
      </p:grpSpPr>
      <p:sp>
        <p:nvSpPr>
          <p:cNvPr id="8" name="Rectangle 7"/>
          <p:cNvSpPr/>
          <p:nvPr userDrawn="1"/>
        </p:nvSpPr>
        <p:spPr>
          <a:xfrm>
            <a:off x="6096000" y="1844675"/>
            <a:ext cx="5688013" cy="4608513"/>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idx="1"/>
          </p:nvPr>
        </p:nvSpPr>
        <p:spPr>
          <a:xfrm>
            <a:off x="407988" y="1844675"/>
            <a:ext cx="5399980" cy="4320629"/>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2529AC69-09BC-49B5-8488-124E7EC95C0C}"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1" name="Chart Placeholder 10"/>
          <p:cNvSpPr>
            <a:spLocks noGrp="1"/>
          </p:cNvSpPr>
          <p:nvPr>
            <p:ph type="chart" sz="quarter" idx="13"/>
          </p:nvPr>
        </p:nvSpPr>
        <p:spPr>
          <a:xfrm>
            <a:off x="6240017" y="1988840"/>
            <a:ext cx="5400600" cy="4177010"/>
          </a:xfrm>
        </p:spPr>
        <p:txBody>
          <a:bodyPr/>
          <a:lstStyle>
            <a:lvl1pPr marL="0" indent="0">
              <a:buFontTx/>
              <a:buNone/>
              <a:defRPr sz="1200"/>
            </a:lvl1pPr>
          </a:lstStyle>
          <a:p>
            <a:r>
              <a:rPr lang="fi-FI" noProof="0"/>
              <a:t>Lisää kaavio napsauttamalla kuvaketta</a:t>
            </a:r>
          </a:p>
        </p:txBody>
      </p:sp>
      <p:sp>
        <p:nvSpPr>
          <p:cNvPr id="9" name="Text Placeholder 19"/>
          <p:cNvSpPr>
            <a:spLocks noGrp="1"/>
          </p:cNvSpPr>
          <p:nvPr>
            <p:ph type="body" sz="quarter" idx="22" hasCustomPrompt="1"/>
          </p:nvPr>
        </p:nvSpPr>
        <p:spPr>
          <a:xfrm>
            <a:off x="6240016" y="6175468"/>
            <a:ext cx="5400600"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Tree>
    <p:extLst>
      <p:ext uri="{BB962C8B-B14F-4D97-AF65-F5344CB8AC3E}">
        <p14:creationId xmlns:p14="http://schemas.microsoft.com/office/powerpoint/2010/main" val="363452316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harts ">
    <p:spTree>
      <p:nvGrpSpPr>
        <p:cNvPr id="1" name=""/>
        <p:cNvGrpSpPr/>
        <p:nvPr/>
      </p:nvGrpSpPr>
      <p:grpSpPr>
        <a:xfrm>
          <a:off x="0" y="0"/>
          <a:ext cx="0" cy="0"/>
          <a:chOff x="0" y="0"/>
          <a:chExt cx="0" cy="0"/>
        </a:xfrm>
      </p:grpSpPr>
      <p:sp>
        <p:nvSpPr>
          <p:cNvPr id="8" name="Rectangle 7"/>
          <p:cNvSpPr/>
          <p:nvPr userDrawn="1"/>
        </p:nvSpPr>
        <p:spPr>
          <a:xfrm>
            <a:off x="6240016" y="1700809"/>
            <a:ext cx="5543997"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0" name="Rectangle 9"/>
          <p:cNvSpPr/>
          <p:nvPr userDrawn="1"/>
        </p:nvSpPr>
        <p:spPr>
          <a:xfrm>
            <a:off x="407988" y="1700809"/>
            <a:ext cx="5543377"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p:txBody>
          <a:bodyPr/>
          <a:lstStyle/>
          <a:p>
            <a:r>
              <a:rPr lang="fi-FI" noProof="0"/>
              <a:t>Muokkaa ots. perustyyl. napsautt.</a:t>
            </a:r>
          </a:p>
        </p:txBody>
      </p:sp>
      <p:sp>
        <p:nvSpPr>
          <p:cNvPr id="4" name="Date Placeholder 3"/>
          <p:cNvSpPr>
            <a:spLocks noGrp="1"/>
          </p:cNvSpPr>
          <p:nvPr>
            <p:ph type="dt" sz="half" idx="10"/>
          </p:nvPr>
        </p:nvSpPr>
        <p:spPr/>
        <p:txBody>
          <a:bodyPr/>
          <a:lstStyle/>
          <a:p>
            <a:fld id="{CFED2866-227B-4D90-8906-42EC69BFD9FF}"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1" name="Chart Placeholder 10"/>
          <p:cNvSpPr>
            <a:spLocks noGrp="1"/>
          </p:cNvSpPr>
          <p:nvPr>
            <p:ph type="chart" sz="quarter" idx="13"/>
          </p:nvPr>
        </p:nvSpPr>
        <p:spPr>
          <a:xfrm>
            <a:off x="6384031" y="1844675"/>
            <a:ext cx="5256585" cy="4321175"/>
          </a:xfrm>
        </p:spPr>
        <p:txBody>
          <a:bodyPr/>
          <a:lstStyle>
            <a:lvl1pPr marL="0" indent="0">
              <a:buFontTx/>
              <a:buNone/>
              <a:defRPr sz="1200"/>
            </a:lvl1pPr>
          </a:lstStyle>
          <a:p>
            <a:r>
              <a:rPr lang="fi-FI"/>
              <a:t>Lisää kaavio napsauttamalla kuvaketta</a:t>
            </a:r>
          </a:p>
        </p:txBody>
      </p:sp>
      <p:sp>
        <p:nvSpPr>
          <p:cNvPr id="12" name="Chart Placeholder 10"/>
          <p:cNvSpPr>
            <a:spLocks noGrp="1"/>
          </p:cNvSpPr>
          <p:nvPr>
            <p:ph type="chart" sz="quarter" idx="14"/>
          </p:nvPr>
        </p:nvSpPr>
        <p:spPr>
          <a:xfrm>
            <a:off x="551384" y="1844675"/>
            <a:ext cx="5256585" cy="4321175"/>
          </a:xfrm>
        </p:spPr>
        <p:txBody>
          <a:bodyPr/>
          <a:lstStyle>
            <a:lvl1pPr marL="0" indent="0">
              <a:buFontTx/>
              <a:buNone/>
              <a:defRPr sz="1200"/>
            </a:lvl1pPr>
          </a:lstStyle>
          <a:p>
            <a:r>
              <a:rPr lang="fi-FI"/>
              <a:t>Lisää kaavio napsauttamalla kuvaketta</a:t>
            </a:r>
          </a:p>
        </p:txBody>
      </p:sp>
      <p:sp>
        <p:nvSpPr>
          <p:cNvPr id="13" name="Text Placeholder 19"/>
          <p:cNvSpPr>
            <a:spLocks noGrp="1"/>
          </p:cNvSpPr>
          <p:nvPr>
            <p:ph type="body" sz="quarter" idx="21" hasCustomPrompt="1"/>
          </p:nvPr>
        </p:nvSpPr>
        <p:spPr>
          <a:xfrm>
            <a:off x="551384" y="6175468"/>
            <a:ext cx="5256584"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
        <p:nvSpPr>
          <p:cNvPr id="14" name="Text Placeholder 19"/>
          <p:cNvSpPr>
            <a:spLocks noGrp="1"/>
          </p:cNvSpPr>
          <p:nvPr>
            <p:ph type="body" sz="quarter" idx="22" hasCustomPrompt="1"/>
          </p:nvPr>
        </p:nvSpPr>
        <p:spPr>
          <a:xfrm>
            <a:off x="6384032" y="6175468"/>
            <a:ext cx="5256584"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Tree>
    <p:extLst>
      <p:ext uri="{BB962C8B-B14F-4D97-AF65-F5344CB8AC3E}">
        <p14:creationId xmlns:p14="http://schemas.microsoft.com/office/powerpoint/2010/main" val="138338903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hart ">
    <p:spTree>
      <p:nvGrpSpPr>
        <p:cNvPr id="1" name=""/>
        <p:cNvGrpSpPr/>
        <p:nvPr/>
      </p:nvGrpSpPr>
      <p:grpSpPr>
        <a:xfrm>
          <a:off x="0" y="0"/>
          <a:ext cx="0" cy="0"/>
          <a:chOff x="0" y="0"/>
          <a:chExt cx="0" cy="0"/>
        </a:xfrm>
      </p:grpSpPr>
      <p:sp>
        <p:nvSpPr>
          <p:cNvPr id="8" name="Rectangle 7"/>
          <p:cNvSpPr/>
          <p:nvPr userDrawn="1"/>
        </p:nvSpPr>
        <p:spPr>
          <a:xfrm>
            <a:off x="407988" y="1700809"/>
            <a:ext cx="11376025"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p:txBody>
          <a:bodyPr/>
          <a:lstStyle/>
          <a:p>
            <a:r>
              <a:rPr lang="fi-FI" noProof="0"/>
              <a:t>Muokkaa ots. perustyyl. napsautt.</a:t>
            </a:r>
          </a:p>
        </p:txBody>
      </p:sp>
      <p:sp>
        <p:nvSpPr>
          <p:cNvPr id="4" name="Date Placeholder 3"/>
          <p:cNvSpPr>
            <a:spLocks noGrp="1"/>
          </p:cNvSpPr>
          <p:nvPr>
            <p:ph type="dt" sz="half" idx="10"/>
          </p:nvPr>
        </p:nvSpPr>
        <p:spPr/>
        <p:txBody>
          <a:bodyPr/>
          <a:lstStyle/>
          <a:p>
            <a:fld id="{853CBC02-5BA1-4A84-81E7-61D106ADB0B8}"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1" name="Chart Placeholder 10"/>
          <p:cNvSpPr>
            <a:spLocks noGrp="1"/>
          </p:cNvSpPr>
          <p:nvPr>
            <p:ph type="chart" sz="quarter" idx="13"/>
          </p:nvPr>
        </p:nvSpPr>
        <p:spPr>
          <a:xfrm>
            <a:off x="551384" y="1844675"/>
            <a:ext cx="11089233" cy="4321175"/>
          </a:xfrm>
        </p:spPr>
        <p:txBody>
          <a:bodyPr/>
          <a:lstStyle>
            <a:lvl1pPr marL="0" indent="0">
              <a:buFontTx/>
              <a:buNone/>
              <a:defRPr sz="1200"/>
            </a:lvl1pPr>
          </a:lstStyle>
          <a:p>
            <a:r>
              <a:rPr lang="fi-FI"/>
              <a:t>Lisää kaavio napsauttamalla kuvaketta</a:t>
            </a:r>
          </a:p>
        </p:txBody>
      </p:sp>
      <p:sp>
        <p:nvSpPr>
          <p:cNvPr id="10" name="Text Placeholder 19"/>
          <p:cNvSpPr>
            <a:spLocks noGrp="1"/>
          </p:cNvSpPr>
          <p:nvPr>
            <p:ph type="body" sz="quarter" idx="21" hasCustomPrompt="1"/>
          </p:nvPr>
        </p:nvSpPr>
        <p:spPr>
          <a:xfrm>
            <a:off x="551384" y="6175468"/>
            <a:ext cx="11089232"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Tree>
    <p:extLst>
      <p:ext uri="{BB962C8B-B14F-4D97-AF65-F5344CB8AC3E}">
        <p14:creationId xmlns:p14="http://schemas.microsoft.com/office/powerpoint/2010/main" val="108019313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hart 2">
    <p:spTree>
      <p:nvGrpSpPr>
        <p:cNvPr id="1" name=""/>
        <p:cNvGrpSpPr/>
        <p:nvPr/>
      </p:nvGrpSpPr>
      <p:grpSpPr>
        <a:xfrm>
          <a:off x="0" y="0"/>
          <a:ext cx="0" cy="0"/>
          <a:chOff x="0" y="0"/>
          <a:chExt cx="0" cy="0"/>
        </a:xfrm>
      </p:grpSpPr>
      <p:sp>
        <p:nvSpPr>
          <p:cNvPr id="8" name="Rectangle 7"/>
          <p:cNvSpPr/>
          <p:nvPr userDrawn="1"/>
        </p:nvSpPr>
        <p:spPr>
          <a:xfrm>
            <a:off x="3863752" y="404813"/>
            <a:ext cx="7920261" cy="6048375"/>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a:xfrm>
            <a:off x="407988" y="404813"/>
            <a:ext cx="2879725" cy="5761037"/>
          </a:xfrm>
        </p:spPr>
        <p:txBody>
          <a:bodyPr/>
          <a:lstStyle/>
          <a:p>
            <a:r>
              <a:rPr lang="fi-FI" noProof="0"/>
              <a:t>Muokkaa ots. perustyyl. napsautt.</a:t>
            </a:r>
          </a:p>
        </p:txBody>
      </p:sp>
      <p:sp>
        <p:nvSpPr>
          <p:cNvPr id="4" name="Date Placeholder 3"/>
          <p:cNvSpPr>
            <a:spLocks noGrp="1"/>
          </p:cNvSpPr>
          <p:nvPr>
            <p:ph type="dt" sz="half" idx="10"/>
          </p:nvPr>
        </p:nvSpPr>
        <p:spPr/>
        <p:txBody>
          <a:bodyPr/>
          <a:lstStyle/>
          <a:p>
            <a:fld id="{66C22AB3-82AE-4C5D-B4B0-A5B8D46A0A77}"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1" name="Chart Placeholder 10"/>
          <p:cNvSpPr>
            <a:spLocks noGrp="1"/>
          </p:cNvSpPr>
          <p:nvPr>
            <p:ph type="chart" sz="quarter" idx="13"/>
          </p:nvPr>
        </p:nvSpPr>
        <p:spPr>
          <a:xfrm>
            <a:off x="4007768" y="548680"/>
            <a:ext cx="7632849" cy="5617170"/>
          </a:xfrm>
        </p:spPr>
        <p:txBody>
          <a:bodyPr/>
          <a:lstStyle>
            <a:lvl1pPr marL="0" indent="0">
              <a:buFontTx/>
              <a:buNone/>
              <a:defRPr sz="1200"/>
            </a:lvl1pPr>
          </a:lstStyle>
          <a:p>
            <a:r>
              <a:rPr lang="fi-FI"/>
              <a:t>Lisää kaavio napsauttamalla kuvaketta</a:t>
            </a:r>
          </a:p>
        </p:txBody>
      </p:sp>
      <p:sp>
        <p:nvSpPr>
          <p:cNvPr id="12" name="Text Placeholder 19"/>
          <p:cNvSpPr>
            <a:spLocks noGrp="1"/>
          </p:cNvSpPr>
          <p:nvPr>
            <p:ph type="body" sz="quarter" idx="22" hasCustomPrompt="1"/>
          </p:nvPr>
        </p:nvSpPr>
        <p:spPr>
          <a:xfrm>
            <a:off x="4007768" y="6175468"/>
            <a:ext cx="7632848"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3"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409285544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Content ">
    <p:spTree>
      <p:nvGrpSpPr>
        <p:cNvPr id="1" name=""/>
        <p:cNvGrpSpPr/>
        <p:nvPr/>
      </p:nvGrpSpPr>
      <p:grpSpPr>
        <a:xfrm>
          <a:off x="0" y="0"/>
          <a:ext cx="0" cy="0"/>
          <a:chOff x="0" y="0"/>
          <a:chExt cx="0" cy="0"/>
        </a:xfrm>
      </p:grpSpPr>
      <p:sp>
        <p:nvSpPr>
          <p:cNvPr id="8" name="Rectangle 7"/>
          <p:cNvSpPr/>
          <p:nvPr userDrawn="1"/>
        </p:nvSpPr>
        <p:spPr>
          <a:xfrm>
            <a:off x="8184232" y="1700809"/>
            <a:ext cx="3599781"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0" name="Rectangle 9"/>
          <p:cNvSpPr/>
          <p:nvPr userDrawn="1"/>
        </p:nvSpPr>
        <p:spPr>
          <a:xfrm>
            <a:off x="407988" y="1700809"/>
            <a:ext cx="3599780"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3" name="Rectangle 12"/>
          <p:cNvSpPr/>
          <p:nvPr userDrawn="1"/>
        </p:nvSpPr>
        <p:spPr>
          <a:xfrm>
            <a:off x="4295800" y="1700809"/>
            <a:ext cx="3600400"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p:txBody>
          <a:bodyPr/>
          <a:lstStyle/>
          <a:p>
            <a:r>
              <a:rPr lang="fi-FI" noProof="0"/>
              <a:t>Muokkaa ots. perustyyl. napsautt.</a:t>
            </a:r>
          </a:p>
        </p:txBody>
      </p:sp>
      <p:sp>
        <p:nvSpPr>
          <p:cNvPr id="4" name="Date Placeholder 3"/>
          <p:cNvSpPr>
            <a:spLocks noGrp="1"/>
          </p:cNvSpPr>
          <p:nvPr>
            <p:ph type="dt" sz="half" idx="10"/>
          </p:nvPr>
        </p:nvSpPr>
        <p:spPr/>
        <p:txBody>
          <a:bodyPr/>
          <a:lstStyle/>
          <a:p>
            <a:fld id="{CF16B4C4-D54D-4CD0-A49D-D6EABDEBF8C9}"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4" name="Text Placeholder 19"/>
          <p:cNvSpPr>
            <a:spLocks noGrp="1"/>
          </p:cNvSpPr>
          <p:nvPr>
            <p:ph type="body" sz="quarter" idx="14"/>
          </p:nvPr>
        </p:nvSpPr>
        <p:spPr>
          <a:xfrm>
            <a:off x="8400256" y="3717032"/>
            <a:ext cx="3168352" cy="2088456"/>
          </a:xfrm>
        </p:spPr>
        <p:txBody>
          <a:bodyPr/>
          <a:lstStyle>
            <a:lvl1pPr marL="0" indent="0" algn="ctr">
              <a:lnSpc>
                <a:spcPct val="100000"/>
              </a:lnSpc>
              <a:buFontTx/>
              <a:buNone/>
              <a:defRPr sz="2400" b="1">
                <a:solidFill>
                  <a:schemeClr val="accent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lnSpc>
                <a:spcPct val="100000"/>
              </a:lnSpc>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
        <p:nvSpPr>
          <p:cNvPr id="15" name="Text Placeholder 19"/>
          <p:cNvSpPr>
            <a:spLocks noGrp="1"/>
          </p:cNvSpPr>
          <p:nvPr>
            <p:ph type="body" sz="quarter" idx="15" hasCustomPrompt="1"/>
          </p:nvPr>
        </p:nvSpPr>
        <p:spPr>
          <a:xfrm>
            <a:off x="8400256" y="6166589"/>
            <a:ext cx="3168352"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
        <p:nvSpPr>
          <p:cNvPr id="16" name="Picture Placeholder 15"/>
          <p:cNvSpPr>
            <a:spLocks noGrp="1"/>
          </p:cNvSpPr>
          <p:nvPr>
            <p:ph type="pic" sz="quarter" idx="16"/>
          </p:nvPr>
        </p:nvSpPr>
        <p:spPr>
          <a:xfrm>
            <a:off x="8544272" y="2060847"/>
            <a:ext cx="2880320" cy="1296145"/>
          </a:xfrm>
        </p:spPr>
        <p:txBody>
          <a:bodyPr/>
          <a:lstStyle>
            <a:lvl1pPr marL="0" indent="0">
              <a:buFontTx/>
              <a:buNone/>
              <a:defRPr sz="1200"/>
            </a:lvl1pPr>
          </a:lstStyle>
          <a:p>
            <a:r>
              <a:rPr lang="fi-FI"/>
              <a:t>Lisää kuva napsauttamalla kuvaketta</a:t>
            </a:r>
          </a:p>
        </p:txBody>
      </p:sp>
      <p:sp>
        <p:nvSpPr>
          <p:cNvPr id="17" name="Text Placeholder 19"/>
          <p:cNvSpPr>
            <a:spLocks noGrp="1"/>
          </p:cNvSpPr>
          <p:nvPr>
            <p:ph type="body" sz="quarter" idx="17"/>
          </p:nvPr>
        </p:nvSpPr>
        <p:spPr>
          <a:xfrm>
            <a:off x="4511824" y="3717032"/>
            <a:ext cx="3168352" cy="2088456"/>
          </a:xfrm>
        </p:spPr>
        <p:txBody>
          <a:bodyPr/>
          <a:lstStyle>
            <a:lvl1pPr marL="0" indent="0" algn="ctr">
              <a:lnSpc>
                <a:spcPct val="100000"/>
              </a:lnSpc>
              <a:buFontTx/>
              <a:buNone/>
              <a:defRPr sz="2400" b="1">
                <a:solidFill>
                  <a:schemeClr val="accent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lnSpc>
                <a:spcPct val="100000"/>
              </a:lnSpc>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
        <p:nvSpPr>
          <p:cNvPr id="18" name="Text Placeholder 19"/>
          <p:cNvSpPr>
            <a:spLocks noGrp="1"/>
          </p:cNvSpPr>
          <p:nvPr>
            <p:ph type="body" sz="quarter" idx="18" hasCustomPrompt="1"/>
          </p:nvPr>
        </p:nvSpPr>
        <p:spPr>
          <a:xfrm>
            <a:off x="4511824" y="6166589"/>
            <a:ext cx="3168352"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
        <p:nvSpPr>
          <p:cNvPr id="19" name="Picture Placeholder 15"/>
          <p:cNvSpPr>
            <a:spLocks noGrp="1"/>
          </p:cNvSpPr>
          <p:nvPr>
            <p:ph type="pic" sz="quarter" idx="19"/>
          </p:nvPr>
        </p:nvSpPr>
        <p:spPr>
          <a:xfrm>
            <a:off x="4655840" y="2060847"/>
            <a:ext cx="2880320" cy="1296145"/>
          </a:xfrm>
        </p:spPr>
        <p:txBody>
          <a:bodyPr/>
          <a:lstStyle>
            <a:lvl1pPr marL="0" indent="0">
              <a:buFontTx/>
              <a:buNone/>
              <a:defRPr sz="1200"/>
            </a:lvl1pPr>
          </a:lstStyle>
          <a:p>
            <a:r>
              <a:rPr lang="fi-FI"/>
              <a:t>Lisää kuva napsauttamalla kuvaketta</a:t>
            </a:r>
          </a:p>
        </p:txBody>
      </p:sp>
      <p:sp>
        <p:nvSpPr>
          <p:cNvPr id="20" name="Text Placeholder 19"/>
          <p:cNvSpPr>
            <a:spLocks noGrp="1"/>
          </p:cNvSpPr>
          <p:nvPr>
            <p:ph type="body" sz="quarter" idx="20"/>
          </p:nvPr>
        </p:nvSpPr>
        <p:spPr>
          <a:xfrm>
            <a:off x="623392" y="3717032"/>
            <a:ext cx="3168352" cy="2088456"/>
          </a:xfrm>
        </p:spPr>
        <p:txBody>
          <a:bodyPr/>
          <a:lstStyle>
            <a:lvl1pPr marL="0" indent="0" algn="ctr">
              <a:lnSpc>
                <a:spcPct val="100000"/>
              </a:lnSpc>
              <a:buFontTx/>
              <a:buNone/>
              <a:defRPr sz="2400" b="1">
                <a:solidFill>
                  <a:schemeClr val="accent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lnSpc>
                <a:spcPct val="100000"/>
              </a:lnSpc>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
        <p:nvSpPr>
          <p:cNvPr id="21" name="Text Placeholder 19"/>
          <p:cNvSpPr>
            <a:spLocks noGrp="1"/>
          </p:cNvSpPr>
          <p:nvPr>
            <p:ph type="body" sz="quarter" idx="21" hasCustomPrompt="1"/>
          </p:nvPr>
        </p:nvSpPr>
        <p:spPr>
          <a:xfrm>
            <a:off x="623392" y="6166589"/>
            <a:ext cx="3168352"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
        <p:nvSpPr>
          <p:cNvPr id="22" name="Picture Placeholder 15"/>
          <p:cNvSpPr>
            <a:spLocks noGrp="1"/>
          </p:cNvSpPr>
          <p:nvPr>
            <p:ph type="pic" sz="quarter" idx="22"/>
          </p:nvPr>
        </p:nvSpPr>
        <p:spPr>
          <a:xfrm>
            <a:off x="767408" y="2060847"/>
            <a:ext cx="2880320" cy="1296145"/>
          </a:xfrm>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348271264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597A03D-C024-448F-B337-EF507B974421}"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30847153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10" name="Rectangle 9"/>
          <p:cNvSpPr/>
          <p:nvPr userDrawn="1"/>
        </p:nvSpPr>
        <p:spPr>
          <a:xfrm>
            <a:off x="5375919" y="404813"/>
            <a:ext cx="6408093" cy="1944067"/>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5375919" y="4509121"/>
            <a:ext cx="6408093" cy="1944068"/>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5375919" y="2492896"/>
            <a:ext cx="6408093" cy="1872208"/>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a:xfrm>
            <a:off x="407988" y="404813"/>
            <a:ext cx="4319587" cy="3024187"/>
          </a:xfrm>
        </p:spPr>
        <p:txBody>
          <a:bodyPr/>
          <a:lstStyle/>
          <a:p>
            <a:r>
              <a:rPr lang="fi-FI" noProof="0"/>
              <a:t>Muokkaa ots. perustyyl. napsautt.</a:t>
            </a:r>
          </a:p>
        </p:txBody>
      </p:sp>
      <p:sp>
        <p:nvSpPr>
          <p:cNvPr id="4" name="Date Placeholder 3"/>
          <p:cNvSpPr>
            <a:spLocks noGrp="1"/>
          </p:cNvSpPr>
          <p:nvPr>
            <p:ph type="dt" sz="half" idx="10"/>
          </p:nvPr>
        </p:nvSpPr>
        <p:spPr/>
        <p:txBody>
          <a:bodyPr/>
          <a:lstStyle/>
          <a:p>
            <a:fld id="{A31C896E-DF54-4CCF-B0D4-1A3890F3D578}"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4" name="Text Placeholder 19"/>
          <p:cNvSpPr>
            <a:spLocks noGrp="1"/>
          </p:cNvSpPr>
          <p:nvPr>
            <p:ph type="body" sz="quarter" idx="14"/>
          </p:nvPr>
        </p:nvSpPr>
        <p:spPr>
          <a:xfrm>
            <a:off x="8472264" y="4725144"/>
            <a:ext cx="3096344" cy="1512168"/>
          </a:xfrm>
        </p:spPr>
        <p:txBody>
          <a:bodyPr/>
          <a:lstStyle>
            <a:lvl1pPr marL="0" indent="0" algn="l">
              <a:lnSpc>
                <a:spcPct val="100000"/>
              </a:lnSpc>
              <a:buFontTx/>
              <a:buNone/>
              <a:defRPr sz="2400" b="1">
                <a:solidFill>
                  <a:schemeClr val="accent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l">
              <a:lnSpc>
                <a:spcPct val="100000"/>
              </a:lnSpc>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
        <p:nvSpPr>
          <p:cNvPr id="16" name="Picture Placeholder 15"/>
          <p:cNvSpPr>
            <a:spLocks noGrp="1"/>
          </p:cNvSpPr>
          <p:nvPr>
            <p:ph type="pic" sz="quarter" idx="16"/>
          </p:nvPr>
        </p:nvSpPr>
        <p:spPr>
          <a:xfrm>
            <a:off x="5735960" y="4797153"/>
            <a:ext cx="2448272" cy="1368698"/>
          </a:xfrm>
        </p:spPr>
        <p:txBody>
          <a:bodyPr/>
          <a:lstStyle>
            <a:lvl1pPr marL="0" indent="0">
              <a:buFontTx/>
              <a:buNone/>
              <a:defRPr sz="1200"/>
            </a:lvl1pPr>
          </a:lstStyle>
          <a:p>
            <a:r>
              <a:rPr lang="fi-FI"/>
              <a:t>Lisää kuva napsauttamalla kuvaketta</a:t>
            </a:r>
          </a:p>
        </p:txBody>
      </p:sp>
      <p:sp>
        <p:nvSpPr>
          <p:cNvPr id="17" name="Text Placeholder 19"/>
          <p:cNvSpPr>
            <a:spLocks noGrp="1"/>
          </p:cNvSpPr>
          <p:nvPr>
            <p:ph type="body" sz="quarter" idx="17"/>
          </p:nvPr>
        </p:nvSpPr>
        <p:spPr>
          <a:xfrm>
            <a:off x="8472264" y="2708920"/>
            <a:ext cx="3096344" cy="1440160"/>
          </a:xfrm>
        </p:spPr>
        <p:txBody>
          <a:bodyPr/>
          <a:lstStyle>
            <a:lvl1pPr marL="0" indent="0" algn="l">
              <a:lnSpc>
                <a:spcPct val="100000"/>
              </a:lnSpc>
              <a:buFontTx/>
              <a:buNone/>
              <a:defRPr sz="2400" b="1">
                <a:solidFill>
                  <a:schemeClr val="accent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l">
              <a:lnSpc>
                <a:spcPct val="100000"/>
              </a:lnSpc>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
        <p:nvSpPr>
          <p:cNvPr id="19" name="Picture Placeholder 15"/>
          <p:cNvSpPr>
            <a:spLocks noGrp="1"/>
          </p:cNvSpPr>
          <p:nvPr>
            <p:ph type="pic" sz="quarter" idx="19"/>
          </p:nvPr>
        </p:nvSpPr>
        <p:spPr>
          <a:xfrm>
            <a:off x="5735960" y="2708920"/>
            <a:ext cx="2448272" cy="1440160"/>
          </a:xfrm>
        </p:spPr>
        <p:txBody>
          <a:bodyPr/>
          <a:lstStyle>
            <a:lvl1pPr marL="0" indent="0">
              <a:buFontTx/>
              <a:buNone/>
              <a:defRPr sz="1200"/>
            </a:lvl1pPr>
          </a:lstStyle>
          <a:p>
            <a:r>
              <a:rPr lang="fi-FI"/>
              <a:t>Lisää kuva napsauttamalla kuvaketta</a:t>
            </a:r>
          </a:p>
        </p:txBody>
      </p:sp>
      <p:sp>
        <p:nvSpPr>
          <p:cNvPr id="20" name="Text Placeholder 19"/>
          <p:cNvSpPr>
            <a:spLocks noGrp="1"/>
          </p:cNvSpPr>
          <p:nvPr>
            <p:ph type="body" sz="quarter" idx="20"/>
          </p:nvPr>
        </p:nvSpPr>
        <p:spPr>
          <a:xfrm>
            <a:off x="8472264" y="620688"/>
            <a:ext cx="3096344" cy="1512168"/>
          </a:xfrm>
        </p:spPr>
        <p:txBody>
          <a:bodyPr/>
          <a:lstStyle>
            <a:lvl1pPr marL="0" indent="0" algn="l">
              <a:lnSpc>
                <a:spcPct val="100000"/>
              </a:lnSpc>
              <a:buFontTx/>
              <a:buNone/>
              <a:defRPr sz="2400" b="1">
                <a:solidFill>
                  <a:schemeClr val="accent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l">
              <a:lnSpc>
                <a:spcPct val="100000"/>
              </a:lnSpc>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Muokkaa tekstin perustyylejä</a:t>
            </a:r>
          </a:p>
          <a:p>
            <a:pPr lvl="1"/>
            <a:r>
              <a:rPr lang="fi-FI" noProof="0"/>
              <a:t>toinen taso</a:t>
            </a:r>
          </a:p>
        </p:txBody>
      </p:sp>
      <p:sp>
        <p:nvSpPr>
          <p:cNvPr id="22" name="Picture Placeholder 15"/>
          <p:cNvSpPr>
            <a:spLocks noGrp="1"/>
          </p:cNvSpPr>
          <p:nvPr>
            <p:ph type="pic" sz="quarter" idx="22"/>
          </p:nvPr>
        </p:nvSpPr>
        <p:spPr>
          <a:xfrm>
            <a:off x="5735960" y="692697"/>
            <a:ext cx="2448272" cy="1368152"/>
          </a:xfrm>
        </p:spPr>
        <p:txBody>
          <a:bodyPr/>
          <a:lstStyle>
            <a:lvl1pPr marL="0" indent="0">
              <a:buFontTx/>
              <a:buNone/>
              <a:defRPr sz="1200"/>
            </a:lvl1pPr>
          </a:lstStyle>
          <a:p>
            <a:r>
              <a:rPr lang="fi-FI"/>
              <a:t>Lisää kuva napsauttamalla kuvaketta</a:t>
            </a:r>
          </a:p>
        </p:txBody>
      </p:sp>
      <p:grpSp>
        <p:nvGrpSpPr>
          <p:cNvPr id="15" name="Group 14"/>
          <p:cNvGrpSpPr>
            <a:grpSpLocks noChangeAspect="1"/>
          </p:cNvGrpSpPr>
          <p:nvPr userDrawn="1"/>
        </p:nvGrpSpPr>
        <p:grpSpPr>
          <a:xfrm>
            <a:off x="263504" y="6309320"/>
            <a:ext cx="1368000" cy="304812"/>
            <a:chOff x="7680325" y="1846263"/>
            <a:chExt cx="3868738" cy="862013"/>
          </a:xfrm>
        </p:grpSpPr>
        <p:sp>
          <p:nvSpPr>
            <p:cNvPr id="18"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Tree>
    <p:extLst>
      <p:ext uri="{BB962C8B-B14F-4D97-AF65-F5344CB8AC3E}">
        <p14:creationId xmlns:p14="http://schemas.microsoft.com/office/powerpoint/2010/main" val="282228272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8" name="Rectangle 7"/>
          <p:cNvSpPr/>
          <p:nvPr userDrawn="1"/>
        </p:nvSpPr>
        <p:spPr>
          <a:xfrm>
            <a:off x="6240016" y="1700809"/>
            <a:ext cx="5543997"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0" name="Rectangle 9"/>
          <p:cNvSpPr/>
          <p:nvPr userDrawn="1"/>
        </p:nvSpPr>
        <p:spPr>
          <a:xfrm>
            <a:off x="407988" y="1700809"/>
            <a:ext cx="5543377"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p:txBody>
          <a:bodyPr/>
          <a:lstStyle/>
          <a:p>
            <a:r>
              <a:rPr lang="fi-FI" noProof="0"/>
              <a:t>Muokkaa ots. perustyyl. napsautt.</a:t>
            </a:r>
          </a:p>
        </p:txBody>
      </p:sp>
      <p:sp>
        <p:nvSpPr>
          <p:cNvPr id="4" name="Date Placeholder 3"/>
          <p:cNvSpPr>
            <a:spLocks noGrp="1"/>
          </p:cNvSpPr>
          <p:nvPr>
            <p:ph type="dt" sz="half" idx="10"/>
          </p:nvPr>
        </p:nvSpPr>
        <p:spPr/>
        <p:txBody>
          <a:bodyPr/>
          <a:lstStyle/>
          <a:p>
            <a:fld id="{D06D66DC-12D5-41FB-9798-7061D215CCAF}"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5" name="Text Placeholder 2"/>
          <p:cNvSpPr>
            <a:spLocks noGrp="1"/>
          </p:cNvSpPr>
          <p:nvPr>
            <p:ph type="body" idx="1"/>
          </p:nvPr>
        </p:nvSpPr>
        <p:spPr>
          <a:xfrm>
            <a:off x="623392" y="1988840"/>
            <a:ext cx="5112568" cy="360040"/>
          </a:xfrm>
        </p:spPr>
        <p:txBody>
          <a:bodyPr anchor="t" anchorCtr="0"/>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16" name="Content Placeholder 3"/>
          <p:cNvSpPr>
            <a:spLocks noGrp="1"/>
          </p:cNvSpPr>
          <p:nvPr>
            <p:ph sz="half" idx="2"/>
          </p:nvPr>
        </p:nvSpPr>
        <p:spPr>
          <a:xfrm>
            <a:off x="623391" y="2420888"/>
            <a:ext cx="5112569" cy="1512167"/>
          </a:xfrm>
        </p:spPr>
        <p:txBody>
          <a:bodyPr/>
          <a:lstStyle>
            <a:lvl1pPr marL="0" indent="0">
              <a:spcBef>
                <a:spcPts val="200"/>
              </a:spcBef>
              <a:buFontTx/>
              <a:buNone/>
              <a:defRPr sz="1800"/>
            </a:lvl1pPr>
            <a:lvl2pPr marL="266700" indent="-266700">
              <a:spcBef>
                <a:spcPts val="200"/>
              </a:spcBef>
              <a:defRPr/>
            </a:lvl2pPr>
            <a:lvl3pPr marL="539750" indent="-273050">
              <a:spcBef>
                <a:spcPts val="200"/>
              </a:spcBef>
              <a:defRPr/>
            </a:lvl3pPr>
            <a:lvl4pPr marL="806450" indent="-266700">
              <a:spcBef>
                <a:spcPts val="200"/>
              </a:spcBef>
              <a:defRPr/>
            </a:lvl4pPr>
            <a:lvl5pPr marL="1071563" indent="-265113">
              <a:spcBef>
                <a:spcPts val="200"/>
              </a:spcBef>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7" name="Text Placeholder 4"/>
          <p:cNvSpPr>
            <a:spLocks noGrp="1"/>
          </p:cNvSpPr>
          <p:nvPr>
            <p:ph type="body" sz="quarter" idx="3"/>
          </p:nvPr>
        </p:nvSpPr>
        <p:spPr>
          <a:xfrm>
            <a:off x="6456040" y="1988840"/>
            <a:ext cx="5112568" cy="360040"/>
          </a:xfrm>
        </p:spPr>
        <p:txBody>
          <a:bodyPr anchor="t" anchorCtr="0"/>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18" name="Content Placeholder 5"/>
          <p:cNvSpPr>
            <a:spLocks noGrp="1"/>
          </p:cNvSpPr>
          <p:nvPr>
            <p:ph sz="quarter" idx="4"/>
          </p:nvPr>
        </p:nvSpPr>
        <p:spPr>
          <a:xfrm>
            <a:off x="6456040" y="2420889"/>
            <a:ext cx="5112568" cy="1512168"/>
          </a:xfrm>
        </p:spPr>
        <p:txBody>
          <a:bodyPr/>
          <a:lstStyle>
            <a:lvl1pPr marL="0" indent="0">
              <a:spcBef>
                <a:spcPts val="200"/>
              </a:spcBef>
              <a:buFontTx/>
              <a:buNone/>
              <a:defRPr sz="1800"/>
            </a:lvl1pPr>
            <a:lvl2pPr marL="266700" indent="-266700">
              <a:spcBef>
                <a:spcPts val="200"/>
              </a:spcBef>
              <a:defRPr/>
            </a:lvl2pPr>
            <a:lvl3pPr marL="539750" indent="-273050">
              <a:spcBef>
                <a:spcPts val="200"/>
              </a:spcBef>
              <a:defRPr/>
            </a:lvl3pPr>
            <a:lvl4pPr marL="806450" indent="-266700">
              <a:spcBef>
                <a:spcPts val="200"/>
              </a:spcBef>
              <a:defRPr/>
            </a:lvl4pPr>
            <a:lvl5pPr marL="1071563" indent="-265113">
              <a:spcBef>
                <a:spcPts val="200"/>
              </a:spcBef>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9" name="Text Placeholder 2"/>
          <p:cNvSpPr>
            <a:spLocks noGrp="1"/>
          </p:cNvSpPr>
          <p:nvPr>
            <p:ph type="body" idx="13"/>
          </p:nvPr>
        </p:nvSpPr>
        <p:spPr>
          <a:xfrm>
            <a:off x="623392" y="4221088"/>
            <a:ext cx="5112568" cy="360040"/>
          </a:xfrm>
        </p:spPr>
        <p:txBody>
          <a:bodyPr anchor="t" anchorCtr="0"/>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20" name="Content Placeholder 3"/>
          <p:cNvSpPr>
            <a:spLocks noGrp="1"/>
          </p:cNvSpPr>
          <p:nvPr>
            <p:ph sz="half" idx="14"/>
          </p:nvPr>
        </p:nvSpPr>
        <p:spPr>
          <a:xfrm>
            <a:off x="623391" y="4653136"/>
            <a:ext cx="5112569" cy="1512713"/>
          </a:xfrm>
        </p:spPr>
        <p:txBody>
          <a:bodyPr/>
          <a:lstStyle>
            <a:lvl1pPr marL="0" indent="0">
              <a:spcBef>
                <a:spcPts val="200"/>
              </a:spcBef>
              <a:buFontTx/>
              <a:buNone/>
              <a:defRPr sz="1800"/>
            </a:lvl1pPr>
            <a:lvl2pPr marL="266700" indent="-266700">
              <a:spcBef>
                <a:spcPts val="200"/>
              </a:spcBef>
              <a:defRPr/>
            </a:lvl2pPr>
            <a:lvl3pPr marL="539750" indent="-273050">
              <a:spcBef>
                <a:spcPts val="200"/>
              </a:spcBef>
              <a:defRPr/>
            </a:lvl3pPr>
            <a:lvl4pPr marL="806450" indent="-266700">
              <a:spcBef>
                <a:spcPts val="200"/>
              </a:spcBef>
              <a:defRPr/>
            </a:lvl4pPr>
            <a:lvl5pPr marL="1071563" indent="-265113">
              <a:spcBef>
                <a:spcPts val="200"/>
              </a:spcBef>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1" name="Text Placeholder 4"/>
          <p:cNvSpPr>
            <a:spLocks noGrp="1"/>
          </p:cNvSpPr>
          <p:nvPr>
            <p:ph type="body" sz="quarter" idx="15"/>
          </p:nvPr>
        </p:nvSpPr>
        <p:spPr>
          <a:xfrm>
            <a:off x="6456040" y="4221088"/>
            <a:ext cx="5112568" cy="360040"/>
          </a:xfrm>
        </p:spPr>
        <p:txBody>
          <a:bodyPr anchor="t" anchorCtr="0"/>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22" name="Content Placeholder 5"/>
          <p:cNvSpPr>
            <a:spLocks noGrp="1"/>
          </p:cNvSpPr>
          <p:nvPr>
            <p:ph sz="quarter" idx="16"/>
          </p:nvPr>
        </p:nvSpPr>
        <p:spPr>
          <a:xfrm>
            <a:off x="6456040" y="4653137"/>
            <a:ext cx="5112568" cy="1512168"/>
          </a:xfrm>
        </p:spPr>
        <p:txBody>
          <a:bodyPr/>
          <a:lstStyle>
            <a:lvl1pPr marL="0" indent="0">
              <a:spcBef>
                <a:spcPts val="200"/>
              </a:spcBef>
              <a:buFontTx/>
              <a:buNone/>
              <a:defRPr sz="1800"/>
            </a:lvl1pPr>
            <a:lvl2pPr marL="266700" indent="-266700">
              <a:spcBef>
                <a:spcPts val="200"/>
              </a:spcBef>
              <a:defRPr/>
            </a:lvl2pPr>
            <a:lvl3pPr marL="539750" indent="-273050">
              <a:spcBef>
                <a:spcPts val="200"/>
              </a:spcBef>
              <a:defRPr/>
            </a:lvl3pPr>
            <a:lvl4pPr marL="806450" indent="-266700">
              <a:spcBef>
                <a:spcPts val="200"/>
              </a:spcBef>
              <a:defRPr/>
            </a:lvl4pPr>
            <a:lvl5pPr marL="1071563" indent="-265113">
              <a:spcBef>
                <a:spcPts val="200"/>
              </a:spcBef>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4598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23" name="Rectangle 22"/>
          <p:cNvSpPr/>
          <p:nvPr userDrawn="1"/>
        </p:nvSpPr>
        <p:spPr>
          <a:xfrm>
            <a:off x="8184232" y="1700809"/>
            <a:ext cx="3599781"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407988" y="1700809"/>
            <a:ext cx="3599780"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4295800" y="1700809"/>
            <a:ext cx="3600400"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p:txBody>
          <a:bodyPr/>
          <a:lstStyle/>
          <a:p>
            <a:r>
              <a:rPr lang="fi-FI" noProof="0"/>
              <a:t>Muokkaa ots. perustyyl. napsautt.</a:t>
            </a:r>
          </a:p>
        </p:txBody>
      </p:sp>
      <p:sp>
        <p:nvSpPr>
          <p:cNvPr id="4" name="Date Placeholder 3"/>
          <p:cNvSpPr>
            <a:spLocks noGrp="1"/>
          </p:cNvSpPr>
          <p:nvPr>
            <p:ph type="dt" sz="half" idx="10"/>
          </p:nvPr>
        </p:nvSpPr>
        <p:spPr/>
        <p:txBody>
          <a:bodyPr/>
          <a:lstStyle/>
          <a:p>
            <a:fld id="{80421C19-CDF9-4212-A9D7-743C27C13417}" type="datetime1">
              <a:rPr lang="fi-FI" smtClean="0"/>
              <a:t>25.5.2022</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5" name="Text Placeholder 2"/>
          <p:cNvSpPr>
            <a:spLocks noGrp="1"/>
          </p:cNvSpPr>
          <p:nvPr>
            <p:ph type="body" idx="1"/>
          </p:nvPr>
        </p:nvSpPr>
        <p:spPr>
          <a:xfrm>
            <a:off x="623392" y="1988840"/>
            <a:ext cx="3168352" cy="360040"/>
          </a:xfrm>
        </p:spPr>
        <p:txBody>
          <a:bodyPr anchor="t" anchorCtr="0"/>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16" name="Content Placeholder 3"/>
          <p:cNvSpPr>
            <a:spLocks noGrp="1"/>
          </p:cNvSpPr>
          <p:nvPr>
            <p:ph sz="half" idx="2"/>
          </p:nvPr>
        </p:nvSpPr>
        <p:spPr>
          <a:xfrm>
            <a:off x="623391" y="2420888"/>
            <a:ext cx="3168353" cy="3743610"/>
          </a:xfrm>
        </p:spPr>
        <p:txBody>
          <a:bodyPr/>
          <a:lstStyle>
            <a:lvl1pPr marL="0" indent="0">
              <a:spcBef>
                <a:spcPts val="200"/>
              </a:spcBef>
              <a:buFontTx/>
              <a:buNone/>
              <a:defRPr sz="1800"/>
            </a:lvl1pPr>
            <a:lvl2pPr marL="266700" indent="-266700">
              <a:spcBef>
                <a:spcPts val="200"/>
              </a:spcBef>
              <a:defRPr/>
            </a:lvl2pPr>
            <a:lvl3pPr marL="539750" indent="-273050">
              <a:spcBef>
                <a:spcPts val="200"/>
              </a:spcBef>
              <a:defRPr/>
            </a:lvl3pPr>
            <a:lvl4pPr marL="806450" indent="-266700">
              <a:spcBef>
                <a:spcPts val="200"/>
              </a:spcBef>
              <a:defRPr/>
            </a:lvl4pPr>
            <a:lvl5pPr marL="1071563" indent="-265113">
              <a:spcBef>
                <a:spcPts val="200"/>
              </a:spcBef>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7" name="Text Placeholder 4"/>
          <p:cNvSpPr>
            <a:spLocks noGrp="1"/>
          </p:cNvSpPr>
          <p:nvPr>
            <p:ph type="body" sz="quarter" idx="3"/>
          </p:nvPr>
        </p:nvSpPr>
        <p:spPr>
          <a:xfrm>
            <a:off x="4511824" y="1988840"/>
            <a:ext cx="3168352" cy="360040"/>
          </a:xfrm>
        </p:spPr>
        <p:txBody>
          <a:bodyPr anchor="t" anchorCtr="0"/>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18" name="Content Placeholder 5"/>
          <p:cNvSpPr>
            <a:spLocks noGrp="1"/>
          </p:cNvSpPr>
          <p:nvPr>
            <p:ph sz="quarter" idx="4"/>
          </p:nvPr>
        </p:nvSpPr>
        <p:spPr>
          <a:xfrm>
            <a:off x="4511824" y="2420888"/>
            <a:ext cx="3168352" cy="3743613"/>
          </a:xfrm>
        </p:spPr>
        <p:txBody>
          <a:bodyPr/>
          <a:lstStyle>
            <a:lvl1pPr marL="0" indent="0">
              <a:spcBef>
                <a:spcPts val="200"/>
              </a:spcBef>
              <a:buFontTx/>
              <a:buNone/>
              <a:defRPr sz="1800"/>
            </a:lvl1pPr>
            <a:lvl2pPr marL="266700" indent="-266700">
              <a:spcBef>
                <a:spcPts val="200"/>
              </a:spcBef>
              <a:defRPr/>
            </a:lvl2pPr>
            <a:lvl3pPr marL="539750" indent="-273050">
              <a:spcBef>
                <a:spcPts val="200"/>
              </a:spcBef>
              <a:defRPr/>
            </a:lvl3pPr>
            <a:lvl4pPr marL="806450" indent="-266700">
              <a:spcBef>
                <a:spcPts val="200"/>
              </a:spcBef>
              <a:defRPr/>
            </a:lvl4pPr>
            <a:lvl5pPr marL="1071563" indent="-265113">
              <a:spcBef>
                <a:spcPts val="200"/>
              </a:spcBef>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9" name="Text Placeholder 2"/>
          <p:cNvSpPr>
            <a:spLocks noGrp="1"/>
          </p:cNvSpPr>
          <p:nvPr>
            <p:ph type="body" idx="13"/>
          </p:nvPr>
        </p:nvSpPr>
        <p:spPr>
          <a:xfrm>
            <a:off x="8400256" y="1988840"/>
            <a:ext cx="3168351" cy="360040"/>
          </a:xfrm>
        </p:spPr>
        <p:txBody>
          <a:bodyPr anchor="t" anchorCtr="0"/>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20" name="Content Placeholder 3"/>
          <p:cNvSpPr>
            <a:spLocks noGrp="1"/>
          </p:cNvSpPr>
          <p:nvPr>
            <p:ph sz="half" idx="14"/>
          </p:nvPr>
        </p:nvSpPr>
        <p:spPr>
          <a:xfrm>
            <a:off x="8400256" y="2420888"/>
            <a:ext cx="3168352" cy="3744962"/>
          </a:xfrm>
        </p:spPr>
        <p:txBody>
          <a:bodyPr/>
          <a:lstStyle>
            <a:lvl1pPr marL="0" indent="0">
              <a:spcBef>
                <a:spcPts val="200"/>
              </a:spcBef>
              <a:buFontTx/>
              <a:buNone/>
              <a:defRPr sz="1800"/>
            </a:lvl1pPr>
            <a:lvl2pPr marL="266700" indent="-266700">
              <a:spcBef>
                <a:spcPts val="200"/>
              </a:spcBef>
              <a:defRPr/>
            </a:lvl2pPr>
            <a:lvl3pPr marL="539750" indent="-273050">
              <a:spcBef>
                <a:spcPts val="200"/>
              </a:spcBef>
              <a:defRPr/>
            </a:lvl3pPr>
            <a:lvl4pPr marL="806450" indent="-266700">
              <a:spcBef>
                <a:spcPts val="200"/>
              </a:spcBef>
              <a:defRPr/>
            </a:lvl4pPr>
            <a:lvl5pPr marL="1071563" indent="-265113">
              <a:spcBef>
                <a:spcPts val="200"/>
              </a:spcBef>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92614110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Date Placeholder 2"/>
          <p:cNvSpPr>
            <a:spLocks noGrp="1"/>
          </p:cNvSpPr>
          <p:nvPr>
            <p:ph type="dt" sz="half" idx="10"/>
          </p:nvPr>
        </p:nvSpPr>
        <p:spPr/>
        <p:txBody>
          <a:bodyPr/>
          <a:lstStyle/>
          <a:p>
            <a:fld id="{5774C542-5D34-43DF-8009-9EDF1AF5F2A9}" type="datetime1">
              <a:rPr lang="fi-FI" smtClean="0"/>
              <a:t>25.5.2022</a:t>
            </a:fld>
            <a:endParaRPr lang="en-US"/>
          </a:p>
        </p:txBody>
      </p:sp>
      <p:sp>
        <p:nvSpPr>
          <p:cNvPr id="4" name="Footer Placeholder 3"/>
          <p:cNvSpPr>
            <a:spLocks noGrp="1"/>
          </p:cNvSpPr>
          <p:nvPr>
            <p:ph type="ftr" sz="quarter" idx="11"/>
          </p:nvPr>
        </p:nvSpPr>
        <p:spPr/>
        <p:txBody>
          <a:bodyPr/>
          <a:lstStyle/>
          <a:p>
            <a:r>
              <a:rPr lang="fi-FI" noProof="0"/>
              <a:t>Esityksen nimi ja Tekijä</a:t>
            </a:r>
          </a:p>
        </p:txBody>
      </p:sp>
      <p:sp>
        <p:nvSpPr>
          <p:cNvPr id="5" name="Slide Number Placeholder 4"/>
          <p:cNvSpPr>
            <a:spLocks noGrp="1"/>
          </p:cNvSpPr>
          <p:nvPr>
            <p:ph type="sldNum" sz="quarter" idx="12"/>
          </p:nvPr>
        </p:nvSpPr>
        <p:spPr/>
        <p:txBody>
          <a:bodyPr/>
          <a:lstStyle/>
          <a:p>
            <a:fld id="{449D1DC6-4D9D-49B0-BBAF-7A30D1B54A51}" type="slidenum">
              <a:rPr lang="en-US" smtClean="0"/>
              <a:t>‹#›</a:t>
            </a:fld>
            <a:endParaRPr lang="en-US"/>
          </a:p>
        </p:txBody>
      </p:sp>
      <p:sp>
        <p:nvSpPr>
          <p:cNvPr id="7" name="Table Placeholder 6"/>
          <p:cNvSpPr>
            <a:spLocks noGrp="1"/>
          </p:cNvSpPr>
          <p:nvPr>
            <p:ph type="tbl" sz="quarter" idx="13"/>
          </p:nvPr>
        </p:nvSpPr>
        <p:spPr>
          <a:xfrm>
            <a:off x="407988" y="1844675"/>
            <a:ext cx="11376025" cy="4321175"/>
          </a:xfrm>
        </p:spPr>
        <p:txBody>
          <a:bodyPr/>
          <a:lstStyle>
            <a:lvl1pPr marL="0" indent="0">
              <a:buFontTx/>
              <a:buNone/>
              <a:defRPr sz="1200"/>
            </a:lvl1pPr>
          </a:lstStyle>
          <a:p>
            <a:r>
              <a:rPr lang="fi-FI"/>
              <a:t>Lisää taulukko napsauttamalla kuvaketta</a:t>
            </a:r>
          </a:p>
        </p:txBody>
      </p:sp>
    </p:spTree>
    <p:extLst>
      <p:ext uri="{BB962C8B-B14F-4D97-AF65-F5344CB8AC3E}">
        <p14:creationId xmlns:p14="http://schemas.microsoft.com/office/powerpoint/2010/main" val="241281966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Date Placeholder 2"/>
          <p:cNvSpPr>
            <a:spLocks noGrp="1"/>
          </p:cNvSpPr>
          <p:nvPr>
            <p:ph type="dt" sz="half" idx="10"/>
          </p:nvPr>
        </p:nvSpPr>
        <p:spPr/>
        <p:txBody>
          <a:bodyPr/>
          <a:lstStyle/>
          <a:p>
            <a:fld id="{CCD9EBE6-A51C-4D0C-B2EC-209DFBD45BF8}" type="datetime1">
              <a:rPr lang="fi-FI" smtClean="0"/>
              <a:t>25.5.2022</a:t>
            </a:fld>
            <a:endParaRPr lang="en-US"/>
          </a:p>
        </p:txBody>
      </p:sp>
      <p:sp>
        <p:nvSpPr>
          <p:cNvPr id="4" name="Footer Placeholder 3"/>
          <p:cNvSpPr>
            <a:spLocks noGrp="1"/>
          </p:cNvSpPr>
          <p:nvPr>
            <p:ph type="ftr" sz="quarter" idx="11"/>
          </p:nvPr>
        </p:nvSpPr>
        <p:spPr/>
        <p:txBody>
          <a:bodyPr/>
          <a:lstStyle/>
          <a:p>
            <a:r>
              <a:rPr lang="fi-FI" noProof="0"/>
              <a:t>Esityksen nimi ja Tekijä</a:t>
            </a:r>
          </a:p>
        </p:txBody>
      </p:sp>
      <p:sp>
        <p:nvSpPr>
          <p:cNvPr id="5" name="Slide Number Placeholder 4"/>
          <p:cNvSpPr>
            <a:spLocks noGrp="1"/>
          </p:cNvSpPr>
          <p:nvPr>
            <p:ph type="sldNum" sz="quarter" idx="12"/>
          </p:nvPr>
        </p:nvSpPr>
        <p:spPr/>
        <p:txBody>
          <a:bodyPr/>
          <a:lstStyle/>
          <a:p>
            <a:fld id="{449D1DC6-4D9D-49B0-BBAF-7A30D1B54A51}" type="slidenum">
              <a:rPr lang="en-US" smtClean="0"/>
              <a:t>‹#›</a:t>
            </a:fld>
            <a:endParaRPr lang="en-US"/>
          </a:p>
        </p:txBody>
      </p:sp>
    </p:spTree>
    <p:extLst>
      <p:ext uri="{BB962C8B-B14F-4D97-AF65-F5344CB8AC3E}">
        <p14:creationId xmlns:p14="http://schemas.microsoft.com/office/powerpoint/2010/main" val="336870374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70F44-956D-466B-882B-2DF9E6D53195}" type="datetime1">
              <a:rPr lang="fi-FI" smtClean="0"/>
              <a:t>25.5.2022</a:t>
            </a:fld>
            <a:endParaRPr lang="en-US"/>
          </a:p>
        </p:txBody>
      </p:sp>
      <p:sp>
        <p:nvSpPr>
          <p:cNvPr id="3" name="Footer Placeholder 2"/>
          <p:cNvSpPr>
            <a:spLocks noGrp="1"/>
          </p:cNvSpPr>
          <p:nvPr>
            <p:ph type="ftr" sz="quarter" idx="11"/>
          </p:nvPr>
        </p:nvSpPr>
        <p:spPr/>
        <p:txBody>
          <a:bodyPr/>
          <a:lstStyle/>
          <a:p>
            <a:r>
              <a:rPr lang="fi-FI" noProof="0"/>
              <a:t>Esityksen nimi ja Tekijä</a:t>
            </a:r>
          </a:p>
        </p:txBody>
      </p:sp>
      <p:sp>
        <p:nvSpPr>
          <p:cNvPr id="4" name="Slide Number Placeholder 3"/>
          <p:cNvSpPr>
            <a:spLocks noGrp="1"/>
          </p:cNvSpPr>
          <p:nvPr>
            <p:ph type="sldNum" sz="quarter" idx="12"/>
          </p:nvPr>
        </p:nvSpPr>
        <p:spPr/>
        <p:txBody>
          <a:bodyPr/>
          <a:lstStyle/>
          <a:p>
            <a:fld id="{449D1DC6-4D9D-49B0-BBAF-7A30D1B54A51}" type="slidenum">
              <a:rPr lang="en-US" smtClean="0"/>
              <a:t>‹#›</a:t>
            </a:fld>
            <a:endParaRPr lang="en-US"/>
          </a:p>
        </p:txBody>
      </p:sp>
    </p:spTree>
    <p:extLst>
      <p:ext uri="{BB962C8B-B14F-4D97-AF65-F5344CB8AC3E}">
        <p14:creationId xmlns:p14="http://schemas.microsoft.com/office/powerpoint/2010/main" val="296244134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Only" preserve="1">
  <p:cSld name="Titl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Date Placeholder 2"/>
          <p:cNvSpPr>
            <a:spLocks noGrp="1"/>
          </p:cNvSpPr>
          <p:nvPr>
            <p:ph type="dt" sz="half" idx="10"/>
          </p:nvPr>
        </p:nvSpPr>
        <p:spPr/>
        <p:txBody>
          <a:bodyPr/>
          <a:lstStyle/>
          <a:p>
            <a:fld id="{71E3B407-7A38-4F2B-B9E2-CBBAE7780586}" type="datetime1">
              <a:rPr lang="fi-FI" smtClean="0"/>
              <a:t>25.5.2022</a:t>
            </a:fld>
            <a:endParaRPr lang="en-US"/>
          </a:p>
        </p:txBody>
      </p:sp>
      <p:sp>
        <p:nvSpPr>
          <p:cNvPr id="4" name="Footer Placeholder 3"/>
          <p:cNvSpPr>
            <a:spLocks noGrp="1"/>
          </p:cNvSpPr>
          <p:nvPr>
            <p:ph type="ftr" sz="quarter" idx="11"/>
          </p:nvPr>
        </p:nvSpPr>
        <p:spPr/>
        <p:txBody>
          <a:bodyPr/>
          <a:lstStyle/>
          <a:p>
            <a:r>
              <a:rPr lang="fi-FI" noProof="0"/>
              <a:t>Esityksen nimi ja Tekijä</a:t>
            </a:r>
          </a:p>
        </p:txBody>
      </p:sp>
      <p:sp>
        <p:nvSpPr>
          <p:cNvPr id="5" name="Slide Number Placeholder 4"/>
          <p:cNvSpPr>
            <a:spLocks noGrp="1"/>
          </p:cNvSpPr>
          <p:nvPr>
            <p:ph type="sldNum" sz="quarter" idx="12"/>
          </p:nvPr>
        </p:nvSpPr>
        <p:spPr/>
        <p:txBody>
          <a:bodyPr/>
          <a:lstStyle/>
          <a:p>
            <a:fld id="{449D1DC6-4D9D-49B0-BBAF-7A30D1B54A51}" type="slidenum">
              <a:rPr lang="en-US" smtClean="0"/>
              <a:t>‹#›</a:t>
            </a:fld>
            <a:endParaRPr lang="en-US"/>
          </a:p>
        </p:txBody>
      </p:sp>
    </p:spTree>
    <p:extLst>
      <p:ext uri="{BB962C8B-B14F-4D97-AF65-F5344CB8AC3E}">
        <p14:creationId xmlns:p14="http://schemas.microsoft.com/office/powerpoint/2010/main" val="22809008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blank" preserve="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B19ED-DA7B-4800-86BA-75543832BCF8}" type="datetime1">
              <a:rPr lang="fi-FI" smtClean="0"/>
              <a:t>25.5.2022</a:t>
            </a:fld>
            <a:endParaRPr lang="en-US"/>
          </a:p>
        </p:txBody>
      </p:sp>
      <p:sp>
        <p:nvSpPr>
          <p:cNvPr id="3" name="Footer Placeholder 2"/>
          <p:cNvSpPr>
            <a:spLocks noGrp="1"/>
          </p:cNvSpPr>
          <p:nvPr>
            <p:ph type="ftr" sz="quarter" idx="11"/>
          </p:nvPr>
        </p:nvSpPr>
        <p:spPr/>
        <p:txBody>
          <a:bodyPr/>
          <a:lstStyle/>
          <a:p>
            <a:r>
              <a:rPr lang="fi-FI" noProof="0"/>
              <a:t>Esityksen nimi ja Tekijä</a:t>
            </a:r>
          </a:p>
        </p:txBody>
      </p:sp>
      <p:sp>
        <p:nvSpPr>
          <p:cNvPr id="4" name="Slide Number Placeholder 3"/>
          <p:cNvSpPr>
            <a:spLocks noGrp="1"/>
          </p:cNvSpPr>
          <p:nvPr>
            <p:ph type="sldNum" sz="quarter" idx="12"/>
          </p:nvPr>
        </p:nvSpPr>
        <p:spPr/>
        <p:txBody>
          <a:bodyPr/>
          <a:lstStyle/>
          <a:p>
            <a:fld id="{449D1DC6-4D9D-49B0-BBAF-7A30D1B54A51}" type="slidenum">
              <a:rPr lang="en-US" smtClean="0"/>
              <a:t>‹#›</a:t>
            </a:fld>
            <a:endParaRPr lang="en-US"/>
          </a:p>
        </p:txBody>
      </p:sp>
    </p:spTree>
    <p:extLst>
      <p:ext uri="{BB962C8B-B14F-4D97-AF65-F5344CB8AC3E}">
        <p14:creationId xmlns:p14="http://schemas.microsoft.com/office/powerpoint/2010/main" val="31433466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hank you and Contac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Rounded Rectangle 32"/>
          <p:cNvSpPr/>
          <p:nvPr userDrawn="1"/>
        </p:nvSpPr>
        <p:spPr>
          <a:xfrm>
            <a:off x="6096000" y="4005064"/>
            <a:ext cx="6096000" cy="2016224"/>
          </a:xfrm>
          <a:custGeom>
            <a:avLst/>
            <a:gdLst/>
            <a:ahLst/>
            <a:cxnLst/>
            <a:rect l="l" t="t" r="r" b="b"/>
            <a:pathLst>
              <a:path w="6096000" h="2016224">
                <a:moveTo>
                  <a:pt x="209949" y="0"/>
                </a:moveTo>
                <a:lnTo>
                  <a:pt x="6096000" y="0"/>
                </a:lnTo>
                <a:lnTo>
                  <a:pt x="6096000" y="2016224"/>
                </a:lnTo>
                <a:lnTo>
                  <a:pt x="209949" y="2016224"/>
                </a:lnTo>
                <a:cubicBezTo>
                  <a:pt x="93997" y="2016224"/>
                  <a:pt x="0" y="1922227"/>
                  <a:pt x="0" y="1806275"/>
                </a:cubicBezTo>
                <a:lnTo>
                  <a:pt x="0" y="209949"/>
                </a:lnTo>
                <a:cubicBezTo>
                  <a:pt x="0" y="93997"/>
                  <a:pt x="93997" y="0"/>
                  <a:pt x="2099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ounded Rectangle 16"/>
          <p:cNvSpPr/>
          <p:nvPr userDrawn="1"/>
        </p:nvSpPr>
        <p:spPr>
          <a:xfrm>
            <a:off x="6096000" y="620688"/>
            <a:ext cx="6096000" cy="3312368"/>
          </a:xfrm>
          <a:custGeom>
            <a:avLst/>
            <a:gdLst/>
            <a:ahLst/>
            <a:cxnLst/>
            <a:rect l="l" t="t" r="r" b="b"/>
            <a:pathLst>
              <a:path w="6096000" h="3312368">
                <a:moveTo>
                  <a:pt x="180127" y="0"/>
                </a:moveTo>
                <a:lnTo>
                  <a:pt x="6096000" y="0"/>
                </a:lnTo>
                <a:lnTo>
                  <a:pt x="6096000" y="3312368"/>
                </a:lnTo>
                <a:lnTo>
                  <a:pt x="180127" y="3312368"/>
                </a:lnTo>
                <a:cubicBezTo>
                  <a:pt x="80646" y="3312368"/>
                  <a:pt x="0" y="3231722"/>
                  <a:pt x="0" y="3132241"/>
                </a:cubicBezTo>
                <a:lnTo>
                  <a:pt x="0" y="180127"/>
                </a:lnTo>
                <a:cubicBezTo>
                  <a:pt x="0" y="80646"/>
                  <a:pt x="80646" y="0"/>
                  <a:pt x="18012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p:cNvSpPr>
            <a:spLocks noGrp="1"/>
          </p:cNvSpPr>
          <p:nvPr>
            <p:ph type="title" hasCustomPrompt="1"/>
          </p:nvPr>
        </p:nvSpPr>
        <p:spPr>
          <a:xfrm>
            <a:off x="6528049" y="980728"/>
            <a:ext cx="5255964" cy="1440160"/>
          </a:xfrm>
        </p:spPr>
        <p:txBody>
          <a:bodyPr/>
          <a:lstStyle>
            <a:lvl1pPr>
              <a:defRPr sz="4000" baseline="0">
                <a:solidFill>
                  <a:schemeClr val="bg1"/>
                </a:solidFill>
              </a:defRPr>
            </a:lvl1pPr>
          </a:lstStyle>
          <a:p>
            <a:r>
              <a:rPr lang="fi-FI" noProof="0"/>
              <a:t>Loppusanat tähän korkeintaan 2 riville</a:t>
            </a:r>
          </a:p>
        </p:txBody>
      </p:sp>
      <p:sp>
        <p:nvSpPr>
          <p:cNvPr id="4" name="Date Placeholder 3"/>
          <p:cNvSpPr>
            <a:spLocks noGrp="1"/>
          </p:cNvSpPr>
          <p:nvPr>
            <p:ph type="dt" sz="half" idx="10"/>
          </p:nvPr>
        </p:nvSpPr>
        <p:spPr/>
        <p:txBody>
          <a:bodyPr/>
          <a:lstStyle>
            <a:lvl1pPr>
              <a:defRPr>
                <a:noFill/>
              </a:defRPr>
            </a:lvl1pPr>
          </a:lstStyle>
          <a:p>
            <a:fld id="{129DA2DA-4081-4AEC-AF43-427E2C9C78EF}"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sp>
        <p:nvSpPr>
          <p:cNvPr id="10" name="Text Placeholder 19"/>
          <p:cNvSpPr>
            <a:spLocks noGrp="1"/>
          </p:cNvSpPr>
          <p:nvPr>
            <p:ph type="body" sz="quarter" idx="14" hasCustomPrompt="1"/>
          </p:nvPr>
        </p:nvSpPr>
        <p:spPr>
          <a:xfrm>
            <a:off x="6528667" y="2564904"/>
            <a:ext cx="5255346" cy="28726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 Sukunimi</a:t>
            </a:r>
          </a:p>
        </p:txBody>
      </p:sp>
      <p:grpSp>
        <p:nvGrpSpPr>
          <p:cNvPr id="12" name="Group 11"/>
          <p:cNvGrpSpPr>
            <a:grpSpLocks noChangeAspect="1"/>
          </p:cNvGrpSpPr>
          <p:nvPr userDrawn="1"/>
        </p:nvGrpSpPr>
        <p:grpSpPr>
          <a:xfrm>
            <a:off x="6528336" y="4363629"/>
            <a:ext cx="2592000" cy="577539"/>
            <a:chOff x="7680325" y="1846263"/>
            <a:chExt cx="3868738" cy="862013"/>
          </a:xfrm>
        </p:grpSpPr>
        <p:sp>
          <p:nvSpPr>
            <p:cNvPr id="13"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4"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21" name="TextBox 20"/>
          <p:cNvSpPr txBox="1"/>
          <p:nvPr userDrawn="1"/>
        </p:nvSpPr>
        <p:spPr>
          <a:xfrm>
            <a:off x="9813545" y="4293096"/>
            <a:ext cx="1761701" cy="1019766"/>
          </a:xfrm>
          <a:prstGeom prst="rect">
            <a:avLst/>
          </a:prstGeom>
          <a:noFill/>
        </p:spPr>
        <p:txBody>
          <a:bodyPr wrap="none" lIns="0" tIns="0" rIns="0" bIns="0" rtlCol="0">
            <a:spAutoFit/>
          </a:bodyPr>
          <a:lstStyle/>
          <a:p>
            <a:r>
              <a:rPr lang="fi-FI" sz="2000" b="1" noProof="0">
                <a:solidFill>
                  <a:schemeClr val="accent2"/>
                </a:solidFill>
              </a:rPr>
              <a:t>kuntaliitto.fi</a:t>
            </a:r>
          </a:p>
          <a:p>
            <a:pPr>
              <a:lnSpc>
                <a:spcPct val="110000"/>
              </a:lnSpc>
              <a:spcBef>
                <a:spcPts val="800"/>
              </a:spcBef>
            </a:pPr>
            <a:r>
              <a:rPr lang="fi-FI" sz="1200" noProof="0">
                <a:solidFill>
                  <a:schemeClr val="accent2"/>
                </a:solidFill>
              </a:rPr>
              <a:t>PL 200, 00101 Helsinki</a:t>
            </a:r>
          </a:p>
          <a:p>
            <a:pPr>
              <a:lnSpc>
                <a:spcPct val="110000"/>
              </a:lnSpc>
            </a:pPr>
            <a:r>
              <a:rPr lang="fi-FI" sz="1200" noProof="0">
                <a:solidFill>
                  <a:schemeClr val="accent2"/>
                </a:solidFill>
              </a:rPr>
              <a:t>Kuntatalo, Toinen linja 14</a:t>
            </a:r>
          </a:p>
          <a:p>
            <a:pPr>
              <a:lnSpc>
                <a:spcPct val="110000"/>
              </a:lnSpc>
            </a:pPr>
            <a:r>
              <a:rPr lang="fi-FI" sz="1200" noProof="0">
                <a:solidFill>
                  <a:schemeClr val="accent2"/>
                </a:solidFill>
              </a:rPr>
              <a:t>00530 Helsinki</a:t>
            </a:r>
          </a:p>
        </p:txBody>
      </p:sp>
      <p:sp>
        <p:nvSpPr>
          <p:cNvPr id="24" name="Freeform 6">
            <a:hlinkClick r:id="rId3" tooltip="Facebook"/>
          </p:cNvPr>
          <p:cNvSpPr>
            <a:spLocks noChangeAspect="1" noEditPoints="1"/>
          </p:cNvSpPr>
          <p:nvPr userDrawn="1"/>
        </p:nvSpPr>
        <p:spPr bwMode="auto">
          <a:xfrm>
            <a:off x="10127079" y="5409256"/>
            <a:ext cx="324000" cy="324000"/>
          </a:xfrm>
          <a:custGeom>
            <a:avLst/>
            <a:gdLst>
              <a:gd name="T0" fmla="*/ 750 w 1327"/>
              <a:gd name="T1" fmla="*/ 407 h 1327"/>
              <a:gd name="T2" fmla="*/ 721 w 1327"/>
              <a:gd name="T3" fmla="*/ 423 h 1327"/>
              <a:gd name="T4" fmla="*/ 710 w 1327"/>
              <a:gd name="T5" fmla="*/ 451 h 1327"/>
              <a:gd name="T6" fmla="*/ 847 w 1327"/>
              <a:gd name="T7" fmla="*/ 561 h 1327"/>
              <a:gd name="T8" fmla="*/ 563 w 1327"/>
              <a:gd name="T9" fmla="*/ 702 h 1327"/>
              <a:gd name="T10" fmla="*/ 563 w 1327"/>
              <a:gd name="T11" fmla="*/ 447 h 1327"/>
              <a:gd name="T12" fmla="*/ 570 w 1327"/>
              <a:gd name="T13" fmla="*/ 397 h 1327"/>
              <a:gd name="T14" fmla="*/ 587 w 1327"/>
              <a:gd name="T15" fmla="*/ 354 h 1327"/>
              <a:gd name="T16" fmla="*/ 613 w 1327"/>
              <a:gd name="T17" fmla="*/ 321 h 1327"/>
              <a:gd name="T18" fmla="*/ 646 w 1327"/>
              <a:gd name="T19" fmla="*/ 296 h 1327"/>
              <a:gd name="T20" fmla="*/ 688 w 1327"/>
              <a:gd name="T21" fmla="*/ 280 h 1327"/>
              <a:gd name="T22" fmla="*/ 744 w 1327"/>
              <a:gd name="T23" fmla="*/ 273 h 1327"/>
              <a:gd name="T24" fmla="*/ 852 w 1327"/>
              <a:gd name="T25" fmla="*/ 404 h 1327"/>
              <a:gd name="T26" fmla="*/ 1322 w 1327"/>
              <a:gd name="T27" fmla="*/ 578 h 1327"/>
              <a:gd name="T28" fmla="*/ 1306 w 1327"/>
              <a:gd name="T29" fmla="*/ 497 h 1327"/>
              <a:gd name="T30" fmla="*/ 1275 w 1327"/>
              <a:gd name="T31" fmla="*/ 405 h 1327"/>
              <a:gd name="T32" fmla="*/ 1231 w 1327"/>
              <a:gd name="T33" fmla="*/ 319 h 1327"/>
              <a:gd name="T34" fmla="*/ 1166 w 1327"/>
              <a:gd name="T35" fmla="*/ 229 h 1327"/>
              <a:gd name="T36" fmla="*/ 1086 w 1327"/>
              <a:gd name="T37" fmla="*/ 151 h 1327"/>
              <a:gd name="T38" fmla="*/ 980 w 1327"/>
              <a:gd name="T39" fmla="*/ 80 h 1327"/>
              <a:gd name="T40" fmla="*/ 861 w 1327"/>
              <a:gd name="T41" fmla="*/ 29 h 1327"/>
              <a:gd name="T42" fmla="*/ 765 w 1327"/>
              <a:gd name="T43" fmla="*/ 7 h 1327"/>
              <a:gd name="T44" fmla="*/ 663 w 1327"/>
              <a:gd name="T45" fmla="*/ 0 h 1327"/>
              <a:gd name="T46" fmla="*/ 562 w 1327"/>
              <a:gd name="T47" fmla="*/ 7 h 1327"/>
              <a:gd name="T48" fmla="*/ 466 w 1327"/>
              <a:gd name="T49" fmla="*/ 29 h 1327"/>
              <a:gd name="T50" fmla="*/ 376 w 1327"/>
              <a:gd name="T51" fmla="*/ 65 h 1327"/>
              <a:gd name="T52" fmla="*/ 292 w 1327"/>
              <a:gd name="T53" fmla="*/ 113 h 1327"/>
              <a:gd name="T54" fmla="*/ 217 w 1327"/>
              <a:gd name="T55" fmla="*/ 172 h 1327"/>
              <a:gd name="T56" fmla="*/ 132 w 1327"/>
              <a:gd name="T57" fmla="*/ 266 h 1327"/>
              <a:gd name="T58" fmla="*/ 65 w 1327"/>
              <a:gd name="T59" fmla="*/ 375 h 1327"/>
              <a:gd name="T60" fmla="*/ 21 w 1327"/>
              <a:gd name="T61" fmla="*/ 497 h 1327"/>
              <a:gd name="T62" fmla="*/ 5 w 1327"/>
              <a:gd name="T63" fmla="*/ 578 h 1327"/>
              <a:gd name="T64" fmla="*/ 0 w 1327"/>
              <a:gd name="T65" fmla="*/ 664 h 1327"/>
              <a:gd name="T66" fmla="*/ 8 w 1327"/>
              <a:gd name="T67" fmla="*/ 765 h 1327"/>
              <a:gd name="T68" fmla="*/ 30 w 1327"/>
              <a:gd name="T69" fmla="*/ 861 h 1327"/>
              <a:gd name="T70" fmla="*/ 65 w 1327"/>
              <a:gd name="T71" fmla="*/ 951 h 1327"/>
              <a:gd name="T72" fmla="*/ 113 w 1327"/>
              <a:gd name="T73" fmla="*/ 1035 h 1327"/>
              <a:gd name="T74" fmla="*/ 172 w 1327"/>
              <a:gd name="T75" fmla="*/ 1110 h 1327"/>
              <a:gd name="T76" fmla="*/ 266 w 1327"/>
              <a:gd name="T77" fmla="*/ 1195 h 1327"/>
              <a:gd name="T78" fmla="*/ 376 w 1327"/>
              <a:gd name="T79" fmla="*/ 1262 h 1327"/>
              <a:gd name="T80" fmla="*/ 497 w 1327"/>
              <a:gd name="T81" fmla="*/ 1306 h 1327"/>
              <a:gd name="T82" fmla="*/ 579 w 1327"/>
              <a:gd name="T83" fmla="*/ 1322 h 1327"/>
              <a:gd name="T84" fmla="*/ 698 w 1327"/>
              <a:gd name="T85" fmla="*/ 1326 h 1327"/>
              <a:gd name="T86" fmla="*/ 782 w 1327"/>
              <a:gd name="T87" fmla="*/ 1317 h 1327"/>
              <a:gd name="T88" fmla="*/ 877 w 1327"/>
              <a:gd name="T89" fmla="*/ 1292 h 1327"/>
              <a:gd name="T90" fmla="*/ 966 w 1327"/>
              <a:gd name="T91" fmla="*/ 1255 h 1327"/>
              <a:gd name="T92" fmla="*/ 1061 w 1327"/>
              <a:gd name="T93" fmla="*/ 1195 h 1327"/>
              <a:gd name="T94" fmla="*/ 1133 w 1327"/>
              <a:gd name="T95" fmla="*/ 1133 h 1327"/>
              <a:gd name="T96" fmla="*/ 1214 w 1327"/>
              <a:gd name="T97" fmla="*/ 1035 h 1327"/>
              <a:gd name="T98" fmla="*/ 1269 w 1327"/>
              <a:gd name="T99" fmla="*/ 937 h 1327"/>
              <a:gd name="T100" fmla="*/ 1310 w 1327"/>
              <a:gd name="T101" fmla="*/ 814 h 1327"/>
              <a:gd name="T102" fmla="*/ 1324 w 1327"/>
              <a:gd name="T103"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7" h="1327">
                <a:moveTo>
                  <a:pt x="852" y="404"/>
                </a:moveTo>
                <a:lnTo>
                  <a:pt x="778" y="404"/>
                </a:lnTo>
                <a:lnTo>
                  <a:pt x="768" y="404"/>
                </a:lnTo>
                <a:lnTo>
                  <a:pt x="758" y="405"/>
                </a:lnTo>
                <a:lnTo>
                  <a:pt x="750" y="407"/>
                </a:lnTo>
                <a:lnTo>
                  <a:pt x="743" y="409"/>
                </a:lnTo>
                <a:lnTo>
                  <a:pt x="736" y="411"/>
                </a:lnTo>
                <a:lnTo>
                  <a:pt x="730" y="415"/>
                </a:lnTo>
                <a:lnTo>
                  <a:pt x="726" y="418"/>
                </a:lnTo>
                <a:lnTo>
                  <a:pt x="721" y="423"/>
                </a:lnTo>
                <a:lnTo>
                  <a:pt x="718" y="427"/>
                </a:lnTo>
                <a:lnTo>
                  <a:pt x="715" y="433"/>
                </a:lnTo>
                <a:lnTo>
                  <a:pt x="713" y="438"/>
                </a:lnTo>
                <a:lnTo>
                  <a:pt x="711" y="444"/>
                </a:lnTo>
                <a:lnTo>
                  <a:pt x="710" y="451"/>
                </a:lnTo>
                <a:lnTo>
                  <a:pt x="709" y="457"/>
                </a:lnTo>
                <a:lnTo>
                  <a:pt x="709" y="465"/>
                </a:lnTo>
                <a:lnTo>
                  <a:pt x="709" y="472"/>
                </a:lnTo>
                <a:lnTo>
                  <a:pt x="709" y="561"/>
                </a:lnTo>
                <a:lnTo>
                  <a:pt x="847" y="561"/>
                </a:lnTo>
                <a:lnTo>
                  <a:pt x="829" y="702"/>
                </a:lnTo>
                <a:lnTo>
                  <a:pt x="709" y="702"/>
                </a:lnTo>
                <a:lnTo>
                  <a:pt x="709" y="1061"/>
                </a:lnTo>
                <a:lnTo>
                  <a:pt x="563" y="1061"/>
                </a:lnTo>
                <a:lnTo>
                  <a:pt x="563" y="702"/>
                </a:lnTo>
                <a:lnTo>
                  <a:pt x="442" y="702"/>
                </a:lnTo>
                <a:lnTo>
                  <a:pt x="442" y="561"/>
                </a:lnTo>
                <a:lnTo>
                  <a:pt x="563" y="561"/>
                </a:lnTo>
                <a:lnTo>
                  <a:pt x="563" y="458"/>
                </a:lnTo>
                <a:lnTo>
                  <a:pt x="563" y="447"/>
                </a:lnTo>
                <a:lnTo>
                  <a:pt x="564" y="436"/>
                </a:lnTo>
                <a:lnTo>
                  <a:pt x="565" y="426"/>
                </a:lnTo>
                <a:lnTo>
                  <a:pt x="566" y="416"/>
                </a:lnTo>
                <a:lnTo>
                  <a:pt x="568" y="406"/>
                </a:lnTo>
                <a:lnTo>
                  <a:pt x="570" y="397"/>
                </a:lnTo>
                <a:lnTo>
                  <a:pt x="573" y="387"/>
                </a:lnTo>
                <a:lnTo>
                  <a:pt x="576" y="379"/>
                </a:lnTo>
                <a:lnTo>
                  <a:pt x="579" y="370"/>
                </a:lnTo>
                <a:lnTo>
                  <a:pt x="583" y="362"/>
                </a:lnTo>
                <a:lnTo>
                  <a:pt x="587" y="354"/>
                </a:lnTo>
                <a:lnTo>
                  <a:pt x="592" y="347"/>
                </a:lnTo>
                <a:lnTo>
                  <a:pt x="597" y="340"/>
                </a:lnTo>
                <a:lnTo>
                  <a:pt x="602" y="333"/>
                </a:lnTo>
                <a:lnTo>
                  <a:pt x="607" y="327"/>
                </a:lnTo>
                <a:lnTo>
                  <a:pt x="613" y="321"/>
                </a:lnTo>
                <a:lnTo>
                  <a:pt x="619" y="315"/>
                </a:lnTo>
                <a:lnTo>
                  <a:pt x="625" y="310"/>
                </a:lnTo>
                <a:lnTo>
                  <a:pt x="632" y="305"/>
                </a:lnTo>
                <a:lnTo>
                  <a:pt x="639" y="300"/>
                </a:lnTo>
                <a:lnTo>
                  <a:pt x="646" y="296"/>
                </a:lnTo>
                <a:lnTo>
                  <a:pt x="654" y="292"/>
                </a:lnTo>
                <a:lnTo>
                  <a:pt x="662" y="288"/>
                </a:lnTo>
                <a:lnTo>
                  <a:pt x="670" y="285"/>
                </a:lnTo>
                <a:lnTo>
                  <a:pt x="678" y="282"/>
                </a:lnTo>
                <a:lnTo>
                  <a:pt x="688" y="280"/>
                </a:lnTo>
                <a:lnTo>
                  <a:pt x="696" y="278"/>
                </a:lnTo>
                <a:lnTo>
                  <a:pt x="706" y="276"/>
                </a:lnTo>
                <a:lnTo>
                  <a:pt x="715" y="275"/>
                </a:lnTo>
                <a:lnTo>
                  <a:pt x="724" y="274"/>
                </a:lnTo>
                <a:lnTo>
                  <a:pt x="744" y="273"/>
                </a:lnTo>
                <a:lnTo>
                  <a:pt x="781" y="274"/>
                </a:lnTo>
                <a:lnTo>
                  <a:pt x="812" y="275"/>
                </a:lnTo>
                <a:lnTo>
                  <a:pt x="837" y="277"/>
                </a:lnTo>
                <a:lnTo>
                  <a:pt x="852" y="279"/>
                </a:lnTo>
                <a:lnTo>
                  <a:pt x="852" y="404"/>
                </a:lnTo>
                <a:close/>
                <a:moveTo>
                  <a:pt x="1327" y="664"/>
                </a:moveTo>
                <a:lnTo>
                  <a:pt x="1327" y="629"/>
                </a:lnTo>
                <a:lnTo>
                  <a:pt x="1325" y="612"/>
                </a:lnTo>
                <a:lnTo>
                  <a:pt x="1324" y="595"/>
                </a:lnTo>
                <a:lnTo>
                  <a:pt x="1322" y="578"/>
                </a:lnTo>
                <a:lnTo>
                  <a:pt x="1320" y="562"/>
                </a:lnTo>
                <a:lnTo>
                  <a:pt x="1317" y="545"/>
                </a:lnTo>
                <a:lnTo>
                  <a:pt x="1314" y="529"/>
                </a:lnTo>
                <a:lnTo>
                  <a:pt x="1310" y="513"/>
                </a:lnTo>
                <a:lnTo>
                  <a:pt x="1306" y="497"/>
                </a:lnTo>
                <a:lnTo>
                  <a:pt x="1298" y="466"/>
                </a:lnTo>
                <a:lnTo>
                  <a:pt x="1293" y="450"/>
                </a:lnTo>
                <a:lnTo>
                  <a:pt x="1287" y="435"/>
                </a:lnTo>
                <a:lnTo>
                  <a:pt x="1281" y="420"/>
                </a:lnTo>
                <a:lnTo>
                  <a:pt x="1275" y="405"/>
                </a:lnTo>
                <a:lnTo>
                  <a:pt x="1262" y="375"/>
                </a:lnTo>
                <a:lnTo>
                  <a:pt x="1255" y="361"/>
                </a:lnTo>
                <a:lnTo>
                  <a:pt x="1247" y="347"/>
                </a:lnTo>
                <a:lnTo>
                  <a:pt x="1239" y="333"/>
                </a:lnTo>
                <a:lnTo>
                  <a:pt x="1231"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0" y="80"/>
                </a:lnTo>
                <a:lnTo>
                  <a:pt x="952" y="65"/>
                </a:lnTo>
                <a:lnTo>
                  <a:pt x="937" y="58"/>
                </a:lnTo>
                <a:lnTo>
                  <a:pt x="922" y="52"/>
                </a:lnTo>
                <a:lnTo>
                  <a:pt x="892" y="40"/>
                </a:lnTo>
                <a:lnTo>
                  <a:pt x="861" y="29"/>
                </a:lnTo>
                <a:lnTo>
                  <a:pt x="830" y="20"/>
                </a:lnTo>
                <a:lnTo>
                  <a:pt x="814" y="17"/>
                </a:lnTo>
                <a:lnTo>
                  <a:pt x="798" y="13"/>
                </a:lnTo>
                <a:lnTo>
                  <a:pt x="782" y="10"/>
                </a:lnTo>
                <a:lnTo>
                  <a:pt x="765" y="7"/>
                </a:lnTo>
                <a:lnTo>
                  <a:pt x="749" y="5"/>
                </a:lnTo>
                <a:lnTo>
                  <a:pt x="732" y="3"/>
                </a:lnTo>
                <a:lnTo>
                  <a:pt x="715" y="2"/>
                </a:lnTo>
                <a:lnTo>
                  <a:pt x="698" y="0"/>
                </a:lnTo>
                <a:lnTo>
                  <a:pt x="663" y="0"/>
                </a:lnTo>
                <a:lnTo>
                  <a:pt x="629" y="0"/>
                </a:lnTo>
                <a:lnTo>
                  <a:pt x="612" y="2"/>
                </a:lnTo>
                <a:lnTo>
                  <a:pt x="595" y="3"/>
                </a:lnTo>
                <a:lnTo>
                  <a:pt x="579" y="5"/>
                </a:lnTo>
                <a:lnTo>
                  <a:pt x="562" y="7"/>
                </a:lnTo>
                <a:lnTo>
                  <a:pt x="546" y="10"/>
                </a:lnTo>
                <a:lnTo>
                  <a:pt x="529" y="13"/>
                </a:lnTo>
                <a:lnTo>
                  <a:pt x="513" y="17"/>
                </a:lnTo>
                <a:lnTo>
                  <a:pt x="497" y="20"/>
                </a:lnTo>
                <a:lnTo>
                  <a:pt x="466" y="29"/>
                </a:lnTo>
                <a:lnTo>
                  <a:pt x="450" y="34"/>
                </a:lnTo>
                <a:lnTo>
                  <a:pt x="435" y="40"/>
                </a:lnTo>
                <a:lnTo>
                  <a:pt x="420" y="46"/>
                </a:lnTo>
                <a:lnTo>
                  <a:pt x="405" y="52"/>
                </a:lnTo>
                <a:lnTo>
                  <a:pt x="376" y="65"/>
                </a:lnTo>
                <a:lnTo>
                  <a:pt x="361" y="72"/>
                </a:lnTo>
                <a:lnTo>
                  <a:pt x="347" y="80"/>
                </a:lnTo>
                <a:lnTo>
                  <a:pt x="333" y="87"/>
                </a:lnTo>
                <a:lnTo>
                  <a:pt x="319" y="96"/>
                </a:lnTo>
                <a:lnTo>
                  <a:pt x="292" y="113"/>
                </a:lnTo>
                <a:lnTo>
                  <a:pt x="266" y="131"/>
                </a:lnTo>
                <a:lnTo>
                  <a:pt x="254" y="141"/>
                </a:lnTo>
                <a:lnTo>
                  <a:pt x="241" y="151"/>
                </a:lnTo>
                <a:lnTo>
                  <a:pt x="229" y="161"/>
                </a:lnTo>
                <a:lnTo>
                  <a:pt x="217" y="172"/>
                </a:lnTo>
                <a:lnTo>
                  <a:pt x="194" y="194"/>
                </a:lnTo>
                <a:lnTo>
                  <a:pt x="172" y="217"/>
                </a:lnTo>
                <a:lnTo>
                  <a:pt x="162" y="229"/>
                </a:lnTo>
                <a:lnTo>
                  <a:pt x="151" y="241"/>
                </a:lnTo>
                <a:lnTo>
                  <a:pt x="132" y="266"/>
                </a:lnTo>
                <a:lnTo>
                  <a:pt x="113" y="292"/>
                </a:lnTo>
                <a:lnTo>
                  <a:pt x="104" y="305"/>
                </a:lnTo>
                <a:lnTo>
                  <a:pt x="96" y="319"/>
                </a:lnTo>
                <a:lnTo>
                  <a:pt x="80" y="347"/>
                </a:lnTo>
                <a:lnTo>
                  <a:pt x="65" y="375"/>
                </a:lnTo>
                <a:lnTo>
                  <a:pt x="58" y="390"/>
                </a:lnTo>
                <a:lnTo>
                  <a:pt x="52" y="405"/>
                </a:lnTo>
                <a:lnTo>
                  <a:pt x="40" y="435"/>
                </a:lnTo>
                <a:lnTo>
                  <a:pt x="30" y="466"/>
                </a:lnTo>
                <a:lnTo>
                  <a:pt x="21" y="497"/>
                </a:lnTo>
                <a:lnTo>
                  <a:pt x="17" y="513"/>
                </a:lnTo>
                <a:lnTo>
                  <a:pt x="13" y="529"/>
                </a:lnTo>
                <a:lnTo>
                  <a:pt x="10" y="545"/>
                </a:lnTo>
                <a:lnTo>
                  <a:pt x="8" y="562"/>
                </a:lnTo>
                <a:lnTo>
                  <a:pt x="5" y="578"/>
                </a:lnTo>
                <a:lnTo>
                  <a:pt x="3" y="595"/>
                </a:lnTo>
                <a:lnTo>
                  <a:pt x="2" y="612"/>
                </a:lnTo>
                <a:lnTo>
                  <a:pt x="1" y="629"/>
                </a:lnTo>
                <a:lnTo>
                  <a:pt x="0" y="646"/>
                </a:lnTo>
                <a:lnTo>
                  <a:pt x="0" y="664"/>
                </a:lnTo>
                <a:lnTo>
                  <a:pt x="1" y="698"/>
                </a:lnTo>
                <a:lnTo>
                  <a:pt x="2" y="715"/>
                </a:lnTo>
                <a:lnTo>
                  <a:pt x="3" y="732"/>
                </a:lnTo>
                <a:lnTo>
                  <a:pt x="5" y="748"/>
                </a:lnTo>
                <a:lnTo>
                  <a:pt x="8" y="765"/>
                </a:lnTo>
                <a:lnTo>
                  <a:pt x="10" y="781"/>
                </a:lnTo>
                <a:lnTo>
                  <a:pt x="13" y="798"/>
                </a:lnTo>
                <a:lnTo>
                  <a:pt x="17" y="814"/>
                </a:lnTo>
                <a:lnTo>
                  <a:pt x="21" y="830"/>
                </a:lnTo>
                <a:lnTo>
                  <a:pt x="30" y="861"/>
                </a:lnTo>
                <a:lnTo>
                  <a:pt x="35" y="877"/>
                </a:lnTo>
                <a:lnTo>
                  <a:pt x="40" y="892"/>
                </a:lnTo>
                <a:lnTo>
                  <a:pt x="46" y="907"/>
                </a:lnTo>
                <a:lnTo>
                  <a:pt x="52" y="922"/>
                </a:lnTo>
                <a:lnTo>
                  <a:pt x="65" y="951"/>
                </a:lnTo>
                <a:lnTo>
                  <a:pt x="72" y="966"/>
                </a:lnTo>
                <a:lnTo>
                  <a:pt x="80" y="980"/>
                </a:lnTo>
                <a:lnTo>
                  <a:pt x="88" y="994"/>
                </a:lnTo>
                <a:lnTo>
                  <a:pt x="96" y="1008"/>
                </a:lnTo>
                <a:lnTo>
                  <a:pt x="113" y="1035"/>
                </a:lnTo>
                <a:lnTo>
                  <a:pt x="132" y="1061"/>
                </a:lnTo>
                <a:lnTo>
                  <a:pt x="141" y="1073"/>
                </a:lnTo>
                <a:lnTo>
                  <a:pt x="151" y="1086"/>
                </a:lnTo>
                <a:lnTo>
                  <a:pt x="162" y="1098"/>
                </a:lnTo>
                <a:lnTo>
                  <a:pt x="172" y="1110"/>
                </a:lnTo>
                <a:lnTo>
                  <a:pt x="194" y="1133"/>
                </a:lnTo>
                <a:lnTo>
                  <a:pt x="217" y="1155"/>
                </a:lnTo>
                <a:lnTo>
                  <a:pt x="229" y="1165"/>
                </a:lnTo>
                <a:lnTo>
                  <a:pt x="241" y="1176"/>
                </a:lnTo>
                <a:lnTo>
                  <a:pt x="266" y="1195"/>
                </a:lnTo>
                <a:lnTo>
                  <a:pt x="292" y="1214"/>
                </a:lnTo>
                <a:lnTo>
                  <a:pt x="306" y="1223"/>
                </a:lnTo>
                <a:lnTo>
                  <a:pt x="319" y="1231"/>
                </a:lnTo>
                <a:lnTo>
                  <a:pt x="347" y="1247"/>
                </a:lnTo>
                <a:lnTo>
                  <a:pt x="376" y="1262"/>
                </a:lnTo>
                <a:lnTo>
                  <a:pt x="390" y="1269"/>
                </a:lnTo>
                <a:lnTo>
                  <a:pt x="405" y="1275"/>
                </a:lnTo>
                <a:lnTo>
                  <a:pt x="435" y="1287"/>
                </a:lnTo>
                <a:lnTo>
                  <a:pt x="466" y="1297"/>
                </a:lnTo>
                <a:lnTo>
                  <a:pt x="497" y="1306"/>
                </a:lnTo>
                <a:lnTo>
                  <a:pt x="513" y="1310"/>
                </a:lnTo>
                <a:lnTo>
                  <a:pt x="529" y="1314"/>
                </a:lnTo>
                <a:lnTo>
                  <a:pt x="546" y="1317"/>
                </a:lnTo>
                <a:lnTo>
                  <a:pt x="562" y="1319"/>
                </a:lnTo>
                <a:lnTo>
                  <a:pt x="579" y="1322"/>
                </a:lnTo>
                <a:lnTo>
                  <a:pt x="595" y="1324"/>
                </a:lnTo>
                <a:lnTo>
                  <a:pt x="612" y="1325"/>
                </a:lnTo>
                <a:lnTo>
                  <a:pt x="629" y="1326"/>
                </a:lnTo>
                <a:lnTo>
                  <a:pt x="663" y="1327"/>
                </a:lnTo>
                <a:lnTo>
                  <a:pt x="698" y="1326"/>
                </a:lnTo>
                <a:lnTo>
                  <a:pt x="715" y="1325"/>
                </a:lnTo>
                <a:lnTo>
                  <a:pt x="732" y="1324"/>
                </a:lnTo>
                <a:lnTo>
                  <a:pt x="749" y="1322"/>
                </a:lnTo>
                <a:lnTo>
                  <a:pt x="765" y="1319"/>
                </a:lnTo>
                <a:lnTo>
                  <a:pt x="782" y="1317"/>
                </a:lnTo>
                <a:lnTo>
                  <a:pt x="798" y="1314"/>
                </a:lnTo>
                <a:lnTo>
                  <a:pt x="814" y="1310"/>
                </a:lnTo>
                <a:lnTo>
                  <a:pt x="830" y="1306"/>
                </a:lnTo>
                <a:lnTo>
                  <a:pt x="861" y="1297"/>
                </a:lnTo>
                <a:lnTo>
                  <a:pt x="877" y="1292"/>
                </a:lnTo>
                <a:lnTo>
                  <a:pt x="892" y="1287"/>
                </a:lnTo>
                <a:lnTo>
                  <a:pt x="907" y="1281"/>
                </a:lnTo>
                <a:lnTo>
                  <a:pt x="922" y="1275"/>
                </a:lnTo>
                <a:lnTo>
                  <a:pt x="952" y="1262"/>
                </a:lnTo>
                <a:lnTo>
                  <a:pt x="966" y="1255"/>
                </a:lnTo>
                <a:lnTo>
                  <a:pt x="980" y="1247"/>
                </a:lnTo>
                <a:lnTo>
                  <a:pt x="994"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1" y="1008"/>
                </a:lnTo>
                <a:lnTo>
                  <a:pt x="1247" y="980"/>
                </a:lnTo>
                <a:lnTo>
                  <a:pt x="1262" y="951"/>
                </a:lnTo>
                <a:lnTo>
                  <a:pt x="1269" y="937"/>
                </a:lnTo>
                <a:lnTo>
                  <a:pt x="1275" y="922"/>
                </a:lnTo>
                <a:lnTo>
                  <a:pt x="1287" y="892"/>
                </a:lnTo>
                <a:lnTo>
                  <a:pt x="1298" y="861"/>
                </a:lnTo>
                <a:lnTo>
                  <a:pt x="1306" y="830"/>
                </a:lnTo>
                <a:lnTo>
                  <a:pt x="1310" y="814"/>
                </a:lnTo>
                <a:lnTo>
                  <a:pt x="1314" y="798"/>
                </a:lnTo>
                <a:lnTo>
                  <a:pt x="1317" y="781"/>
                </a:lnTo>
                <a:lnTo>
                  <a:pt x="1320" y="765"/>
                </a:lnTo>
                <a:lnTo>
                  <a:pt x="1322" y="748"/>
                </a:lnTo>
                <a:lnTo>
                  <a:pt x="1324" y="732"/>
                </a:lnTo>
                <a:lnTo>
                  <a:pt x="1325" y="715"/>
                </a:lnTo>
                <a:lnTo>
                  <a:pt x="1327"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5" name="Freeform 7">
            <a:hlinkClick r:id="rId4" tooltip="Twitter"/>
          </p:cNvPr>
          <p:cNvSpPr>
            <a:spLocks noChangeAspect="1" noEditPoints="1"/>
          </p:cNvSpPr>
          <p:nvPr userDrawn="1"/>
        </p:nvSpPr>
        <p:spPr bwMode="auto">
          <a:xfrm>
            <a:off x="9768408" y="5409256"/>
            <a:ext cx="324244" cy="324000"/>
          </a:xfrm>
          <a:custGeom>
            <a:avLst/>
            <a:gdLst>
              <a:gd name="T0" fmla="*/ 1047 w 1328"/>
              <a:gd name="T1" fmla="*/ 479 h 1327"/>
              <a:gd name="T2" fmla="*/ 985 w 1328"/>
              <a:gd name="T3" fmla="*/ 558 h 1327"/>
              <a:gd name="T4" fmla="*/ 958 w 1328"/>
              <a:gd name="T5" fmla="*/ 708 h 1327"/>
              <a:gd name="T6" fmla="*/ 890 w 1328"/>
              <a:gd name="T7" fmla="*/ 828 h 1327"/>
              <a:gd name="T8" fmla="*/ 809 w 1328"/>
              <a:gd name="T9" fmla="*/ 905 h 1327"/>
              <a:gd name="T10" fmla="*/ 725 w 1328"/>
              <a:gd name="T11" fmla="*/ 951 h 1327"/>
              <a:gd name="T12" fmla="*/ 588 w 1328"/>
              <a:gd name="T13" fmla="*/ 980 h 1327"/>
              <a:gd name="T14" fmla="*/ 457 w 1328"/>
              <a:gd name="T15" fmla="*/ 967 h 1327"/>
              <a:gd name="T16" fmla="*/ 348 w 1328"/>
              <a:gd name="T17" fmla="*/ 922 h 1327"/>
              <a:gd name="T18" fmla="*/ 434 w 1328"/>
              <a:gd name="T19" fmla="*/ 910 h 1327"/>
              <a:gd name="T20" fmla="*/ 525 w 1328"/>
              <a:gd name="T21" fmla="*/ 873 h 1327"/>
              <a:gd name="T22" fmla="*/ 498 w 1328"/>
              <a:gd name="T23" fmla="*/ 840 h 1327"/>
              <a:gd name="T24" fmla="*/ 437 w 1328"/>
              <a:gd name="T25" fmla="*/ 791 h 1327"/>
              <a:gd name="T26" fmla="*/ 445 w 1328"/>
              <a:gd name="T27" fmla="*/ 753 h 1327"/>
              <a:gd name="T28" fmla="*/ 442 w 1328"/>
              <a:gd name="T29" fmla="*/ 732 h 1327"/>
              <a:gd name="T30" fmla="*/ 399 w 1328"/>
              <a:gd name="T31" fmla="*/ 697 h 1327"/>
              <a:gd name="T32" fmla="*/ 367 w 1328"/>
              <a:gd name="T33" fmla="*/ 627 h 1327"/>
              <a:gd name="T34" fmla="*/ 397 w 1328"/>
              <a:gd name="T35" fmla="*/ 612 h 1327"/>
              <a:gd name="T36" fmla="*/ 405 w 1328"/>
              <a:gd name="T37" fmla="*/ 595 h 1327"/>
              <a:gd name="T38" fmla="*/ 371 w 1328"/>
              <a:gd name="T39" fmla="*/ 532 h 1327"/>
              <a:gd name="T40" fmla="*/ 371 w 1328"/>
              <a:gd name="T41" fmla="*/ 455 h 1327"/>
              <a:gd name="T42" fmla="*/ 439 w 1328"/>
              <a:gd name="T43" fmla="*/ 474 h 1327"/>
              <a:gd name="T44" fmla="*/ 520 w 1328"/>
              <a:gd name="T45" fmla="*/ 529 h 1327"/>
              <a:gd name="T46" fmla="*/ 668 w 1328"/>
              <a:gd name="T47" fmla="*/ 573 h 1327"/>
              <a:gd name="T48" fmla="*/ 690 w 1328"/>
              <a:gd name="T49" fmla="*/ 511 h 1327"/>
              <a:gd name="T50" fmla="*/ 722 w 1328"/>
              <a:gd name="T51" fmla="*/ 447 h 1327"/>
              <a:gd name="T52" fmla="*/ 779 w 1328"/>
              <a:gd name="T53" fmla="*/ 405 h 1327"/>
              <a:gd name="T54" fmla="*/ 868 w 1328"/>
              <a:gd name="T55" fmla="*/ 396 h 1327"/>
              <a:gd name="T56" fmla="*/ 928 w 1328"/>
              <a:gd name="T57" fmla="*/ 425 h 1327"/>
              <a:gd name="T58" fmla="*/ 1017 w 1328"/>
              <a:gd name="T59" fmla="*/ 416 h 1327"/>
              <a:gd name="T60" fmla="*/ 1005 w 1328"/>
              <a:gd name="T61" fmla="*/ 461 h 1327"/>
              <a:gd name="T62" fmla="*/ 1324 w 1328"/>
              <a:gd name="T63" fmla="*/ 595 h 1327"/>
              <a:gd name="T64" fmla="*/ 1293 w 1328"/>
              <a:gd name="T65" fmla="*/ 450 h 1327"/>
              <a:gd name="T66" fmla="*/ 1232 w 1328"/>
              <a:gd name="T67" fmla="*/ 319 h 1327"/>
              <a:gd name="T68" fmla="*/ 1110 w 1328"/>
              <a:gd name="T69" fmla="*/ 172 h 1327"/>
              <a:gd name="T70" fmla="*/ 952 w 1328"/>
              <a:gd name="T71" fmla="*/ 65 h 1327"/>
              <a:gd name="T72" fmla="*/ 782 w 1328"/>
              <a:gd name="T73" fmla="*/ 10 h 1327"/>
              <a:gd name="T74" fmla="*/ 612 w 1328"/>
              <a:gd name="T75" fmla="*/ 2 h 1327"/>
              <a:gd name="T76" fmla="*/ 466 w 1328"/>
              <a:gd name="T77" fmla="*/ 29 h 1327"/>
              <a:gd name="T78" fmla="*/ 333 w 1328"/>
              <a:gd name="T79" fmla="*/ 87 h 1327"/>
              <a:gd name="T80" fmla="*/ 194 w 1328"/>
              <a:gd name="T81" fmla="*/ 194 h 1327"/>
              <a:gd name="T82" fmla="*/ 80 w 1328"/>
              <a:gd name="T83" fmla="*/ 347 h 1327"/>
              <a:gd name="T84" fmla="*/ 14 w 1328"/>
              <a:gd name="T85" fmla="*/ 529 h 1327"/>
              <a:gd name="T86" fmla="*/ 0 w 1328"/>
              <a:gd name="T87" fmla="*/ 664 h 1327"/>
              <a:gd name="T88" fmla="*/ 17 w 1328"/>
              <a:gd name="T89" fmla="*/ 814 h 1327"/>
              <a:gd name="T90" fmla="*/ 73 w 1328"/>
              <a:gd name="T91" fmla="*/ 966 h 1327"/>
              <a:gd name="T92" fmla="*/ 162 w 1328"/>
              <a:gd name="T93" fmla="*/ 1098 h 1327"/>
              <a:gd name="T94" fmla="*/ 306 w 1328"/>
              <a:gd name="T95" fmla="*/ 1223 h 1327"/>
              <a:gd name="T96" fmla="*/ 498 w 1328"/>
              <a:gd name="T97" fmla="*/ 1306 h 1327"/>
              <a:gd name="T98" fmla="*/ 629 w 1328"/>
              <a:gd name="T99" fmla="*/ 1326 h 1327"/>
              <a:gd name="T100" fmla="*/ 798 w 1328"/>
              <a:gd name="T101" fmla="*/ 1314 h 1327"/>
              <a:gd name="T102" fmla="*/ 952 w 1328"/>
              <a:gd name="T103" fmla="*/ 1262 h 1327"/>
              <a:gd name="T104" fmla="*/ 1086 w 1328"/>
              <a:gd name="T105" fmla="*/ 1176 h 1327"/>
              <a:gd name="T106" fmla="*/ 1214 w 1328"/>
              <a:gd name="T107" fmla="*/ 1035 h 1327"/>
              <a:gd name="T108" fmla="*/ 1298 w 1328"/>
              <a:gd name="T109" fmla="*/ 861 h 1327"/>
              <a:gd name="T110" fmla="*/ 1326 w 1328"/>
              <a:gd name="T111" fmla="*/ 715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8" h="1327">
                <a:moveTo>
                  <a:pt x="974" y="486"/>
                </a:moveTo>
                <a:lnTo>
                  <a:pt x="985" y="484"/>
                </a:lnTo>
                <a:lnTo>
                  <a:pt x="996" y="482"/>
                </a:lnTo>
                <a:lnTo>
                  <a:pt x="1018" y="477"/>
                </a:lnTo>
                <a:lnTo>
                  <a:pt x="1038" y="471"/>
                </a:lnTo>
                <a:lnTo>
                  <a:pt x="1059" y="462"/>
                </a:lnTo>
                <a:lnTo>
                  <a:pt x="1051" y="473"/>
                </a:lnTo>
                <a:lnTo>
                  <a:pt x="1047" y="479"/>
                </a:lnTo>
                <a:lnTo>
                  <a:pt x="1043" y="484"/>
                </a:lnTo>
                <a:lnTo>
                  <a:pt x="1034" y="494"/>
                </a:lnTo>
                <a:lnTo>
                  <a:pt x="1025" y="504"/>
                </a:lnTo>
                <a:lnTo>
                  <a:pt x="1016" y="513"/>
                </a:lnTo>
                <a:lnTo>
                  <a:pt x="1006" y="522"/>
                </a:lnTo>
                <a:lnTo>
                  <a:pt x="996" y="531"/>
                </a:lnTo>
                <a:lnTo>
                  <a:pt x="985" y="539"/>
                </a:lnTo>
                <a:lnTo>
                  <a:pt x="985" y="558"/>
                </a:lnTo>
                <a:lnTo>
                  <a:pt x="985" y="577"/>
                </a:lnTo>
                <a:lnTo>
                  <a:pt x="984" y="595"/>
                </a:lnTo>
                <a:lnTo>
                  <a:pt x="981" y="614"/>
                </a:lnTo>
                <a:lnTo>
                  <a:pt x="978" y="633"/>
                </a:lnTo>
                <a:lnTo>
                  <a:pt x="974" y="651"/>
                </a:lnTo>
                <a:lnTo>
                  <a:pt x="970" y="671"/>
                </a:lnTo>
                <a:lnTo>
                  <a:pt x="964" y="689"/>
                </a:lnTo>
                <a:lnTo>
                  <a:pt x="958" y="708"/>
                </a:lnTo>
                <a:lnTo>
                  <a:pt x="951" y="726"/>
                </a:lnTo>
                <a:lnTo>
                  <a:pt x="942" y="744"/>
                </a:lnTo>
                <a:lnTo>
                  <a:pt x="938" y="753"/>
                </a:lnTo>
                <a:lnTo>
                  <a:pt x="934" y="761"/>
                </a:lnTo>
                <a:lnTo>
                  <a:pt x="924" y="779"/>
                </a:lnTo>
                <a:lnTo>
                  <a:pt x="913" y="796"/>
                </a:lnTo>
                <a:lnTo>
                  <a:pt x="902" y="812"/>
                </a:lnTo>
                <a:lnTo>
                  <a:pt x="890" y="828"/>
                </a:lnTo>
                <a:lnTo>
                  <a:pt x="877" y="843"/>
                </a:lnTo>
                <a:lnTo>
                  <a:pt x="863" y="858"/>
                </a:lnTo>
                <a:lnTo>
                  <a:pt x="848" y="873"/>
                </a:lnTo>
                <a:lnTo>
                  <a:pt x="841" y="879"/>
                </a:lnTo>
                <a:lnTo>
                  <a:pt x="833" y="886"/>
                </a:lnTo>
                <a:lnTo>
                  <a:pt x="825" y="893"/>
                </a:lnTo>
                <a:lnTo>
                  <a:pt x="817" y="899"/>
                </a:lnTo>
                <a:lnTo>
                  <a:pt x="809" y="905"/>
                </a:lnTo>
                <a:lnTo>
                  <a:pt x="800" y="911"/>
                </a:lnTo>
                <a:lnTo>
                  <a:pt x="791" y="917"/>
                </a:lnTo>
                <a:lnTo>
                  <a:pt x="782" y="922"/>
                </a:lnTo>
                <a:lnTo>
                  <a:pt x="773" y="928"/>
                </a:lnTo>
                <a:lnTo>
                  <a:pt x="764" y="933"/>
                </a:lnTo>
                <a:lnTo>
                  <a:pt x="745" y="942"/>
                </a:lnTo>
                <a:lnTo>
                  <a:pt x="735" y="947"/>
                </a:lnTo>
                <a:lnTo>
                  <a:pt x="725" y="951"/>
                </a:lnTo>
                <a:lnTo>
                  <a:pt x="713" y="955"/>
                </a:lnTo>
                <a:lnTo>
                  <a:pt x="703" y="959"/>
                </a:lnTo>
                <a:lnTo>
                  <a:pt x="681" y="965"/>
                </a:lnTo>
                <a:lnTo>
                  <a:pt x="659" y="971"/>
                </a:lnTo>
                <a:lnTo>
                  <a:pt x="648" y="973"/>
                </a:lnTo>
                <a:lnTo>
                  <a:pt x="636" y="975"/>
                </a:lnTo>
                <a:lnTo>
                  <a:pt x="612" y="978"/>
                </a:lnTo>
                <a:lnTo>
                  <a:pt x="588" y="980"/>
                </a:lnTo>
                <a:lnTo>
                  <a:pt x="563" y="981"/>
                </a:lnTo>
                <a:lnTo>
                  <a:pt x="547" y="980"/>
                </a:lnTo>
                <a:lnTo>
                  <a:pt x="532" y="980"/>
                </a:lnTo>
                <a:lnTo>
                  <a:pt x="516" y="978"/>
                </a:lnTo>
                <a:lnTo>
                  <a:pt x="501" y="976"/>
                </a:lnTo>
                <a:lnTo>
                  <a:pt x="486" y="974"/>
                </a:lnTo>
                <a:lnTo>
                  <a:pt x="471" y="971"/>
                </a:lnTo>
                <a:lnTo>
                  <a:pt x="457" y="967"/>
                </a:lnTo>
                <a:lnTo>
                  <a:pt x="442" y="963"/>
                </a:lnTo>
                <a:lnTo>
                  <a:pt x="428" y="959"/>
                </a:lnTo>
                <a:lnTo>
                  <a:pt x="414" y="954"/>
                </a:lnTo>
                <a:lnTo>
                  <a:pt x="401" y="948"/>
                </a:lnTo>
                <a:lnTo>
                  <a:pt x="387" y="942"/>
                </a:lnTo>
                <a:lnTo>
                  <a:pt x="374" y="936"/>
                </a:lnTo>
                <a:lnTo>
                  <a:pt x="361" y="929"/>
                </a:lnTo>
                <a:lnTo>
                  <a:pt x="348" y="922"/>
                </a:lnTo>
                <a:lnTo>
                  <a:pt x="336" y="914"/>
                </a:lnTo>
                <a:lnTo>
                  <a:pt x="353" y="916"/>
                </a:lnTo>
                <a:lnTo>
                  <a:pt x="371" y="916"/>
                </a:lnTo>
                <a:lnTo>
                  <a:pt x="384" y="916"/>
                </a:lnTo>
                <a:lnTo>
                  <a:pt x="397" y="915"/>
                </a:lnTo>
                <a:lnTo>
                  <a:pt x="409" y="914"/>
                </a:lnTo>
                <a:lnTo>
                  <a:pt x="422" y="912"/>
                </a:lnTo>
                <a:lnTo>
                  <a:pt x="434" y="910"/>
                </a:lnTo>
                <a:lnTo>
                  <a:pt x="446" y="907"/>
                </a:lnTo>
                <a:lnTo>
                  <a:pt x="458" y="903"/>
                </a:lnTo>
                <a:lnTo>
                  <a:pt x="470" y="899"/>
                </a:lnTo>
                <a:lnTo>
                  <a:pt x="482" y="895"/>
                </a:lnTo>
                <a:lnTo>
                  <a:pt x="493" y="890"/>
                </a:lnTo>
                <a:lnTo>
                  <a:pt x="504" y="885"/>
                </a:lnTo>
                <a:lnTo>
                  <a:pt x="515" y="880"/>
                </a:lnTo>
                <a:lnTo>
                  <a:pt x="525" y="873"/>
                </a:lnTo>
                <a:lnTo>
                  <a:pt x="535" y="867"/>
                </a:lnTo>
                <a:lnTo>
                  <a:pt x="545" y="860"/>
                </a:lnTo>
                <a:lnTo>
                  <a:pt x="555" y="853"/>
                </a:lnTo>
                <a:lnTo>
                  <a:pt x="543" y="852"/>
                </a:lnTo>
                <a:lnTo>
                  <a:pt x="531" y="851"/>
                </a:lnTo>
                <a:lnTo>
                  <a:pt x="520" y="848"/>
                </a:lnTo>
                <a:lnTo>
                  <a:pt x="509" y="845"/>
                </a:lnTo>
                <a:lnTo>
                  <a:pt x="498" y="840"/>
                </a:lnTo>
                <a:lnTo>
                  <a:pt x="488" y="835"/>
                </a:lnTo>
                <a:lnTo>
                  <a:pt x="478" y="830"/>
                </a:lnTo>
                <a:lnTo>
                  <a:pt x="469" y="823"/>
                </a:lnTo>
                <a:lnTo>
                  <a:pt x="460" y="816"/>
                </a:lnTo>
                <a:lnTo>
                  <a:pt x="452" y="808"/>
                </a:lnTo>
                <a:lnTo>
                  <a:pt x="448" y="804"/>
                </a:lnTo>
                <a:lnTo>
                  <a:pt x="444" y="800"/>
                </a:lnTo>
                <a:lnTo>
                  <a:pt x="437" y="791"/>
                </a:lnTo>
                <a:lnTo>
                  <a:pt x="431" y="781"/>
                </a:lnTo>
                <a:lnTo>
                  <a:pt x="425" y="771"/>
                </a:lnTo>
                <a:lnTo>
                  <a:pt x="421" y="761"/>
                </a:lnTo>
                <a:lnTo>
                  <a:pt x="417" y="750"/>
                </a:lnTo>
                <a:lnTo>
                  <a:pt x="423" y="751"/>
                </a:lnTo>
                <a:lnTo>
                  <a:pt x="430" y="752"/>
                </a:lnTo>
                <a:lnTo>
                  <a:pt x="437" y="752"/>
                </a:lnTo>
                <a:lnTo>
                  <a:pt x="445" y="753"/>
                </a:lnTo>
                <a:lnTo>
                  <a:pt x="455" y="752"/>
                </a:lnTo>
                <a:lnTo>
                  <a:pt x="464" y="751"/>
                </a:lnTo>
                <a:lnTo>
                  <a:pt x="474" y="750"/>
                </a:lnTo>
                <a:lnTo>
                  <a:pt x="484" y="747"/>
                </a:lnTo>
                <a:lnTo>
                  <a:pt x="471" y="744"/>
                </a:lnTo>
                <a:lnTo>
                  <a:pt x="459" y="740"/>
                </a:lnTo>
                <a:lnTo>
                  <a:pt x="447" y="735"/>
                </a:lnTo>
                <a:lnTo>
                  <a:pt x="442" y="732"/>
                </a:lnTo>
                <a:lnTo>
                  <a:pt x="436" y="729"/>
                </a:lnTo>
                <a:lnTo>
                  <a:pt x="426" y="722"/>
                </a:lnTo>
                <a:lnTo>
                  <a:pt x="421" y="718"/>
                </a:lnTo>
                <a:lnTo>
                  <a:pt x="416" y="714"/>
                </a:lnTo>
                <a:lnTo>
                  <a:pt x="412" y="710"/>
                </a:lnTo>
                <a:lnTo>
                  <a:pt x="407" y="706"/>
                </a:lnTo>
                <a:lnTo>
                  <a:pt x="403" y="701"/>
                </a:lnTo>
                <a:lnTo>
                  <a:pt x="399" y="697"/>
                </a:lnTo>
                <a:lnTo>
                  <a:pt x="395" y="692"/>
                </a:lnTo>
                <a:lnTo>
                  <a:pt x="391" y="687"/>
                </a:lnTo>
                <a:lnTo>
                  <a:pt x="384" y="676"/>
                </a:lnTo>
                <a:lnTo>
                  <a:pt x="379" y="665"/>
                </a:lnTo>
                <a:lnTo>
                  <a:pt x="376" y="658"/>
                </a:lnTo>
                <a:lnTo>
                  <a:pt x="374" y="652"/>
                </a:lnTo>
                <a:lnTo>
                  <a:pt x="370" y="640"/>
                </a:lnTo>
                <a:lnTo>
                  <a:pt x="367" y="627"/>
                </a:lnTo>
                <a:lnTo>
                  <a:pt x="365" y="614"/>
                </a:lnTo>
                <a:lnTo>
                  <a:pt x="365" y="608"/>
                </a:lnTo>
                <a:lnTo>
                  <a:pt x="365" y="601"/>
                </a:lnTo>
                <a:lnTo>
                  <a:pt x="365" y="599"/>
                </a:lnTo>
                <a:lnTo>
                  <a:pt x="372" y="603"/>
                </a:lnTo>
                <a:lnTo>
                  <a:pt x="380" y="607"/>
                </a:lnTo>
                <a:lnTo>
                  <a:pt x="388" y="610"/>
                </a:lnTo>
                <a:lnTo>
                  <a:pt x="397" y="612"/>
                </a:lnTo>
                <a:lnTo>
                  <a:pt x="405" y="615"/>
                </a:lnTo>
                <a:lnTo>
                  <a:pt x="414" y="616"/>
                </a:lnTo>
                <a:lnTo>
                  <a:pt x="423" y="617"/>
                </a:lnTo>
                <a:lnTo>
                  <a:pt x="432" y="618"/>
                </a:lnTo>
                <a:lnTo>
                  <a:pt x="425" y="613"/>
                </a:lnTo>
                <a:lnTo>
                  <a:pt x="418" y="607"/>
                </a:lnTo>
                <a:lnTo>
                  <a:pt x="411" y="601"/>
                </a:lnTo>
                <a:lnTo>
                  <a:pt x="405" y="595"/>
                </a:lnTo>
                <a:lnTo>
                  <a:pt x="399" y="588"/>
                </a:lnTo>
                <a:lnTo>
                  <a:pt x="394" y="581"/>
                </a:lnTo>
                <a:lnTo>
                  <a:pt x="389" y="573"/>
                </a:lnTo>
                <a:lnTo>
                  <a:pt x="384" y="566"/>
                </a:lnTo>
                <a:lnTo>
                  <a:pt x="380" y="557"/>
                </a:lnTo>
                <a:lnTo>
                  <a:pt x="376" y="549"/>
                </a:lnTo>
                <a:lnTo>
                  <a:pt x="373" y="541"/>
                </a:lnTo>
                <a:lnTo>
                  <a:pt x="371" y="532"/>
                </a:lnTo>
                <a:lnTo>
                  <a:pt x="369" y="523"/>
                </a:lnTo>
                <a:lnTo>
                  <a:pt x="367" y="514"/>
                </a:lnTo>
                <a:lnTo>
                  <a:pt x="366" y="504"/>
                </a:lnTo>
                <a:lnTo>
                  <a:pt x="366" y="495"/>
                </a:lnTo>
                <a:lnTo>
                  <a:pt x="366" y="484"/>
                </a:lnTo>
                <a:lnTo>
                  <a:pt x="367" y="475"/>
                </a:lnTo>
                <a:lnTo>
                  <a:pt x="369" y="465"/>
                </a:lnTo>
                <a:lnTo>
                  <a:pt x="371" y="455"/>
                </a:lnTo>
                <a:lnTo>
                  <a:pt x="374" y="446"/>
                </a:lnTo>
                <a:lnTo>
                  <a:pt x="377" y="437"/>
                </a:lnTo>
                <a:lnTo>
                  <a:pt x="381" y="428"/>
                </a:lnTo>
                <a:lnTo>
                  <a:pt x="386" y="420"/>
                </a:lnTo>
                <a:lnTo>
                  <a:pt x="400" y="437"/>
                </a:lnTo>
                <a:lnTo>
                  <a:pt x="415" y="452"/>
                </a:lnTo>
                <a:lnTo>
                  <a:pt x="431" y="467"/>
                </a:lnTo>
                <a:lnTo>
                  <a:pt x="439" y="474"/>
                </a:lnTo>
                <a:lnTo>
                  <a:pt x="447" y="481"/>
                </a:lnTo>
                <a:lnTo>
                  <a:pt x="456" y="488"/>
                </a:lnTo>
                <a:lnTo>
                  <a:pt x="464" y="494"/>
                </a:lnTo>
                <a:lnTo>
                  <a:pt x="473" y="501"/>
                </a:lnTo>
                <a:lnTo>
                  <a:pt x="482" y="507"/>
                </a:lnTo>
                <a:lnTo>
                  <a:pt x="501" y="518"/>
                </a:lnTo>
                <a:lnTo>
                  <a:pt x="510" y="524"/>
                </a:lnTo>
                <a:lnTo>
                  <a:pt x="520" y="529"/>
                </a:lnTo>
                <a:lnTo>
                  <a:pt x="540" y="538"/>
                </a:lnTo>
                <a:lnTo>
                  <a:pt x="560" y="547"/>
                </a:lnTo>
                <a:lnTo>
                  <a:pt x="570" y="551"/>
                </a:lnTo>
                <a:lnTo>
                  <a:pt x="581" y="554"/>
                </a:lnTo>
                <a:lnTo>
                  <a:pt x="602" y="561"/>
                </a:lnTo>
                <a:lnTo>
                  <a:pt x="624" y="566"/>
                </a:lnTo>
                <a:lnTo>
                  <a:pt x="646" y="570"/>
                </a:lnTo>
                <a:lnTo>
                  <a:pt x="668" y="573"/>
                </a:lnTo>
                <a:lnTo>
                  <a:pt x="680" y="574"/>
                </a:lnTo>
                <a:lnTo>
                  <a:pt x="691" y="575"/>
                </a:lnTo>
                <a:lnTo>
                  <a:pt x="688" y="558"/>
                </a:lnTo>
                <a:lnTo>
                  <a:pt x="688" y="550"/>
                </a:lnTo>
                <a:lnTo>
                  <a:pt x="687" y="541"/>
                </a:lnTo>
                <a:lnTo>
                  <a:pt x="688" y="526"/>
                </a:lnTo>
                <a:lnTo>
                  <a:pt x="689" y="519"/>
                </a:lnTo>
                <a:lnTo>
                  <a:pt x="690" y="511"/>
                </a:lnTo>
                <a:lnTo>
                  <a:pt x="694" y="497"/>
                </a:lnTo>
                <a:lnTo>
                  <a:pt x="696" y="490"/>
                </a:lnTo>
                <a:lnTo>
                  <a:pt x="699" y="483"/>
                </a:lnTo>
                <a:lnTo>
                  <a:pt x="702" y="477"/>
                </a:lnTo>
                <a:lnTo>
                  <a:pt x="705" y="470"/>
                </a:lnTo>
                <a:lnTo>
                  <a:pt x="709" y="464"/>
                </a:lnTo>
                <a:lnTo>
                  <a:pt x="713" y="458"/>
                </a:lnTo>
                <a:lnTo>
                  <a:pt x="722" y="447"/>
                </a:lnTo>
                <a:lnTo>
                  <a:pt x="727" y="442"/>
                </a:lnTo>
                <a:lnTo>
                  <a:pt x="732" y="436"/>
                </a:lnTo>
                <a:lnTo>
                  <a:pt x="737" y="431"/>
                </a:lnTo>
                <a:lnTo>
                  <a:pt x="742" y="427"/>
                </a:lnTo>
                <a:lnTo>
                  <a:pt x="754" y="418"/>
                </a:lnTo>
                <a:lnTo>
                  <a:pt x="760" y="414"/>
                </a:lnTo>
                <a:lnTo>
                  <a:pt x="766" y="411"/>
                </a:lnTo>
                <a:lnTo>
                  <a:pt x="779" y="405"/>
                </a:lnTo>
                <a:lnTo>
                  <a:pt x="793" y="400"/>
                </a:lnTo>
                <a:lnTo>
                  <a:pt x="807" y="396"/>
                </a:lnTo>
                <a:lnTo>
                  <a:pt x="814" y="395"/>
                </a:lnTo>
                <a:lnTo>
                  <a:pt x="822" y="394"/>
                </a:lnTo>
                <a:lnTo>
                  <a:pt x="837" y="393"/>
                </a:lnTo>
                <a:lnTo>
                  <a:pt x="852" y="394"/>
                </a:lnTo>
                <a:lnTo>
                  <a:pt x="860" y="395"/>
                </a:lnTo>
                <a:lnTo>
                  <a:pt x="868" y="396"/>
                </a:lnTo>
                <a:lnTo>
                  <a:pt x="875" y="398"/>
                </a:lnTo>
                <a:lnTo>
                  <a:pt x="882" y="400"/>
                </a:lnTo>
                <a:lnTo>
                  <a:pt x="890" y="403"/>
                </a:lnTo>
                <a:lnTo>
                  <a:pt x="897" y="406"/>
                </a:lnTo>
                <a:lnTo>
                  <a:pt x="903" y="409"/>
                </a:lnTo>
                <a:lnTo>
                  <a:pt x="910" y="412"/>
                </a:lnTo>
                <a:lnTo>
                  <a:pt x="922" y="420"/>
                </a:lnTo>
                <a:lnTo>
                  <a:pt x="928" y="425"/>
                </a:lnTo>
                <a:lnTo>
                  <a:pt x="934" y="429"/>
                </a:lnTo>
                <a:lnTo>
                  <a:pt x="945" y="440"/>
                </a:lnTo>
                <a:lnTo>
                  <a:pt x="957" y="437"/>
                </a:lnTo>
                <a:lnTo>
                  <a:pt x="970" y="434"/>
                </a:lnTo>
                <a:lnTo>
                  <a:pt x="982" y="430"/>
                </a:lnTo>
                <a:lnTo>
                  <a:pt x="994" y="426"/>
                </a:lnTo>
                <a:lnTo>
                  <a:pt x="1005" y="421"/>
                </a:lnTo>
                <a:lnTo>
                  <a:pt x="1017" y="416"/>
                </a:lnTo>
                <a:lnTo>
                  <a:pt x="1028" y="410"/>
                </a:lnTo>
                <a:lnTo>
                  <a:pt x="1039" y="404"/>
                </a:lnTo>
                <a:lnTo>
                  <a:pt x="1034" y="416"/>
                </a:lnTo>
                <a:lnTo>
                  <a:pt x="1028" y="429"/>
                </a:lnTo>
                <a:lnTo>
                  <a:pt x="1025" y="434"/>
                </a:lnTo>
                <a:lnTo>
                  <a:pt x="1021" y="440"/>
                </a:lnTo>
                <a:lnTo>
                  <a:pt x="1014" y="451"/>
                </a:lnTo>
                <a:lnTo>
                  <a:pt x="1005" y="461"/>
                </a:lnTo>
                <a:lnTo>
                  <a:pt x="995" y="470"/>
                </a:lnTo>
                <a:lnTo>
                  <a:pt x="990" y="474"/>
                </a:lnTo>
                <a:lnTo>
                  <a:pt x="985" y="478"/>
                </a:lnTo>
                <a:lnTo>
                  <a:pt x="974" y="486"/>
                </a:lnTo>
                <a:close/>
                <a:moveTo>
                  <a:pt x="1328" y="664"/>
                </a:moveTo>
                <a:lnTo>
                  <a:pt x="1327" y="629"/>
                </a:lnTo>
                <a:lnTo>
                  <a:pt x="1326" y="612"/>
                </a:lnTo>
                <a:lnTo>
                  <a:pt x="1324" y="595"/>
                </a:lnTo>
                <a:lnTo>
                  <a:pt x="1322" y="578"/>
                </a:lnTo>
                <a:lnTo>
                  <a:pt x="1320" y="562"/>
                </a:lnTo>
                <a:lnTo>
                  <a:pt x="1317" y="545"/>
                </a:lnTo>
                <a:lnTo>
                  <a:pt x="1314" y="529"/>
                </a:lnTo>
                <a:lnTo>
                  <a:pt x="1311" y="513"/>
                </a:lnTo>
                <a:lnTo>
                  <a:pt x="1307" y="497"/>
                </a:lnTo>
                <a:lnTo>
                  <a:pt x="1298" y="466"/>
                </a:lnTo>
                <a:lnTo>
                  <a:pt x="1293" y="450"/>
                </a:lnTo>
                <a:lnTo>
                  <a:pt x="1287" y="435"/>
                </a:lnTo>
                <a:lnTo>
                  <a:pt x="1282" y="420"/>
                </a:lnTo>
                <a:lnTo>
                  <a:pt x="1276" y="405"/>
                </a:lnTo>
                <a:lnTo>
                  <a:pt x="1262" y="375"/>
                </a:lnTo>
                <a:lnTo>
                  <a:pt x="1255" y="361"/>
                </a:lnTo>
                <a:lnTo>
                  <a:pt x="1248" y="347"/>
                </a:lnTo>
                <a:lnTo>
                  <a:pt x="1240" y="333"/>
                </a:lnTo>
                <a:lnTo>
                  <a:pt x="1232"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1" y="80"/>
                </a:lnTo>
                <a:lnTo>
                  <a:pt x="952" y="65"/>
                </a:lnTo>
                <a:lnTo>
                  <a:pt x="937" y="58"/>
                </a:lnTo>
                <a:lnTo>
                  <a:pt x="923" y="52"/>
                </a:lnTo>
                <a:lnTo>
                  <a:pt x="892" y="40"/>
                </a:lnTo>
                <a:lnTo>
                  <a:pt x="862" y="29"/>
                </a:lnTo>
                <a:lnTo>
                  <a:pt x="830" y="20"/>
                </a:lnTo>
                <a:lnTo>
                  <a:pt x="814" y="17"/>
                </a:lnTo>
                <a:lnTo>
                  <a:pt x="798" y="13"/>
                </a:lnTo>
                <a:lnTo>
                  <a:pt x="782" y="10"/>
                </a:lnTo>
                <a:lnTo>
                  <a:pt x="765" y="7"/>
                </a:lnTo>
                <a:lnTo>
                  <a:pt x="749" y="5"/>
                </a:lnTo>
                <a:lnTo>
                  <a:pt x="732" y="3"/>
                </a:lnTo>
                <a:lnTo>
                  <a:pt x="714" y="2"/>
                </a:lnTo>
                <a:lnTo>
                  <a:pt x="698" y="0"/>
                </a:lnTo>
                <a:lnTo>
                  <a:pt x="663" y="0"/>
                </a:lnTo>
                <a:lnTo>
                  <a:pt x="629" y="0"/>
                </a:lnTo>
                <a:lnTo>
                  <a:pt x="612" y="2"/>
                </a:lnTo>
                <a:lnTo>
                  <a:pt x="596" y="3"/>
                </a:lnTo>
                <a:lnTo>
                  <a:pt x="579" y="5"/>
                </a:lnTo>
                <a:lnTo>
                  <a:pt x="562" y="7"/>
                </a:lnTo>
                <a:lnTo>
                  <a:pt x="546" y="10"/>
                </a:lnTo>
                <a:lnTo>
                  <a:pt x="530" y="13"/>
                </a:lnTo>
                <a:lnTo>
                  <a:pt x="514" y="17"/>
                </a:lnTo>
                <a:lnTo>
                  <a:pt x="498" y="20"/>
                </a:lnTo>
                <a:lnTo>
                  <a:pt x="466" y="29"/>
                </a:lnTo>
                <a:lnTo>
                  <a:pt x="451" y="34"/>
                </a:lnTo>
                <a:lnTo>
                  <a:pt x="435" y="40"/>
                </a:lnTo>
                <a:lnTo>
                  <a:pt x="420" y="46"/>
                </a:lnTo>
                <a:lnTo>
                  <a:pt x="405" y="52"/>
                </a:lnTo>
                <a:lnTo>
                  <a:pt x="376" y="65"/>
                </a:lnTo>
                <a:lnTo>
                  <a:pt x="361" y="72"/>
                </a:lnTo>
                <a:lnTo>
                  <a:pt x="347" y="80"/>
                </a:lnTo>
                <a:lnTo>
                  <a:pt x="333" y="87"/>
                </a:lnTo>
                <a:lnTo>
                  <a:pt x="319" y="96"/>
                </a:lnTo>
                <a:lnTo>
                  <a:pt x="293" y="113"/>
                </a:lnTo>
                <a:lnTo>
                  <a:pt x="267" y="131"/>
                </a:lnTo>
                <a:lnTo>
                  <a:pt x="254" y="141"/>
                </a:lnTo>
                <a:lnTo>
                  <a:pt x="241" y="151"/>
                </a:lnTo>
                <a:lnTo>
                  <a:pt x="229" y="161"/>
                </a:lnTo>
                <a:lnTo>
                  <a:pt x="217" y="172"/>
                </a:lnTo>
                <a:lnTo>
                  <a:pt x="194" y="194"/>
                </a:lnTo>
                <a:lnTo>
                  <a:pt x="172" y="217"/>
                </a:lnTo>
                <a:lnTo>
                  <a:pt x="162" y="229"/>
                </a:lnTo>
                <a:lnTo>
                  <a:pt x="152" y="241"/>
                </a:lnTo>
                <a:lnTo>
                  <a:pt x="132" y="266"/>
                </a:lnTo>
                <a:lnTo>
                  <a:pt x="113" y="292"/>
                </a:lnTo>
                <a:lnTo>
                  <a:pt x="105" y="305"/>
                </a:lnTo>
                <a:lnTo>
                  <a:pt x="96" y="319"/>
                </a:lnTo>
                <a:lnTo>
                  <a:pt x="80" y="347"/>
                </a:lnTo>
                <a:lnTo>
                  <a:pt x="66" y="375"/>
                </a:lnTo>
                <a:lnTo>
                  <a:pt x="59" y="390"/>
                </a:lnTo>
                <a:lnTo>
                  <a:pt x="52" y="405"/>
                </a:lnTo>
                <a:lnTo>
                  <a:pt x="40" y="435"/>
                </a:lnTo>
                <a:lnTo>
                  <a:pt x="30" y="466"/>
                </a:lnTo>
                <a:lnTo>
                  <a:pt x="21" y="497"/>
                </a:lnTo>
                <a:lnTo>
                  <a:pt x="17" y="513"/>
                </a:lnTo>
                <a:lnTo>
                  <a:pt x="14" y="529"/>
                </a:lnTo>
                <a:lnTo>
                  <a:pt x="10" y="545"/>
                </a:lnTo>
                <a:lnTo>
                  <a:pt x="8" y="562"/>
                </a:lnTo>
                <a:lnTo>
                  <a:pt x="5" y="578"/>
                </a:lnTo>
                <a:lnTo>
                  <a:pt x="4" y="595"/>
                </a:lnTo>
                <a:lnTo>
                  <a:pt x="2" y="612"/>
                </a:lnTo>
                <a:lnTo>
                  <a:pt x="1" y="629"/>
                </a:lnTo>
                <a:lnTo>
                  <a:pt x="0" y="646"/>
                </a:lnTo>
                <a:lnTo>
                  <a:pt x="0" y="664"/>
                </a:lnTo>
                <a:lnTo>
                  <a:pt x="1" y="698"/>
                </a:lnTo>
                <a:lnTo>
                  <a:pt x="2" y="715"/>
                </a:lnTo>
                <a:lnTo>
                  <a:pt x="4" y="732"/>
                </a:lnTo>
                <a:lnTo>
                  <a:pt x="5" y="748"/>
                </a:lnTo>
                <a:lnTo>
                  <a:pt x="8" y="765"/>
                </a:lnTo>
                <a:lnTo>
                  <a:pt x="10" y="781"/>
                </a:lnTo>
                <a:lnTo>
                  <a:pt x="14" y="798"/>
                </a:lnTo>
                <a:lnTo>
                  <a:pt x="17" y="814"/>
                </a:lnTo>
                <a:lnTo>
                  <a:pt x="21" y="830"/>
                </a:lnTo>
                <a:lnTo>
                  <a:pt x="30" y="861"/>
                </a:lnTo>
                <a:lnTo>
                  <a:pt x="35" y="877"/>
                </a:lnTo>
                <a:lnTo>
                  <a:pt x="40" y="892"/>
                </a:lnTo>
                <a:lnTo>
                  <a:pt x="46" y="907"/>
                </a:lnTo>
                <a:lnTo>
                  <a:pt x="52" y="922"/>
                </a:lnTo>
                <a:lnTo>
                  <a:pt x="66" y="951"/>
                </a:lnTo>
                <a:lnTo>
                  <a:pt x="73" y="966"/>
                </a:lnTo>
                <a:lnTo>
                  <a:pt x="80" y="980"/>
                </a:lnTo>
                <a:lnTo>
                  <a:pt x="88" y="994"/>
                </a:lnTo>
                <a:lnTo>
                  <a:pt x="96" y="1008"/>
                </a:lnTo>
                <a:lnTo>
                  <a:pt x="113" y="1035"/>
                </a:lnTo>
                <a:lnTo>
                  <a:pt x="132" y="1061"/>
                </a:lnTo>
                <a:lnTo>
                  <a:pt x="142" y="1073"/>
                </a:lnTo>
                <a:lnTo>
                  <a:pt x="152" y="1086"/>
                </a:lnTo>
                <a:lnTo>
                  <a:pt x="162" y="1098"/>
                </a:lnTo>
                <a:lnTo>
                  <a:pt x="172" y="1110"/>
                </a:lnTo>
                <a:lnTo>
                  <a:pt x="194" y="1133"/>
                </a:lnTo>
                <a:lnTo>
                  <a:pt x="217" y="1155"/>
                </a:lnTo>
                <a:lnTo>
                  <a:pt x="229" y="1165"/>
                </a:lnTo>
                <a:lnTo>
                  <a:pt x="241" y="1176"/>
                </a:lnTo>
                <a:lnTo>
                  <a:pt x="267" y="1195"/>
                </a:lnTo>
                <a:lnTo>
                  <a:pt x="293" y="1214"/>
                </a:lnTo>
                <a:lnTo>
                  <a:pt x="306" y="1223"/>
                </a:lnTo>
                <a:lnTo>
                  <a:pt x="319" y="1231"/>
                </a:lnTo>
                <a:lnTo>
                  <a:pt x="347" y="1247"/>
                </a:lnTo>
                <a:lnTo>
                  <a:pt x="376" y="1262"/>
                </a:lnTo>
                <a:lnTo>
                  <a:pt x="390" y="1269"/>
                </a:lnTo>
                <a:lnTo>
                  <a:pt x="405" y="1275"/>
                </a:lnTo>
                <a:lnTo>
                  <a:pt x="435" y="1287"/>
                </a:lnTo>
                <a:lnTo>
                  <a:pt x="466" y="1297"/>
                </a:lnTo>
                <a:lnTo>
                  <a:pt x="498" y="1306"/>
                </a:lnTo>
                <a:lnTo>
                  <a:pt x="514" y="1310"/>
                </a:lnTo>
                <a:lnTo>
                  <a:pt x="530" y="1314"/>
                </a:lnTo>
                <a:lnTo>
                  <a:pt x="546" y="1317"/>
                </a:lnTo>
                <a:lnTo>
                  <a:pt x="562" y="1319"/>
                </a:lnTo>
                <a:lnTo>
                  <a:pt x="579" y="1322"/>
                </a:lnTo>
                <a:lnTo>
                  <a:pt x="596" y="1324"/>
                </a:lnTo>
                <a:lnTo>
                  <a:pt x="612" y="1325"/>
                </a:lnTo>
                <a:lnTo>
                  <a:pt x="629" y="1326"/>
                </a:lnTo>
                <a:lnTo>
                  <a:pt x="663" y="1327"/>
                </a:lnTo>
                <a:lnTo>
                  <a:pt x="698" y="1326"/>
                </a:lnTo>
                <a:lnTo>
                  <a:pt x="714" y="1325"/>
                </a:lnTo>
                <a:lnTo>
                  <a:pt x="732" y="1324"/>
                </a:lnTo>
                <a:lnTo>
                  <a:pt x="749" y="1322"/>
                </a:lnTo>
                <a:lnTo>
                  <a:pt x="765" y="1319"/>
                </a:lnTo>
                <a:lnTo>
                  <a:pt x="782" y="1317"/>
                </a:lnTo>
                <a:lnTo>
                  <a:pt x="798" y="1314"/>
                </a:lnTo>
                <a:lnTo>
                  <a:pt x="814" y="1310"/>
                </a:lnTo>
                <a:lnTo>
                  <a:pt x="830" y="1306"/>
                </a:lnTo>
                <a:lnTo>
                  <a:pt x="862" y="1297"/>
                </a:lnTo>
                <a:lnTo>
                  <a:pt x="877" y="1292"/>
                </a:lnTo>
                <a:lnTo>
                  <a:pt x="892" y="1287"/>
                </a:lnTo>
                <a:lnTo>
                  <a:pt x="908" y="1281"/>
                </a:lnTo>
                <a:lnTo>
                  <a:pt x="923" y="1275"/>
                </a:lnTo>
                <a:lnTo>
                  <a:pt x="952" y="1262"/>
                </a:lnTo>
                <a:lnTo>
                  <a:pt x="966" y="1255"/>
                </a:lnTo>
                <a:lnTo>
                  <a:pt x="981" y="1247"/>
                </a:lnTo>
                <a:lnTo>
                  <a:pt x="995"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2" y="1008"/>
                </a:lnTo>
                <a:lnTo>
                  <a:pt x="1248" y="980"/>
                </a:lnTo>
                <a:lnTo>
                  <a:pt x="1262" y="951"/>
                </a:lnTo>
                <a:lnTo>
                  <a:pt x="1269" y="937"/>
                </a:lnTo>
                <a:lnTo>
                  <a:pt x="1276" y="922"/>
                </a:lnTo>
                <a:lnTo>
                  <a:pt x="1287" y="892"/>
                </a:lnTo>
                <a:lnTo>
                  <a:pt x="1298" y="861"/>
                </a:lnTo>
                <a:lnTo>
                  <a:pt x="1307" y="830"/>
                </a:lnTo>
                <a:lnTo>
                  <a:pt x="1311" y="814"/>
                </a:lnTo>
                <a:lnTo>
                  <a:pt x="1314" y="798"/>
                </a:lnTo>
                <a:lnTo>
                  <a:pt x="1317" y="781"/>
                </a:lnTo>
                <a:lnTo>
                  <a:pt x="1320" y="765"/>
                </a:lnTo>
                <a:lnTo>
                  <a:pt x="1322" y="748"/>
                </a:lnTo>
                <a:lnTo>
                  <a:pt x="1324" y="732"/>
                </a:lnTo>
                <a:lnTo>
                  <a:pt x="1326" y="715"/>
                </a:lnTo>
                <a:lnTo>
                  <a:pt x="1327" y="698"/>
                </a:lnTo>
                <a:lnTo>
                  <a:pt x="1327"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6" name="Freeform 8">
            <a:hlinkClick r:id="rId5" tooltip="Linkedin"/>
          </p:cNvPr>
          <p:cNvSpPr>
            <a:spLocks noChangeAspect="1" noEditPoints="1"/>
          </p:cNvSpPr>
          <p:nvPr userDrawn="1"/>
        </p:nvSpPr>
        <p:spPr bwMode="auto">
          <a:xfrm>
            <a:off x="10485749" y="5409256"/>
            <a:ext cx="324000" cy="324000"/>
          </a:xfrm>
          <a:custGeom>
            <a:avLst/>
            <a:gdLst>
              <a:gd name="T0" fmla="*/ 531 w 1327"/>
              <a:gd name="T1" fmla="*/ 466 h 1327"/>
              <a:gd name="T2" fmla="*/ 513 w 1327"/>
              <a:gd name="T3" fmla="*/ 431 h 1327"/>
              <a:gd name="T4" fmla="*/ 478 w 1327"/>
              <a:gd name="T5" fmla="*/ 414 h 1327"/>
              <a:gd name="T6" fmla="*/ 438 w 1327"/>
              <a:gd name="T7" fmla="*/ 423 h 1327"/>
              <a:gd name="T8" fmla="*/ 415 w 1327"/>
              <a:gd name="T9" fmla="*/ 455 h 1327"/>
              <a:gd name="T10" fmla="*/ 417 w 1327"/>
              <a:gd name="T11" fmla="*/ 496 h 1327"/>
              <a:gd name="T12" fmla="*/ 443 w 1327"/>
              <a:gd name="T13" fmla="*/ 525 h 1327"/>
              <a:gd name="T14" fmla="*/ 484 w 1327"/>
              <a:gd name="T15" fmla="*/ 531 h 1327"/>
              <a:gd name="T16" fmla="*/ 517 w 1327"/>
              <a:gd name="T17" fmla="*/ 510 h 1327"/>
              <a:gd name="T18" fmla="*/ 531 w 1327"/>
              <a:gd name="T19" fmla="*/ 473 h 1327"/>
              <a:gd name="T20" fmla="*/ 904 w 1327"/>
              <a:gd name="T21" fmla="*/ 679 h 1327"/>
              <a:gd name="T22" fmla="*/ 890 w 1327"/>
              <a:gd name="T23" fmla="*/ 625 h 1327"/>
              <a:gd name="T24" fmla="*/ 847 w 1327"/>
              <a:gd name="T25" fmla="*/ 581 h 1327"/>
              <a:gd name="T26" fmla="*/ 793 w 1327"/>
              <a:gd name="T27" fmla="*/ 569 h 1327"/>
              <a:gd name="T28" fmla="*/ 735 w 1327"/>
              <a:gd name="T29" fmla="*/ 579 h 1327"/>
              <a:gd name="T30" fmla="*/ 697 w 1327"/>
              <a:gd name="T31" fmla="*/ 607 h 1327"/>
              <a:gd name="T32" fmla="*/ 690 w 1327"/>
              <a:gd name="T33" fmla="*/ 906 h 1327"/>
              <a:gd name="T34" fmla="*/ 695 w 1327"/>
              <a:gd name="T35" fmla="*/ 698 h 1327"/>
              <a:gd name="T36" fmla="*/ 719 w 1327"/>
              <a:gd name="T37" fmla="*/ 667 h 1327"/>
              <a:gd name="T38" fmla="*/ 760 w 1327"/>
              <a:gd name="T39" fmla="*/ 659 h 1327"/>
              <a:gd name="T40" fmla="*/ 795 w 1327"/>
              <a:gd name="T41" fmla="*/ 683 h 1327"/>
              <a:gd name="T42" fmla="*/ 804 w 1327"/>
              <a:gd name="T43" fmla="*/ 747 h 1327"/>
              <a:gd name="T44" fmla="*/ 1003 w 1327"/>
              <a:gd name="T45" fmla="*/ 980 h 1327"/>
              <a:gd name="T46" fmla="*/ 982 w 1327"/>
              <a:gd name="T47" fmla="*/ 1002 h 1327"/>
              <a:gd name="T48" fmla="*/ 364 w 1327"/>
              <a:gd name="T49" fmla="*/ 1008 h 1327"/>
              <a:gd name="T50" fmla="*/ 333 w 1327"/>
              <a:gd name="T51" fmla="*/ 994 h 1327"/>
              <a:gd name="T52" fmla="*/ 319 w 1327"/>
              <a:gd name="T53" fmla="*/ 964 h 1327"/>
              <a:gd name="T54" fmla="*/ 323 w 1327"/>
              <a:gd name="T55" fmla="*/ 347 h 1327"/>
              <a:gd name="T56" fmla="*/ 345 w 1327"/>
              <a:gd name="T57" fmla="*/ 324 h 1327"/>
              <a:gd name="T58" fmla="*/ 963 w 1327"/>
              <a:gd name="T59" fmla="*/ 319 h 1327"/>
              <a:gd name="T60" fmla="*/ 993 w 1327"/>
              <a:gd name="T61" fmla="*/ 333 h 1327"/>
              <a:gd name="T62" fmla="*/ 1008 w 1327"/>
              <a:gd name="T63" fmla="*/ 363 h 1327"/>
              <a:gd name="T64" fmla="*/ 1322 w 1327"/>
              <a:gd name="T65" fmla="*/ 578 h 1327"/>
              <a:gd name="T66" fmla="*/ 1292 w 1327"/>
              <a:gd name="T67" fmla="*/ 450 h 1327"/>
              <a:gd name="T68" fmla="*/ 1239 w 1327"/>
              <a:gd name="T69" fmla="*/ 333 h 1327"/>
              <a:gd name="T70" fmla="*/ 1155 w 1327"/>
              <a:gd name="T71" fmla="*/ 217 h 1327"/>
              <a:gd name="T72" fmla="*/ 1021 w 1327"/>
              <a:gd name="T73" fmla="*/ 104 h 1327"/>
              <a:gd name="T74" fmla="*/ 861 w 1327"/>
              <a:gd name="T75" fmla="*/ 29 h 1327"/>
              <a:gd name="T76" fmla="*/ 732 w 1327"/>
              <a:gd name="T77" fmla="*/ 3 h 1327"/>
              <a:gd name="T78" fmla="*/ 578 w 1327"/>
              <a:gd name="T79" fmla="*/ 5 h 1327"/>
              <a:gd name="T80" fmla="*/ 450 w 1327"/>
              <a:gd name="T81" fmla="*/ 34 h 1327"/>
              <a:gd name="T82" fmla="*/ 333 w 1327"/>
              <a:gd name="T83" fmla="*/ 87 h 1327"/>
              <a:gd name="T84" fmla="*/ 217 w 1327"/>
              <a:gd name="T85" fmla="*/ 172 h 1327"/>
              <a:gd name="T86" fmla="*/ 104 w 1327"/>
              <a:gd name="T87" fmla="*/ 305 h 1327"/>
              <a:gd name="T88" fmla="*/ 29 w 1327"/>
              <a:gd name="T89" fmla="*/ 466 h 1327"/>
              <a:gd name="T90" fmla="*/ 3 w 1327"/>
              <a:gd name="T91" fmla="*/ 595 h 1327"/>
              <a:gd name="T92" fmla="*/ 3 w 1327"/>
              <a:gd name="T93" fmla="*/ 732 h 1327"/>
              <a:gd name="T94" fmla="*/ 29 w 1327"/>
              <a:gd name="T95" fmla="*/ 861 h 1327"/>
              <a:gd name="T96" fmla="*/ 80 w 1327"/>
              <a:gd name="T97" fmla="*/ 980 h 1327"/>
              <a:gd name="T98" fmla="*/ 161 w 1327"/>
              <a:gd name="T99" fmla="*/ 1098 h 1327"/>
              <a:gd name="T100" fmla="*/ 292 w 1327"/>
              <a:gd name="T101" fmla="*/ 1214 h 1327"/>
              <a:gd name="T102" fmla="*/ 435 w 1327"/>
              <a:gd name="T103" fmla="*/ 1287 h 1327"/>
              <a:gd name="T104" fmla="*/ 578 w 1327"/>
              <a:gd name="T105" fmla="*/ 1322 h 1327"/>
              <a:gd name="T106" fmla="*/ 732 w 1327"/>
              <a:gd name="T107" fmla="*/ 1324 h 1327"/>
              <a:gd name="T108" fmla="*/ 861 w 1327"/>
              <a:gd name="T109" fmla="*/ 1297 h 1327"/>
              <a:gd name="T110" fmla="*/ 980 w 1327"/>
              <a:gd name="T111" fmla="*/ 1247 h 1327"/>
              <a:gd name="T112" fmla="*/ 1098 w 1327"/>
              <a:gd name="T113" fmla="*/ 1165 h 1327"/>
              <a:gd name="T114" fmla="*/ 1214 w 1327"/>
              <a:gd name="T115" fmla="*/ 1035 h 1327"/>
              <a:gd name="T116" fmla="*/ 1287 w 1327"/>
              <a:gd name="T117" fmla="*/ 892 h 1327"/>
              <a:gd name="T118" fmla="*/ 1322 w 1327"/>
              <a:gd name="T119" fmla="*/ 748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7" h="1327">
                <a:moveTo>
                  <a:pt x="523" y="577"/>
                </a:moveTo>
                <a:lnTo>
                  <a:pt x="420" y="577"/>
                </a:lnTo>
                <a:lnTo>
                  <a:pt x="420" y="907"/>
                </a:lnTo>
                <a:lnTo>
                  <a:pt x="523" y="907"/>
                </a:lnTo>
                <a:lnTo>
                  <a:pt x="523" y="577"/>
                </a:lnTo>
                <a:close/>
                <a:moveTo>
                  <a:pt x="531" y="473"/>
                </a:moveTo>
                <a:lnTo>
                  <a:pt x="531" y="466"/>
                </a:lnTo>
                <a:lnTo>
                  <a:pt x="530" y="461"/>
                </a:lnTo>
                <a:lnTo>
                  <a:pt x="528" y="455"/>
                </a:lnTo>
                <a:lnTo>
                  <a:pt x="526" y="449"/>
                </a:lnTo>
                <a:lnTo>
                  <a:pt x="524" y="444"/>
                </a:lnTo>
                <a:lnTo>
                  <a:pt x="521" y="439"/>
                </a:lnTo>
                <a:lnTo>
                  <a:pt x="517" y="435"/>
                </a:lnTo>
                <a:lnTo>
                  <a:pt x="513" y="431"/>
                </a:lnTo>
                <a:lnTo>
                  <a:pt x="509" y="427"/>
                </a:lnTo>
                <a:lnTo>
                  <a:pt x="505" y="423"/>
                </a:lnTo>
                <a:lnTo>
                  <a:pt x="500" y="420"/>
                </a:lnTo>
                <a:lnTo>
                  <a:pt x="495" y="418"/>
                </a:lnTo>
                <a:lnTo>
                  <a:pt x="489" y="416"/>
                </a:lnTo>
                <a:lnTo>
                  <a:pt x="484" y="414"/>
                </a:lnTo>
                <a:lnTo>
                  <a:pt x="478" y="414"/>
                </a:lnTo>
                <a:lnTo>
                  <a:pt x="472" y="413"/>
                </a:lnTo>
                <a:lnTo>
                  <a:pt x="466" y="414"/>
                </a:lnTo>
                <a:lnTo>
                  <a:pt x="460" y="414"/>
                </a:lnTo>
                <a:lnTo>
                  <a:pt x="454" y="416"/>
                </a:lnTo>
                <a:lnTo>
                  <a:pt x="449" y="418"/>
                </a:lnTo>
                <a:lnTo>
                  <a:pt x="443" y="420"/>
                </a:lnTo>
                <a:lnTo>
                  <a:pt x="438" y="423"/>
                </a:lnTo>
                <a:lnTo>
                  <a:pt x="434" y="427"/>
                </a:lnTo>
                <a:lnTo>
                  <a:pt x="430" y="431"/>
                </a:lnTo>
                <a:lnTo>
                  <a:pt x="426" y="435"/>
                </a:lnTo>
                <a:lnTo>
                  <a:pt x="422" y="439"/>
                </a:lnTo>
                <a:lnTo>
                  <a:pt x="419" y="444"/>
                </a:lnTo>
                <a:lnTo>
                  <a:pt x="417" y="449"/>
                </a:lnTo>
                <a:lnTo>
                  <a:pt x="415" y="455"/>
                </a:lnTo>
                <a:lnTo>
                  <a:pt x="414" y="461"/>
                </a:lnTo>
                <a:lnTo>
                  <a:pt x="413" y="466"/>
                </a:lnTo>
                <a:lnTo>
                  <a:pt x="412" y="473"/>
                </a:lnTo>
                <a:lnTo>
                  <a:pt x="413" y="479"/>
                </a:lnTo>
                <a:lnTo>
                  <a:pt x="414" y="484"/>
                </a:lnTo>
                <a:lnTo>
                  <a:pt x="415" y="490"/>
                </a:lnTo>
                <a:lnTo>
                  <a:pt x="417" y="496"/>
                </a:lnTo>
                <a:lnTo>
                  <a:pt x="419" y="501"/>
                </a:lnTo>
                <a:lnTo>
                  <a:pt x="422" y="506"/>
                </a:lnTo>
                <a:lnTo>
                  <a:pt x="426" y="510"/>
                </a:lnTo>
                <a:lnTo>
                  <a:pt x="430" y="514"/>
                </a:lnTo>
                <a:lnTo>
                  <a:pt x="434" y="518"/>
                </a:lnTo>
                <a:lnTo>
                  <a:pt x="438" y="522"/>
                </a:lnTo>
                <a:lnTo>
                  <a:pt x="443" y="525"/>
                </a:lnTo>
                <a:lnTo>
                  <a:pt x="449" y="527"/>
                </a:lnTo>
                <a:lnTo>
                  <a:pt x="454" y="529"/>
                </a:lnTo>
                <a:lnTo>
                  <a:pt x="460" y="531"/>
                </a:lnTo>
                <a:lnTo>
                  <a:pt x="466" y="531"/>
                </a:lnTo>
                <a:lnTo>
                  <a:pt x="472" y="532"/>
                </a:lnTo>
                <a:lnTo>
                  <a:pt x="478" y="531"/>
                </a:lnTo>
                <a:lnTo>
                  <a:pt x="484" y="531"/>
                </a:lnTo>
                <a:lnTo>
                  <a:pt x="489" y="529"/>
                </a:lnTo>
                <a:lnTo>
                  <a:pt x="495" y="527"/>
                </a:lnTo>
                <a:lnTo>
                  <a:pt x="500" y="525"/>
                </a:lnTo>
                <a:lnTo>
                  <a:pt x="505" y="522"/>
                </a:lnTo>
                <a:lnTo>
                  <a:pt x="509" y="518"/>
                </a:lnTo>
                <a:lnTo>
                  <a:pt x="513" y="514"/>
                </a:lnTo>
                <a:lnTo>
                  <a:pt x="517" y="510"/>
                </a:lnTo>
                <a:lnTo>
                  <a:pt x="521" y="506"/>
                </a:lnTo>
                <a:lnTo>
                  <a:pt x="524" y="501"/>
                </a:lnTo>
                <a:lnTo>
                  <a:pt x="526" y="496"/>
                </a:lnTo>
                <a:lnTo>
                  <a:pt x="528" y="490"/>
                </a:lnTo>
                <a:lnTo>
                  <a:pt x="530" y="484"/>
                </a:lnTo>
                <a:lnTo>
                  <a:pt x="531" y="479"/>
                </a:lnTo>
                <a:lnTo>
                  <a:pt x="531" y="473"/>
                </a:lnTo>
                <a:close/>
                <a:moveTo>
                  <a:pt x="804" y="906"/>
                </a:moveTo>
                <a:lnTo>
                  <a:pt x="906" y="906"/>
                </a:lnTo>
                <a:lnTo>
                  <a:pt x="906" y="726"/>
                </a:lnTo>
                <a:lnTo>
                  <a:pt x="906" y="710"/>
                </a:lnTo>
                <a:lnTo>
                  <a:pt x="905" y="694"/>
                </a:lnTo>
                <a:lnTo>
                  <a:pt x="905" y="686"/>
                </a:lnTo>
                <a:lnTo>
                  <a:pt x="904" y="679"/>
                </a:lnTo>
                <a:lnTo>
                  <a:pt x="903" y="672"/>
                </a:lnTo>
                <a:lnTo>
                  <a:pt x="902" y="664"/>
                </a:lnTo>
                <a:lnTo>
                  <a:pt x="901" y="656"/>
                </a:lnTo>
                <a:lnTo>
                  <a:pt x="899" y="650"/>
                </a:lnTo>
                <a:lnTo>
                  <a:pt x="895" y="637"/>
                </a:lnTo>
                <a:lnTo>
                  <a:pt x="893" y="631"/>
                </a:lnTo>
                <a:lnTo>
                  <a:pt x="890" y="625"/>
                </a:lnTo>
                <a:lnTo>
                  <a:pt x="887" y="619"/>
                </a:lnTo>
                <a:lnTo>
                  <a:pt x="884" y="614"/>
                </a:lnTo>
                <a:lnTo>
                  <a:pt x="877" y="604"/>
                </a:lnTo>
                <a:lnTo>
                  <a:pt x="868" y="595"/>
                </a:lnTo>
                <a:lnTo>
                  <a:pt x="863" y="591"/>
                </a:lnTo>
                <a:lnTo>
                  <a:pt x="858" y="587"/>
                </a:lnTo>
                <a:lnTo>
                  <a:pt x="847" y="581"/>
                </a:lnTo>
                <a:lnTo>
                  <a:pt x="840" y="578"/>
                </a:lnTo>
                <a:lnTo>
                  <a:pt x="834" y="575"/>
                </a:lnTo>
                <a:lnTo>
                  <a:pt x="826" y="573"/>
                </a:lnTo>
                <a:lnTo>
                  <a:pt x="819" y="572"/>
                </a:lnTo>
                <a:lnTo>
                  <a:pt x="811" y="570"/>
                </a:lnTo>
                <a:lnTo>
                  <a:pt x="802" y="569"/>
                </a:lnTo>
                <a:lnTo>
                  <a:pt x="793" y="569"/>
                </a:lnTo>
                <a:lnTo>
                  <a:pt x="784" y="569"/>
                </a:lnTo>
                <a:lnTo>
                  <a:pt x="775" y="569"/>
                </a:lnTo>
                <a:lnTo>
                  <a:pt x="766" y="570"/>
                </a:lnTo>
                <a:lnTo>
                  <a:pt x="758" y="571"/>
                </a:lnTo>
                <a:lnTo>
                  <a:pt x="750" y="573"/>
                </a:lnTo>
                <a:lnTo>
                  <a:pt x="742" y="576"/>
                </a:lnTo>
                <a:lnTo>
                  <a:pt x="735" y="579"/>
                </a:lnTo>
                <a:lnTo>
                  <a:pt x="728" y="582"/>
                </a:lnTo>
                <a:lnTo>
                  <a:pt x="722" y="585"/>
                </a:lnTo>
                <a:lnTo>
                  <a:pt x="716" y="589"/>
                </a:lnTo>
                <a:lnTo>
                  <a:pt x="711" y="593"/>
                </a:lnTo>
                <a:lnTo>
                  <a:pt x="706" y="598"/>
                </a:lnTo>
                <a:lnTo>
                  <a:pt x="701" y="602"/>
                </a:lnTo>
                <a:lnTo>
                  <a:pt x="697" y="607"/>
                </a:lnTo>
                <a:lnTo>
                  <a:pt x="693" y="612"/>
                </a:lnTo>
                <a:lnTo>
                  <a:pt x="687" y="622"/>
                </a:lnTo>
                <a:lnTo>
                  <a:pt x="686" y="622"/>
                </a:lnTo>
                <a:lnTo>
                  <a:pt x="686" y="577"/>
                </a:lnTo>
                <a:lnTo>
                  <a:pt x="587" y="577"/>
                </a:lnTo>
                <a:lnTo>
                  <a:pt x="587" y="906"/>
                </a:lnTo>
                <a:lnTo>
                  <a:pt x="690" y="906"/>
                </a:lnTo>
                <a:lnTo>
                  <a:pt x="690" y="744"/>
                </a:lnTo>
                <a:lnTo>
                  <a:pt x="690" y="728"/>
                </a:lnTo>
                <a:lnTo>
                  <a:pt x="691" y="720"/>
                </a:lnTo>
                <a:lnTo>
                  <a:pt x="692" y="713"/>
                </a:lnTo>
                <a:lnTo>
                  <a:pt x="693" y="709"/>
                </a:lnTo>
                <a:lnTo>
                  <a:pt x="693" y="705"/>
                </a:lnTo>
                <a:lnTo>
                  <a:pt x="695" y="698"/>
                </a:lnTo>
                <a:lnTo>
                  <a:pt x="698" y="692"/>
                </a:lnTo>
                <a:lnTo>
                  <a:pt x="701" y="686"/>
                </a:lnTo>
                <a:lnTo>
                  <a:pt x="704" y="680"/>
                </a:lnTo>
                <a:lnTo>
                  <a:pt x="708" y="675"/>
                </a:lnTo>
                <a:lnTo>
                  <a:pt x="713" y="670"/>
                </a:lnTo>
                <a:lnTo>
                  <a:pt x="716" y="668"/>
                </a:lnTo>
                <a:lnTo>
                  <a:pt x="719" y="667"/>
                </a:lnTo>
                <a:lnTo>
                  <a:pt x="722" y="665"/>
                </a:lnTo>
                <a:lnTo>
                  <a:pt x="726" y="664"/>
                </a:lnTo>
                <a:lnTo>
                  <a:pt x="729" y="661"/>
                </a:lnTo>
                <a:lnTo>
                  <a:pt x="733" y="660"/>
                </a:lnTo>
                <a:lnTo>
                  <a:pt x="742" y="659"/>
                </a:lnTo>
                <a:lnTo>
                  <a:pt x="751" y="658"/>
                </a:lnTo>
                <a:lnTo>
                  <a:pt x="760" y="659"/>
                </a:lnTo>
                <a:lnTo>
                  <a:pt x="765" y="660"/>
                </a:lnTo>
                <a:lnTo>
                  <a:pt x="769" y="661"/>
                </a:lnTo>
                <a:lnTo>
                  <a:pt x="776" y="664"/>
                </a:lnTo>
                <a:lnTo>
                  <a:pt x="782" y="668"/>
                </a:lnTo>
                <a:lnTo>
                  <a:pt x="787" y="672"/>
                </a:lnTo>
                <a:lnTo>
                  <a:pt x="791" y="677"/>
                </a:lnTo>
                <a:lnTo>
                  <a:pt x="795" y="683"/>
                </a:lnTo>
                <a:lnTo>
                  <a:pt x="797" y="689"/>
                </a:lnTo>
                <a:lnTo>
                  <a:pt x="800" y="695"/>
                </a:lnTo>
                <a:lnTo>
                  <a:pt x="801" y="702"/>
                </a:lnTo>
                <a:lnTo>
                  <a:pt x="803" y="709"/>
                </a:lnTo>
                <a:lnTo>
                  <a:pt x="803" y="717"/>
                </a:lnTo>
                <a:lnTo>
                  <a:pt x="804" y="732"/>
                </a:lnTo>
                <a:lnTo>
                  <a:pt x="804" y="747"/>
                </a:lnTo>
                <a:lnTo>
                  <a:pt x="804" y="906"/>
                </a:lnTo>
                <a:close/>
                <a:moveTo>
                  <a:pt x="1008" y="959"/>
                </a:moveTo>
                <a:lnTo>
                  <a:pt x="1008" y="964"/>
                </a:lnTo>
                <a:lnTo>
                  <a:pt x="1007" y="969"/>
                </a:lnTo>
                <a:lnTo>
                  <a:pt x="1006" y="973"/>
                </a:lnTo>
                <a:lnTo>
                  <a:pt x="1004" y="978"/>
                </a:lnTo>
                <a:lnTo>
                  <a:pt x="1003" y="980"/>
                </a:lnTo>
                <a:lnTo>
                  <a:pt x="1002" y="982"/>
                </a:lnTo>
                <a:lnTo>
                  <a:pt x="1000" y="986"/>
                </a:lnTo>
                <a:lnTo>
                  <a:pt x="997" y="990"/>
                </a:lnTo>
                <a:lnTo>
                  <a:pt x="993" y="994"/>
                </a:lnTo>
                <a:lnTo>
                  <a:pt x="990" y="997"/>
                </a:lnTo>
                <a:lnTo>
                  <a:pt x="986" y="1000"/>
                </a:lnTo>
                <a:lnTo>
                  <a:pt x="982" y="1002"/>
                </a:lnTo>
                <a:lnTo>
                  <a:pt x="977" y="1004"/>
                </a:lnTo>
                <a:lnTo>
                  <a:pt x="973" y="1006"/>
                </a:lnTo>
                <a:lnTo>
                  <a:pt x="968" y="1007"/>
                </a:lnTo>
                <a:lnTo>
                  <a:pt x="963" y="1008"/>
                </a:lnTo>
                <a:lnTo>
                  <a:pt x="957" y="1008"/>
                </a:lnTo>
                <a:lnTo>
                  <a:pt x="369" y="1008"/>
                </a:lnTo>
                <a:lnTo>
                  <a:pt x="364" y="1008"/>
                </a:lnTo>
                <a:lnTo>
                  <a:pt x="359" y="1007"/>
                </a:lnTo>
                <a:lnTo>
                  <a:pt x="354" y="1006"/>
                </a:lnTo>
                <a:lnTo>
                  <a:pt x="349" y="1004"/>
                </a:lnTo>
                <a:lnTo>
                  <a:pt x="345" y="1002"/>
                </a:lnTo>
                <a:lnTo>
                  <a:pt x="341" y="1000"/>
                </a:lnTo>
                <a:lnTo>
                  <a:pt x="337" y="997"/>
                </a:lnTo>
                <a:lnTo>
                  <a:pt x="333" y="994"/>
                </a:lnTo>
                <a:lnTo>
                  <a:pt x="330" y="990"/>
                </a:lnTo>
                <a:lnTo>
                  <a:pt x="327" y="986"/>
                </a:lnTo>
                <a:lnTo>
                  <a:pt x="324" y="982"/>
                </a:lnTo>
                <a:lnTo>
                  <a:pt x="322" y="978"/>
                </a:lnTo>
                <a:lnTo>
                  <a:pt x="321" y="973"/>
                </a:lnTo>
                <a:lnTo>
                  <a:pt x="319" y="969"/>
                </a:lnTo>
                <a:lnTo>
                  <a:pt x="319" y="964"/>
                </a:lnTo>
                <a:lnTo>
                  <a:pt x="318" y="959"/>
                </a:lnTo>
                <a:lnTo>
                  <a:pt x="318" y="368"/>
                </a:lnTo>
                <a:lnTo>
                  <a:pt x="319" y="363"/>
                </a:lnTo>
                <a:lnTo>
                  <a:pt x="319" y="358"/>
                </a:lnTo>
                <a:lnTo>
                  <a:pt x="321" y="353"/>
                </a:lnTo>
                <a:lnTo>
                  <a:pt x="322" y="349"/>
                </a:lnTo>
                <a:lnTo>
                  <a:pt x="323" y="347"/>
                </a:lnTo>
                <a:lnTo>
                  <a:pt x="324" y="344"/>
                </a:lnTo>
                <a:lnTo>
                  <a:pt x="327" y="340"/>
                </a:lnTo>
                <a:lnTo>
                  <a:pt x="330" y="336"/>
                </a:lnTo>
                <a:lnTo>
                  <a:pt x="333" y="333"/>
                </a:lnTo>
                <a:lnTo>
                  <a:pt x="337" y="330"/>
                </a:lnTo>
                <a:lnTo>
                  <a:pt x="341" y="327"/>
                </a:lnTo>
                <a:lnTo>
                  <a:pt x="345" y="324"/>
                </a:lnTo>
                <a:lnTo>
                  <a:pt x="349" y="322"/>
                </a:lnTo>
                <a:lnTo>
                  <a:pt x="354" y="321"/>
                </a:lnTo>
                <a:lnTo>
                  <a:pt x="359" y="319"/>
                </a:lnTo>
                <a:lnTo>
                  <a:pt x="364" y="319"/>
                </a:lnTo>
                <a:lnTo>
                  <a:pt x="369" y="318"/>
                </a:lnTo>
                <a:lnTo>
                  <a:pt x="957" y="318"/>
                </a:lnTo>
                <a:lnTo>
                  <a:pt x="963" y="319"/>
                </a:lnTo>
                <a:lnTo>
                  <a:pt x="968" y="319"/>
                </a:lnTo>
                <a:lnTo>
                  <a:pt x="973" y="321"/>
                </a:lnTo>
                <a:lnTo>
                  <a:pt x="977" y="322"/>
                </a:lnTo>
                <a:lnTo>
                  <a:pt x="982" y="324"/>
                </a:lnTo>
                <a:lnTo>
                  <a:pt x="986" y="327"/>
                </a:lnTo>
                <a:lnTo>
                  <a:pt x="990" y="330"/>
                </a:lnTo>
                <a:lnTo>
                  <a:pt x="993" y="333"/>
                </a:lnTo>
                <a:lnTo>
                  <a:pt x="997" y="336"/>
                </a:lnTo>
                <a:lnTo>
                  <a:pt x="1000" y="340"/>
                </a:lnTo>
                <a:lnTo>
                  <a:pt x="1002" y="344"/>
                </a:lnTo>
                <a:lnTo>
                  <a:pt x="1004" y="349"/>
                </a:lnTo>
                <a:lnTo>
                  <a:pt x="1006" y="353"/>
                </a:lnTo>
                <a:lnTo>
                  <a:pt x="1007" y="358"/>
                </a:lnTo>
                <a:lnTo>
                  <a:pt x="1008" y="363"/>
                </a:lnTo>
                <a:lnTo>
                  <a:pt x="1008" y="368"/>
                </a:lnTo>
                <a:lnTo>
                  <a:pt x="1008" y="959"/>
                </a:lnTo>
                <a:close/>
                <a:moveTo>
                  <a:pt x="1327" y="664"/>
                </a:moveTo>
                <a:lnTo>
                  <a:pt x="1326" y="629"/>
                </a:lnTo>
                <a:lnTo>
                  <a:pt x="1325" y="612"/>
                </a:lnTo>
                <a:lnTo>
                  <a:pt x="1324" y="595"/>
                </a:lnTo>
                <a:lnTo>
                  <a:pt x="1322" y="578"/>
                </a:lnTo>
                <a:lnTo>
                  <a:pt x="1319" y="562"/>
                </a:lnTo>
                <a:lnTo>
                  <a:pt x="1317" y="545"/>
                </a:lnTo>
                <a:lnTo>
                  <a:pt x="1314" y="529"/>
                </a:lnTo>
                <a:lnTo>
                  <a:pt x="1310" y="513"/>
                </a:lnTo>
                <a:lnTo>
                  <a:pt x="1306" y="497"/>
                </a:lnTo>
                <a:lnTo>
                  <a:pt x="1297" y="466"/>
                </a:lnTo>
                <a:lnTo>
                  <a:pt x="1292" y="450"/>
                </a:lnTo>
                <a:lnTo>
                  <a:pt x="1287" y="435"/>
                </a:lnTo>
                <a:lnTo>
                  <a:pt x="1281" y="420"/>
                </a:lnTo>
                <a:lnTo>
                  <a:pt x="1275" y="405"/>
                </a:lnTo>
                <a:lnTo>
                  <a:pt x="1262" y="375"/>
                </a:lnTo>
                <a:lnTo>
                  <a:pt x="1255" y="361"/>
                </a:lnTo>
                <a:lnTo>
                  <a:pt x="1247" y="347"/>
                </a:lnTo>
                <a:lnTo>
                  <a:pt x="1239" y="333"/>
                </a:lnTo>
                <a:lnTo>
                  <a:pt x="1231" y="319"/>
                </a:lnTo>
                <a:lnTo>
                  <a:pt x="1214" y="292"/>
                </a:lnTo>
                <a:lnTo>
                  <a:pt x="1195" y="266"/>
                </a:lnTo>
                <a:lnTo>
                  <a:pt x="1186" y="253"/>
                </a:lnTo>
                <a:lnTo>
                  <a:pt x="1176" y="241"/>
                </a:lnTo>
                <a:lnTo>
                  <a:pt x="1165" y="229"/>
                </a:lnTo>
                <a:lnTo>
                  <a:pt x="1155" y="217"/>
                </a:lnTo>
                <a:lnTo>
                  <a:pt x="1133" y="194"/>
                </a:lnTo>
                <a:lnTo>
                  <a:pt x="1110" y="172"/>
                </a:lnTo>
                <a:lnTo>
                  <a:pt x="1098" y="161"/>
                </a:lnTo>
                <a:lnTo>
                  <a:pt x="1086" y="151"/>
                </a:lnTo>
                <a:lnTo>
                  <a:pt x="1061" y="131"/>
                </a:lnTo>
                <a:lnTo>
                  <a:pt x="1035" y="113"/>
                </a:lnTo>
                <a:lnTo>
                  <a:pt x="1021" y="104"/>
                </a:lnTo>
                <a:lnTo>
                  <a:pt x="1008" y="96"/>
                </a:lnTo>
                <a:lnTo>
                  <a:pt x="980" y="80"/>
                </a:lnTo>
                <a:lnTo>
                  <a:pt x="951" y="65"/>
                </a:lnTo>
                <a:lnTo>
                  <a:pt x="937" y="58"/>
                </a:lnTo>
                <a:lnTo>
                  <a:pt x="922" y="52"/>
                </a:lnTo>
                <a:lnTo>
                  <a:pt x="892" y="40"/>
                </a:lnTo>
                <a:lnTo>
                  <a:pt x="861" y="29"/>
                </a:lnTo>
                <a:lnTo>
                  <a:pt x="830" y="20"/>
                </a:lnTo>
                <a:lnTo>
                  <a:pt x="814" y="17"/>
                </a:lnTo>
                <a:lnTo>
                  <a:pt x="798" y="13"/>
                </a:lnTo>
                <a:lnTo>
                  <a:pt x="781" y="10"/>
                </a:lnTo>
                <a:lnTo>
                  <a:pt x="765" y="7"/>
                </a:lnTo>
                <a:lnTo>
                  <a:pt x="748" y="5"/>
                </a:lnTo>
                <a:lnTo>
                  <a:pt x="732" y="3"/>
                </a:lnTo>
                <a:lnTo>
                  <a:pt x="715" y="2"/>
                </a:lnTo>
                <a:lnTo>
                  <a:pt x="698" y="0"/>
                </a:lnTo>
                <a:lnTo>
                  <a:pt x="664" y="0"/>
                </a:lnTo>
                <a:lnTo>
                  <a:pt x="629" y="0"/>
                </a:lnTo>
                <a:lnTo>
                  <a:pt x="612" y="2"/>
                </a:lnTo>
                <a:lnTo>
                  <a:pt x="595" y="3"/>
                </a:lnTo>
                <a:lnTo>
                  <a:pt x="578" y="5"/>
                </a:lnTo>
                <a:lnTo>
                  <a:pt x="562" y="7"/>
                </a:lnTo>
                <a:lnTo>
                  <a:pt x="545" y="10"/>
                </a:lnTo>
                <a:lnTo>
                  <a:pt x="529" y="13"/>
                </a:lnTo>
                <a:lnTo>
                  <a:pt x="513" y="17"/>
                </a:lnTo>
                <a:lnTo>
                  <a:pt x="497" y="20"/>
                </a:lnTo>
                <a:lnTo>
                  <a:pt x="466" y="29"/>
                </a:lnTo>
                <a:lnTo>
                  <a:pt x="450" y="34"/>
                </a:lnTo>
                <a:lnTo>
                  <a:pt x="435" y="40"/>
                </a:lnTo>
                <a:lnTo>
                  <a:pt x="420" y="46"/>
                </a:lnTo>
                <a:lnTo>
                  <a:pt x="405" y="52"/>
                </a:lnTo>
                <a:lnTo>
                  <a:pt x="375" y="65"/>
                </a:lnTo>
                <a:lnTo>
                  <a:pt x="361" y="72"/>
                </a:lnTo>
                <a:lnTo>
                  <a:pt x="347" y="80"/>
                </a:lnTo>
                <a:lnTo>
                  <a:pt x="333" y="87"/>
                </a:lnTo>
                <a:lnTo>
                  <a:pt x="319" y="96"/>
                </a:lnTo>
                <a:lnTo>
                  <a:pt x="292" y="113"/>
                </a:lnTo>
                <a:lnTo>
                  <a:pt x="266" y="131"/>
                </a:lnTo>
                <a:lnTo>
                  <a:pt x="253" y="141"/>
                </a:lnTo>
                <a:lnTo>
                  <a:pt x="241" y="151"/>
                </a:lnTo>
                <a:lnTo>
                  <a:pt x="229" y="161"/>
                </a:lnTo>
                <a:lnTo>
                  <a:pt x="217" y="172"/>
                </a:lnTo>
                <a:lnTo>
                  <a:pt x="194" y="194"/>
                </a:lnTo>
                <a:lnTo>
                  <a:pt x="172" y="217"/>
                </a:lnTo>
                <a:lnTo>
                  <a:pt x="161" y="229"/>
                </a:lnTo>
                <a:lnTo>
                  <a:pt x="151" y="241"/>
                </a:lnTo>
                <a:lnTo>
                  <a:pt x="131" y="266"/>
                </a:lnTo>
                <a:lnTo>
                  <a:pt x="113" y="292"/>
                </a:lnTo>
                <a:lnTo>
                  <a:pt x="104" y="305"/>
                </a:lnTo>
                <a:lnTo>
                  <a:pt x="96" y="319"/>
                </a:lnTo>
                <a:lnTo>
                  <a:pt x="80" y="347"/>
                </a:lnTo>
                <a:lnTo>
                  <a:pt x="65" y="375"/>
                </a:lnTo>
                <a:lnTo>
                  <a:pt x="58" y="390"/>
                </a:lnTo>
                <a:lnTo>
                  <a:pt x="52" y="405"/>
                </a:lnTo>
                <a:lnTo>
                  <a:pt x="40" y="435"/>
                </a:lnTo>
                <a:lnTo>
                  <a:pt x="29" y="466"/>
                </a:lnTo>
                <a:lnTo>
                  <a:pt x="20" y="497"/>
                </a:lnTo>
                <a:lnTo>
                  <a:pt x="17" y="513"/>
                </a:lnTo>
                <a:lnTo>
                  <a:pt x="13" y="529"/>
                </a:lnTo>
                <a:lnTo>
                  <a:pt x="10" y="545"/>
                </a:lnTo>
                <a:lnTo>
                  <a:pt x="7" y="562"/>
                </a:lnTo>
                <a:lnTo>
                  <a:pt x="5" y="578"/>
                </a:lnTo>
                <a:lnTo>
                  <a:pt x="3" y="595"/>
                </a:lnTo>
                <a:lnTo>
                  <a:pt x="2" y="612"/>
                </a:lnTo>
                <a:lnTo>
                  <a:pt x="0" y="629"/>
                </a:lnTo>
                <a:lnTo>
                  <a:pt x="0" y="646"/>
                </a:lnTo>
                <a:lnTo>
                  <a:pt x="0" y="664"/>
                </a:lnTo>
                <a:lnTo>
                  <a:pt x="0" y="698"/>
                </a:lnTo>
                <a:lnTo>
                  <a:pt x="2" y="715"/>
                </a:lnTo>
                <a:lnTo>
                  <a:pt x="3" y="732"/>
                </a:lnTo>
                <a:lnTo>
                  <a:pt x="5" y="748"/>
                </a:lnTo>
                <a:lnTo>
                  <a:pt x="7" y="765"/>
                </a:lnTo>
                <a:lnTo>
                  <a:pt x="10" y="781"/>
                </a:lnTo>
                <a:lnTo>
                  <a:pt x="13" y="798"/>
                </a:lnTo>
                <a:lnTo>
                  <a:pt x="17" y="814"/>
                </a:lnTo>
                <a:lnTo>
                  <a:pt x="20" y="830"/>
                </a:lnTo>
                <a:lnTo>
                  <a:pt x="29" y="861"/>
                </a:lnTo>
                <a:lnTo>
                  <a:pt x="34" y="877"/>
                </a:lnTo>
                <a:lnTo>
                  <a:pt x="40" y="892"/>
                </a:lnTo>
                <a:lnTo>
                  <a:pt x="46" y="907"/>
                </a:lnTo>
                <a:lnTo>
                  <a:pt x="52" y="922"/>
                </a:lnTo>
                <a:lnTo>
                  <a:pt x="65" y="951"/>
                </a:lnTo>
                <a:lnTo>
                  <a:pt x="72" y="966"/>
                </a:lnTo>
                <a:lnTo>
                  <a:pt x="80" y="980"/>
                </a:lnTo>
                <a:lnTo>
                  <a:pt x="87" y="994"/>
                </a:lnTo>
                <a:lnTo>
                  <a:pt x="96" y="1008"/>
                </a:lnTo>
                <a:lnTo>
                  <a:pt x="113" y="1035"/>
                </a:lnTo>
                <a:lnTo>
                  <a:pt x="131" y="1061"/>
                </a:lnTo>
                <a:lnTo>
                  <a:pt x="141" y="1073"/>
                </a:lnTo>
                <a:lnTo>
                  <a:pt x="151" y="1086"/>
                </a:lnTo>
                <a:lnTo>
                  <a:pt x="161" y="1098"/>
                </a:lnTo>
                <a:lnTo>
                  <a:pt x="172" y="1110"/>
                </a:lnTo>
                <a:lnTo>
                  <a:pt x="194" y="1133"/>
                </a:lnTo>
                <a:lnTo>
                  <a:pt x="217" y="1155"/>
                </a:lnTo>
                <a:lnTo>
                  <a:pt x="229" y="1165"/>
                </a:lnTo>
                <a:lnTo>
                  <a:pt x="241" y="1176"/>
                </a:lnTo>
                <a:lnTo>
                  <a:pt x="266" y="1195"/>
                </a:lnTo>
                <a:lnTo>
                  <a:pt x="292" y="1214"/>
                </a:lnTo>
                <a:lnTo>
                  <a:pt x="305" y="1223"/>
                </a:lnTo>
                <a:lnTo>
                  <a:pt x="319" y="1231"/>
                </a:lnTo>
                <a:lnTo>
                  <a:pt x="347" y="1247"/>
                </a:lnTo>
                <a:lnTo>
                  <a:pt x="375" y="1262"/>
                </a:lnTo>
                <a:lnTo>
                  <a:pt x="390" y="1269"/>
                </a:lnTo>
                <a:lnTo>
                  <a:pt x="405" y="1275"/>
                </a:lnTo>
                <a:lnTo>
                  <a:pt x="435" y="1287"/>
                </a:lnTo>
                <a:lnTo>
                  <a:pt x="466" y="1297"/>
                </a:lnTo>
                <a:lnTo>
                  <a:pt x="497" y="1306"/>
                </a:lnTo>
                <a:lnTo>
                  <a:pt x="513" y="1310"/>
                </a:lnTo>
                <a:lnTo>
                  <a:pt x="529" y="1314"/>
                </a:lnTo>
                <a:lnTo>
                  <a:pt x="545" y="1317"/>
                </a:lnTo>
                <a:lnTo>
                  <a:pt x="562" y="1319"/>
                </a:lnTo>
                <a:lnTo>
                  <a:pt x="578" y="1322"/>
                </a:lnTo>
                <a:lnTo>
                  <a:pt x="595" y="1324"/>
                </a:lnTo>
                <a:lnTo>
                  <a:pt x="612" y="1325"/>
                </a:lnTo>
                <a:lnTo>
                  <a:pt x="629" y="1326"/>
                </a:lnTo>
                <a:lnTo>
                  <a:pt x="664" y="1327"/>
                </a:lnTo>
                <a:lnTo>
                  <a:pt x="698" y="1326"/>
                </a:lnTo>
                <a:lnTo>
                  <a:pt x="715" y="1325"/>
                </a:lnTo>
                <a:lnTo>
                  <a:pt x="732" y="1324"/>
                </a:lnTo>
                <a:lnTo>
                  <a:pt x="748" y="1322"/>
                </a:lnTo>
                <a:lnTo>
                  <a:pt x="765" y="1319"/>
                </a:lnTo>
                <a:lnTo>
                  <a:pt x="781" y="1317"/>
                </a:lnTo>
                <a:lnTo>
                  <a:pt x="798" y="1314"/>
                </a:lnTo>
                <a:lnTo>
                  <a:pt x="814" y="1310"/>
                </a:lnTo>
                <a:lnTo>
                  <a:pt x="830" y="1306"/>
                </a:lnTo>
                <a:lnTo>
                  <a:pt x="861" y="1297"/>
                </a:lnTo>
                <a:lnTo>
                  <a:pt x="877" y="1292"/>
                </a:lnTo>
                <a:lnTo>
                  <a:pt x="892" y="1287"/>
                </a:lnTo>
                <a:lnTo>
                  <a:pt x="907" y="1281"/>
                </a:lnTo>
                <a:lnTo>
                  <a:pt x="922" y="1275"/>
                </a:lnTo>
                <a:lnTo>
                  <a:pt x="951" y="1262"/>
                </a:lnTo>
                <a:lnTo>
                  <a:pt x="966" y="1255"/>
                </a:lnTo>
                <a:lnTo>
                  <a:pt x="980" y="1247"/>
                </a:lnTo>
                <a:lnTo>
                  <a:pt x="994" y="1239"/>
                </a:lnTo>
                <a:lnTo>
                  <a:pt x="1008" y="1231"/>
                </a:lnTo>
                <a:lnTo>
                  <a:pt x="1035" y="1214"/>
                </a:lnTo>
                <a:lnTo>
                  <a:pt x="1061" y="1195"/>
                </a:lnTo>
                <a:lnTo>
                  <a:pt x="1073" y="1186"/>
                </a:lnTo>
                <a:lnTo>
                  <a:pt x="1086" y="1176"/>
                </a:lnTo>
                <a:lnTo>
                  <a:pt x="1098" y="1165"/>
                </a:lnTo>
                <a:lnTo>
                  <a:pt x="1110" y="1155"/>
                </a:lnTo>
                <a:lnTo>
                  <a:pt x="1133" y="1133"/>
                </a:lnTo>
                <a:lnTo>
                  <a:pt x="1155" y="1110"/>
                </a:lnTo>
                <a:lnTo>
                  <a:pt x="1165" y="1098"/>
                </a:lnTo>
                <a:lnTo>
                  <a:pt x="1176" y="1086"/>
                </a:lnTo>
                <a:lnTo>
                  <a:pt x="1195" y="1061"/>
                </a:lnTo>
                <a:lnTo>
                  <a:pt x="1214" y="1035"/>
                </a:lnTo>
                <a:lnTo>
                  <a:pt x="1223" y="1021"/>
                </a:lnTo>
                <a:lnTo>
                  <a:pt x="1231" y="1008"/>
                </a:lnTo>
                <a:lnTo>
                  <a:pt x="1247" y="980"/>
                </a:lnTo>
                <a:lnTo>
                  <a:pt x="1262" y="951"/>
                </a:lnTo>
                <a:lnTo>
                  <a:pt x="1269" y="937"/>
                </a:lnTo>
                <a:lnTo>
                  <a:pt x="1275" y="922"/>
                </a:lnTo>
                <a:lnTo>
                  <a:pt x="1287" y="892"/>
                </a:lnTo>
                <a:lnTo>
                  <a:pt x="1297" y="861"/>
                </a:lnTo>
                <a:lnTo>
                  <a:pt x="1306" y="830"/>
                </a:lnTo>
                <a:lnTo>
                  <a:pt x="1310" y="814"/>
                </a:lnTo>
                <a:lnTo>
                  <a:pt x="1314" y="798"/>
                </a:lnTo>
                <a:lnTo>
                  <a:pt x="1317" y="781"/>
                </a:lnTo>
                <a:lnTo>
                  <a:pt x="1319" y="765"/>
                </a:lnTo>
                <a:lnTo>
                  <a:pt x="1322" y="748"/>
                </a:lnTo>
                <a:lnTo>
                  <a:pt x="1324" y="732"/>
                </a:lnTo>
                <a:lnTo>
                  <a:pt x="1325" y="715"/>
                </a:lnTo>
                <a:lnTo>
                  <a:pt x="1326"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7" name="Freeform 9">
            <a:hlinkClick r:id="rId6" tooltip="Youtube"/>
          </p:cNvPr>
          <p:cNvSpPr>
            <a:spLocks noChangeAspect="1" noEditPoints="1"/>
          </p:cNvSpPr>
          <p:nvPr userDrawn="1"/>
        </p:nvSpPr>
        <p:spPr bwMode="auto">
          <a:xfrm>
            <a:off x="10844176" y="5409256"/>
            <a:ext cx="324244" cy="324000"/>
          </a:xfrm>
          <a:custGeom>
            <a:avLst/>
            <a:gdLst>
              <a:gd name="T0" fmla="*/ 1025 w 1328"/>
              <a:gd name="T1" fmla="*/ 698 h 1327"/>
              <a:gd name="T2" fmla="*/ 1017 w 1328"/>
              <a:gd name="T3" fmla="*/ 816 h 1327"/>
              <a:gd name="T4" fmla="*/ 1004 w 1328"/>
              <a:gd name="T5" fmla="*/ 870 h 1327"/>
              <a:gd name="T6" fmla="*/ 968 w 1328"/>
              <a:gd name="T7" fmla="*/ 909 h 1327"/>
              <a:gd name="T8" fmla="*/ 879 w 1328"/>
              <a:gd name="T9" fmla="*/ 926 h 1327"/>
              <a:gd name="T10" fmla="*/ 628 w 1328"/>
              <a:gd name="T11" fmla="*/ 933 h 1327"/>
              <a:gd name="T12" fmla="*/ 410 w 1328"/>
              <a:gd name="T13" fmla="*/ 923 h 1327"/>
              <a:gd name="T14" fmla="*/ 365 w 1328"/>
              <a:gd name="T15" fmla="*/ 911 h 1327"/>
              <a:gd name="T16" fmla="*/ 327 w 1328"/>
              <a:gd name="T17" fmla="*/ 875 h 1327"/>
              <a:gd name="T18" fmla="*/ 313 w 1328"/>
              <a:gd name="T19" fmla="*/ 830 h 1327"/>
              <a:gd name="T20" fmla="*/ 303 w 1328"/>
              <a:gd name="T21" fmla="*/ 698 h 1327"/>
              <a:gd name="T22" fmla="*/ 307 w 1328"/>
              <a:gd name="T23" fmla="*/ 568 h 1327"/>
              <a:gd name="T24" fmla="*/ 319 w 1328"/>
              <a:gd name="T25" fmla="*/ 497 h 1327"/>
              <a:gd name="T26" fmla="*/ 350 w 1328"/>
              <a:gd name="T27" fmla="*/ 454 h 1327"/>
              <a:gd name="T28" fmla="*/ 410 w 1328"/>
              <a:gd name="T29" fmla="*/ 434 h 1327"/>
              <a:gd name="T30" fmla="*/ 628 w 1328"/>
              <a:gd name="T31" fmla="*/ 424 h 1327"/>
              <a:gd name="T32" fmla="*/ 879 w 1328"/>
              <a:gd name="T33" fmla="*/ 430 h 1327"/>
              <a:gd name="T34" fmla="*/ 952 w 1328"/>
              <a:gd name="T35" fmla="*/ 440 h 1327"/>
              <a:gd name="T36" fmla="*/ 994 w 1328"/>
              <a:gd name="T37" fmla="*/ 471 h 1327"/>
              <a:gd name="T38" fmla="*/ 1010 w 1328"/>
              <a:gd name="T39" fmla="*/ 503 h 1327"/>
              <a:gd name="T40" fmla="*/ 1023 w 1328"/>
              <a:gd name="T41" fmla="*/ 611 h 1327"/>
              <a:gd name="T42" fmla="*/ 1326 w 1328"/>
              <a:gd name="T43" fmla="*/ 612 h 1327"/>
              <a:gd name="T44" fmla="*/ 1311 w 1328"/>
              <a:gd name="T45" fmla="*/ 513 h 1327"/>
              <a:gd name="T46" fmla="*/ 1276 w 1328"/>
              <a:gd name="T47" fmla="*/ 405 h 1327"/>
              <a:gd name="T48" fmla="*/ 1215 w 1328"/>
              <a:gd name="T49" fmla="*/ 292 h 1327"/>
              <a:gd name="T50" fmla="*/ 1134 w 1328"/>
              <a:gd name="T51" fmla="*/ 194 h 1327"/>
              <a:gd name="T52" fmla="*/ 1022 w 1328"/>
              <a:gd name="T53" fmla="*/ 104 h 1327"/>
              <a:gd name="T54" fmla="*/ 893 w 1328"/>
              <a:gd name="T55" fmla="*/ 40 h 1327"/>
              <a:gd name="T56" fmla="*/ 766 w 1328"/>
              <a:gd name="T57" fmla="*/ 7 h 1327"/>
              <a:gd name="T58" fmla="*/ 630 w 1328"/>
              <a:gd name="T59" fmla="*/ 0 h 1327"/>
              <a:gd name="T60" fmla="*/ 530 w 1328"/>
              <a:gd name="T61" fmla="*/ 13 h 1327"/>
              <a:gd name="T62" fmla="*/ 420 w 1328"/>
              <a:gd name="T63" fmla="*/ 46 h 1327"/>
              <a:gd name="T64" fmla="*/ 320 w 1328"/>
              <a:gd name="T65" fmla="*/ 96 h 1327"/>
              <a:gd name="T66" fmla="*/ 218 w 1328"/>
              <a:gd name="T67" fmla="*/ 172 h 1327"/>
              <a:gd name="T68" fmla="*/ 114 w 1328"/>
              <a:gd name="T69" fmla="*/ 292 h 1327"/>
              <a:gd name="T70" fmla="*/ 52 w 1328"/>
              <a:gd name="T71" fmla="*/ 405 h 1327"/>
              <a:gd name="T72" fmla="*/ 11 w 1328"/>
              <a:gd name="T73" fmla="*/ 545 h 1327"/>
              <a:gd name="T74" fmla="*/ 1 w 1328"/>
              <a:gd name="T75" fmla="*/ 646 h 1327"/>
              <a:gd name="T76" fmla="*/ 8 w 1328"/>
              <a:gd name="T77" fmla="*/ 765 h 1327"/>
              <a:gd name="T78" fmla="*/ 35 w 1328"/>
              <a:gd name="T79" fmla="*/ 877 h 1327"/>
              <a:gd name="T80" fmla="*/ 80 w 1328"/>
              <a:gd name="T81" fmla="*/ 980 h 1327"/>
              <a:gd name="T82" fmla="*/ 152 w 1328"/>
              <a:gd name="T83" fmla="*/ 1086 h 1327"/>
              <a:gd name="T84" fmla="*/ 242 w 1328"/>
              <a:gd name="T85" fmla="*/ 1176 h 1327"/>
              <a:gd name="T86" fmla="*/ 376 w 1328"/>
              <a:gd name="T87" fmla="*/ 1262 h 1327"/>
              <a:gd name="T88" fmla="*/ 514 w 1328"/>
              <a:gd name="T89" fmla="*/ 1310 h 1327"/>
              <a:gd name="T90" fmla="*/ 613 w 1328"/>
              <a:gd name="T91" fmla="*/ 1325 h 1327"/>
              <a:gd name="T92" fmla="*/ 749 w 1328"/>
              <a:gd name="T93" fmla="*/ 1322 h 1327"/>
              <a:gd name="T94" fmla="*/ 862 w 1328"/>
              <a:gd name="T95" fmla="*/ 1297 h 1327"/>
              <a:gd name="T96" fmla="*/ 967 w 1328"/>
              <a:gd name="T97" fmla="*/ 1255 h 1327"/>
              <a:gd name="T98" fmla="*/ 1074 w 1328"/>
              <a:gd name="T99" fmla="*/ 1186 h 1327"/>
              <a:gd name="T100" fmla="*/ 1166 w 1328"/>
              <a:gd name="T101" fmla="*/ 1098 h 1327"/>
              <a:gd name="T102" fmla="*/ 1248 w 1328"/>
              <a:gd name="T103" fmla="*/ 980 h 1327"/>
              <a:gd name="T104" fmla="*/ 1307 w 1328"/>
              <a:gd name="T105" fmla="*/ 830 h 1327"/>
              <a:gd name="T106" fmla="*/ 1324 w 1328"/>
              <a:gd name="T107"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8" h="1327">
                <a:moveTo>
                  <a:pt x="590" y="786"/>
                </a:moveTo>
                <a:lnTo>
                  <a:pt x="779" y="679"/>
                </a:lnTo>
                <a:lnTo>
                  <a:pt x="590" y="570"/>
                </a:lnTo>
                <a:lnTo>
                  <a:pt x="590" y="786"/>
                </a:lnTo>
                <a:close/>
                <a:moveTo>
                  <a:pt x="1025" y="679"/>
                </a:moveTo>
                <a:lnTo>
                  <a:pt x="1025" y="698"/>
                </a:lnTo>
                <a:lnTo>
                  <a:pt x="1024" y="719"/>
                </a:lnTo>
                <a:lnTo>
                  <a:pt x="1023" y="745"/>
                </a:lnTo>
                <a:lnTo>
                  <a:pt x="1022" y="773"/>
                </a:lnTo>
                <a:lnTo>
                  <a:pt x="1020" y="788"/>
                </a:lnTo>
                <a:lnTo>
                  <a:pt x="1019" y="802"/>
                </a:lnTo>
                <a:lnTo>
                  <a:pt x="1017" y="816"/>
                </a:lnTo>
                <a:lnTo>
                  <a:pt x="1015" y="830"/>
                </a:lnTo>
                <a:lnTo>
                  <a:pt x="1013" y="842"/>
                </a:lnTo>
                <a:lnTo>
                  <a:pt x="1010" y="853"/>
                </a:lnTo>
                <a:lnTo>
                  <a:pt x="1008" y="859"/>
                </a:lnTo>
                <a:lnTo>
                  <a:pt x="1006" y="865"/>
                </a:lnTo>
                <a:lnTo>
                  <a:pt x="1004" y="870"/>
                </a:lnTo>
                <a:lnTo>
                  <a:pt x="1001" y="875"/>
                </a:lnTo>
                <a:lnTo>
                  <a:pt x="994" y="885"/>
                </a:lnTo>
                <a:lnTo>
                  <a:pt x="987" y="894"/>
                </a:lnTo>
                <a:lnTo>
                  <a:pt x="978" y="902"/>
                </a:lnTo>
                <a:lnTo>
                  <a:pt x="973" y="905"/>
                </a:lnTo>
                <a:lnTo>
                  <a:pt x="968" y="909"/>
                </a:lnTo>
                <a:lnTo>
                  <a:pt x="958" y="914"/>
                </a:lnTo>
                <a:lnTo>
                  <a:pt x="946" y="918"/>
                </a:lnTo>
                <a:lnTo>
                  <a:pt x="934" y="920"/>
                </a:lnTo>
                <a:lnTo>
                  <a:pt x="918" y="923"/>
                </a:lnTo>
                <a:lnTo>
                  <a:pt x="899" y="925"/>
                </a:lnTo>
                <a:lnTo>
                  <a:pt x="879" y="926"/>
                </a:lnTo>
                <a:lnTo>
                  <a:pt x="832" y="929"/>
                </a:lnTo>
                <a:lnTo>
                  <a:pt x="784" y="931"/>
                </a:lnTo>
                <a:lnTo>
                  <a:pt x="739" y="932"/>
                </a:lnTo>
                <a:lnTo>
                  <a:pt x="700" y="933"/>
                </a:lnTo>
                <a:lnTo>
                  <a:pt x="664" y="933"/>
                </a:lnTo>
                <a:lnTo>
                  <a:pt x="628" y="933"/>
                </a:lnTo>
                <a:lnTo>
                  <a:pt x="589" y="932"/>
                </a:lnTo>
                <a:lnTo>
                  <a:pt x="543" y="931"/>
                </a:lnTo>
                <a:lnTo>
                  <a:pt x="495" y="929"/>
                </a:lnTo>
                <a:lnTo>
                  <a:pt x="449" y="926"/>
                </a:lnTo>
                <a:lnTo>
                  <a:pt x="428" y="925"/>
                </a:lnTo>
                <a:lnTo>
                  <a:pt x="410" y="923"/>
                </a:lnTo>
                <a:lnTo>
                  <a:pt x="394" y="920"/>
                </a:lnTo>
                <a:lnTo>
                  <a:pt x="387" y="919"/>
                </a:lnTo>
                <a:lnTo>
                  <a:pt x="381" y="918"/>
                </a:lnTo>
                <a:lnTo>
                  <a:pt x="376" y="916"/>
                </a:lnTo>
                <a:lnTo>
                  <a:pt x="370" y="914"/>
                </a:lnTo>
                <a:lnTo>
                  <a:pt x="365" y="911"/>
                </a:lnTo>
                <a:lnTo>
                  <a:pt x="359" y="909"/>
                </a:lnTo>
                <a:lnTo>
                  <a:pt x="350" y="902"/>
                </a:lnTo>
                <a:lnTo>
                  <a:pt x="341" y="894"/>
                </a:lnTo>
                <a:lnTo>
                  <a:pt x="333" y="885"/>
                </a:lnTo>
                <a:lnTo>
                  <a:pt x="330" y="881"/>
                </a:lnTo>
                <a:lnTo>
                  <a:pt x="327" y="875"/>
                </a:lnTo>
                <a:lnTo>
                  <a:pt x="324" y="870"/>
                </a:lnTo>
                <a:lnTo>
                  <a:pt x="321" y="865"/>
                </a:lnTo>
                <a:lnTo>
                  <a:pt x="319" y="859"/>
                </a:lnTo>
                <a:lnTo>
                  <a:pt x="318" y="853"/>
                </a:lnTo>
                <a:lnTo>
                  <a:pt x="315" y="842"/>
                </a:lnTo>
                <a:lnTo>
                  <a:pt x="313" y="830"/>
                </a:lnTo>
                <a:lnTo>
                  <a:pt x="311" y="816"/>
                </a:lnTo>
                <a:lnTo>
                  <a:pt x="309" y="802"/>
                </a:lnTo>
                <a:lnTo>
                  <a:pt x="306" y="773"/>
                </a:lnTo>
                <a:lnTo>
                  <a:pt x="304" y="745"/>
                </a:lnTo>
                <a:lnTo>
                  <a:pt x="303" y="719"/>
                </a:lnTo>
                <a:lnTo>
                  <a:pt x="303" y="698"/>
                </a:lnTo>
                <a:lnTo>
                  <a:pt x="303" y="679"/>
                </a:lnTo>
                <a:lnTo>
                  <a:pt x="303" y="658"/>
                </a:lnTo>
                <a:lnTo>
                  <a:pt x="303" y="637"/>
                </a:lnTo>
                <a:lnTo>
                  <a:pt x="304" y="611"/>
                </a:lnTo>
                <a:lnTo>
                  <a:pt x="306" y="583"/>
                </a:lnTo>
                <a:lnTo>
                  <a:pt x="307" y="568"/>
                </a:lnTo>
                <a:lnTo>
                  <a:pt x="309" y="554"/>
                </a:lnTo>
                <a:lnTo>
                  <a:pt x="311" y="540"/>
                </a:lnTo>
                <a:lnTo>
                  <a:pt x="313" y="527"/>
                </a:lnTo>
                <a:lnTo>
                  <a:pt x="315" y="514"/>
                </a:lnTo>
                <a:lnTo>
                  <a:pt x="318" y="503"/>
                </a:lnTo>
                <a:lnTo>
                  <a:pt x="319" y="497"/>
                </a:lnTo>
                <a:lnTo>
                  <a:pt x="321" y="491"/>
                </a:lnTo>
                <a:lnTo>
                  <a:pt x="324" y="486"/>
                </a:lnTo>
                <a:lnTo>
                  <a:pt x="327" y="481"/>
                </a:lnTo>
                <a:lnTo>
                  <a:pt x="333" y="471"/>
                </a:lnTo>
                <a:lnTo>
                  <a:pt x="341" y="462"/>
                </a:lnTo>
                <a:lnTo>
                  <a:pt x="350" y="454"/>
                </a:lnTo>
                <a:lnTo>
                  <a:pt x="354" y="451"/>
                </a:lnTo>
                <a:lnTo>
                  <a:pt x="359" y="448"/>
                </a:lnTo>
                <a:lnTo>
                  <a:pt x="370" y="442"/>
                </a:lnTo>
                <a:lnTo>
                  <a:pt x="381" y="439"/>
                </a:lnTo>
                <a:lnTo>
                  <a:pt x="394" y="436"/>
                </a:lnTo>
                <a:lnTo>
                  <a:pt x="410" y="434"/>
                </a:lnTo>
                <a:lnTo>
                  <a:pt x="428" y="432"/>
                </a:lnTo>
                <a:lnTo>
                  <a:pt x="449" y="430"/>
                </a:lnTo>
                <a:lnTo>
                  <a:pt x="495" y="427"/>
                </a:lnTo>
                <a:lnTo>
                  <a:pt x="543" y="425"/>
                </a:lnTo>
                <a:lnTo>
                  <a:pt x="589" y="424"/>
                </a:lnTo>
                <a:lnTo>
                  <a:pt x="628" y="424"/>
                </a:lnTo>
                <a:lnTo>
                  <a:pt x="664" y="423"/>
                </a:lnTo>
                <a:lnTo>
                  <a:pt x="700" y="424"/>
                </a:lnTo>
                <a:lnTo>
                  <a:pt x="739" y="424"/>
                </a:lnTo>
                <a:lnTo>
                  <a:pt x="784" y="425"/>
                </a:lnTo>
                <a:lnTo>
                  <a:pt x="832" y="427"/>
                </a:lnTo>
                <a:lnTo>
                  <a:pt x="879" y="430"/>
                </a:lnTo>
                <a:lnTo>
                  <a:pt x="899" y="432"/>
                </a:lnTo>
                <a:lnTo>
                  <a:pt x="918" y="434"/>
                </a:lnTo>
                <a:lnTo>
                  <a:pt x="934" y="436"/>
                </a:lnTo>
                <a:lnTo>
                  <a:pt x="941" y="437"/>
                </a:lnTo>
                <a:lnTo>
                  <a:pt x="946" y="439"/>
                </a:lnTo>
                <a:lnTo>
                  <a:pt x="952" y="440"/>
                </a:lnTo>
                <a:lnTo>
                  <a:pt x="958" y="442"/>
                </a:lnTo>
                <a:lnTo>
                  <a:pt x="963" y="445"/>
                </a:lnTo>
                <a:lnTo>
                  <a:pt x="968" y="448"/>
                </a:lnTo>
                <a:lnTo>
                  <a:pt x="978" y="454"/>
                </a:lnTo>
                <a:lnTo>
                  <a:pt x="987" y="462"/>
                </a:lnTo>
                <a:lnTo>
                  <a:pt x="994" y="471"/>
                </a:lnTo>
                <a:lnTo>
                  <a:pt x="998" y="476"/>
                </a:lnTo>
                <a:lnTo>
                  <a:pt x="1001" y="481"/>
                </a:lnTo>
                <a:lnTo>
                  <a:pt x="1004" y="486"/>
                </a:lnTo>
                <a:lnTo>
                  <a:pt x="1006" y="491"/>
                </a:lnTo>
                <a:lnTo>
                  <a:pt x="1008" y="497"/>
                </a:lnTo>
                <a:lnTo>
                  <a:pt x="1010" y="503"/>
                </a:lnTo>
                <a:lnTo>
                  <a:pt x="1013" y="514"/>
                </a:lnTo>
                <a:lnTo>
                  <a:pt x="1015" y="527"/>
                </a:lnTo>
                <a:lnTo>
                  <a:pt x="1017" y="540"/>
                </a:lnTo>
                <a:lnTo>
                  <a:pt x="1019" y="554"/>
                </a:lnTo>
                <a:lnTo>
                  <a:pt x="1022" y="583"/>
                </a:lnTo>
                <a:lnTo>
                  <a:pt x="1023" y="611"/>
                </a:lnTo>
                <a:lnTo>
                  <a:pt x="1024" y="637"/>
                </a:lnTo>
                <a:lnTo>
                  <a:pt x="1025" y="658"/>
                </a:lnTo>
                <a:lnTo>
                  <a:pt x="1025" y="679"/>
                </a:lnTo>
                <a:close/>
                <a:moveTo>
                  <a:pt x="1328" y="664"/>
                </a:moveTo>
                <a:lnTo>
                  <a:pt x="1327" y="629"/>
                </a:lnTo>
                <a:lnTo>
                  <a:pt x="1326" y="612"/>
                </a:lnTo>
                <a:lnTo>
                  <a:pt x="1324" y="595"/>
                </a:lnTo>
                <a:lnTo>
                  <a:pt x="1323" y="578"/>
                </a:lnTo>
                <a:lnTo>
                  <a:pt x="1320" y="562"/>
                </a:lnTo>
                <a:lnTo>
                  <a:pt x="1317" y="545"/>
                </a:lnTo>
                <a:lnTo>
                  <a:pt x="1314" y="529"/>
                </a:lnTo>
                <a:lnTo>
                  <a:pt x="1311" y="513"/>
                </a:lnTo>
                <a:lnTo>
                  <a:pt x="1307" y="497"/>
                </a:lnTo>
                <a:lnTo>
                  <a:pt x="1298" y="466"/>
                </a:lnTo>
                <a:lnTo>
                  <a:pt x="1293" y="450"/>
                </a:lnTo>
                <a:lnTo>
                  <a:pt x="1288" y="435"/>
                </a:lnTo>
                <a:lnTo>
                  <a:pt x="1282" y="420"/>
                </a:lnTo>
                <a:lnTo>
                  <a:pt x="1276" y="405"/>
                </a:lnTo>
                <a:lnTo>
                  <a:pt x="1262" y="375"/>
                </a:lnTo>
                <a:lnTo>
                  <a:pt x="1255" y="361"/>
                </a:lnTo>
                <a:lnTo>
                  <a:pt x="1248" y="347"/>
                </a:lnTo>
                <a:lnTo>
                  <a:pt x="1240" y="333"/>
                </a:lnTo>
                <a:lnTo>
                  <a:pt x="1232" y="319"/>
                </a:lnTo>
                <a:lnTo>
                  <a:pt x="1215" y="292"/>
                </a:lnTo>
                <a:lnTo>
                  <a:pt x="1196" y="266"/>
                </a:lnTo>
                <a:lnTo>
                  <a:pt x="1186" y="253"/>
                </a:lnTo>
                <a:lnTo>
                  <a:pt x="1176" y="241"/>
                </a:lnTo>
                <a:lnTo>
                  <a:pt x="1166" y="229"/>
                </a:lnTo>
                <a:lnTo>
                  <a:pt x="1156" y="217"/>
                </a:lnTo>
                <a:lnTo>
                  <a:pt x="1134" y="194"/>
                </a:lnTo>
                <a:lnTo>
                  <a:pt x="1111" y="172"/>
                </a:lnTo>
                <a:lnTo>
                  <a:pt x="1099" y="161"/>
                </a:lnTo>
                <a:lnTo>
                  <a:pt x="1086" y="151"/>
                </a:lnTo>
                <a:lnTo>
                  <a:pt x="1061" y="131"/>
                </a:lnTo>
                <a:lnTo>
                  <a:pt x="1035" y="113"/>
                </a:lnTo>
                <a:lnTo>
                  <a:pt x="1022" y="104"/>
                </a:lnTo>
                <a:lnTo>
                  <a:pt x="1009" y="96"/>
                </a:lnTo>
                <a:lnTo>
                  <a:pt x="981" y="80"/>
                </a:lnTo>
                <a:lnTo>
                  <a:pt x="952" y="65"/>
                </a:lnTo>
                <a:lnTo>
                  <a:pt x="938" y="58"/>
                </a:lnTo>
                <a:lnTo>
                  <a:pt x="923" y="52"/>
                </a:lnTo>
                <a:lnTo>
                  <a:pt x="893" y="40"/>
                </a:lnTo>
                <a:lnTo>
                  <a:pt x="862" y="29"/>
                </a:lnTo>
                <a:lnTo>
                  <a:pt x="830" y="20"/>
                </a:lnTo>
                <a:lnTo>
                  <a:pt x="814" y="17"/>
                </a:lnTo>
                <a:lnTo>
                  <a:pt x="798" y="13"/>
                </a:lnTo>
                <a:lnTo>
                  <a:pt x="782" y="10"/>
                </a:lnTo>
                <a:lnTo>
                  <a:pt x="766" y="7"/>
                </a:lnTo>
                <a:lnTo>
                  <a:pt x="749" y="5"/>
                </a:lnTo>
                <a:lnTo>
                  <a:pt x="732" y="3"/>
                </a:lnTo>
                <a:lnTo>
                  <a:pt x="716" y="2"/>
                </a:lnTo>
                <a:lnTo>
                  <a:pt x="699" y="0"/>
                </a:lnTo>
                <a:lnTo>
                  <a:pt x="665" y="0"/>
                </a:lnTo>
                <a:lnTo>
                  <a:pt x="630" y="0"/>
                </a:lnTo>
                <a:lnTo>
                  <a:pt x="613" y="2"/>
                </a:lnTo>
                <a:lnTo>
                  <a:pt x="596" y="3"/>
                </a:lnTo>
                <a:lnTo>
                  <a:pt x="579" y="5"/>
                </a:lnTo>
                <a:lnTo>
                  <a:pt x="563" y="7"/>
                </a:lnTo>
                <a:lnTo>
                  <a:pt x="546" y="10"/>
                </a:lnTo>
                <a:lnTo>
                  <a:pt x="530" y="13"/>
                </a:lnTo>
                <a:lnTo>
                  <a:pt x="514" y="17"/>
                </a:lnTo>
                <a:lnTo>
                  <a:pt x="498" y="20"/>
                </a:lnTo>
                <a:lnTo>
                  <a:pt x="466" y="29"/>
                </a:lnTo>
                <a:lnTo>
                  <a:pt x="451" y="34"/>
                </a:lnTo>
                <a:lnTo>
                  <a:pt x="436" y="40"/>
                </a:lnTo>
                <a:lnTo>
                  <a:pt x="420" y="46"/>
                </a:lnTo>
                <a:lnTo>
                  <a:pt x="405" y="52"/>
                </a:lnTo>
                <a:lnTo>
                  <a:pt x="376" y="65"/>
                </a:lnTo>
                <a:lnTo>
                  <a:pt x="362" y="72"/>
                </a:lnTo>
                <a:lnTo>
                  <a:pt x="347" y="80"/>
                </a:lnTo>
                <a:lnTo>
                  <a:pt x="333" y="87"/>
                </a:lnTo>
                <a:lnTo>
                  <a:pt x="320" y="96"/>
                </a:lnTo>
                <a:lnTo>
                  <a:pt x="293" y="113"/>
                </a:lnTo>
                <a:lnTo>
                  <a:pt x="267" y="131"/>
                </a:lnTo>
                <a:lnTo>
                  <a:pt x="254" y="141"/>
                </a:lnTo>
                <a:lnTo>
                  <a:pt x="242" y="151"/>
                </a:lnTo>
                <a:lnTo>
                  <a:pt x="230" y="161"/>
                </a:lnTo>
                <a:lnTo>
                  <a:pt x="218" y="172"/>
                </a:lnTo>
                <a:lnTo>
                  <a:pt x="195" y="194"/>
                </a:lnTo>
                <a:lnTo>
                  <a:pt x="173" y="217"/>
                </a:lnTo>
                <a:lnTo>
                  <a:pt x="162" y="229"/>
                </a:lnTo>
                <a:lnTo>
                  <a:pt x="152" y="241"/>
                </a:lnTo>
                <a:lnTo>
                  <a:pt x="132" y="266"/>
                </a:lnTo>
                <a:lnTo>
                  <a:pt x="114" y="292"/>
                </a:lnTo>
                <a:lnTo>
                  <a:pt x="105" y="305"/>
                </a:lnTo>
                <a:lnTo>
                  <a:pt x="96" y="319"/>
                </a:lnTo>
                <a:lnTo>
                  <a:pt x="80" y="347"/>
                </a:lnTo>
                <a:lnTo>
                  <a:pt x="66" y="375"/>
                </a:lnTo>
                <a:lnTo>
                  <a:pt x="59" y="390"/>
                </a:lnTo>
                <a:lnTo>
                  <a:pt x="52" y="405"/>
                </a:lnTo>
                <a:lnTo>
                  <a:pt x="41" y="435"/>
                </a:lnTo>
                <a:lnTo>
                  <a:pt x="30" y="466"/>
                </a:lnTo>
                <a:lnTo>
                  <a:pt x="21" y="497"/>
                </a:lnTo>
                <a:lnTo>
                  <a:pt x="17" y="513"/>
                </a:lnTo>
                <a:lnTo>
                  <a:pt x="14" y="529"/>
                </a:lnTo>
                <a:lnTo>
                  <a:pt x="11" y="545"/>
                </a:lnTo>
                <a:lnTo>
                  <a:pt x="8" y="562"/>
                </a:lnTo>
                <a:lnTo>
                  <a:pt x="6" y="578"/>
                </a:lnTo>
                <a:lnTo>
                  <a:pt x="4" y="595"/>
                </a:lnTo>
                <a:lnTo>
                  <a:pt x="2" y="612"/>
                </a:lnTo>
                <a:lnTo>
                  <a:pt x="1" y="629"/>
                </a:lnTo>
                <a:lnTo>
                  <a:pt x="1" y="646"/>
                </a:lnTo>
                <a:lnTo>
                  <a:pt x="0" y="664"/>
                </a:lnTo>
                <a:lnTo>
                  <a:pt x="1" y="698"/>
                </a:lnTo>
                <a:lnTo>
                  <a:pt x="2" y="715"/>
                </a:lnTo>
                <a:lnTo>
                  <a:pt x="4" y="732"/>
                </a:lnTo>
                <a:lnTo>
                  <a:pt x="6" y="748"/>
                </a:lnTo>
                <a:lnTo>
                  <a:pt x="8" y="765"/>
                </a:lnTo>
                <a:lnTo>
                  <a:pt x="11" y="781"/>
                </a:lnTo>
                <a:lnTo>
                  <a:pt x="14" y="798"/>
                </a:lnTo>
                <a:lnTo>
                  <a:pt x="17" y="814"/>
                </a:lnTo>
                <a:lnTo>
                  <a:pt x="21" y="830"/>
                </a:lnTo>
                <a:lnTo>
                  <a:pt x="30" y="861"/>
                </a:lnTo>
                <a:lnTo>
                  <a:pt x="35" y="877"/>
                </a:lnTo>
                <a:lnTo>
                  <a:pt x="41" y="892"/>
                </a:lnTo>
                <a:lnTo>
                  <a:pt x="46" y="907"/>
                </a:lnTo>
                <a:lnTo>
                  <a:pt x="52" y="922"/>
                </a:lnTo>
                <a:lnTo>
                  <a:pt x="66" y="951"/>
                </a:lnTo>
                <a:lnTo>
                  <a:pt x="73" y="966"/>
                </a:lnTo>
                <a:lnTo>
                  <a:pt x="80" y="980"/>
                </a:lnTo>
                <a:lnTo>
                  <a:pt x="88" y="994"/>
                </a:lnTo>
                <a:lnTo>
                  <a:pt x="96" y="1008"/>
                </a:lnTo>
                <a:lnTo>
                  <a:pt x="114" y="1035"/>
                </a:lnTo>
                <a:lnTo>
                  <a:pt x="132" y="1061"/>
                </a:lnTo>
                <a:lnTo>
                  <a:pt x="142" y="1073"/>
                </a:lnTo>
                <a:lnTo>
                  <a:pt x="152" y="1086"/>
                </a:lnTo>
                <a:lnTo>
                  <a:pt x="162" y="1098"/>
                </a:lnTo>
                <a:lnTo>
                  <a:pt x="173" y="1110"/>
                </a:lnTo>
                <a:lnTo>
                  <a:pt x="195" y="1133"/>
                </a:lnTo>
                <a:lnTo>
                  <a:pt x="218" y="1155"/>
                </a:lnTo>
                <a:lnTo>
                  <a:pt x="230" y="1165"/>
                </a:lnTo>
                <a:lnTo>
                  <a:pt x="242" y="1176"/>
                </a:lnTo>
                <a:lnTo>
                  <a:pt x="267" y="1195"/>
                </a:lnTo>
                <a:lnTo>
                  <a:pt x="293" y="1214"/>
                </a:lnTo>
                <a:lnTo>
                  <a:pt x="306" y="1223"/>
                </a:lnTo>
                <a:lnTo>
                  <a:pt x="320" y="1231"/>
                </a:lnTo>
                <a:lnTo>
                  <a:pt x="347" y="1247"/>
                </a:lnTo>
                <a:lnTo>
                  <a:pt x="376" y="1262"/>
                </a:lnTo>
                <a:lnTo>
                  <a:pt x="391" y="1269"/>
                </a:lnTo>
                <a:lnTo>
                  <a:pt x="405" y="1275"/>
                </a:lnTo>
                <a:lnTo>
                  <a:pt x="436" y="1287"/>
                </a:lnTo>
                <a:lnTo>
                  <a:pt x="466" y="1297"/>
                </a:lnTo>
                <a:lnTo>
                  <a:pt x="498" y="1306"/>
                </a:lnTo>
                <a:lnTo>
                  <a:pt x="514" y="1310"/>
                </a:lnTo>
                <a:lnTo>
                  <a:pt x="530" y="1314"/>
                </a:lnTo>
                <a:lnTo>
                  <a:pt x="546" y="1317"/>
                </a:lnTo>
                <a:lnTo>
                  <a:pt x="563" y="1319"/>
                </a:lnTo>
                <a:lnTo>
                  <a:pt x="579" y="1322"/>
                </a:lnTo>
                <a:lnTo>
                  <a:pt x="596" y="1324"/>
                </a:lnTo>
                <a:lnTo>
                  <a:pt x="613" y="1325"/>
                </a:lnTo>
                <a:lnTo>
                  <a:pt x="630" y="1326"/>
                </a:lnTo>
                <a:lnTo>
                  <a:pt x="665" y="1327"/>
                </a:lnTo>
                <a:lnTo>
                  <a:pt x="699" y="1326"/>
                </a:lnTo>
                <a:lnTo>
                  <a:pt x="716" y="1325"/>
                </a:lnTo>
                <a:lnTo>
                  <a:pt x="732" y="1324"/>
                </a:lnTo>
                <a:lnTo>
                  <a:pt x="749" y="1322"/>
                </a:lnTo>
                <a:lnTo>
                  <a:pt x="766" y="1319"/>
                </a:lnTo>
                <a:lnTo>
                  <a:pt x="782" y="1317"/>
                </a:lnTo>
                <a:lnTo>
                  <a:pt x="798" y="1314"/>
                </a:lnTo>
                <a:lnTo>
                  <a:pt x="814" y="1310"/>
                </a:lnTo>
                <a:lnTo>
                  <a:pt x="830" y="1306"/>
                </a:lnTo>
                <a:lnTo>
                  <a:pt x="862" y="1297"/>
                </a:lnTo>
                <a:lnTo>
                  <a:pt x="877" y="1292"/>
                </a:lnTo>
                <a:lnTo>
                  <a:pt x="893" y="1287"/>
                </a:lnTo>
                <a:lnTo>
                  <a:pt x="908" y="1281"/>
                </a:lnTo>
                <a:lnTo>
                  <a:pt x="923" y="1275"/>
                </a:lnTo>
                <a:lnTo>
                  <a:pt x="952" y="1262"/>
                </a:lnTo>
                <a:lnTo>
                  <a:pt x="967" y="1255"/>
                </a:lnTo>
                <a:lnTo>
                  <a:pt x="981" y="1247"/>
                </a:lnTo>
                <a:lnTo>
                  <a:pt x="995" y="1239"/>
                </a:lnTo>
                <a:lnTo>
                  <a:pt x="1009" y="1231"/>
                </a:lnTo>
                <a:lnTo>
                  <a:pt x="1035" y="1214"/>
                </a:lnTo>
                <a:lnTo>
                  <a:pt x="1061" y="1195"/>
                </a:lnTo>
                <a:lnTo>
                  <a:pt x="1074" y="1186"/>
                </a:lnTo>
                <a:lnTo>
                  <a:pt x="1086" y="1176"/>
                </a:lnTo>
                <a:lnTo>
                  <a:pt x="1099" y="1165"/>
                </a:lnTo>
                <a:lnTo>
                  <a:pt x="1111" y="1155"/>
                </a:lnTo>
                <a:lnTo>
                  <a:pt x="1134" y="1133"/>
                </a:lnTo>
                <a:lnTo>
                  <a:pt x="1156" y="1110"/>
                </a:lnTo>
                <a:lnTo>
                  <a:pt x="1166" y="1098"/>
                </a:lnTo>
                <a:lnTo>
                  <a:pt x="1176" y="1086"/>
                </a:lnTo>
                <a:lnTo>
                  <a:pt x="1196" y="1061"/>
                </a:lnTo>
                <a:lnTo>
                  <a:pt x="1215" y="1035"/>
                </a:lnTo>
                <a:lnTo>
                  <a:pt x="1223" y="1021"/>
                </a:lnTo>
                <a:lnTo>
                  <a:pt x="1232" y="1008"/>
                </a:lnTo>
                <a:lnTo>
                  <a:pt x="1248" y="980"/>
                </a:lnTo>
                <a:lnTo>
                  <a:pt x="1262" y="951"/>
                </a:lnTo>
                <a:lnTo>
                  <a:pt x="1269" y="937"/>
                </a:lnTo>
                <a:lnTo>
                  <a:pt x="1276" y="922"/>
                </a:lnTo>
                <a:lnTo>
                  <a:pt x="1288" y="892"/>
                </a:lnTo>
                <a:lnTo>
                  <a:pt x="1298" y="861"/>
                </a:lnTo>
                <a:lnTo>
                  <a:pt x="1307" y="830"/>
                </a:lnTo>
                <a:lnTo>
                  <a:pt x="1311" y="814"/>
                </a:lnTo>
                <a:lnTo>
                  <a:pt x="1314" y="798"/>
                </a:lnTo>
                <a:lnTo>
                  <a:pt x="1317" y="781"/>
                </a:lnTo>
                <a:lnTo>
                  <a:pt x="1320" y="765"/>
                </a:lnTo>
                <a:lnTo>
                  <a:pt x="1323" y="748"/>
                </a:lnTo>
                <a:lnTo>
                  <a:pt x="1324" y="732"/>
                </a:lnTo>
                <a:lnTo>
                  <a:pt x="1326" y="715"/>
                </a:lnTo>
                <a:lnTo>
                  <a:pt x="1327" y="698"/>
                </a:lnTo>
                <a:lnTo>
                  <a:pt x="1328"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30" name="Text Placeholder 19"/>
          <p:cNvSpPr>
            <a:spLocks noGrp="1"/>
          </p:cNvSpPr>
          <p:nvPr>
            <p:ph type="body" sz="quarter" idx="16" hasCustomPrompt="1"/>
          </p:nvPr>
        </p:nvSpPr>
        <p:spPr>
          <a:xfrm>
            <a:off x="6528667" y="2852166"/>
            <a:ext cx="5255346" cy="28880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Puhelinnumero</a:t>
            </a:r>
          </a:p>
        </p:txBody>
      </p:sp>
      <p:sp>
        <p:nvSpPr>
          <p:cNvPr id="31" name="Text Placeholder 19"/>
          <p:cNvSpPr>
            <a:spLocks noGrp="1"/>
          </p:cNvSpPr>
          <p:nvPr>
            <p:ph type="body" sz="quarter" idx="17" hasCustomPrompt="1"/>
          </p:nvPr>
        </p:nvSpPr>
        <p:spPr>
          <a:xfrm>
            <a:off x="6528667" y="3140968"/>
            <a:ext cx="5255346" cy="28803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Etunimi.sukunimi@organisaationnimi.fi</a:t>
            </a:r>
          </a:p>
        </p:txBody>
      </p:sp>
      <p:sp>
        <p:nvSpPr>
          <p:cNvPr id="32" name="Text Placeholder 19"/>
          <p:cNvSpPr>
            <a:spLocks noGrp="1"/>
          </p:cNvSpPr>
          <p:nvPr>
            <p:ph type="body" sz="quarter" idx="18" hasCustomPrompt="1"/>
          </p:nvPr>
        </p:nvSpPr>
        <p:spPr>
          <a:xfrm>
            <a:off x="6528667" y="3428999"/>
            <a:ext cx="5255346" cy="28803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@twittertili</a:t>
            </a:r>
          </a:p>
        </p:txBody>
      </p:sp>
    </p:spTree>
    <p:extLst>
      <p:ext uri="{BB962C8B-B14F-4D97-AF65-F5344CB8AC3E}">
        <p14:creationId xmlns:p14="http://schemas.microsoft.com/office/powerpoint/2010/main" val="299575187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hank you and Contacts S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Rounded Rectangle 32"/>
          <p:cNvSpPr/>
          <p:nvPr userDrawn="1"/>
        </p:nvSpPr>
        <p:spPr>
          <a:xfrm>
            <a:off x="6096000" y="4005064"/>
            <a:ext cx="6096000" cy="2016224"/>
          </a:xfrm>
          <a:custGeom>
            <a:avLst/>
            <a:gdLst/>
            <a:ahLst/>
            <a:cxnLst/>
            <a:rect l="l" t="t" r="r" b="b"/>
            <a:pathLst>
              <a:path w="6096000" h="2016224">
                <a:moveTo>
                  <a:pt x="209949" y="0"/>
                </a:moveTo>
                <a:lnTo>
                  <a:pt x="6096000" y="0"/>
                </a:lnTo>
                <a:lnTo>
                  <a:pt x="6096000" y="2016224"/>
                </a:lnTo>
                <a:lnTo>
                  <a:pt x="209949" y="2016224"/>
                </a:lnTo>
                <a:cubicBezTo>
                  <a:pt x="93997" y="2016224"/>
                  <a:pt x="0" y="1922227"/>
                  <a:pt x="0" y="1806275"/>
                </a:cubicBezTo>
                <a:lnTo>
                  <a:pt x="0" y="209949"/>
                </a:lnTo>
                <a:cubicBezTo>
                  <a:pt x="0" y="93997"/>
                  <a:pt x="93997" y="0"/>
                  <a:pt x="2099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ounded Rectangle 16"/>
          <p:cNvSpPr/>
          <p:nvPr userDrawn="1"/>
        </p:nvSpPr>
        <p:spPr>
          <a:xfrm>
            <a:off x="6096000" y="620688"/>
            <a:ext cx="6096000" cy="3312368"/>
          </a:xfrm>
          <a:custGeom>
            <a:avLst/>
            <a:gdLst/>
            <a:ahLst/>
            <a:cxnLst/>
            <a:rect l="l" t="t" r="r" b="b"/>
            <a:pathLst>
              <a:path w="6096000" h="3312368">
                <a:moveTo>
                  <a:pt x="180127" y="0"/>
                </a:moveTo>
                <a:lnTo>
                  <a:pt x="6096000" y="0"/>
                </a:lnTo>
                <a:lnTo>
                  <a:pt x="6096000" y="3312368"/>
                </a:lnTo>
                <a:lnTo>
                  <a:pt x="180127" y="3312368"/>
                </a:lnTo>
                <a:cubicBezTo>
                  <a:pt x="80646" y="3312368"/>
                  <a:pt x="0" y="3231722"/>
                  <a:pt x="0" y="3132241"/>
                </a:cubicBezTo>
                <a:lnTo>
                  <a:pt x="0" y="180127"/>
                </a:lnTo>
                <a:cubicBezTo>
                  <a:pt x="0" y="80646"/>
                  <a:pt x="80646" y="0"/>
                  <a:pt x="18012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Date Placeholder 3"/>
          <p:cNvSpPr>
            <a:spLocks noGrp="1"/>
          </p:cNvSpPr>
          <p:nvPr>
            <p:ph type="dt" sz="half" idx="10"/>
          </p:nvPr>
        </p:nvSpPr>
        <p:spPr/>
        <p:txBody>
          <a:bodyPr/>
          <a:lstStyle>
            <a:lvl1pPr>
              <a:defRPr>
                <a:noFill/>
              </a:defRPr>
            </a:lvl1pPr>
          </a:lstStyle>
          <a:p>
            <a:fld id="{B7B8F616-E376-4DED-8029-2D10729B0BF1}"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grpSp>
        <p:nvGrpSpPr>
          <p:cNvPr id="12" name="Group 11"/>
          <p:cNvGrpSpPr>
            <a:grpSpLocks noChangeAspect="1"/>
          </p:cNvGrpSpPr>
          <p:nvPr userDrawn="1"/>
        </p:nvGrpSpPr>
        <p:grpSpPr>
          <a:xfrm>
            <a:off x="6528336" y="4363630"/>
            <a:ext cx="2159952" cy="481272"/>
            <a:chOff x="7680325" y="1846263"/>
            <a:chExt cx="3868738" cy="862013"/>
          </a:xfrm>
        </p:grpSpPr>
        <p:sp>
          <p:nvSpPr>
            <p:cNvPr id="13"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4"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21" name="TextBox 20"/>
          <p:cNvSpPr txBox="1"/>
          <p:nvPr userDrawn="1"/>
        </p:nvSpPr>
        <p:spPr>
          <a:xfrm>
            <a:off x="9264651" y="4293096"/>
            <a:ext cx="2519362" cy="1019766"/>
          </a:xfrm>
          <a:prstGeom prst="rect">
            <a:avLst/>
          </a:prstGeom>
          <a:noFill/>
        </p:spPr>
        <p:txBody>
          <a:bodyPr wrap="square" lIns="0" tIns="0" rIns="0" bIns="0" rtlCol="0">
            <a:spAutoFit/>
          </a:bodyPr>
          <a:lstStyle/>
          <a:p>
            <a:r>
              <a:rPr lang="fi-FI" sz="2000" b="1" noProof="0">
                <a:solidFill>
                  <a:schemeClr val="accent2"/>
                </a:solidFill>
              </a:rPr>
              <a:t>Kommunforbundet.fi</a:t>
            </a:r>
          </a:p>
          <a:p>
            <a:pPr>
              <a:lnSpc>
                <a:spcPct val="110000"/>
              </a:lnSpc>
              <a:spcBef>
                <a:spcPts val="800"/>
              </a:spcBef>
            </a:pPr>
            <a:r>
              <a:rPr lang="fi-FI" sz="1200" noProof="0">
                <a:solidFill>
                  <a:schemeClr val="accent2"/>
                </a:solidFill>
              </a:rPr>
              <a:t>PB 200, 00101 Helsingfors</a:t>
            </a:r>
          </a:p>
          <a:p>
            <a:pPr>
              <a:lnSpc>
                <a:spcPct val="110000"/>
              </a:lnSpc>
            </a:pPr>
            <a:r>
              <a:rPr lang="fi-FI" sz="1200" noProof="0">
                <a:solidFill>
                  <a:schemeClr val="accent2"/>
                </a:solidFill>
              </a:rPr>
              <a:t>Kommunernas</a:t>
            </a:r>
            <a:r>
              <a:rPr lang="fi-FI" sz="1200" baseline="0" noProof="0">
                <a:solidFill>
                  <a:schemeClr val="accent2"/>
                </a:solidFill>
              </a:rPr>
              <a:t> hus</a:t>
            </a:r>
            <a:r>
              <a:rPr lang="fi-FI" sz="1200" noProof="0">
                <a:solidFill>
                  <a:schemeClr val="accent2"/>
                </a:solidFill>
              </a:rPr>
              <a:t>, Andra linjen 14</a:t>
            </a:r>
          </a:p>
          <a:p>
            <a:pPr>
              <a:lnSpc>
                <a:spcPct val="110000"/>
              </a:lnSpc>
            </a:pPr>
            <a:r>
              <a:rPr lang="fi-FI" sz="1200" noProof="0">
                <a:solidFill>
                  <a:schemeClr val="accent2"/>
                </a:solidFill>
              </a:rPr>
              <a:t>00530 Helsingfors</a:t>
            </a:r>
          </a:p>
        </p:txBody>
      </p:sp>
      <p:sp>
        <p:nvSpPr>
          <p:cNvPr id="24" name="Freeform 6">
            <a:hlinkClick r:id="rId3" tooltip="Facebook"/>
          </p:cNvPr>
          <p:cNvSpPr>
            <a:spLocks noChangeAspect="1" noEditPoints="1"/>
          </p:cNvSpPr>
          <p:nvPr userDrawn="1"/>
        </p:nvSpPr>
        <p:spPr bwMode="auto">
          <a:xfrm>
            <a:off x="9623023" y="5409256"/>
            <a:ext cx="324000" cy="324000"/>
          </a:xfrm>
          <a:custGeom>
            <a:avLst/>
            <a:gdLst>
              <a:gd name="T0" fmla="*/ 750 w 1327"/>
              <a:gd name="T1" fmla="*/ 407 h 1327"/>
              <a:gd name="T2" fmla="*/ 721 w 1327"/>
              <a:gd name="T3" fmla="*/ 423 h 1327"/>
              <a:gd name="T4" fmla="*/ 710 w 1327"/>
              <a:gd name="T5" fmla="*/ 451 h 1327"/>
              <a:gd name="T6" fmla="*/ 847 w 1327"/>
              <a:gd name="T7" fmla="*/ 561 h 1327"/>
              <a:gd name="T8" fmla="*/ 563 w 1327"/>
              <a:gd name="T9" fmla="*/ 702 h 1327"/>
              <a:gd name="T10" fmla="*/ 563 w 1327"/>
              <a:gd name="T11" fmla="*/ 447 h 1327"/>
              <a:gd name="T12" fmla="*/ 570 w 1327"/>
              <a:gd name="T13" fmla="*/ 397 h 1327"/>
              <a:gd name="T14" fmla="*/ 587 w 1327"/>
              <a:gd name="T15" fmla="*/ 354 h 1327"/>
              <a:gd name="T16" fmla="*/ 613 w 1327"/>
              <a:gd name="T17" fmla="*/ 321 h 1327"/>
              <a:gd name="T18" fmla="*/ 646 w 1327"/>
              <a:gd name="T19" fmla="*/ 296 h 1327"/>
              <a:gd name="T20" fmla="*/ 688 w 1327"/>
              <a:gd name="T21" fmla="*/ 280 h 1327"/>
              <a:gd name="T22" fmla="*/ 744 w 1327"/>
              <a:gd name="T23" fmla="*/ 273 h 1327"/>
              <a:gd name="T24" fmla="*/ 852 w 1327"/>
              <a:gd name="T25" fmla="*/ 404 h 1327"/>
              <a:gd name="T26" fmla="*/ 1322 w 1327"/>
              <a:gd name="T27" fmla="*/ 578 h 1327"/>
              <a:gd name="T28" fmla="*/ 1306 w 1327"/>
              <a:gd name="T29" fmla="*/ 497 h 1327"/>
              <a:gd name="T30" fmla="*/ 1275 w 1327"/>
              <a:gd name="T31" fmla="*/ 405 h 1327"/>
              <a:gd name="T32" fmla="*/ 1231 w 1327"/>
              <a:gd name="T33" fmla="*/ 319 h 1327"/>
              <a:gd name="T34" fmla="*/ 1166 w 1327"/>
              <a:gd name="T35" fmla="*/ 229 h 1327"/>
              <a:gd name="T36" fmla="*/ 1086 w 1327"/>
              <a:gd name="T37" fmla="*/ 151 h 1327"/>
              <a:gd name="T38" fmla="*/ 980 w 1327"/>
              <a:gd name="T39" fmla="*/ 80 h 1327"/>
              <a:gd name="T40" fmla="*/ 861 w 1327"/>
              <a:gd name="T41" fmla="*/ 29 h 1327"/>
              <a:gd name="T42" fmla="*/ 765 w 1327"/>
              <a:gd name="T43" fmla="*/ 7 h 1327"/>
              <a:gd name="T44" fmla="*/ 663 w 1327"/>
              <a:gd name="T45" fmla="*/ 0 h 1327"/>
              <a:gd name="T46" fmla="*/ 562 w 1327"/>
              <a:gd name="T47" fmla="*/ 7 h 1327"/>
              <a:gd name="T48" fmla="*/ 466 w 1327"/>
              <a:gd name="T49" fmla="*/ 29 h 1327"/>
              <a:gd name="T50" fmla="*/ 376 w 1327"/>
              <a:gd name="T51" fmla="*/ 65 h 1327"/>
              <a:gd name="T52" fmla="*/ 292 w 1327"/>
              <a:gd name="T53" fmla="*/ 113 h 1327"/>
              <a:gd name="T54" fmla="*/ 217 w 1327"/>
              <a:gd name="T55" fmla="*/ 172 h 1327"/>
              <a:gd name="T56" fmla="*/ 132 w 1327"/>
              <a:gd name="T57" fmla="*/ 266 h 1327"/>
              <a:gd name="T58" fmla="*/ 65 w 1327"/>
              <a:gd name="T59" fmla="*/ 375 h 1327"/>
              <a:gd name="T60" fmla="*/ 21 w 1327"/>
              <a:gd name="T61" fmla="*/ 497 h 1327"/>
              <a:gd name="T62" fmla="*/ 5 w 1327"/>
              <a:gd name="T63" fmla="*/ 578 h 1327"/>
              <a:gd name="T64" fmla="*/ 0 w 1327"/>
              <a:gd name="T65" fmla="*/ 664 h 1327"/>
              <a:gd name="T66" fmla="*/ 8 w 1327"/>
              <a:gd name="T67" fmla="*/ 765 h 1327"/>
              <a:gd name="T68" fmla="*/ 30 w 1327"/>
              <a:gd name="T69" fmla="*/ 861 h 1327"/>
              <a:gd name="T70" fmla="*/ 65 w 1327"/>
              <a:gd name="T71" fmla="*/ 951 h 1327"/>
              <a:gd name="T72" fmla="*/ 113 w 1327"/>
              <a:gd name="T73" fmla="*/ 1035 h 1327"/>
              <a:gd name="T74" fmla="*/ 172 w 1327"/>
              <a:gd name="T75" fmla="*/ 1110 h 1327"/>
              <a:gd name="T76" fmla="*/ 266 w 1327"/>
              <a:gd name="T77" fmla="*/ 1195 h 1327"/>
              <a:gd name="T78" fmla="*/ 376 w 1327"/>
              <a:gd name="T79" fmla="*/ 1262 h 1327"/>
              <a:gd name="T80" fmla="*/ 497 w 1327"/>
              <a:gd name="T81" fmla="*/ 1306 h 1327"/>
              <a:gd name="T82" fmla="*/ 579 w 1327"/>
              <a:gd name="T83" fmla="*/ 1322 h 1327"/>
              <a:gd name="T84" fmla="*/ 698 w 1327"/>
              <a:gd name="T85" fmla="*/ 1326 h 1327"/>
              <a:gd name="T86" fmla="*/ 782 w 1327"/>
              <a:gd name="T87" fmla="*/ 1317 h 1327"/>
              <a:gd name="T88" fmla="*/ 877 w 1327"/>
              <a:gd name="T89" fmla="*/ 1292 h 1327"/>
              <a:gd name="T90" fmla="*/ 966 w 1327"/>
              <a:gd name="T91" fmla="*/ 1255 h 1327"/>
              <a:gd name="T92" fmla="*/ 1061 w 1327"/>
              <a:gd name="T93" fmla="*/ 1195 h 1327"/>
              <a:gd name="T94" fmla="*/ 1133 w 1327"/>
              <a:gd name="T95" fmla="*/ 1133 h 1327"/>
              <a:gd name="T96" fmla="*/ 1214 w 1327"/>
              <a:gd name="T97" fmla="*/ 1035 h 1327"/>
              <a:gd name="T98" fmla="*/ 1269 w 1327"/>
              <a:gd name="T99" fmla="*/ 937 h 1327"/>
              <a:gd name="T100" fmla="*/ 1310 w 1327"/>
              <a:gd name="T101" fmla="*/ 814 h 1327"/>
              <a:gd name="T102" fmla="*/ 1324 w 1327"/>
              <a:gd name="T103"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7" h="1327">
                <a:moveTo>
                  <a:pt x="852" y="404"/>
                </a:moveTo>
                <a:lnTo>
                  <a:pt x="778" y="404"/>
                </a:lnTo>
                <a:lnTo>
                  <a:pt x="768" y="404"/>
                </a:lnTo>
                <a:lnTo>
                  <a:pt x="758" y="405"/>
                </a:lnTo>
                <a:lnTo>
                  <a:pt x="750" y="407"/>
                </a:lnTo>
                <a:lnTo>
                  <a:pt x="743" y="409"/>
                </a:lnTo>
                <a:lnTo>
                  <a:pt x="736" y="411"/>
                </a:lnTo>
                <a:lnTo>
                  <a:pt x="730" y="415"/>
                </a:lnTo>
                <a:lnTo>
                  <a:pt x="726" y="418"/>
                </a:lnTo>
                <a:lnTo>
                  <a:pt x="721" y="423"/>
                </a:lnTo>
                <a:lnTo>
                  <a:pt x="718" y="427"/>
                </a:lnTo>
                <a:lnTo>
                  <a:pt x="715" y="433"/>
                </a:lnTo>
                <a:lnTo>
                  <a:pt x="713" y="438"/>
                </a:lnTo>
                <a:lnTo>
                  <a:pt x="711" y="444"/>
                </a:lnTo>
                <a:lnTo>
                  <a:pt x="710" y="451"/>
                </a:lnTo>
                <a:lnTo>
                  <a:pt x="709" y="457"/>
                </a:lnTo>
                <a:lnTo>
                  <a:pt x="709" y="465"/>
                </a:lnTo>
                <a:lnTo>
                  <a:pt x="709" y="472"/>
                </a:lnTo>
                <a:lnTo>
                  <a:pt x="709" y="561"/>
                </a:lnTo>
                <a:lnTo>
                  <a:pt x="847" y="561"/>
                </a:lnTo>
                <a:lnTo>
                  <a:pt x="829" y="702"/>
                </a:lnTo>
                <a:lnTo>
                  <a:pt x="709" y="702"/>
                </a:lnTo>
                <a:lnTo>
                  <a:pt x="709" y="1061"/>
                </a:lnTo>
                <a:lnTo>
                  <a:pt x="563" y="1061"/>
                </a:lnTo>
                <a:lnTo>
                  <a:pt x="563" y="702"/>
                </a:lnTo>
                <a:lnTo>
                  <a:pt x="442" y="702"/>
                </a:lnTo>
                <a:lnTo>
                  <a:pt x="442" y="561"/>
                </a:lnTo>
                <a:lnTo>
                  <a:pt x="563" y="561"/>
                </a:lnTo>
                <a:lnTo>
                  <a:pt x="563" y="458"/>
                </a:lnTo>
                <a:lnTo>
                  <a:pt x="563" y="447"/>
                </a:lnTo>
                <a:lnTo>
                  <a:pt x="564" y="436"/>
                </a:lnTo>
                <a:lnTo>
                  <a:pt x="565" y="426"/>
                </a:lnTo>
                <a:lnTo>
                  <a:pt x="566" y="416"/>
                </a:lnTo>
                <a:lnTo>
                  <a:pt x="568" y="406"/>
                </a:lnTo>
                <a:lnTo>
                  <a:pt x="570" y="397"/>
                </a:lnTo>
                <a:lnTo>
                  <a:pt x="573" y="387"/>
                </a:lnTo>
                <a:lnTo>
                  <a:pt x="576" y="379"/>
                </a:lnTo>
                <a:lnTo>
                  <a:pt x="579" y="370"/>
                </a:lnTo>
                <a:lnTo>
                  <a:pt x="583" y="362"/>
                </a:lnTo>
                <a:lnTo>
                  <a:pt x="587" y="354"/>
                </a:lnTo>
                <a:lnTo>
                  <a:pt x="592" y="347"/>
                </a:lnTo>
                <a:lnTo>
                  <a:pt x="597" y="340"/>
                </a:lnTo>
                <a:lnTo>
                  <a:pt x="602" y="333"/>
                </a:lnTo>
                <a:lnTo>
                  <a:pt x="607" y="327"/>
                </a:lnTo>
                <a:lnTo>
                  <a:pt x="613" y="321"/>
                </a:lnTo>
                <a:lnTo>
                  <a:pt x="619" y="315"/>
                </a:lnTo>
                <a:lnTo>
                  <a:pt x="625" y="310"/>
                </a:lnTo>
                <a:lnTo>
                  <a:pt x="632" y="305"/>
                </a:lnTo>
                <a:lnTo>
                  <a:pt x="639" y="300"/>
                </a:lnTo>
                <a:lnTo>
                  <a:pt x="646" y="296"/>
                </a:lnTo>
                <a:lnTo>
                  <a:pt x="654" y="292"/>
                </a:lnTo>
                <a:lnTo>
                  <a:pt x="662" y="288"/>
                </a:lnTo>
                <a:lnTo>
                  <a:pt x="670" y="285"/>
                </a:lnTo>
                <a:lnTo>
                  <a:pt x="678" y="282"/>
                </a:lnTo>
                <a:lnTo>
                  <a:pt x="688" y="280"/>
                </a:lnTo>
                <a:lnTo>
                  <a:pt x="696" y="278"/>
                </a:lnTo>
                <a:lnTo>
                  <a:pt x="706" y="276"/>
                </a:lnTo>
                <a:lnTo>
                  <a:pt x="715" y="275"/>
                </a:lnTo>
                <a:lnTo>
                  <a:pt x="724" y="274"/>
                </a:lnTo>
                <a:lnTo>
                  <a:pt x="744" y="273"/>
                </a:lnTo>
                <a:lnTo>
                  <a:pt x="781" y="274"/>
                </a:lnTo>
                <a:lnTo>
                  <a:pt x="812" y="275"/>
                </a:lnTo>
                <a:lnTo>
                  <a:pt x="837" y="277"/>
                </a:lnTo>
                <a:lnTo>
                  <a:pt x="852" y="279"/>
                </a:lnTo>
                <a:lnTo>
                  <a:pt x="852" y="404"/>
                </a:lnTo>
                <a:close/>
                <a:moveTo>
                  <a:pt x="1327" y="664"/>
                </a:moveTo>
                <a:lnTo>
                  <a:pt x="1327" y="629"/>
                </a:lnTo>
                <a:lnTo>
                  <a:pt x="1325" y="612"/>
                </a:lnTo>
                <a:lnTo>
                  <a:pt x="1324" y="595"/>
                </a:lnTo>
                <a:lnTo>
                  <a:pt x="1322" y="578"/>
                </a:lnTo>
                <a:lnTo>
                  <a:pt x="1320" y="562"/>
                </a:lnTo>
                <a:lnTo>
                  <a:pt x="1317" y="545"/>
                </a:lnTo>
                <a:lnTo>
                  <a:pt x="1314" y="529"/>
                </a:lnTo>
                <a:lnTo>
                  <a:pt x="1310" y="513"/>
                </a:lnTo>
                <a:lnTo>
                  <a:pt x="1306" y="497"/>
                </a:lnTo>
                <a:lnTo>
                  <a:pt x="1298" y="466"/>
                </a:lnTo>
                <a:lnTo>
                  <a:pt x="1293" y="450"/>
                </a:lnTo>
                <a:lnTo>
                  <a:pt x="1287" y="435"/>
                </a:lnTo>
                <a:lnTo>
                  <a:pt x="1281" y="420"/>
                </a:lnTo>
                <a:lnTo>
                  <a:pt x="1275" y="405"/>
                </a:lnTo>
                <a:lnTo>
                  <a:pt x="1262" y="375"/>
                </a:lnTo>
                <a:lnTo>
                  <a:pt x="1255" y="361"/>
                </a:lnTo>
                <a:lnTo>
                  <a:pt x="1247" y="347"/>
                </a:lnTo>
                <a:lnTo>
                  <a:pt x="1239" y="333"/>
                </a:lnTo>
                <a:lnTo>
                  <a:pt x="1231"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0" y="80"/>
                </a:lnTo>
                <a:lnTo>
                  <a:pt x="952" y="65"/>
                </a:lnTo>
                <a:lnTo>
                  <a:pt x="937" y="58"/>
                </a:lnTo>
                <a:lnTo>
                  <a:pt x="922" y="52"/>
                </a:lnTo>
                <a:lnTo>
                  <a:pt x="892" y="40"/>
                </a:lnTo>
                <a:lnTo>
                  <a:pt x="861" y="29"/>
                </a:lnTo>
                <a:lnTo>
                  <a:pt x="830" y="20"/>
                </a:lnTo>
                <a:lnTo>
                  <a:pt x="814" y="17"/>
                </a:lnTo>
                <a:lnTo>
                  <a:pt x="798" y="13"/>
                </a:lnTo>
                <a:lnTo>
                  <a:pt x="782" y="10"/>
                </a:lnTo>
                <a:lnTo>
                  <a:pt x="765" y="7"/>
                </a:lnTo>
                <a:lnTo>
                  <a:pt x="749" y="5"/>
                </a:lnTo>
                <a:lnTo>
                  <a:pt x="732" y="3"/>
                </a:lnTo>
                <a:lnTo>
                  <a:pt x="715" y="2"/>
                </a:lnTo>
                <a:lnTo>
                  <a:pt x="698" y="0"/>
                </a:lnTo>
                <a:lnTo>
                  <a:pt x="663" y="0"/>
                </a:lnTo>
                <a:lnTo>
                  <a:pt x="629" y="0"/>
                </a:lnTo>
                <a:lnTo>
                  <a:pt x="612" y="2"/>
                </a:lnTo>
                <a:lnTo>
                  <a:pt x="595" y="3"/>
                </a:lnTo>
                <a:lnTo>
                  <a:pt x="579" y="5"/>
                </a:lnTo>
                <a:lnTo>
                  <a:pt x="562" y="7"/>
                </a:lnTo>
                <a:lnTo>
                  <a:pt x="546" y="10"/>
                </a:lnTo>
                <a:lnTo>
                  <a:pt x="529" y="13"/>
                </a:lnTo>
                <a:lnTo>
                  <a:pt x="513" y="17"/>
                </a:lnTo>
                <a:lnTo>
                  <a:pt x="497" y="20"/>
                </a:lnTo>
                <a:lnTo>
                  <a:pt x="466" y="29"/>
                </a:lnTo>
                <a:lnTo>
                  <a:pt x="450" y="34"/>
                </a:lnTo>
                <a:lnTo>
                  <a:pt x="435" y="40"/>
                </a:lnTo>
                <a:lnTo>
                  <a:pt x="420" y="46"/>
                </a:lnTo>
                <a:lnTo>
                  <a:pt x="405" y="52"/>
                </a:lnTo>
                <a:lnTo>
                  <a:pt x="376" y="65"/>
                </a:lnTo>
                <a:lnTo>
                  <a:pt x="361" y="72"/>
                </a:lnTo>
                <a:lnTo>
                  <a:pt x="347" y="80"/>
                </a:lnTo>
                <a:lnTo>
                  <a:pt x="333" y="87"/>
                </a:lnTo>
                <a:lnTo>
                  <a:pt x="319" y="96"/>
                </a:lnTo>
                <a:lnTo>
                  <a:pt x="292" y="113"/>
                </a:lnTo>
                <a:lnTo>
                  <a:pt x="266" y="131"/>
                </a:lnTo>
                <a:lnTo>
                  <a:pt x="254" y="141"/>
                </a:lnTo>
                <a:lnTo>
                  <a:pt x="241" y="151"/>
                </a:lnTo>
                <a:lnTo>
                  <a:pt x="229" y="161"/>
                </a:lnTo>
                <a:lnTo>
                  <a:pt x="217" y="172"/>
                </a:lnTo>
                <a:lnTo>
                  <a:pt x="194" y="194"/>
                </a:lnTo>
                <a:lnTo>
                  <a:pt x="172" y="217"/>
                </a:lnTo>
                <a:lnTo>
                  <a:pt x="162" y="229"/>
                </a:lnTo>
                <a:lnTo>
                  <a:pt x="151" y="241"/>
                </a:lnTo>
                <a:lnTo>
                  <a:pt x="132" y="266"/>
                </a:lnTo>
                <a:lnTo>
                  <a:pt x="113" y="292"/>
                </a:lnTo>
                <a:lnTo>
                  <a:pt x="104" y="305"/>
                </a:lnTo>
                <a:lnTo>
                  <a:pt x="96" y="319"/>
                </a:lnTo>
                <a:lnTo>
                  <a:pt x="80" y="347"/>
                </a:lnTo>
                <a:lnTo>
                  <a:pt x="65" y="375"/>
                </a:lnTo>
                <a:lnTo>
                  <a:pt x="58" y="390"/>
                </a:lnTo>
                <a:lnTo>
                  <a:pt x="52" y="405"/>
                </a:lnTo>
                <a:lnTo>
                  <a:pt x="40" y="435"/>
                </a:lnTo>
                <a:lnTo>
                  <a:pt x="30" y="466"/>
                </a:lnTo>
                <a:lnTo>
                  <a:pt x="21" y="497"/>
                </a:lnTo>
                <a:lnTo>
                  <a:pt x="17" y="513"/>
                </a:lnTo>
                <a:lnTo>
                  <a:pt x="13" y="529"/>
                </a:lnTo>
                <a:lnTo>
                  <a:pt x="10" y="545"/>
                </a:lnTo>
                <a:lnTo>
                  <a:pt x="8" y="562"/>
                </a:lnTo>
                <a:lnTo>
                  <a:pt x="5" y="578"/>
                </a:lnTo>
                <a:lnTo>
                  <a:pt x="3" y="595"/>
                </a:lnTo>
                <a:lnTo>
                  <a:pt x="2" y="612"/>
                </a:lnTo>
                <a:lnTo>
                  <a:pt x="1" y="629"/>
                </a:lnTo>
                <a:lnTo>
                  <a:pt x="0" y="646"/>
                </a:lnTo>
                <a:lnTo>
                  <a:pt x="0" y="664"/>
                </a:lnTo>
                <a:lnTo>
                  <a:pt x="1" y="698"/>
                </a:lnTo>
                <a:lnTo>
                  <a:pt x="2" y="715"/>
                </a:lnTo>
                <a:lnTo>
                  <a:pt x="3" y="732"/>
                </a:lnTo>
                <a:lnTo>
                  <a:pt x="5" y="748"/>
                </a:lnTo>
                <a:lnTo>
                  <a:pt x="8" y="765"/>
                </a:lnTo>
                <a:lnTo>
                  <a:pt x="10" y="781"/>
                </a:lnTo>
                <a:lnTo>
                  <a:pt x="13" y="798"/>
                </a:lnTo>
                <a:lnTo>
                  <a:pt x="17" y="814"/>
                </a:lnTo>
                <a:lnTo>
                  <a:pt x="21" y="830"/>
                </a:lnTo>
                <a:lnTo>
                  <a:pt x="30" y="861"/>
                </a:lnTo>
                <a:lnTo>
                  <a:pt x="35" y="877"/>
                </a:lnTo>
                <a:lnTo>
                  <a:pt x="40" y="892"/>
                </a:lnTo>
                <a:lnTo>
                  <a:pt x="46" y="907"/>
                </a:lnTo>
                <a:lnTo>
                  <a:pt x="52" y="922"/>
                </a:lnTo>
                <a:lnTo>
                  <a:pt x="65" y="951"/>
                </a:lnTo>
                <a:lnTo>
                  <a:pt x="72" y="966"/>
                </a:lnTo>
                <a:lnTo>
                  <a:pt x="80" y="980"/>
                </a:lnTo>
                <a:lnTo>
                  <a:pt x="88" y="994"/>
                </a:lnTo>
                <a:lnTo>
                  <a:pt x="96" y="1008"/>
                </a:lnTo>
                <a:lnTo>
                  <a:pt x="113" y="1035"/>
                </a:lnTo>
                <a:lnTo>
                  <a:pt x="132" y="1061"/>
                </a:lnTo>
                <a:lnTo>
                  <a:pt x="141" y="1073"/>
                </a:lnTo>
                <a:lnTo>
                  <a:pt x="151" y="1086"/>
                </a:lnTo>
                <a:lnTo>
                  <a:pt x="162" y="1098"/>
                </a:lnTo>
                <a:lnTo>
                  <a:pt x="172" y="1110"/>
                </a:lnTo>
                <a:lnTo>
                  <a:pt x="194" y="1133"/>
                </a:lnTo>
                <a:lnTo>
                  <a:pt x="217" y="1155"/>
                </a:lnTo>
                <a:lnTo>
                  <a:pt x="229" y="1165"/>
                </a:lnTo>
                <a:lnTo>
                  <a:pt x="241" y="1176"/>
                </a:lnTo>
                <a:lnTo>
                  <a:pt x="266" y="1195"/>
                </a:lnTo>
                <a:lnTo>
                  <a:pt x="292" y="1214"/>
                </a:lnTo>
                <a:lnTo>
                  <a:pt x="306" y="1223"/>
                </a:lnTo>
                <a:lnTo>
                  <a:pt x="319" y="1231"/>
                </a:lnTo>
                <a:lnTo>
                  <a:pt x="347" y="1247"/>
                </a:lnTo>
                <a:lnTo>
                  <a:pt x="376" y="1262"/>
                </a:lnTo>
                <a:lnTo>
                  <a:pt x="390" y="1269"/>
                </a:lnTo>
                <a:lnTo>
                  <a:pt x="405" y="1275"/>
                </a:lnTo>
                <a:lnTo>
                  <a:pt x="435" y="1287"/>
                </a:lnTo>
                <a:lnTo>
                  <a:pt x="466" y="1297"/>
                </a:lnTo>
                <a:lnTo>
                  <a:pt x="497" y="1306"/>
                </a:lnTo>
                <a:lnTo>
                  <a:pt x="513" y="1310"/>
                </a:lnTo>
                <a:lnTo>
                  <a:pt x="529" y="1314"/>
                </a:lnTo>
                <a:lnTo>
                  <a:pt x="546" y="1317"/>
                </a:lnTo>
                <a:lnTo>
                  <a:pt x="562" y="1319"/>
                </a:lnTo>
                <a:lnTo>
                  <a:pt x="579" y="1322"/>
                </a:lnTo>
                <a:lnTo>
                  <a:pt x="595" y="1324"/>
                </a:lnTo>
                <a:lnTo>
                  <a:pt x="612" y="1325"/>
                </a:lnTo>
                <a:lnTo>
                  <a:pt x="629" y="1326"/>
                </a:lnTo>
                <a:lnTo>
                  <a:pt x="663" y="1327"/>
                </a:lnTo>
                <a:lnTo>
                  <a:pt x="698" y="1326"/>
                </a:lnTo>
                <a:lnTo>
                  <a:pt x="715" y="1325"/>
                </a:lnTo>
                <a:lnTo>
                  <a:pt x="732" y="1324"/>
                </a:lnTo>
                <a:lnTo>
                  <a:pt x="749" y="1322"/>
                </a:lnTo>
                <a:lnTo>
                  <a:pt x="765" y="1319"/>
                </a:lnTo>
                <a:lnTo>
                  <a:pt x="782" y="1317"/>
                </a:lnTo>
                <a:lnTo>
                  <a:pt x="798" y="1314"/>
                </a:lnTo>
                <a:lnTo>
                  <a:pt x="814" y="1310"/>
                </a:lnTo>
                <a:lnTo>
                  <a:pt x="830" y="1306"/>
                </a:lnTo>
                <a:lnTo>
                  <a:pt x="861" y="1297"/>
                </a:lnTo>
                <a:lnTo>
                  <a:pt x="877" y="1292"/>
                </a:lnTo>
                <a:lnTo>
                  <a:pt x="892" y="1287"/>
                </a:lnTo>
                <a:lnTo>
                  <a:pt x="907" y="1281"/>
                </a:lnTo>
                <a:lnTo>
                  <a:pt x="922" y="1275"/>
                </a:lnTo>
                <a:lnTo>
                  <a:pt x="952" y="1262"/>
                </a:lnTo>
                <a:lnTo>
                  <a:pt x="966" y="1255"/>
                </a:lnTo>
                <a:lnTo>
                  <a:pt x="980" y="1247"/>
                </a:lnTo>
                <a:lnTo>
                  <a:pt x="994"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1" y="1008"/>
                </a:lnTo>
                <a:lnTo>
                  <a:pt x="1247" y="980"/>
                </a:lnTo>
                <a:lnTo>
                  <a:pt x="1262" y="951"/>
                </a:lnTo>
                <a:lnTo>
                  <a:pt x="1269" y="937"/>
                </a:lnTo>
                <a:lnTo>
                  <a:pt x="1275" y="922"/>
                </a:lnTo>
                <a:lnTo>
                  <a:pt x="1287" y="892"/>
                </a:lnTo>
                <a:lnTo>
                  <a:pt x="1298" y="861"/>
                </a:lnTo>
                <a:lnTo>
                  <a:pt x="1306" y="830"/>
                </a:lnTo>
                <a:lnTo>
                  <a:pt x="1310" y="814"/>
                </a:lnTo>
                <a:lnTo>
                  <a:pt x="1314" y="798"/>
                </a:lnTo>
                <a:lnTo>
                  <a:pt x="1317" y="781"/>
                </a:lnTo>
                <a:lnTo>
                  <a:pt x="1320" y="765"/>
                </a:lnTo>
                <a:lnTo>
                  <a:pt x="1322" y="748"/>
                </a:lnTo>
                <a:lnTo>
                  <a:pt x="1324" y="732"/>
                </a:lnTo>
                <a:lnTo>
                  <a:pt x="1325" y="715"/>
                </a:lnTo>
                <a:lnTo>
                  <a:pt x="1327"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5" name="Freeform 7">
            <a:hlinkClick r:id="rId4" tooltip="Twitter"/>
          </p:cNvPr>
          <p:cNvSpPr>
            <a:spLocks noChangeAspect="1" noEditPoints="1"/>
          </p:cNvSpPr>
          <p:nvPr userDrawn="1"/>
        </p:nvSpPr>
        <p:spPr bwMode="auto">
          <a:xfrm>
            <a:off x="9264352" y="5409256"/>
            <a:ext cx="324244" cy="324000"/>
          </a:xfrm>
          <a:custGeom>
            <a:avLst/>
            <a:gdLst>
              <a:gd name="T0" fmla="*/ 1047 w 1328"/>
              <a:gd name="T1" fmla="*/ 479 h 1327"/>
              <a:gd name="T2" fmla="*/ 985 w 1328"/>
              <a:gd name="T3" fmla="*/ 558 h 1327"/>
              <a:gd name="T4" fmla="*/ 958 w 1328"/>
              <a:gd name="T5" fmla="*/ 708 h 1327"/>
              <a:gd name="T6" fmla="*/ 890 w 1328"/>
              <a:gd name="T7" fmla="*/ 828 h 1327"/>
              <a:gd name="T8" fmla="*/ 809 w 1328"/>
              <a:gd name="T9" fmla="*/ 905 h 1327"/>
              <a:gd name="T10" fmla="*/ 725 w 1328"/>
              <a:gd name="T11" fmla="*/ 951 h 1327"/>
              <a:gd name="T12" fmla="*/ 588 w 1328"/>
              <a:gd name="T13" fmla="*/ 980 h 1327"/>
              <a:gd name="T14" fmla="*/ 457 w 1328"/>
              <a:gd name="T15" fmla="*/ 967 h 1327"/>
              <a:gd name="T16" fmla="*/ 348 w 1328"/>
              <a:gd name="T17" fmla="*/ 922 h 1327"/>
              <a:gd name="T18" fmla="*/ 434 w 1328"/>
              <a:gd name="T19" fmla="*/ 910 h 1327"/>
              <a:gd name="T20" fmla="*/ 525 w 1328"/>
              <a:gd name="T21" fmla="*/ 873 h 1327"/>
              <a:gd name="T22" fmla="*/ 498 w 1328"/>
              <a:gd name="T23" fmla="*/ 840 h 1327"/>
              <a:gd name="T24" fmla="*/ 437 w 1328"/>
              <a:gd name="T25" fmla="*/ 791 h 1327"/>
              <a:gd name="T26" fmla="*/ 445 w 1328"/>
              <a:gd name="T27" fmla="*/ 753 h 1327"/>
              <a:gd name="T28" fmla="*/ 442 w 1328"/>
              <a:gd name="T29" fmla="*/ 732 h 1327"/>
              <a:gd name="T30" fmla="*/ 399 w 1328"/>
              <a:gd name="T31" fmla="*/ 697 h 1327"/>
              <a:gd name="T32" fmla="*/ 367 w 1328"/>
              <a:gd name="T33" fmla="*/ 627 h 1327"/>
              <a:gd name="T34" fmla="*/ 397 w 1328"/>
              <a:gd name="T35" fmla="*/ 612 h 1327"/>
              <a:gd name="T36" fmla="*/ 405 w 1328"/>
              <a:gd name="T37" fmla="*/ 595 h 1327"/>
              <a:gd name="T38" fmla="*/ 371 w 1328"/>
              <a:gd name="T39" fmla="*/ 532 h 1327"/>
              <a:gd name="T40" fmla="*/ 371 w 1328"/>
              <a:gd name="T41" fmla="*/ 455 h 1327"/>
              <a:gd name="T42" fmla="*/ 439 w 1328"/>
              <a:gd name="T43" fmla="*/ 474 h 1327"/>
              <a:gd name="T44" fmla="*/ 520 w 1328"/>
              <a:gd name="T45" fmla="*/ 529 h 1327"/>
              <a:gd name="T46" fmla="*/ 668 w 1328"/>
              <a:gd name="T47" fmla="*/ 573 h 1327"/>
              <a:gd name="T48" fmla="*/ 690 w 1328"/>
              <a:gd name="T49" fmla="*/ 511 h 1327"/>
              <a:gd name="T50" fmla="*/ 722 w 1328"/>
              <a:gd name="T51" fmla="*/ 447 h 1327"/>
              <a:gd name="T52" fmla="*/ 779 w 1328"/>
              <a:gd name="T53" fmla="*/ 405 h 1327"/>
              <a:gd name="T54" fmla="*/ 868 w 1328"/>
              <a:gd name="T55" fmla="*/ 396 h 1327"/>
              <a:gd name="T56" fmla="*/ 928 w 1328"/>
              <a:gd name="T57" fmla="*/ 425 h 1327"/>
              <a:gd name="T58" fmla="*/ 1017 w 1328"/>
              <a:gd name="T59" fmla="*/ 416 h 1327"/>
              <a:gd name="T60" fmla="*/ 1005 w 1328"/>
              <a:gd name="T61" fmla="*/ 461 h 1327"/>
              <a:gd name="T62" fmla="*/ 1324 w 1328"/>
              <a:gd name="T63" fmla="*/ 595 h 1327"/>
              <a:gd name="T64" fmla="*/ 1293 w 1328"/>
              <a:gd name="T65" fmla="*/ 450 h 1327"/>
              <a:gd name="T66" fmla="*/ 1232 w 1328"/>
              <a:gd name="T67" fmla="*/ 319 h 1327"/>
              <a:gd name="T68" fmla="*/ 1110 w 1328"/>
              <a:gd name="T69" fmla="*/ 172 h 1327"/>
              <a:gd name="T70" fmla="*/ 952 w 1328"/>
              <a:gd name="T71" fmla="*/ 65 h 1327"/>
              <a:gd name="T72" fmla="*/ 782 w 1328"/>
              <a:gd name="T73" fmla="*/ 10 h 1327"/>
              <a:gd name="T74" fmla="*/ 612 w 1328"/>
              <a:gd name="T75" fmla="*/ 2 h 1327"/>
              <a:gd name="T76" fmla="*/ 466 w 1328"/>
              <a:gd name="T77" fmla="*/ 29 h 1327"/>
              <a:gd name="T78" fmla="*/ 333 w 1328"/>
              <a:gd name="T79" fmla="*/ 87 h 1327"/>
              <a:gd name="T80" fmla="*/ 194 w 1328"/>
              <a:gd name="T81" fmla="*/ 194 h 1327"/>
              <a:gd name="T82" fmla="*/ 80 w 1328"/>
              <a:gd name="T83" fmla="*/ 347 h 1327"/>
              <a:gd name="T84" fmla="*/ 14 w 1328"/>
              <a:gd name="T85" fmla="*/ 529 h 1327"/>
              <a:gd name="T86" fmla="*/ 0 w 1328"/>
              <a:gd name="T87" fmla="*/ 664 h 1327"/>
              <a:gd name="T88" fmla="*/ 17 w 1328"/>
              <a:gd name="T89" fmla="*/ 814 h 1327"/>
              <a:gd name="T90" fmla="*/ 73 w 1328"/>
              <a:gd name="T91" fmla="*/ 966 h 1327"/>
              <a:gd name="T92" fmla="*/ 162 w 1328"/>
              <a:gd name="T93" fmla="*/ 1098 h 1327"/>
              <a:gd name="T94" fmla="*/ 306 w 1328"/>
              <a:gd name="T95" fmla="*/ 1223 h 1327"/>
              <a:gd name="T96" fmla="*/ 498 w 1328"/>
              <a:gd name="T97" fmla="*/ 1306 h 1327"/>
              <a:gd name="T98" fmla="*/ 629 w 1328"/>
              <a:gd name="T99" fmla="*/ 1326 h 1327"/>
              <a:gd name="T100" fmla="*/ 798 w 1328"/>
              <a:gd name="T101" fmla="*/ 1314 h 1327"/>
              <a:gd name="T102" fmla="*/ 952 w 1328"/>
              <a:gd name="T103" fmla="*/ 1262 h 1327"/>
              <a:gd name="T104" fmla="*/ 1086 w 1328"/>
              <a:gd name="T105" fmla="*/ 1176 h 1327"/>
              <a:gd name="T106" fmla="*/ 1214 w 1328"/>
              <a:gd name="T107" fmla="*/ 1035 h 1327"/>
              <a:gd name="T108" fmla="*/ 1298 w 1328"/>
              <a:gd name="T109" fmla="*/ 861 h 1327"/>
              <a:gd name="T110" fmla="*/ 1326 w 1328"/>
              <a:gd name="T111" fmla="*/ 715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8" h="1327">
                <a:moveTo>
                  <a:pt x="974" y="486"/>
                </a:moveTo>
                <a:lnTo>
                  <a:pt x="985" y="484"/>
                </a:lnTo>
                <a:lnTo>
                  <a:pt x="996" y="482"/>
                </a:lnTo>
                <a:lnTo>
                  <a:pt x="1018" y="477"/>
                </a:lnTo>
                <a:lnTo>
                  <a:pt x="1038" y="471"/>
                </a:lnTo>
                <a:lnTo>
                  <a:pt x="1059" y="462"/>
                </a:lnTo>
                <a:lnTo>
                  <a:pt x="1051" y="473"/>
                </a:lnTo>
                <a:lnTo>
                  <a:pt x="1047" y="479"/>
                </a:lnTo>
                <a:lnTo>
                  <a:pt x="1043" y="484"/>
                </a:lnTo>
                <a:lnTo>
                  <a:pt x="1034" y="494"/>
                </a:lnTo>
                <a:lnTo>
                  <a:pt x="1025" y="504"/>
                </a:lnTo>
                <a:lnTo>
                  <a:pt x="1016" y="513"/>
                </a:lnTo>
                <a:lnTo>
                  <a:pt x="1006" y="522"/>
                </a:lnTo>
                <a:lnTo>
                  <a:pt x="996" y="531"/>
                </a:lnTo>
                <a:lnTo>
                  <a:pt x="985" y="539"/>
                </a:lnTo>
                <a:lnTo>
                  <a:pt x="985" y="558"/>
                </a:lnTo>
                <a:lnTo>
                  <a:pt x="985" y="577"/>
                </a:lnTo>
                <a:lnTo>
                  <a:pt x="984" y="595"/>
                </a:lnTo>
                <a:lnTo>
                  <a:pt x="981" y="614"/>
                </a:lnTo>
                <a:lnTo>
                  <a:pt x="978" y="633"/>
                </a:lnTo>
                <a:lnTo>
                  <a:pt x="974" y="651"/>
                </a:lnTo>
                <a:lnTo>
                  <a:pt x="970" y="671"/>
                </a:lnTo>
                <a:lnTo>
                  <a:pt x="964" y="689"/>
                </a:lnTo>
                <a:lnTo>
                  <a:pt x="958" y="708"/>
                </a:lnTo>
                <a:lnTo>
                  <a:pt x="951" y="726"/>
                </a:lnTo>
                <a:lnTo>
                  <a:pt x="942" y="744"/>
                </a:lnTo>
                <a:lnTo>
                  <a:pt x="938" y="753"/>
                </a:lnTo>
                <a:lnTo>
                  <a:pt x="934" y="761"/>
                </a:lnTo>
                <a:lnTo>
                  <a:pt x="924" y="779"/>
                </a:lnTo>
                <a:lnTo>
                  <a:pt x="913" y="796"/>
                </a:lnTo>
                <a:lnTo>
                  <a:pt x="902" y="812"/>
                </a:lnTo>
                <a:lnTo>
                  <a:pt x="890" y="828"/>
                </a:lnTo>
                <a:lnTo>
                  <a:pt x="877" y="843"/>
                </a:lnTo>
                <a:lnTo>
                  <a:pt x="863" y="858"/>
                </a:lnTo>
                <a:lnTo>
                  <a:pt x="848" y="873"/>
                </a:lnTo>
                <a:lnTo>
                  <a:pt x="841" y="879"/>
                </a:lnTo>
                <a:lnTo>
                  <a:pt x="833" y="886"/>
                </a:lnTo>
                <a:lnTo>
                  <a:pt x="825" y="893"/>
                </a:lnTo>
                <a:lnTo>
                  <a:pt x="817" y="899"/>
                </a:lnTo>
                <a:lnTo>
                  <a:pt x="809" y="905"/>
                </a:lnTo>
                <a:lnTo>
                  <a:pt x="800" y="911"/>
                </a:lnTo>
                <a:lnTo>
                  <a:pt x="791" y="917"/>
                </a:lnTo>
                <a:lnTo>
                  <a:pt x="782" y="922"/>
                </a:lnTo>
                <a:lnTo>
                  <a:pt x="773" y="928"/>
                </a:lnTo>
                <a:lnTo>
                  <a:pt x="764" y="933"/>
                </a:lnTo>
                <a:lnTo>
                  <a:pt x="745" y="942"/>
                </a:lnTo>
                <a:lnTo>
                  <a:pt x="735" y="947"/>
                </a:lnTo>
                <a:lnTo>
                  <a:pt x="725" y="951"/>
                </a:lnTo>
                <a:lnTo>
                  <a:pt x="713" y="955"/>
                </a:lnTo>
                <a:lnTo>
                  <a:pt x="703" y="959"/>
                </a:lnTo>
                <a:lnTo>
                  <a:pt x="681" y="965"/>
                </a:lnTo>
                <a:lnTo>
                  <a:pt x="659" y="971"/>
                </a:lnTo>
                <a:lnTo>
                  <a:pt x="648" y="973"/>
                </a:lnTo>
                <a:lnTo>
                  <a:pt x="636" y="975"/>
                </a:lnTo>
                <a:lnTo>
                  <a:pt x="612" y="978"/>
                </a:lnTo>
                <a:lnTo>
                  <a:pt x="588" y="980"/>
                </a:lnTo>
                <a:lnTo>
                  <a:pt x="563" y="981"/>
                </a:lnTo>
                <a:lnTo>
                  <a:pt x="547" y="980"/>
                </a:lnTo>
                <a:lnTo>
                  <a:pt x="532" y="980"/>
                </a:lnTo>
                <a:lnTo>
                  <a:pt x="516" y="978"/>
                </a:lnTo>
                <a:lnTo>
                  <a:pt x="501" y="976"/>
                </a:lnTo>
                <a:lnTo>
                  <a:pt x="486" y="974"/>
                </a:lnTo>
                <a:lnTo>
                  <a:pt x="471" y="971"/>
                </a:lnTo>
                <a:lnTo>
                  <a:pt x="457" y="967"/>
                </a:lnTo>
                <a:lnTo>
                  <a:pt x="442" y="963"/>
                </a:lnTo>
                <a:lnTo>
                  <a:pt x="428" y="959"/>
                </a:lnTo>
                <a:lnTo>
                  <a:pt x="414" y="954"/>
                </a:lnTo>
                <a:lnTo>
                  <a:pt x="401" y="948"/>
                </a:lnTo>
                <a:lnTo>
                  <a:pt x="387" y="942"/>
                </a:lnTo>
                <a:lnTo>
                  <a:pt x="374" y="936"/>
                </a:lnTo>
                <a:lnTo>
                  <a:pt x="361" y="929"/>
                </a:lnTo>
                <a:lnTo>
                  <a:pt x="348" y="922"/>
                </a:lnTo>
                <a:lnTo>
                  <a:pt x="336" y="914"/>
                </a:lnTo>
                <a:lnTo>
                  <a:pt x="353" y="916"/>
                </a:lnTo>
                <a:lnTo>
                  <a:pt x="371" y="916"/>
                </a:lnTo>
                <a:lnTo>
                  <a:pt x="384" y="916"/>
                </a:lnTo>
                <a:lnTo>
                  <a:pt x="397" y="915"/>
                </a:lnTo>
                <a:lnTo>
                  <a:pt x="409" y="914"/>
                </a:lnTo>
                <a:lnTo>
                  <a:pt x="422" y="912"/>
                </a:lnTo>
                <a:lnTo>
                  <a:pt x="434" y="910"/>
                </a:lnTo>
                <a:lnTo>
                  <a:pt x="446" y="907"/>
                </a:lnTo>
                <a:lnTo>
                  <a:pt x="458" y="903"/>
                </a:lnTo>
                <a:lnTo>
                  <a:pt x="470" y="899"/>
                </a:lnTo>
                <a:lnTo>
                  <a:pt x="482" y="895"/>
                </a:lnTo>
                <a:lnTo>
                  <a:pt x="493" y="890"/>
                </a:lnTo>
                <a:lnTo>
                  <a:pt x="504" y="885"/>
                </a:lnTo>
                <a:lnTo>
                  <a:pt x="515" y="880"/>
                </a:lnTo>
                <a:lnTo>
                  <a:pt x="525" y="873"/>
                </a:lnTo>
                <a:lnTo>
                  <a:pt x="535" y="867"/>
                </a:lnTo>
                <a:lnTo>
                  <a:pt x="545" y="860"/>
                </a:lnTo>
                <a:lnTo>
                  <a:pt x="555" y="853"/>
                </a:lnTo>
                <a:lnTo>
                  <a:pt x="543" y="852"/>
                </a:lnTo>
                <a:lnTo>
                  <a:pt x="531" y="851"/>
                </a:lnTo>
                <a:lnTo>
                  <a:pt x="520" y="848"/>
                </a:lnTo>
                <a:lnTo>
                  <a:pt x="509" y="845"/>
                </a:lnTo>
                <a:lnTo>
                  <a:pt x="498" y="840"/>
                </a:lnTo>
                <a:lnTo>
                  <a:pt x="488" y="835"/>
                </a:lnTo>
                <a:lnTo>
                  <a:pt x="478" y="830"/>
                </a:lnTo>
                <a:lnTo>
                  <a:pt x="469" y="823"/>
                </a:lnTo>
                <a:lnTo>
                  <a:pt x="460" y="816"/>
                </a:lnTo>
                <a:lnTo>
                  <a:pt x="452" y="808"/>
                </a:lnTo>
                <a:lnTo>
                  <a:pt x="448" y="804"/>
                </a:lnTo>
                <a:lnTo>
                  <a:pt x="444" y="800"/>
                </a:lnTo>
                <a:lnTo>
                  <a:pt x="437" y="791"/>
                </a:lnTo>
                <a:lnTo>
                  <a:pt x="431" y="781"/>
                </a:lnTo>
                <a:lnTo>
                  <a:pt x="425" y="771"/>
                </a:lnTo>
                <a:lnTo>
                  <a:pt x="421" y="761"/>
                </a:lnTo>
                <a:lnTo>
                  <a:pt x="417" y="750"/>
                </a:lnTo>
                <a:lnTo>
                  <a:pt x="423" y="751"/>
                </a:lnTo>
                <a:lnTo>
                  <a:pt x="430" y="752"/>
                </a:lnTo>
                <a:lnTo>
                  <a:pt x="437" y="752"/>
                </a:lnTo>
                <a:lnTo>
                  <a:pt x="445" y="753"/>
                </a:lnTo>
                <a:lnTo>
                  <a:pt x="455" y="752"/>
                </a:lnTo>
                <a:lnTo>
                  <a:pt x="464" y="751"/>
                </a:lnTo>
                <a:lnTo>
                  <a:pt x="474" y="750"/>
                </a:lnTo>
                <a:lnTo>
                  <a:pt x="484" y="747"/>
                </a:lnTo>
                <a:lnTo>
                  <a:pt x="471" y="744"/>
                </a:lnTo>
                <a:lnTo>
                  <a:pt x="459" y="740"/>
                </a:lnTo>
                <a:lnTo>
                  <a:pt x="447" y="735"/>
                </a:lnTo>
                <a:lnTo>
                  <a:pt x="442" y="732"/>
                </a:lnTo>
                <a:lnTo>
                  <a:pt x="436" y="729"/>
                </a:lnTo>
                <a:lnTo>
                  <a:pt x="426" y="722"/>
                </a:lnTo>
                <a:lnTo>
                  <a:pt x="421" y="718"/>
                </a:lnTo>
                <a:lnTo>
                  <a:pt x="416" y="714"/>
                </a:lnTo>
                <a:lnTo>
                  <a:pt x="412" y="710"/>
                </a:lnTo>
                <a:lnTo>
                  <a:pt x="407" y="706"/>
                </a:lnTo>
                <a:lnTo>
                  <a:pt x="403" y="701"/>
                </a:lnTo>
                <a:lnTo>
                  <a:pt x="399" y="697"/>
                </a:lnTo>
                <a:lnTo>
                  <a:pt x="395" y="692"/>
                </a:lnTo>
                <a:lnTo>
                  <a:pt x="391" y="687"/>
                </a:lnTo>
                <a:lnTo>
                  <a:pt x="384" y="676"/>
                </a:lnTo>
                <a:lnTo>
                  <a:pt x="379" y="665"/>
                </a:lnTo>
                <a:lnTo>
                  <a:pt x="376" y="658"/>
                </a:lnTo>
                <a:lnTo>
                  <a:pt x="374" y="652"/>
                </a:lnTo>
                <a:lnTo>
                  <a:pt x="370" y="640"/>
                </a:lnTo>
                <a:lnTo>
                  <a:pt x="367" y="627"/>
                </a:lnTo>
                <a:lnTo>
                  <a:pt x="365" y="614"/>
                </a:lnTo>
                <a:lnTo>
                  <a:pt x="365" y="608"/>
                </a:lnTo>
                <a:lnTo>
                  <a:pt x="365" y="601"/>
                </a:lnTo>
                <a:lnTo>
                  <a:pt x="365" y="599"/>
                </a:lnTo>
                <a:lnTo>
                  <a:pt x="372" y="603"/>
                </a:lnTo>
                <a:lnTo>
                  <a:pt x="380" y="607"/>
                </a:lnTo>
                <a:lnTo>
                  <a:pt x="388" y="610"/>
                </a:lnTo>
                <a:lnTo>
                  <a:pt x="397" y="612"/>
                </a:lnTo>
                <a:lnTo>
                  <a:pt x="405" y="615"/>
                </a:lnTo>
                <a:lnTo>
                  <a:pt x="414" y="616"/>
                </a:lnTo>
                <a:lnTo>
                  <a:pt x="423" y="617"/>
                </a:lnTo>
                <a:lnTo>
                  <a:pt x="432" y="618"/>
                </a:lnTo>
                <a:lnTo>
                  <a:pt x="425" y="613"/>
                </a:lnTo>
                <a:lnTo>
                  <a:pt x="418" y="607"/>
                </a:lnTo>
                <a:lnTo>
                  <a:pt x="411" y="601"/>
                </a:lnTo>
                <a:lnTo>
                  <a:pt x="405" y="595"/>
                </a:lnTo>
                <a:lnTo>
                  <a:pt x="399" y="588"/>
                </a:lnTo>
                <a:lnTo>
                  <a:pt x="394" y="581"/>
                </a:lnTo>
                <a:lnTo>
                  <a:pt x="389" y="573"/>
                </a:lnTo>
                <a:lnTo>
                  <a:pt x="384" y="566"/>
                </a:lnTo>
                <a:lnTo>
                  <a:pt x="380" y="557"/>
                </a:lnTo>
                <a:lnTo>
                  <a:pt x="376" y="549"/>
                </a:lnTo>
                <a:lnTo>
                  <a:pt x="373" y="541"/>
                </a:lnTo>
                <a:lnTo>
                  <a:pt x="371" y="532"/>
                </a:lnTo>
                <a:lnTo>
                  <a:pt x="369" y="523"/>
                </a:lnTo>
                <a:lnTo>
                  <a:pt x="367" y="514"/>
                </a:lnTo>
                <a:lnTo>
                  <a:pt x="366" y="504"/>
                </a:lnTo>
                <a:lnTo>
                  <a:pt x="366" y="495"/>
                </a:lnTo>
                <a:lnTo>
                  <a:pt x="366" y="484"/>
                </a:lnTo>
                <a:lnTo>
                  <a:pt x="367" y="475"/>
                </a:lnTo>
                <a:lnTo>
                  <a:pt x="369" y="465"/>
                </a:lnTo>
                <a:lnTo>
                  <a:pt x="371" y="455"/>
                </a:lnTo>
                <a:lnTo>
                  <a:pt x="374" y="446"/>
                </a:lnTo>
                <a:lnTo>
                  <a:pt x="377" y="437"/>
                </a:lnTo>
                <a:lnTo>
                  <a:pt x="381" y="428"/>
                </a:lnTo>
                <a:lnTo>
                  <a:pt x="386" y="420"/>
                </a:lnTo>
                <a:lnTo>
                  <a:pt x="400" y="437"/>
                </a:lnTo>
                <a:lnTo>
                  <a:pt x="415" y="452"/>
                </a:lnTo>
                <a:lnTo>
                  <a:pt x="431" y="467"/>
                </a:lnTo>
                <a:lnTo>
                  <a:pt x="439" y="474"/>
                </a:lnTo>
                <a:lnTo>
                  <a:pt x="447" y="481"/>
                </a:lnTo>
                <a:lnTo>
                  <a:pt x="456" y="488"/>
                </a:lnTo>
                <a:lnTo>
                  <a:pt x="464" y="494"/>
                </a:lnTo>
                <a:lnTo>
                  <a:pt x="473" y="501"/>
                </a:lnTo>
                <a:lnTo>
                  <a:pt x="482" y="507"/>
                </a:lnTo>
                <a:lnTo>
                  <a:pt x="501" y="518"/>
                </a:lnTo>
                <a:lnTo>
                  <a:pt x="510" y="524"/>
                </a:lnTo>
                <a:lnTo>
                  <a:pt x="520" y="529"/>
                </a:lnTo>
                <a:lnTo>
                  <a:pt x="540" y="538"/>
                </a:lnTo>
                <a:lnTo>
                  <a:pt x="560" y="547"/>
                </a:lnTo>
                <a:lnTo>
                  <a:pt x="570" y="551"/>
                </a:lnTo>
                <a:lnTo>
                  <a:pt x="581" y="554"/>
                </a:lnTo>
                <a:lnTo>
                  <a:pt x="602" y="561"/>
                </a:lnTo>
                <a:lnTo>
                  <a:pt x="624" y="566"/>
                </a:lnTo>
                <a:lnTo>
                  <a:pt x="646" y="570"/>
                </a:lnTo>
                <a:lnTo>
                  <a:pt x="668" y="573"/>
                </a:lnTo>
                <a:lnTo>
                  <a:pt x="680" y="574"/>
                </a:lnTo>
                <a:lnTo>
                  <a:pt x="691" y="575"/>
                </a:lnTo>
                <a:lnTo>
                  <a:pt x="688" y="558"/>
                </a:lnTo>
                <a:lnTo>
                  <a:pt x="688" y="550"/>
                </a:lnTo>
                <a:lnTo>
                  <a:pt x="687" y="541"/>
                </a:lnTo>
                <a:lnTo>
                  <a:pt x="688" y="526"/>
                </a:lnTo>
                <a:lnTo>
                  <a:pt x="689" y="519"/>
                </a:lnTo>
                <a:lnTo>
                  <a:pt x="690" y="511"/>
                </a:lnTo>
                <a:lnTo>
                  <a:pt x="694" y="497"/>
                </a:lnTo>
                <a:lnTo>
                  <a:pt x="696" y="490"/>
                </a:lnTo>
                <a:lnTo>
                  <a:pt x="699" y="483"/>
                </a:lnTo>
                <a:lnTo>
                  <a:pt x="702" y="477"/>
                </a:lnTo>
                <a:lnTo>
                  <a:pt x="705" y="470"/>
                </a:lnTo>
                <a:lnTo>
                  <a:pt x="709" y="464"/>
                </a:lnTo>
                <a:lnTo>
                  <a:pt x="713" y="458"/>
                </a:lnTo>
                <a:lnTo>
                  <a:pt x="722" y="447"/>
                </a:lnTo>
                <a:lnTo>
                  <a:pt x="727" y="442"/>
                </a:lnTo>
                <a:lnTo>
                  <a:pt x="732" y="436"/>
                </a:lnTo>
                <a:lnTo>
                  <a:pt x="737" y="431"/>
                </a:lnTo>
                <a:lnTo>
                  <a:pt x="742" y="427"/>
                </a:lnTo>
                <a:lnTo>
                  <a:pt x="754" y="418"/>
                </a:lnTo>
                <a:lnTo>
                  <a:pt x="760" y="414"/>
                </a:lnTo>
                <a:lnTo>
                  <a:pt x="766" y="411"/>
                </a:lnTo>
                <a:lnTo>
                  <a:pt x="779" y="405"/>
                </a:lnTo>
                <a:lnTo>
                  <a:pt x="793" y="400"/>
                </a:lnTo>
                <a:lnTo>
                  <a:pt x="807" y="396"/>
                </a:lnTo>
                <a:lnTo>
                  <a:pt x="814" y="395"/>
                </a:lnTo>
                <a:lnTo>
                  <a:pt x="822" y="394"/>
                </a:lnTo>
                <a:lnTo>
                  <a:pt x="837" y="393"/>
                </a:lnTo>
                <a:lnTo>
                  <a:pt x="852" y="394"/>
                </a:lnTo>
                <a:lnTo>
                  <a:pt x="860" y="395"/>
                </a:lnTo>
                <a:lnTo>
                  <a:pt x="868" y="396"/>
                </a:lnTo>
                <a:lnTo>
                  <a:pt x="875" y="398"/>
                </a:lnTo>
                <a:lnTo>
                  <a:pt x="882" y="400"/>
                </a:lnTo>
                <a:lnTo>
                  <a:pt x="890" y="403"/>
                </a:lnTo>
                <a:lnTo>
                  <a:pt x="897" y="406"/>
                </a:lnTo>
                <a:lnTo>
                  <a:pt x="903" y="409"/>
                </a:lnTo>
                <a:lnTo>
                  <a:pt x="910" y="412"/>
                </a:lnTo>
                <a:lnTo>
                  <a:pt x="922" y="420"/>
                </a:lnTo>
                <a:lnTo>
                  <a:pt x="928" y="425"/>
                </a:lnTo>
                <a:lnTo>
                  <a:pt x="934" y="429"/>
                </a:lnTo>
                <a:lnTo>
                  <a:pt x="945" y="440"/>
                </a:lnTo>
                <a:lnTo>
                  <a:pt x="957" y="437"/>
                </a:lnTo>
                <a:lnTo>
                  <a:pt x="970" y="434"/>
                </a:lnTo>
                <a:lnTo>
                  <a:pt x="982" y="430"/>
                </a:lnTo>
                <a:lnTo>
                  <a:pt x="994" y="426"/>
                </a:lnTo>
                <a:lnTo>
                  <a:pt x="1005" y="421"/>
                </a:lnTo>
                <a:lnTo>
                  <a:pt x="1017" y="416"/>
                </a:lnTo>
                <a:lnTo>
                  <a:pt x="1028" y="410"/>
                </a:lnTo>
                <a:lnTo>
                  <a:pt x="1039" y="404"/>
                </a:lnTo>
                <a:lnTo>
                  <a:pt x="1034" y="416"/>
                </a:lnTo>
                <a:lnTo>
                  <a:pt x="1028" y="429"/>
                </a:lnTo>
                <a:lnTo>
                  <a:pt x="1025" y="434"/>
                </a:lnTo>
                <a:lnTo>
                  <a:pt x="1021" y="440"/>
                </a:lnTo>
                <a:lnTo>
                  <a:pt x="1014" y="451"/>
                </a:lnTo>
                <a:lnTo>
                  <a:pt x="1005" y="461"/>
                </a:lnTo>
                <a:lnTo>
                  <a:pt x="995" y="470"/>
                </a:lnTo>
                <a:lnTo>
                  <a:pt x="990" y="474"/>
                </a:lnTo>
                <a:lnTo>
                  <a:pt x="985" y="478"/>
                </a:lnTo>
                <a:lnTo>
                  <a:pt x="974" y="486"/>
                </a:lnTo>
                <a:close/>
                <a:moveTo>
                  <a:pt x="1328" y="664"/>
                </a:moveTo>
                <a:lnTo>
                  <a:pt x="1327" y="629"/>
                </a:lnTo>
                <a:lnTo>
                  <a:pt x="1326" y="612"/>
                </a:lnTo>
                <a:lnTo>
                  <a:pt x="1324" y="595"/>
                </a:lnTo>
                <a:lnTo>
                  <a:pt x="1322" y="578"/>
                </a:lnTo>
                <a:lnTo>
                  <a:pt x="1320" y="562"/>
                </a:lnTo>
                <a:lnTo>
                  <a:pt x="1317" y="545"/>
                </a:lnTo>
                <a:lnTo>
                  <a:pt x="1314" y="529"/>
                </a:lnTo>
                <a:lnTo>
                  <a:pt x="1311" y="513"/>
                </a:lnTo>
                <a:lnTo>
                  <a:pt x="1307" y="497"/>
                </a:lnTo>
                <a:lnTo>
                  <a:pt x="1298" y="466"/>
                </a:lnTo>
                <a:lnTo>
                  <a:pt x="1293" y="450"/>
                </a:lnTo>
                <a:lnTo>
                  <a:pt x="1287" y="435"/>
                </a:lnTo>
                <a:lnTo>
                  <a:pt x="1282" y="420"/>
                </a:lnTo>
                <a:lnTo>
                  <a:pt x="1276" y="405"/>
                </a:lnTo>
                <a:lnTo>
                  <a:pt x="1262" y="375"/>
                </a:lnTo>
                <a:lnTo>
                  <a:pt x="1255" y="361"/>
                </a:lnTo>
                <a:lnTo>
                  <a:pt x="1248" y="347"/>
                </a:lnTo>
                <a:lnTo>
                  <a:pt x="1240" y="333"/>
                </a:lnTo>
                <a:lnTo>
                  <a:pt x="1232"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1" y="80"/>
                </a:lnTo>
                <a:lnTo>
                  <a:pt x="952" y="65"/>
                </a:lnTo>
                <a:lnTo>
                  <a:pt x="937" y="58"/>
                </a:lnTo>
                <a:lnTo>
                  <a:pt x="923" y="52"/>
                </a:lnTo>
                <a:lnTo>
                  <a:pt x="892" y="40"/>
                </a:lnTo>
                <a:lnTo>
                  <a:pt x="862" y="29"/>
                </a:lnTo>
                <a:lnTo>
                  <a:pt x="830" y="20"/>
                </a:lnTo>
                <a:lnTo>
                  <a:pt x="814" y="17"/>
                </a:lnTo>
                <a:lnTo>
                  <a:pt x="798" y="13"/>
                </a:lnTo>
                <a:lnTo>
                  <a:pt x="782" y="10"/>
                </a:lnTo>
                <a:lnTo>
                  <a:pt x="765" y="7"/>
                </a:lnTo>
                <a:lnTo>
                  <a:pt x="749" y="5"/>
                </a:lnTo>
                <a:lnTo>
                  <a:pt x="732" y="3"/>
                </a:lnTo>
                <a:lnTo>
                  <a:pt x="714" y="2"/>
                </a:lnTo>
                <a:lnTo>
                  <a:pt x="698" y="0"/>
                </a:lnTo>
                <a:lnTo>
                  <a:pt x="663" y="0"/>
                </a:lnTo>
                <a:lnTo>
                  <a:pt x="629" y="0"/>
                </a:lnTo>
                <a:lnTo>
                  <a:pt x="612" y="2"/>
                </a:lnTo>
                <a:lnTo>
                  <a:pt x="596" y="3"/>
                </a:lnTo>
                <a:lnTo>
                  <a:pt x="579" y="5"/>
                </a:lnTo>
                <a:lnTo>
                  <a:pt x="562" y="7"/>
                </a:lnTo>
                <a:lnTo>
                  <a:pt x="546" y="10"/>
                </a:lnTo>
                <a:lnTo>
                  <a:pt x="530" y="13"/>
                </a:lnTo>
                <a:lnTo>
                  <a:pt x="514" y="17"/>
                </a:lnTo>
                <a:lnTo>
                  <a:pt x="498" y="20"/>
                </a:lnTo>
                <a:lnTo>
                  <a:pt x="466" y="29"/>
                </a:lnTo>
                <a:lnTo>
                  <a:pt x="451" y="34"/>
                </a:lnTo>
                <a:lnTo>
                  <a:pt x="435" y="40"/>
                </a:lnTo>
                <a:lnTo>
                  <a:pt x="420" y="46"/>
                </a:lnTo>
                <a:lnTo>
                  <a:pt x="405" y="52"/>
                </a:lnTo>
                <a:lnTo>
                  <a:pt x="376" y="65"/>
                </a:lnTo>
                <a:lnTo>
                  <a:pt x="361" y="72"/>
                </a:lnTo>
                <a:lnTo>
                  <a:pt x="347" y="80"/>
                </a:lnTo>
                <a:lnTo>
                  <a:pt x="333" y="87"/>
                </a:lnTo>
                <a:lnTo>
                  <a:pt x="319" y="96"/>
                </a:lnTo>
                <a:lnTo>
                  <a:pt x="293" y="113"/>
                </a:lnTo>
                <a:lnTo>
                  <a:pt x="267" y="131"/>
                </a:lnTo>
                <a:lnTo>
                  <a:pt x="254" y="141"/>
                </a:lnTo>
                <a:lnTo>
                  <a:pt x="241" y="151"/>
                </a:lnTo>
                <a:lnTo>
                  <a:pt x="229" y="161"/>
                </a:lnTo>
                <a:lnTo>
                  <a:pt x="217" y="172"/>
                </a:lnTo>
                <a:lnTo>
                  <a:pt x="194" y="194"/>
                </a:lnTo>
                <a:lnTo>
                  <a:pt x="172" y="217"/>
                </a:lnTo>
                <a:lnTo>
                  <a:pt x="162" y="229"/>
                </a:lnTo>
                <a:lnTo>
                  <a:pt x="152" y="241"/>
                </a:lnTo>
                <a:lnTo>
                  <a:pt x="132" y="266"/>
                </a:lnTo>
                <a:lnTo>
                  <a:pt x="113" y="292"/>
                </a:lnTo>
                <a:lnTo>
                  <a:pt x="105" y="305"/>
                </a:lnTo>
                <a:lnTo>
                  <a:pt x="96" y="319"/>
                </a:lnTo>
                <a:lnTo>
                  <a:pt x="80" y="347"/>
                </a:lnTo>
                <a:lnTo>
                  <a:pt x="66" y="375"/>
                </a:lnTo>
                <a:lnTo>
                  <a:pt x="59" y="390"/>
                </a:lnTo>
                <a:lnTo>
                  <a:pt x="52" y="405"/>
                </a:lnTo>
                <a:lnTo>
                  <a:pt x="40" y="435"/>
                </a:lnTo>
                <a:lnTo>
                  <a:pt x="30" y="466"/>
                </a:lnTo>
                <a:lnTo>
                  <a:pt x="21" y="497"/>
                </a:lnTo>
                <a:lnTo>
                  <a:pt x="17" y="513"/>
                </a:lnTo>
                <a:lnTo>
                  <a:pt x="14" y="529"/>
                </a:lnTo>
                <a:lnTo>
                  <a:pt x="10" y="545"/>
                </a:lnTo>
                <a:lnTo>
                  <a:pt x="8" y="562"/>
                </a:lnTo>
                <a:lnTo>
                  <a:pt x="5" y="578"/>
                </a:lnTo>
                <a:lnTo>
                  <a:pt x="4" y="595"/>
                </a:lnTo>
                <a:lnTo>
                  <a:pt x="2" y="612"/>
                </a:lnTo>
                <a:lnTo>
                  <a:pt x="1" y="629"/>
                </a:lnTo>
                <a:lnTo>
                  <a:pt x="0" y="646"/>
                </a:lnTo>
                <a:lnTo>
                  <a:pt x="0" y="664"/>
                </a:lnTo>
                <a:lnTo>
                  <a:pt x="1" y="698"/>
                </a:lnTo>
                <a:lnTo>
                  <a:pt x="2" y="715"/>
                </a:lnTo>
                <a:lnTo>
                  <a:pt x="4" y="732"/>
                </a:lnTo>
                <a:lnTo>
                  <a:pt x="5" y="748"/>
                </a:lnTo>
                <a:lnTo>
                  <a:pt x="8" y="765"/>
                </a:lnTo>
                <a:lnTo>
                  <a:pt x="10" y="781"/>
                </a:lnTo>
                <a:lnTo>
                  <a:pt x="14" y="798"/>
                </a:lnTo>
                <a:lnTo>
                  <a:pt x="17" y="814"/>
                </a:lnTo>
                <a:lnTo>
                  <a:pt x="21" y="830"/>
                </a:lnTo>
                <a:lnTo>
                  <a:pt x="30" y="861"/>
                </a:lnTo>
                <a:lnTo>
                  <a:pt x="35" y="877"/>
                </a:lnTo>
                <a:lnTo>
                  <a:pt x="40" y="892"/>
                </a:lnTo>
                <a:lnTo>
                  <a:pt x="46" y="907"/>
                </a:lnTo>
                <a:lnTo>
                  <a:pt x="52" y="922"/>
                </a:lnTo>
                <a:lnTo>
                  <a:pt x="66" y="951"/>
                </a:lnTo>
                <a:lnTo>
                  <a:pt x="73" y="966"/>
                </a:lnTo>
                <a:lnTo>
                  <a:pt x="80" y="980"/>
                </a:lnTo>
                <a:lnTo>
                  <a:pt x="88" y="994"/>
                </a:lnTo>
                <a:lnTo>
                  <a:pt x="96" y="1008"/>
                </a:lnTo>
                <a:lnTo>
                  <a:pt x="113" y="1035"/>
                </a:lnTo>
                <a:lnTo>
                  <a:pt x="132" y="1061"/>
                </a:lnTo>
                <a:lnTo>
                  <a:pt x="142" y="1073"/>
                </a:lnTo>
                <a:lnTo>
                  <a:pt x="152" y="1086"/>
                </a:lnTo>
                <a:lnTo>
                  <a:pt x="162" y="1098"/>
                </a:lnTo>
                <a:lnTo>
                  <a:pt x="172" y="1110"/>
                </a:lnTo>
                <a:lnTo>
                  <a:pt x="194" y="1133"/>
                </a:lnTo>
                <a:lnTo>
                  <a:pt x="217" y="1155"/>
                </a:lnTo>
                <a:lnTo>
                  <a:pt x="229" y="1165"/>
                </a:lnTo>
                <a:lnTo>
                  <a:pt x="241" y="1176"/>
                </a:lnTo>
                <a:lnTo>
                  <a:pt x="267" y="1195"/>
                </a:lnTo>
                <a:lnTo>
                  <a:pt x="293" y="1214"/>
                </a:lnTo>
                <a:lnTo>
                  <a:pt x="306" y="1223"/>
                </a:lnTo>
                <a:lnTo>
                  <a:pt x="319" y="1231"/>
                </a:lnTo>
                <a:lnTo>
                  <a:pt x="347" y="1247"/>
                </a:lnTo>
                <a:lnTo>
                  <a:pt x="376" y="1262"/>
                </a:lnTo>
                <a:lnTo>
                  <a:pt x="390" y="1269"/>
                </a:lnTo>
                <a:lnTo>
                  <a:pt x="405" y="1275"/>
                </a:lnTo>
                <a:lnTo>
                  <a:pt x="435" y="1287"/>
                </a:lnTo>
                <a:lnTo>
                  <a:pt x="466" y="1297"/>
                </a:lnTo>
                <a:lnTo>
                  <a:pt x="498" y="1306"/>
                </a:lnTo>
                <a:lnTo>
                  <a:pt x="514" y="1310"/>
                </a:lnTo>
                <a:lnTo>
                  <a:pt x="530" y="1314"/>
                </a:lnTo>
                <a:lnTo>
                  <a:pt x="546" y="1317"/>
                </a:lnTo>
                <a:lnTo>
                  <a:pt x="562" y="1319"/>
                </a:lnTo>
                <a:lnTo>
                  <a:pt x="579" y="1322"/>
                </a:lnTo>
                <a:lnTo>
                  <a:pt x="596" y="1324"/>
                </a:lnTo>
                <a:lnTo>
                  <a:pt x="612" y="1325"/>
                </a:lnTo>
                <a:lnTo>
                  <a:pt x="629" y="1326"/>
                </a:lnTo>
                <a:lnTo>
                  <a:pt x="663" y="1327"/>
                </a:lnTo>
                <a:lnTo>
                  <a:pt x="698" y="1326"/>
                </a:lnTo>
                <a:lnTo>
                  <a:pt x="714" y="1325"/>
                </a:lnTo>
                <a:lnTo>
                  <a:pt x="732" y="1324"/>
                </a:lnTo>
                <a:lnTo>
                  <a:pt x="749" y="1322"/>
                </a:lnTo>
                <a:lnTo>
                  <a:pt x="765" y="1319"/>
                </a:lnTo>
                <a:lnTo>
                  <a:pt x="782" y="1317"/>
                </a:lnTo>
                <a:lnTo>
                  <a:pt x="798" y="1314"/>
                </a:lnTo>
                <a:lnTo>
                  <a:pt x="814" y="1310"/>
                </a:lnTo>
                <a:lnTo>
                  <a:pt x="830" y="1306"/>
                </a:lnTo>
                <a:lnTo>
                  <a:pt x="862" y="1297"/>
                </a:lnTo>
                <a:lnTo>
                  <a:pt x="877" y="1292"/>
                </a:lnTo>
                <a:lnTo>
                  <a:pt x="892" y="1287"/>
                </a:lnTo>
                <a:lnTo>
                  <a:pt x="908" y="1281"/>
                </a:lnTo>
                <a:lnTo>
                  <a:pt x="923" y="1275"/>
                </a:lnTo>
                <a:lnTo>
                  <a:pt x="952" y="1262"/>
                </a:lnTo>
                <a:lnTo>
                  <a:pt x="966" y="1255"/>
                </a:lnTo>
                <a:lnTo>
                  <a:pt x="981" y="1247"/>
                </a:lnTo>
                <a:lnTo>
                  <a:pt x="995"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2" y="1008"/>
                </a:lnTo>
                <a:lnTo>
                  <a:pt x="1248" y="980"/>
                </a:lnTo>
                <a:lnTo>
                  <a:pt x="1262" y="951"/>
                </a:lnTo>
                <a:lnTo>
                  <a:pt x="1269" y="937"/>
                </a:lnTo>
                <a:lnTo>
                  <a:pt x="1276" y="922"/>
                </a:lnTo>
                <a:lnTo>
                  <a:pt x="1287" y="892"/>
                </a:lnTo>
                <a:lnTo>
                  <a:pt x="1298" y="861"/>
                </a:lnTo>
                <a:lnTo>
                  <a:pt x="1307" y="830"/>
                </a:lnTo>
                <a:lnTo>
                  <a:pt x="1311" y="814"/>
                </a:lnTo>
                <a:lnTo>
                  <a:pt x="1314" y="798"/>
                </a:lnTo>
                <a:lnTo>
                  <a:pt x="1317" y="781"/>
                </a:lnTo>
                <a:lnTo>
                  <a:pt x="1320" y="765"/>
                </a:lnTo>
                <a:lnTo>
                  <a:pt x="1322" y="748"/>
                </a:lnTo>
                <a:lnTo>
                  <a:pt x="1324" y="732"/>
                </a:lnTo>
                <a:lnTo>
                  <a:pt x="1326" y="715"/>
                </a:lnTo>
                <a:lnTo>
                  <a:pt x="1327" y="698"/>
                </a:lnTo>
                <a:lnTo>
                  <a:pt x="1327"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6" name="Freeform 8">
            <a:hlinkClick r:id="rId5" tooltip="Linkedin"/>
          </p:cNvPr>
          <p:cNvSpPr>
            <a:spLocks noChangeAspect="1" noEditPoints="1"/>
          </p:cNvSpPr>
          <p:nvPr userDrawn="1"/>
        </p:nvSpPr>
        <p:spPr bwMode="auto">
          <a:xfrm>
            <a:off x="9981693" y="5409256"/>
            <a:ext cx="324000" cy="324000"/>
          </a:xfrm>
          <a:custGeom>
            <a:avLst/>
            <a:gdLst>
              <a:gd name="T0" fmla="*/ 531 w 1327"/>
              <a:gd name="T1" fmla="*/ 466 h 1327"/>
              <a:gd name="T2" fmla="*/ 513 w 1327"/>
              <a:gd name="T3" fmla="*/ 431 h 1327"/>
              <a:gd name="T4" fmla="*/ 478 w 1327"/>
              <a:gd name="T5" fmla="*/ 414 h 1327"/>
              <a:gd name="T6" fmla="*/ 438 w 1327"/>
              <a:gd name="T7" fmla="*/ 423 h 1327"/>
              <a:gd name="T8" fmla="*/ 415 w 1327"/>
              <a:gd name="T9" fmla="*/ 455 h 1327"/>
              <a:gd name="T10" fmla="*/ 417 w 1327"/>
              <a:gd name="T11" fmla="*/ 496 h 1327"/>
              <a:gd name="T12" fmla="*/ 443 w 1327"/>
              <a:gd name="T13" fmla="*/ 525 h 1327"/>
              <a:gd name="T14" fmla="*/ 484 w 1327"/>
              <a:gd name="T15" fmla="*/ 531 h 1327"/>
              <a:gd name="T16" fmla="*/ 517 w 1327"/>
              <a:gd name="T17" fmla="*/ 510 h 1327"/>
              <a:gd name="T18" fmla="*/ 531 w 1327"/>
              <a:gd name="T19" fmla="*/ 473 h 1327"/>
              <a:gd name="T20" fmla="*/ 904 w 1327"/>
              <a:gd name="T21" fmla="*/ 679 h 1327"/>
              <a:gd name="T22" fmla="*/ 890 w 1327"/>
              <a:gd name="T23" fmla="*/ 625 h 1327"/>
              <a:gd name="T24" fmla="*/ 847 w 1327"/>
              <a:gd name="T25" fmla="*/ 581 h 1327"/>
              <a:gd name="T26" fmla="*/ 793 w 1327"/>
              <a:gd name="T27" fmla="*/ 569 h 1327"/>
              <a:gd name="T28" fmla="*/ 735 w 1327"/>
              <a:gd name="T29" fmla="*/ 579 h 1327"/>
              <a:gd name="T30" fmla="*/ 697 w 1327"/>
              <a:gd name="T31" fmla="*/ 607 h 1327"/>
              <a:gd name="T32" fmla="*/ 690 w 1327"/>
              <a:gd name="T33" fmla="*/ 906 h 1327"/>
              <a:gd name="T34" fmla="*/ 695 w 1327"/>
              <a:gd name="T35" fmla="*/ 698 h 1327"/>
              <a:gd name="T36" fmla="*/ 719 w 1327"/>
              <a:gd name="T37" fmla="*/ 667 h 1327"/>
              <a:gd name="T38" fmla="*/ 760 w 1327"/>
              <a:gd name="T39" fmla="*/ 659 h 1327"/>
              <a:gd name="T40" fmla="*/ 795 w 1327"/>
              <a:gd name="T41" fmla="*/ 683 h 1327"/>
              <a:gd name="T42" fmla="*/ 804 w 1327"/>
              <a:gd name="T43" fmla="*/ 747 h 1327"/>
              <a:gd name="T44" fmla="*/ 1003 w 1327"/>
              <a:gd name="T45" fmla="*/ 980 h 1327"/>
              <a:gd name="T46" fmla="*/ 982 w 1327"/>
              <a:gd name="T47" fmla="*/ 1002 h 1327"/>
              <a:gd name="T48" fmla="*/ 364 w 1327"/>
              <a:gd name="T49" fmla="*/ 1008 h 1327"/>
              <a:gd name="T50" fmla="*/ 333 w 1327"/>
              <a:gd name="T51" fmla="*/ 994 h 1327"/>
              <a:gd name="T52" fmla="*/ 319 w 1327"/>
              <a:gd name="T53" fmla="*/ 964 h 1327"/>
              <a:gd name="T54" fmla="*/ 323 w 1327"/>
              <a:gd name="T55" fmla="*/ 347 h 1327"/>
              <a:gd name="T56" fmla="*/ 345 w 1327"/>
              <a:gd name="T57" fmla="*/ 324 h 1327"/>
              <a:gd name="T58" fmla="*/ 963 w 1327"/>
              <a:gd name="T59" fmla="*/ 319 h 1327"/>
              <a:gd name="T60" fmla="*/ 993 w 1327"/>
              <a:gd name="T61" fmla="*/ 333 h 1327"/>
              <a:gd name="T62" fmla="*/ 1008 w 1327"/>
              <a:gd name="T63" fmla="*/ 363 h 1327"/>
              <a:gd name="T64" fmla="*/ 1322 w 1327"/>
              <a:gd name="T65" fmla="*/ 578 h 1327"/>
              <a:gd name="T66" fmla="*/ 1292 w 1327"/>
              <a:gd name="T67" fmla="*/ 450 h 1327"/>
              <a:gd name="T68" fmla="*/ 1239 w 1327"/>
              <a:gd name="T69" fmla="*/ 333 h 1327"/>
              <a:gd name="T70" fmla="*/ 1155 w 1327"/>
              <a:gd name="T71" fmla="*/ 217 h 1327"/>
              <a:gd name="T72" fmla="*/ 1021 w 1327"/>
              <a:gd name="T73" fmla="*/ 104 h 1327"/>
              <a:gd name="T74" fmla="*/ 861 w 1327"/>
              <a:gd name="T75" fmla="*/ 29 h 1327"/>
              <a:gd name="T76" fmla="*/ 732 w 1327"/>
              <a:gd name="T77" fmla="*/ 3 h 1327"/>
              <a:gd name="T78" fmla="*/ 578 w 1327"/>
              <a:gd name="T79" fmla="*/ 5 h 1327"/>
              <a:gd name="T80" fmla="*/ 450 w 1327"/>
              <a:gd name="T81" fmla="*/ 34 h 1327"/>
              <a:gd name="T82" fmla="*/ 333 w 1327"/>
              <a:gd name="T83" fmla="*/ 87 h 1327"/>
              <a:gd name="T84" fmla="*/ 217 w 1327"/>
              <a:gd name="T85" fmla="*/ 172 h 1327"/>
              <a:gd name="T86" fmla="*/ 104 w 1327"/>
              <a:gd name="T87" fmla="*/ 305 h 1327"/>
              <a:gd name="T88" fmla="*/ 29 w 1327"/>
              <a:gd name="T89" fmla="*/ 466 h 1327"/>
              <a:gd name="T90" fmla="*/ 3 w 1327"/>
              <a:gd name="T91" fmla="*/ 595 h 1327"/>
              <a:gd name="T92" fmla="*/ 3 w 1327"/>
              <a:gd name="T93" fmla="*/ 732 h 1327"/>
              <a:gd name="T94" fmla="*/ 29 w 1327"/>
              <a:gd name="T95" fmla="*/ 861 h 1327"/>
              <a:gd name="T96" fmla="*/ 80 w 1327"/>
              <a:gd name="T97" fmla="*/ 980 h 1327"/>
              <a:gd name="T98" fmla="*/ 161 w 1327"/>
              <a:gd name="T99" fmla="*/ 1098 h 1327"/>
              <a:gd name="T100" fmla="*/ 292 w 1327"/>
              <a:gd name="T101" fmla="*/ 1214 h 1327"/>
              <a:gd name="T102" fmla="*/ 435 w 1327"/>
              <a:gd name="T103" fmla="*/ 1287 h 1327"/>
              <a:gd name="T104" fmla="*/ 578 w 1327"/>
              <a:gd name="T105" fmla="*/ 1322 h 1327"/>
              <a:gd name="T106" fmla="*/ 732 w 1327"/>
              <a:gd name="T107" fmla="*/ 1324 h 1327"/>
              <a:gd name="T108" fmla="*/ 861 w 1327"/>
              <a:gd name="T109" fmla="*/ 1297 h 1327"/>
              <a:gd name="T110" fmla="*/ 980 w 1327"/>
              <a:gd name="T111" fmla="*/ 1247 h 1327"/>
              <a:gd name="T112" fmla="*/ 1098 w 1327"/>
              <a:gd name="T113" fmla="*/ 1165 h 1327"/>
              <a:gd name="T114" fmla="*/ 1214 w 1327"/>
              <a:gd name="T115" fmla="*/ 1035 h 1327"/>
              <a:gd name="T116" fmla="*/ 1287 w 1327"/>
              <a:gd name="T117" fmla="*/ 892 h 1327"/>
              <a:gd name="T118" fmla="*/ 1322 w 1327"/>
              <a:gd name="T119" fmla="*/ 748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7" h="1327">
                <a:moveTo>
                  <a:pt x="523" y="577"/>
                </a:moveTo>
                <a:lnTo>
                  <a:pt x="420" y="577"/>
                </a:lnTo>
                <a:lnTo>
                  <a:pt x="420" y="907"/>
                </a:lnTo>
                <a:lnTo>
                  <a:pt x="523" y="907"/>
                </a:lnTo>
                <a:lnTo>
                  <a:pt x="523" y="577"/>
                </a:lnTo>
                <a:close/>
                <a:moveTo>
                  <a:pt x="531" y="473"/>
                </a:moveTo>
                <a:lnTo>
                  <a:pt x="531" y="466"/>
                </a:lnTo>
                <a:lnTo>
                  <a:pt x="530" y="461"/>
                </a:lnTo>
                <a:lnTo>
                  <a:pt x="528" y="455"/>
                </a:lnTo>
                <a:lnTo>
                  <a:pt x="526" y="449"/>
                </a:lnTo>
                <a:lnTo>
                  <a:pt x="524" y="444"/>
                </a:lnTo>
                <a:lnTo>
                  <a:pt x="521" y="439"/>
                </a:lnTo>
                <a:lnTo>
                  <a:pt x="517" y="435"/>
                </a:lnTo>
                <a:lnTo>
                  <a:pt x="513" y="431"/>
                </a:lnTo>
                <a:lnTo>
                  <a:pt x="509" y="427"/>
                </a:lnTo>
                <a:lnTo>
                  <a:pt x="505" y="423"/>
                </a:lnTo>
                <a:lnTo>
                  <a:pt x="500" y="420"/>
                </a:lnTo>
                <a:lnTo>
                  <a:pt x="495" y="418"/>
                </a:lnTo>
                <a:lnTo>
                  <a:pt x="489" y="416"/>
                </a:lnTo>
                <a:lnTo>
                  <a:pt x="484" y="414"/>
                </a:lnTo>
                <a:lnTo>
                  <a:pt x="478" y="414"/>
                </a:lnTo>
                <a:lnTo>
                  <a:pt x="472" y="413"/>
                </a:lnTo>
                <a:lnTo>
                  <a:pt x="466" y="414"/>
                </a:lnTo>
                <a:lnTo>
                  <a:pt x="460" y="414"/>
                </a:lnTo>
                <a:lnTo>
                  <a:pt x="454" y="416"/>
                </a:lnTo>
                <a:lnTo>
                  <a:pt x="449" y="418"/>
                </a:lnTo>
                <a:lnTo>
                  <a:pt x="443" y="420"/>
                </a:lnTo>
                <a:lnTo>
                  <a:pt x="438" y="423"/>
                </a:lnTo>
                <a:lnTo>
                  <a:pt x="434" y="427"/>
                </a:lnTo>
                <a:lnTo>
                  <a:pt x="430" y="431"/>
                </a:lnTo>
                <a:lnTo>
                  <a:pt x="426" y="435"/>
                </a:lnTo>
                <a:lnTo>
                  <a:pt x="422" y="439"/>
                </a:lnTo>
                <a:lnTo>
                  <a:pt x="419" y="444"/>
                </a:lnTo>
                <a:lnTo>
                  <a:pt x="417" y="449"/>
                </a:lnTo>
                <a:lnTo>
                  <a:pt x="415" y="455"/>
                </a:lnTo>
                <a:lnTo>
                  <a:pt x="414" y="461"/>
                </a:lnTo>
                <a:lnTo>
                  <a:pt x="413" y="466"/>
                </a:lnTo>
                <a:lnTo>
                  <a:pt x="412" y="473"/>
                </a:lnTo>
                <a:lnTo>
                  <a:pt x="413" y="479"/>
                </a:lnTo>
                <a:lnTo>
                  <a:pt x="414" y="484"/>
                </a:lnTo>
                <a:lnTo>
                  <a:pt x="415" y="490"/>
                </a:lnTo>
                <a:lnTo>
                  <a:pt x="417" y="496"/>
                </a:lnTo>
                <a:lnTo>
                  <a:pt x="419" y="501"/>
                </a:lnTo>
                <a:lnTo>
                  <a:pt x="422" y="506"/>
                </a:lnTo>
                <a:lnTo>
                  <a:pt x="426" y="510"/>
                </a:lnTo>
                <a:lnTo>
                  <a:pt x="430" y="514"/>
                </a:lnTo>
                <a:lnTo>
                  <a:pt x="434" y="518"/>
                </a:lnTo>
                <a:lnTo>
                  <a:pt x="438" y="522"/>
                </a:lnTo>
                <a:lnTo>
                  <a:pt x="443" y="525"/>
                </a:lnTo>
                <a:lnTo>
                  <a:pt x="449" y="527"/>
                </a:lnTo>
                <a:lnTo>
                  <a:pt x="454" y="529"/>
                </a:lnTo>
                <a:lnTo>
                  <a:pt x="460" y="531"/>
                </a:lnTo>
                <a:lnTo>
                  <a:pt x="466" y="531"/>
                </a:lnTo>
                <a:lnTo>
                  <a:pt x="472" y="532"/>
                </a:lnTo>
                <a:lnTo>
                  <a:pt x="478" y="531"/>
                </a:lnTo>
                <a:lnTo>
                  <a:pt x="484" y="531"/>
                </a:lnTo>
                <a:lnTo>
                  <a:pt x="489" y="529"/>
                </a:lnTo>
                <a:lnTo>
                  <a:pt x="495" y="527"/>
                </a:lnTo>
                <a:lnTo>
                  <a:pt x="500" y="525"/>
                </a:lnTo>
                <a:lnTo>
                  <a:pt x="505" y="522"/>
                </a:lnTo>
                <a:lnTo>
                  <a:pt x="509" y="518"/>
                </a:lnTo>
                <a:lnTo>
                  <a:pt x="513" y="514"/>
                </a:lnTo>
                <a:lnTo>
                  <a:pt x="517" y="510"/>
                </a:lnTo>
                <a:lnTo>
                  <a:pt x="521" y="506"/>
                </a:lnTo>
                <a:lnTo>
                  <a:pt x="524" y="501"/>
                </a:lnTo>
                <a:lnTo>
                  <a:pt x="526" y="496"/>
                </a:lnTo>
                <a:lnTo>
                  <a:pt x="528" y="490"/>
                </a:lnTo>
                <a:lnTo>
                  <a:pt x="530" y="484"/>
                </a:lnTo>
                <a:lnTo>
                  <a:pt x="531" y="479"/>
                </a:lnTo>
                <a:lnTo>
                  <a:pt x="531" y="473"/>
                </a:lnTo>
                <a:close/>
                <a:moveTo>
                  <a:pt x="804" y="906"/>
                </a:moveTo>
                <a:lnTo>
                  <a:pt x="906" y="906"/>
                </a:lnTo>
                <a:lnTo>
                  <a:pt x="906" y="726"/>
                </a:lnTo>
                <a:lnTo>
                  <a:pt x="906" y="710"/>
                </a:lnTo>
                <a:lnTo>
                  <a:pt x="905" y="694"/>
                </a:lnTo>
                <a:lnTo>
                  <a:pt x="905" y="686"/>
                </a:lnTo>
                <a:lnTo>
                  <a:pt x="904" y="679"/>
                </a:lnTo>
                <a:lnTo>
                  <a:pt x="903" y="672"/>
                </a:lnTo>
                <a:lnTo>
                  <a:pt x="902" y="664"/>
                </a:lnTo>
                <a:lnTo>
                  <a:pt x="901" y="656"/>
                </a:lnTo>
                <a:lnTo>
                  <a:pt x="899" y="650"/>
                </a:lnTo>
                <a:lnTo>
                  <a:pt x="895" y="637"/>
                </a:lnTo>
                <a:lnTo>
                  <a:pt x="893" y="631"/>
                </a:lnTo>
                <a:lnTo>
                  <a:pt x="890" y="625"/>
                </a:lnTo>
                <a:lnTo>
                  <a:pt x="887" y="619"/>
                </a:lnTo>
                <a:lnTo>
                  <a:pt x="884" y="614"/>
                </a:lnTo>
                <a:lnTo>
                  <a:pt x="877" y="604"/>
                </a:lnTo>
                <a:lnTo>
                  <a:pt x="868" y="595"/>
                </a:lnTo>
                <a:lnTo>
                  <a:pt x="863" y="591"/>
                </a:lnTo>
                <a:lnTo>
                  <a:pt x="858" y="587"/>
                </a:lnTo>
                <a:lnTo>
                  <a:pt x="847" y="581"/>
                </a:lnTo>
                <a:lnTo>
                  <a:pt x="840" y="578"/>
                </a:lnTo>
                <a:lnTo>
                  <a:pt x="834" y="575"/>
                </a:lnTo>
                <a:lnTo>
                  <a:pt x="826" y="573"/>
                </a:lnTo>
                <a:lnTo>
                  <a:pt x="819" y="572"/>
                </a:lnTo>
                <a:lnTo>
                  <a:pt x="811" y="570"/>
                </a:lnTo>
                <a:lnTo>
                  <a:pt x="802" y="569"/>
                </a:lnTo>
                <a:lnTo>
                  <a:pt x="793" y="569"/>
                </a:lnTo>
                <a:lnTo>
                  <a:pt x="784" y="569"/>
                </a:lnTo>
                <a:lnTo>
                  <a:pt x="775" y="569"/>
                </a:lnTo>
                <a:lnTo>
                  <a:pt x="766" y="570"/>
                </a:lnTo>
                <a:lnTo>
                  <a:pt x="758" y="571"/>
                </a:lnTo>
                <a:lnTo>
                  <a:pt x="750" y="573"/>
                </a:lnTo>
                <a:lnTo>
                  <a:pt x="742" y="576"/>
                </a:lnTo>
                <a:lnTo>
                  <a:pt x="735" y="579"/>
                </a:lnTo>
                <a:lnTo>
                  <a:pt x="728" y="582"/>
                </a:lnTo>
                <a:lnTo>
                  <a:pt x="722" y="585"/>
                </a:lnTo>
                <a:lnTo>
                  <a:pt x="716" y="589"/>
                </a:lnTo>
                <a:lnTo>
                  <a:pt x="711" y="593"/>
                </a:lnTo>
                <a:lnTo>
                  <a:pt x="706" y="598"/>
                </a:lnTo>
                <a:lnTo>
                  <a:pt x="701" y="602"/>
                </a:lnTo>
                <a:lnTo>
                  <a:pt x="697" y="607"/>
                </a:lnTo>
                <a:lnTo>
                  <a:pt x="693" y="612"/>
                </a:lnTo>
                <a:lnTo>
                  <a:pt x="687" y="622"/>
                </a:lnTo>
                <a:lnTo>
                  <a:pt x="686" y="622"/>
                </a:lnTo>
                <a:lnTo>
                  <a:pt x="686" y="577"/>
                </a:lnTo>
                <a:lnTo>
                  <a:pt x="587" y="577"/>
                </a:lnTo>
                <a:lnTo>
                  <a:pt x="587" y="906"/>
                </a:lnTo>
                <a:lnTo>
                  <a:pt x="690" y="906"/>
                </a:lnTo>
                <a:lnTo>
                  <a:pt x="690" y="744"/>
                </a:lnTo>
                <a:lnTo>
                  <a:pt x="690" y="728"/>
                </a:lnTo>
                <a:lnTo>
                  <a:pt x="691" y="720"/>
                </a:lnTo>
                <a:lnTo>
                  <a:pt x="692" y="713"/>
                </a:lnTo>
                <a:lnTo>
                  <a:pt x="693" y="709"/>
                </a:lnTo>
                <a:lnTo>
                  <a:pt x="693" y="705"/>
                </a:lnTo>
                <a:lnTo>
                  <a:pt x="695" y="698"/>
                </a:lnTo>
                <a:lnTo>
                  <a:pt x="698" y="692"/>
                </a:lnTo>
                <a:lnTo>
                  <a:pt x="701" y="686"/>
                </a:lnTo>
                <a:lnTo>
                  <a:pt x="704" y="680"/>
                </a:lnTo>
                <a:lnTo>
                  <a:pt x="708" y="675"/>
                </a:lnTo>
                <a:lnTo>
                  <a:pt x="713" y="670"/>
                </a:lnTo>
                <a:lnTo>
                  <a:pt x="716" y="668"/>
                </a:lnTo>
                <a:lnTo>
                  <a:pt x="719" y="667"/>
                </a:lnTo>
                <a:lnTo>
                  <a:pt x="722" y="665"/>
                </a:lnTo>
                <a:lnTo>
                  <a:pt x="726" y="664"/>
                </a:lnTo>
                <a:lnTo>
                  <a:pt x="729" y="661"/>
                </a:lnTo>
                <a:lnTo>
                  <a:pt x="733" y="660"/>
                </a:lnTo>
                <a:lnTo>
                  <a:pt x="742" y="659"/>
                </a:lnTo>
                <a:lnTo>
                  <a:pt x="751" y="658"/>
                </a:lnTo>
                <a:lnTo>
                  <a:pt x="760" y="659"/>
                </a:lnTo>
                <a:lnTo>
                  <a:pt x="765" y="660"/>
                </a:lnTo>
                <a:lnTo>
                  <a:pt x="769" y="661"/>
                </a:lnTo>
                <a:lnTo>
                  <a:pt x="776" y="664"/>
                </a:lnTo>
                <a:lnTo>
                  <a:pt x="782" y="668"/>
                </a:lnTo>
                <a:lnTo>
                  <a:pt x="787" y="672"/>
                </a:lnTo>
                <a:lnTo>
                  <a:pt x="791" y="677"/>
                </a:lnTo>
                <a:lnTo>
                  <a:pt x="795" y="683"/>
                </a:lnTo>
                <a:lnTo>
                  <a:pt x="797" y="689"/>
                </a:lnTo>
                <a:lnTo>
                  <a:pt x="800" y="695"/>
                </a:lnTo>
                <a:lnTo>
                  <a:pt x="801" y="702"/>
                </a:lnTo>
                <a:lnTo>
                  <a:pt x="803" y="709"/>
                </a:lnTo>
                <a:lnTo>
                  <a:pt x="803" y="717"/>
                </a:lnTo>
                <a:lnTo>
                  <a:pt x="804" y="732"/>
                </a:lnTo>
                <a:lnTo>
                  <a:pt x="804" y="747"/>
                </a:lnTo>
                <a:lnTo>
                  <a:pt x="804" y="906"/>
                </a:lnTo>
                <a:close/>
                <a:moveTo>
                  <a:pt x="1008" y="959"/>
                </a:moveTo>
                <a:lnTo>
                  <a:pt x="1008" y="964"/>
                </a:lnTo>
                <a:lnTo>
                  <a:pt x="1007" y="969"/>
                </a:lnTo>
                <a:lnTo>
                  <a:pt x="1006" y="973"/>
                </a:lnTo>
                <a:lnTo>
                  <a:pt x="1004" y="978"/>
                </a:lnTo>
                <a:lnTo>
                  <a:pt x="1003" y="980"/>
                </a:lnTo>
                <a:lnTo>
                  <a:pt x="1002" y="982"/>
                </a:lnTo>
                <a:lnTo>
                  <a:pt x="1000" y="986"/>
                </a:lnTo>
                <a:lnTo>
                  <a:pt x="997" y="990"/>
                </a:lnTo>
                <a:lnTo>
                  <a:pt x="993" y="994"/>
                </a:lnTo>
                <a:lnTo>
                  <a:pt x="990" y="997"/>
                </a:lnTo>
                <a:lnTo>
                  <a:pt x="986" y="1000"/>
                </a:lnTo>
                <a:lnTo>
                  <a:pt x="982" y="1002"/>
                </a:lnTo>
                <a:lnTo>
                  <a:pt x="977" y="1004"/>
                </a:lnTo>
                <a:lnTo>
                  <a:pt x="973" y="1006"/>
                </a:lnTo>
                <a:lnTo>
                  <a:pt x="968" y="1007"/>
                </a:lnTo>
                <a:lnTo>
                  <a:pt x="963" y="1008"/>
                </a:lnTo>
                <a:lnTo>
                  <a:pt x="957" y="1008"/>
                </a:lnTo>
                <a:lnTo>
                  <a:pt x="369" y="1008"/>
                </a:lnTo>
                <a:lnTo>
                  <a:pt x="364" y="1008"/>
                </a:lnTo>
                <a:lnTo>
                  <a:pt x="359" y="1007"/>
                </a:lnTo>
                <a:lnTo>
                  <a:pt x="354" y="1006"/>
                </a:lnTo>
                <a:lnTo>
                  <a:pt x="349" y="1004"/>
                </a:lnTo>
                <a:lnTo>
                  <a:pt x="345" y="1002"/>
                </a:lnTo>
                <a:lnTo>
                  <a:pt x="341" y="1000"/>
                </a:lnTo>
                <a:lnTo>
                  <a:pt x="337" y="997"/>
                </a:lnTo>
                <a:lnTo>
                  <a:pt x="333" y="994"/>
                </a:lnTo>
                <a:lnTo>
                  <a:pt x="330" y="990"/>
                </a:lnTo>
                <a:lnTo>
                  <a:pt x="327" y="986"/>
                </a:lnTo>
                <a:lnTo>
                  <a:pt x="324" y="982"/>
                </a:lnTo>
                <a:lnTo>
                  <a:pt x="322" y="978"/>
                </a:lnTo>
                <a:lnTo>
                  <a:pt x="321" y="973"/>
                </a:lnTo>
                <a:lnTo>
                  <a:pt x="319" y="969"/>
                </a:lnTo>
                <a:lnTo>
                  <a:pt x="319" y="964"/>
                </a:lnTo>
                <a:lnTo>
                  <a:pt x="318" y="959"/>
                </a:lnTo>
                <a:lnTo>
                  <a:pt x="318" y="368"/>
                </a:lnTo>
                <a:lnTo>
                  <a:pt x="319" y="363"/>
                </a:lnTo>
                <a:lnTo>
                  <a:pt x="319" y="358"/>
                </a:lnTo>
                <a:lnTo>
                  <a:pt x="321" y="353"/>
                </a:lnTo>
                <a:lnTo>
                  <a:pt x="322" y="349"/>
                </a:lnTo>
                <a:lnTo>
                  <a:pt x="323" y="347"/>
                </a:lnTo>
                <a:lnTo>
                  <a:pt x="324" y="344"/>
                </a:lnTo>
                <a:lnTo>
                  <a:pt x="327" y="340"/>
                </a:lnTo>
                <a:lnTo>
                  <a:pt x="330" y="336"/>
                </a:lnTo>
                <a:lnTo>
                  <a:pt x="333" y="333"/>
                </a:lnTo>
                <a:lnTo>
                  <a:pt x="337" y="330"/>
                </a:lnTo>
                <a:lnTo>
                  <a:pt x="341" y="327"/>
                </a:lnTo>
                <a:lnTo>
                  <a:pt x="345" y="324"/>
                </a:lnTo>
                <a:lnTo>
                  <a:pt x="349" y="322"/>
                </a:lnTo>
                <a:lnTo>
                  <a:pt x="354" y="321"/>
                </a:lnTo>
                <a:lnTo>
                  <a:pt x="359" y="319"/>
                </a:lnTo>
                <a:lnTo>
                  <a:pt x="364" y="319"/>
                </a:lnTo>
                <a:lnTo>
                  <a:pt x="369" y="318"/>
                </a:lnTo>
                <a:lnTo>
                  <a:pt x="957" y="318"/>
                </a:lnTo>
                <a:lnTo>
                  <a:pt x="963" y="319"/>
                </a:lnTo>
                <a:lnTo>
                  <a:pt x="968" y="319"/>
                </a:lnTo>
                <a:lnTo>
                  <a:pt x="973" y="321"/>
                </a:lnTo>
                <a:lnTo>
                  <a:pt x="977" y="322"/>
                </a:lnTo>
                <a:lnTo>
                  <a:pt x="982" y="324"/>
                </a:lnTo>
                <a:lnTo>
                  <a:pt x="986" y="327"/>
                </a:lnTo>
                <a:lnTo>
                  <a:pt x="990" y="330"/>
                </a:lnTo>
                <a:lnTo>
                  <a:pt x="993" y="333"/>
                </a:lnTo>
                <a:lnTo>
                  <a:pt x="997" y="336"/>
                </a:lnTo>
                <a:lnTo>
                  <a:pt x="1000" y="340"/>
                </a:lnTo>
                <a:lnTo>
                  <a:pt x="1002" y="344"/>
                </a:lnTo>
                <a:lnTo>
                  <a:pt x="1004" y="349"/>
                </a:lnTo>
                <a:lnTo>
                  <a:pt x="1006" y="353"/>
                </a:lnTo>
                <a:lnTo>
                  <a:pt x="1007" y="358"/>
                </a:lnTo>
                <a:lnTo>
                  <a:pt x="1008" y="363"/>
                </a:lnTo>
                <a:lnTo>
                  <a:pt x="1008" y="368"/>
                </a:lnTo>
                <a:lnTo>
                  <a:pt x="1008" y="959"/>
                </a:lnTo>
                <a:close/>
                <a:moveTo>
                  <a:pt x="1327" y="664"/>
                </a:moveTo>
                <a:lnTo>
                  <a:pt x="1326" y="629"/>
                </a:lnTo>
                <a:lnTo>
                  <a:pt x="1325" y="612"/>
                </a:lnTo>
                <a:lnTo>
                  <a:pt x="1324" y="595"/>
                </a:lnTo>
                <a:lnTo>
                  <a:pt x="1322" y="578"/>
                </a:lnTo>
                <a:lnTo>
                  <a:pt x="1319" y="562"/>
                </a:lnTo>
                <a:lnTo>
                  <a:pt x="1317" y="545"/>
                </a:lnTo>
                <a:lnTo>
                  <a:pt x="1314" y="529"/>
                </a:lnTo>
                <a:lnTo>
                  <a:pt x="1310" y="513"/>
                </a:lnTo>
                <a:lnTo>
                  <a:pt x="1306" y="497"/>
                </a:lnTo>
                <a:lnTo>
                  <a:pt x="1297" y="466"/>
                </a:lnTo>
                <a:lnTo>
                  <a:pt x="1292" y="450"/>
                </a:lnTo>
                <a:lnTo>
                  <a:pt x="1287" y="435"/>
                </a:lnTo>
                <a:lnTo>
                  <a:pt x="1281" y="420"/>
                </a:lnTo>
                <a:lnTo>
                  <a:pt x="1275" y="405"/>
                </a:lnTo>
                <a:lnTo>
                  <a:pt x="1262" y="375"/>
                </a:lnTo>
                <a:lnTo>
                  <a:pt x="1255" y="361"/>
                </a:lnTo>
                <a:lnTo>
                  <a:pt x="1247" y="347"/>
                </a:lnTo>
                <a:lnTo>
                  <a:pt x="1239" y="333"/>
                </a:lnTo>
                <a:lnTo>
                  <a:pt x="1231" y="319"/>
                </a:lnTo>
                <a:lnTo>
                  <a:pt x="1214" y="292"/>
                </a:lnTo>
                <a:lnTo>
                  <a:pt x="1195" y="266"/>
                </a:lnTo>
                <a:lnTo>
                  <a:pt x="1186" y="253"/>
                </a:lnTo>
                <a:lnTo>
                  <a:pt x="1176" y="241"/>
                </a:lnTo>
                <a:lnTo>
                  <a:pt x="1165" y="229"/>
                </a:lnTo>
                <a:lnTo>
                  <a:pt x="1155" y="217"/>
                </a:lnTo>
                <a:lnTo>
                  <a:pt x="1133" y="194"/>
                </a:lnTo>
                <a:lnTo>
                  <a:pt x="1110" y="172"/>
                </a:lnTo>
                <a:lnTo>
                  <a:pt x="1098" y="161"/>
                </a:lnTo>
                <a:lnTo>
                  <a:pt x="1086" y="151"/>
                </a:lnTo>
                <a:lnTo>
                  <a:pt x="1061" y="131"/>
                </a:lnTo>
                <a:lnTo>
                  <a:pt x="1035" y="113"/>
                </a:lnTo>
                <a:lnTo>
                  <a:pt x="1021" y="104"/>
                </a:lnTo>
                <a:lnTo>
                  <a:pt x="1008" y="96"/>
                </a:lnTo>
                <a:lnTo>
                  <a:pt x="980" y="80"/>
                </a:lnTo>
                <a:lnTo>
                  <a:pt x="951" y="65"/>
                </a:lnTo>
                <a:lnTo>
                  <a:pt x="937" y="58"/>
                </a:lnTo>
                <a:lnTo>
                  <a:pt x="922" y="52"/>
                </a:lnTo>
                <a:lnTo>
                  <a:pt x="892" y="40"/>
                </a:lnTo>
                <a:lnTo>
                  <a:pt x="861" y="29"/>
                </a:lnTo>
                <a:lnTo>
                  <a:pt x="830" y="20"/>
                </a:lnTo>
                <a:lnTo>
                  <a:pt x="814" y="17"/>
                </a:lnTo>
                <a:lnTo>
                  <a:pt x="798" y="13"/>
                </a:lnTo>
                <a:lnTo>
                  <a:pt x="781" y="10"/>
                </a:lnTo>
                <a:lnTo>
                  <a:pt x="765" y="7"/>
                </a:lnTo>
                <a:lnTo>
                  <a:pt x="748" y="5"/>
                </a:lnTo>
                <a:lnTo>
                  <a:pt x="732" y="3"/>
                </a:lnTo>
                <a:lnTo>
                  <a:pt x="715" y="2"/>
                </a:lnTo>
                <a:lnTo>
                  <a:pt x="698" y="0"/>
                </a:lnTo>
                <a:lnTo>
                  <a:pt x="664" y="0"/>
                </a:lnTo>
                <a:lnTo>
                  <a:pt x="629" y="0"/>
                </a:lnTo>
                <a:lnTo>
                  <a:pt x="612" y="2"/>
                </a:lnTo>
                <a:lnTo>
                  <a:pt x="595" y="3"/>
                </a:lnTo>
                <a:lnTo>
                  <a:pt x="578" y="5"/>
                </a:lnTo>
                <a:lnTo>
                  <a:pt x="562" y="7"/>
                </a:lnTo>
                <a:lnTo>
                  <a:pt x="545" y="10"/>
                </a:lnTo>
                <a:lnTo>
                  <a:pt x="529" y="13"/>
                </a:lnTo>
                <a:lnTo>
                  <a:pt x="513" y="17"/>
                </a:lnTo>
                <a:lnTo>
                  <a:pt x="497" y="20"/>
                </a:lnTo>
                <a:lnTo>
                  <a:pt x="466" y="29"/>
                </a:lnTo>
                <a:lnTo>
                  <a:pt x="450" y="34"/>
                </a:lnTo>
                <a:lnTo>
                  <a:pt x="435" y="40"/>
                </a:lnTo>
                <a:lnTo>
                  <a:pt x="420" y="46"/>
                </a:lnTo>
                <a:lnTo>
                  <a:pt x="405" y="52"/>
                </a:lnTo>
                <a:lnTo>
                  <a:pt x="375" y="65"/>
                </a:lnTo>
                <a:lnTo>
                  <a:pt x="361" y="72"/>
                </a:lnTo>
                <a:lnTo>
                  <a:pt x="347" y="80"/>
                </a:lnTo>
                <a:lnTo>
                  <a:pt x="333" y="87"/>
                </a:lnTo>
                <a:lnTo>
                  <a:pt x="319" y="96"/>
                </a:lnTo>
                <a:lnTo>
                  <a:pt x="292" y="113"/>
                </a:lnTo>
                <a:lnTo>
                  <a:pt x="266" y="131"/>
                </a:lnTo>
                <a:lnTo>
                  <a:pt x="253" y="141"/>
                </a:lnTo>
                <a:lnTo>
                  <a:pt x="241" y="151"/>
                </a:lnTo>
                <a:lnTo>
                  <a:pt x="229" y="161"/>
                </a:lnTo>
                <a:lnTo>
                  <a:pt x="217" y="172"/>
                </a:lnTo>
                <a:lnTo>
                  <a:pt x="194" y="194"/>
                </a:lnTo>
                <a:lnTo>
                  <a:pt x="172" y="217"/>
                </a:lnTo>
                <a:lnTo>
                  <a:pt x="161" y="229"/>
                </a:lnTo>
                <a:lnTo>
                  <a:pt x="151" y="241"/>
                </a:lnTo>
                <a:lnTo>
                  <a:pt x="131" y="266"/>
                </a:lnTo>
                <a:lnTo>
                  <a:pt x="113" y="292"/>
                </a:lnTo>
                <a:lnTo>
                  <a:pt x="104" y="305"/>
                </a:lnTo>
                <a:lnTo>
                  <a:pt x="96" y="319"/>
                </a:lnTo>
                <a:lnTo>
                  <a:pt x="80" y="347"/>
                </a:lnTo>
                <a:lnTo>
                  <a:pt x="65" y="375"/>
                </a:lnTo>
                <a:lnTo>
                  <a:pt x="58" y="390"/>
                </a:lnTo>
                <a:lnTo>
                  <a:pt x="52" y="405"/>
                </a:lnTo>
                <a:lnTo>
                  <a:pt x="40" y="435"/>
                </a:lnTo>
                <a:lnTo>
                  <a:pt x="29" y="466"/>
                </a:lnTo>
                <a:lnTo>
                  <a:pt x="20" y="497"/>
                </a:lnTo>
                <a:lnTo>
                  <a:pt x="17" y="513"/>
                </a:lnTo>
                <a:lnTo>
                  <a:pt x="13" y="529"/>
                </a:lnTo>
                <a:lnTo>
                  <a:pt x="10" y="545"/>
                </a:lnTo>
                <a:lnTo>
                  <a:pt x="7" y="562"/>
                </a:lnTo>
                <a:lnTo>
                  <a:pt x="5" y="578"/>
                </a:lnTo>
                <a:lnTo>
                  <a:pt x="3" y="595"/>
                </a:lnTo>
                <a:lnTo>
                  <a:pt x="2" y="612"/>
                </a:lnTo>
                <a:lnTo>
                  <a:pt x="0" y="629"/>
                </a:lnTo>
                <a:lnTo>
                  <a:pt x="0" y="646"/>
                </a:lnTo>
                <a:lnTo>
                  <a:pt x="0" y="664"/>
                </a:lnTo>
                <a:lnTo>
                  <a:pt x="0" y="698"/>
                </a:lnTo>
                <a:lnTo>
                  <a:pt x="2" y="715"/>
                </a:lnTo>
                <a:lnTo>
                  <a:pt x="3" y="732"/>
                </a:lnTo>
                <a:lnTo>
                  <a:pt x="5" y="748"/>
                </a:lnTo>
                <a:lnTo>
                  <a:pt x="7" y="765"/>
                </a:lnTo>
                <a:lnTo>
                  <a:pt x="10" y="781"/>
                </a:lnTo>
                <a:lnTo>
                  <a:pt x="13" y="798"/>
                </a:lnTo>
                <a:lnTo>
                  <a:pt x="17" y="814"/>
                </a:lnTo>
                <a:lnTo>
                  <a:pt x="20" y="830"/>
                </a:lnTo>
                <a:lnTo>
                  <a:pt x="29" y="861"/>
                </a:lnTo>
                <a:lnTo>
                  <a:pt x="34" y="877"/>
                </a:lnTo>
                <a:lnTo>
                  <a:pt x="40" y="892"/>
                </a:lnTo>
                <a:lnTo>
                  <a:pt x="46" y="907"/>
                </a:lnTo>
                <a:lnTo>
                  <a:pt x="52" y="922"/>
                </a:lnTo>
                <a:lnTo>
                  <a:pt x="65" y="951"/>
                </a:lnTo>
                <a:lnTo>
                  <a:pt x="72" y="966"/>
                </a:lnTo>
                <a:lnTo>
                  <a:pt x="80" y="980"/>
                </a:lnTo>
                <a:lnTo>
                  <a:pt x="87" y="994"/>
                </a:lnTo>
                <a:lnTo>
                  <a:pt x="96" y="1008"/>
                </a:lnTo>
                <a:lnTo>
                  <a:pt x="113" y="1035"/>
                </a:lnTo>
                <a:lnTo>
                  <a:pt x="131" y="1061"/>
                </a:lnTo>
                <a:lnTo>
                  <a:pt x="141" y="1073"/>
                </a:lnTo>
                <a:lnTo>
                  <a:pt x="151" y="1086"/>
                </a:lnTo>
                <a:lnTo>
                  <a:pt x="161" y="1098"/>
                </a:lnTo>
                <a:lnTo>
                  <a:pt x="172" y="1110"/>
                </a:lnTo>
                <a:lnTo>
                  <a:pt x="194" y="1133"/>
                </a:lnTo>
                <a:lnTo>
                  <a:pt x="217" y="1155"/>
                </a:lnTo>
                <a:lnTo>
                  <a:pt x="229" y="1165"/>
                </a:lnTo>
                <a:lnTo>
                  <a:pt x="241" y="1176"/>
                </a:lnTo>
                <a:lnTo>
                  <a:pt x="266" y="1195"/>
                </a:lnTo>
                <a:lnTo>
                  <a:pt x="292" y="1214"/>
                </a:lnTo>
                <a:lnTo>
                  <a:pt x="305" y="1223"/>
                </a:lnTo>
                <a:lnTo>
                  <a:pt x="319" y="1231"/>
                </a:lnTo>
                <a:lnTo>
                  <a:pt x="347" y="1247"/>
                </a:lnTo>
                <a:lnTo>
                  <a:pt x="375" y="1262"/>
                </a:lnTo>
                <a:lnTo>
                  <a:pt x="390" y="1269"/>
                </a:lnTo>
                <a:lnTo>
                  <a:pt x="405" y="1275"/>
                </a:lnTo>
                <a:lnTo>
                  <a:pt x="435" y="1287"/>
                </a:lnTo>
                <a:lnTo>
                  <a:pt x="466" y="1297"/>
                </a:lnTo>
                <a:lnTo>
                  <a:pt x="497" y="1306"/>
                </a:lnTo>
                <a:lnTo>
                  <a:pt x="513" y="1310"/>
                </a:lnTo>
                <a:lnTo>
                  <a:pt x="529" y="1314"/>
                </a:lnTo>
                <a:lnTo>
                  <a:pt x="545" y="1317"/>
                </a:lnTo>
                <a:lnTo>
                  <a:pt x="562" y="1319"/>
                </a:lnTo>
                <a:lnTo>
                  <a:pt x="578" y="1322"/>
                </a:lnTo>
                <a:lnTo>
                  <a:pt x="595" y="1324"/>
                </a:lnTo>
                <a:lnTo>
                  <a:pt x="612" y="1325"/>
                </a:lnTo>
                <a:lnTo>
                  <a:pt x="629" y="1326"/>
                </a:lnTo>
                <a:lnTo>
                  <a:pt x="664" y="1327"/>
                </a:lnTo>
                <a:lnTo>
                  <a:pt x="698" y="1326"/>
                </a:lnTo>
                <a:lnTo>
                  <a:pt x="715" y="1325"/>
                </a:lnTo>
                <a:lnTo>
                  <a:pt x="732" y="1324"/>
                </a:lnTo>
                <a:lnTo>
                  <a:pt x="748" y="1322"/>
                </a:lnTo>
                <a:lnTo>
                  <a:pt x="765" y="1319"/>
                </a:lnTo>
                <a:lnTo>
                  <a:pt x="781" y="1317"/>
                </a:lnTo>
                <a:lnTo>
                  <a:pt x="798" y="1314"/>
                </a:lnTo>
                <a:lnTo>
                  <a:pt x="814" y="1310"/>
                </a:lnTo>
                <a:lnTo>
                  <a:pt x="830" y="1306"/>
                </a:lnTo>
                <a:lnTo>
                  <a:pt x="861" y="1297"/>
                </a:lnTo>
                <a:lnTo>
                  <a:pt x="877" y="1292"/>
                </a:lnTo>
                <a:lnTo>
                  <a:pt x="892" y="1287"/>
                </a:lnTo>
                <a:lnTo>
                  <a:pt x="907" y="1281"/>
                </a:lnTo>
                <a:lnTo>
                  <a:pt x="922" y="1275"/>
                </a:lnTo>
                <a:lnTo>
                  <a:pt x="951" y="1262"/>
                </a:lnTo>
                <a:lnTo>
                  <a:pt x="966" y="1255"/>
                </a:lnTo>
                <a:lnTo>
                  <a:pt x="980" y="1247"/>
                </a:lnTo>
                <a:lnTo>
                  <a:pt x="994" y="1239"/>
                </a:lnTo>
                <a:lnTo>
                  <a:pt x="1008" y="1231"/>
                </a:lnTo>
                <a:lnTo>
                  <a:pt x="1035" y="1214"/>
                </a:lnTo>
                <a:lnTo>
                  <a:pt x="1061" y="1195"/>
                </a:lnTo>
                <a:lnTo>
                  <a:pt x="1073" y="1186"/>
                </a:lnTo>
                <a:lnTo>
                  <a:pt x="1086" y="1176"/>
                </a:lnTo>
                <a:lnTo>
                  <a:pt x="1098" y="1165"/>
                </a:lnTo>
                <a:lnTo>
                  <a:pt x="1110" y="1155"/>
                </a:lnTo>
                <a:lnTo>
                  <a:pt x="1133" y="1133"/>
                </a:lnTo>
                <a:lnTo>
                  <a:pt x="1155" y="1110"/>
                </a:lnTo>
                <a:lnTo>
                  <a:pt x="1165" y="1098"/>
                </a:lnTo>
                <a:lnTo>
                  <a:pt x="1176" y="1086"/>
                </a:lnTo>
                <a:lnTo>
                  <a:pt x="1195" y="1061"/>
                </a:lnTo>
                <a:lnTo>
                  <a:pt x="1214" y="1035"/>
                </a:lnTo>
                <a:lnTo>
                  <a:pt x="1223" y="1021"/>
                </a:lnTo>
                <a:lnTo>
                  <a:pt x="1231" y="1008"/>
                </a:lnTo>
                <a:lnTo>
                  <a:pt x="1247" y="980"/>
                </a:lnTo>
                <a:lnTo>
                  <a:pt x="1262" y="951"/>
                </a:lnTo>
                <a:lnTo>
                  <a:pt x="1269" y="937"/>
                </a:lnTo>
                <a:lnTo>
                  <a:pt x="1275" y="922"/>
                </a:lnTo>
                <a:lnTo>
                  <a:pt x="1287" y="892"/>
                </a:lnTo>
                <a:lnTo>
                  <a:pt x="1297" y="861"/>
                </a:lnTo>
                <a:lnTo>
                  <a:pt x="1306" y="830"/>
                </a:lnTo>
                <a:lnTo>
                  <a:pt x="1310" y="814"/>
                </a:lnTo>
                <a:lnTo>
                  <a:pt x="1314" y="798"/>
                </a:lnTo>
                <a:lnTo>
                  <a:pt x="1317" y="781"/>
                </a:lnTo>
                <a:lnTo>
                  <a:pt x="1319" y="765"/>
                </a:lnTo>
                <a:lnTo>
                  <a:pt x="1322" y="748"/>
                </a:lnTo>
                <a:lnTo>
                  <a:pt x="1324" y="732"/>
                </a:lnTo>
                <a:lnTo>
                  <a:pt x="1325" y="715"/>
                </a:lnTo>
                <a:lnTo>
                  <a:pt x="1326"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7" name="Freeform 9">
            <a:hlinkClick r:id="rId6" tooltip="Youtube"/>
          </p:cNvPr>
          <p:cNvSpPr>
            <a:spLocks noChangeAspect="1" noEditPoints="1"/>
          </p:cNvSpPr>
          <p:nvPr userDrawn="1"/>
        </p:nvSpPr>
        <p:spPr bwMode="auto">
          <a:xfrm>
            <a:off x="10340120" y="5409256"/>
            <a:ext cx="324244" cy="324000"/>
          </a:xfrm>
          <a:custGeom>
            <a:avLst/>
            <a:gdLst>
              <a:gd name="T0" fmla="*/ 1025 w 1328"/>
              <a:gd name="T1" fmla="*/ 698 h 1327"/>
              <a:gd name="T2" fmla="*/ 1017 w 1328"/>
              <a:gd name="T3" fmla="*/ 816 h 1327"/>
              <a:gd name="T4" fmla="*/ 1004 w 1328"/>
              <a:gd name="T5" fmla="*/ 870 h 1327"/>
              <a:gd name="T6" fmla="*/ 968 w 1328"/>
              <a:gd name="T7" fmla="*/ 909 h 1327"/>
              <a:gd name="T8" fmla="*/ 879 w 1328"/>
              <a:gd name="T9" fmla="*/ 926 h 1327"/>
              <a:gd name="T10" fmla="*/ 628 w 1328"/>
              <a:gd name="T11" fmla="*/ 933 h 1327"/>
              <a:gd name="T12" fmla="*/ 410 w 1328"/>
              <a:gd name="T13" fmla="*/ 923 h 1327"/>
              <a:gd name="T14" fmla="*/ 365 w 1328"/>
              <a:gd name="T15" fmla="*/ 911 h 1327"/>
              <a:gd name="T16" fmla="*/ 327 w 1328"/>
              <a:gd name="T17" fmla="*/ 875 h 1327"/>
              <a:gd name="T18" fmla="*/ 313 w 1328"/>
              <a:gd name="T19" fmla="*/ 830 h 1327"/>
              <a:gd name="T20" fmla="*/ 303 w 1328"/>
              <a:gd name="T21" fmla="*/ 698 h 1327"/>
              <a:gd name="T22" fmla="*/ 307 w 1328"/>
              <a:gd name="T23" fmla="*/ 568 h 1327"/>
              <a:gd name="T24" fmla="*/ 319 w 1328"/>
              <a:gd name="T25" fmla="*/ 497 h 1327"/>
              <a:gd name="T26" fmla="*/ 350 w 1328"/>
              <a:gd name="T27" fmla="*/ 454 h 1327"/>
              <a:gd name="T28" fmla="*/ 410 w 1328"/>
              <a:gd name="T29" fmla="*/ 434 h 1327"/>
              <a:gd name="T30" fmla="*/ 628 w 1328"/>
              <a:gd name="T31" fmla="*/ 424 h 1327"/>
              <a:gd name="T32" fmla="*/ 879 w 1328"/>
              <a:gd name="T33" fmla="*/ 430 h 1327"/>
              <a:gd name="T34" fmla="*/ 952 w 1328"/>
              <a:gd name="T35" fmla="*/ 440 h 1327"/>
              <a:gd name="T36" fmla="*/ 994 w 1328"/>
              <a:gd name="T37" fmla="*/ 471 h 1327"/>
              <a:gd name="T38" fmla="*/ 1010 w 1328"/>
              <a:gd name="T39" fmla="*/ 503 h 1327"/>
              <a:gd name="T40" fmla="*/ 1023 w 1328"/>
              <a:gd name="T41" fmla="*/ 611 h 1327"/>
              <a:gd name="T42" fmla="*/ 1326 w 1328"/>
              <a:gd name="T43" fmla="*/ 612 h 1327"/>
              <a:gd name="T44" fmla="*/ 1311 w 1328"/>
              <a:gd name="T45" fmla="*/ 513 h 1327"/>
              <a:gd name="T46" fmla="*/ 1276 w 1328"/>
              <a:gd name="T47" fmla="*/ 405 h 1327"/>
              <a:gd name="T48" fmla="*/ 1215 w 1328"/>
              <a:gd name="T49" fmla="*/ 292 h 1327"/>
              <a:gd name="T50" fmla="*/ 1134 w 1328"/>
              <a:gd name="T51" fmla="*/ 194 h 1327"/>
              <a:gd name="T52" fmla="*/ 1022 w 1328"/>
              <a:gd name="T53" fmla="*/ 104 h 1327"/>
              <a:gd name="T54" fmla="*/ 893 w 1328"/>
              <a:gd name="T55" fmla="*/ 40 h 1327"/>
              <a:gd name="T56" fmla="*/ 766 w 1328"/>
              <a:gd name="T57" fmla="*/ 7 h 1327"/>
              <a:gd name="T58" fmla="*/ 630 w 1328"/>
              <a:gd name="T59" fmla="*/ 0 h 1327"/>
              <a:gd name="T60" fmla="*/ 530 w 1328"/>
              <a:gd name="T61" fmla="*/ 13 h 1327"/>
              <a:gd name="T62" fmla="*/ 420 w 1328"/>
              <a:gd name="T63" fmla="*/ 46 h 1327"/>
              <a:gd name="T64" fmla="*/ 320 w 1328"/>
              <a:gd name="T65" fmla="*/ 96 h 1327"/>
              <a:gd name="T66" fmla="*/ 218 w 1328"/>
              <a:gd name="T67" fmla="*/ 172 h 1327"/>
              <a:gd name="T68" fmla="*/ 114 w 1328"/>
              <a:gd name="T69" fmla="*/ 292 h 1327"/>
              <a:gd name="T70" fmla="*/ 52 w 1328"/>
              <a:gd name="T71" fmla="*/ 405 h 1327"/>
              <a:gd name="T72" fmla="*/ 11 w 1328"/>
              <a:gd name="T73" fmla="*/ 545 h 1327"/>
              <a:gd name="T74" fmla="*/ 1 w 1328"/>
              <a:gd name="T75" fmla="*/ 646 h 1327"/>
              <a:gd name="T76" fmla="*/ 8 w 1328"/>
              <a:gd name="T77" fmla="*/ 765 h 1327"/>
              <a:gd name="T78" fmla="*/ 35 w 1328"/>
              <a:gd name="T79" fmla="*/ 877 h 1327"/>
              <a:gd name="T80" fmla="*/ 80 w 1328"/>
              <a:gd name="T81" fmla="*/ 980 h 1327"/>
              <a:gd name="T82" fmla="*/ 152 w 1328"/>
              <a:gd name="T83" fmla="*/ 1086 h 1327"/>
              <a:gd name="T84" fmla="*/ 242 w 1328"/>
              <a:gd name="T85" fmla="*/ 1176 h 1327"/>
              <a:gd name="T86" fmla="*/ 376 w 1328"/>
              <a:gd name="T87" fmla="*/ 1262 h 1327"/>
              <a:gd name="T88" fmla="*/ 514 w 1328"/>
              <a:gd name="T89" fmla="*/ 1310 h 1327"/>
              <a:gd name="T90" fmla="*/ 613 w 1328"/>
              <a:gd name="T91" fmla="*/ 1325 h 1327"/>
              <a:gd name="T92" fmla="*/ 749 w 1328"/>
              <a:gd name="T93" fmla="*/ 1322 h 1327"/>
              <a:gd name="T94" fmla="*/ 862 w 1328"/>
              <a:gd name="T95" fmla="*/ 1297 h 1327"/>
              <a:gd name="T96" fmla="*/ 967 w 1328"/>
              <a:gd name="T97" fmla="*/ 1255 h 1327"/>
              <a:gd name="T98" fmla="*/ 1074 w 1328"/>
              <a:gd name="T99" fmla="*/ 1186 h 1327"/>
              <a:gd name="T100" fmla="*/ 1166 w 1328"/>
              <a:gd name="T101" fmla="*/ 1098 h 1327"/>
              <a:gd name="T102" fmla="*/ 1248 w 1328"/>
              <a:gd name="T103" fmla="*/ 980 h 1327"/>
              <a:gd name="T104" fmla="*/ 1307 w 1328"/>
              <a:gd name="T105" fmla="*/ 830 h 1327"/>
              <a:gd name="T106" fmla="*/ 1324 w 1328"/>
              <a:gd name="T107"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8" h="1327">
                <a:moveTo>
                  <a:pt x="590" y="786"/>
                </a:moveTo>
                <a:lnTo>
                  <a:pt x="779" y="679"/>
                </a:lnTo>
                <a:lnTo>
                  <a:pt x="590" y="570"/>
                </a:lnTo>
                <a:lnTo>
                  <a:pt x="590" y="786"/>
                </a:lnTo>
                <a:close/>
                <a:moveTo>
                  <a:pt x="1025" y="679"/>
                </a:moveTo>
                <a:lnTo>
                  <a:pt x="1025" y="698"/>
                </a:lnTo>
                <a:lnTo>
                  <a:pt x="1024" y="719"/>
                </a:lnTo>
                <a:lnTo>
                  <a:pt x="1023" y="745"/>
                </a:lnTo>
                <a:lnTo>
                  <a:pt x="1022" y="773"/>
                </a:lnTo>
                <a:lnTo>
                  <a:pt x="1020" y="788"/>
                </a:lnTo>
                <a:lnTo>
                  <a:pt x="1019" y="802"/>
                </a:lnTo>
                <a:lnTo>
                  <a:pt x="1017" y="816"/>
                </a:lnTo>
                <a:lnTo>
                  <a:pt x="1015" y="830"/>
                </a:lnTo>
                <a:lnTo>
                  <a:pt x="1013" y="842"/>
                </a:lnTo>
                <a:lnTo>
                  <a:pt x="1010" y="853"/>
                </a:lnTo>
                <a:lnTo>
                  <a:pt x="1008" y="859"/>
                </a:lnTo>
                <a:lnTo>
                  <a:pt x="1006" y="865"/>
                </a:lnTo>
                <a:lnTo>
                  <a:pt x="1004" y="870"/>
                </a:lnTo>
                <a:lnTo>
                  <a:pt x="1001" y="875"/>
                </a:lnTo>
                <a:lnTo>
                  <a:pt x="994" y="885"/>
                </a:lnTo>
                <a:lnTo>
                  <a:pt x="987" y="894"/>
                </a:lnTo>
                <a:lnTo>
                  <a:pt x="978" y="902"/>
                </a:lnTo>
                <a:lnTo>
                  <a:pt x="973" y="905"/>
                </a:lnTo>
                <a:lnTo>
                  <a:pt x="968" y="909"/>
                </a:lnTo>
                <a:lnTo>
                  <a:pt x="958" y="914"/>
                </a:lnTo>
                <a:lnTo>
                  <a:pt x="946" y="918"/>
                </a:lnTo>
                <a:lnTo>
                  <a:pt x="934" y="920"/>
                </a:lnTo>
                <a:lnTo>
                  <a:pt x="918" y="923"/>
                </a:lnTo>
                <a:lnTo>
                  <a:pt x="899" y="925"/>
                </a:lnTo>
                <a:lnTo>
                  <a:pt x="879" y="926"/>
                </a:lnTo>
                <a:lnTo>
                  <a:pt x="832" y="929"/>
                </a:lnTo>
                <a:lnTo>
                  <a:pt x="784" y="931"/>
                </a:lnTo>
                <a:lnTo>
                  <a:pt x="739" y="932"/>
                </a:lnTo>
                <a:lnTo>
                  <a:pt x="700" y="933"/>
                </a:lnTo>
                <a:lnTo>
                  <a:pt x="664" y="933"/>
                </a:lnTo>
                <a:lnTo>
                  <a:pt x="628" y="933"/>
                </a:lnTo>
                <a:lnTo>
                  <a:pt x="589" y="932"/>
                </a:lnTo>
                <a:lnTo>
                  <a:pt x="543" y="931"/>
                </a:lnTo>
                <a:lnTo>
                  <a:pt x="495" y="929"/>
                </a:lnTo>
                <a:lnTo>
                  <a:pt x="449" y="926"/>
                </a:lnTo>
                <a:lnTo>
                  <a:pt x="428" y="925"/>
                </a:lnTo>
                <a:lnTo>
                  <a:pt x="410" y="923"/>
                </a:lnTo>
                <a:lnTo>
                  <a:pt x="394" y="920"/>
                </a:lnTo>
                <a:lnTo>
                  <a:pt x="387" y="919"/>
                </a:lnTo>
                <a:lnTo>
                  <a:pt x="381" y="918"/>
                </a:lnTo>
                <a:lnTo>
                  <a:pt x="376" y="916"/>
                </a:lnTo>
                <a:lnTo>
                  <a:pt x="370" y="914"/>
                </a:lnTo>
                <a:lnTo>
                  <a:pt x="365" y="911"/>
                </a:lnTo>
                <a:lnTo>
                  <a:pt x="359" y="909"/>
                </a:lnTo>
                <a:lnTo>
                  <a:pt x="350" y="902"/>
                </a:lnTo>
                <a:lnTo>
                  <a:pt x="341" y="894"/>
                </a:lnTo>
                <a:lnTo>
                  <a:pt x="333" y="885"/>
                </a:lnTo>
                <a:lnTo>
                  <a:pt x="330" y="881"/>
                </a:lnTo>
                <a:lnTo>
                  <a:pt x="327" y="875"/>
                </a:lnTo>
                <a:lnTo>
                  <a:pt x="324" y="870"/>
                </a:lnTo>
                <a:lnTo>
                  <a:pt x="321" y="865"/>
                </a:lnTo>
                <a:lnTo>
                  <a:pt x="319" y="859"/>
                </a:lnTo>
                <a:lnTo>
                  <a:pt x="318" y="853"/>
                </a:lnTo>
                <a:lnTo>
                  <a:pt x="315" y="842"/>
                </a:lnTo>
                <a:lnTo>
                  <a:pt x="313" y="830"/>
                </a:lnTo>
                <a:lnTo>
                  <a:pt x="311" y="816"/>
                </a:lnTo>
                <a:lnTo>
                  <a:pt x="309" y="802"/>
                </a:lnTo>
                <a:lnTo>
                  <a:pt x="306" y="773"/>
                </a:lnTo>
                <a:lnTo>
                  <a:pt x="304" y="745"/>
                </a:lnTo>
                <a:lnTo>
                  <a:pt x="303" y="719"/>
                </a:lnTo>
                <a:lnTo>
                  <a:pt x="303" y="698"/>
                </a:lnTo>
                <a:lnTo>
                  <a:pt x="303" y="679"/>
                </a:lnTo>
                <a:lnTo>
                  <a:pt x="303" y="658"/>
                </a:lnTo>
                <a:lnTo>
                  <a:pt x="303" y="637"/>
                </a:lnTo>
                <a:lnTo>
                  <a:pt x="304" y="611"/>
                </a:lnTo>
                <a:lnTo>
                  <a:pt x="306" y="583"/>
                </a:lnTo>
                <a:lnTo>
                  <a:pt x="307" y="568"/>
                </a:lnTo>
                <a:lnTo>
                  <a:pt x="309" y="554"/>
                </a:lnTo>
                <a:lnTo>
                  <a:pt x="311" y="540"/>
                </a:lnTo>
                <a:lnTo>
                  <a:pt x="313" y="527"/>
                </a:lnTo>
                <a:lnTo>
                  <a:pt x="315" y="514"/>
                </a:lnTo>
                <a:lnTo>
                  <a:pt x="318" y="503"/>
                </a:lnTo>
                <a:lnTo>
                  <a:pt x="319" y="497"/>
                </a:lnTo>
                <a:lnTo>
                  <a:pt x="321" y="491"/>
                </a:lnTo>
                <a:lnTo>
                  <a:pt x="324" y="486"/>
                </a:lnTo>
                <a:lnTo>
                  <a:pt x="327" y="481"/>
                </a:lnTo>
                <a:lnTo>
                  <a:pt x="333" y="471"/>
                </a:lnTo>
                <a:lnTo>
                  <a:pt x="341" y="462"/>
                </a:lnTo>
                <a:lnTo>
                  <a:pt x="350" y="454"/>
                </a:lnTo>
                <a:lnTo>
                  <a:pt x="354" y="451"/>
                </a:lnTo>
                <a:lnTo>
                  <a:pt x="359" y="448"/>
                </a:lnTo>
                <a:lnTo>
                  <a:pt x="370" y="442"/>
                </a:lnTo>
                <a:lnTo>
                  <a:pt x="381" y="439"/>
                </a:lnTo>
                <a:lnTo>
                  <a:pt x="394" y="436"/>
                </a:lnTo>
                <a:lnTo>
                  <a:pt x="410" y="434"/>
                </a:lnTo>
                <a:lnTo>
                  <a:pt x="428" y="432"/>
                </a:lnTo>
                <a:lnTo>
                  <a:pt x="449" y="430"/>
                </a:lnTo>
                <a:lnTo>
                  <a:pt x="495" y="427"/>
                </a:lnTo>
                <a:lnTo>
                  <a:pt x="543" y="425"/>
                </a:lnTo>
                <a:lnTo>
                  <a:pt x="589" y="424"/>
                </a:lnTo>
                <a:lnTo>
                  <a:pt x="628" y="424"/>
                </a:lnTo>
                <a:lnTo>
                  <a:pt x="664" y="423"/>
                </a:lnTo>
                <a:lnTo>
                  <a:pt x="700" y="424"/>
                </a:lnTo>
                <a:lnTo>
                  <a:pt x="739" y="424"/>
                </a:lnTo>
                <a:lnTo>
                  <a:pt x="784" y="425"/>
                </a:lnTo>
                <a:lnTo>
                  <a:pt x="832" y="427"/>
                </a:lnTo>
                <a:lnTo>
                  <a:pt x="879" y="430"/>
                </a:lnTo>
                <a:lnTo>
                  <a:pt x="899" y="432"/>
                </a:lnTo>
                <a:lnTo>
                  <a:pt x="918" y="434"/>
                </a:lnTo>
                <a:lnTo>
                  <a:pt x="934" y="436"/>
                </a:lnTo>
                <a:lnTo>
                  <a:pt x="941" y="437"/>
                </a:lnTo>
                <a:lnTo>
                  <a:pt x="946" y="439"/>
                </a:lnTo>
                <a:lnTo>
                  <a:pt x="952" y="440"/>
                </a:lnTo>
                <a:lnTo>
                  <a:pt x="958" y="442"/>
                </a:lnTo>
                <a:lnTo>
                  <a:pt x="963" y="445"/>
                </a:lnTo>
                <a:lnTo>
                  <a:pt x="968" y="448"/>
                </a:lnTo>
                <a:lnTo>
                  <a:pt x="978" y="454"/>
                </a:lnTo>
                <a:lnTo>
                  <a:pt x="987" y="462"/>
                </a:lnTo>
                <a:lnTo>
                  <a:pt x="994" y="471"/>
                </a:lnTo>
                <a:lnTo>
                  <a:pt x="998" y="476"/>
                </a:lnTo>
                <a:lnTo>
                  <a:pt x="1001" y="481"/>
                </a:lnTo>
                <a:lnTo>
                  <a:pt x="1004" y="486"/>
                </a:lnTo>
                <a:lnTo>
                  <a:pt x="1006" y="491"/>
                </a:lnTo>
                <a:lnTo>
                  <a:pt x="1008" y="497"/>
                </a:lnTo>
                <a:lnTo>
                  <a:pt x="1010" y="503"/>
                </a:lnTo>
                <a:lnTo>
                  <a:pt x="1013" y="514"/>
                </a:lnTo>
                <a:lnTo>
                  <a:pt x="1015" y="527"/>
                </a:lnTo>
                <a:lnTo>
                  <a:pt x="1017" y="540"/>
                </a:lnTo>
                <a:lnTo>
                  <a:pt x="1019" y="554"/>
                </a:lnTo>
                <a:lnTo>
                  <a:pt x="1022" y="583"/>
                </a:lnTo>
                <a:lnTo>
                  <a:pt x="1023" y="611"/>
                </a:lnTo>
                <a:lnTo>
                  <a:pt x="1024" y="637"/>
                </a:lnTo>
                <a:lnTo>
                  <a:pt x="1025" y="658"/>
                </a:lnTo>
                <a:lnTo>
                  <a:pt x="1025" y="679"/>
                </a:lnTo>
                <a:close/>
                <a:moveTo>
                  <a:pt x="1328" y="664"/>
                </a:moveTo>
                <a:lnTo>
                  <a:pt x="1327" y="629"/>
                </a:lnTo>
                <a:lnTo>
                  <a:pt x="1326" y="612"/>
                </a:lnTo>
                <a:lnTo>
                  <a:pt x="1324" y="595"/>
                </a:lnTo>
                <a:lnTo>
                  <a:pt x="1323" y="578"/>
                </a:lnTo>
                <a:lnTo>
                  <a:pt x="1320" y="562"/>
                </a:lnTo>
                <a:lnTo>
                  <a:pt x="1317" y="545"/>
                </a:lnTo>
                <a:lnTo>
                  <a:pt x="1314" y="529"/>
                </a:lnTo>
                <a:lnTo>
                  <a:pt x="1311" y="513"/>
                </a:lnTo>
                <a:lnTo>
                  <a:pt x="1307" y="497"/>
                </a:lnTo>
                <a:lnTo>
                  <a:pt x="1298" y="466"/>
                </a:lnTo>
                <a:lnTo>
                  <a:pt x="1293" y="450"/>
                </a:lnTo>
                <a:lnTo>
                  <a:pt x="1288" y="435"/>
                </a:lnTo>
                <a:lnTo>
                  <a:pt x="1282" y="420"/>
                </a:lnTo>
                <a:lnTo>
                  <a:pt x="1276" y="405"/>
                </a:lnTo>
                <a:lnTo>
                  <a:pt x="1262" y="375"/>
                </a:lnTo>
                <a:lnTo>
                  <a:pt x="1255" y="361"/>
                </a:lnTo>
                <a:lnTo>
                  <a:pt x="1248" y="347"/>
                </a:lnTo>
                <a:lnTo>
                  <a:pt x="1240" y="333"/>
                </a:lnTo>
                <a:lnTo>
                  <a:pt x="1232" y="319"/>
                </a:lnTo>
                <a:lnTo>
                  <a:pt x="1215" y="292"/>
                </a:lnTo>
                <a:lnTo>
                  <a:pt x="1196" y="266"/>
                </a:lnTo>
                <a:lnTo>
                  <a:pt x="1186" y="253"/>
                </a:lnTo>
                <a:lnTo>
                  <a:pt x="1176" y="241"/>
                </a:lnTo>
                <a:lnTo>
                  <a:pt x="1166" y="229"/>
                </a:lnTo>
                <a:lnTo>
                  <a:pt x="1156" y="217"/>
                </a:lnTo>
                <a:lnTo>
                  <a:pt x="1134" y="194"/>
                </a:lnTo>
                <a:lnTo>
                  <a:pt x="1111" y="172"/>
                </a:lnTo>
                <a:lnTo>
                  <a:pt x="1099" y="161"/>
                </a:lnTo>
                <a:lnTo>
                  <a:pt x="1086" y="151"/>
                </a:lnTo>
                <a:lnTo>
                  <a:pt x="1061" y="131"/>
                </a:lnTo>
                <a:lnTo>
                  <a:pt x="1035" y="113"/>
                </a:lnTo>
                <a:lnTo>
                  <a:pt x="1022" y="104"/>
                </a:lnTo>
                <a:lnTo>
                  <a:pt x="1009" y="96"/>
                </a:lnTo>
                <a:lnTo>
                  <a:pt x="981" y="80"/>
                </a:lnTo>
                <a:lnTo>
                  <a:pt x="952" y="65"/>
                </a:lnTo>
                <a:lnTo>
                  <a:pt x="938" y="58"/>
                </a:lnTo>
                <a:lnTo>
                  <a:pt x="923" y="52"/>
                </a:lnTo>
                <a:lnTo>
                  <a:pt x="893" y="40"/>
                </a:lnTo>
                <a:lnTo>
                  <a:pt x="862" y="29"/>
                </a:lnTo>
                <a:lnTo>
                  <a:pt x="830" y="20"/>
                </a:lnTo>
                <a:lnTo>
                  <a:pt x="814" y="17"/>
                </a:lnTo>
                <a:lnTo>
                  <a:pt x="798" y="13"/>
                </a:lnTo>
                <a:lnTo>
                  <a:pt x="782" y="10"/>
                </a:lnTo>
                <a:lnTo>
                  <a:pt x="766" y="7"/>
                </a:lnTo>
                <a:lnTo>
                  <a:pt x="749" y="5"/>
                </a:lnTo>
                <a:lnTo>
                  <a:pt x="732" y="3"/>
                </a:lnTo>
                <a:lnTo>
                  <a:pt x="716" y="2"/>
                </a:lnTo>
                <a:lnTo>
                  <a:pt x="699" y="0"/>
                </a:lnTo>
                <a:lnTo>
                  <a:pt x="665" y="0"/>
                </a:lnTo>
                <a:lnTo>
                  <a:pt x="630" y="0"/>
                </a:lnTo>
                <a:lnTo>
                  <a:pt x="613" y="2"/>
                </a:lnTo>
                <a:lnTo>
                  <a:pt x="596" y="3"/>
                </a:lnTo>
                <a:lnTo>
                  <a:pt x="579" y="5"/>
                </a:lnTo>
                <a:lnTo>
                  <a:pt x="563" y="7"/>
                </a:lnTo>
                <a:lnTo>
                  <a:pt x="546" y="10"/>
                </a:lnTo>
                <a:lnTo>
                  <a:pt x="530" y="13"/>
                </a:lnTo>
                <a:lnTo>
                  <a:pt x="514" y="17"/>
                </a:lnTo>
                <a:lnTo>
                  <a:pt x="498" y="20"/>
                </a:lnTo>
                <a:lnTo>
                  <a:pt x="466" y="29"/>
                </a:lnTo>
                <a:lnTo>
                  <a:pt x="451" y="34"/>
                </a:lnTo>
                <a:lnTo>
                  <a:pt x="436" y="40"/>
                </a:lnTo>
                <a:lnTo>
                  <a:pt x="420" y="46"/>
                </a:lnTo>
                <a:lnTo>
                  <a:pt x="405" y="52"/>
                </a:lnTo>
                <a:lnTo>
                  <a:pt x="376" y="65"/>
                </a:lnTo>
                <a:lnTo>
                  <a:pt x="362" y="72"/>
                </a:lnTo>
                <a:lnTo>
                  <a:pt x="347" y="80"/>
                </a:lnTo>
                <a:lnTo>
                  <a:pt x="333" y="87"/>
                </a:lnTo>
                <a:lnTo>
                  <a:pt x="320" y="96"/>
                </a:lnTo>
                <a:lnTo>
                  <a:pt x="293" y="113"/>
                </a:lnTo>
                <a:lnTo>
                  <a:pt x="267" y="131"/>
                </a:lnTo>
                <a:lnTo>
                  <a:pt x="254" y="141"/>
                </a:lnTo>
                <a:lnTo>
                  <a:pt x="242" y="151"/>
                </a:lnTo>
                <a:lnTo>
                  <a:pt x="230" y="161"/>
                </a:lnTo>
                <a:lnTo>
                  <a:pt x="218" y="172"/>
                </a:lnTo>
                <a:lnTo>
                  <a:pt x="195" y="194"/>
                </a:lnTo>
                <a:lnTo>
                  <a:pt x="173" y="217"/>
                </a:lnTo>
                <a:lnTo>
                  <a:pt x="162" y="229"/>
                </a:lnTo>
                <a:lnTo>
                  <a:pt x="152" y="241"/>
                </a:lnTo>
                <a:lnTo>
                  <a:pt x="132" y="266"/>
                </a:lnTo>
                <a:lnTo>
                  <a:pt x="114" y="292"/>
                </a:lnTo>
                <a:lnTo>
                  <a:pt x="105" y="305"/>
                </a:lnTo>
                <a:lnTo>
                  <a:pt x="96" y="319"/>
                </a:lnTo>
                <a:lnTo>
                  <a:pt x="80" y="347"/>
                </a:lnTo>
                <a:lnTo>
                  <a:pt x="66" y="375"/>
                </a:lnTo>
                <a:lnTo>
                  <a:pt x="59" y="390"/>
                </a:lnTo>
                <a:lnTo>
                  <a:pt x="52" y="405"/>
                </a:lnTo>
                <a:lnTo>
                  <a:pt x="41" y="435"/>
                </a:lnTo>
                <a:lnTo>
                  <a:pt x="30" y="466"/>
                </a:lnTo>
                <a:lnTo>
                  <a:pt x="21" y="497"/>
                </a:lnTo>
                <a:lnTo>
                  <a:pt x="17" y="513"/>
                </a:lnTo>
                <a:lnTo>
                  <a:pt x="14" y="529"/>
                </a:lnTo>
                <a:lnTo>
                  <a:pt x="11" y="545"/>
                </a:lnTo>
                <a:lnTo>
                  <a:pt x="8" y="562"/>
                </a:lnTo>
                <a:lnTo>
                  <a:pt x="6" y="578"/>
                </a:lnTo>
                <a:lnTo>
                  <a:pt x="4" y="595"/>
                </a:lnTo>
                <a:lnTo>
                  <a:pt x="2" y="612"/>
                </a:lnTo>
                <a:lnTo>
                  <a:pt x="1" y="629"/>
                </a:lnTo>
                <a:lnTo>
                  <a:pt x="1" y="646"/>
                </a:lnTo>
                <a:lnTo>
                  <a:pt x="0" y="664"/>
                </a:lnTo>
                <a:lnTo>
                  <a:pt x="1" y="698"/>
                </a:lnTo>
                <a:lnTo>
                  <a:pt x="2" y="715"/>
                </a:lnTo>
                <a:lnTo>
                  <a:pt x="4" y="732"/>
                </a:lnTo>
                <a:lnTo>
                  <a:pt x="6" y="748"/>
                </a:lnTo>
                <a:lnTo>
                  <a:pt x="8" y="765"/>
                </a:lnTo>
                <a:lnTo>
                  <a:pt x="11" y="781"/>
                </a:lnTo>
                <a:lnTo>
                  <a:pt x="14" y="798"/>
                </a:lnTo>
                <a:lnTo>
                  <a:pt x="17" y="814"/>
                </a:lnTo>
                <a:lnTo>
                  <a:pt x="21" y="830"/>
                </a:lnTo>
                <a:lnTo>
                  <a:pt x="30" y="861"/>
                </a:lnTo>
                <a:lnTo>
                  <a:pt x="35" y="877"/>
                </a:lnTo>
                <a:lnTo>
                  <a:pt x="41" y="892"/>
                </a:lnTo>
                <a:lnTo>
                  <a:pt x="46" y="907"/>
                </a:lnTo>
                <a:lnTo>
                  <a:pt x="52" y="922"/>
                </a:lnTo>
                <a:lnTo>
                  <a:pt x="66" y="951"/>
                </a:lnTo>
                <a:lnTo>
                  <a:pt x="73" y="966"/>
                </a:lnTo>
                <a:lnTo>
                  <a:pt x="80" y="980"/>
                </a:lnTo>
                <a:lnTo>
                  <a:pt x="88" y="994"/>
                </a:lnTo>
                <a:lnTo>
                  <a:pt x="96" y="1008"/>
                </a:lnTo>
                <a:lnTo>
                  <a:pt x="114" y="1035"/>
                </a:lnTo>
                <a:lnTo>
                  <a:pt x="132" y="1061"/>
                </a:lnTo>
                <a:lnTo>
                  <a:pt x="142" y="1073"/>
                </a:lnTo>
                <a:lnTo>
                  <a:pt x="152" y="1086"/>
                </a:lnTo>
                <a:lnTo>
                  <a:pt x="162" y="1098"/>
                </a:lnTo>
                <a:lnTo>
                  <a:pt x="173" y="1110"/>
                </a:lnTo>
                <a:lnTo>
                  <a:pt x="195" y="1133"/>
                </a:lnTo>
                <a:lnTo>
                  <a:pt x="218" y="1155"/>
                </a:lnTo>
                <a:lnTo>
                  <a:pt x="230" y="1165"/>
                </a:lnTo>
                <a:lnTo>
                  <a:pt x="242" y="1176"/>
                </a:lnTo>
                <a:lnTo>
                  <a:pt x="267" y="1195"/>
                </a:lnTo>
                <a:lnTo>
                  <a:pt x="293" y="1214"/>
                </a:lnTo>
                <a:lnTo>
                  <a:pt x="306" y="1223"/>
                </a:lnTo>
                <a:lnTo>
                  <a:pt x="320" y="1231"/>
                </a:lnTo>
                <a:lnTo>
                  <a:pt x="347" y="1247"/>
                </a:lnTo>
                <a:lnTo>
                  <a:pt x="376" y="1262"/>
                </a:lnTo>
                <a:lnTo>
                  <a:pt x="391" y="1269"/>
                </a:lnTo>
                <a:lnTo>
                  <a:pt x="405" y="1275"/>
                </a:lnTo>
                <a:lnTo>
                  <a:pt x="436" y="1287"/>
                </a:lnTo>
                <a:lnTo>
                  <a:pt x="466" y="1297"/>
                </a:lnTo>
                <a:lnTo>
                  <a:pt x="498" y="1306"/>
                </a:lnTo>
                <a:lnTo>
                  <a:pt x="514" y="1310"/>
                </a:lnTo>
                <a:lnTo>
                  <a:pt x="530" y="1314"/>
                </a:lnTo>
                <a:lnTo>
                  <a:pt x="546" y="1317"/>
                </a:lnTo>
                <a:lnTo>
                  <a:pt x="563" y="1319"/>
                </a:lnTo>
                <a:lnTo>
                  <a:pt x="579" y="1322"/>
                </a:lnTo>
                <a:lnTo>
                  <a:pt x="596" y="1324"/>
                </a:lnTo>
                <a:lnTo>
                  <a:pt x="613" y="1325"/>
                </a:lnTo>
                <a:lnTo>
                  <a:pt x="630" y="1326"/>
                </a:lnTo>
                <a:lnTo>
                  <a:pt x="665" y="1327"/>
                </a:lnTo>
                <a:lnTo>
                  <a:pt x="699" y="1326"/>
                </a:lnTo>
                <a:lnTo>
                  <a:pt x="716" y="1325"/>
                </a:lnTo>
                <a:lnTo>
                  <a:pt x="732" y="1324"/>
                </a:lnTo>
                <a:lnTo>
                  <a:pt x="749" y="1322"/>
                </a:lnTo>
                <a:lnTo>
                  <a:pt x="766" y="1319"/>
                </a:lnTo>
                <a:lnTo>
                  <a:pt x="782" y="1317"/>
                </a:lnTo>
                <a:lnTo>
                  <a:pt x="798" y="1314"/>
                </a:lnTo>
                <a:lnTo>
                  <a:pt x="814" y="1310"/>
                </a:lnTo>
                <a:lnTo>
                  <a:pt x="830" y="1306"/>
                </a:lnTo>
                <a:lnTo>
                  <a:pt x="862" y="1297"/>
                </a:lnTo>
                <a:lnTo>
                  <a:pt x="877" y="1292"/>
                </a:lnTo>
                <a:lnTo>
                  <a:pt x="893" y="1287"/>
                </a:lnTo>
                <a:lnTo>
                  <a:pt x="908" y="1281"/>
                </a:lnTo>
                <a:lnTo>
                  <a:pt x="923" y="1275"/>
                </a:lnTo>
                <a:lnTo>
                  <a:pt x="952" y="1262"/>
                </a:lnTo>
                <a:lnTo>
                  <a:pt x="967" y="1255"/>
                </a:lnTo>
                <a:lnTo>
                  <a:pt x="981" y="1247"/>
                </a:lnTo>
                <a:lnTo>
                  <a:pt x="995" y="1239"/>
                </a:lnTo>
                <a:lnTo>
                  <a:pt x="1009" y="1231"/>
                </a:lnTo>
                <a:lnTo>
                  <a:pt x="1035" y="1214"/>
                </a:lnTo>
                <a:lnTo>
                  <a:pt x="1061" y="1195"/>
                </a:lnTo>
                <a:lnTo>
                  <a:pt x="1074" y="1186"/>
                </a:lnTo>
                <a:lnTo>
                  <a:pt x="1086" y="1176"/>
                </a:lnTo>
                <a:lnTo>
                  <a:pt x="1099" y="1165"/>
                </a:lnTo>
                <a:lnTo>
                  <a:pt x="1111" y="1155"/>
                </a:lnTo>
                <a:lnTo>
                  <a:pt x="1134" y="1133"/>
                </a:lnTo>
                <a:lnTo>
                  <a:pt x="1156" y="1110"/>
                </a:lnTo>
                <a:lnTo>
                  <a:pt x="1166" y="1098"/>
                </a:lnTo>
                <a:lnTo>
                  <a:pt x="1176" y="1086"/>
                </a:lnTo>
                <a:lnTo>
                  <a:pt x="1196" y="1061"/>
                </a:lnTo>
                <a:lnTo>
                  <a:pt x="1215" y="1035"/>
                </a:lnTo>
                <a:lnTo>
                  <a:pt x="1223" y="1021"/>
                </a:lnTo>
                <a:lnTo>
                  <a:pt x="1232" y="1008"/>
                </a:lnTo>
                <a:lnTo>
                  <a:pt x="1248" y="980"/>
                </a:lnTo>
                <a:lnTo>
                  <a:pt x="1262" y="951"/>
                </a:lnTo>
                <a:lnTo>
                  <a:pt x="1269" y="937"/>
                </a:lnTo>
                <a:lnTo>
                  <a:pt x="1276" y="922"/>
                </a:lnTo>
                <a:lnTo>
                  <a:pt x="1288" y="892"/>
                </a:lnTo>
                <a:lnTo>
                  <a:pt x="1298" y="861"/>
                </a:lnTo>
                <a:lnTo>
                  <a:pt x="1307" y="830"/>
                </a:lnTo>
                <a:lnTo>
                  <a:pt x="1311" y="814"/>
                </a:lnTo>
                <a:lnTo>
                  <a:pt x="1314" y="798"/>
                </a:lnTo>
                <a:lnTo>
                  <a:pt x="1317" y="781"/>
                </a:lnTo>
                <a:lnTo>
                  <a:pt x="1320" y="765"/>
                </a:lnTo>
                <a:lnTo>
                  <a:pt x="1323" y="748"/>
                </a:lnTo>
                <a:lnTo>
                  <a:pt x="1324" y="732"/>
                </a:lnTo>
                <a:lnTo>
                  <a:pt x="1326" y="715"/>
                </a:lnTo>
                <a:lnTo>
                  <a:pt x="1327" y="698"/>
                </a:lnTo>
                <a:lnTo>
                  <a:pt x="1328"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 name="Title 1"/>
          <p:cNvSpPr>
            <a:spLocks noGrp="1"/>
          </p:cNvSpPr>
          <p:nvPr>
            <p:ph type="title" hasCustomPrompt="1"/>
          </p:nvPr>
        </p:nvSpPr>
        <p:spPr>
          <a:xfrm>
            <a:off x="6528049" y="980728"/>
            <a:ext cx="5255964" cy="1440160"/>
          </a:xfrm>
        </p:spPr>
        <p:txBody>
          <a:bodyPr/>
          <a:lstStyle>
            <a:lvl1pPr>
              <a:defRPr sz="4000" baseline="0">
                <a:solidFill>
                  <a:schemeClr val="bg1"/>
                </a:solidFill>
              </a:defRPr>
            </a:lvl1pPr>
          </a:lstStyle>
          <a:p>
            <a:r>
              <a:rPr lang="fi-FI" noProof="0"/>
              <a:t>Loppusanat tähän korkeintaan 2 riville</a:t>
            </a:r>
          </a:p>
        </p:txBody>
      </p:sp>
      <p:sp>
        <p:nvSpPr>
          <p:cNvPr id="10" name="Text Placeholder 19"/>
          <p:cNvSpPr>
            <a:spLocks noGrp="1"/>
          </p:cNvSpPr>
          <p:nvPr>
            <p:ph type="body" sz="quarter" idx="14" hasCustomPrompt="1"/>
          </p:nvPr>
        </p:nvSpPr>
        <p:spPr>
          <a:xfrm>
            <a:off x="6528667" y="2564904"/>
            <a:ext cx="5255346" cy="28726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 Sukunimi</a:t>
            </a:r>
          </a:p>
        </p:txBody>
      </p:sp>
      <p:sp>
        <p:nvSpPr>
          <p:cNvPr id="30" name="Text Placeholder 19"/>
          <p:cNvSpPr>
            <a:spLocks noGrp="1"/>
          </p:cNvSpPr>
          <p:nvPr>
            <p:ph type="body" sz="quarter" idx="16" hasCustomPrompt="1"/>
          </p:nvPr>
        </p:nvSpPr>
        <p:spPr>
          <a:xfrm>
            <a:off x="6528667" y="2852166"/>
            <a:ext cx="5255346" cy="28880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Puhelinnumero</a:t>
            </a:r>
          </a:p>
        </p:txBody>
      </p:sp>
      <p:sp>
        <p:nvSpPr>
          <p:cNvPr id="31" name="Text Placeholder 19"/>
          <p:cNvSpPr>
            <a:spLocks noGrp="1"/>
          </p:cNvSpPr>
          <p:nvPr>
            <p:ph type="body" sz="quarter" idx="17" hasCustomPrompt="1"/>
          </p:nvPr>
        </p:nvSpPr>
        <p:spPr>
          <a:xfrm>
            <a:off x="6528667" y="3140968"/>
            <a:ext cx="5255346" cy="28803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Etunimi.sukunimi@organisaationnimi.fi</a:t>
            </a:r>
          </a:p>
        </p:txBody>
      </p:sp>
      <p:sp>
        <p:nvSpPr>
          <p:cNvPr id="32" name="Text Placeholder 19"/>
          <p:cNvSpPr>
            <a:spLocks noGrp="1"/>
          </p:cNvSpPr>
          <p:nvPr>
            <p:ph type="body" sz="quarter" idx="18" hasCustomPrompt="1"/>
          </p:nvPr>
        </p:nvSpPr>
        <p:spPr>
          <a:xfrm>
            <a:off x="6528667" y="3428999"/>
            <a:ext cx="5255346" cy="28803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@twittertili</a:t>
            </a:r>
          </a:p>
        </p:txBody>
      </p:sp>
    </p:spTree>
    <p:extLst>
      <p:ext uri="{BB962C8B-B14F-4D97-AF65-F5344CB8AC3E}">
        <p14:creationId xmlns:p14="http://schemas.microsoft.com/office/powerpoint/2010/main" val="290712251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5F0D0DC-FFCE-4535-B859-D79D48AC3E58}"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6941719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hank you and Contacts Pic">
    <p:spTree>
      <p:nvGrpSpPr>
        <p:cNvPr id="1" name=""/>
        <p:cNvGrpSpPr/>
        <p:nvPr/>
      </p:nvGrpSpPr>
      <p:grpSpPr>
        <a:xfrm>
          <a:off x="0" y="0"/>
          <a:ext cx="0" cy="0"/>
          <a:chOff x="0" y="0"/>
          <a:chExt cx="0" cy="0"/>
        </a:xfrm>
      </p:grpSpPr>
      <p:sp>
        <p:nvSpPr>
          <p:cNvPr id="17" name="Rounded Rectangle 16"/>
          <p:cNvSpPr/>
          <p:nvPr userDrawn="1"/>
        </p:nvSpPr>
        <p:spPr>
          <a:xfrm>
            <a:off x="6096000" y="620688"/>
            <a:ext cx="6096000" cy="3312368"/>
          </a:xfrm>
          <a:custGeom>
            <a:avLst/>
            <a:gdLst/>
            <a:ahLst/>
            <a:cxnLst/>
            <a:rect l="l" t="t" r="r" b="b"/>
            <a:pathLst>
              <a:path w="6096000" h="3312368">
                <a:moveTo>
                  <a:pt x="180127" y="0"/>
                </a:moveTo>
                <a:lnTo>
                  <a:pt x="6096000" y="0"/>
                </a:lnTo>
                <a:lnTo>
                  <a:pt x="6096000" y="3312368"/>
                </a:lnTo>
                <a:lnTo>
                  <a:pt x="180127" y="3312368"/>
                </a:lnTo>
                <a:cubicBezTo>
                  <a:pt x="80646" y="3312368"/>
                  <a:pt x="0" y="3231722"/>
                  <a:pt x="0" y="3132241"/>
                </a:cubicBezTo>
                <a:lnTo>
                  <a:pt x="0" y="180127"/>
                </a:lnTo>
                <a:cubicBezTo>
                  <a:pt x="0" y="80646"/>
                  <a:pt x="80646" y="0"/>
                  <a:pt x="18012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9" name="Picture Placeholder 18"/>
          <p:cNvSpPr>
            <a:spLocks noGrp="1"/>
          </p:cNvSpPr>
          <p:nvPr>
            <p:ph type="pic" sz="quarter" idx="15"/>
          </p:nvPr>
        </p:nvSpPr>
        <p:spPr>
          <a:xfrm>
            <a:off x="0" y="0"/>
            <a:ext cx="12192000" cy="6858000"/>
          </a:xfrm>
          <a:custGeom>
            <a:avLst/>
            <a:gdLst/>
            <a:ahLst/>
            <a:cxnLst/>
            <a:rect l="l" t="t" r="r" b="b"/>
            <a:pathLst>
              <a:path w="12192000" h="6858000">
                <a:moveTo>
                  <a:pt x="0" y="0"/>
                </a:moveTo>
                <a:lnTo>
                  <a:pt x="12192000" y="0"/>
                </a:lnTo>
                <a:lnTo>
                  <a:pt x="12192000" y="620688"/>
                </a:lnTo>
                <a:lnTo>
                  <a:pt x="6276127" y="620688"/>
                </a:lnTo>
                <a:cubicBezTo>
                  <a:pt x="6176646" y="620688"/>
                  <a:pt x="6096000" y="701334"/>
                  <a:pt x="6096000" y="800815"/>
                </a:cubicBezTo>
                <a:lnTo>
                  <a:pt x="6096000" y="3752929"/>
                </a:lnTo>
                <a:cubicBezTo>
                  <a:pt x="6096000" y="3852410"/>
                  <a:pt x="6176646" y="3933056"/>
                  <a:pt x="6276127" y="3933056"/>
                </a:cubicBezTo>
                <a:lnTo>
                  <a:pt x="12192000" y="3933056"/>
                </a:lnTo>
                <a:lnTo>
                  <a:pt x="12192000" y="4005064"/>
                </a:lnTo>
                <a:lnTo>
                  <a:pt x="6288106" y="4005064"/>
                </a:lnTo>
                <a:cubicBezTo>
                  <a:pt x="6182009" y="4005064"/>
                  <a:pt x="6096000" y="4091073"/>
                  <a:pt x="6096000" y="4197170"/>
                </a:cubicBezTo>
                <a:lnTo>
                  <a:pt x="6096000" y="5829182"/>
                </a:lnTo>
                <a:cubicBezTo>
                  <a:pt x="6096000" y="5935279"/>
                  <a:pt x="6182009" y="6021288"/>
                  <a:pt x="6288106" y="6021288"/>
                </a:cubicBezTo>
                <a:lnTo>
                  <a:pt x="12192000" y="6021288"/>
                </a:lnTo>
                <a:lnTo>
                  <a:pt x="12192000" y="6858000"/>
                </a:lnTo>
                <a:lnTo>
                  <a:pt x="0" y="6858000"/>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hasCustomPrompt="1"/>
          </p:nvPr>
        </p:nvSpPr>
        <p:spPr>
          <a:xfrm>
            <a:off x="6528049" y="980728"/>
            <a:ext cx="5255964" cy="1440160"/>
          </a:xfrm>
        </p:spPr>
        <p:txBody>
          <a:bodyPr/>
          <a:lstStyle>
            <a:lvl1pPr>
              <a:defRPr sz="4000" baseline="0">
                <a:solidFill>
                  <a:schemeClr val="bg1"/>
                </a:solidFill>
              </a:defRPr>
            </a:lvl1pPr>
          </a:lstStyle>
          <a:p>
            <a:r>
              <a:rPr lang="fi-FI" noProof="0"/>
              <a:t>Loppusanat tähän korkeintaan 2 riville</a:t>
            </a:r>
          </a:p>
        </p:txBody>
      </p:sp>
      <p:sp>
        <p:nvSpPr>
          <p:cNvPr id="4" name="Date Placeholder 3"/>
          <p:cNvSpPr>
            <a:spLocks noGrp="1"/>
          </p:cNvSpPr>
          <p:nvPr>
            <p:ph type="dt" sz="half" idx="10"/>
          </p:nvPr>
        </p:nvSpPr>
        <p:spPr/>
        <p:txBody>
          <a:bodyPr/>
          <a:lstStyle>
            <a:lvl1pPr>
              <a:defRPr>
                <a:noFill/>
              </a:defRPr>
            </a:lvl1pPr>
          </a:lstStyle>
          <a:p>
            <a:fld id="{30D8B019-2CBA-45F0-9DB7-EFB92FAAC1A1}"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sp>
        <p:nvSpPr>
          <p:cNvPr id="10" name="Text Placeholder 19"/>
          <p:cNvSpPr>
            <a:spLocks noGrp="1"/>
          </p:cNvSpPr>
          <p:nvPr>
            <p:ph type="body" sz="quarter" idx="14" hasCustomPrompt="1"/>
          </p:nvPr>
        </p:nvSpPr>
        <p:spPr>
          <a:xfrm>
            <a:off x="6528667" y="2564904"/>
            <a:ext cx="5255346" cy="28726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 Sukunimi</a:t>
            </a:r>
          </a:p>
        </p:txBody>
      </p:sp>
      <p:grpSp>
        <p:nvGrpSpPr>
          <p:cNvPr id="12" name="Group 11"/>
          <p:cNvGrpSpPr>
            <a:grpSpLocks noChangeAspect="1"/>
          </p:cNvGrpSpPr>
          <p:nvPr userDrawn="1"/>
        </p:nvGrpSpPr>
        <p:grpSpPr>
          <a:xfrm>
            <a:off x="6528336" y="4363629"/>
            <a:ext cx="2592000" cy="577539"/>
            <a:chOff x="7680325" y="1846263"/>
            <a:chExt cx="3868738" cy="862013"/>
          </a:xfrm>
        </p:grpSpPr>
        <p:sp>
          <p:nvSpPr>
            <p:cNvPr id="13"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4"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21" name="TextBox 20"/>
          <p:cNvSpPr txBox="1"/>
          <p:nvPr userDrawn="1"/>
        </p:nvSpPr>
        <p:spPr>
          <a:xfrm>
            <a:off x="9813545" y="4293096"/>
            <a:ext cx="1761701" cy="1019766"/>
          </a:xfrm>
          <a:prstGeom prst="rect">
            <a:avLst/>
          </a:prstGeom>
          <a:noFill/>
        </p:spPr>
        <p:txBody>
          <a:bodyPr wrap="none" lIns="0" tIns="0" rIns="0" bIns="0" rtlCol="0">
            <a:spAutoFit/>
          </a:bodyPr>
          <a:lstStyle/>
          <a:p>
            <a:r>
              <a:rPr lang="fi-FI" sz="2000" b="1" noProof="0">
                <a:solidFill>
                  <a:schemeClr val="accent2"/>
                </a:solidFill>
              </a:rPr>
              <a:t>kuntaliitto.fi</a:t>
            </a:r>
          </a:p>
          <a:p>
            <a:pPr>
              <a:lnSpc>
                <a:spcPct val="110000"/>
              </a:lnSpc>
              <a:spcBef>
                <a:spcPts val="800"/>
              </a:spcBef>
            </a:pPr>
            <a:r>
              <a:rPr lang="fi-FI" sz="1200" noProof="0">
                <a:solidFill>
                  <a:schemeClr val="accent2"/>
                </a:solidFill>
              </a:rPr>
              <a:t>PL 200, 00101 Helsinki</a:t>
            </a:r>
          </a:p>
          <a:p>
            <a:pPr>
              <a:lnSpc>
                <a:spcPct val="110000"/>
              </a:lnSpc>
            </a:pPr>
            <a:r>
              <a:rPr lang="fi-FI" sz="1200" noProof="0">
                <a:solidFill>
                  <a:schemeClr val="accent2"/>
                </a:solidFill>
              </a:rPr>
              <a:t>Kuntatalo, Toinen linja 14</a:t>
            </a:r>
          </a:p>
          <a:p>
            <a:pPr>
              <a:lnSpc>
                <a:spcPct val="110000"/>
              </a:lnSpc>
            </a:pPr>
            <a:r>
              <a:rPr lang="fi-FI" sz="1200" noProof="0">
                <a:solidFill>
                  <a:schemeClr val="accent2"/>
                </a:solidFill>
              </a:rPr>
              <a:t>00530 Helsinki</a:t>
            </a:r>
          </a:p>
        </p:txBody>
      </p:sp>
      <p:sp>
        <p:nvSpPr>
          <p:cNvPr id="24" name="Freeform 6">
            <a:hlinkClick r:id="rId2" tooltip="Facebook"/>
          </p:cNvPr>
          <p:cNvSpPr>
            <a:spLocks noChangeAspect="1" noEditPoints="1"/>
          </p:cNvSpPr>
          <p:nvPr userDrawn="1"/>
        </p:nvSpPr>
        <p:spPr bwMode="auto">
          <a:xfrm>
            <a:off x="10127079" y="5409256"/>
            <a:ext cx="324000" cy="324000"/>
          </a:xfrm>
          <a:custGeom>
            <a:avLst/>
            <a:gdLst>
              <a:gd name="T0" fmla="*/ 750 w 1327"/>
              <a:gd name="T1" fmla="*/ 407 h 1327"/>
              <a:gd name="T2" fmla="*/ 721 w 1327"/>
              <a:gd name="T3" fmla="*/ 423 h 1327"/>
              <a:gd name="T4" fmla="*/ 710 w 1327"/>
              <a:gd name="T5" fmla="*/ 451 h 1327"/>
              <a:gd name="T6" fmla="*/ 847 w 1327"/>
              <a:gd name="T7" fmla="*/ 561 h 1327"/>
              <a:gd name="T8" fmla="*/ 563 w 1327"/>
              <a:gd name="T9" fmla="*/ 702 h 1327"/>
              <a:gd name="T10" fmla="*/ 563 w 1327"/>
              <a:gd name="T11" fmla="*/ 447 h 1327"/>
              <a:gd name="T12" fmla="*/ 570 w 1327"/>
              <a:gd name="T13" fmla="*/ 397 h 1327"/>
              <a:gd name="T14" fmla="*/ 587 w 1327"/>
              <a:gd name="T15" fmla="*/ 354 h 1327"/>
              <a:gd name="T16" fmla="*/ 613 w 1327"/>
              <a:gd name="T17" fmla="*/ 321 h 1327"/>
              <a:gd name="T18" fmla="*/ 646 w 1327"/>
              <a:gd name="T19" fmla="*/ 296 h 1327"/>
              <a:gd name="T20" fmla="*/ 688 w 1327"/>
              <a:gd name="T21" fmla="*/ 280 h 1327"/>
              <a:gd name="T22" fmla="*/ 744 w 1327"/>
              <a:gd name="T23" fmla="*/ 273 h 1327"/>
              <a:gd name="T24" fmla="*/ 852 w 1327"/>
              <a:gd name="T25" fmla="*/ 404 h 1327"/>
              <a:gd name="T26" fmla="*/ 1322 w 1327"/>
              <a:gd name="T27" fmla="*/ 578 h 1327"/>
              <a:gd name="T28" fmla="*/ 1306 w 1327"/>
              <a:gd name="T29" fmla="*/ 497 h 1327"/>
              <a:gd name="T30" fmla="*/ 1275 w 1327"/>
              <a:gd name="T31" fmla="*/ 405 h 1327"/>
              <a:gd name="T32" fmla="*/ 1231 w 1327"/>
              <a:gd name="T33" fmla="*/ 319 h 1327"/>
              <a:gd name="T34" fmla="*/ 1166 w 1327"/>
              <a:gd name="T35" fmla="*/ 229 h 1327"/>
              <a:gd name="T36" fmla="*/ 1086 w 1327"/>
              <a:gd name="T37" fmla="*/ 151 h 1327"/>
              <a:gd name="T38" fmla="*/ 980 w 1327"/>
              <a:gd name="T39" fmla="*/ 80 h 1327"/>
              <a:gd name="T40" fmla="*/ 861 w 1327"/>
              <a:gd name="T41" fmla="*/ 29 h 1327"/>
              <a:gd name="T42" fmla="*/ 765 w 1327"/>
              <a:gd name="T43" fmla="*/ 7 h 1327"/>
              <a:gd name="T44" fmla="*/ 663 w 1327"/>
              <a:gd name="T45" fmla="*/ 0 h 1327"/>
              <a:gd name="T46" fmla="*/ 562 w 1327"/>
              <a:gd name="T47" fmla="*/ 7 h 1327"/>
              <a:gd name="T48" fmla="*/ 466 w 1327"/>
              <a:gd name="T49" fmla="*/ 29 h 1327"/>
              <a:gd name="T50" fmla="*/ 376 w 1327"/>
              <a:gd name="T51" fmla="*/ 65 h 1327"/>
              <a:gd name="T52" fmla="*/ 292 w 1327"/>
              <a:gd name="T53" fmla="*/ 113 h 1327"/>
              <a:gd name="T54" fmla="*/ 217 w 1327"/>
              <a:gd name="T55" fmla="*/ 172 h 1327"/>
              <a:gd name="T56" fmla="*/ 132 w 1327"/>
              <a:gd name="T57" fmla="*/ 266 h 1327"/>
              <a:gd name="T58" fmla="*/ 65 w 1327"/>
              <a:gd name="T59" fmla="*/ 375 h 1327"/>
              <a:gd name="T60" fmla="*/ 21 w 1327"/>
              <a:gd name="T61" fmla="*/ 497 h 1327"/>
              <a:gd name="T62" fmla="*/ 5 w 1327"/>
              <a:gd name="T63" fmla="*/ 578 h 1327"/>
              <a:gd name="T64" fmla="*/ 0 w 1327"/>
              <a:gd name="T65" fmla="*/ 664 h 1327"/>
              <a:gd name="T66" fmla="*/ 8 w 1327"/>
              <a:gd name="T67" fmla="*/ 765 h 1327"/>
              <a:gd name="T68" fmla="*/ 30 w 1327"/>
              <a:gd name="T69" fmla="*/ 861 h 1327"/>
              <a:gd name="T70" fmla="*/ 65 w 1327"/>
              <a:gd name="T71" fmla="*/ 951 h 1327"/>
              <a:gd name="T72" fmla="*/ 113 w 1327"/>
              <a:gd name="T73" fmla="*/ 1035 h 1327"/>
              <a:gd name="T74" fmla="*/ 172 w 1327"/>
              <a:gd name="T75" fmla="*/ 1110 h 1327"/>
              <a:gd name="T76" fmla="*/ 266 w 1327"/>
              <a:gd name="T77" fmla="*/ 1195 h 1327"/>
              <a:gd name="T78" fmla="*/ 376 w 1327"/>
              <a:gd name="T79" fmla="*/ 1262 h 1327"/>
              <a:gd name="T80" fmla="*/ 497 w 1327"/>
              <a:gd name="T81" fmla="*/ 1306 h 1327"/>
              <a:gd name="T82" fmla="*/ 579 w 1327"/>
              <a:gd name="T83" fmla="*/ 1322 h 1327"/>
              <a:gd name="T84" fmla="*/ 698 w 1327"/>
              <a:gd name="T85" fmla="*/ 1326 h 1327"/>
              <a:gd name="T86" fmla="*/ 782 w 1327"/>
              <a:gd name="T87" fmla="*/ 1317 h 1327"/>
              <a:gd name="T88" fmla="*/ 877 w 1327"/>
              <a:gd name="T89" fmla="*/ 1292 h 1327"/>
              <a:gd name="T90" fmla="*/ 966 w 1327"/>
              <a:gd name="T91" fmla="*/ 1255 h 1327"/>
              <a:gd name="T92" fmla="*/ 1061 w 1327"/>
              <a:gd name="T93" fmla="*/ 1195 h 1327"/>
              <a:gd name="T94" fmla="*/ 1133 w 1327"/>
              <a:gd name="T95" fmla="*/ 1133 h 1327"/>
              <a:gd name="T96" fmla="*/ 1214 w 1327"/>
              <a:gd name="T97" fmla="*/ 1035 h 1327"/>
              <a:gd name="T98" fmla="*/ 1269 w 1327"/>
              <a:gd name="T99" fmla="*/ 937 h 1327"/>
              <a:gd name="T100" fmla="*/ 1310 w 1327"/>
              <a:gd name="T101" fmla="*/ 814 h 1327"/>
              <a:gd name="T102" fmla="*/ 1324 w 1327"/>
              <a:gd name="T103"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7" h="1327">
                <a:moveTo>
                  <a:pt x="852" y="404"/>
                </a:moveTo>
                <a:lnTo>
                  <a:pt x="778" y="404"/>
                </a:lnTo>
                <a:lnTo>
                  <a:pt x="768" y="404"/>
                </a:lnTo>
                <a:lnTo>
                  <a:pt x="758" y="405"/>
                </a:lnTo>
                <a:lnTo>
                  <a:pt x="750" y="407"/>
                </a:lnTo>
                <a:lnTo>
                  <a:pt x="743" y="409"/>
                </a:lnTo>
                <a:lnTo>
                  <a:pt x="736" y="411"/>
                </a:lnTo>
                <a:lnTo>
                  <a:pt x="730" y="415"/>
                </a:lnTo>
                <a:lnTo>
                  <a:pt x="726" y="418"/>
                </a:lnTo>
                <a:lnTo>
                  <a:pt x="721" y="423"/>
                </a:lnTo>
                <a:lnTo>
                  <a:pt x="718" y="427"/>
                </a:lnTo>
                <a:lnTo>
                  <a:pt x="715" y="433"/>
                </a:lnTo>
                <a:lnTo>
                  <a:pt x="713" y="438"/>
                </a:lnTo>
                <a:lnTo>
                  <a:pt x="711" y="444"/>
                </a:lnTo>
                <a:lnTo>
                  <a:pt x="710" y="451"/>
                </a:lnTo>
                <a:lnTo>
                  <a:pt x="709" y="457"/>
                </a:lnTo>
                <a:lnTo>
                  <a:pt x="709" y="465"/>
                </a:lnTo>
                <a:lnTo>
                  <a:pt x="709" y="472"/>
                </a:lnTo>
                <a:lnTo>
                  <a:pt x="709" y="561"/>
                </a:lnTo>
                <a:lnTo>
                  <a:pt x="847" y="561"/>
                </a:lnTo>
                <a:lnTo>
                  <a:pt x="829" y="702"/>
                </a:lnTo>
                <a:lnTo>
                  <a:pt x="709" y="702"/>
                </a:lnTo>
                <a:lnTo>
                  <a:pt x="709" y="1061"/>
                </a:lnTo>
                <a:lnTo>
                  <a:pt x="563" y="1061"/>
                </a:lnTo>
                <a:lnTo>
                  <a:pt x="563" y="702"/>
                </a:lnTo>
                <a:lnTo>
                  <a:pt x="442" y="702"/>
                </a:lnTo>
                <a:lnTo>
                  <a:pt x="442" y="561"/>
                </a:lnTo>
                <a:lnTo>
                  <a:pt x="563" y="561"/>
                </a:lnTo>
                <a:lnTo>
                  <a:pt x="563" y="458"/>
                </a:lnTo>
                <a:lnTo>
                  <a:pt x="563" y="447"/>
                </a:lnTo>
                <a:lnTo>
                  <a:pt x="564" y="436"/>
                </a:lnTo>
                <a:lnTo>
                  <a:pt x="565" y="426"/>
                </a:lnTo>
                <a:lnTo>
                  <a:pt x="566" y="416"/>
                </a:lnTo>
                <a:lnTo>
                  <a:pt x="568" y="406"/>
                </a:lnTo>
                <a:lnTo>
                  <a:pt x="570" y="397"/>
                </a:lnTo>
                <a:lnTo>
                  <a:pt x="573" y="387"/>
                </a:lnTo>
                <a:lnTo>
                  <a:pt x="576" y="379"/>
                </a:lnTo>
                <a:lnTo>
                  <a:pt x="579" y="370"/>
                </a:lnTo>
                <a:lnTo>
                  <a:pt x="583" y="362"/>
                </a:lnTo>
                <a:lnTo>
                  <a:pt x="587" y="354"/>
                </a:lnTo>
                <a:lnTo>
                  <a:pt x="592" y="347"/>
                </a:lnTo>
                <a:lnTo>
                  <a:pt x="597" y="340"/>
                </a:lnTo>
                <a:lnTo>
                  <a:pt x="602" y="333"/>
                </a:lnTo>
                <a:lnTo>
                  <a:pt x="607" y="327"/>
                </a:lnTo>
                <a:lnTo>
                  <a:pt x="613" y="321"/>
                </a:lnTo>
                <a:lnTo>
                  <a:pt x="619" y="315"/>
                </a:lnTo>
                <a:lnTo>
                  <a:pt x="625" y="310"/>
                </a:lnTo>
                <a:lnTo>
                  <a:pt x="632" y="305"/>
                </a:lnTo>
                <a:lnTo>
                  <a:pt x="639" y="300"/>
                </a:lnTo>
                <a:lnTo>
                  <a:pt x="646" y="296"/>
                </a:lnTo>
                <a:lnTo>
                  <a:pt x="654" y="292"/>
                </a:lnTo>
                <a:lnTo>
                  <a:pt x="662" y="288"/>
                </a:lnTo>
                <a:lnTo>
                  <a:pt x="670" y="285"/>
                </a:lnTo>
                <a:lnTo>
                  <a:pt x="678" y="282"/>
                </a:lnTo>
                <a:lnTo>
                  <a:pt x="688" y="280"/>
                </a:lnTo>
                <a:lnTo>
                  <a:pt x="696" y="278"/>
                </a:lnTo>
                <a:lnTo>
                  <a:pt x="706" y="276"/>
                </a:lnTo>
                <a:lnTo>
                  <a:pt x="715" y="275"/>
                </a:lnTo>
                <a:lnTo>
                  <a:pt x="724" y="274"/>
                </a:lnTo>
                <a:lnTo>
                  <a:pt x="744" y="273"/>
                </a:lnTo>
                <a:lnTo>
                  <a:pt x="781" y="274"/>
                </a:lnTo>
                <a:lnTo>
                  <a:pt x="812" y="275"/>
                </a:lnTo>
                <a:lnTo>
                  <a:pt x="837" y="277"/>
                </a:lnTo>
                <a:lnTo>
                  <a:pt x="852" y="279"/>
                </a:lnTo>
                <a:lnTo>
                  <a:pt x="852" y="404"/>
                </a:lnTo>
                <a:close/>
                <a:moveTo>
                  <a:pt x="1327" y="664"/>
                </a:moveTo>
                <a:lnTo>
                  <a:pt x="1327" y="629"/>
                </a:lnTo>
                <a:lnTo>
                  <a:pt x="1325" y="612"/>
                </a:lnTo>
                <a:lnTo>
                  <a:pt x="1324" y="595"/>
                </a:lnTo>
                <a:lnTo>
                  <a:pt x="1322" y="578"/>
                </a:lnTo>
                <a:lnTo>
                  <a:pt x="1320" y="562"/>
                </a:lnTo>
                <a:lnTo>
                  <a:pt x="1317" y="545"/>
                </a:lnTo>
                <a:lnTo>
                  <a:pt x="1314" y="529"/>
                </a:lnTo>
                <a:lnTo>
                  <a:pt x="1310" y="513"/>
                </a:lnTo>
                <a:lnTo>
                  <a:pt x="1306" y="497"/>
                </a:lnTo>
                <a:lnTo>
                  <a:pt x="1298" y="466"/>
                </a:lnTo>
                <a:lnTo>
                  <a:pt x="1293" y="450"/>
                </a:lnTo>
                <a:lnTo>
                  <a:pt x="1287" y="435"/>
                </a:lnTo>
                <a:lnTo>
                  <a:pt x="1281" y="420"/>
                </a:lnTo>
                <a:lnTo>
                  <a:pt x="1275" y="405"/>
                </a:lnTo>
                <a:lnTo>
                  <a:pt x="1262" y="375"/>
                </a:lnTo>
                <a:lnTo>
                  <a:pt x="1255" y="361"/>
                </a:lnTo>
                <a:lnTo>
                  <a:pt x="1247" y="347"/>
                </a:lnTo>
                <a:lnTo>
                  <a:pt x="1239" y="333"/>
                </a:lnTo>
                <a:lnTo>
                  <a:pt x="1231"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0" y="80"/>
                </a:lnTo>
                <a:lnTo>
                  <a:pt x="952" y="65"/>
                </a:lnTo>
                <a:lnTo>
                  <a:pt x="937" y="58"/>
                </a:lnTo>
                <a:lnTo>
                  <a:pt x="922" y="52"/>
                </a:lnTo>
                <a:lnTo>
                  <a:pt x="892" y="40"/>
                </a:lnTo>
                <a:lnTo>
                  <a:pt x="861" y="29"/>
                </a:lnTo>
                <a:lnTo>
                  <a:pt x="830" y="20"/>
                </a:lnTo>
                <a:lnTo>
                  <a:pt x="814" y="17"/>
                </a:lnTo>
                <a:lnTo>
                  <a:pt x="798" y="13"/>
                </a:lnTo>
                <a:lnTo>
                  <a:pt x="782" y="10"/>
                </a:lnTo>
                <a:lnTo>
                  <a:pt x="765" y="7"/>
                </a:lnTo>
                <a:lnTo>
                  <a:pt x="749" y="5"/>
                </a:lnTo>
                <a:lnTo>
                  <a:pt x="732" y="3"/>
                </a:lnTo>
                <a:lnTo>
                  <a:pt x="715" y="2"/>
                </a:lnTo>
                <a:lnTo>
                  <a:pt x="698" y="0"/>
                </a:lnTo>
                <a:lnTo>
                  <a:pt x="663" y="0"/>
                </a:lnTo>
                <a:lnTo>
                  <a:pt x="629" y="0"/>
                </a:lnTo>
                <a:lnTo>
                  <a:pt x="612" y="2"/>
                </a:lnTo>
                <a:lnTo>
                  <a:pt x="595" y="3"/>
                </a:lnTo>
                <a:lnTo>
                  <a:pt x="579" y="5"/>
                </a:lnTo>
                <a:lnTo>
                  <a:pt x="562" y="7"/>
                </a:lnTo>
                <a:lnTo>
                  <a:pt x="546" y="10"/>
                </a:lnTo>
                <a:lnTo>
                  <a:pt x="529" y="13"/>
                </a:lnTo>
                <a:lnTo>
                  <a:pt x="513" y="17"/>
                </a:lnTo>
                <a:lnTo>
                  <a:pt x="497" y="20"/>
                </a:lnTo>
                <a:lnTo>
                  <a:pt x="466" y="29"/>
                </a:lnTo>
                <a:lnTo>
                  <a:pt x="450" y="34"/>
                </a:lnTo>
                <a:lnTo>
                  <a:pt x="435" y="40"/>
                </a:lnTo>
                <a:lnTo>
                  <a:pt x="420" y="46"/>
                </a:lnTo>
                <a:lnTo>
                  <a:pt x="405" y="52"/>
                </a:lnTo>
                <a:lnTo>
                  <a:pt x="376" y="65"/>
                </a:lnTo>
                <a:lnTo>
                  <a:pt x="361" y="72"/>
                </a:lnTo>
                <a:lnTo>
                  <a:pt x="347" y="80"/>
                </a:lnTo>
                <a:lnTo>
                  <a:pt x="333" y="87"/>
                </a:lnTo>
                <a:lnTo>
                  <a:pt x="319" y="96"/>
                </a:lnTo>
                <a:lnTo>
                  <a:pt x="292" y="113"/>
                </a:lnTo>
                <a:lnTo>
                  <a:pt x="266" y="131"/>
                </a:lnTo>
                <a:lnTo>
                  <a:pt x="254" y="141"/>
                </a:lnTo>
                <a:lnTo>
                  <a:pt x="241" y="151"/>
                </a:lnTo>
                <a:lnTo>
                  <a:pt x="229" y="161"/>
                </a:lnTo>
                <a:lnTo>
                  <a:pt x="217" y="172"/>
                </a:lnTo>
                <a:lnTo>
                  <a:pt x="194" y="194"/>
                </a:lnTo>
                <a:lnTo>
                  <a:pt x="172" y="217"/>
                </a:lnTo>
                <a:lnTo>
                  <a:pt x="162" y="229"/>
                </a:lnTo>
                <a:lnTo>
                  <a:pt x="151" y="241"/>
                </a:lnTo>
                <a:lnTo>
                  <a:pt x="132" y="266"/>
                </a:lnTo>
                <a:lnTo>
                  <a:pt x="113" y="292"/>
                </a:lnTo>
                <a:lnTo>
                  <a:pt x="104" y="305"/>
                </a:lnTo>
                <a:lnTo>
                  <a:pt x="96" y="319"/>
                </a:lnTo>
                <a:lnTo>
                  <a:pt x="80" y="347"/>
                </a:lnTo>
                <a:lnTo>
                  <a:pt x="65" y="375"/>
                </a:lnTo>
                <a:lnTo>
                  <a:pt x="58" y="390"/>
                </a:lnTo>
                <a:lnTo>
                  <a:pt x="52" y="405"/>
                </a:lnTo>
                <a:lnTo>
                  <a:pt x="40" y="435"/>
                </a:lnTo>
                <a:lnTo>
                  <a:pt x="30" y="466"/>
                </a:lnTo>
                <a:lnTo>
                  <a:pt x="21" y="497"/>
                </a:lnTo>
                <a:lnTo>
                  <a:pt x="17" y="513"/>
                </a:lnTo>
                <a:lnTo>
                  <a:pt x="13" y="529"/>
                </a:lnTo>
                <a:lnTo>
                  <a:pt x="10" y="545"/>
                </a:lnTo>
                <a:lnTo>
                  <a:pt x="8" y="562"/>
                </a:lnTo>
                <a:lnTo>
                  <a:pt x="5" y="578"/>
                </a:lnTo>
                <a:lnTo>
                  <a:pt x="3" y="595"/>
                </a:lnTo>
                <a:lnTo>
                  <a:pt x="2" y="612"/>
                </a:lnTo>
                <a:lnTo>
                  <a:pt x="1" y="629"/>
                </a:lnTo>
                <a:lnTo>
                  <a:pt x="0" y="646"/>
                </a:lnTo>
                <a:lnTo>
                  <a:pt x="0" y="664"/>
                </a:lnTo>
                <a:lnTo>
                  <a:pt x="1" y="698"/>
                </a:lnTo>
                <a:lnTo>
                  <a:pt x="2" y="715"/>
                </a:lnTo>
                <a:lnTo>
                  <a:pt x="3" y="732"/>
                </a:lnTo>
                <a:lnTo>
                  <a:pt x="5" y="748"/>
                </a:lnTo>
                <a:lnTo>
                  <a:pt x="8" y="765"/>
                </a:lnTo>
                <a:lnTo>
                  <a:pt x="10" y="781"/>
                </a:lnTo>
                <a:lnTo>
                  <a:pt x="13" y="798"/>
                </a:lnTo>
                <a:lnTo>
                  <a:pt x="17" y="814"/>
                </a:lnTo>
                <a:lnTo>
                  <a:pt x="21" y="830"/>
                </a:lnTo>
                <a:lnTo>
                  <a:pt x="30" y="861"/>
                </a:lnTo>
                <a:lnTo>
                  <a:pt x="35" y="877"/>
                </a:lnTo>
                <a:lnTo>
                  <a:pt x="40" y="892"/>
                </a:lnTo>
                <a:lnTo>
                  <a:pt x="46" y="907"/>
                </a:lnTo>
                <a:lnTo>
                  <a:pt x="52" y="922"/>
                </a:lnTo>
                <a:lnTo>
                  <a:pt x="65" y="951"/>
                </a:lnTo>
                <a:lnTo>
                  <a:pt x="72" y="966"/>
                </a:lnTo>
                <a:lnTo>
                  <a:pt x="80" y="980"/>
                </a:lnTo>
                <a:lnTo>
                  <a:pt x="88" y="994"/>
                </a:lnTo>
                <a:lnTo>
                  <a:pt x="96" y="1008"/>
                </a:lnTo>
                <a:lnTo>
                  <a:pt x="113" y="1035"/>
                </a:lnTo>
                <a:lnTo>
                  <a:pt x="132" y="1061"/>
                </a:lnTo>
                <a:lnTo>
                  <a:pt x="141" y="1073"/>
                </a:lnTo>
                <a:lnTo>
                  <a:pt x="151" y="1086"/>
                </a:lnTo>
                <a:lnTo>
                  <a:pt x="162" y="1098"/>
                </a:lnTo>
                <a:lnTo>
                  <a:pt x="172" y="1110"/>
                </a:lnTo>
                <a:lnTo>
                  <a:pt x="194" y="1133"/>
                </a:lnTo>
                <a:lnTo>
                  <a:pt x="217" y="1155"/>
                </a:lnTo>
                <a:lnTo>
                  <a:pt x="229" y="1165"/>
                </a:lnTo>
                <a:lnTo>
                  <a:pt x="241" y="1176"/>
                </a:lnTo>
                <a:lnTo>
                  <a:pt x="266" y="1195"/>
                </a:lnTo>
                <a:lnTo>
                  <a:pt x="292" y="1214"/>
                </a:lnTo>
                <a:lnTo>
                  <a:pt x="306" y="1223"/>
                </a:lnTo>
                <a:lnTo>
                  <a:pt x="319" y="1231"/>
                </a:lnTo>
                <a:lnTo>
                  <a:pt x="347" y="1247"/>
                </a:lnTo>
                <a:lnTo>
                  <a:pt x="376" y="1262"/>
                </a:lnTo>
                <a:lnTo>
                  <a:pt x="390" y="1269"/>
                </a:lnTo>
                <a:lnTo>
                  <a:pt x="405" y="1275"/>
                </a:lnTo>
                <a:lnTo>
                  <a:pt x="435" y="1287"/>
                </a:lnTo>
                <a:lnTo>
                  <a:pt x="466" y="1297"/>
                </a:lnTo>
                <a:lnTo>
                  <a:pt x="497" y="1306"/>
                </a:lnTo>
                <a:lnTo>
                  <a:pt x="513" y="1310"/>
                </a:lnTo>
                <a:lnTo>
                  <a:pt x="529" y="1314"/>
                </a:lnTo>
                <a:lnTo>
                  <a:pt x="546" y="1317"/>
                </a:lnTo>
                <a:lnTo>
                  <a:pt x="562" y="1319"/>
                </a:lnTo>
                <a:lnTo>
                  <a:pt x="579" y="1322"/>
                </a:lnTo>
                <a:lnTo>
                  <a:pt x="595" y="1324"/>
                </a:lnTo>
                <a:lnTo>
                  <a:pt x="612" y="1325"/>
                </a:lnTo>
                <a:lnTo>
                  <a:pt x="629" y="1326"/>
                </a:lnTo>
                <a:lnTo>
                  <a:pt x="663" y="1327"/>
                </a:lnTo>
                <a:lnTo>
                  <a:pt x="698" y="1326"/>
                </a:lnTo>
                <a:lnTo>
                  <a:pt x="715" y="1325"/>
                </a:lnTo>
                <a:lnTo>
                  <a:pt x="732" y="1324"/>
                </a:lnTo>
                <a:lnTo>
                  <a:pt x="749" y="1322"/>
                </a:lnTo>
                <a:lnTo>
                  <a:pt x="765" y="1319"/>
                </a:lnTo>
                <a:lnTo>
                  <a:pt x="782" y="1317"/>
                </a:lnTo>
                <a:lnTo>
                  <a:pt x="798" y="1314"/>
                </a:lnTo>
                <a:lnTo>
                  <a:pt x="814" y="1310"/>
                </a:lnTo>
                <a:lnTo>
                  <a:pt x="830" y="1306"/>
                </a:lnTo>
                <a:lnTo>
                  <a:pt x="861" y="1297"/>
                </a:lnTo>
                <a:lnTo>
                  <a:pt x="877" y="1292"/>
                </a:lnTo>
                <a:lnTo>
                  <a:pt x="892" y="1287"/>
                </a:lnTo>
                <a:lnTo>
                  <a:pt x="907" y="1281"/>
                </a:lnTo>
                <a:lnTo>
                  <a:pt x="922" y="1275"/>
                </a:lnTo>
                <a:lnTo>
                  <a:pt x="952" y="1262"/>
                </a:lnTo>
                <a:lnTo>
                  <a:pt x="966" y="1255"/>
                </a:lnTo>
                <a:lnTo>
                  <a:pt x="980" y="1247"/>
                </a:lnTo>
                <a:lnTo>
                  <a:pt x="994"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1" y="1008"/>
                </a:lnTo>
                <a:lnTo>
                  <a:pt x="1247" y="980"/>
                </a:lnTo>
                <a:lnTo>
                  <a:pt x="1262" y="951"/>
                </a:lnTo>
                <a:lnTo>
                  <a:pt x="1269" y="937"/>
                </a:lnTo>
                <a:lnTo>
                  <a:pt x="1275" y="922"/>
                </a:lnTo>
                <a:lnTo>
                  <a:pt x="1287" y="892"/>
                </a:lnTo>
                <a:lnTo>
                  <a:pt x="1298" y="861"/>
                </a:lnTo>
                <a:lnTo>
                  <a:pt x="1306" y="830"/>
                </a:lnTo>
                <a:lnTo>
                  <a:pt x="1310" y="814"/>
                </a:lnTo>
                <a:lnTo>
                  <a:pt x="1314" y="798"/>
                </a:lnTo>
                <a:lnTo>
                  <a:pt x="1317" y="781"/>
                </a:lnTo>
                <a:lnTo>
                  <a:pt x="1320" y="765"/>
                </a:lnTo>
                <a:lnTo>
                  <a:pt x="1322" y="748"/>
                </a:lnTo>
                <a:lnTo>
                  <a:pt x="1324" y="732"/>
                </a:lnTo>
                <a:lnTo>
                  <a:pt x="1325" y="715"/>
                </a:lnTo>
                <a:lnTo>
                  <a:pt x="1327"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5" name="Freeform 7">
            <a:hlinkClick r:id="rId3" tooltip="Twitter"/>
          </p:cNvPr>
          <p:cNvSpPr>
            <a:spLocks noChangeAspect="1" noEditPoints="1"/>
          </p:cNvSpPr>
          <p:nvPr userDrawn="1"/>
        </p:nvSpPr>
        <p:spPr bwMode="auto">
          <a:xfrm>
            <a:off x="9768408" y="5409256"/>
            <a:ext cx="324244" cy="324000"/>
          </a:xfrm>
          <a:custGeom>
            <a:avLst/>
            <a:gdLst>
              <a:gd name="T0" fmla="*/ 1047 w 1328"/>
              <a:gd name="T1" fmla="*/ 479 h 1327"/>
              <a:gd name="T2" fmla="*/ 985 w 1328"/>
              <a:gd name="T3" fmla="*/ 558 h 1327"/>
              <a:gd name="T4" fmla="*/ 958 w 1328"/>
              <a:gd name="T5" fmla="*/ 708 h 1327"/>
              <a:gd name="T6" fmla="*/ 890 w 1328"/>
              <a:gd name="T7" fmla="*/ 828 h 1327"/>
              <a:gd name="T8" fmla="*/ 809 w 1328"/>
              <a:gd name="T9" fmla="*/ 905 h 1327"/>
              <a:gd name="T10" fmla="*/ 725 w 1328"/>
              <a:gd name="T11" fmla="*/ 951 h 1327"/>
              <a:gd name="T12" fmla="*/ 588 w 1328"/>
              <a:gd name="T13" fmla="*/ 980 h 1327"/>
              <a:gd name="T14" fmla="*/ 457 w 1328"/>
              <a:gd name="T15" fmla="*/ 967 h 1327"/>
              <a:gd name="T16" fmla="*/ 348 w 1328"/>
              <a:gd name="T17" fmla="*/ 922 h 1327"/>
              <a:gd name="T18" fmla="*/ 434 w 1328"/>
              <a:gd name="T19" fmla="*/ 910 h 1327"/>
              <a:gd name="T20" fmla="*/ 525 w 1328"/>
              <a:gd name="T21" fmla="*/ 873 h 1327"/>
              <a:gd name="T22" fmla="*/ 498 w 1328"/>
              <a:gd name="T23" fmla="*/ 840 h 1327"/>
              <a:gd name="T24" fmla="*/ 437 w 1328"/>
              <a:gd name="T25" fmla="*/ 791 h 1327"/>
              <a:gd name="T26" fmla="*/ 445 w 1328"/>
              <a:gd name="T27" fmla="*/ 753 h 1327"/>
              <a:gd name="T28" fmla="*/ 442 w 1328"/>
              <a:gd name="T29" fmla="*/ 732 h 1327"/>
              <a:gd name="T30" fmla="*/ 399 w 1328"/>
              <a:gd name="T31" fmla="*/ 697 h 1327"/>
              <a:gd name="T32" fmla="*/ 367 w 1328"/>
              <a:gd name="T33" fmla="*/ 627 h 1327"/>
              <a:gd name="T34" fmla="*/ 397 w 1328"/>
              <a:gd name="T35" fmla="*/ 612 h 1327"/>
              <a:gd name="T36" fmla="*/ 405 w 1328"/>
              <a:gd name="T37" fmla="*/ 595 h 1327"/>
              <a:gd name="T38" fmla="*/ 371 w 1328"/>
              <a:gd name="T39" fmla="*/ 532 h 1327"/>
              <a:gd name="T40" fmla="*/ 371 w 1328"/>
              <a:gd name="T41" fmla="*/ 455 h 1327"/>
              <a:gd name="T42" fmla="*/ 439 w 1328"/>
              <a:gd name="T43" fmla="*/ 474 h 1327"/>
              <a:gd name="T44" fmla="*/ 520 w 1328"/>
              <a:gd name="T45" fmla="*/ 529 h 1327"/>
              <a:gd name="T46" fmla="*/ 668 w 1328"/>
              <a:gd name="T47" fmla="*/ 573 h 1327"/>
              <a:gd name="T48" fmla="*/ 690 w 1328"/>
              <a:gd name="T49" fmla="*/ 511 h 1327"/>
              <a:gd name="T50" fmla="*/ 722 w 1328"/>
              <a:gd name="T51" fmla="*/ 447 h 1327"/>
              <a:gd name="T52" fmla="*/ 779 w 1328"/>
              <a:gd name="T53" fmla="*/ 405 h 1327"/>
              <a:gd name="T54" fmla="*/ 868 w 1328"/>
              <a:gd name="T55" fmla="*/ 396 h 1327"/>
              <a:gd name="T56" fmla="*/ 928 w 1328"/>
              <a:gd name="T57" fmla="*/ 425 h 1327"/>
              <a:gd name="T58" fmla="*/ 1017 w 1328"/>
              <a:gd name="T59" fmla="*/ 416 h 1327"/>
              <a:gd name="T60" fmla="*/ 1005 w 1328"/>
              <a:gd name="T61" fmla="*/ 461 h 1327"/>
              <a:gd name="T62" fmla="*/ 1324 w 1328"/>
              <a:gd name="T63" fmla="*/ 595 h 1327"/>
              <a:gd name="T64" fmla="*/ 1293 w 1328"/>
              <a:gd name="T65" fmla="*/ 450 h 1327"/>
              <a:gd name="T66" fmla="*/ 1232 w 1328"/>
              <a:gd name="T67" fmla="*/ 319 h 1327"/>
              <a:gd name="T68" fmla="*/ 1110 w 1328"/>
              <a:gd name="T69" fmla="*/ 172 h 1327"/>
              <a:gd name="T70" fmla="*/ 952 w 1328"/>
              <a:gd name="T71" fmla="*/ 65 h 1327"/>
              <a:gd name="T72" fmla="*/ 782 w 1328"/>
              <a:gd name="T73" fmla="*/ 10 h 1327"/>
              <a:gd name="T74" fmla="*/ 612 w 1328"/>
              <a:gd name="T75" fmla="*/ 2 h 1327"/>
              <a:gd name="T76" fmla="*/ 466 w 1328"/>
              <a:gd name="T77" fmla="*/ 29 h 1327"/>
              <a:gd name="T78" fmla="*/ 333 w 1328"/>
              <a:gd name="T79" fmla="*/ 87 h 1327"/>
              <a:gd name="T80" fmla="*/ 194 w 1328"/>
              <a:gd name="T81" fmla="*/ 194 h 1327"/>
              <a:gd name="T82" fmla="*/ 80 w 1328"/>
              <a:gd name="T83" fmla="*/ 347 h 1327"/>
              <a:gd name="T84" fmla="*/ 14 w 1328"/>
              <a:gd name="T85" fmla="*/ 529 h 1327"/>
              <a:gd name="T86" fmla="*/ 0 w 1328"/>
              <a:gd name="T87" fmla="*/ 664 h 1327"/>
              <a:gd name="T88" fmla="*/ 17 w 1328"/>
              <a:gd name="T89" fmla="*/ 814 h 1327"/>
              <a:gd name="T90" fmla="*/ 73 w 1328"/>
              <a:gd name="T91" fmla="*/ 966 h 1327"/>
              <a:gd name="T92" fmla="*/ 162 w 1328"/>
              <a:gd name="T93" fmla="*/ 1098 h 1327"/>
              <a:gd name="T94" fmla="*/ 306 w 1328"/>
              <a:gd name="T95" fmla="*/ 1223 h 1327"/>
              <a:gd name="T96" fmla="*/ 498 w 1328"/>
              <a:gd name="T97" fmla="*/ 1306 h 1327"/>
              <a:gd name="T98" fmla="*/ 629 w 1328"/>
              <a:gd name="T99" fmla="*/ 1326 h 1327"/>
              <a:gd name="T100" fmla="*/ 798 w 1328"/>
              <a:gd name="T101" fmla="*/ 1314 h 1327"/>
              <a:gd name="T102" fmla="*/ 952 w 1328"/>
              <a:gd name="T103" fmla="*/ 1262 h 1327"/>
              <a:gd name="T104" fmla="*/ 1086 w 1328"/>
              <a:gd name="T105" fmla="*/ 1176 h 1327"/>
              <a:gd name="T106" fmla="*/ 1214 w 1328"/>
              <a:gd name="T107" fmla="*/ 1035 h 1327"/>
              <a:gd name="T108" fmla="*/ 1298 w 1328"/>
              <a:gd name="T109" fmla="*/ 861 h 1327"/>
              <a:gd name="T110" fmla="*/ 1326 w 1328"/>
              <a:gd name="T111" fmla="*/ 715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8" h="1327">
                <a:moveTo>
                  <a:pt x="974" y="486"/>
                </a:moveTo>
                <a:lnTo>
                  <a:pt x="985" y="484"/>
                </a:lnTo>
                <a:lnTo>
                  <a:pt x="996" y="482"/>
                </a:lnTo>
                <a:lnTo>
                  <a:pt x="1018" y="477"/>
                </a:lnTo>
                <a:lnTo>
                  <a:pt x="1038" y="471"/>
                </a:lnTo>
                <a:lnTo>
                  <a:pt x="1059" y="462"/>
                </a:lnTo>
                <a:lnTo>
                  <a:pt x="1051" y="473"/>
                </a:lnTo>
                <a:lnTo>
                  <a:pt x="1047" y="479"/>
                </a:lnTo>
                <a:lnTo>
                  <a:pt x="1043" y="484"/>
                </a:lnTo>
                <a:lnTo>
                  <a:pt x="1034" y="494"/>
                </a:lnTo>
                <a:lnTo>
                  <a:pt x="1025" y="504"/>
                </a:lnTo>
                <a:lnTo>
                  <a:pt x="1016" y="513"/>
                </a:lnTo>
                <a:lnTo>
                  <a:pt x="1006" y="522"/>
                </a:lnTo>
                <a:lnTo>
                  <a:pt x="996" y="531"/>
                </a:lnTo>
                <a:lnTo>
                  <a:pt x="985" y="539"/>
                </a:lnTo>
                <a:lnTo>
                  <a:pt x="985" y="558"/>
                </a:lnTo>
                <a:lnTo>
                  <a:pt x="985" y="577"/>
                </a:lnTo>
                <a:lnTo>
                  <a:pt x="984" y="595"/>
                </a:lnTo>
                <a:lnTo>
                  <a:pt x="981" y="614"/>
                </a:lnTo>
                <a:lnTo>
                  <a:pt x="978" y="633"/>
                </a:lnTo>
                <a:lnTo>
                  <a:pt x="974" y="651"/>
                </a:lnTo>
                <a:lnTo>
                  <a:pt x="970" y="671"/>
                </a:lnTo>
                <a:lnTo>
                  <a:pt x="964" y="689"/>
                </a:lnTo>
                <a:lnTo>
                  <a:pt x="958" y="708"/>
                </a:lnTo>
                <a:lnTo>
                  <a:pt x="951" y="726"/>
                </a:lnTo>
                <a:lnTo>
                  <a:pt x="942" y="744"/>
                </a:lnTo>
                <a:lnTo>
                  <a:pt x="938" y="753"/>
                </a:lnTo>
                <a:lnTo>
                  <a:pt x="934" y="761"/>
                </a:lnTo>
                <a:lnTo>
                  <a:pt x="924" y="779"/>
                </a:lnTo>
                <a:lnTo>
                  <a:pt x="913" y="796"/>
                </a:lnTo>
                <a:lnTo>
                  <a:pt x="902" y="812"/>
                </a:lnTo>
                <a:lnTo>
                  <a:pt x="890" y="828"/>
                </a:lnTo>
                <a:lnTo>
                  <a:pt x="877" y="843"/>
                </a:lnTo>
                <a:lnTo>
                  <a:pt x="863" y="858"/>
                </a:lnTo>
                <a:lnTo>
                  <a:pt x="848" y="873"/>
                </a:lnTo>
                <a:lnTo>
                  <a:pt x="841" y="879"/>
                </a:lnTo>
                <a:lnTo>
                  <a:pt x="833" y="886"/>
                </a:lnTo>
                <a:lnTo>
                  <a:pt x="825" y="893"/>
                </a:lnTo>
                <a:lnTo>
                  <a:pt x="817" y="899"/>
                </a:lnTo>
                <a:lnTo>
                  <a:pt x="809" y="905"/>
                </a:lnTo>
                <a:lnTo>
                  <a:pt x="800" y="911"/>
                </a:lnTo>
                <a:lnTo>
                  <a:pt x="791" y="917"/>
                </a:lnTo>
                <a:lnTo>
                  <a:pt x="782" y="922"/>
                </a:lnTo>
                <a:lnTo>
                  <a:pt x="773" y="928"/>
                </a:lnTo>
                <a:lnTo>
                  <a:pt x="764" y="933"/>
                </a:lnTo>
                <a:lnTo>
                  <a:pt x="745" y="942"/>
                </a:lnTo>
                <a:lnTo>
                  <a:pt x="735" y="947"/>
                </a:lnTo>
                <a:lnTo>
                  <a:pt x="725" y="951"/>
                </a:lnTo>
                <a:lnTo>
                  <a:pt x="713" y="955"/>
                </a:lnTo>
                <a:lnTo>
                  <a:pt x="703" y="959"/>
                </a:lnTo>
                <a:lnTo>
                  <a:pt x="681" y="965"/>
                </a:lnTo>
                <a:lnTo>
                  <a:pt x="659" y="971"/>
                </a:lnTo>
                <a:lnTo>
                  <a:pt x="648" y="973"/>
                </a:lnTo>
                <a:lnTo>
                  <a:pt x="636" y="975"/>
                </a:lnTo>
                <a:lnTo>
                  <a:pt x="612" y="978"/>
                </a:lnTo>
                <a:lnTo>
                  <a:pt x="588" y="980"/>
                </a:lnTo>
                <a:lnTo>
                  <a:pt x="563" y="981"/>
                </a:lnTo>
                <a:lnTo>
                  <a:pt x="547" y="980"/>
                </a:lnTo>
                <a:lnTo>
                  <a:pt x="532" y="980"/>
                </a:lnTo>
                <a:lnTo>
                  <a:pt x="516" y="978"/>
                </a:lnTo>
                <a:lnTo>
                  <a:pt x="501" y="976"/>
                </a:lnTo>
                <a:lnTo>
                  <a:pt x="486" y="974"/>
                </a:lnTo>
                <a:lnTo>
                  <a:pt x="471" y="971"/>
                </a:lnTo>
                <a:lnTo>
                  <a:pt x="457" y="967"/>
                </a:lnTo>
                <a:lnTo>
                  <a:pt x="442" y="963"/>
                </a:lnTo>
                <a:lnTo>
                  <a:pt x="428" y="959"/>
                </a:lnTo>
                <a:lnTo>
                  <a:pt x="414" y="954"/>
                </a:lnTo>
                <a:lnTo>
                  <a:pt x="401" y="948"/>
                </a:lnTo>
                <a:lnTo>
                  <a:pt x="387" y="942"/>
                </a:lnTo>
                <a:lnTo>
                  <a:pt x="374" y="936"/>
                </a:lnTo>
                <a:lnTo>
                  <a:pt x="361" y="929"/>
                </a:lnTo>
                <a:lnTo>
                  <a:pt x="348" y="922"/>
                </a:lnTo>
                <a:lnTo>
                  <a:pt x="336" y="914"/>
                </a:lnTo>
                <a:lnTo>
                  <a:pt x="353" y="916"/>
                </a:lnTo>
                <a:lnTo>
                  <a:pt x="371" y="916"/>
                </a:lnTo>
                <a:lnTo>
                  <a:pt x="384" y="916"/>
                </a:lnTo>
                <a:lnTo>
                  <a:pt x="397" y="915"/>
                </a:lnTo>
                <a:lnTo>
                  <a:pt x="409" y="914"/>
                </a:lnTo>
                <a:lnTo>
                  <a:pt x="422" y="912"/>
                </a:lnTo>
                <a:lnTo>
                  <a:pt x="434" y="910"/>
                </a:lnTo>
                <a:lnTo>
                  <a:pt x="446" y="907"/>
                </a:lnTo>
                <a:lnTo>
                  <a:pt x="458" y="903"/>
                </a:lnTo>
                <a:lnTo>
                  <a:pt x="470" y="899"/>
                </a:lnTo>
                <a:lnTo>
                  <a:pt x="482" y="895"/>
                </a:lnTo>
                <a:lnTo>
                  <a:pt x="493" y="890"/>
                </a:lnTo>
                <a:lnTo>
                  <a:pt x="504" y="885"/>
                </a:lnTo>
                <a:lnTo>
                  <a:pt x="515" y="880"/>
                </a:lnTo>
                <a:lnTo>
                  <a:pt x="525" y="873"/>
                </a:lnTo>
                <a:lnTo>
                  <a:pt x="535" y="867"/>
                </a:lnTo>
                <a:lnTo>
                  <a:pt x="545" y="860"/>
                </a:lnTo>
                <a:lnTo>
                  <a:pt x="555" y="853"/>
                </a:lnTo>
                <a:lnTo>
                  <a:pt x="543" y="852"/>
                </a:lnTo>
                <a:lnTo>
                  <a:pt x="531" y="851"/>
                </a:lnTo>
                <a:lnTo>
                  <a:pt x="520" y="848"/>
                </a:lnTo>
                <a:lnTo>
                  <a:pt x="509" y="845"/>
                </a:lnTo>
                <a:lnTo>
                  <a:pt x="498" y="840"/>
                </a:lnTo>
                <a:lnTo>
                  <a:pt x="488" y="835"/>
                </a:lnTo>
                <a:lnTo>
                  <a:pt x="478" y="830"/>
                </a:lnTo>
                <a:lnTo>
                  <a:pt x="469" y="823"/>
                </a:lnTo>
                <a:lnTo>
                  <a:pt x="460" y="816"/>
                </a:lnTo>
                <a:lnTo>
                  <a:pt x="452" y="808"/>
                </a:lnTo>
                <a:lnTo>
                  <a:pt x="448" y="804"/>
                </a:lnTo>
                <a:lnTo>
                  <a:pt x="444" y="800"/>
                </a:lnTo>
                <a:lnTo>
                  <a:pt x="437" y="791"/>
                </a:lnTo>
                <a:lnTo>
                  <a:pt x="431" y="781"/>
                </a:lnTo>
                <a:lnTo>
                  <a:pt x="425" y="771"/>
                </a:lnTo>
                <a:lnTo>
                  <a:pt x="421" y="761"/>
                </a:lnTo>
                <a:lnTo>
                  <a:pt x="417" y="750"/>
                </a:lnTo>
                <a:lnTo>
                  <a:pt x="423" y="751"/>
                </a:lnTo>
                <a:lnTo>
                  <a:pt x="430" y="752"/>
                </a:lnTo>
                <a:lnTo>
                  <a:pt x="437" y="752"/>
                </a:lnTo>
                <a:lnTo>
                  <a:pt x="445" y="753"/>
                </a:lnTo>
                <a:lnTo>
                  <a:pt x="455" y="752"/>
                </a:lnTo>
                <a:lnTo>
                  <a:pt x="464" y="751"/>
                </a:lnTo>
                <a:lnTo>
                  <a:pt x="474" y="750"/>
                </a:lnTo>
                <a:lnTo>
                  <a:pt x="484" y="747"/>
                </a:lnTo>
                <a:lnTo>
                  <a:pt x="471" y="744"/>
                </a:lnTo>
                <a:lnTo>
                  <a:pt x="459" y="740"/>
                </a:lnTo>
                <a:lnTo>
                  <a:pt x="447" y="735"/>
                </a:lnTo>
                <a:lnTo>
                  <a:pt x="442" y="732"/>
                </a:lnTo>
                <a:lnTo>
                  <a:pt x="436" y="729"/>
                </a:lnTo>
                <a:lnTo>
                  <a:pt x="426" y="722"/>
                </a:lnTo>
                <a:lnTo>
                  <a:pt x="421" y="718"/>
                </a:lnTo>
                <a:lnTo>
                  <a:pt x="416" y="714"/>
                </a:lnTo>
                <a:lnTo>
                  <a:pt x="412" y="710"/>
                </a:lnTo>
                <a:lnTo>
                  <a:pt x="407" y="706"/>
                </a:lnTo>
                <a:lnTo>
                  <a:pt x="403" y="701"/>
                </a:lnTo>
                <a:lnTo>
                  <a:pt x="399" y="697"/>
                </a:lnTo>
                <a:lnTo>
                  <a:pt x="395" y="692"/>
                </a:lnTo>
                <a:lnTo>
                  <a:pt x="391" y="687"/>
                </a:lnTo>
                <a:lnTo>
                  <a:pt x="384" y="676"/>
                </a:lnTo>
                <a:lnTo>
                  <a:pt x="379" y="665"/>
                </a:lnTo>
                <a:lnTo>
                  <a:pt x="376" y="658"/>
                </a:lnTo>
                <a:lnTo>
                  <a:pt x="374" y="652"/>
                </a:lnTo>
                <a:lnTo>
                  <a:pt x="370" y="640"/>
                </a:lnTo>
                <a:lnTo>
                  <a:pt x="367" y="627"/>
                </a:lnTo>
                <a:lnTo>
                  <a:pt x="365" y="614"/>
                </a:lnTo>
                <a:lnTo>
                  <a:pt x="365" y="608"/>
                </a:lnTo>
                <a:lnTo>
                  <a:pt x="365" y="601"/>
                </a:lnTo>
                <a:lnTo>
                  <a:pt x="365" y="599"/>
                </a:lnTo>
                <a:lnTo>
                  <a:pt x="372" y="603"/>
                </a:lnTo>
                <a:lnTo>
                  <a:pt x="380" y="607"/>
                </a:lnTo>
                <a:lnTo>
                  <a:pt x="388" y="610"/>
                </a:lnTo>
                <a:lnTo>
                  <a:pt x="397" y="612"/>
                </a:lnTo>
                <a:lnTo>
                  <a:pt x="405" y="615"/>
                </a:lnTo>
                <a:lnTo>
                  <a:pt x="414" y="616"/>
                </a:lnTo>
                <a:lnTo>
                  <a:pt x="423" y="617"/>
                </a:lnTo>
                <a:lnTo>
                  <a:pt x="432" y="618"/>
                </a:lnTo>
                <a:lnTo>
                  <a:pt x="425" y="613"/>
                </a:lnTo>
                <a:lnTo>
                  <a:pt x="418" y="607"/>
                </a:lnTo>
                <a:lnTo>
                  <a:pt x="411" y="601"/>
                </a:lnTo>
                <a:lnTo>
                  <a:pt x="405" y="595"/>
                </a:lnTo>
                <a:lnTo>
                  <a:pt x="399" y="588"/>
                </a:lnTo>
                <a:lnTo>
                  <a:pt x="394" y="581"/>
                </a:lnTo>
                <a:lnTo>
                  <a:pt x="389" y="573"/>
                </a:lnTo>
                <a:lnTo>
                  <a:pt x="384" y="566"/>
                </a:lnTo>
                <a:lnTo>
                  <a:pt x="380" y="557"/>
                </a:lnTo>
                <a:lnTo>
                  <a:pt x="376" y="549"/>
                </a:lnTo>
                <a:lnTo>
                  <a:pt x="373" y="541"/>
                </a:lnTo>
                <a:lnTo>
                  <a:pt x="371" y="532"/>
                </a:lnTo>
                <a:lnTo>
                  <a:pt x="369" y="523"/>
                </a:lnTo>
                <a:lnTo>
                  <a:pt x="367" y="514"/>
                </a:lnTo>
                <a:lnTo>
                  <a:pt x="366" y="504"/>
                </a:lnTo>
                <a:lnTo>
                  <a:pt x="366" y="495"/>
                </a:lnTo>
                <a:lnTo>
                  <a:pt x="366" y="484"/>
                </a:lnTo>
                <a:lnTo>
                  <a:pt x="367" y="475"/>
                </a:lnTo>
                <a:lnTo>
                  <a:pt x="369" y="465"/>
                </a:lnTo>
                <a:lnTo>
                  <a:pt x="371" y="455"/>
                </a:lnTo>
                <a:lnTo>
                  <a:pt x="374" y="446"/>
                </a:lnTo>
                <a:lnTo>
                  <a:pt x="377" y="437"/>
                </a:lnTo>
                <a:lnTo>
                  <a:pt x="381" y="428"/>
                </a:lnTo>
                <a:lnTo>
                  <a:pt x="386" y="420"/>
                </a:lnTo>
                <a:lnTo>
                  <a:pt x="400" y="437"/>
                </a:lnTo>
                <a:lnTo>
                  <a:pt x="415" y="452"/>
                </a:lnTo>
                <a:lnTo>
                  <a:pt x="431" y="467"/>
                </a:lnTo>
                <a:lnTo>
                  <a:pt x="439" y="474"/>
                </a:lnTo>
                <a:lnTo>
                  <a:pt x="447" y="481"/>
                </a:lnTo>
                <a:lnTo>
                  <a:pt x="456" y="488"/>
                </a:lnTo>
                <a:lnTo>
                  <a:pt x="464" y="494"/>
                </a:lnTo>
                <a:lnTo>
                  <a:pt x="473" y="501"/>
                </a:lnTo>
                <a:lnTo>
                  <a:pt x="482" y="507"/>
                </a:lnTo>
                <a:lnTo>
                  <a:pt x="501" y="518"/>
                </a:lnTo>
                <a:lnTo>
                  <a:pt x="510" y="524"/>
                </a:lnTo>
                <a:lnTo>
                  <a:pt x="520" y="529"/>
                </a:lnTo>
                <a:lnTo>
                  <a:pt x="540" y="538"/>
                </a:lnTo>
                <a:lnTo>
                  <a:pt x="560" y="547"/>
                </a:lnTo>
                <a:lnTo>
                  <a:pt x="570" y="551"/>
                </a:lnTo>
                <a:lnTo>
                  <a:pt x="581" y="554"/>
                </a:lnTo>
                <a:lnTo>
                  <a:pt x="602" y="561"/>
                </a:lnTo>
                <a:lnTo>
                  <a:pt x="624" y="566"/>
                </a:lnTo>
                <a:lnTo>
                  <a:pt x="646" y="570"/>
                </a:lnTo>
                <a:lnTo>
                  <a:pt x="668" y="573"/>
                </a:lnTo>
                <a:lnTo>
                  <a:pt x="680" y="574"/>
                </a:lnTo>
                <a:lnTo>
                  <a:pt x="691" y="575"/>
                </a:lnTo>
                <a:lnTo>
                  <a:pt x="688" y="558"/>
                </a:lnTo>
                <a:lnTo>
                  <a:pt x="688" y="550"/>
                </a:lnTo>
                <a:lnTo>
                  <a:pt x="687" y="541"/>
                </a:lnTo>
                <a:lnTo>
                  <a:pt x="688" y="526"/>
                </a:lnTo>
                <a:lnTo>
                  <a:pt x="689" y="519"/>
                </a:lnTo>
                <a:lnTo>
                  <a:pt x="690" y="511"/>
                </a:lnTo>
                <a:lnTo>
                  <a:pt x="694" y="497"/>
                </a:lnTo>
                <a:lnTo>
                  <a:pt x="696" y="490"/>
                </a:lnTo>
                <a:lnTo>
                  <a:pt x="699" y="483"/>
                </a:lnTo>
                <a:lnTo>
                  <a:pt x="702" y="477"/>
                </a:lnTo>
                <a:lnTo>
                  <a:pt x="705" y="470"/>
                </a:lnTo>
                <a:lnTo>
                  <a:pt x="709" y="464"/>
                </a:lnTo>
                <a:lnTo>
                  <a:pt x="713" y="458"/>
                </a:lnTo>
                <a:lnTo>
                  <a:pt x="722" y="447"/>
                </a:lnTo>
                <a:lnTo>
                  <a:pt x="727" y="442"/>
                </a:lnTo>
                <a:lnTo>
                  <a:pt x="732" y="436"/>
                </a:lnTo>
                <a:lnTo>
                  <a:pt x="737" y="431"/>
                </a:lnTo>
                <a:lnTo>
                  <a:pt x="742" y="427"/>
                </a:lnTo>
                <a:lnTo>
                  <a:pt x="754" y="418"/>
                </a:lnTo>
                <a:lnTo>
                  <a:pt x="760" y="414"/>
                </a:lnTo>
                <a:lnTo>
                  <a:pt x="766" y="411"/>
                </a:lnTo>
                <a:lnTo>
                  <a:pt x="779" y="405"/>
                </a:lnTo>
                <a:lnTo>
                  <a:pt x="793" y="400"/>
                </a:lnTo>
                <a:lnTo>
                  <a:pt x="807" y="396"/>
                </a:lnTo>
                <a:lnTo>
                  <a:pt x="814" y="395"/>
                </a:lnTo>
                <a:lnTo>
                  <a:pt x="822" y="394"/>
                </a:lnTo>
                <a:lnTo>
                  <a:pt x="837" y="393"/>
                </a:lnTo>
                <a:lnTo>
                  <a:pt x="852" y="394"/>
                </a:lnTo>
                <a:lnTo>
                  <a:pt x="860" y="395"/>
                </a:lnTo>
                <a:lnTo>
                  <a:pt x="868" y="396"/>
                </a:lnTo>
                <a:lnTo>
                  <a:pt x="875" y="398"/>
                </a:lnTo>
                <a:lnTo>
                  <a:pt x="882" y="400"/>
                </a:lnTo>
                <a:lnTo>
                  <a:pt x="890" y="403"/>
                </a:lnTo>
                <a:lnTo>
                  <a:pt x="897" y="406"/>
                </a:lnTo>
                <a:lnTo>
                  <a:pt x="903" y="409"/>
                </a:lnTo>
                <a:lnTo>
                  <a:pt x="910" y="412"/>
                </a:lnTo>
                <a:lnTo>
                  <a:pt x="922" y="420"/>
                </a:lnTo>
                <a:lnTo>
                  <a:pt x="928" y="425"/>
                </a:lnTo>
                <a:lnTo>
                  <a:pt x="934" y="429"/>
                </a:lnTo>
                <a:lnTo>
                  <a:pt x="945" y="440"/>
                </a:lnTo>
                <a:lnTo>
                  <a:pt x="957" y="437"/>
                </a:lnTo>
                <a:lnTo>
                  <a:pt x="970" y="434"/>
                </a:lnTo>
                <a:lnTo>
                  <a:pt x="982" y="430"/>
                </a:lnTo>
                <a:lnTo>
                  <a:pt x="994" y="426"/>
                </a:lnTo>
                <a:lnTo>
                  <a:pt x="1005" y="421"/>
                </a:lnTo>
                <a:lnTo>
                  <a:pt x="1017" y="416"/>
                </a:lnTo>
                <a:lnTo>
                  <a:pt x="1028" y="410"/>
                </a:lnTo>
                <a:lnTo>
                  <a:pt x="1039" y="404"/>
                </a:lnTo>
                <a:lnTo>
                  <a:pt x="1034" y="416"/>
                </a:lnTo>
                <a:lnTo>
                  <a:pt x="1028" y="429"/>
                </a:lnTo>
                <a:lnTo>
                  <a:pt x="1025" y="434"/>
                </a:lnTo>
                <a:lnTo>
                  <a:pt x="1021" y="440"/>
                </a:lnTo>
                <a:lnTo>
                  <a:pt x="1014" y="451"/>
                </a:lnTo>
                <a:lnTo>
                  <a:pt x="1005" y="461"/>
                </a:lnTo>
                <a:lnTo>
                  <a:pt x="995" y="470"/>
                </a:lnTo>
                <a:lnTo>
                  <a:pt x="990" y="474"/>
                </a:lnTo>
                <a:lnTo>
                  <a:pt x="985" y="478"/>
                </a:lnTo>
                <a:lnTo>
                  <a:pt x="974" y="486"/>
                </a:lnTo>
                <a:close/>
                <a:moveTo>
                  <a:pt x="1328" y="664"/>
                </a:moveTo>
                <a:lnTo>
                  <a:pt x="1327" y="629"/>
                </a:lnTo>
                <a:lnTo>
                  <a:pt x="1326" y="612"/>
                </a:lnTo>
                <a:lnTo>
                  <a:pt x="1324" y="595"/>
                </a:lnTo>
                <a:lnTo>
                  <a:pt x="1322" y="578"/>
                </a:lnTo>
                <a:lnTo>
                  <a:pt x="1320" y="562"/>
                </a:lnTo>
                <a:lnTo>
                  <a:pt x="1317" y="545"/>
                </a:lnTo>
                <a:lnTo>
                  <a:pt x="1314" y="529"/>
                </a:lnTo>
                <a:lnTo>
                  <a:pt x="1311" y="513"/>
                </a:lnTo>
                <a:lnTo>
                  <a:pt x="1307" y="497"/>
                </a:lnTo>
                <a:lnTo>
                  <a:pt x="1298" y="466"/>
                </a:lnTo>
                <a:lnTo>
                  <a:pt x="1293" y="450"/>
                </a:lnTo>
                <a:lnTo>
                  <a:pt x="1287" y="435"/>
                </a:lnTo>
                <a:lnTo>
                  <a:pt x="1282" y="420"/>
                </a:lnTo>
                <a:lnTo>
                  <a:pt x="1276" y="405"/>
                </a:lnTo>
                <a:lnTo>
                  <a:pt x="1262" y="375"/>
                </a:lnTo>
                <a:lnTo>
                  <a:pt x="1255" y="361"/>
                </a:lnTo>
                <a:lnTo>
                  <a:pt x="1248" y="347"/>
                </a:lnTo>
                <a:lnTo>
                  <a:pt x="1240" y="333"/>
                </a:lnTo>
                <a:lnTo>
                  <a:pt x="1232"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1" y="80"/>
                </a:lnTo>
                <a:lnTo>
                  <a:pt x="952" y="65"/>
                </a:lnTo>
                <a:lnTo>
                  <a:pt x="937" y="58"/>
                </a:lnTo>
                <a:lnTo>
                  <a:pt x="923" y="52"/>
                </a:lnTo>
                <a:lnTo>
                  <a:pt x="892" y="40"/>
                </a:lnTo>
                <a:lnTo>
                  <a:pt x="862" y="29"/>
                </a:lnTo>
                <a:lnTo>
                  <a:pt x="830" y="20"/>
                </a:lnTo>
                <a:lnTo>
                  <a:pt x="814" y="17"/>
                </a:lnTo>
                <a:lnTo>
                  <a:pt x="798" y="13"/>
                </a:lnTo>
                <a:lnTo>
                  <a:pt x="782" y="10"/>
                </a:lnTo>
                <a:lnTo>
                  <a:pt x="765" y="7"/>
                </a:lnTo>
                <a:lnTo>
                  <a:pt x="749" y="5"/>
                </a:lnTo>
                <a:lnTo>
                  <a:pt x="732" y="3"/>
                </a:lnTo>
                <a:lnTo>
                  <a:pt x="714" y="2"/>
                </a:lnTo>
                <a:lnTo>
                  <a:pt x="698" y="0"/>
                </a:lnTo>
                <a:lnTo>
                  <a:pt x="663" y="0"/>
                </a:lnTo>
                <a:lnTo>
                  <a:pt x="629" y="0"/>
                </a:lnTo>
                <a:lnTo>
                  <a:pt x="612" y="2"/>
                </a:lnTo>
                <a:lnTo>
                  <a:pt x="596" y="3"/>
                </a:lnTo>
                <a:lnTo>
                  <a:pt x="579" y="5"/>
                </a:lnTo>
                <a:lnTo>
                  <a:pt x="562" y="7"/>
                </a:lnTo>
                <a:lnTo>
                  <a:pt x="546" y="10"/>
                </a:lnTo>
                <a:lnTo>
                  <a:pt x="530" y="13"/>
                </a:lnTo>
                <a:lnTo>
                  <a:pt x="514" y="17"/>
                </a:lnTo>
                <a:lnTo>
                  <a:pt x="498" y="20"/>
                </a:lnTo>
                <a:lnTo>
                  <a:pt x="466" y="29"/>
                </a:lnTo>
                <a:lnTo>
                  <a:pt x="451" y="34"/>
                </a:lnTo>
                <a:lnTo>
                  <a:pt x="435" y="40"/>
                </a:lnTo>
                <a:lnTo>
                  <a:pt x="420" y="46"/>
                </a:lnTo>
                <a:lnTo>
                  <a:pt x="405" y="52"/>
                </a:lnTo>
                <a:lnTo>
                  <a:pt x="376" y="65"/>
                </a:lnTo>
                <a:lnTo>
                  <a:pt x="361" y="72"/>
                </a:lnTo>
                <a:lnTo>
                  <a:pt x="347" y="80"/>
                </a:lnTo>
                <a:lnTo>
                  <a:pt x="333" y="87"/>
                </a:lnTo>
                <a:lnTo>
                  <a:pt x="319" y="96"/>
                </a:lnTo>
                <a:lnTo>
                  <a:pt x="293" y="113"/>
                </a:lnTo>
                <a:lnTo>
                  <a:pt x="267" y="131"/>
                </a:lnTo>
                <a:lnTo>
                  <a:pt x="254" y="141"/>
                </a:lnTo>
                <a:lnTo>
                  <a:pt x="241" y="151"/>
                </a:lnTo>
                <a:lnTo>
                  <a:pt x="229" y="161"/>
                </a:lnTo>
                <a:lnTo>
                  <a:pt x="217" y="172"/>
                </a:lnTo>
                <a:lnTo>
                  <a:pt x="194" y="194"/>
                </a:lnTo>
                <a:lnTo>
                  <a:pt x="172" y="217"/>
                </a:lnTo>
                <a:lnTo>
                  <a:pt x="162" y="229"/>
                </a:lnTo>
                <a:lnTo>
                  <a:pt x="152" y="241"/>
                </a:lnTo>
                <a:lnTo>
                  <a:pt x="132" y="266"/>
                </a:lnTo>
                <a:lnTo>
                  <a:pt x="113" y="292"/>
                </a:lnTo>
                <a:lnTo>
                  <a:pt x="105" y="305"/>
                </a:lnTo>
                <a:lnTo>
                  <a:pt x="96" y="319"/>
                </a:lnTo>
                <a:lnTo>
                  <a:pt x="80" y="347"/>
                </a:lnTo>
                <a:lnTo>
                  <a:pt x="66" y="375"/>
                </a:lnTo>
                <a:lnTo>
                  <a:pt x="59" y="390"/>
                </a:lnTo>
                <a:lnTo>
                  <a:pt x="52" y="405"/>
                </a:lnTo>
                <a:lnTo>
                  <a:pt x="40" y="435"/>
                </a:lnTo>
                <a:lnTo>
                  <a:pt x="30" y="466"/>
                </a:lnTo>
                <a:lnTo>
                  <a:pt x="21" y="497"/>
                </a:lnTo>
                <a:lnTo>
                  <a:pt x="17" y="513"/>
                </a:lnTo>
                <a:lnTo>
                  <a:pt x="14" y="529"/>
                </a:lnTo>
                <a:lnTo>
                  <a:pt x="10" y="545"/>
                </a:lnTo>
                <a:lnTo>
                  <a:pt x="8" y="562"/>
                </a:lnTo>
                <a:lnTo>
                  <a:pt x="5" y="578"/>
                </a:lnTo>
                <a:lnTo>
                  <a:pt x="4" y="595"/>
                </a:lnTo>
                <a:lnTo>
                  <a:pt x="2" y="612"/>
                </a:lnTo>
                <a:lnTo>
                  <a:pt x="1" y="629"/>
                </a:lnTo>
                <a:lnTo>
                  <a:pt x="0" y="646"/>
                </a:lnTo>
                <a:lnTo>
                  <a:pt x="0" y="664"/>
                </a:lnTo>
                <a:lnTo>
                  <a:pt x="1" y="698"/>
                </a:lnTo>
                <a:lnTo>
                  <a:pt x="2" y="715"/>
                </a:lnTo>
                <a:lnTo>
                  <a:pt x="4" y="732"/>
                </a:lnTo>
                <a:lnTo>
                  <a:pt x="5" y="748"/>
                </a:lnTo>
                <a:lnTo>
                  <a:pt x="8" y="765"/>
                </a:lnTo>
                <a:lnTo>
                  <a:pt x="10" y="781"/>
                </a:lnTo>
                <a:lnTo>
                  <a:pt x="14" y="798"/>
                </a:lnTo>
                <a:lnTo>
                  <a:pt x="17" y="814"/>
                </a:lnTo>
                <a:lnTo>
                  <a:pt x="21" y="830"/>
                </a:lnTo>
                <a:lnTo>
                  <a:pt x="30" y="861"/>
                </a:lnTo>
                <a:lnTo>
                  <a:pt x="35" y="877"/>
                </a:lnTo>
                <a:lnTo>
                  <a:pt x="40" y="892"/>
                </a:lnTo>
                <a:lnTo>
                  <a:pt x="46" y="907"/>
                </a:lnTo>
                <a:lnTo>
                  <a:pt x="52" y="922"/>
                </a:lnTo>
                <a:lnTo>
                  <a:pt x="66" y="951"/>
                </a:lnTo>
                <a:lnTo>
                  <a:pt x="73" y="966"/>
                </a:lnTo>
                <a:lnTo>
                  <a:pt x="80" y="980"/>
                </a:lnTo>
                <a:lnTo>
                  <a:pt x="88" y="994"/>
                </a:lnTo>
                <a:lnTo>
                  <a:pt x="96" y="1008"/>
                </a:lnTo>
                <a:lnTo>
                  <a:pt x="113" y="1035"/>
                </a:lnTo>
                <a:lnTo>
                  <a:pt x="132" y="1061"/>
                </a:lnTo>
                <a:lnTo>
                  <a:pt x="142" y="1073"/>
                </a:lnTo>
                <a:lnTo>
                  <a:pt x="152" y="1086"/>
                </a:lnTo>
                <a:lnTo>
                  <a:pt x="162" y="1098"/>
                </a:lnTo>
                <a:lnTo>
                  <a:pt x="172" y="1110"/>
                </a:lnTo>
                <a:lnTo>
                  <a:pt x="194" y="1133"/>
                </a:lnTo>
                <a:lnTo>
                  <a:pt x="217" y="1155"/>
                </a:lnTo>
                <a:lnTo>
                  <a:pt x="229" y="1165"/>
                </a:lnTo>
                <a:lnTo>
                  <a:pt x="241" y="1176"/>
                </a:lnTo>
                <a:lnTo>
                  <a:pt x="267" y="1195"/>
                </a:lnTo>
                <a:lnTo>
                  <a:pt x="293" y="1214"/>
                </a:lnTo>
                <a:lnTo>
                  <a:pt x="306" y="1223"/>
                </a:lnTo>
                <a:lnTo>
                  <a:pt x="319" y="1231"/>
                </a:lnTo>
                <a:lnTo>
                  <a:pt x="347" y="1247"/>
                </a:lnTo>
                <a:lnTo>
                  <a:pt x="376" y="1262"/>
                </a:lnTo>
                <a:lnTo>
                  <a:pt x="390" y="1269"/>
                </a:lnTo>
                <a:lnTo>
                  <a:pt x="405" y="1275"/>
                </a:lnTo>
                <a:lnTo>
                  <a:pt x="435" y="1287"/>
                </a:lnTo>
                <a:lnTo>
                  <a:pt x="466" y="1297"/>
                </a:lnTo>
                <a:lnTo>
                  <a:pt x="498" y="1306"/>
                </a:lnTo>
                <a:lnTo>
                  <a:pt x="514" y="1310"/>
                </a:lnTo>
                <a:lnTo>
                  <a:pt x="530" y="1314"/>
                </a:lnTo>
                <a:lnTo>
                  <a:pt x="546" y="1317"/>
                </a:lnTo>
                <a:lnTo>
                  <a:pt x="562" y="1319"/>
                </a:lnTo>
                <a:lnTo>
                  <a:pt x="579" y="1322"/>
                </a:lnTo>
                <a:lnTo>
                  <a:pt x="596" y="1324"/>
                </a:lnTo>
                <a:lnTo>
                  <a:pt x="612" y="1325"/>
                </a:lnTo>
                <a:lnTo>
                  <a:pt x="629" y="1326"/>
                </a:lnTo>
                <a:lnTo>
                  <a:pt x="663" y="1327"/>
                </a:lnTo>
                <a:lnTo>
                  <a:pt x="698" y="1326"/>
                </a:lnTo>
                <a:lnTo>
                  <a:pt x="714" y="1325"/>
                </a:lnTo>
                <a:lnTo>
                  <a:pt x="732" y="1324"/>
                </a:lnTo>
                <a:lnTo>
                  <a:pt x="749" y="1322"/>
                </a:lnTo>
                <a:lnTo>
                  <a:pt x="765" y="1319"/>
                </a:lnTo>
                <a:lnTo>
                  <a:pt x="782" y="1317"/>
                </a:lnTo>
                <a:lnTo>
                  <a:pt x="798" y="1314"/>
                </a:lnTo>
                <a:lnTo>
                  <a:pt x="814" y="1310"/>
                </a:lnTo>
                <a:lnTo>
                  <a:pt x="830" y="1306"/>
                </a:lnTo>
                <a:lnTo>
                  <a:pt x="862" y="1297"/>
                </a:lnTo>
                <a:lnTo>
                  <a:pt x="877" y="1292"/>
                </a:lnTo>
                <a:lnTo>
                  <a:pt x="892" y="1287"/>
                </a:lnTo>
                <a:lnTo>
                  <a:pt x="908" y="1281"/>
                </a:lnTo>
                <a:lnTo>
                  <a:pt x="923" y="1275"/>
                </a:lnTo>
                <a:lnTo>
                  <a:pt x="952" y="1262"/>
                </a:lnTo>
                <a:lnTo>
                  <a:pt x="966" y="1255"/>
                </a:lnTo>
                <a:lnTo>
                  <a:pt x="981" y="1247"/>
                </a:lnTo>
                <a:lnTo>
                  <a:pt x="995"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2" y="1008"/>
                </a:lnTo>
                <a:lnTo>
                  <a:pt x="1248" y="980"/>
                </a:lnTo>
                <a:lnTo>
                  <a:pt x="1262" y="951"/>
                </a:lnTo>
                <a:lnTo>
                  <a:pt x="1269" y="937"/>
                </a:lnTo>
                <a:lnTo>
                  <a:pt x="1276" y="922"/>
                </a:lnTo>
                <a:lnTo>
                  <a:pt x="1287" y="892"/>
                </a:lnTo>
                <a:lnTo>
                  <a:pt x="1298" y="861"/>
                </a:lnTo>
                <a:lnTo>
                  <a:pt x="1307" y="830"/>
                </a:lnTo>
                <a:lnTo>
                  <a:pt x="1311" y="814"/>
                </a:lnTo>
                <a:lnTo>
                  <a:pt x="1314" y="798"/>
                </a:lnTo>
                <a:lnTo>
                  <a:pt x="1317" y="781"/>
                </a:lnTo>
                <a:lnTo>
                  <a:pt x="1320" y="765"/>
                </a:lnTo>
                <a:lnTo>
                  <a:pt x="1322" y="748"/>
                </a:lnTo>
                <a:lnTo>
                  <a:pt x="1324" y="732"/>
                </a:lnTo>
                <a:lnTo>
                  <a:pt x="1326" y="715"/>
                </a:lnTo>
                <a:lnTo>
                  <a:pt x="1327" y="698"/>
                </a:lnTo>
                <a:lnTo>
                  <a:pt x="1327"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6" name="Freeform 8">
            <a:hlinkClick r:id="rId4" tooltip="Linkedin"/>
          </p:cNvPr>
          <p:cNvSpPr>
            <a:spLocks noChangeAspect="1" noEditPoints="1"/>
          </p:cNvSpPr>
          <p:nvPr userDrawn="1"/>
        </p:nvSpPr>
        <p:spPr bwMode="auto">
          <a:xfrm>
            <a:off x="10485749" y="5409256"/>
            <a:ext cx="324000" cy="324000"/>
          </a:xfrm>
          <a:custGeom>
            <a:avLst/>
            <a:gdLst>
              <a:gd name="T0" fmla="*/ 531 w 1327"/>
              <a:gd name="T1" fmla="*/ 466 h 1327"/>
              <a:gd name="T2" fmla="*/ 513 w 1327"/>
              <a:gd name="T3" fmla="*/ 431 h 1327"/>
              <a:gd name="T4" fmla="*/ 478 w 1327"/>
              <a:gd name="T5" fmla="*/ 414 h 1327"/>
              <a:gd name="T6" fmla="*/ 438 w 1327"/>
              <a:gd name="T7" fmla="*/ 423 h 1327"/>
              <a:gd name="T8" fmla="*/ 415 w 1327"/>
              <a:gd name="T9" fmla="*/ 455 h 1327"/>
              <a:gd name="T10" fmla="*/ 417 w 1327"/>
              <a:gd name="T11" fmla="*/ 496 h 1327"/>
              <a:gd name="T12" fmla="*/ 443 w 1327"/>
              <a:gd name="T13" fmla="*/ 525 h 1327"/>
              <a:gd name="T14" fmla="*/ 484 w 1327"/>
              <a:gd name="T15" fmla="*/ 531 h 1327"/>
              <a:gd name="T16" fmla="*/ 517 w 1327"/>
              <a:gd name="T17" fmla="*/ 510 h 1327"/>
              <a:gd name="T18" fmla="*/ 531 w 1327"/>
              <a:gd name="T19" fmla="*/ 473 h 1327"/>
              <a:gd name="T20" fmla="*/ 904 w 1327"/>
              <a:gd name="T21" fmla="*/ 679 h 1327"/>
              <a:gd name="T22" fmla="*/ 890 w 1327"/>
              <a:gd name="T23" fmla="*/ 625 h 1327"/>
              <a:gd name="T24" fmla="*/ 847 w 1327"/>
              <a:gd name="T25" fmla="*/ 581 h 1327"/>
              <a:gd name="T26" fmla="*/ 793 w 1327"/>
              <a:gd name="T27" fmla="*/ 569 h 1327"/>
              <a:gd name="T28" fmla="*/ 735 w 1327"/>
              <a:gd name="T29" fmla="*/ 579 h 1327"/>
              <a:gd name="T30" fmla="*/ 697 w 1327"/>
              <a:gd name="T31" fmla="*/ 607 h 1327"/>
              <a:gd name="T32" fmla="*/ 690 w 1327"/>
              <a:gd name="T33" fmla="*/ 906 h 1327"/>
              <a:gd name="T34" fmla="*/ 695 w 1327"/>
              <a:gd name="T35" fmla="*/ 698 h 1327"/>
              <a:gd name="T36" fmla="*/ 719 w 1327"/>
              <a:gd name="T37" fmla="*/ 667 h 1327"/>
              <a:gd name="T38" fmla="*/ 760 w 1327"/>
              <a:gd name="T39" fmla="*/ 659 h 1327"/>
              <a:gd name="T40" fmla="*/ 795 w 1327"/>
              <a:gd name="T41" fmla="*/ 683 h 1327"/>
              <a:gd name="T42" fmla="*/ 804 w 1327"/>
              <a:gd name="T43" fmla="*/ 747 h 1327"/>
              <a:gd name="T44" fmla="*/ 1003 w 1327"/>
              <a:gd name="T45" fmla="*/ 980 h 1327"/>
              <a:gd name="T46" fmla="*/ 982 w 1327"/>
              <a:gd name="T47" fmla="*/ 1002 h 1327"/>
              <a:gd name="T48" fmla="*/ 364 w 1327"/>
              <a:gd name="T49" fmla="*/ 1008 h 1327"/>
              <a:gd name="T50" fmla="*/ 333 w 1327"/>
              <a:gd name="T51" fmla="*/ 994 h 1327"/>
              <a:gd name="T52" fmla="*/ 319 w 1327"/>
              <a:gd name="T53" fmla="*/ 964 h 1327"/>
              <a:gd name="T54" fmla="*/ 323 w 1327"/>
              <a:gd name="T55" fmla="*/ 347 h 1327"/>
              <a:gd name="T56" fmla="*/ 345 w 1327"/>
              <a:gd name="T57" fmla="*/ 324 h 1327"/>
              <a:gd name="T58" fmla="*/ 963 w 1327"/>
              <a:gd name="T59" fmla="*/ 319 h 1327"/>
              <a:gd name="T60" fmla="*/ 993 w 1327"/>
              <a:gd name="T61" fmla="*/ 333 h 1327"/>
              <a:gd name="T62" fmla="*/ 1008 w 1327"/>
              <a:gd name="T63" fmla="*/ 363 h 1327"/>
              <a:gd name="T64" fmla="*/ 1322 w 1327"/>
              <a:gd name="T65" fmla="*/ 578 h 1327"/>
              <a:gd name="T66" fmla="*/ 1292 w 1327"/>
              <a:gd name="T67" fmla="*/ 450 h 1327"/>
              <a:gd name="T68" fmla="*/ 1239 w 1327"/>
              <a:gd name="T69" fmla="*/ 333 h 1327"/>
              <a:gd name="T70" fmla="*/ 1155 w 1327"/>
              <a:gd name="T71" fmla="*/ 217 h 1327"/>
              <a:gd name="T72" fmla="*/ 1021 w 1327"/>
              <a:gd name="T73" fmla="*/ 104 h 1327"/>
              <a:gd name="T74" fmla="*/ 861 w 1327"/>
              <a:gd name="T75" fmla="*/ 29 h 1327"/>
              <a:gd name="T76" fmla="*/ 732 w 1327"/>
              <a:gd name="T77" fmla="*/ 3 h 1327"/>
              <a:gd name="T78" fmla="*/ 578 w 1327"/>
              <a:gd name="T79" fmla="*/ 5 h 1327"/>
              <a:gd name="T80" fmla="*/ 450 w 1327"/>
              <a:gd name="T81" fmla="*/ 34 h 1327"/>
              <a:gd name="T82" fmla="*/ 333 w 1327"/>
              <a:gd name="T83" fmla="*/ 87 h 1327"/>
              <a:gd name="T84" fmla="*/ 217 w 1327"/>
              <a:gd name="T85" fmla="*/ 172 h 1327"/>
              <a:gd name="T86" fmla="*/ 104 w 1327"/>
              <a:gd name="T87" fmla="*/ 305 h 1327"/>
              <a:gd name="T88" fmla="*/ 29 w 1327"/>
              <a:gd name="T89" fmla="*/ 466 h 1327"/>
              <a:gd name="T90" fmla="*/ 3 w 1327"/>
              <a:gd name="T91" fmla="*/ 595 h 1327"/>
              <a:gd name="T92" fmla="*/ 3 w 1327"/>
              <a:gd name="T93" fmla="*/ 732 h 1327"/>
              <a:gd name="T94" fmla="*/ 29 w 1327"/>
              <a:gd name="T95" fmla="*/ 861 h 1327"/>
              <a:gd name="T96" fmla="*/ 80 w 1327"/>
              <a:gd name="T97" fmla="*/ 980 h 1327"/>
              <a:gd name="T98" fmla="*/ 161 w 1327"/>
              <a:gd name="T99" fmla="*/ 1098 h 1327"/>
              <a:gd name="T100" fmla="*/ 292 w 1327"/>
              <a:gd name="T101" fmla="*/ 1214 h 1327"/>
              <a:gd name="T102" fmla="*/ 435 w 1327"/>
              <a:gd name="T103" fmla="*/ 1287 h 1327"/>
              <a:gd name="T104" fmla="*/ 578 w 1327"/>
              <a:gd name="T105" fmla="*/ 1322 h 1327"/>
              <a:gd name="T106" fmla="*/ 732 w 1327"/>
              <a:gd name="T107" fmla="*/ 1324 h 1327"/>
              <a:gd name="T108" fmla="*/ 861 w 1327"/>
              <a:gd name="T109" fmla="*/ 1297 h 1327"/>
              <a:gd name="T110" fmla="*/ 980 w 1327"/>
              <a:gd name="T111" fmla="*/ 1247 h 1327"/>
              <a:gd name="T112" fmla="*/ 1098 w 1327"/>
              <a:gd name="T113" fmla="*/ 1165 h 1327"/>
              <a:gd name="T114" fmla="*/ 1214 w 1327"/>
              <a:gd name="T115" fmla="*/ 1035 h 1327"/>
              <a:gd name="T116" fmla="*/ 1287 w 1327"/>
              <a:gd name="T117" fmla="*/ 892 h 1327"/>
              <a:gd name="T118" fmla="*/ 1322 w 1327"/>
              <a:gd name="T119" fmla="*/ 748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7" h="1327">
                <a:moveTo>
                  <a:pt x="523" y="577"/>
                </a:moveTo>
                <a:lnTo>
                  <a:pt x="420" y="577"/>
                </a:lnTo>
                <a:lnTo>
                  <a:pt x="420" y="907"/>
                </a:lnTo>
                <a:lnTo>
                  <a:pt x="523" y="907"/>
                </a:lnTo>
                <a:lnTo>
                  <a:pt x="523" y="577"/>
                </a:lnTo>
                <a:close/>
                <a:moveTo>
                  <a:pt x="531" y="473"/>
                </a:moveTo>
                <a:lnTo>
                  <a:pt x="531" y="466"/>
                </a:lnTo>
                <a:lnTo>
                  <a:pt x="530" y="461"/>
                </a:lnTo>
                <a:lnTo>
                  <a:pt x="528" y="455"/>
                </a:lnTo>
                <a:lnTo>
                  <a:pt x="526" y="449"/>
                </a:lnTo>
                <a:lnTo>
                  <a:pt x="524" y="444"/>
                </a:lnTo>
                <a:lnTo>
                  <a:pt x="521" y="439"/>
                </a:lnTo>
                <a:lnTo>
                  <a:pt x="517" y="435"/>
                </a:lnTo>
                <a:lnTo>
                  <a:pt x="513" y="431"/>
                </a:lnTo>
                <a:lnTo>
                  <a:pt x="509" y="427"/>
                </a:lnTo>
                <a:lnTo>
                  <a:pt x="505" y="423"/>
                </a:lnTo>
                <a:lnTo>
                  <a:pt x="500" y="420"/>
                </a:lnTo>
                <a:lnTo>
                  <a:pt x="495" y="418"/>
                </a:lnTo>
                <a:lnTo>
                  <a:pt x="489" y="416"/>
                </a:lnTo>
                <a:lnTo>
                  <a:pt x="484" y="414"/>
                </a:lnTo>
                <a:lnTo>
                  <a:pt x="478" y="414"/>
                </a:lnTo>
                <a:lnTo>
                  <a:pt x="472" y="413"/>
                </a:lnTo>
                <a:lnTo>
                  <a:pt x="466" y="414"/>
                </a:lnTo>
                <a:lnTo>
                  <a:pt x="460" y="414"/>
                </a:lnTo>
                <a:lnTo>
                  <a:pt x="454" y="416"/>
                </a:lnTo>
                <a:lnTo>
                  <a:pt x="449" y="418"/>
                </a:lnTo>
                <a:lnTo>
                  <a:pt x="443" y="420"/>
                </a:lnTo>
                <a:lnTo>
                  <a:pt x="438" y="423"/>
                </a:lnTo>
                <a:lnTo>
                  <a:pt x="434" y="427"/>
                </a:lnTo>
                <a:lnTo>
                  <a:pt x="430" y="431"/>
                </a:lnTo>
                <a:lnTo>
                  <a:pt x="426" y="435"/>
                </a:lnTo>
                <a:lnTo>
                  <a:pt x="422" y="439"/>
                </a:lnTo>
                <a:lnTo>
                  <a:pt x="419" y="444"/>
                </a:lnTo>
                <a:lnTo>
                  <a:pt x="417" y="449"/>
                </a:lnTo>
                <a:lnTo>
                  <a:pt x="415" y="455"/>
                </a:lnTo>
                <a:lnTo>
                  <a:pt x="414" y="461"/>
                </a:lnTo>
                <a:lnTo>
                  <a:pt x="413" y="466"/>
                </a:lnTo>
                <a:lnTo>
                  <a:pt x="412" y="473"/>
                </a:lnTo>
                <a:lnTo>
                  <a:pt x="413" y="479"/>
                </a:lnTo>
                <a:lnTo>
                  <a:pt x="414" y="484"/>
                </a:lnTo>
                <a:lnTo>
                  <a:pt x="415" y="490"/>
                </a:lnTo>
                <a:lnTo>
                  <a:pt x="417" y="496"/>
                </a:lnTo>
                <a:lnTo>
                  <a:pt x="419" y="501"/>
                </a:lnTo>
                <a:lnTo>
                  <a:pt x="422" y="506"/>
                </a:lnTo>
                <a:lnTo>
                  <a:pt x="426" y="510"/>
                </a:lnTo>
                <a:lnTo>
                  <a:pt x="430" y="514"/>
                </a:lnTo>
                <a:lnTo>
                  <a:pt x="434" y="518"/>
                </a:lnTo>
                <a:lnTo>
                  <a:pt x="438" y="522"/>
                </a:lnTo>
                <a:lnTo>
                  <a:pt x="443" y="525"/>
                </a:lnTo>
                <a:lnTo>
                  <a:pt x="449" y="527"/>
                </a:lnTo>
                <a:lnTo>
                  <a:pt x="454" y="529"/>
                </a:lnTo>
                <a:lnTo>
                  <a:pt x="460" y="531"/>
                </a:lnTo>
                <a:lnTo>
                  <a:pt x="466" y="531"/>
                </a:lnTo>
                <a:lnTo>
                  <a:pt x="472" y="532"/>
                </a:lnTo>
                <a:lnTo>
                  <a:pt x="478" y="531"/>
                </a:lnTo>
                <a:lnTo>
                  <a:pt x="484" y="531"/>
                </a:lnTo>
                <a:lnTo>
                  <a:pt x="489" y="529"/>
                </a:lnTo>
                <a:lnTo>
                  <a:pt x="495" y="527"/>
                </a:lnTo>
                <a:lnTo>
                  <a:pt x="500" y="525"/>
                </a:lnTo>
                <a:lnTo>
                  <a:pt x="505" y="522"/>
                </a:lnTo>
                <a:lnTo>
                  <a:pt x="509" y="518"/>
                </a:lnTo>
                <a:lnTo>
                  <a:pt x="513" y="514"/>
                </a:lnTo>
                <a:lnTo>
                  <a:pt x="517" y="510"/>
                </a:lnTo>
                <a:lnTo>
                  <a:pt x="521" y="506"/>
                </a:lnTo>
                <a:lnTo>
                  <a:pt x="524" y="501"/>
                </a:lnTo>
                <a:lnTo>
                  <a:pt x="526" y="496"/>
                </a:lnTo>
                <a:lnTo>
                  <a:pt x="528" y="490"/>
                </a:lnTo>
                <a:lnTo>
                  <a:pt x="530" y="484"/>
                </a:lnTo>
                <a:lnTo>
                  <a:pt x="531" y="479"/>
                </a:lnTo>
                <a:lnTo>
                  <a:pt x="531" y="473"/>
                </a:lnTo>
                <a:close/>
                <a:moveTo>
                  <a:pt x="804" y="906"/>
                </a:moveTo>
                <a:lnTo>
                  <a:pt x="906" y="906"/>
                </a:lnTo>
                <a:lnTo>
                  <a:pt x="906" y="726"/>
                </a:lnTo>
                <a:lnTo>
                  <a:pt x="906" y="710"/>
                </a:lnTo>
                <a:lnTo>
                  <a:pt x="905" y="694"/>
                </a:lnTo>
                <a:lnTo>
                  <a:pt x="905" y="686"/>
                </a:lnTo>
                <a:lnTo>
                  <a:pt x="904" y="679"/>
                </a:lnTo>
                <a:lnTo>
                  <a:pt x="903" y="672"/>
                </a:lnTo>
                <a:lnTo>
                  <a:pt x="902" y="664"/>
                </a:lnTo>
                <a:lnTo>
                  <a:pt x="901" y="656"/>
                </a:lnTo>
                <a:lnTo>
                  <a:pt x="899" y="650"/>
                </a:lnTo>
                <a:lnTo>
                  <a:pt x="895" y="637"/>
                </a:lnTo>
                <a:lnTo>
                  <a:pt x="893" y="631"/>
                </a:lnTo>
                <a:lnTo>
                  <a:pt x="890" y="625"/>
                </a:lnTo>
                <a:lnTo>
                  <a:pt x="887" y="619"/>
                </a:lnTo>
                <a:lnTo>
                  <a:pt x="884" y="614"/>
                </a:lnTo>
                <a:lnTo>
                  <a:pt x="877" y="604"/>
                </a:lnTo>
                <a:lnTo>
                  <a:pt x="868" y="595"/>
                </a:lnTo>
                <a:lnTo>
                  <a:pt x="863" y="591"/>
                </a:lnTo>
                <a:lnTo>
                  <a:pt x="858" y="587"/>
                </a:lnTo>
                <a:lnTo>
                  <a:pt x="847" y="581"/>
                </a:lnTo>
                <a:lnTo>
                  <a:pt x="840" y="578"/>
                </a:lnTo>
                <a:lnTo>
                  <a:pt x="834" y="575"/>
                </a:lnTo>
                <a:lnTo>
                  <a:pt x="826" y="573"/>
                </a:lnTo>
                <a:lnTo>
                  <a:pt x="819" y="572"/>
                </a:lnTo>
                <a:lnTo>
                  <a:pt x="811" y="570"/>
                </a:lnTo>
                <a:lnTo>
                  <a:pt x="802" y="569"/>
                </a:lnTo>
                <a:lnTo>
                  <a:pt x="793" y="569"/>
                </a:lnTo>
                <a:lnTo>
                  <a:pt x="784" y="569"/>
                </a:lnTo>
                <a:lnTo>
                  <a:pt x="775" y="569"/>
                </a:lnTo>
                <a:lnTo>
                  <a:pt x="766" y="570"/>
                </a:lnTo>
                <a:lnTo>
                  <a:pt x="758" y="571"/>
                </a:lnTo>
                <a:lnTo>
                  <a:pt x="750" y="573"/>
                </a:lnTo>
                <a:lnTo>
                  <a:pt x="742" y="576"/>
                </a:lnTo>
                <a:lnTo>
                  <a:pt x="735" y="579"/>
                </a:lnTo>
                <a:lnTo>
                  <a:pt x="728" y="582"/>
                </a:lnTo>
                <a:lnTo>
                  <a:pt x="722" y="585"/>
                </a:lnTo>
                <a:lnTo>
                  <a:pt x="716" y="589"/>
                </a:lnTo>
                <a:lnTo>
                  <a:pt x="711" y="593"/>
                </a:lnTo>
                <a:lnTo>
                  <a:pt x="706" y="598"/>
                </a:lnTo>
                <a:lnTo>
                  <a:pt x="701" y="602"/>
                </a:lnTo>
                <a:lnTo>
                  <a:pt x="697" y="607"/>
                </a:lnTo>
                <a:lnTo>
                  <a:pt x="693" y="612"/>
                </a:lnTo>
                <a:lnTo>
                  <a:pt x="687" y="622"/>
                </a:lnTo>
                <a:lnTo>
                  <a:pt x="686" y="622"/>
                </a:lnTo>
                <a:lnTo>
                  <a:pt x="686" y="577"/>
                </a:lnTo>
                <a:lnTo>
                  <a:pt x="587" y="577"/>
                </a:lnTo>
                <a:lnTo>
                  <a:pt x="587" y="906"/>
                </a:lnTo>
                <a:lnTo>
                  <a:pt x="690" y="906"/>
                </a:lnTo>
                <a:lnTo>
                  <a:pt x="690" y="744"/>
                </a:lnTo>
                <a:lnTo>
                  <a:pt x="690" y="728"/>
                </a:lnTo>
                <a:lnTo>
                  <a:pt x="691" y="720"/>
                </a:lnTo>
                <a:lnTo>
                  <a:pt x="692" y="713"/>
                </a:lnTo>
                <a:lnTo>
                  <a:pt x="693" y="709"/>
                </a:lnTo>
                <a:lnTo>
                  <a:pt x="693" y="705"/>
                </a:lnTo>
                <a:lnTo>
                  <a:pt x="695" y="698"/>
                </a:lnTo>
                <a:lnTo>
                  <a:pt x="698" y="692"/>
                </a:lnTo>
                <a:lnTo>
                  <a:pt x="701" y="686"/>
                </a:lnTo>
                <a:lnTo>
                  <a:pt x="704" y="680"/>
                </a:lnTo>
                <a:lnTo>
                  <a:pt x="708" y="675"/>
                </a:lnTo>
                <a:lnTo>
                  <a:pt x="713" y="670"/>
                </a:lnTo>
                <a:lnTo>
                  <a:pt x="716" y="668"/>
                </a:lnTo>
                <a:lnTo>
                  <a:pt x="719" y="667"/>
                </a:lnTo>
                <a:lnTo>
                  <a:pt x="722" y="665"/>
                </a:lnTo>
                <a:lnTo>
                  <a:pt x="726" y="664"/>
                </a:lnTo>
                <a:lnTo>
                  <a:pt x="729" y="661"/>
                </a:lnTo>
                <a:lnTo>
                  <a:pt x="733" y="660"/>
                </a:lnTo>
                <a:lnTo>
                  <a:pt x="742" y="659"/>
                </a:lnTo>
                <a:lnTo>
                  <a:pt x="751" y="658"/>
                </a:lnTo>
                <a:lnTo>
                  <a:pt x="760" y="659"/>
                </a:lnTo>
                <a:lnTo>
                  <a:pt x="765" y="660"/>
                </a:lnTo>
                <a:lnTo>
                  <a:pt x="769" y="661"/>
                </a:lnTo>
                <a:lnTo>
                  <a:pt x="776" y="664"/>
                </a:lnTo>
                <a:lnTo>
                  <a:pt x="782" y="668"/>
                </a:lnTo>
                <a:lnTo>
                  <a:pt x="787" y="672"/>
                </a:lnTo>
                <a:lnTo>
                  <a:pt x="791" y="677"/>
                </a:lnTo>
                <a:lnTo>
                  <a:pt x="795" y="683"/>
                </a:lnTo>
                <a:lnTo>
                  <a:pt x="797" y="689"/>
                </a:lnTo>
                <a:lnTo>
                  <a:pt x="800" y="695"/>
                </a:lnTo>
                <a:lnTo>
                  <a:pt x="801" y="702"/>
                </a:lnTo>
                <a:lnTo>
                  <a:pt x="803" y="709"/>
                </a:lnTo>
                <a:lnTo>
                  <a:pt x="803" y="717"/>
                </a:lnTo>
                <a:lnTo>
                  <a:pt x="804" y="732"/>
                </a:lnTo>
                <a:lnTo>
                  <a:pt x="804" y="747"/>
                </a:lnTo>
                <a:lnTo>
                  <a:pt x="804" y="906"/>
                </a:lnTo>
                <a:close/>
                <a:moveTo>
                  <a:pt x="1008" y="959"/>
                </a:moveTo>
                <a:lnTo>
                  <a:pt x="1008" y="964"/>
                </a:lnTo>
                <a:lnTo>
                  <a:pt x="1007" y="969"/>
                </a:lnTo>
                <a:lnTo>
                  <a:pt x="1006" y="973"/>
                </a:lnTo>
                <a:lnTo>
                  <a:pt x="1004" y="978"/>
                </a:lnTo>
                <a:lnTo>
                  <a:pt x="1003" y="980"/>
                </a:lnTo>
                <a:lnTo>
                  <a:pt x="1002" y="982"/>
                </a:lnTo>
                <a:lnTo>
                  <a:pt x="1000" y="986"/>
                </a:lnTo>
                <a:lnTo>
                  <a:pt x="997" y="990"/>
                </a:lnTo>
                <a:lnTo>
                  <a:pt x="993" y="994"/>
                </a:lnTo>
                <a:lnTo>
                  <a:pt x="990" y="997"/>
                </a:lnTo>
                <a:lnTo>
                  <a:pt x="986" y="1000"/>
                </a:lnTo>
                <a:lnTo>
                  <a:pt x="982" y="1002"/>
                </a:lnTo>
                <a:lnTo>
                  <a:pt x="977" y="1004"/>
                </a:lnTo>
                <a:lnTo>
                  <a:pt x="973" y="1006"/>
                </a:lnTo>
                <a:lnTo>
                  <a:pt x="968" y="1007"/>
                </a:lnTo>
                <a:lnTo>
                  <a:pt x="963" y="1008"/>
                </a:lnTo>
                <a:lnTo>
                  <a:pt x="957" y="1008"/>
                </a:lnTo>
                <a:lnTo>
                  <a:pt x="369" y="1008"/>
                </a:lnTo>
                <a:lnTo>
                  <a:pt x="364" y="1008"/>
                </a:lnTo>
                <a:lnTo>
                  <a:pt x="359" y="1007"/>
                </a:lnTo>
                <a:lnTo>
                  <a:pt x="354" y="1006"/>
                </a:lnTo>
                <a:lnTo>
                  <a:pt x="349" y="1004"/>
                </a:lnTo>
                <a:lnTo>
                  <a:pt x="345" y="1002"/>
                </a:lnTo>
                <a:lnTo>
                  <a:pt x="341" y="1000"/>
                </a:lnTo>
                <a:lnTo>
                  <a:pt x="337" y="997"/>
                </a:lnTo>
                <a:lnTo>
                  <a:pt x="333" y="994"/>
                </a:lnTo>
                <a:lnTo>
                  <a:pt x="330" y="990"/>
                </a:lnTo>
                <a:lnTo>
                  <a:pt x="327" y="986"/>
                </a:lnTo>
                <a:lnTo>
                  <a:pt x="324" y="982"/>
                </a:lnTo>
                <a:lnTo>
                  <a:pt x="322" y="978"/>
                </a:lnTo>
                <a:lnTo>
                  <a:pt x="321" y="973"/>
                </a:lnTo>
                <a:lnTo>
                  <a:pt x="319" y="969"/>
                </a:lnTo>
                <a:lnTo>
                  <a:pt x="319" y="964"/>
                </a:lnTo>
                <a:lnTo>
                  <a:pt x="318" y="959"/>
                </a:lnTo>
                <a:lnTo>
                  <a:pt x="318" y="368"/>
                </a:lnTo>
                <a:lnTo>
                  <a:pt x="319" y="363"/>
                </a:lnTo>
                <a:lnTo>
                  <a:pt x="319" y="358"/>
                </a:lnTo>
                <a:lnTo>
                  <a:pt x="321" y="353"/>
                </a:lnTo>
                <a:lnTo>
                  <a:pt x="322" y="349"/>
                </a:lnTo>
                <a:lnTo>
                  <a:pt x="323" y="347"/>
                </a:lnTo>
                <a:lnTo>
                  <a:pt x="324" y="344"/>
                </a:lnTo>
                <a:lnTo>
                  <a:pt x="327" y="340"/>
                </a:lnTo>
                <a:lnTo>
                  <a:pt x="330" y="336"/>
                </a:lnTo>
                <a:lnTo>
                  <a:pt x="333" y="333"/>
                </a:lnTo>
                <a:lnTo>
                  <a:pt x="337" y="330"/>
                </a:lnTo>
                <a:lnTo>
                  <a:pt x="341" y="327"/>
                </a:lnTo>
                <a:lnTo>
                  <a:pt x="345" y="324"/>
                </a:lnTo>
                <a:lnTo>
                  <a:pt x="349" y="322"/>
                </a:lnTo>
                <a:lnTo>
                  <a:pt x="354" y="321"/>
                </a:lnTo>
                <a:lnTo>
                  <a:pt x="359" y="319"/>
                </a:lnTo>
                <a:lnTo>
                  <a:pt x="364" y="319"/>
                </a:lnTo>
                <a:lnTo>
                  <a:pt x="369" y="318"/>
                </a:lnTo>
                <a:lnTo>
                  <a:pt x="957" y="318"/>
                </a:lnTo>
                <a:lnTo>
                  <a:pt x="963" y="319"/>
                </a:lnTo>
                <a:lnTo>
                  <a:pt x="968" y="319"/>
                </a:lnTo>
                <a:lnTo>
                  <a:pt x="973" y="321"/>
                </a:lnTo>
                <a:lnTo>
                  <a:pt x="977" y="322"/>
                </a:lnTo>
                <a:lnTo>
                  <a:pt x="982" y="324"/>
                </a:lnTo>
                <a:lnTo>
                  <a:pt x="986" y="327"/>
                </a:lnTo>
                <a:lnTo>
                  <a:pt x="990" y="330"/>
                </a:lnTo>
                <a:lnTo>
                  <a:pt x="993" y="333"/>
                </a:lnTo>
                <a:lnTo>
                  <a:pt x="997" y="336"/>
                </a:lnTo>
                <a:lnTo>
                  <a:pt x="1000" y="340"/>
                </a:lnTo>
                <a:lnTo>
                  <a:pt x="1002" y="344"/>
                </a:lnTo>
                <a:lnTo>
                  <a:pt x="1004" y="349"/>
                </a:lnTo>
                <a:lnTo>
                  <a:pt x="1006" y="353"/>
                </a:lnTo>
                <a:lnTo>
                  <a:pt x="1007" y="358"/>
                </a:lnTo>
                <a:lnTo>
                  <a:pt x="1008" y="363"/>
                </a:lnTo>
                <a:lnTo>
                  <a:pt x="1008" y="368"/>
                </a:lnTo>
                <a:lnTo>
                  <a:pt x="1008" y="959"/>
                </a:lnTo>
                <a:close/>
                <a:moveTo>
                  <a:pt x="1327" y="664"/>
                </a:moveTo>
                <a:lnTo>
                  <a:pt x="1326" y="629"/>
                </a:lnTo>
                <a:lnTo>
                  <a:pt x="1325" y="612"/>
                </a:lnTo>
                <a:lnTo>
                  <a:pt x="1324" y="595"/>
                </a:lnTo>
                <a:lnTo>
                  <a:pt x="1322" y="578"/>
                </a:lnTo>
                <a:lnTo>
                  <a:pt x="1319" y="562"/>
                </a:lnTo>
                <a:lnTo>
                  <a:pt x="1317" y="545"/>
                </a:lnTo>
                <a:lnTo>
                  <a:pt x="1314" y="529"/>
                </a:lnTo>
                <a:lnTo>
                  <a:pt x="1310" y="513"/>
                </a:lnTo>
                <a:lnTo>
                  <a:pt x="1306" y="497"/>
                </a:lnTo>
                <a:lnTo>
                  <a:pt x="1297" y="466"/>
                </a:lnTo>
                <a:lnTo>
                  <a:pt x="1292" y="450"/>
                </a:lnTo>
                <a:lnTo>
                  <a:pt x="1287" y="435"/>
                </a:lnTo>
                <a:lnTo>
                  <a:pt x="1281" y="420"/>
                </a:lnTo>
                <a:lnTo>
                  <a:pt x="1275" y="405"/>
                </a:lnTo>
                <a:lnTo>
                  <a:pt x="1262" y="375"/>
                </a:lnTo>
                <a:lnTo>
                  <a:pt x="1255" y="361"/>
                </a:lnTo>
                <a:lnTo>
                  <a:pt x="1247" y="347"/>
                </a:lnTo>
                <a:lnTo>
                  <a:pt x="1239" y="333"/>
                </a:lnTo>
                <a:lnTo>
                  <a:pt x="1231" y="319"/>
                </a:lnTo>
                <a:lnTo>
                  <a:pt x="1214" y="292"/>
                </a:lnTo>
                <a:lnTo>
                  <a:pt x="1195" y="266"/>
                </a:lnTo>
                <a:lnTo>
                  <a:pt x="1186" y="253"/>
                </a:lnTo>
                <a:lnTo>
                  <a:pt x="1176" y="241"/>
                </a:lnTo>
                <a:lnTo>
                  <a:pt x="1165" y="229"/>
                </a:lnTo>
                <a:lnTo>
                  <a:pt x="1155" y="217"/>
                </a:lnTo>
                <a:lnTo>
                  <a:pt x="1133" y="194"/>
                </a:lnTo>
                <a:lnTo>
                  <a:pt x="1110" y="172"/>
                </a:lnTo>
                <a:lnTo>
                  <a:pt x="1098" y="161"/>
                </a:lnTo>
                <a:lnTo>
                  <a:pt x="1086" y="151"/>
                </a:lnTo>
                <a:lnTo>
                  <a:pt x="1061" y="131"/>
                </a:lnTo>
                <a:lnTo>
                  <a:pt x="1035" y="113"/>
                </a:lnTo>
                <a:lnTo>
                  <a:pt x="1021" y="104"/>
                </a:lnTo>
                <a:lnTo>
                  <a:pt x="1008" y="96"/>
                </a:lnTo>
                <a:lnTo>
                  <a:pt x="980" y="80"/>
                </a:lnTo>
                <a:lnTo>
                  <a:pt x="951" y="65"/>
                </a:lnTo>
                <a:lnTo>
                  <a:pt x="937" y="58"/>
                </a:lnTo>
                <a:lnTo>
                  <a:pt x="922" y="52"/>
                </a:lnTo>
                <a:lnTo>
                  <a:pt x="892" y="40"/>
                </a:lnTo>
                <a:lnTo>
                  <a:pt x="861" y="29"/>
                </a:lnTo>
                <a:lnTo>
                  <a:pt x="830" y="20"/>
                </a:lnTo>
                <a:lnTo>
                  <a:pt x="814" y="17"/>
                </a:lnTo>
                <a:lnTo>
                  <a:pt x="798" y="13"/>
                </a:lnTo>
                <a:lnTo>
                  <a:pt x="781" y="10"/>
                </a:lnTo>
                <a:lnTo>
                  <a:pt x="765" y="7"/>
                </a:lnTo>
                <a:lnTo>
                  <a:pt x="748" y="5"/>
                </a:lnTo>
                <a:lnTo>
                  <a:pt x="732" y="3"/>
                </a:lnTo>
                <a:lnTo>
                  <a:pt x="715" y="2"/>
                </a:lnTo>
                <a:lnTo>
                  <a:pt x="698" y="0"/>
                </a:lnTo>
                <a:lnTo>
                  <a:pt x="664" y="0"/>
                </a:lnTo>
                <a:lnTo>
                  <a:pt x="629" y="0"/>
                </a:lnTo>
                <a:lnTo>
                  <a:pt x="612" y="2"/>
                </a:lnTo>
                <a:lnTo>
                  <a:pt x="595" y="3"/>
                </a:lnTo>
                <a:lnTo>
                  <a:pt x="578" y="5"/>
                </a:lnTo>
                <a:lnTo>
                  <a:pt x="562" y="7"/>
                </a:lnTo>
                <a:lnTo>
                  <a:pt x="545" y="10"/>
                </a:lnTo>
                <a:lnTo>
                  <a:pt x="529" y="13"/>
                </a:lnTo>
                <a:lnTo>
                  <a:pt x="513" y="17"/>
                </a:lnTo>
                <a:lnTo>
                  <a:pt x="497" y="20"/>
                </a:lnTo>
                <a:lnTo>
                  <a:pt x="466" y="29"/>
                </a:lnTo>
                <a:lnTo>
                  <a:pt x="450" y="34"/>
                </a:lnTo>
                <a:lnTo>
                  <a:pt x="435" y="40"/>
                </a:lnTo>
                <a:lnTo>
                  <a:pt x="420" y="46"/>
                </a:lnTo>
                <a:lnTo>
                  <a:pt x="405" y="52"/>
                </a:lnTo>
                <a:lnTo>
                  <a:pt x="375" y="65"/>
                </a:lnTo>
                <a:lnTo>
                  <a:pt x="361" y="72"/>
                </a:lnTo>
                <a:lnTo>
                  <a:pt x="347" y="80"/>
                </a:lnTo>
                <a:lnTo>
                  <a:pt x="333" y="87"/>
                </a:lnTo>
                <a:lnTo>
                  <a:pt x="319" y="96"/>
                </a:lnTo>
                <a:lnTo>
                  <a:pt x="292" y="113"/>
                </a:lnTo>
                <a:lnTo>
                  <a:pt x="266" y="131"/>
                </a:lnTo>
                <a:lnTo>
                  <a:pt x="253" y="141"/>
                </a:lnTo>
                <a:lnTo>
                  <a:pt x="241" y="151"/>
                </a:lnTo>
                <a:lnTo>
                  <a:pt x="229" y="161"/>
                </a:lnTo>
                <a:lnTo>
                  <a:pt x="217" y="172"/>
                </a:lnTo>
                <a:lnTo>
                  <a:pt x="194" y="194"/>
                </a:lnTo>
                <a:lnTo>
                  <a:pt x="172" y="217"/>
                </a:lnTo>
                <a:lnTo>
                  <a:pt x="161" y="229"/>
                </a:lnTo>
                <a:lnTo>
                  <a:pt x="151" y="241"/>
                </a:lnTo>
                <a:lnTo>
                  <a:pt x="131" y="266"/>
                </a:lnTo>
                <a:lnTo>
                  <a:pt x="113" y="292"/>
                </a:lnTo>
                <a:lnTo>
                  <a:pt x="104" y="305"/>
                </a:lnTo>
                <a:lnTo>
                  <a:pt x="96" y="319"/>
                </a:lnTo>
                <a:lnTo>
                  <a:pt x="80" y="347"/>
                </a:lnTo>
                <a:lnTo>
                  <a:pt x="65" y="375"/>
                </a:lnTo>
                <a:lnTo>
                  <a:pt x="58" y="390"/>
                </a:lnTo>
                <a:lnTo>
                  <a:pt x="52" y="405"/>
                </a:lnTo>
                <a:lnTo>
                  <a:pt x="40" y="435"/>
                </a:lnTo>
                <a:lnTo>
                  <a:pt x="29" y="466"/>
                </a:lnTo>
                <a:lnTo>
                  <a:pt x="20" y="497"/>
                </a:lnTo>
                <a:lnTo>
                  <a:pt x="17" y="513"/>
                </a:lnTo>
                <a:lnTo>
                  <a:pt x="13" y="529"/>
                </a:lnTo>
                <a:lnTo>
                  <a:pt x="10" y="545"/>
                </a:lnTo>
                <a:lnTo>
                  <a:pt x="7" y="562"/>
                </a:lnTo>
                <a:lnTo>
                  <a:pt x="5" y="578"/>
                </a:lnTo>
                <a:lnTo>
                  <a:pt x="3" y="595"/>
                </a:lnTo>
                <a:lnTo>
                  <a:pt x="2" y="612"/>
                </a:lnTo>
                <a:lnTo>
                  <a:pt x="0" y="629"/>
                </a:lnTo>
                <a:lnTo>
                  <a:pt x="0" y="646"/>
                </a:lnTo>
                <a:lnTo>
                  <a:pt x="0" y="664"/>
                </a:lnTo>
                <a:lnTo>
                  <a:pt x="0" y="698"/>
                </a:lnTo>
                <a:lnTo>
                  <a:pt x="2" y="715"/>
                </a:lnTo>
                <a:lnTo>
                  <a:pt x="3" y="732"/>
                </a:lnTo>
                <a:lnTo>
                  <a:pt x="5" y="748"/>
                </a:lnTo>
                <a:lnTo>
                  <a:pt x="7" y="765"/>
                </a:lnTo>
                <a:lnTo>
                  <a:pt x="10" y="781"/>
                </a:lnTo>
                <a:lnTo>
                  <a:pt x="13" y="798"/>
                </a:lnTo>
                <a:lnTo>
                  <a:pt x="17" y="814"/>
                </a:lnTo>
                <a:lnTo>
                  <a:pt x="20" y="830"/>
                </a:lnTo>
                <a:lnTo>
                  <a:pt x="29" y="861"/>
                </a:lnTo>
                <a:lnTo>
                  <a:pt x="34" y="877"/>
                </a:lnTo>
                <a:lnTo>
                  <a:pt x="40" y="892"/>
                </a:lnTo>
                <a:lnTo>
                  <a:pt x="46" y="907"/>
                </a:lnTo>
                <a:lnTo>
                  <a:pt x="52" y="922"/>
                </a:lnTo>
                <a:lnTo>
                  <a:pt x="65" y="951"/>
                </a:lnTo>
                <a:lnTo>
                  <a:pt x="72" y="966"/>
                </a:lnTo>
                <a:lnTo>
                  <a:pt x="80" y="980"/>
                </a:lnTo>
                <a:lnTo>
                  <a:pt x="87" y="994"/>
                </a:lnTo>
                <a:lnTo>
                  <a:pt x="96" y="1008"/>
                </a:lnTo>
                <a:lnTo>
                  <a:pt x="113" y="1035"/>
                </a:lnTo>
                <a:lnTo>
                  <a:pt x="131" y="1061"/>
                </a:lnTo>
                <a:lnTo>
                  <a:pt x="141" y="1073"/>
                </a:lnTo>
                <a:lnTo>
                  <a:pt x="151" y="1086"/>
                </a:lnTo>
                <a:lnTo>
                  <a:pt x="161" y="1098"/>
                </a:lnTo>
                <a:lnTo>
                  <a:pt x="172" y="1110"/>
                </a:lnTo>
                <a:lnTo>
                  <a:pt x="194" y="1133"/>
                </a:lnTo>
                <a:lnTo>
                  <a:pt x="217" y="1155"/>
                </a:lnTo>
                <a:lnTo>
                  <a:pt x="229" y="1165"/>
                </a:lnTo>
                <a:lnTo>
                  <a:pt x="241" y="1176"/>
                </a:lnTo>
                <a:lnTo>
                  <a:pt x="266" y="1195"/>
                </a:lnTo>
                <a:lnTo>
                  <a:pt x="292" y="1214"/>
                </a:lnTo>
                <a:lnTo>
                  <a:pt x="305" y="1223"/>
                </a:lnTo>
                <a:lnTo>
                  <a:pt x="319" y="1231"/>
                </a:lnTo>
                <a:lnTo>
                  <a:pt x="347" y="1247"/>
                </a:lnTo>
                <a:lnTo>
                  <a:pt x="375" y="1262"/>
                </a:lnTo>
                <a:lnTo>
                  <a:pt x="390" y="1269"/>
                </a:lnTo>
                <a:lnTo>
                  <a:pt x="405" y="1275"/>
                </a:lnTo>
                <a:lnTo>
                  <a:pt x="435" y="1287"/>
                </a:lnTo>
                <a:lnTo>
                  <a:pt x="466" y="1297"/>
                </a:lnTo>
                <a:lnTo>
                  <a:pt x="497" y="1306"/>
                </a:lnTo>
                <a:lnTo>
                  <a:pt x="513" y="1310"/>
                </a:lnTo>
                <a:lnTo>
                  <a:pt x="529" y="1314"/>
                </a:lnTo>
                <a:lnTo>
                  <a:pt x="545" y="1317"/>
                </a:lnTo>
                <a:lnTo>
                  <a:pt x="562" y="1319"/>
                </a:lnTo>
                <a:lnTo>
                  <a:pt x="578" y="1322"/>
                </a:lnTo>
                <a:lnTo>
                  <a:pt x="595" y="1324"/>
                </a:lnTo>
                <a:lnTo>
                  <a:pt x="612" y="1325"/>
                </a:lnTo>
                <a:lnTo>
                  <a:pt x="629" y="1326"/>
                </a:lnTo>
                <a:lnTo>
                  <a:pt x="664" y="1327"/>
                </a:lnTo>
                <a:lnTo>
                  <a:pt x="698" y="1326"/>
                </a:lnTo>
                <a:lnTo>
                  <a:pt x="715" y="1325"/>
                </a:lnTo>
                <a:lnTo>
                  <a:pt x="732" y="1324"/>
                </a:lnTo>
                <a:lnTo>
                  <a:pt x="748" y="1322"/>
                </a:lnTo>
                <a:lnTo>
                  <a:pt x="765" y="1319"/>
                </a:lnTo>
                <a:lnTo>
                  <a:pt x="781" y="1317"/>
                </a:lnTo>
                <a:lnTo>
                  <a:pt x="798" y="1314"/>
                </a:lnTo>
                <a:lnTo>
                  <a:pt x="814" y="1310"/>
                </a:lnTo>
                <a:lnTo>
                  <a:pt x="830" y="1306"/>
                </a:lnTo>
                <a:lnTo>
                  <a:pt x="861" y="1297"/>
                </a:lnTo>
                <a:lnTo>
                  <a:pt x="877" y="1292"/>
                </a:lnTo>
                <a:lnTo>
                  <a:pt x="892" y="1287"/>
                </a:lnTo>
                <a:lnTo>
                  <a:pt x="907" y="1281"/>
                </a:lnTo>
                <a:lnTo>
                  <a:pt x="922" y="1275"/>
                </a:lnTo>
                <a:lnTo>
                  <a:pt x="951" y="1262"/>
                </a:lnTo>
                <a:lnTo>
                  <a:pt x="966" y="1255"/>
                </a:lnTo>
                <a:lnTo>
                  <a:pt x="980" y="1247"/>
                </a:lnTo>
                <a:lnTo>
                  <a:pt x="994" y="1239"/>
                </a:lnTo>
                <a:lnTo>
                  <a:pt x="1008" y="1231"/>
                </a:lnTo>
                <a:lnTo>
                  <a:pt x="1035" y="1214"/>
                </a:lnTo>
                <a:lnTo>
                  <a:pt x="1061" y="1195"/>
                </a:lnTo>
                <a:lnTo>
                  <a:pt x="1073" y="1186"/>
                </a:lnTo>
                <a:lnTo>
                  <a:pt x="1086" y="1176"/>
                </a:lnTo>
                <a:lnTo>
                  <a:pt x="1098" y="1165"/>
                </a:lnTo>
                <a:lnTo>
                  <a:pt x="1110" y="1155"/>
                </a:lnTo>
                <a:lnTo>
                  <a:pt x="1133" y="1133"/>
                </a:lnTo>
                <a:lnTo>
                  <a:pt x="1155" y="1110"/>
                </a:lnTo>
                <a:lnTo>
                  <a:pt x="1165" y="1098"/>
                </a:lnTo>
                <a:lnTo>
                  <a:pt x="1176" y="1086"/>
                </a:lnTo>
                <a:lnTo>
                  <a:pt x="1195" y="1061"/>
                </a:lnTo>
                <a:lnTo>
                  <a:pt x="1214" y="1035"/>
                </a:lnTo>
                <a:lnTo>
                  <a:pt x="1223" y="1021"/>
                </a:lnTo>
                <a:lnTo>
                  <a:pt x="1231" y="1008"/>
                </a:lnTo>
                <a:lnTo>
                  <a:pt x="1247" y="980"/>
                </a:lnTo>
                <a:lnTo>
                  <a:pt x="1262" y="951"/>
                </a:lnTo>
                <a:lnTo>
                  <a:pt x="1269" y="937"/>
                </a:lnTo>
                <a:lnTo>
                  <a:pt x="1275" y="922"/>
                </a:lnTo>
                <a:lnTo>
                  <a:pt x="1287" y="892"/>
                </a:lnTo>
                <a:lnTo>
                  <a:pt x="1297" y="861"/>
                </a:lnTo>
                <a:lnTo>
                  <a:pt x="1306" y="830"/>
                </a:lnTo>
                <a:lnTo>
                  <a:pt x="1310" y="814"/>
                </a:lnTo>
                <a:lnTo>
                  <a:pt x="1314" y="798"/>
                </a:lnTo>
                <a:lnTo>
                  <a:pt x="1317" y="781"/>
                </a:lnTo>
                <a:lnTo>
                  <a:pt x="1319" y="765"/>
                </a:lnTo>
                <a:lnTo>
                  <a:pt x="1322" y="748"/>
                </a:lnTo>
                <a:lnTo>
                  <a:pt x="1324" y="732"/>
                </a:lnTo>
                <a:lnTo>
                  <a:pt x="1325" y="715"/>
                </a:lnTo>
                <a:lnTo>
                  <a:pt x="1326"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7" name="Freeform 9">
            <a:hlinkClick r:id="rId5" tooltip="Youtube"/>
          </p:cNvPr>
          <p:cNvSpPr>
            <a:spLocks noChangeAspect="1" noEditPoints="1"/>
          </p:cNvSpPr>
          <p:nvPr userDrawn="1"/>
        </p:nvSpPr>
        <p:spPr bwMode="auto">
          <a:xfrm>
            <a:off x="10844176" y="5409256"/>
            <a:ext cx="324244" cy="324000"/>
          </a:xfrm>
          <a:custGeom>
            <a:avLst/>
            <a:gdLst>
              <a:gd name="T0" fmla="*/ 1025 w 1328"/>
              <a:gd name="T1" fmla="*/ 698 h 1327"/>
              <a:gd name="T2" fmla="*/ 1017 w 1328"/>
              <a:gd name="T3" fmla="*/ 816 h 1327"/>
              <a:gd name="T4" fmla="*/ 1004 w 1328"/>
              <a:gd name="T5" fmla="*/ 870 h 1327"/>
              <a:gd name="T6" fmla="*/ 968 w 1328"/>
              <a:gd name="T7" fmla="*/ 909 h 1327"/>
              <a:gd name="T8" fmla="*/ 879 w 1328"/>
              <a:gd name="T9" fmla="*/ 926 h 1327"/>
              <a:gd name="T10" fmla="*/ 628 w 1328"/>
              <a:gd name="T11" fmla="*/ 933 h 1327"/>
              <a:gd name="T12" fmla="*/ 410 w 1328"/>
              <a:gd name="T13" fmla="*/ 923 h 1327"/>
              <a:gd name="T14" fmla="*/ 365 w 1328"/>
              <a:gd name="T15" fmla="*/ 911 h 1327"/>
              <a:gd name="T16" fmla="*/ 327 w 1328"/>
              <a:gd name="T17" fmla="*/ 875 h 1327"/>
              <a:gd name="T18" fmla="*/ 313 w 1328"/>
              <a:gd name="T19" fmla="*/ 830 h 1327"/>
              <a:gd name="T20" fmla="*/ 303 w 1328"/>
              <a:gd name="T21" fmla="*/ 698 h 1327"/>
              <a:gd name="T22" fmla="*/ 307 w 1328"/>
              <a:gd name="T23" fmla="*/ 568 h 1327"/>
              <a:gd name="T24" fmla="*/ 319 w 1328"/>
              <a:gd name="T25" fmla="*/ 497 h 1327"/>
              <a:gd name="T26" fmla="*/ 350 w 1328"/>
              <a:gd name="T27" fmla="*/ 454 h 1327"/>
              <a:gd name="T28" fmla="*/ 410 w 1328"/>
              <a:gd name="T29" fmla="*/ 434 h 1327"/>
              <a:gd name="T30" fmla="*/ 628 w 1328"/>
              <a:gd name="T31" fmla="*/ 424 h 1327"/>
              <a:gd name="T32" fmla="*/ 879 w 1328"/>
              <a:gd name="T33" fmla="*/ 430 h 1327"/>
              <a:gd name="T34" fmla="*/ 952 w 1328"/>
              <a:gd name="T35" fmla="*/ 440 h 1327"/>
              <a:gd name="T36" fmla="*/ 994 w 1328"/>
              <a:gd name="T37" fmla="*/ 471 h 1327"/>
              <a:gd name="T38" fmla="*/ 1010 w 1328"/>
              <a:gd name="T39" fmla="*/ 503 h 1327"/>
              <a:gd name="T40" fmla="*/ 1023 w 1328"/>
              <a:gd name="T41" fmla="*/ 611 h 1327"/>
              <a:gd name="T42" fmla="*/ 1326 w 1328"/>
              <a:gd name="T43" fmla="*/ 612 h 1327"/>
              <a:gd name="T44" fmla="*/ 1311 w 1328"/>
              <a:gd name="T45" fmla="*/ 513 h 1327"/>
              <a:gd name="T46" fmla="*/ 1276 w 1328"/>
              <a:gd name="T47" fmla="*/ 405 h 1327"/>
              <a:gd name="T48" fmla="*/ 1215 w 1328"/>
              <a:gd name="T49" fmla="*/ 292 h 1327"/>
              <a:gd name="T50" fmla="*/ 1134 w 1328"/>
              <a:gd name="T51" fmla="*/ 194 h 1327"/>
              <a:gd name="T52" fmla="*/ 1022 w 1328"/>
              <a:gd name="T53" fmla="*/ 104 h 1327"/>
              <a:gd name="T54" fmla="*/ 893 w 1328"/>
              <a:gd name="T55" fmla="*/ 40 h 1327"/>
              <a:gd name="T56" fmla="*/ 766 w 1328"/>
              <a:gd name="T57" fmla="*/ 7 h 1327"/>
              <a:gd name="T58" fmla="*/ 630 w 1328"/>
              <a:gd name="T59" fmla="*/ 0 h 1327"/>
              <a:gd name="T60" fmla="*/ 530 w 1328"/>
              <a:gd name="T61" fmla="*/ 13 h 1327"/>
              <a:gd name="T62" fmla="*/ 420 w 1328"/>
              <a:gd name="T63" fmla="*/ 46 h 1327"/>
              <a:gd name="T64" fmla="*/ 320 w 1328"/>
              <a:gd name="T65" fmla="*/ 96 h 1327"/>
              <a:gd name="T66" fmla="*/ 218 w 1328"/>
              <a:gd name="T67" fmla="*/ 172 h 1327"/>
              <a:gd name="T68" fmla="*/ 114 w 1328"/>
              <a:gd name="T69" fmla="*/ 292 h 1327"/>
              <a:gd name="T70" fmla="*/ 52 w 1328"/>
              <a:gd name="T71" fmla="*/ 405 h 1327"/>
              <a:gd name="T72" fmla="*/ 11 w 1328"/>
              <a:gd name="T73" fmla="*/ 545 h 1327"/>
              <a:gd name="T74" fmla="*/ 1 w 1328"/>
              <a:gd name="T75" fmla="*/ 646 h 1327"/>
              <a:gd name="T76" fmla="*/ 8 w 1328"/>
              <a:gd name="T77" fmla="*/ 765 h 1327"/>
              <a:gd name="T78" fmla="*/ 35 w 1328"/>
              <a:gd name="T79" fmla="*/ 877 h 1327"/>
              <a:gd name="T80" fmla="*/ 80 w 1328"/>
              <a:gd name="T81" fmla="*/ 980 h 1327"/>
              <a:gd name="T82" fmla="*/ 152 w 1328"/>
              <a:gd name="T83" fmla="*/ 1086 h 1327"/>
              <a:gd name="T84" fmla="*/ 242 w 1328"/>
              <a:gd name="T85" fmla="*/ 1176 h 1327"/>
              <a:gd name="T86" fmla="*/ 376 w 1328"/>
              <a:gd name="T87" fmla="*/ 1262 h 1327"/>
              <a:gd name="T88" fmla="*/ 514 w 1328"/>
              <a:gd name="T89" fmla="*/ 1310 h 1327"/>
              <a:gd name="T90" fmla="*/ 613 w 1328"/>
              <a:gd name="T91" fmla="*/ 1325 h 1327"/>
              <a:gd name="T92" fmla="*/ 749 w 1328"/>
              <a:gd name="T93" fmla="*/ 1322 h 1327"/>
              <a:gd name="T94" fmla="*/ 862 w 1328"/>
              <a:gd name="T95" fmla="*/ 1297 h 1327"/>
              <a:gd name="T96" fmla="*/ 967 w 1328"/>
              <a:gd name="T97" fmla="*/ 1255 h 1327"/>
              <a:gd name="T98" fmla="*/ 1074 w 1328"/>
              <a:gd name="T99" fmla="*/ 1186 h 1327"/>
              <a:gd name="T100" fmla="*/ 1166 w 1328"/>
              <a:gd name="T101" fmla="*/ 1098 h 1327"/>
              <a:gd name="T102" fmla="*/ 1248 w 1328"/>
              <a:gd name="T103" fmla="*/ 980 h 1327"/>
              <a:gd name="T104" fmla="*/ 1307 w 1328"/>
              <a:gd name="T105" fmla="*/ 830 h 1327"/>
              <a:gd name="T106" fmla="*/ 1324 w 1328"/>
              <a:gd name="T107"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8" h="1327">
                <a:moveTo>
                  <a:pt x="590" y="786"/>
                </a:moveTo>
                <a:lnTo>
                  <a:pt x="779" y="679"/>
                </a:lnTo>
                <a:lnTo>
                  <a:pt x="590" y="570"/>
                </a:lnTo>
                <a:lnTo>
                  <a:pt x="590" y="786"/>
                </a:lnTo>
                <a:close/>
                <a:moveTo>
                  <a:pt x="1025" y="679"/>
                </a:moveTo>
                <a:lnTo>
                  <a:pt x="1025" y="698"/>
                </a:lnTo>
                <a:lnTo>
                  <a:pt x="1024" y="719"/>
                </a:lnTo>
                <a:lnTo>
                  <a:pt x="1023" y="745"/>
                </a:lnTo>
                <a:lnTo>
                  <a:pt x="1022" y="773"/>
                </a:lnTo>
                <a:lnTo>
                  <a:pt x="1020" y="788"/>
                </a:lnTo>
                <a:lnTo>
                  <a:pt x="1019" y="802"/>
                </a:lnTo>
                <a:lnTo>
                  <a:pt x="1017" y="816"/>
                </a:lnTo>
                <a:lnTo>
                  <a:pt x="1015" y="830"/>
                </a:lnTo>
                <a:lnTo>
                  <a:pt x="1013" y="842"/>
                </a:lnTo>
                <a:lnTo>
                  <a:pt x="1010" y="853"/>
                </a:lnTo>
                <a:lnTo>
                  <a:pt x="1008" y="859"/>
                </a:lnTo>
                <a:lnTo>
                  <a:pt x="1006" y="865"/>
                </a:lnTo>
                <a:lnTo>
                  <a:pt x="1004" y="870"/>
                </a:lnTo>
                <a:lnTo>
                  <a:pt x="1001" y="875"/>
                </a:lnTo>
                <a:lnTo>
                  <a:pt x="994" y="885"/>
                </a:lnTo>
                <a:lnTo>
                  <a:pt x="987" y="894"/>
                </a:lnTo>
                <a:lnTo>
                  <a:pt x="978" y="902"/>
                </a:lnTo>
                <a:lnTo>
                  <a:pt x="973" y="905"/>
                </a:lnTo>
                <a:lnTo>
                  <a:pt x="968" y="909"/>
                </a:lnTo>
                <a:lnTo>
                  <a:pt x="958" y="914"/>
                </a:lnTo>
                <a:lnTo>
                  <a:pt x="946" y="918"/>
                </a:lnTo>
                <a:lnTo>
                  <a:pt x="934" y="920"/>
                </a:lnTo>
                <a:lnTo>
                  <a:pt x="918" y="923"/>
                </a:lnTo>
                <a:lnTo>
                  <a:pt x="899" y="925"/>
                </a:lnTo>
                <a:lnTo>
                  <a:pt x="879" y="926"/>
                </a:lnTo>
                <a:lnTo>
                  <a:pt x="832" y="929"/>
                </a:lnTo>
                <a:lnTo>
                  <a:pt x="784" y="931"/>
                </a:lnTo>
                <a:lnTo>
                  <a:pt x="739" y="932"/>
                </a:lnTo>
                <a:lnTo>
                  <a:pt x="700" y="933"/>
                </a:lnTo>
                <a:lnTo>
                  <a:pt x="664" y="933"/>
                </a:lnTo>
                <a:lnTo>
                  <a:pt x="628" y="933"/>
                </a:lnTo>
                <a:lnTo>
                  <a:pt x="589" y="932"/>
                </a:lnTo>
                <a:lnTo>
                  <a:pt x="543" y="931"/>
                </a:lnTo>
                <a:lnTo>
                  <a:pt x="495" y="929"/>
                </a:lnTo>
                <a:lnTo>
                  <a:pt x="449" y="926"/>
                </a:lnTo>
                <a:lnTo>
                  <a:pt x="428" y="925"/>
                </a:lnTo>
                <a:lnTo>
                  <a:pt x="410" y="923"/>
                </a:lnTo>
                <a:lnTo>
                  <a:pt x="394" y="920"/>
                </a:lnTo>
                <a:lnTo>
                  <a:pt x="387" y="919"/>
                </a:lnTo>
                <a:lnTo>
                  <a:pt x="381" y="918"/>
                </a:lnTo>
                <a:lnTo>
                  <a:pt x="376" y="916"/>
                </a:lnTo>
                <a:lnTo>
                  <a:pt x="370" y="914"/>
                </a:lnTo>
                <a:lnTo>
                  <a:pt x="365" y="911"/>
                </a:lnTo>
                <a:lnTo>
                  <a:pt x="359" y="909"/>
                </a:lnTo>
                <a:lnTo>
                  <a:pt x="350" y="902"/>
                </a:lnTo>
                <a:lnTo>
                  <a:pt x="341" y="894"/>
                </a:lnTo>
                <a:lnTo>
                  <a:pt x="333" y="885"/>
                </a:lnTo>
                <a:lnTo>
                  <a:pt x="330" y="881"/>
                </a:lnTo>
                <a:lnTo>
                  <a:pt x="327" y="875"/>
                </a:lnTo>
                <a:lnTo>
                  <a:pt x="324" y="870"/>
                </a:lnTo>
                <a:lnTo>
                  <a:pt x="321" y="865"/>
                </a:lnTo>
                <a:lnTo>
                  <a:pt x="319" y="859"/>
                </a:lnTo>
                <a:lnTo>
                  <a:pt x="318" y="853"/>
                </a:lnTo>
                <a:lnTo>
                  <a:pt x="315" y="842"/>
                </a:lnTo>
                <a:lnTo>
                  <a:pt x="313" y="830"/>
                </a:lnTo>
                <a:lnTo>
                  <a:pt x="311" y="816"/>
                </a:lnTo>
                <a:lnTo>
                  <a:pt x="309" y="802"/>
                </a:lnTo>
                <a:lnTo>
                  <a:pt x="306" y="773"/>
                </a:lnTo>
                <a:lnTo>
                  <a:pt x="304" y="745"/>
                </a:lnTo>
                <a:lnTo>
                  <a:pt x="303" y="719"/>
                </a:lnTo>
                <a:lnTo>
                  <a:pt x="303" y="698"/>
                </a:lnTo>
                <a:lnTo>
                  <a:pt x="303" y="679"/>
                </a:lnTo>
                <a:lnTo>
                  <a:pt x="303" y="658"/>
                </a:lnTo>
                <a:lnTo>
                  <a:pt x="303" y="637"/>
                </a:lnTo>
                <a:lnTo>
                  <a:pt x="304" y="611"/>
                </a:lnTo>
                <a:lnTo>
                  <a:pt x="306" y="583"/>
                </a:lnTo>
                <a:lnTo>
                  <a:pt x="307" y="568"/>
                </a:lnTo>
                <a:lnTo>
                  <a:pt x="309" y="554"/>
                </a:lnTo>
                <a:lnTo>
                  <a:pt x="311" y="540"/>
                </a:lnTo>
                <a:lnTo>
                  <a:pt x="313" y="527"/>
                </a:lnTo>
                <a:lnTo>
                  <a:pt x="315" y="514"/>
                </a:lnTo>
                <a:lnTo>
                  <a:pt x="318" y="503"/>
                </a:lnTo>
                <a:lnTo>
                  <a:pt x="319" y="497"/>
                </a:lnTo>
                <a:lnTo>
                  <a:pt x="321" y="491"/>
                </a:lnTo>
                <a:lnTo>
                  <a:pt x="324" y="486"/>
                </a:lnTo>
                <a:lnTo>
                  <a:pt x="327" y="481"/>
                </a:lnTo>
                <a:lnTo>
                  <a:pt x="333" y="471"/>
                </a:lnTo>
                <a:lnTo>
                  <a:pt x="341" y="462"/>
                </a:lnTo>
                <a:lnTo>
                  <a:pt x="350" y="454"/>
                </a:lnTo>
                <a:lnTo>
                  <a:pt x="354" y="451"/>
                </a:lnTo>
                <a:lnTo>
                  <a:pt x="359" y="448"/>
                </a:lnTo>
                <a:lnTo>
                  <a:pt x="370" y="442"/>
                </a:lnTo>
                <a:lnTo>
                  <a:pt x="381" y="439"/>
                </a:lnTo>
                <a:lnTo>
                  <a:pt x="394" y="436"/>
                </a:lnTo>
                <a:lnTo>
                  <a:pt x="410" y="434"/>
                </a:lnTo>
                <a:lnTo>
                  <a:pt x="428" y="432"/>
                </a:lnTo>
                <a:lnTo>
                  <a:pt x="449" y="430"/>
                </a:lnTo>
                <a:lnTo>
                  <a:pt x="495" y="427"/>
                </a:lnTo>
                <a:lnTo>
                  <a:pt x="543" y="425"/>
                </a:lnTo>
                <a:lnTo>
                  <a:pt x="589" y="424"/>
                </a:lnTo>
                <a:lnTo>
                  <a:pt x="628" y="424"/>
                </a:lnTo>
                <a:lnTo>
                  <a:pt x="664" y="423"/>
                </a:lnTo>
                <a:lnTo>
                  <a:pt x="700" y="424"/>
                </a:lnTo>
                <a:lnTo>
                  <a:pt x="739" y="424"/>
                </a:lnTo>
                <a:lnTo>
                  <a:pt x="784" y="425"/>
                </a:lnTo>
                <a:lnTo>
                  <a:pt x="832" y="427"/>
                </a:lnTo>
                <a:lnTo>
                  <a:pt x="879" y="430"/>
                </a:lnTo>
                <a:lnTo>
                  <a:pt x="899" y="432"/>
                </a:lnTo>
                <a:lnTo>
                  <a:pt x="918" y="434"/>
                </a:lnTo>
                <a:lnTo>
                  <a:pt x="934" y="436"/>
                </a:lnTo>
                <a:lnTo>
                  <a:pt x="941" y="437"/>
                </a:lnTo>
                <a:lnTo>
                  <a:pt x="946" y="439"/>
                </a:lnTo>
                <a:lnTo>
                  <a:pt x="952" y="440"/>
                </a:lnTo>
                <a:lnTo>
                  <a:pt x="958" y="442"/>
                </a:lnTo>
                <a:lnTo>
                  <a:pt x="963" y="445"/>
                </a:lnTo>
                <a:lnTo>
                  <a:pt x="968" y="448"/>
                </a:lnTo>
                <a:lnTo>
                  <a:pt x="978" y="454"/>
                </a:lnTo>
                <a:lnTo>
                  <a:pt x="987" y="462"/>
                </a:lnTo>
                <a:lnTo>
                  <a:pt x="994" y="471"/>
                </a:lnTo>
                <a:lnTo>
                  <a:pt x="998" y="476"/>
                </a:lnTo>
                <a:lnTo>
                  <a:pt x="1001" y="481"/>
                </a:lnTo>
                <a:lnTo>
                  <a:pt x="1004" y="486"/>
                </a:lnTo>
                <a:lnTo>
                  <a:pt x="1006" y="491"/>
                </a:lnTo>
                <a:lnTo>
                  <a:pt x="1008" y="497"/>
                </a:lnTo>
                <a:lnTo>
                  <a:pt x="1010" y="503"/>
                </a:lnTo>
                <a:lnTo>
                  <a:pt x="1013" y="514"/>
                </a:lnTo>
                <a:lnTo>
                  <a:pt x="1015" y="527"/>
                </a:lnTo>
                <a:lnTo>
                  <a:pt x="1017" y="540"/>
                </a:lnTo>
                <a:lnTo>
                  <a:pt x="1019" y="554"/>
                </a:lnTo>
                <a:lnTo>
                  <a:pt x="1022" y="583"/>
                </a:lnTo>
                <a:lnTo>
                  <a:pt x="1023" y="611"/>
                </a:lnTo>
                <a:lnTo>
                  <a:pt x="1024" y="637"/>
                </a:lnTo>
                <a:lnTo>
                  <a:pt x="1025" y="658"/>
                </a:lnTo>
                <a:lnTo>
                  <a:pt x="1025" y="679"/>
                </a:lnTo>
                <a:close/>
                <a:moveTo>
                  <a:pt x="1328" y="664"/>
                </a:moveTo>
                <a:lnTo>
                  <a:pt x="1327" y="629"/>
                </a:lnTo>
                <a:lnTo>
                  <a:pt x="1326" y="612"/>
                </a:lnTo>
                <a:lnTo>
                  <a:pt x="1324" y="595"/>
                </a:lnTo>
                <a:lnTo>
                  <a:pt x="1323" y="578"/>
                </a:lnTo>
                <a:lnTo>
                  <a:pt x="1320" y="562"/>
                </a:lnTo>
                <a:lnTo>
                  <a:pt x="1317" y="545"/>
                </a:lnTo>
                <a:lnTo>
                  <a:pt x="1314" y="529"/>
                </a:lnTo>
                <a:lnTo>
                  <a:pt x="1311" y="513"/>
                </a:lnTo>
                <a:lnTo>
                  <a:pt x="1307" y="497"/>
                </a:lnTo>
                <a:lnTo>
                  <a:pt x="1298" y="466"/>
                </a:lnTo>
                <a:lnTo>
                  <a:pt x="1293" y="450"/>
                </a:lnTo>
                <a:lnTo>
                  <a:pt x="1288" y="435"/>
                </a:lnTo>
                <a:lnTo>
                  <a:pt x="1282" y="420"/>
                </a:lnTo>
                <a:lnTo>
                  <a:pt x="1276" y="405"/>
                </a:lnTo>
                <a:lnTo>
                  <a:pt x="1262" y="375"/>
                </a:lnTo>
                <a:lnTo>
                  <a:pt x="1255" y="361"/>
                </a:lnTo>
                <a:lnTo>
                  <a:pt x="1248" y="347"/>
                </a:lnTo>
                <a:lnTo>
                  <a:pt x="1240" y="333"/>
                </a:lnTo>
                <a:lnTo>
                  <a:pt x="1232" y="319"/>
                </a:lnTo>
                <a:lnTo>
                  <a:pt x="1215" y="292"/>
                </a:lnTo>
                <a:lnTo>
                  <a:pt x="1196" y="266"/>
                </a:lnTo>
                <a:lnTo>
                  <a:pt x="1186" y="253"/>
                </a:lnTo>
                <a:lnTo>
                  <a:pt x="1176" y="241"/>
                </a:lnTo>
                <a:lnTo>
                  <a:pt x="1166" y="229"/>
                </a:lnTo>
                <a:lnTo>
                  <a:pt x="1156" y="217"/>
                </a:lnTo>
                <a:lnTo>
                  <a:pt x="1134" y="194"/>
                </a:lnTo>
                <a:lnTo>
                  <a:pt x="1111" y="172"/>
                </a:lnTo>
                <a:lnTo>
                  <a:pt x="1099" y="161"/>
                </a:lnTo>
                <a:lnTo>
                  <a:pt x="1086" y="151"/>
                </a:lnTo>
                <a:lnTo>
                  <a:pt x="1061" y="131"/>
                </a:lnTo>
                <a:lnTo>
                  <a:pt x="1035" y="113"/>
                </a:lnTo>
                <a:lnTo>
                  <a:pt x="1022" y="104"/>
                </a:lnTo>
                <a:lnTo>
                  <a:pt x="1009" y="96"/>
                </a:lnTo>
                <a:lnTo>
                  <a:pt x="981" y="80"/>
                </a:lnTo>
                <a:lnTo>
                  <a:pt x="952" y="65"/>
                </a:lnTo>
                <a:lnTo>
                  <a:pt x="938" y="58"/>
                </a:lnTo>
                <a:lnTo>
                  <a:pt x="923" y="52"/>
                </a:lnTo>
                <a:lnTo>
                  <a:pt x="893" y="40"/>
                </a:lnTo>
                <a:lnTo>
                  <a:pt x="862" y="29"/>
                </a:lnTo>
                <a:lnTo>
                  <a:pt x="830" y="20"/>
                </a:lnTo>
                <a:lnTo>
                  <a:pt x="814" y="17"/>
                </a:lnTo>
                <a:lnTo>
                  <a:pt x="798" y="13"/>
                </a:lnTo>
                <a:lnTo>
                  <a:pt x="782" y="10"/>
                </a:lnTo>
                <a:lnTo>
                  <a:pt x="766" y="7"/>
                </a:lnTo>
                <a:lnTo>
                  <a:pt x="749" y="5"/>
                </a:lnTo>
                <a:lnTo>
                  <a:pt x="732" y="3"/>
                </a:lnTo>
                <a:lnTo>
                  <a:pt x="716" y="2"/>
                </a:lnTo>
                <a:lnTo>
                  <a:pt x="699" y="0"/>
                </a:lnTo>
                <a:lnTo>
                  <a:pt x="665" y="0"/>
                </a:lnTo>
                <a:lnTo>
                  <a:pt x="630" y="0"/>
                </a:lnTo>
                <a:lnTo>
                  <a:pt x="613" y="2"/>
                </a:lnTo>
                <a:lnTo>
                  <a:pt x="596" y="3"/>
                </a:lnTo>
                <a:lnTo>
                  <a:pt x="579" y="5"/>
                </a:lnTo>
                <a:lnTo>
                  <a:pt x="563" y="7"/>
                </a:lnTo>
                <a:lnTo>
                  <a:pt x="546" y="10"/>
                </a:lnTo>
                <a:lnTo>
                  <a:pt x="530" y="13"/>
                </a:lnTo>
                <a:lnTo>
                  <a:pt x="514" y="17"/>
                </a:lnTo>
                <a:lnTo>
                  <a:pt x="498" y="20"/>
                </a:lnTo>
                <a:lnTo>
                  <a:pt x="466" y="29"/>
                </a:lnTo>
                <a:lnTo>
                  <a:pt x="451" y="34"/>
                </a:lnTo>
                <a:lnTo>
                  <a:pt x="436" y="40"/>
                </a:lnTo>
                <a:lnTo>
                  <a:pt x="420" y="46"/>
                </a:lnTo>
                <a:lnTo>
                  <a:pt x="405" y="52"/>
                </a:lnTo>
                <a:lnTo>
                  <a:pt x="376" y="65"/>
                </a:lnTo>
                <a:lnTo>
                  <a:pt x="362" y="72"/>
                </a:lnTo>
                <a:lnTo>
                  <a:pt x="347" y="80"/>
                </a:lnTo>
                <a:lnTo>
                  <a:pt x="333" y="87"/>
                </a:lnTo>
                <a:lnTo>
                  <a:pt x="320" y="96"/>
                </a:lnTo>
                <a:lnTo>
                  <a:pt x="293" y="113"/>
                </a:lnTo>
                <a:lnTo>
                  <a:pt x="267" y="131"/>
                </a:lnTo>
                <a:lnTo>
                  <a:pt x="254" y="141"/>
                </a:lnTo>
                <a:lnTo>
                  <a:pt x="242" y="151"/>
                </a:lnTo>
                <a:lnTo>
                  <a:pt x="230" y="161"/>
                </a:lnTo>
                <a:lnTo>
                  <a:pt x="218" y="172"/>
                </a:lnTo>
                <a:lnTo>
                  <a:pt x="195" y="194"/>
                </a:lnTo>
                <a:lnTo>
                  <a:pt x="173" y="217"/>
                </a:lnTo>
                <a:lnTo>
                  <a:pt x="162" y="229"/>
                </a:lnTo>
                <a:lnTo>
                  <a:pt x="152" y="241"/>
                </a:lnTo>
                <a:lnTo>
                  <a:pt x="132" y="266"/>
                </a:lnTo>
                <a:lnTo>
                  <a:pt x="114" y="292"/>
                </a:lnTo>
                <a:lnTo>
                  <a:pt x="105" y="305"/>
                </a:lnTo>
                <a:lnTo>
                  <a:pt x="96" y="319"/>
                </a:lnTo>
                <a:lnTo>
                  <a:pt x="80" y="347"/>
                </a:lnTo>
                <a:lnTo>
                  <a:pt x="66" y="375"/>
                </a:lnTo>
                <a:lnTo>
                  <a:pt x="59" y="390"/>
                </a:lnTo>
                <a:lnTo>
                  <a:pt x="52" y="405"/>
                </a:lnTo>
                <a:lnTo>
                  <a:pt x="41" y="435"/>
                </a:lnTo>
                <a:lnTo>
                  <a:pt x="30" y="466"/>
                </a:lnTo>
                <a:lnTo>
                  <a:pt x="21" y="497"/>
                </a:lnTo>
                <a:lnTo>
                  <a:pt x="17" y="513"/>
                </a:lnTo>
                <a:lnTo>
                  <a:pt x="14" y="529"/>
                </a:lnTo>
                <a:lnTo>
                  <a:pt x="11" y="545"/>
                </a:lnTo>
                <a:lnTo>
                  <a:pt x="8" y="562"/>
                </a:lnTo>
                <a:lnTo>
                  <a:pt x="6" y="578"/>
                </a:lnTo>
                <a:lnTo>
                  <a:pt x="4" y="595"/>
                </a:lnTo>
                <a:lnTo>
                  <a:pt x="2" y="612"/>
                </a:lnTo>
                <a:lnTo>
                  <a:pt x="1" y="629"/>
                </a:lnTo>
                <a:lnTo>
                  <a:pt x="1" y="646"/>
                </a:lnTo>
                <a:lnTo>
                  <a:pt x="0" y="664"/>
                </a:lnTo>
                <a:lnTo>
                  <a:pt x="1" y="698"/>
                </a:lnTo>
                <a:lnTo>
                  <a:pt x="2" y="715"/>
                </a:lnTo>
                <a:lnTo>
                  <a:pt x="4" y="732"/>
                </a:lnTo>
                <a:lnTo>
                  <a:pt x="6" y="748"/>
                </a:lnTo>
                <a:lnTo>
                  <a:pt x="8" y="765"/>
                </a:lnTo>
                <a:lnTo>
                  <a:pt x="11" y="781"/>
                </a:lnTo>
                <a:lnTo>
                  <a:pt x="14" y="798"/>
                </a:lnTo>
                <a:lnTo>
                  <a:pt x="17" y="814"/>
                </a:lnTo>
                <a:lnTo>
                  <a:pt x="21" y="830"/>
                </a:lnTo>
                <a:lnTo>
                  <a:pt x="30" y="861"/>
                </a:lnTo>
                <a:lnTo>
                  <a:pt x="35" y="877"/>
                </a:lnTo>
                <a:lnTo>
                  <a:pt x="41" y="892"/>
                </a:lnTo>
                <a:lnTo>
                  <a:pt x="46" y="907"/>
                </a:lnTo>
                <a:lnTo>
                  <a:pt x="52" y="922"/>
                </a:lnTo>
                <a:lnTo>
                  <a:pt x="66" y="951"/>
                </a:lnTo>
                <a:lnTo>
                  <a:pt x="73" y="966"/>
                </a:lnTo>
                <a:lnTo>
                  <a:pt x="80" y="980"/>
                </a:lnTo>
                <a:lnTo>
                  <a:pt x="88" y="994"/>
                </a:lnTo>
                <a:lnTo>
                  <a:pt x="96" y="1008"/>
                </a:lnTo>
                <a:lnTo>
                  <a:pt x="114" y="1035"/>
                </a:lnTo>
                <a:lnTo>
                  <a:pt x="132" y="1061"/>
                </a:lnTo>
                <a:lnTo>
                  <a:pt x="142" y="1073"/>
                </a:lnTo>
                <a:lnTo>
                  <a:pt x="152" y="1086"/>
                </a:lnTo>
                <a:lnTo>
                  <a:pt x="162" y="1098"/>
                </a:lnTo>
                <a:lnTo>
                  <a:pt x="173" y="1110"/>
                </a:lnTo>
                <a:lnTo>
                  <a:pt x="195" y="1133"/>
                </a:lnTo>
                <a:lnTo>
                  <a:pt x="218" y="1155"/>
                </a:lnTo>
                <a:lnTo>
                  <a:pt x="230" y="1165"/>
                </a:lnTo>
                <a:lnTo>
                  <a:pt x="242" y="1176"/>
                </a:lnTo>
                <a:lnTo>
                  <a:pt x="267" y="1195"/>
                </a:lnTo>
                <a:lnTo>
                  <a:pt x="293" y="1214"/>
                </a:lnTo>
                <a:lnTo>
                  <a:pt x="306" y="1223"/>
                </a:lnTo>
                <a:lnTo>
                  <a:pt x="320" y="1231"/>
                </a:lnTo>
                <a:lnTo>
                  <a:pt x="347" y="1247"/>
                </a:lnTo>
                <a:lnTo>
                  <a:pt x="376" y="1262"/>
                </a:lnTo>
                <a:lnTo>
                  <a:pt x="391" y="1269"/>
                </a:lnTo>
                <a:lnTo>
                  <a:pt x="405" y="1275"/>
                </a:lnTo>
                <a:lnTo>
                  <a:pt x="436" y="1287"/>
                </a:lnTo>
                <a:lnTo>
                  <a:pt x="466" y="1297"/>
                </a:lnTo>
                <a:lnTo>
                  <a:pt x="498" y="1306"/>
                </a:lnTo>
                <a:lnTo>
                  <a:pt x="514" y="1310"/>
                </a:lnTo>
                <a:lnTo>
                  <a:pt x="530" y="1314"/>
                </a:lnTo>
                <a:lnTo>
                  <a:pt x="546" y="1317"/>
                </a:lnTo>
                <a:lnTo>
                  <a:pt x="563" y="1319"/>
                </a:lnTo>
                <a:lnTo>
                  <a:pt x="579" y="1322"/>
                </a:lnTo>
                <a:lnTo>
                  <a:pt x="596" y="1324"/>
                </a:lnTo>
                <a:lnTo>
                  <a:pt x="613" y="1325"/>
                </a:lnTo>
                <a:lnTo>
                  <a:pt x="630" y="1326"/>
                </a:lnTo>
                <a:lnTo>
                  <a:pt x="665" y="1327"/>
                </a:lnTo>
                <a:lnTo>
                  <a:pt x="699" y="1326"/>
                </a:lnTo>
                <a:lnTo>
                  <a:pt x="716" y="1325"/>
                </a:lnTo>
                <a:lnTo>
                  <a:pt x="732" y="1324"/>
                </a:lnTo>
                <a:lnTo>
                  <a:pt x="749" y="1322"/>
                </a:lnTo>
                <a:lnTo>
                  <a:pt x="766" y="1319"/>
                </a:lnTo>
                <a:lnTo>
                  <a:pt x="782" y="1317"/>
                </a:lnTo>
                <a:lnTo>
                  <a:pt x="798" y="1314"/>
                </a:lnTo>
                <a:lnTo>
                  <a:pt x="814" y="1310"/>
                </a:lnTo>
                <a:lnTo>
                  <a:pt x="830" y="1306"/>
                </a:lnTo>
                <a:lnTo>
                  <a:pt x="862" y="1297"/>
                </a:lnTo>
                <a:lnTo>
                  <a:pt x="877" y="1292"/>
                </a:lnTo>
                <a:lnTo>
                  <a:pt x="893" y="1287"/>
                </a:lnTo>
                <a:lnTo>
                  <a:pt x="908" y="1281"/>
                </a:lnTo>
                <a:lnTo>
                  <a:pt x="923" y="1275"/>
                </a:lnTo>
                <a:lnTo>
                  <a:pt x="952" y="1262"/>
                </a:lnTo>
                <a:lnTo>
                  <a:pt x="967" y="1255"/>
                </a:lnTo>
                <a:lnTo>
                  <a:pt x="981" y="1247"/>
                </a:lnTo>
                <a:lnTo>
                  <a:pt x="995" y="1239"/>
                </a:lnTo>
                <a:lnTo>
                  <a:pt x="1009" y="1231"/>
                </a:lnTo>
                <a:lnTo>
                  <a:pt x="1035" y="1214"/>
                </a:lnTo>
                <a:lnTo>
                  <a:pt x="1061" y="1195"/>
                </a:lnTo>
                <a:lnTo>
                  <a:pt x="1074" y="1186"/>
                </a:lnTo>
                <a:lnTo>
                  <a:pt x="1086" y="1176"/>
                </a:lnTo>
                <a:lnTo>
                  <a:pt x="1099" y="1165"/>
                </a:lnTo>
                <a:lnTo>
                  <a:pt x="1111" y="1155"/>
                </a:lnTo>
                <a:lnTo>
                  <a:pt x="1134" y="1133"/>
                </a:lnTo>
                <a:lnTo>
                  <a:pt x="1156" y="1110"/>
                </a:lnTo>
                <a:lnTo>
                  <a:pt x="1166" y="1098"/>
                </a:lnTo>
                <a:lnTo>
                  <a:pt x="1176" y="1086"/>
                </a:lnTo>
                <a:lnTo>
                  <a:pt x="1196" y="1061"/>
                </a:lnTo>
                <a:lnTo>
                  <a:pt x="1215" y="1035"/>
                </a:lnTo>
                <a:lnTo>
                  <a:pt x="1223" y="1021"/>
                </a:lnTo>
                <a:lnTo>
                  <a:pt x="1232" y="1008"/>
                </a:lnTo>
                <a:lnTo>
                  <a:pt x="1248" y="980"/>
                </a:lnTo>
                <a:lnTo>
                  <a:pt x="1262" y="951"/>
                </a:lnTo>
                <a:lnTo>
                  <a:pt x="1269" y="937"/>
                </a:lnTo>
                <a:lnTo>
                  <a:pt x="1276" y="922"/>
                </a:lnTo>
                <a:lnTo>
                  <a:pt x="1288" y="892"/>
                </a:lnTo>
                <a:lnTo>
                  <a:pt x="1298" y="861"/>
                </a:lnTo>
                <a:lnTo>
                  <a:pt x="1307" y="830"/>
                </a:lnTo>
                <a:lnTo>
                  <a:pt x="1311" y="814"/>
                </a:lnTo>
                <a:lnTo>
                  <a:pt x="1314" y="798"/>
                </a:lnTo>
                <a:lnTo>
                  <a:pt x="1317" y="781"/>
                </a:lnTo>
                <a:lnTo>
                  <a:pt x="1320" y="765"/>
                </a:lnTo>
                <a:lnTo>
                  <a:pt x="1323" y="748"/>
                </a:lnTo>
                <a:lnTo>
                  <a:pt x="1324" y="732"/>
                </a:lnTo>
                <a:lnTo>
                  <a:pt x="1326" y="715"/>
                </a:lnTo>
                <a:lnTo>
                  <a:pt x="1327" y="698"/>
                </a:lnTo>
                <a:lnTo>
                  <a:pt x="1328"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30" name="Text Placeholder 19"/>
          <p:cNvSpPr>
            <a:spLocks noGrp="1"/>
          </p:cNvSpPr>
          <p:nvPr>
            <p:ph type="body" sz="quarter" idx="16" hasCustomPrompt="1"/>
          </p:nvPr>
        </p:nvSpPr>
        <p:spPr>
          <a:xfrm>
            <a:off x="6528667" y="2852166"/>
            <a:ext cx="5255346" cy="28880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Puhelinnumero</a:t>
            </a:r>
          </a:p>
        </p:txBody>
      </p:sp>
      <p:sp>
        <p:nvSpPr>
          <p:cNvPr id="31" name="Text Placeholder 19"/>
          <p:cNvSpPr>
            <a:spLocks noGrp="1"/>
          </p:cNvSpPr>
          <p:nvPr>
            <p:ph type="body" sz="quarter" idx="17" hasCustomPrompt="1"/>
          </p:nvPr>
        </p:nvSpPr>
        <p:spPr>
          <a:xfrm>
            <a:off x="6528667" y="3140968"/>
            <a:ext cx="5255346" cy="28803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Etunimi.sukunimi@organisaationnimi.fi</a:t>
            </a:r>
          </a:p>
        </p:txBody>
      </p:sp>
      <p:sp>
        <p:nvSpPr>
          <p:cNvPr id="32" name="Text Placeholder 19"/>
          <p:cNvSpPr>
            <a:spLocks noGrp="1"/>
          </p:cNvSpPr>
          <p:nvPr>
            <p:ph type="body" sz="quarter" idx="18" hasCustomPrompt="1"/>
          </p:nvPr>
        </p:nvSpPr>
        <p:spPr>
          <a:xfrm>
            <a:off x="6528667" y="3428999"/>
            <a:ext cx="5255346" cy="28803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@twittertili</a:t>
            </a:r>
          </a:p>
        </p:txBody>
      </p:sp>
    </p:spTree>
    <p:extLst>
      <p:ext uri="{BB962C8B-B14F-4D97-AF65-F5344CB8AC3E}">
        <p14:creationId xmlns:p14="http://schemas.microsoft.com/office/powerpoint/2010/main" val="349895146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hank you and Contacts SV Pic">
    <p:spTree>
      <p:nvGrpSpPr>
        <p:cNvPr id="1" name=""/>
        <p:cNvGrpSpPr/>
        <p:nvPr/>
      </p:nvGrpSpPr>
      <p:grpSpPr>
        <a:xfrm>
          <a:off x="0" y="0"/>
          <a:ext cx="0" cy="0"/>
          <a:chOff x="0" y="0"/>
          <a:chExt cx="0" cy="0"/>
        </a:xfrm>
      </p:grpSpPr>
      <p:sp>
        <p:nvSpPr>
          <p:cNvPr id="17" name="Rounded Rectangle 16"/>
          <p:cNvSpPr/>
          <p:nvPr userDrawn="1"/>
        </p:nvSpPr>
        <p:spPr>
          <a:xfrm>
            <a:off x="6096000" y="620688"/>
            <a:ext cx="6096000" cy="3312368"/>
          </a:xfrm>
          <a:custGeom>
            <a:avLst/>
            <a:gdLst/>
            <a:ahLst/>
            <a:cxnLst/>
            <a:rect l="l" t="t" r="r" b="b"/>
            <a:pathLst>
              <a:path w="6096000" h="3312368">
                <a:moveTo>
                  <a:pt x="180127" y="0"/>
                </a:moveTo>
                <a:lnTo>
                  <a:pt x="6096000" y="0"/>
                </a:lnTo>
                <a:lnTo>
                  <a:pt x="6096000" y="3312368"/>
                </a:lnTo>
                <a:lnTo>
                  <a:pt x="180127" y="3312368"/>
                </a:lnTo>
                <a:cubicBezTo>
                  <a:pt x="80646" y="3312368"/>
                  <a:pt x="0" y="3231722"/>
                  <a:pt x="0" y="3132241"/>
                </a:cubicBezTo>
                <a:lnTo>
                  <a:pt x="0" y="180127"/>
                </a:lnTo>
                <a:cubicBezTo>
                  <a:pt x="0" y="80646"/>
                  <a:pt x="80646" y="0"/>
                  <a:pt x="18012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9" name="Picture Placeholder 18"/>
          <p:cNvSpPr>
            <a:spLocks noGrp="1"/>
          </p:cNvSpPr>
          <p:nvPr>
            <p:ph type="pic" sz="quarter" idx="15"/>
          </p:nvPr>
        </p:nvSpPr>
        <p:spPr>
          <a:xfrm>
            <a:off x="0" y="0"/>
            <a:ext cx="12192000" cy="6858000"/>
          </a:xfrm>
          <a:custGeom>
            <a:avLst/>
            <a:gdLst/>
            <a:ahLst/>
            <a:cxnLst/>
            <a:rect l="l" t="t" r="r" b="b"/>
            <a:pathLst>
              <a:path w="12192000" h="6858000">
                <a:moveTo>
                  <a:pt x="0" y="0"/>
                </a:moveTo>
                <a:lnTo>
                  <a:pt x="12192000" y="0"/>
                </a:lnTo>
                <a:lnTo>
                  <a:pt x="12192000" y="620688"/>
                </a:lnTo>
                <a:lnTo>
                  <a:pt x="6276127" y="620688"/>
                </a:lnTo>
                <a:cubicBezTo>
                  <a:pt x="6176646" y="620688"/>
                  <a:pt x="6096000" y="701334"/>
                  <a:pt x="6096000" y="800815"/>
                </a:cubicBezTo>
                <a:lnTo>
                  <a:pt x="6096000" y="3752929"/>
                </a:lnTo>
                <a:cubicBezTo>
                  <a:pt x="6096000" y="3852410"/>
                  <a:pt x="6176646" y="3933056"/>
                  <a:pt x="6276127" y="3933056"/>
                </a:cubicBezTo>
                <a:lnTo>
                  <a:pt x="12192000" y="3933056"/>
                </a:lnTo>
                <a:lnTo>
                  <a:pt x="12192000" y="4005064"/>
                </a:lnTo>
                <a:lnTo>
                  <a:pt x="6288106" y="4005064"/>
                </a:lnTo>
                <a:cubicBezTo>
                  <a:pt x="6182009" y="4005064"/>
                  <a:pt x="6096000" y="4091073"/>
                  <a:pt x="6096000" y="4197170"/>
                </a:cubicBezTo>
                <a:lnTo>
                  <a:pt x="6096000" y="5829182"/>
                </a:lnTo>
                <a:cubicBezTo>
                  <a:pt x="6096000" y="5935279"/>
                  <a:pt x="6182009" y="6021288"/>
                  <a:pt x="6288106" y="6021288"/>
                </a:cubicBezTo>
                <a:lnTo>
                  <a:pt x="12192000" y="6021288"/>
                </a:lnTo>
                <a:lnTo>
                  <a:pt x="12192000" y="6858000"/>
                </a:lnTo>
                <a:lnTo>
                  <a:pt x="0" y="6858000"/>
                </a:lnTo>
                <a:close/>
              </a:path>
            </a:pathLst>
          </a:cu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2" name="Title 1"/>
          <p:cNvSpPr>
            <a:spLocks noGrp="1"/>
          </p:cNvSpPr>
          <p:nvPr>
            <p:ph type="title" hasCustomPrompt="1"/>
          </p:nvPr>
        </p:nvSpPr>
        <p:spPr>
          <a:xfrm>
            <a:off x="6528049" y="980728"/>
            <a:ext cx="5255964" cy="1440160"/>
          </a:xfrm>
        </p:spPr>
        <p:txBody>
          <a:bodyPr/>
          <a:lstStyle>
            <a:lvl1pPr>
              <a:defRPr sz="4000" baseline="0">
                <a:solidFill>
                  <a:schemeClr val="bg1"/>
                </a:solidFill>
              </a:defRPr>
            </a:lvl1pPr>
          </a:lstStyle>
          <a:p>
            <a:r>
              <a:rPr lang="fi-FI" noProof="0"/>
              <a:t>Loppusanat tähän korkeintaan 2 riville</a:t>
            </a:r>
          </a:p>
        </p:txBody>
      </p:sp>
      <p:sp>
        <p:nvSpPr>
          <p:cNvPr id="4" name="Date Placeholder 3"/>
          <p:cNvSpPr>
            <a:spLocks noGrp="1"/>
          </p:cNvSpPr>
          <p:nvPr>
            <p:ph type="dt" sz="half" idx="10"/>
          </p:nvPr>
        </p:nvSpPr>
        <p:spPr/>
        <p:txBody>
          <a:bodyPr/>
          <a:lstStyle>
            <a:lvl1pPr>
              <a:defRPr>
                <a:noFill/>
              </a:defRPr>
            </a:lvl1pPr>
          </a:lstStyle>
          <a:p>
            <a:fld id="{D7388533-5A97-4083-B784-FB96B231D039}"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sp>
        <p:nvSpPr>
          <p:cNvPr id="10" name="Text Placeholder 19"/>
          <p:cNvSpPr>
            <a:spLocks noGrp="1"/>
          </p:cNvSpPr>
          <p:nvPr>
            <p:ph type="body" sz="quarter" idx="14" hasCustomPrompt="1"/>
          </p:nvPr>
        </p:nvSpPr>
        <p:spPr>
          <a:xfrm>
            <a:off x="6528667" y="2564904"/>
            <a:ext cx="5255346" cy="28726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 Sukunimi</a:t>
            </a:r>
          </a:p>
        </p:txBody>
      </p:sp>
      <p:sp>
        <p:nvSpPr>
          <p:cNvPr id="30" name="Text Placeholder 19"/>
          <p:cNvSpPr>
            <a:spLocks noGrp="1"/>
          </p:cNvSpPr>
          <p:nvPr>
            <p:ph type="body" sz="quarter" idx="16" hasCustomPrompt="1"/>
          </p:nvPr>
        </p:nvSpPr>
        <p:spPr>
          <a:xfrm>
            <a:off x="6528667" y="2852166"/>
            <a:ext cx="5255346" cy="28880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Puhelinnumero</a:t>
            </a:r>
          </a:p>
        </p:txBody>
      </p:sp>
      <p:sp>
        <p:nvSpPr>
          <p:cNvPr id="31" name="Text Placeholder 19"/>
          <p:cNvSpPr>
            <a:spLocks noGrp="1"/>
          </p:cNvSpPr>
          <p:nvPr>
            <p:ph type="body" sz="quarter" idx="17" hasCustomPrompt="1"/>
          </p:nvPr>
        </p:nvSpPr>
        <p:spPr>
          <a:xfrm>
            <a:off x="6528667" y="3140968"/>
            <a:ext cx="5255346" cy="28803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Etunimi.sukunimi@organisaationnimi.fi</a:t>
            </a:r>
          </a:p>
        </p:txBody>
      </p:sp>
      <p:sp>
        <p:nvSpPr>
          <p:cNvPr id="32" name="Text Placeholder 19"/>
          <p:cNvSpPr>
            <a:spLocks noGrp="1"/>
          </p:cNvSpPr>
          <p:nvPr>
            <p:ph type="body" sz="quarter" idx="18" hasCustomPrompt="1"/>
          </p:nvPr>
        </p:nvSpPr>
        <p:spPr>
          <a:xfrm>
            <a:off x="6528667" y="3428999"/>
            <a:ext cx="5255346" cy="28803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@twittertili</a:t>
            </a:r>
          </a:p>
        </p:txBody>
      </p:sp>
      <p:grpSp>
        <p:nvGrpSpPr>
          <p:cNvPr id="20" name="Group 19"/>
          <p:cNvGrpSpPr>
            <a:grpSpLocks noChangeAspect="1"/>
          </p:cNvGrpSpPr>
          <p:nvPr userDrawn="1"/>
        </p:nvGrpSpPr>
        <p:grpSpPr>
          <a:xfrm>
            <a:off x="6528336" y="4363630"/>
            <a:ext cx="2159952" cy="481272"/>
            <a:chOff x="7680325" y="1846263"/>
            <a:chExt cx="3868738" cy="862013"/>
          </a:xfrm>
        </p:grpSpPr>
        <p:sp>
          <p:nvSpPr>
            <p:cNvPr id="22"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3"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28" name="TextBox 27"/>
          <p:cNvSpPr txBox="1"/>
          <p:nvPr userDrawn="1"/>
        </p:nvSpPr>
        <p:spPr>
          <a:xfrm>
            <a:off x="9264651" y="4293096"/>
            <a:ext cx="2519362" cy="1019766"/>
          </a:xfrm>
          <a:prstGeom prst="rect">
            <a:avLst/>
          </a:prstGeom>
          <a:noFill/>
        </p:spPr>
        <p:txBody>
          <a:bodyPr wrap="square" lIns="0" tIns="0" rIns="0" bIns="0" rtlCol="0">
            <a:spAutoFit/>
          </a:bodyPr>
          <a:lstStyle/>
          <a:p>
            <a:r>
              <a:rPr lang="fi-FI" sz="2000" b="1" noProof="0">
                <a:solidFill>
                  <a:schemeClr val="accent2"/>
                </a:solidFill>
              </a:rPr>
              <a:t>Kommunforbundet.fi</a:t>
            </a:r>
          </a:p>
          <a:p>
            <a:pPr>
              <a:lnSpc>
                <a:spcPct val="110000"/>
              </a:lnSpc>
              <a:spcBef>
                <a:spcPts val="800"/>
              </a:spcBef>
            </a:pPr>
            <a:r>
              <a:rPr lang="fi-FI" sz="1200" noProof="0">
                <a:solidFill>
                  <a:schemeClr val="accent2"/>
                </a:solidFill>
              </a:rPr>
              <a:t>PB 200, 00101 Helsingfors</a:t>
            </a:r>
          </a:p>
          <a:p>
            <a:pPr>
              <a:lnSpc>
                <a:spcPct val="110000"/>
              </a:lnSpc>
            </a:pPr>
            <a:r>
              <a:rPr lang="fi-FI" sz="1200" noProof="0">
                <a:solidFill>
                  <a:schemeClr val="accent2"/>
                </a:solidFill>
              </a:rPr>
              <a:t>Kommunernas</a:t>
            </a:r>
            <a:r>
              <a:rPr lang="fi-FI" sz="1200" baseline="0" noProof="0">
                <a:solidFill>
                  <a:schemeClr val="accent2"/>
                </a:solidFill>
              </a:rPr>
              <a:t> hus</a:t>
            </a:r>
            <a:r>
              <a:rPr lang="fi-FI" sz="1200" noProof="0">
                <a:solidFill>
                  <a:schemeClr val="accent2"/>
                </a:solidFill>
              </a:rPr>
              <a:t>, Andra linjen 14</a:t>
            </a:r>
          </a:p>
          <a:p>
            <a:pPr>
              <a:lnSpc>
                <a:spcPct val="110000"/>
              </a:lnSpc>
            </a:pPr>
            <a:r>
              <a:rPr lang="fi-FI" sz="1200" noProof="0">
                <a:solidFill>
                  <a:schemeClr val="accent2"/>
                </a:solidFill>
              </a:rPr>
              <a:t>00530 Helsingfors</a:t>
            </a:r>
          </a:p>
        </p:txBody>
      </p:sp>
      <p:sp>
        <p:nvSpPr>
          <p:cNvPr id="29" name="Freeform 6">
            <a:hlinkClick r:id="rId2" tooltip="Facebook"/>
          </p:cNvPr>
          <p:cNvSpPr>
            <a:spLocks noChangeAspect="1" noEditPoints="1"/>
          </p:cNvSpPr>
          <p:nvPr userDrawn="1"/>
        </p:nvSpPr>
        <p:spPr bwMode="auto">
          <a:xfrm>
            <a:off x="9623023" y="5409256"/>
            <a:ext cx="324000" cy="324000"/>
          </a:xfrm>
          <a:custGeom>
            <a:avLst/>
            <a:gdLst>
              <a:gd name="T0" fmla="*/ 750 w 1327"/>
              <a:gd name="T1" fmla="*/ 407 h 1327"/>
              <a:gd name="T2" fmla="*/ 721 w 1327"/>
              <a:gd name="T3" fmla="*/ 423 h 1327"/>
              <a:gd name="T4" fmla="*/ 710 w 1327"/>
              <a:gd name="T5" fmla="*/ 451 h 1327"/>
              <a:gd name="T6" fmla="*/ 847 w 1327"/>
              <a:gd name="T7" fmla="*/ 561 h 1327"/>
              <a:gd name="T8" fmla="*/ 563 w 1327"/>
              <a:gd name="T9" fmla="*/ 702 h 1327"/>
              <a:gd name="T10" fmla="*/ 563 w 1327"/>
              <a:gd name="T11" fmla="*/ 447 h 1327"/>
              <a:gd name="T12" fmla="*/ 570 w 1327"/>
              <a:gd name="T13" fmla="*/ 397 h 1327"/>
              <a:gd name="T14" fmla="*/ 587 w 1327"/>
              <a:gd name="T15" fmla="*/ 354 h 1327"/>
              <a:gd name="T16" fmla="*/ 613 w 1327"/>
              <a:gd name="T17" fmla="*/ 321 h 1327"/>
              <a:gd name="T18" fmla="*/ 646 w 1327"/>
              <a:gd name="T19" fmla="*/ 296 h 1327"/>
              <a:gd name="T20" fmla="*/ 688 w 1327"/>
              <a:gd name="T21" fmla="*/ 280 h 1327"/>
              <a:gd name="T22" fmla="*/ 744 w 1327"/>
              <a:gd name="T23" fmla="*/ 273 h 1327"/>
              <a:gd name="T24" fmla="*/ 852 w 1327"/>
              <a:gd name="T25" fmla="*/ 404 h 1327"/>
              <a:gd name="T26" fmla="*/ 1322 w 1327"/>
              <a:gd name="T27" fmla="*/ 578 h 1327"/>
              <a:gd name="T28" fmla="*/ 1306 w 1327"/>
              <a:gd name="T29" fmla="*/ 497 h 1327"/>
              <a:gd name="T30" fmla="*/ 1275 w 1327"/>
              <a:gd name="T31" fmla="*/ 405 h 1327"/>
              <a:gd name="T32" fmla="*/ 1231 w 1327"/>
              <a:gd name="T33" fmla="*/ 319 h 1327"/>
              <a:gd name="T34" fmla="*/ 1166 w 1327"/>
              <a:gd name="T35" fmla="*/ 229 h 1327"/>
              <a:gd name="T36" fmla="*/ 1086 w 1327"/>
              <a:gd name="T37" fmla="*/ 151 h 1327"/>
              <a:gd name="T38" fmla="*/ 980 w 1327"/>
              <a:gd name="T39" fmla="*/ 80 h 1327"/>
              <a:gd name="T40" fmla="*/ 861 w 1327"/>
              <a:gd name="T41" fmla="*/ 29 h 1327"/>
              <a:gd name="T42" fmla="*/ 765 w 1327"/>
              <a:gd name="T43" fmla="*/ 7 h 1327"/>
              <a:gd name="T44" fmla="*/ 663 w 1327"/>
              <a:gd name="T45" fmla="*/ 0 h 1327"/>
              <a:gd name="T46" fmla="*/ 562 w 1327"/>
              <a:gd name="T47" fmla="*/ 7 h 1327"/>
              <a:gd name="T48" fmla="*/ 466 w 1327"/>
              <a:gd name="T49" fmla="*/ 29 h 1327"/>
              <a:gd name="T50" fmla="*/ 376 w 1327"/>
              <a:gd name="T51" fmla="*/ 65 h 1327"/>
              <a:gd name="T52" fmla="*/ 292 w 1327"/>
              <a:gd name="T53" fmla="*/ 113 h 1327"/>
              <a:gd name="T54" fmla="*/ 217 w 1327"/>
              <a:gd name="T55" fmla="*/ 172 h 1327"/>
              <a:gd name="T56" fmla="*/ 132 w 1327"/>
              <a:gd name="T57" fmla="*/ 266 h 1327"/>
              <a:gd name="T58" fmla="*/ 65 w 1327"/>
              <a:gd name="T59" fmla="*/ 375 h 1327"/>
              <a:gd name="T60" fmla="*/ 21 w 1327"/>
              <a:gd name="T61" fmla="*/ 497 h 1327"/>
              <a:gd name="T62" fmla="*/ 5 w 1327"/>
              <a:gd name="T63" fmla="*/ 578 h 1327"/>
              <a:gd name="T64" fmla="*/ 0 w 1327"/>
              <a:gd name="T65" fmla="*/ 664 h 1327"/>
              <a:gd name="T66" fmla="*/ 8 w 1327"/>
              <a:gd name="T67" fmla="*/ 765 h 1327"/>
              <a:gd name="T68" fmla="*/ 30 w 1327"/>
              <a:gd name="T69" fmla="*/ 861 h 1327"/>
              <a:gd name="T70" fmla="*/ 65 w 1327"/>
              <a:gd name="T71" fmla="*/ 951 h 1327"/>
              <a:gd name="T72" fmla="*/ 113 w 1327"/>
              <a:gd name="T73" fmla="*/ 1035 h 1327"/>
              <a:gd name="T74" fmla="*/ 172 w 1327"/>
              <a:gd name="T75" fmla="*/ 1110 h 1327"/>
              <a:gd name="T76" fmla="*/ 266 w 1327"/>
              <a:gd name="T77" fmla="*/ 1195 h 1327"/>
              <a:gd name="T78" fmla="*/ 376 w 1327"/>
              <a:gd name="T79" fmla="*/ 1262 h 1327"/>
              <a:gd name="T80" fmla="*/ 497 w 1327"/>
              <a:gd name="T81" fmla="*/ 1306 h 1327"/>
              <a:gd name="T82" fmla="*/ 579 w 1327"/>
              <a:gd name="T83" fmla="*/ 1322 h 1327"/>
              <a:gd name="T84" fmla="*/ 698 w 1327"/>
              <a:gd name="T85" fmla="*/ 1326 h 1327"/>
              <a:gd name="T86" fmla="*/ 782 w 1327"/>
              <a:gd name="T87" fmla="*/ 1317 h 1327"/>
              <a:gd name="T88" fmla="*/ 877 w 1327"/>
              <a:gd name="T89" fmla="*/ 1292 h 1327"/>
              <a:gd name="T90" fmla="*/ 966 w 1327"/>
              <a:gd name="T91" fmla="*/ 1255 h 1327"/>
              <a:gd name="T92" fmla="*/ 1061 w 1327"/>
              <a:gd name="T93" fmla="*/ 1195 h 1327"/>
              <a:gd name="T94" fmla="*/ 1133 w 1327"/>
              <a:gd name="T95" fmla="*/ 1133 h 1327"/>
              <a:gd name="T96" fmla="*/ 1214 w 1327"/>
              <a:gd name="T97" fmla="*/ 1035 h 1327"/>
              <a:gd name="T98" fmla="*/ 1269 w 1327"/>
              <a:gd name="T99" fmla="*/ 937 h 1327"/>
              <a:gd name="T100" fmla="*/ 1310 w 1327"/>
              <a:gd name="T101" fmla="*/ 814 h 1327"/>
              <a:gd name="T102" fmla="*/ 1324 w 1327"/>
              <a:gd name="T103"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7" h="1327">
                <a:moveTo>
                  <a:pt x="852" y="404"/>
                </a:moveTo>
                <a:lnTo>
                  <a:pt x="778" y="404"/>
                </a:lnTo>
                <a:lnTo>
                  <a:pt x="768" y="404"/>
                </a:lnTo>
                <a:lnTo>
                  <a:pt x="758" y="405"/>
                </a:lnTo>
                <a:lnTo>
                  <a:pt x="750" y="407"/>
                </a:lnTo>
                <a:lnTo>
                  <a:pt x="743" y="409"/>
                </a:lnTo>
                <a:lnTo>
                  <a:pt x="736" y="411"/>
                </a:lnTo>
                <a:lnTo>
                  <a:pt x="730" y="415"/>
                </a:lnTo>
                <a:lnTo>
                  <a:pt x="726" y="418"/>
                </a:lnTo>
                <a:lnTo>
                  <a:pt x="721" y="423"/>
                </a:lnTo>
                <a:lnTo>
                  <a:pt x="718" y="427"/>
                </a:lnTo>
                <a:lnTo>
                  <a:pt x="715" y="433"/>
                </a:lnTo>
                <a:lnTo>
                  <a:pt x="713" y="438"/>
                </a:lnTo>
                <a:lnTo>
                  <a:pt x="711" y="444"/>
                </a:lnTo>
                <a:lnTo>
                  <a:pt x="710" y="451"/>
                </a:lnTo>
                <a:lnTo>
                  <a:pt x="709" y="457"/>
                </a:lnTo>
                <a:lnTo>
                  <a:pt x="709" y="465"/>
                </a:lnTo>
                <a:lnTo>
                  <a:pt x="709" y="472"/>
                </a:lnTo>
                <a:lnTo>
                  <a:pt x="709" y="561"/>
                </a:lnTo>
                <a:lnTo>
                  <a:pt x="847" y="561"/>
                </a:lnTo>
                <a:lnTo>
                  <a:pt x="829" y="702"/>
                </a:lnTo>
                <a:lnTo>
                  <a:pt x="709" y="702"/>
                </a:lnTo>
                <a:lnTo>
                  <a:pt x="709" y="1061"/>
                </a:lnTo>
                <a:lnTo>
                  <a:pt x="563" y="1061"/>
                </a:lnTo>
                <a:lnTo>
                  <a:pt x="563" y="702"/>
                </a:lnTo>
                <a:lnTo>
                  <a:pt x="442" y="702"/>
                </a:lnTo>
                <a:lnTo>
                  <a:pt x="442" y="561"/>
                </a:lnTo>
                <a:lnTo>
                  <a:pt x="563" y="561"/>
                </a:lnTo>
                <a:lnTo>
                  <a:pt x="563" y="458"/>
                </a:lnTo>
                <a:lnTo>
                  <a:pt x="563" y="447"/>
                </a:lnTo>
                <a:lnTo>
                  <a:pt x="564" y="436"/>
                </a:lnTo>
                <a:lnTo>
                  <a:pt x="565" y="426"/>
                </a:lnTo>
                <a:lnTo>
                  <a:pt x="566" y="416"/>
                </a:lnTo>
                <a:lnTo>
                  <a:pt x="568" y="406"/>
                </a:lnTo>
                <a:lnTo>
                  <a:pt x="570" y="397"/>
                </a:lnTo>
                <a:lnTo>
                  <a:pt x="573" y="387"/>
                </a:lnTo>
                <a:lnTo>
                  <a:pt x="576" y="379"/>
                </a:lnTo>
                <a:lnTo>
                  <a:pt x="579" y="370"/>
                </a:lnTo>
                <a:lnTo>
                  <a:pt x="583" y="362"/>
                </a:lnTo>
                <a:lnTo>
                  <a:pt x="587" y="354"/>
                </a:lnTo>
                <a:lnTo>
                  <a:pt x="592" y="347"/>
                </a:lnTo>
                <a:lnTo>
                  <a:pt x="597" y="340"/>
                </a:lnTo>
                <a:lnTo>
                  <a:pt x="602" y="333"/>
                </a:lnTo>
                <a:lnTo>
                  <a:pt x="607" y="327"/>
                </a:lnTo>
                <a:lnTo>
                  <a:pt x="613" y="321"/>
                </a:lnTo>
                <a:lnTo>
                  <a:pt x="619" y="315"/>
                </a:lnTo>
                <a:lnTo>
                  <a:pt x="625" y="310"/>
                </a:lnTo>
                <a:lnTo>
                  <a:pt x="632" y="305"/>
                </a:lnTo>
                <a:lnTo>
                  <a:pt x="639" y="300"/>
                </a:lnTo>
                <a:lnTo>
                  <a:pt x="646" y="296"/>
                </a:lnTo>
                <a:lnTo>
                  <a:pt x="654" y="292"/>
                </a:lnTo>
                <a:lnTo>
                  <a:pt x="662" y="288"/>
                </a:lnTo>
                <a:lnTo>
                  <a:pt x="670" y="285"/>
                </a:lnTo>
                <a:lnTo>
                  <a:pt x="678" y="282"/>
                </a:lnTo>
                <a:lnTo>
                  <a:pt x="688" y="280"/>
                </a:lnTo>
                <a:lnTo>
                  <a:pt x="696" y="278"/>
                </a:lnTo>
                <a:lnTo>
                  <a:pt x="706" y="276"/>
                </a:lnTo>
                <a:lnTo>
                  <a:pt x="715" y="275"/>
                </a:lnTo>
                <a:lnTo>
                  <a:pt x="724" y="274"/>
                </a:lnTo>
                <a:lnTo>
                  <a:pt x="744" y="273"/>
                </a:lnTo>
                <a:lnTo>
                  <a:pt x="781" y="274"/>
                </a:lnTo>
                <a:lnTo>
                  <a:pt x="812" y="275"/>
                </a:lnTo>
                <a:lnTo>
                  <a:pt x="837" y="277"/>
                </a:lnTo>
                <a:lnTo>
                  <a:pt x="852" y="279"/>
                </a:lnTo>
                <a:lnTo>
                  <a:pt x="852" y="404"/>
                </a:lnTo>
                <a:close/>
                <a:moveTo>
                  <a:pt x="1327" y="664"/>
                </a:moveTo>
                <a:lnTo>
                  <a:pt x="1327" y="629"/>
                </a:lnTo>
                <a:lnTo>
                  <a:pt x="1325" y="612"/>
                </a:lnTo>
                <a:lnTo>
                  <a:pt x="1324" y="595"/>
                </a:lnTo>
                <a:lnTo>
                  <a:pt x="1322" y="578"/>
                </a:lnTo>
                <a:lnTo>
                  <a:pt x="1320" y="562"/>
                </a:lnTo>
                <a:lnTo>
                  <a:pt x="1317" y="545"/>
                </a:lnTo>
                <a:lnTo>
                  <a:pt x="1314" y="529"/>
                </a:lnTo>
                <a:lnTo>
                  <a:pt x="1310" y="513"/>
                </a:lnTo>
                <a:lnTo>
                  <a:pt x="1306" y="497"/>
                </a:lnTo>
                <a:lnTo>
                  <a:pt x="1298" y="466"/>
                </a:lnTo>
                <a:lnTo>
                  <a:pt x="1293" y="450"/>
                </a:lnTo>
                <a:lnTo>
                  <a:pt x="1287" y="435"/>
                </a:lnTo>
                <a:lnTo>
                  <a:pt x="1281" y="420"/>
                </a:lnTo>
                <a:lnTo>
                  <a:pt x="1275" y="405"/>
                </a:lnTo>
                <a:lnTo>
                  <a:pt x="1262" y="375"/>
                </a:lnTo>
                <a:lnTo>
                  <a:pt x="1255" y="361"/>
                </a:lnTo>
                <a:lnTo>
                  <a:pt x="1247" y="347"/>
                </a:lnTo>
                <a:lnTo>
                  <a:pt x="1239" y="333"/>
                </a:lnTo>
                <a:lnTo>
                  <a:pt x="1231"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0" y="80"/>
                </a:lnTo>
                <a:lnTo>
                  <a:pt x="952" y="65"/>
                </a:lnTo>
                <a:lnTo>
                  <a:pt x="937" y="58"/>
                </a:lnTo>
                <a:lnTo>
                  <a:pt x="922" y="52"/>
                </a:lnTo>
                <a:lnTo>
                  <a:pt x="892" y="40"/>
                </a:lnTo>
                <a:lnTo>
                  <a:pt x="861" y="29"/>
                </a:lnTo>
                <a:lnTo>
                  <a:pt x="830" y="20"/>
                </a:lnTo>
                <a:lnTo>
                  <a:pt x="814" y="17"/>
                </a:lnTo>
                <a:lnTo>
                  <a:pt x="798" y="13"/>
                </a:lnTo>
                <a:lnTo>
                  <a:pt x="782" y="10"/>
                </a:lnTo>
                <a:lnTo>
                  <a:pt x="765" y="7"/>
                </a:lnTo>
                <a:lnTo>
                  <a:pt x="749" y="5"/>
                </a:lnTo>
                <a:lnTo>
                  <a:pt x="732" y="3"/>
                </a:lnTo>
                <a:lnTo>
                  <a:pt x="715" y="2"/>
                </a:lnTo>
                <a:lnTo>
                  <a:pt x="698" y="0"/>
                </a:lnTo>
                <a:lnTo>
                  <a:pt x="663" y="0"/>
                </a:lnTo>
                <a:lnTo>
                  <a:pt x="629" y="0"/>
                </a:lnTo>
                <a:lnTo>
                  <a:pt x="612" y="2"/>
                </a:lnTo>
                <a:lnTo>
                  <a:pt x="595" y="3"/>
                </a:lnTo>
                <a:lnTo>
                  <a:pt x="579" y="5"/>
                </a:lnTo>
                <a:lnTo>
                  <a:pt x="562" y="7"/>
                </a:lnTo>
                <a:lnTo>
                  <a:pt x="546" y="10"/>
                </a:lnTo>
                <a:lnTo>
                  <a:pt x="529" y="13"/>
                </a:lnTo>
                <a:lnTo>
                  <a:pt x="513" y="17"/>
                </a:lnTo>
                <a:lnTo>
                  <a:pt x="497" y="20"/>
                </a:lnTo>
                <a:lnTo>
                  <a:pt x="466" y="29"/>
                </a:lnTo>
                <a:lnTo>
                  <a:pt x="450" y="34"/>
                </a:lnTo>
                <a:lnTo>
                  <a:pt x="435" y="40"/>
                </a:lnTo>
                <a:lnTo>
                  <a:pt x="420" y="46"/>
                </a:lnTo>
                <a:lnTo>
                  <a:pt x="405" y="52"/>
                </a:lnTo>
                <a:lnTo>
                  <a:pt x="376" y="65"/>
                </a:lnTo>
                <a:lnTo>
                  <a:pt x="361" y="72"/>
                </a:lnTo>
                <a:lnTo>
                  <a:pt x="347" y="80"/>
                </a:lnTo>
                <a:lnTo>
                  <a:pt x="333" y="87"/>
                </a:lnTo>
                <a:lnTo>
                  <a:pt x="319" y="96"/>
                </a:lnTo>
                <a:lnTo>
                  <a:pt x="292" y="113"/>
                </a:lnTo>
                <a:lnTo>
                  <a:pt x="266" y="131"/>
                </a:lnTo>
                <a:lnTo>
                  <a:pt x="254" y="141"/>
                </a:lnTo>
                <a:lnTo>
                  <a:pt x="241" y="151"/>
                </a:lnTo>
                <a:lnTo>
                  <a:pt x="229" y="161"/>
                </a:lnTo>
                <a:lnTo>
                  <a:pt x="217" y="172"/>
                </a:lnTo>
                <a:lnTo>
                  <a:pt x="194" y="194"/>
                </a:lnTo>
                <a:lnTo>
                  <a:pt x="172" y="217"/>
                </a:lnTo>
                <a:lnTo>
                  <a:pt x="162" y="229"/>
                </a:lnTo>
                <a:lnTo>
                  <a:pt x="151" y="241"/>
                </a:lnTo>
                <a:lnTo>
                  <a:pt x="132" y="266"/>
                </a:lnTo>
                <a:lnTo>
                  <a:pt x="113" y="292"/>
                </a:lnTo>
                <a:lnTo>
                  <a:pt x="104" y="305"/>
                </a:lnTo>
                <a:lnTo>
                  <a:pt x="96" y="319"/>
                </a:lnTo>
                <a:lnTo>
                  <a:pt x="80" y="347"/>
                </a:lnTo>
                <a:lnTo>
                  <a:pt x="65" y="375"/>
                </a:lnTo>
                <a:lnTo>
                  <a:pt x="58" y="390"/>
                </a:lnTo>
                <a:lnTo>
                  <a:pt x="52" y="405"/>
                </a:lnTo>
                <a:lnTo>
                  <a:pt x="40" y="435"/>
                </a:lnTo>
                <a:lnTo>
                  <a:pt x="30" y="466"/>
                </a:lnTo>
                <a:lnTo>
                  <a:pt x="21" y="497"/>
                </a:lnTo>
                <a:lnTo>
                  <a:pt x="17" y="513"/>
                </a:lnTo>
                <a:lnTo>
                  <a:pt x="13" y="529"/>
                </a:lnTo>
                <a:lnTo>
                  <a:pt x="10" y="545"/>
                </a:lnTo>
                <a:lnTo>
                  <a:pt x="8" y="562"/>
                </a:lnTo>
                <a:lnTo>
                  <a:pt x="5" y="578"/>
                </a:lnTo>
                <a:lnTo>
                  <a:pt x="3" y="595"/>
                </a:lnTo>
                <a:lnTo>
                  <a:pt x="2" y="612"/>
                </a:lnTo>
                <a:lnTo>
                  <a:pt x="1" y="629"/>
                </a:lnTo>
                <a:lnTo>
                  <a:pt x="0" y="646"/>
                </a:lnTo>
                <a:lnTo>
                  <a:pt x="0" y="664"/>
                </a:lnTo>
                <a:lnTo>
                  <a:pt x="1" y="698"/>
                </a:lnTo>
                <a:lnTo>
                  <a:pt x="2" y="715"/>
                </a:lnTo>
                <a:lnTo>
                  <a:pt x="3" y="732"/>
                </a:lnTo>
                <a:lnTo>
                  <a:pt x="5" y="748"/>
                </a:lnTo>
                <a:lnTo>
                  <a:pt x="8" y="765"/>
                </a:lnTo>
                <a:lnTo>
                  <a:pt x="10" y="781"/>
                </a:lnTo>
                <a:lnTo>
                  <a:pt x="13" y="798"/>
                </a:lnTo>
                <a:lnTo>
                  <a:pt x="17" y="814"/>
                </a:lnTo>
                <a:lnTo>
                  <a:pt x="21" y="830"/>
                </a:lnTo>
                <a:lnTo>
                  <a:pt x="30" y="861"/>
                </a:lnTo>
                <a:lnTo>
                  <a:pt x="35" y="877"/>
                </a:lnTo>
                <a:lnTo>
                  <a:pt x="40" y="892"/>
                </a:lnTo>
                <a:lnTo>
                  <a:pt x="46" y="907"/>
                </a:lnTo>
                <a:lnTo>
                  <a:pt x="52" y="922"/>
                </a:lnTo>
                <a:lnTo>
                  <a:pt x="65" y="951"/>
                </a:lnTo>
                <a:lnTo>
                  <a:pt x="72" y="966"/>
                </a:lnTo>
                <a:lnTo>
                  <a:pt x="80" y="980"/>
                </a:lnTo>
                <a:lnTo>
                  <a:pt x="88" y="994"/>
                </a:lnTo>
                <a:lnTo>
                  <a:pt x="96" y="1008"/>
                </a:lnTo>
                <a:lnTo>
                  <a:pt x="113" y="1035"/>
                </a:lnTo>
                <a:lnTo>
                  <a:pt x="132" y="1061"/>
                </a:lnTo>
                <a:lnTo>
                  <a:pt x="141" y="1073"/>
                </a:lnTo>
                <a:lnTo>
                  <a:pt x="151" y="1086"/>
                </a:lnTo>
                <a:lnTo>
                  <a:pt x="162" y="1098"/>
                </a:lnTo>
                <a:lnTo>
                  <a:pt x="172" y="1110"/>
                </a:lnTo>
                <a:lnTo>
                  <a:pt x="194" y="1133"/>
                </a:lnTo>
                <a:lnTo>
                  <a:pt x="217" y="1155"/>
                </a:lnTo>
                <a:lnTo>
                  <a:pt x="229" y="1165"/>
                </a:lnTo>
                <a:lnTo>
                  <a:pt x="241" y="1176"/>
                </a:lnTo>
                <a:lnTo>
                  <a:pt x="266" y="1195"/>
                </a:lnTo>
                <a:lnTo>
                  <a:pt x="292" y="1214"/>
                </a:lnTo>
                <a:lnTo>
                  <a:pt x="306" y="1223"/>
                </a:lnTo>
                <a:lnTo>
                  <a:pt x="319" y="1231"/>
                </a:lnTo>
                <a:lnTo>
                  <a:pt x="347" y="1247"/>
                </a:lnTo>
                <a:lnTo>
                  <a:pt x="376" y="1262"/>
                </a:lnTo>
                <a:lnTo>
                  <a:pt x="390" y="1269"/>
                </a:lnTo>
                <a:lnTo>
                  <a:pt x="405" y="1275"/>
                </a:lnTo>
                <a:lnTo>
                  <a:pt x="435" y="1287"/>
                </a:lnTo>
                <a:lnTo>
                  <a:pt x="466" y="1297"/>
                </a:lnTo>
                <a:lnTo>
                  <a:pt x="497" y="1306"/>
                </a:lnTo>
                <a:lnTo>
                  <a:pt x="513" y="1310"/>
                </a:lnTo>
                <a:lnTo>
                  <a:pt x="529" y="1314"/>
                </a:lnTo>
                <a:lnTo>
                  <a:pt x="546" y="1317"/>
                </a:lnTo>
                <a:lnTo>
                  <a:pt x="562" y="1319"/>
                </a:lnTo>
                <a:lnTo>
                  <a:pt x="579" y="1322"/>
                </a:lnTo>
                <a:lnTo>
                  <a:pt x="595" y="1324"/>
                </a:lnTo>
                <a:lnTo>
                  <a:pt x="612" y="1325"/>
                </a:lnTo>
                <a:lnTo>
                  <a:pt x="629" y="1326"/>
                </a:lnTo>
                <a:lnTo>
                  <a:pt x="663" y="1327"/>
                </a:lnTo>
                <a:lnTo>
                  <a:pt x="698" y="1326"/>
                </a:lnTo>
                <a:lnTo>
                  <a:pt x="715" y="1325"/>
                </a:lnTo>
                <a:lnTo>
                  <a:pt x="732" y="1324"/>
                </a:lnTo>
                <a:lnTo>
                  <a:pt x="749" y="1322"/>
                </a:lnTo>
                <a:lnTo>
                  <a:pt x="765" y="1319"/>
                </a:lnTo>
                <a:lnTo>
                  <a:pt x="782" y="1317"/>
                </a:lnTo>
                <a:lnTo>
                  <a:pt x="798" y="1314"/>
                </a:lnTo>
                <a:lnTo>
                  <a:pt x="814" y="1310"/>
                </a:lnTo>
                <a:lnTo>
                  <a:pt x="830" y="1306"/>
                </a:lnTo>
                <a:lnTo>
                  <a:pt x="861" y="1297"/>
                </a:lnTo>
                <a:lnTo>
                  <a:pt x="877" y="1292"/>
                </a:lnTo>
                <a:lnTo>
                  <a:pt x="892" y="1287"/>
                </a:lnTo>
                <a:lnTo>
                  <a:pt x="907" y="1281"/>
                </a:lnTo>
                <a:lnTo>
                  <a:pt x="922" y="1275"/>
                </a:lnTo>
                <a:lnTo>
                  <a:pt x="952" y="1262"/>
                </a:lnTo>
                <a:lnTo>
                  <a:pt x="966" y="1255"/>
                </a:lnTo>
                <a:lnTo>
                  <a:pt x="980" y="1247"/>
                </a:lnTo>
                <a:lnTo>
                  <a:pt x="994"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1" y="1008"/>
                </a:lnTo>
                <a:lnTo>
                  <a:pt x="1247" y="980"/>
                </a:lnTo>
                <a:lnTo>
                  <a:pt x="1262" y="951"/>
                </a:lnTo>
                <a:lnTo>
                  <a:pt x="1269" y="937"/>
                </a:lnTo>
                <a:lnTo>
                  <a:pt x="1275" y="922"/>
                </a:lnTo>
                <a:lnTo>
                  <a:pt x="1287" y="892"/>
                </a:lnTo>
                <a:lnTo>
                  <a:pt x="1298" y="861"/>
                </a:lnTo>
                <a:lnTo>
                  <a:pt x="1306" y="830"/>
                </a:lnTo>
                <a:lnTo>
                  <a:pt x="1310" y="814"/>
                </a:lnTo>
                <a:lnTo>
                  <a:pt x="1314" y="798"/>
                </a:lnTo>
                <a:lnTo>
                  <a:pt x="1317" y="781"/>
                </a:lnTo>
                <a:lnTo>
                  <a:pt x="1320" y="765"/>
                </a:lnTo>
                <a:lnTo>
                  <a:pt x="1322" y="748"/>
                </a:lnTo>
                <a:lnTo>
                  <a:pt x="1324" y="732"/>
                </a:lnTo>
                <a:lnTo>
                  <a:pt x="1325" y="715"/>
                </a:lnTo>
                <a:lnTo>
                  <a:pt x="1327"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33" name="Freeform 7">
            <a:hlinkClick r:id="rId3" tooltip="Twitter"/>
          </p:cNvPr>
          <p:cNvSpPr>
            <a:spLocks noChangeAspect="1" noEditPoints="1"/>
          </p:cNvSpPr>
          <p:nvPr userDrawn="1"/>
        </p:nvSpPr>
        <p:spPr bwMode="auto">
          <a:xfrm>
            <a:off x="9264352" y="5409256"/>
            <a:ext cx="324244" cy="324000"/>
          </a:xfrm>
          <a:custGeom>
            <a:avLst/>
            <a:gdLst>
              <a:gd name="T0" fmla="*/ 1047 w 1328"/>
              <a:gd name="T1" fmla="*/ 479 h 1327"/>
              <a:gd name="T2" fmla="*/ 985 w 1328"/>
              <a:gd name="T3" fmla="*/ 558 h 1327"/>
              <a:gd name="T4" fmla="*/ 958 w 1328"/>
              <a:gd name="T5" fmla="*/ 708 h 1327"/>
              <a:gd name="T6" fmla="*/ 890 w 1328"/>
              <a:gd name="T7" fmla="*/ 828 h 1327"/>
              <a:gd name="T8" fmla="*/ 809 w 1328"/>
              <a:gd name="T9" fmla="*/ 905 h 1327"/>
              <a:gd name="T10" fmla="*/ 725 w 1328"/>
              <a:gd name="T11" fmla="*/ 951 h 1327"/>
              <a:gd name="T12" fmla="*/ 588 w 1328"/>
              <a:gd name="T13" fmla="*/ 980 h 1327"/>
              <a:gd name="T14" fmla="*/ 457 w 1328"/>
              <a:gd name="T15" fmla="*/ 967 h 1327"/>
              <a:gd name="T16" fmla="*/ 348 w 1328"/>
              <a:gd name="T17" fmla="*/ 922 h 1327"/>
              <a:gd name="T18" fmla="*/ 434 w 1328"/>
              <a:gd name="T19" fmla="*/ 910 h 1327"/>
              <a:gd name="T20" fmla="*/ 525 w 1328"/>
              <a:gd name="T21" fmla="*/ 873 h 1327"/>
              <a:gd name="T22" fmla="*/ 498 w 1328"/>
              <a:gd name="T23" fmla="*/ 840 h 1327"/>
              <a:gd name="T24" fmla="*/ 437 w 1328"/>
              <a:gd name="T25" fmla="*/ 791 h 1327"/>
              <a:gd name="T26" fmla="*/ 445 w 1328"/>
              <a:gd name="T27" fmla="*/ 753 h 1327"/>
              <a:gd name="T28" fmla="*/ 442 w 1328"/>
              <a:gd name="T29" fmla="*/ 732 h 1327"/>
              <a:gd name="T30" fmla="*/ 399 w 1328"/>
              <a:gd name="T31" fmla="*/ 697 h 1327"/>
              <a:gd name="T32" fmla="*/ 367 w 1328"/>
              <a:gd name="T33" fmla="*/ 627 h 1327"/>
              <a:gd name="T34" fmla="*/ 397 w 1328"/>
              <a:gd name="T35" fmla="*/ 612 h 1327"/>
              <a:gd name="T36" fmla="*/ 405 w 1328"/>
              <a:gd name="T37" fmla="*/ 595 h 1327"/>
              <a:gd name="T38" fmla="*/ 371 w 1328"/>
              <a:gd name="T39" fmla="*/ 532 h 1327"/>
              <a:gd name="T40" fmla="*/ 371 w 1328"/>
              <a:gd name="T41" fmla="*/ 455 h 1327"/>
              <a:gd name="T42" fmla="*/ 439 w 1328"/>
              <a:gd name="T43" fmla="*/ 474 h 1327"/>
              <a:gd name="T44" fmla="*/ 520 w 1328"/>
              <a:gd name="T45" fmla="*/ 529 h 1327"/>
              <a:gd name="T46" fmla="*/ 668 w 1328"/>
              <a:gd name="T47" fmla="*/ 573 h 1327"/>
              <a:gd name="T48" fmla="*/ 690 w 1328"/>
              <a:gd name="T49" fmla="*/ 511 h 1327"/>
              <a:gd name="T50" fmla="*/ 722 w 1328"/>
              <a:gd name="T51" fmla="*/ 447 h 1327"/>
              <a:gd name="T52" fmla="*/ 779 w 1328"/>
              <a:gd name="T53" fmla="*/ 405 h 1327"/>
              <a:gd name="T54" fmla="*/ 868 w 1328"/>
              <a:gd name="T55" fmla="*/ 396 h 1327"/>
              <a:gd name="T56" fmla="*/ 928 w 1328"/>
              <a:gd name="T57" fmla="*/ 425 h 1327"/>
              <a:gd name="T58" fmla="*/ 1017 w 1328"/>
              <a:gd name="T59" fmla="*/ 416 h 1327"/>
              <a:gd name="T60" fmla="*/ 1005 w 1328"/>
              <a:gd name="T61" fmla="*/ 461 h 1327"/>
              <a:gd name="T62" fmla="*/ 1324 w 1328"/>
              <a:gd name="T63" fmla="*/ 595 h 1327"/>
              <a:gd name="T64" fmla="*/ 1293 w 1328"/>
              <a:gd name="T65" fmla="*/ 450 h 1327"/>
              <a:gd name="T66" fmla="*/ 1232 w 1328"/>
              <a:gd name="T67" fmla="*/ 319 h 1327"/>
              <a:gd name="T68" fmla="*/ 1110 w 1328"/>
              <a:gd name="T69" fmla="*/ 172 h 1327"/>
              <a:gd name="T70" fmla="*/ 952 w 1328"/>
              <a:gd name="T71" fmla="*/ 65 h 1327"/>
              <a:gd name="T72" fmla="*/ 782 w 1328"/>
              <a:gd name="T73" fmla="*/ 10 h 1327"/>
              <a:gd name="T74" fmla="*/ 612 w 1328"/>
              <a:gd name="T75" fmla="*/ 2 h 1327"/>
              <a:gd name="T76" fmla="*/ 466 w 1328"/>
              <a:gd name="T77" fmla="*/ 29 h 1327"/>
              <a:gd name="T78" fmla="*/ 333 w 1328"/>
              <a:gd name="T79" fmla="*/ 87 h 1327"/>
              <a:gd name="T80" fmla="*/ 194 w 1328"/>
              <a:gd name="T81" fmla="*/ 194 h 1327"/>
              <a:gd name="T82" fmla="*/ 80 w 1328"/>
              <a:gd name="T83" fmla="*/ 347 h 1327"/>
              <a:gd name="T84" fmla="*/ 14 w 1328"/>
              <a:gd name="T85" fmla="*/ 529 h 1327"/>
              <a:gd name="T86" fmla="*/ 0 w 1328"/>
              <a:gd name="T87" fmla="*/ 664 h 1327"/>
              <a:gd name="T88" fmla="*/ 17 w 1328"/>
              <a:gd name="T89" fmla="*/ 814 h 1327"/>
              <a:gd name="T90" fmla="*/ 73 w 1328"/>
              <a:gd name="T91" fmla="*/ 966 h 1327"/>
              <a:gd name="T92" fmla="*/ 162 w 1328"/>
              <a:gd name="T93" fmla="*/ 1098 h 1327"/>
              <a:gd name="T94" fmla="*/ 306 w 1328"/>
              <a:gd name="T95" fmla="*/ 1223 h 1327"/>
              <a:gd name="T96" fmla="*/ 498 w 1328"/>
              <a:gd name="T97" fmla="*/ 1306 h 1327"/>
              <a:gd name="T98" fmla="*/ 629 w 1328"/>
              <a:gd name="T99" fmla="*/ 1326 h 1327"/>
              <a:gd name="T100" fmla="*/ 798 w 1328"/>
              <a:gd name="T101" fmla="*/ 1314 h 1327"/>
              <a:gd name="T102" fmla="*/ 952 w 1328"/>
              <a:gd name="T103" fmla="*/ 1262 h 1327"/>
              <a:gd name="T104" fmla="*/ 1086 w 1328"/>
              <a:gd name="T105" fmla="*/ 1176 h 1327"/>
              <a:gd name="T106" fmla="*/ 1214 w 1328"/>
              <a:gd name="T107" fmla="*/ 1035 h 1327"/>
              <a:gd name="T108" fmla="*/ 1298 w 1328"/>
              <a:gd name="T109" fmla="*/ 861 h 1327"/>
              <a:gd name="T110" fmla="*/ 1326 w 1328"/>
              <a:gd name="T111" fmla="*/ 715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8" h="1327">
                <a:moveTo>
                  <a:pt x="974" y="486"/>
                </a:moveTo>
                <a:lnTo>
                  <a:pt x="985" y="484"/>
                </a:lnTo>
                <a:lnTo>
                  <a:pt x="996" y="482"/>
                </a:lnTo>
                <a:lnTo>
                  <a:pt x="1018" y="477"/>
                </a:lnTo>
                <a:lnTo>
                  <a:pt x="1038" y="471"/>
                </a:lnTo>
                <a:lnTo>
                  <a:pt x="1059" y="462"/>
                </a:lnTo>
                <a:lnTo>
                  <a:pt x="1051" y="473"/>
                </a:lnTo>
                <a:lnTo>
                  <a:pt x="1047" y="479"/>
                </a:lnTo>
                <a:lnTo>
                  <a:pt x="1043" y="484"/>
                </a:lnTo>
                <a:lnTo>
                  <a:pt x="1034" y="494"/>
                </a:lnTo>
                <a:lnTo>
                  <a:pt x="1025" y="504"/>
                </a:lnTo>
                <a:lnTo>
                  <a:pt x="1016" y="513"/>
                </a:lnTo>
                <a:lnTo>
                  <a:pt x="1006" y="522"/>
                </a:lnTo>
                <a:lnTo>
                  <a:pt x="996" y="531"/>
                </a:lnTo>
                <a:lnTo>
                  <a:pt x="985" y="539"/>
                </a:lnTo>
                <a:lnTo>
                  <a:pt x="985" y="558"/>
                </a:lnTo>
                <a:lnTo>
                  <a:pt x="985" y="577"/>
                </a:lnTo>
                <a:lnTo>
                  <a:pt x="984" y="595"/>
                </a:lnTo>
                <a:lnTo>
                  <a:pt x="981" y="614"/>
                </a:lnTo>
                <a:lnTo>
                  <a:pt x="978" y="633"/>
                </a:lnTo>
                <a:lnTo>
                  <a:pt x="974" y="651"/>
                </a:lnTo>
                <a:lnTo>
                  <a:pt x="970" y="671"/>
                </a:lnTo>
                <a:lnTo>
                  <a:pt x="964" y="689"/>
                </a:lnTo>
                <a:lnTo>
                  <a:pt x="958" y="708"/>
                </a:lnTo>
                <a:lnTo>
                  <a:pt x="951" y="726"/>
                </a:lnTo>
                <a:lnTo>
                  <a:pt x="942" y="744"/>
                </a:lnTo>
                <a:lnTo>
                  <a:pt x="938" y="753"/>
                </a:lnTo>
                <a:lnTo>
                  <a:pt x="934" y="761"/>
                </a:lnTo>
                <a:lnTo>
                  <a:pt x="924" y="779"/>
                </a:lnTo>
                <a:lnTo>
                  <a:pt x="913" y="796"/>
                </a:lnTo>
                <a:lnTo>
                  <a:pt x="902" y="812"/>
                </a:lnTo>
                <a:lnTo>
                  <a:pt x="890" y="828"/>
                </a:lnTo>
                <a:lnTo>
                  <a:pt x="877" y="843"/>
                </a:lnTo>
                <a:lnTo>
                  <a:pt x="863" y="858"/>
                </a:lnTo>
                <a:lnTo>
                  <a:pt x="848" y="873"/>
                </a:lnTo>
                <a:lnTo>
                  <a:pt x="841" y="879"/>
                </a:lnTo>
                <a:lnTo>
                  <a:pt x="833" y="886"/>
                </a:lnTo>
                <a:lnTo>
                  <a:pt x="825" y="893"/>
                </a:lnTo>
                <a:lnTo>
                  <a:pt x="817" y="899"/>
                </a:lnTo>
                <a:lnTo>
                  <a:pt x="809" y="905"/>
                </a:lnTo>
                <a:lnTo>
                  <a:pt x="800" y="911"/>
                </a:lnTo>
                <a:lnTo>
                  <a:pt x="791" y="917"/>
                </a:lnTo>
                <a:lnTo>
                  <a:pt x="782" y="922"/>
                </a:lnTo>
                <a:lnTo>
                  <a:pt x="773" y="928"/>
                </a:lnTo>
                <a:lnTo>
                  <a:pt x="764" y="933"/>
                </a:lnTo>
                <a:lnTo>
                  <a:pt x="745" y="942"/>
                </a:lnTo>
                <a:lnTo>
                  <a:pt x="735" y="947"/>
                </a:lnTo>
                <a:lnTo>
                  <a:pt x="725" y="951"/>
                </a:lnTo>
                <a:lnTo>
                  <a:pt x="713" y="955"/>
                </a:lnTo>
                <a:lnTo>
                  <a:pt x="703" y="959"/>
                </a:lnTo>
                <a:lnTo>
                  <a:pt x="681" y="965"/>
                </a:lnTo>
                <a:lnTo>
                  <a:pt x="659" y="971"/>
                </a:lnTo>
                <a:lnTo>
                  <a:pt x="648" y="973"/>
                </a:lnTo>
                <a:lnTo>
                  <a:pt x="636" y="975"/>
                </a:lnTo>
                <a:lnTo>
                  <a:pt x="612" y="978"/>
                </a:lnTo>
                <a:lnTo>
                  <a:pt x="588" y="980"/>
                </a:lnTo>
                <a:lnTo>
                  <a:pt x="563" y="981"/>
                </a:lnTo>
                <a:lnTo>
                  <a:pt x="547" y="980"/>
                </a:lnTo>
                <a:lnTo>
                  <a:pt x="532" y="980"/>
                </a:lnTo>
                <a:lnTo>
                  <a:pt x="516" y="978"/>
                </a:lnTo>
                <a:lnTo>
                  <a:pt x="501" y="976"/>
                </a:lnTo>
                <a:lnTo>
                  <a:pt x="486" y="974"/>
                </a:lnTo>
                <a:lnTo>
                  <a:pt x="471" y="971"/>
                </a:lnTo>
                <a:lnTo>
                  <a:pt x="457" y="967"/>
                </a:lnTo>
                <a:lnTo>
                  <a:pt x="442" y="963"/>
                </a:lnTo>
                <a:lnTo>
                  <a:pt x="428" y="959"/>
                </a:lnTo>
                <a:lnTo>
                  <a:pt x="414" y="954"/>
                </a:lnTo>
                <a:lnTo>
                  <a:pt x="401" y="948"/>
                </a:lnTo>
                <a:lnTo>
                  <a:pt x="387" y="942"/>
                </a:lnTo>
                <a:lnTo>
                  <a:pt x="374" y="936"/>
                </a:lnTo>
                <a:lnTo>
                  <a:pt x="361" y="929"/>
                </a:lnTo>
                <a:lnTo>
                  <a:pt x="348" y="922"/>
                </a:lnTo>
                <a:lnTo>
                  <a:pt x="336" y="914"/>
                </a:lnTo>
                <a:lnTo>
                  <a:pt x="353" y="916"/>
                </a:lnTo>
                <a:lnTo>
                  <a:pt x="371" y="916"/>
                </a:lnTo>
                <a:lnTo>
                  <a:pt x="384" y="916"/>
                </a:lnTo>
                <a:lnTo>
                  <a:pt x="397" y="915"/>
                </a:lnTo>
                <a:lnTo>
                  <a:pt x="409" y="914"/>
                </a:lnTo>
                <a:lnTo>
                  <a:pt x="422" y="912"/>
                </a:lnTo>
                <a:lnTo>
                  <a:pt x="434" y="910"/>
                </a:lnTo>
                <a:lnTo>
                  <a:pt x="446" y="907"/>
                </a:lnTo>
                <a:lnTo>
                  <a:pt x="458" y="903"/>
                </a:lnTo>
                <a:lnTo>
                  <a:pt x="470" y="899"/>
                </a:lnTo>
                <a:lnTo>
                  <a:pt x="482" y="895"/>
                </a:lnTo>
                <a:lnTo>
                  <a:pt x="493" y="890"/>
                </a:lnTo>
                <a:lnTo>
                  <a:pt x="504" y="885"/>
                </a:lnTo>
                <a:lnTo>
                  <a:pt x="515" y="880"/>
                </a:lnTo>
                <a:lnTo>
                  <a:pt x="525" y="873"/>
                </a:lnTo>
                <a:lnTo>
                  <a:pt x="535" y="867"/>
                </a:lnTo>
                <a:lnTo>
                  <a:pt x="545" y="860"/>
                </a:lnTo>
                <a:lnTo>
                  <a:pt x="555" y="853"/>
                </a:lnTo>
                <a:lnTo>
                  <a:pt x="543" y="852"/>
                </a:lnTo>
                <a:lnTo>
                  <a:pt x="531" y="851"/>
                </a:lnTo>
                <a:lnTo>
                  <a:pt x="520" y="848"/>
                </a:lnTo>
                <a:lnTo>
                  <a:pt x="509" y="845"/>
                </a:lnTo>
                <a:lnTo>
                  <a:pt x="498" y="840"/>
                </a:lnTo>
                <a:lnTo>
                  <a:pt x="488" y="835"/>
                </a:lnTo>
                <a:lnTo>
                  <a:pt x="478" y="830"/>
                </a:lnTo>
                <a:lnTo>
                  <a:pt x="469" y="823"/>
                </a:lnTo>
                <a:lnTo>
                  <a:pt x="460" y="816"/>
                </a:lnTo>
                <a:lnTo>
                  <a:pt x="452" y="808"/>
                </a:lnTo>
                <a:lnTo>
                  <a:pt x="448" y="804"/>
                </a:lnTo>
                <a:lnTo>
                  <a:pt x="444" y="800"/>
                </a:lnTo>
                <a:lnTo>
                  <a:pt x="437" y="791"/>
                </a:lnTo>
                <a:lnTo>
                  <a:pt x="431" y="781"/>
                </a:lnTo>
                <a:lnTo>
                  <a:pt x="425" y="771"/>
                </a:lnTo>
                <a:lnTo>
                  <a:pt x="421" y="761"/>
                </a:lnTo>
                <a:lnTo>
                  <a:pt x="417" y="750"/>
                </a:lnTo>
                <a:lnTo>
                  <a:pt x="423" y="751"/>
                </a:lnTo>
                <a:lnTo>
                  <a:pt x="430" y="752"/>
                </a:lnTo>
                <a:lnTo>
                  <a:pt x="437" y="752"/>
                </a:lnTo>
                <a:lnTo>
                  <a:pt x="445" y="753"/>
                </a:lnTo>
                <a:lnTo>
                  <a:pt x="455" y="752"/>
                </a:lnTo>
                <a:lnTo>
                  <a:pt x="464" y="751"/>
                </a:lnTo>
                <a:lnTo>
                  <a:pt x="474" y="750"/>
                </a:lnTo>
                <a:lnTo>
                  <a:pt x="484" y="747"/>
                </a:lnTo>
                <a:lnTo>
                  <a:pt x="471" y="744"/>
                </a:lnTo>
                <a:lnTo>
                  <a:pt x="459" y="740"/>
                </a:lnTo>
                <a:lnTo>
                  <a:pt x="447" y="735"/>
                </a:lnTo>
                <a:lnTo>
                  <a:pt x="442" y="732"/>
                </a:lnTo>
                <a:lnTo>
                  <a:pt x="436" y="729"/>
                </a:lnTo>
                <a:lnTo>
                  <a:pt x="426" y="722"/>
                </a:lnTo>
                <a:lnTo>
                  <a:pt x="421" y="718"/>
                </a:lnTo>
                <a:lnTo>
                  <a:pt x="416" y="714"/>
                </a:lnTo>
                <a:lnTo>
                  <a:pt x="412" y="710"/>
                </a:lnTo>
                <a:lnTo>
                  <a:pt x="407" y="706"/>
                </a:lnTo>
                <a:lnTo>
                  <a:pt x="403" y="701"/>
                </a:lnTo>
                <a:lnTo>
                  <a:pt x="399" y="697"/>
                </a:lnTo>
                <a:lnTo>
                  <a:pt x="395" y="692"/>
                </a:lnTo>
                <a:lnTo>
                  <a:pt x="391" y="687"/>
                </a:lnTo>
                <a:lnTo>
                  <a:pt x="384" y="676"/>
                </a:lnTo>
                <a:lnTo>
                  <a:pt x="379" y="665"/>
                </a:lnTo>
                <a:lnTo>
                  <a:pt x="376" y="658"/>
                </a:lnTo>
                <a:lnTo>
                  <a:pt x="374" y="652"/>
                </a:lnTo>
                <a:lnTo>
                  <a:pt x="370" y="640"/>
                </a:lnTo>
                <a:lnTo>
                  <a:pt x="367" y="627"/>
                </a:lnTo>
                <a:lnTo>
                  <a:pt x="365" y="614"/>
                </a:lnTo>
                <a:lnTo>
                  <a:pt x="365" y="608"/>
                </a:lnTo>
                <a:lnTo>
                  <a:pt x="365" y="601"/>
                </a:lnTo>
                <a:lnTo>
                  <a:pt x="365" y="599"/>
                </a:lnTo>
                <a:lnTo>
                  <a:pt x="372" y="603"/>
                </a:lnTo>
                <a:lnTo>
                  <a:pt x="380" y="607"/>
                </a:lnTo>
                <a:lnTo>
                  <a:pt x="388" y="610"/>
                </a:lnTo>
                <a:lnTo>
                  <a:pt x="397" y="612"/>
                </a:lnTo>
                <a:lnTo>
                  <a:pt x="405" y="615"/>
                </a:lnTo>
                <a:lnTo>
                  <a:pt x="414" y="616"/>
                </a:lnTo>
                <a:lnTo>
                  <a:pt x="423" y="617"/>
                </a:lnTo>
                <a:lnTo>
                  <a:pt x="432" y="618"/>
                </a:lnTo>
                <a:lnTo>
                  <a:pt x="425" y="613"/>
                </a:lnTo>
                <a:lnTo>
                  <a:pt x="418" y="607"/>
                </a:lnTo>
                <a:lnTo>
                  <a:pt x="411" y="601"/>
                </a:lnTo>
                <a:lnTo>
                  <a:pt x="405" y="595"/>
                </a:lnTo>
                <a:lnTo>
                  <a:pt x="399" y="588"/>
                </a:lnTo>
                <a:lnTo>
                  <a:pt x="394" y="581"/>
                </a:lnTo>
                <a:lnTo>
                  <a:pt x="389" y="573"/>
                </a:lnTo>
                <a:lnTo>
                  <a:pt x="384" y="566"/>
                </a:lnTo>
                <a:lnTo>
                  <a:pt x="380" y="557"/>
                </a:lnTo>
                <a:lnTo>
                  <a:pt x="376" y="549"/>
                </a:lnTo>
                <a:lnTo>
                  <a:pt x="373" y="541"/>
                </a:lnTo>
                <a:lnTo>
                  <a:pt x="371" y="532"/>
                </a:lnTo>
                <a:lnTo>
                  <a:pt x="369" y="523"/>
                </a:lnTo>
                <a:lnTo>
                  <a:pt x="367" y="514"/>
                </a:lnTo>
                <a:lnTo>
                  <a:pt x="366" y="504"/>
                </a:lnTo>
                <a:lnTo>
                  <a:pt x="366" y="495"/>
                </a:lnTo>
                <a:lnTo>
                  <a:pt x="366" y="484"/>
                </a:lnTo>
                <a:lnTo>
                  <a:pt x="367" y="475"/>
                </a:lnTo>
                <a:lnTo>
                  <a:pt x="369" y="465"/>
                </a:lnTo>
                <a:lnTo>
                  <a:pt x="371" y="455"/>
                </a:lnTo>
                <a:lnTo>
                  <a:pt x="374" y="446"/>
                </a:lnTo>
                <a:lnTo>
                  <a:pt x="377" y="437"/>
                </a:lnTo>
                <a:lnTo>
                  <a:pt x="381" y="428"/>
                </a:lnTo>
                <a:lnTo>
                  <a:pt x="386" y="420"/>
                </a:lnTo>
                <a:lnTo>
                  <a:pt x="400" y="437"/>
                </a:lnTo>
                <a:lnTo>
                  <a:pt x="415" y="452"/>
                </a:lnTo>
                <a:lnTo>
                  <a:pt x="431" y="467"/>
                </a:lnTo>
                <a:lnTo>
                  <a:pt x="439" y="474"/>
                </a:lnTo>
                <a:lnTo>
                  <a:pt x="447" y="481"/>
                </a:lnTo>
                <a:lnTo>
                  <a:pt x="456" y="488"/>
                </a:lnTo>
                <a:lnTo>
                  <a:pt x="464" y="494"/>
                </a:lnTo>
                <a:lnTo>
                  <a:pt x="473" y="501"/>
                </a:lnTo>
                <a:lnTo>
                  <a:pt x="482" y="507"/>
                </a:lnTo>
                <a:lnTo>
                  <a:pt x="501" y="518"/>
                </a:lnTo>
                <a:lnTo>
                  <a:pt x="510" y="524"/>
                </a:lnTo>
                <a:lnTo>
                  <a:pt x="520" y="529"/>
                </a:lnTo>
                <a:lnTo>
                  <a:pt x="540" y="538"/>
                </a:lnTo>
                <a:lnTo>
                  <a:pt x="560" y="547"/>
                </a:lnTo>
                <a:lnTo>
                  <a:pt x="570" y="551"/>
                </a:lnTo>
                <a:lnTo>
                  <a:pt x="581" y="554"/>
                </a:lnTo>
                <a:lnTo>
                  <a:pt x="602" y="561"/>
                </a:lnTo>
                <a:lnTo>
                  <a:pt x="624" y="566"/>
                </a:lnTo>
                <a:lnTo>
                  <a:pt x="646" y="570"/>
                </a:lnTo>
                <a:lnTo>
                  <a:pt x="668" y="573"/>
                </a:lnTo>
                <a:lnTo>
                  <a:pt x="680" y="574"/>
                </a:lnTo>
                <a:lnTo>
                  <a:pt x="691" y="575"/>
                </a:lnTo>
                <a:lnTo>
                  <a:pt x="688" y="558"/>
                </a:lnTo>
                <a:lnTo>
                  <a:pt x="688" y="550"/>
                </a:lnTo>
                <a:lnTo>
                  <a:pt x="687" y="541"/>
                </a:lnTo>
                <a:lnTo>
                  <a:pt x="688" y="526"/>
                </a:lnTo>
                <a:lnTo>
                  <a:pt x="689" y="519"/>
                </a:lnTo>
                <a:lnTo>
                  <a:pt x="690" y="511"/>
                </a:lnTo>
                <a:lnTo>
                  <a:pt x="694" y="497"/>
                </a:lnTo>
                <a:lnTo>
                  <a:pt x="696" y="490"/>
                </a:lnTo>
                <a:lnTo>
                  <a:pt x="699" y="483"/>
                </a:lnTo>
                <a:lnTo>
                  <a:pt x="702" y="477"/>
                </a:lnTo>
                <a:lnTo>
                  <a:pt x="705" y="470"/>
                </a:lnTo>
                <a:lnTo>
                  <a:pt x="709" y="464"/>
                </a:lnTo>
                <a:lnTo>
                  <a:pt x="713" y="458"/>
                </a:lnTo>
                <a:lnTo>
                  <a:pt x="722" y="447"/>
                </a:lnTo>
                <a:lnTo>
                  <a:pt x="727" y="442"/>
                </a:lnTo>
                <a:lnTo>
                  <a:pt x="732" y="436"/>
                </a:lnTo>
                <a:lnTo>
                  <a:pt x="737" y="431"/>
                </a:lnTo>
                <a:lnTo>
                  <a:pt x="742" y="427"/>
                </a:lnTo>
                <a:lnTo>
                  <a:pt x="754" y="418"/>
                </a:lnTo>
                <a:lnTo>
                  <a:pt x="760" y="414"/>
                </a:lnTo>
                <a:lnTo>
                  <a:pt x="766" y="411"/>
                </a:lnTo>
                <a:lnTo>
                  <a:pt x="779" y="405"/>
                </a:lnTo>
                <a:lnTo>
                  <a:pt x="793" y="400"/>
                </a:lnTo>
                <a:lnTo>
                  <a:pt x="807" y="396"/>
                </a:lnTo>
                <a:lnTo>
                  <a:pt x="814" y="395"/>
                </a:lnTo>
                <a:lnTo>
                  <a:pt x="822" y="394"/>
                </a:lnTo>
                <a:lnTo>
                  <a:pt x="837" y="393"/>
                </a:lnTo>
                <a:lnTo>
                  <a:pt x="852" y="394"/>
                </a:lnTo>
                <a:lnTo>
                  <a:pt x="860" y="395"/>
                </a:lnTo>
                <a:lnTo>
                  <a:pt x="868" y="396"/>
                </a:lnTo>
                <a:lnTo>
                  <a:pt x="875" y="398"/>
                </a:lnTo>
                <a:lnTo>
                  <a:pt x="882" y="400"/>
                </a:lnTo>
                <a:lnTo>
                  <a:pt x="890" y="403"/>
                </a:lnTo>
                <a:lnTo>
                  <a:pt x="897" y="406"/>
                </a:lnTo>
                <a:lnTo>
                  <a:pt x="903" y="409"/>
                </a:lnTo>
                <a:lnTo>
                  <a:pt x="910" y="412"/>
                </a:lnTo>
                <a:lnTo>
                  <a:pt x="922" y="420"/>
                </a:lnTo>
                <a:lnTo>
                  <a:pt x="928" y="425"/>
                </a:lnTo>
                <a:lnTo>
                  <a:pt x="934" y="429"/>
                </a:lnTo>
                <a:lnTo>
                  <a:pt x="945" y="440"/>
                </a:lnTo>
                <a:lnTo>
                  <a:pt x="957" y="437"/>
                </a:lnTo>
                <a:lnTo>
                  <a:pt x="970" y="434"/>
                </a:lnTo>
                <a:lnTo>
                  <a:pt x="982" y="430"/>
                </a:lnTo>
                <a:lnTo>
                  <a:pt x="994" y="426"/>
                </a:lnTo>
                <a:lnTo>
                  <a:pt x="1005" y="421"/>
                </a:lnTo>
                <a:lnTo>
                  <a:pt x="1017" y="416"/>
                </a:lnTo>
                <a:lnTo>
                  <a:pt x="1028" y="410"/>
                </a:lnTo>
                <a:lnTo>
                  <a:pt x="1039" y="404"/>
                </a:lnTo>
                <a:lnTo>
                  <a:pt x="1034" y="416"/>
                </a:lnTo>
                <a:lnTo>
                  <a:pt x="1028" y="429"/>
                </a:lnTo>
                <a:lnTo>
                  <a:pt x="1025" y="434"/>
                </a:lnTo>
                <a:lnTo>
                  <a:pt x="1021" y="440"/>
                </a:lnTo>
                <a:lnTo>
                  <a:pt x="1014" y="451"/>
                </a:lnTo>
                <a:lnTo>
                  <a:pt x="1005" y="461"/>
                </a:lnTo>
                <a:lnTo>
                  <a:pt x="995" y="470"/>
                </a:lnTo>
                <a:lnTo>
                  <a:pt x="990" y="474"/>
                </a:lnTo>
                <a:lnTo>
                  <a:pt x="985" y="478"/>
                </a:lnTo>
                <a:lnTo>
                  <a:pt x="974" y="486"/>
                </a:lnTo>
                <a:close/>
                <a:moveTo>
                  <a:pt x="1328" y="664"/>
                </a:moveTo>
                <a:lnTo>
                  <a:pt x="1327" y="629"/>
                </a:lnTo>
                <a:lnTo>
                  <a:pt x="1326" y="612"/>
                </a:lnTo>
                <a:lnTo>
                  <a:pt x="1324" y="595"/>
                </a:lnTo>
                <a:lnTo>
                  <a:pt x="1322" y="578"/>
                </a:lnTo>
                <a:lnTo>
                  <a:pt x="1320" y="562"/>
                </a:lnTo>
                <a:lnTo>
                  <a:pt x="1317" y="545"/>
                </a:lnTo>
                <a:lnTo>
                  <a:pt x="1314" y="529"/>
                </a:lnTo>
                <a:lnTo>
                  <a:pt x="1311" y="513"/>
                </a:lnTo>
                <a:lnTo>
                  <a:pt x="1307" y="497"/>
                </a:lnTo>
                <a:lnTo>
                  <a:pt x="1298" y="466"/>
                </a:lnTo>
                <a:lnTo>
                  <a:pt x="1293" y="450"/>
                </a:lnTo>
                <a:lnTo>
                  <a:pt x="1287" y="435"/>
                </a:lnTo>
                <a:lnTo>
                  <a:pt x="1282" y="420"/>
                </a:lnTo>
                <a:lnTo>
                  <a:pt x="1276" y="405"/>
                </a:lnTo>
                <a:lnTo>
                  <a:pt x="1262" y="375"/>
                </a:lnTo>
                <a:lnTo>
                  <a:pt x="1255" y="361"/>
                </a:lnTo>
                <a:lnTo>
                  <a:pt x="1248" y="347"/>
                </a:lnTo>
                <a:lnTo>
                  <a:pt x="1240" y="333"/>
                </a:lnTo>
                <a:lnTo>
                  <a:pt x="1232"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1" y="80"/>
                </a:lnTo>
                <a:lnTo>
                  <a:pt x="952" y="65"/>
                </a:lnTo>
                <a:lnTo>
                  <a:pt x="937" y="58"/>
                </a:lnTo>
                <a:lnTo>
                  <a:pt x="923" y="52"/>
                </a:lnTo>
                <a:lnTo>
                  <a:pt x="892" y="40"/>
                </a:lnTo>
                <a:lnTo>
                  <a:pt x="862" y="29"/>
                </a:lnTo>
                <a:lnTo>
                  <a:pt x="830" y="20"/>
                </a:lnTo>
                <a:lnTo>
                  <a:pt x="814" y="17"/>
                </a:lnTo>
                <a:lnTo>
                  <a:pt x="798" y="13"/>
                </a:lnTo>
                <a:lnTo>
                  <a:pt x="782" y="10"/>
                </a:lnTo>
                <a:lnTo>
                  <a:pt x="765" y="7"/>
                </a:lnTo>
                <a:lnTo>
                  <a:pt x="749" y="5"/>
                </a:lnTo>
                <a:lnTo>
                  <a:pt x="732" y="3"/>
                </a:lnTo>
                <a:lnTo>
                  <a:pt x="714" y="2"/>
                </a:lnTo>
                <a:lnTo>
                  <a:pt x="698" y="0"/>
                </a:lnTo>
                <a:lnTo>
                  <a:pt x="663" y="0"/>
                </a:lnTo>
                <a:lnTo>
                  <a:pt x="629" y="0"/>
                </a:lnTo>
                <a:lnTo>
                  <a:pt x="612" y="2"/>
                </a:lnTo>
                <a:lnTo>
                  <a:pt x="596" y="3"/>
                </a:lnTo>
                <a:lnTo>
                  <a:pt x="579" y="5"/>
                </a:lnTo>
                <a:lnTo>
                  <a:pt x="562" y="7"/>
                </a:lnTo>
                <a:lnTo>
                  <a:pt x="546" y="10"/>
                </a:lnTo>
                <a:lnTo>
                  <a:pt x="530" y="13"/>
                </a:lnTo>
                <a:lnTo>
                  <a:pt x="514" y="17"/>
                </a:lnTo>
                <a:lnTo>
                  <a:pt x="498" y="20"/>
                </a:lnTo>
                <a:lnTo>
                  <a:pt x="466" y="29"/>
                </a:lnTo>
                <a:lnTo>
                  <a:pt x="451" y="34"/>
                </a:lnTo>
                <a:lnTo>
                  <a:pt x="435" y="40"/>
                </a:lnTo>
                <a:lnTo>
                  <a:pt x="420" y="46"/>
                </a:lnTo>
                <a:lnTo>
                  <a:pt x="405" y="52"/>
                </a:lnTo>
                <a:lnTo>
                  <a:pt x="376" y="65"/>
                </a:lnTo>
                <a:lnTo>
                  <a:pt x="361" y="72"/>
                </a:lnTo>
                <a:lnTo>
                  <a:pt x="347" y="80"/>
                </a:lnTo>
                <a:lnTo>
                  <a:pt x="333" y="87"/>
                </a:lnTo>
                <a:lnTo>
                  <a:pt x="319" y="96"/>
                </a:lnTo>
                <a:lnTo>
                  <a:pt x="293" y="113"/>
                </a:lnTo>
                <a:lnTo>
                  <a:pt x="267" y="131"/>
                </a:lnTo>
                <a:lnTo>
                  <a:pt x="254" y="141"/>
                </a:lnTo>
                <a:lnTo>
                  <a:pt x="241" y="151"/>
                </a:lnTo>
                <a:lnTo>
                  <a:pt x="229" y="161"/>
                </a:lnTo>
                <a:lnTo>
                  <a:pt x="217" y="172"/>
                </a:lnTo>
                <a:lnTo>
                  <a:pt x="194" y="194"/>
                </a:lnTo>
                <a:lnTo>
                  <a:pt x="172" y="217"/>
                </a:lnTo>
                <a:lnTo>
                  <a:pt x="162" y="229"/>
                </a:lnTo>
                <a:lnTo>
                  <a:pt x="152" y="241"/>
                </a:lnTo>
                <a:lnTo>
                  <a:pt x="132" y="266"/>
                </a:lnTo>
                <a:lnTo>
                  <a:pt x="113" y="292"/>
                </a:lnTo>
                <a:lnTo>
                  <a:pt x="105" y="305"/>
                </a:lnTo>
                <a:lnTo>
                  <a:pt x="96" y="319"/>
                </a:lnTo>
                <a:lnTo>
                  <a:pt x="80" y="347"/>
                </a:lnTo>
                <a:lnTo>
                  <a:pt x="66" y="375"/>
                </a:lnTo>
                <a:lnTo>
                  <a:pt x="59" y="390"/>
                </a:lnTo>
                <a:lnTo>
                  <a:pt x="52" y="405"/>
                </a:lnTo>
                <a:lnTo>
                  <a:pt x="40" y="435"/>
                </a:lnTo>
                <a:lnTo>
                  <a:pt x="30" y="466"/>
                </a:lnTo>
                <a:lnTo>
                  <a:pt x="21" y="497"/>
                </a:lnTo>
                <a:lnTo>
                  <a:pt x="17" y="513"/>
                </a:lnTo>
                <a:lnTo>
                  <a:pt x="14" y="529"/>
                </a:lnTo>
                <a:lnTo>
                  <a:pt x="10" y="545"/>
                </a:lnTo>
                <a:lnTo>
                  <a:pt x="8" y="562"/>
                </a:lnTo>
                <a:lnTo>
                  <a:pt x="5" y="578"/>
                </a:lnTo>
                <a:lnTo>
                  <a:pt x="4" y="595"/>
                </a:lnTo>
                <a:lnTo>
                  <a:pt x="2" y="612"/>
                </a:lnTo>
                <a:lnTo>
                  <a:pt x="1" y="629"/>
                </a:lnTo>
                <a:lnTo>
                  <a:pt x="0" y="646"/>
                </a:lnTo>
                <a:lnTo>
                  <a:pt x="0" y="664"/>
                </a:lnTo>
                <a:lnTo>
                  <a:pt x="1" y="698"/>
                </a:lnTo>
                <a:lnTo>
                  <a:pt x="2" y="715"/>
                </a:lnTo>
                <a:lnTo>
                  <a:pt x="4" y="732"/>
                </a:lnTo>
                <a:lnTo>
                  <a:pt x="5" y="748"/>
                </a:lnTo>
                <a:lnTo>
                  <a:pt x="8" y="765"/>
                </a:lnTo>
                <a:lnTo>
                  <a:pt x="10" y="781"/>
                </a:lnTo>
                <a:lnTo>
                  <a:pt x="14" y="798"/>
                </a:lnTo>
                <a:lnTo>
                  <a:pt x="17" y="814"/>
                </a:lnTo>
                <a:lnTo>
                  <a:pt x="21" y="830"/>
                </a:lnTo>
                <a:lnTo>
                  <a:pt x="30" y="861"/>
                </a:lnTo>
                <a:lnTo>
                  <a:pt x="35" y="877"/>
                </a:lnTo>
                <a:lnTo>
                  <a:pt x="40" y="892"/>
                </a:lnTo>
                <a:lnTo>
                  <a:pt x="46" y="907"/>
                </a:lnTo>
                <a:lnTo>
                  <a:pt x="52" y="922"/>
                </a:lnTo>
                <a:lnTo>
                  <a:pt x="66" y="951"/>
                </a:lnTo>
                <a:lnTo>
                  <a:pt x="73" y="966"/>
                </a:lnTo>
                <a:lnTo>
                  <a:pt x="80" y="980"/>
                </a:lnTo>
                <a:lnTo>
                  <a:pt x="88" y="994"/>
                </a:lnTo>
                <a:lnTo>
                  <a:pt x="96" y="1008"/>
                </a:lnTo>
                <a:lnTo>
                  <a:pt x="113" y="1035"/>
                </a:lnTo>
                <a:lnTo>
                  <a:pt x="132" y="1061"/>
                </a:lnTo>
                <a:lnTo>
                  <a:pt x="142" y="1073"/>
                </a:lnTo>
                <a:lnTo>
                  <a:pt x="152" y="1086"/>
                </a:lnTo>
                <a:lnTo>
                  <a:pt x="162" y="1098"/>
                </a:lnTo>
                <a:lnTo>
                  <a:pt x="172" y="1110"/>
                </a:lnTo>
                <a:lnTo>
                  <a:pt x="194" y="1133"/>
                </a:lnTo>
                <a:lnTo>
                  <a:pt x="217" y="1155"/>
                </a:lnTo>
                <a:lnTo>
                  <a:pt x="229" y="1165"/>
                </a:lnTo>
                <a:lnTo>
                  <a:pt x="241" y="1176"/>
                </a:lnTo>
                <a:lnTo>
                  <a:pt x="267" y="1195"/>
                </a:lnTo>
                <a:lnTo>
                  <a:pt x="293" y="1214"/>
                </a:lnTo>
                <a:lnTo>
                  <a:pt x="306" y="1223"/>
                </a:lnTo>
                <a:lnTo>
                  <a:pt x="319" y="1231"/>
                </a:lnTo>
                <a:lnTo>
                  <a:pt x="347" y="1247"/>
                </a:lnTo>
                <a:lnTo>
                  <a:pt x="376" y="1262"/>
                </a:lnTo>
                <a:lnTo>
                  <a:pt x="390" y="1269"/>
                </a:lnTo>
                <a:lnTo>
                  <a:pt x="405" y="1275"/>
                </a:lnTo>
                <a:lnTo>
                  <a:pt x="435" y="1287"/>
                </a:lnTo>
                <a:lnTo>
                  <a:pt x="466" y="1297"/>
                </a:lnTo>
                <a:lnTo>
                  <a:pt x="498" y="1306"/>
                </a:lnTo>
                <a:lnTo>
                  <a:pt x="514" y="1310"/>
                </a:lnTo>
                <a:lnTo>
                  <a:pt x="530" y="1314"/>
                </a:lnTo>
                <a:lnTo>
                  <a:pt x="546" y="1317"/>
                </a:lnTo>
                <a:lnTo>
                  <a:pt x="562" y="1319"/>
                </a:lnTo>
                <a:lnTo>
                  <a:pt x="579" y="1322"/>
                </a:lnTo>
                <a:lnTo>
                  <a:pt x="596" y="1324"/>
                </a:lnTo>
                <a:lnTo>
                  <a:pt x="612" y="1325"/>
                </a:lnTo>
                <a:lnTo>
                  <a:pt x="629" y="1326"/>
                </a:lnTo>
                <a:lnTo>
                  <a:pt x="663" y="1327"/>
                </a:lnTo>
                <a:lnTo>
                  <a:pt x="698" y="1326"/>
                </a:lnTo>
                <a:lnTo>
                  <a:pt x="714" y="1325"/>
                </a:lnTo>
                <a:lnTo>
                  <a:pt x="732" y="1324"/>
                </a:lnTo>
                <a:lnTo>
                  <a:pt x="749" y="1322"/>
                </a:lnTo>
                <a:lnTo>
                  <a:pt x="765" y="1319"/>
                </a:lnTo>
                <a:lnTo>
                  <a:pt x="782" y="1317"/>
                </a:lnTo>
                <a:lnTo>
                  <a:pt x="798" y="1314"/>
                </a:lnTo>
                <a:lnTo>
                  <a:pt x="814" y="1310"/>
                </a:lnTo>
                <a:lnTo>
                  <a:pt x="830" y="1306"/>
                </a:lnTo>
                <a:lnTo>
                  <a:pt x="862" y="1297"/>
                </a:lnTo>
                <a:lnTo>
                  <a:pt x="877" y="1292"/>
                </a:lnTo>
                <a:lnTo>
                  <a:pt x="892" y="1287"/>
                </a:lnTo>
                <a:lnTo>
                  <a:pt x="908" y="1281"/>
                </a:lnTo>
                <a:lnTo>
                  <a:pt x="923" y="1275"/>
                </a:lnTo>
                <a:lnTo>
                  <a:pt x="952" y="1262"/>
                </a:lnTo>
                <a:lnTo>
                  <a:pt x="966" y="1255"/>
                </a:lnTo>
                <a:lnTo>
                  <a:pt x="981" y="1247"/>
                </a:lnTo>
                <a:lnTo>
                  <a:pt x="995"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2" y="1008"/>
                </a:lnTo>
                <a:lnTo>
                  <a:pt x="1248" y="980"/>
                </a:lnTo>
                <a:lnTo>
                  <a:pt x="1262" y="951"/>
                </a:lnTo>
                <a:lnTo>
                  <a:pt x="1269" y="937"/>
                </a:lnTo>
                <a:lnTo>
                  <a:pt x="1276" y="922"/>
                </a:lnTo>
                <a:lnTo>
                  <a:pt x="1287" y="892"/>
                </a:lnTo>
                <a:lnTo>
                  <a:pt x="1298" y="861"/>
                </a:lnTo>
                <a:lnTo>
                  <a:pt x="1307" y="830"/>
                </a:lnTo>
                <a:lnTo>
                  <a:pt x="1311" y="814"/>
                </a:lnTo>
                <a:lnTo>
                  <a:pt x="1314" y="798"/>
                </a:lnTo>
                <a:lnTo>
                  <a:pt x="1317" y="781"/>
                </a:lnTo>
                <a:lnTo>
                  <a:pt x="1320" y="765"/>
                </a:lnTo>
                <a:lnTo>
                  <a:pt x="1322" y="748"/>
                </a:lnTo>
                <a:lnTo>
                  <a:pt x="1324" y="732"/>
                </a:lnTo>
                <a:lnTo>
                  <a:pt x="1326" y="715"/>
                </a:lnTo>
                <a:lnTo>
                  <a:pt x="1327" y="698"/>
                </a:lnTo>
                <a:lnTo>
                  <a:pt x="1327"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34" name="Freeform 8">
            <a:hlinkClick r:id="rId4" tooltip="Linkedin"/>
          </p:cNvPr>
          <p:cNvSpPr>
            <a:spLocks noChangeAspect="1" noEditPoints="1"/>
          </p:cNvSpPr>
          <p:nvPr userDrawn="1"/>
        </p:nvSpPr>
        <p:spPr bwMode="auto">
          <a:xfrm>
            <a:off x="9981693" y="5409256"/>
            <a:ext cx="324000" cy="324000"/>
          </a:xfrm>
          <a:custGeom>
            <a:avLst/>
            <a:gdLst>
              <a:gd name="T0" fmla="*/ 531 w 1327"/>
              <a:gd name="T1" fmla="*/ 466 h 1327"/>
              <a:gd name="T2" fmla="*/ 513 w 1327"/>
              <a:gd name="T3" fmla="*/ 431 h 1327"/>
              <a:gd name="T4" fmla="*/ 478 w 1327"/>
              <a:gd name="T5" fmla="*/ 414 h 1327"/>
              <a:gd name="T6" fmla="*/ 438 w 1327"/>
              <a:gd name="T7" fmla="*/ 423 h 1327"/>
              <a:gd name="T8" fmla="*/ 415 w 1327"/>
              <a:gd name="T9" fmla="*/ 455 h 1327"/>
              <a:gd name="T10" fmla="*/ 417 w 1327"/>
              <a:gd name="T11" fmla="*/ 496 h 1327"/>
              <a:gd name="T12" fmla="*/ 443 w 1327"/>
              <a:gd name="T13" fmla="*/ 525 h 1327"/>
              <a:gd name="T14" fmla="*/ 484 w 1327"/>
              <a:gd name="T15" fmla="*/ 531 h 1327"/>
              <a:gd name="T16" fmla="*/ 517 w 1327"/>
              <a:gd name="T17" fmla="*/ 510 h 1327"/>
              <a:gd name="T18" fmla="*/ 531 w 1327"/>
              <a:gd name="T19" fmla="*/ 473 h 1327"/>
              <a:gd name="T20" fmla="*/ 904 w 1327"/>
              <a:gd name="T21" fmla="*/ 679 h 1327"/>
              <a:gd name="T22" fmla="*/ 890 w 1327"/>
              <a:gd name="T23" fmla="*/ 625 h 1327"/>
              <a:gd name="T24" fmla="*/ 847 w 1327"/>
              <a:gd name="T25" fmla="*/ 581 h 1327"/>
              <a:gd name="T26" fmla="*/ 793 w 1327"/>
              <a:gd name="T27" fmla="*/ 569 h 1327"/>
              <a:gd name="T28" fmla="*/ 735 w 1327"/>
              <a:gd name="T29" fmla="*/ 579 h 1327"/>
              <a:gd name="T30" fmla="*/ 697 w 1327"/>
              <a:gd name="T31" fmla="*/ 607 h 1327"/>
              <a:gd name="T32" fmla="*/ 690 w 1327"/>
              <a:gd name="T33" fmla="*/ 906 h 1327"/>
              <a:gd name="T34" fmla="*/ 695 w 1327"/>
              <a:gd name="T35" fmla="*/ 698 h 1327"/>
              <a:gd name="T36" fmla="*/ 719 w 1327"/>
              <a:gd name="T37" fmla="*/ 667 h 1327"/>
              <a:gd name="T38" fmla="*/ 760 w 1327"/>
              <a:gd name="T39" fmla="*/ 659 h 1327"/>
              <a:gd name="T40" fmla="*/ 795 w 1327"/>
              <a:gd name="T41" fmla="*/ 683 h 1327"/>
              <a:gd name="T42" fmla="*/ 804 w 1327"/>
              <a:gd name="T43" fmla="*/ 747 h 1327"/>
              <a:gd name="T44" fmla="*/ 1003 w 1327"/>
              <a:gd name="T45" fmla="*/ 980 h 1327"/>
              <a:gd name="T46" fmla="*/ 982 w 1327"/>
              <a:gd name="T47" fmla="*/ 1002 h 1327"/>
              <a:gd name="T48" fmla="*/ 364 w 1327"/>
              <a:gd name="T49" fmla="*/ 1008 h 1327"/>
              <a:gd name="T50" fmla="*/ 333 w 1327"/>
              <a:gd name="T51" fmla="*/ 994 h 1327"/>
              <a:gd name="T52" fmla="*/ 319 w 1327"/>
              <a:gd name="T53" fmla="*/ 964 h 1327"/>
              <a:gd name="T54" fmla="*/ 323 w 1327"/>
              <a:gd name="T55" fmla="*/ 347 h 1327"/>
              <a:gd name="T56" fmla="*/ 345 w 1327"/>
              <a:gd name="T57" fmla="*/ 324 h 1327"/>
              <a:gd name="T58" fmla="*/ 963 w 1327"/>
              <a:gd name="T59" fmla="*/ 319 h 1327"/>
              <a:gd name="T60" fmla="*/ 993 w 1327"/>
              <a:gd name="T61" fmla="*/ 333 h 1327"/>
              <a:gd name="T62" fmla="*/ 1008 w 1327"/>
              <a:gd name="T63" fmla="*/ 363 h 1327"/>
              <a:gd name="T64" fmla="*/ 1322 w 1327"/>
              <a:gd name="T65" fmla="*/ 578 h 1327"/>
              <a:gd name="T66" fmla="*/ 1292 w 1327"/>
              <a:gd name="T67" fmla="*/ 450 h 1327"/>
              <a:gd name="T68" fmla="*/ 1239 w 1327"/>
              <a:gd name="T69" fmla="*/ 333 h 1327"/>
              <a:gd name="T70" fmla="*/ 1155 w 1327"/>
              <a:gd name="T71" fmla="*/ 217 h 1327"/>
              <a:gd name="T72" fmla="*/ 1021 w 1327"/>
              <a:gd name="T73" fmla="*/ 104 h 1327"/>
              <a:gd name="T74" fmla="*/ 861 w 1327"/>
              <a:gd name="T75" fmla="*/ 29 h 1327"/>
              <a:gd name="T76" fmla="*/ 732 w 1327"/>
              <a:gd name="T77" fmla="*/ 3 h 1327"/>
              <a:gd name="T78" fmla="*/ 578 w 1327"/>
              <a:gd name="T79" fmla="*/ 5 h 1327"/>
              <a:gd name="T80" fmla="*/ 450 w 1327"/>
              <a:gd name="T81" fmla="*/ 34 h 1327"/>
              <a:gd name="T82" fmla="*/ 333 w 1327"/>
              <a:gd name="T83" fmla="*/ 87 h 1327"/>
              <a:gd name="T84" fmla="*/ 217 w 1327"/>
              <a:gd name="T85" fmla="*/ 172 h 1327"/>
              <a:gd name="T86" fmla="*/ 104 w 1327"/>
              <a:gd name="T87" fmla="*/ 305 h 1327"/>
              <a:gd name="T88" fmla="*/ 29 w 1327"/>
              <a:gd name="T89" fmla="*/ 466 h 1327"/>
              <a:gd name="T90" fmla="*/ 3 w 1327"/>
              <a:gd name="T91" fmla="*/ 595 h 1327"/>
              <a:gd name="T92" fmla="*/ 3 w 1327"/>
              <a:gd name="T93" fmla="*/ 732 h 1327"/>
              <a:gd name="T94" fmla="*/ 29 w 1327"/>
              <a:gd name="T95" fmla="*/ 861 h 1327"/>
              <a:gd name="T96" fmla="*/ 80 w 1327"/>
              <a:gd name="T97" fmla="*/ 980 h 1327"/>
              <a:gd name="T98" fmla="*/ 161 w 1327"/>
              <a:gd name="T99" fmla="*/ 1098 h 1327"/>
              <a:gd name="T100" fmla="*/ 292 w 1327"/>
              <a:gd name="T101" fmla="*/ 1214 h 1327"/>
              <a:gd name="T102" fmla="*/ 435 w 1327"/>
              <a:gd name="T103" fmla="*/ 1287 h 1327"/>
              <a:gd name="T104" fmla="*/ 578 w 1327"/>
              <a:gd name="T105" fmla="*/ 1322 h 1327"/>
              <a:gd name="T106" fmla="*/ 732 w 1327"/>
              <a:gd name="T107" fmla="*/ 1324 h 1327"/>
              <a:gd name="T108" fmla="*/ 861 w 1327"/>
              <a:gd name="T109" fmla="*/ 1297 h 1327"/>
              <a:gd name="T110" fmla="*/ 980 w 1327"/>
              <a:gd name="T111" fmla="*/ 1247 h 1327"/>
              <a:gd name="T112" fmla="*/ 1098 w 1327"/>
              <a:gd name="T113" fmla="*/ 1165 h 1327"/>
              <a:gd name="T114" fmla="*/ 1214 w 1327"/>
              <a:gd name="T115" fmla="*/ 1035 h 1327"/>
              <a:gd name="T116" fmla="*/ 1287 w 1327"/>
              <a:gd name="T117" fmla="*/ 892 h 1327"/>
              <a:gd name="T118" fmla="*/ 1322 w 1327"/>
              <a:gd name="T119" fmla="*/ 748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7" h="1327">
                <a:moveTo>
                  <a:pt x="523" y="577"/>
                </a:moveTo>
                <a:lnTo>
                  <a:pt x="420" y="577"/>
                </a:lnTo>
                <a:lnTo>
                  <a:pt x="420" y="907"/>
                </a:lnTo>
                <a:lnTo>
                  <a:pt x="523" y="907"/>
                </a:lnTo>
                <a:lnTo>
                  <a:pt x="523" y="577"/>
                </a:lnTo>
                <a:close/>
                <a:moveTo>
                  <a:pt x="531" y="473"/>
                </a:moveTo>
                <a:lnTo>
                  <a:pt x="531" y="466"/>
                </a:lnTo>
                <a:lnTo>
                  <a:pt x="530" y="461"/>
                </a:lnTo>
                <a:lnTo>
                  <a:pt x="528" y="455"/>
                </a:lnTo>
                <a:lnTo>
                  <a:pt x="526" y="449"/>
                </a:lnTo>
                <a:lnTo>
                  <a:pt x="524" y="444"/>
                </a:lnTo>
                <a:lnTo>
                  <a:pt x="521" y="439"/>
                </a:lnTo>
                <a:lnTo>
                  <a:pt x="517" y="435"/>
                </a:lnTo>
                <a:lnTo>
                  <a:pt x="513" y="431"/>
                </a:lnTo>
                <a:lnTo>
                  <a:pt x="509" y="427"/>
                </a:lnTo>
                <a:lnTo>
                  <a:pt x="505" y="423"/>
                </a:lnTo>
                <a:lnTo>
                  <a:pt x="500" y="420"/>
                </a:lnTo>
                <a:lnTo>
                  <a:pt x="495" y="418"/>
                </a:lnTo>
                <a:lnTo>
                  <a:pt x="489" y="416"/>
                </a:lnTo>
                <a:lnTo>
                  <a:pt x="484" y="414"/>
                </a:lnTo>
                <a:lnTo>
                  <a:pt x="478" y="414"/>
                </a:lnTo>
                <a:lnTo>
                  <a:pt x="472" y="413"/>
                </a:lnTo>
                <a:lnTo>
                  <a:pt x="466" y="414"/>
                </a:lnTo>
                <a:lnTo>
                  <a:pt x="460" y="414"/>
                </a:lnTo>
                <a:lnTo>
                  <a:pt x="454" y="416"/>
                </a:lnTo>
                <a:lnTo>
                  <a:pt x="449" y="418"/>
                </a:lnTo>
                <a:lnTo>
                  <a:pt x="443" y="420"/>
                </a:lnTo>
                <a:lnTo>
                  <a:pt x="438" y="423"/>
                </a:lnTo>
                <a:lnTo>
                  <a:pt x="434" y="427"/>
                </a:lnTo>
                <a:lnTo>
                  <a:pt x="430" y="431"/>
                </a:lnTo>
                <a:lnTo>
                  <a:pt x="426" y="435"/>
                </a:lnTo>
                <a:lnTo>
                  <a:pt x="422" y="439"/>
                </a:lnTo>
                <a:lnTo>
                  <a:pt x="419" y="444"/>
                </a:lnTo>
                <a:lnTo>
                  <a:pt x="417" y="449"/>
                </a:lnTo>
                <a:lnTo>
                  <a:pt x="415" y="455"/>
                </a:lnTo>
                <a:lnTo>
                  <a:pt x="414" y="461"/>
                </a:lnTo>
                <a:lnTo>
                  <a:pt x="413" y="466"/>
                </a:lnTo>
                <a:lnTo>
                  <a:pt x="412" y="473"/>
                </a:lnTo>
                <a:lnTo>
                  <a:pt x="413" y="479"/>
                </a:lnTo>
                <a:lnTo>
                  <a:pt x="414" y="484"/>
                </a:lnTo>
                <a:lnTo>
                  <a:pt x="415" y="490"/>
                </a:lnTo>
                <a:lnTo>
                  <a:pt x="417" y="496"/>
                </a:lnTo>
                <a:lnTo>
                  <a:pt x="419" y="501"/>
                </a:lnTo>
                <a:lnTo>
                  <a:pt x="422" y="506"/>
                </a:lnTo>
                <a:lnTo>
                  <a:pt x="426" y="510"/>
                </a:lnTo>
                <a:lnTo>
                  <a:pt x="430" y="514"/>
                </a:lnTo>
                <a:lnTo>
                  <a:pt x="434" y="518"/>
                </a:lnTo>
                <a:lnTo>
                  <a:pt x="438" y="522"/>
                </a:lnTo>
                <a:lnTo>
                  <a:pt x="443" y="525"/>
                </a:lnTo>
                <a:lnTo>
                  <a:pt x="449" y="527"/>
                </a:lnTo>
                <a:lnTo>
                  <a:pt x="454" y="529"/>
                </a:lnTo>
                <a:lnTo>
                  <a:pt x="460" y="531"/>
                </a:lnTo>
                <a:lnTo>
                  <a:pt x="466" y="531"/>
                </a:lnTo>
                <a:lnTo>
                  <a:pt x="472" y="532"/>
                </a:lnTo>
                <a:lnTo>
                  <a:pt x="478" y="531"/>
                </a:lnTo>
                <a:lnTo>
                  <a:pt x="484" y="531"/>
                </a:lnTo>
                <a:lnTo>
                  <a:pt x="489" y="529"/>
                </a:lnTo>
                <a:lnTo>
                  <a:pt x="495" y="527"/>
                </a:lnTo>
                <a:lnTo>
                  <a:pt x="500" y="525"/>
                </a:lnTo>
                <a:lnTo>
                  <a:pt x="505" y="522"/>
                </a:lnTo>
                <a:lnTo>
                  <a:pt x="509" y="518"/>
                </a:lnTo>
                <a:lnTo>
                  <a:pt x="513" y="514"/>
                </a:lnTo>
                <a:lnTo>
                  <a:pt x="517" y="510"/>
                </a:lnTo>
                <a:lnTo>
                  <a:pt x="521" y="506"/>
                </a:lnTo>
                <a:lnTo>
                  <a:pt x="524" y="501"/>
                </a:lnTo>
                <a:lnTo>
                  <a:pt x="526" y="496"/>
                </a:lnTo>
                <a:lnTo>
                  <a:pt x="528" y="490"/>
                </a:lnTo>
                <a:lnTo>
                  <a:pt x="530" y="484"/>
                </a:lnTo>
                <a:lnTo>
                  <a:pt x="531" y="479"/>
                </a:lnTo>
                <a:lnTo>
                  <a:pt x="531" y="473"/>
                </a:lnTo>
                <a:close/>
                <a:moveTo>
                  <a:pt x="804" y="906"/>
                </a:moveTo>
                <a:lnTo>
                  <a:pt x="906" y="906"/>
                </a:lnTo>
                <a:lnTo>
                  <a:pt x="906" y="726"/>
                </a:lnTo>
                <a:lnTo>
                  <a:pt x="906" y="710"/>
                </a:lnTo>
                <a:lnTo>
                  <a:pt x="905" y="694"/>
                </a:lnTo>
                <a:lnTo>
                  <a:pt x="905" y="686"/>
                </a:lnTo>
                <a:lnTo>
                  <a:pt x="904" y="679"/>
                </a:lnTo>
                <a:lnTo>
                  <a:pt x="903" y="672"/>
                </a:lnTo>
                <a:lnTo>
                  <a:pt x="902" y="664"/>
                </a:lnTo>
                <a:lnTo>
                  <a:pt x="901" y="656"/>
                </a:lnTo>
                <a:lnTo>
                  <a:pt x="899" y="650"/>
                </a:lnTo>
                <a:lnTo>
                  <a:pt x="895" y="637"/>
                </a:lnTo>
                <a:lnTo>
                  <a:pt x="893" y="631"/>
                </a:lnTo>
                <a:lnTo>
                  <a:pt x="890" y="625"/>
                </a:lnTo>
                <a:lnTo>
                  <a:pt x="887" y="619"/>
                </a:lnTo>
                <a:lnTo>
                  <a:pt x="884" y="614"/>
                </a:lnTo>
                <a:lnTo>
                  <a:pt x="877" y="604"/>
                </a:lnTo>
                <a:lnTo>
                  <a:pt x="868" y="595"/>
                </a:lnTo>
                <a:lnTo>
                  <a:pt x="863" y="591"/>
                </a:lnTo>
                <a:lnTo>
                  <a:pt x="858" y="587"/>
                </a:lnTo>
                <a:lnTo>
                  <a:pt x="847" y="581"/>
                </a:lnTo>
                <a:lnTo>
                  <a:pt x="840" y="578"/>
                </a:lnTo>
                <a:lnTo>
                  <a:pt x="834" y="575"/>
                </a:lnTo>
                <a:lnTo>
                  <a:pt x="826" y="573"/>
                </a:lnTo>
                <a:lnTo>
                  <a:pt x="819" y="572"/>
                </a:lnTo>
                <a:lnTo>
                  <a:pt x="811" y="570"/>
                </a:lnTo>
                <a:lnTo>
                  <a:pt x="802" y="569"/>
                </a:lnTo>
                <a:lnTo>
                  <a:pt x="793" y="569"/>
                </a:lnTo>
                <a:lnTo>
                  <a:pt x="784" y="569"/>
                </a:lnTo>
                <a:lnTo>
                  <a:pt x="775" y="569"/>
                </a:lnTo>
                <a:lnTo>
                  <a:pt x="766" y="570"/>
                </a:lnTo>
                <a:lnTo>
                  <a:pt x="758" y="571"/>
                </a:lnTo>
                <a:lnTo>
                  <a:pt x="750" y="573"/>
                </a:lnTo>
                <a:lnTo>
                  <a:pt x="742" y="576"/>
                </a:lnTo>
                <a:lnTo>
                  <a:pt x="735" y="579"/>
                </a:lnTo>
                <a:lnTo>
                  <a:pt x="728" y="582"/>
                </a:lnTo>
                <a:lnTo>
                  <a:pt x="722" y="585"/>
                </a:lnTo>
                <a:lnTo>
                  <a:pt x="716" y="589"/>
                </a:lnTo>
                <a:lnTo>
                  <a:pt x="711" y="593"/>
                </a:lnTo>
                <a:lnTo>
                  <a:pt x="706" y="598"/>
                </a:lnTo>
                <a:lnTo>
                  <a:pt x="701" y="602"/>
                </a:lnTo>
                <a:lnTo>
                  <a:pt x="697" y="607"/>
                </a:lnTo>
                <a:lnTo>
                  <a:pt x="693" y="612"/>
                </a:lnTo>
                <a:lnTo>
                  <a:pt x="687" y="622"/>
                </a:lnTo>
                <a:lnTo>
                  <a:pt x="686" y="622"/>
                </a:lnTo>
                <a:lnTo>
                  <a:pt x="686" y="577"/>
                </a:lnTo>
                <a:lnTo>
                  <a:pt x="587" y="577"/>
                </a:lnTo>
                <a:lnTo>
                  <a:pt x="587" y="906"/>
                </a:lnTo>
                <a:lnTo>
                  <a:pt x="690" y="906"/>
                </a:lnTo>
                <a:lnTo>
                  <a:pt x="690" y="744"/>
                </a:lnTo>
                <a:lnTo>
                  <a:pt x="690" y="728"/>
                </a:lnTo>
                <a:lnTo>
                  <a:pt x="691" y="720"/>
                </a:lnTo>
                <a:lnTo>
                  <a:pt x="692" y="713"/>
                </a:lnTo>
                <a:lnTo>
                  <a:pt x="693" y="709"/>
                </a:lnTo>
                <a:lnTo>
                  <a:pt x="693" y="705"/>
                </a:lnTo>
                <a:lnTo>
                  <a:pt x="695" y="698"/>
                </a:lnTo>
                <a:lnTo>
                  <a:pt x="698" y="692"/>
                </a:lnTo>
                <a:lnTo>
                  <a:pt x="701" y="686"/>
                </a:lnTo>
                <a:lnTo>
                  <a:pt x="704" y="680"/>
                </a:lnTo>
                <a:lnTo>
                  <a:pt x="708" y="675"/>
                </a:lnTo>
                <a:lnTo>
                  <a:pt x="713" y="670"/>
                </a:lnTo>
                <a:lnTo>
                  <a:pt x="716" y="668"/>
                </a:lnTo>
                <a:lnTo>
                  <a:pt x="719" y="667"/>
                </a:lnTo>
                <a:lnTo>
                  <a:pt x="722" y="665"/>
                </a:lnTo>
                <a:lnTo>
                  <a:pt x="726" y="664"/>
                </a:lnTo>
                <a:lnTo>
                  <a:pt x="729" y="661"/>
                </a:lnTo>
                <a:lnTo>
                  <a:pt x="733" y="660"/>
                </a:lnTo>
                <a:lnTo>
                  <a:pt x="742" y="659"/>
                </a:lnTo>
                <a:lnTo>
                  <a:pt x="751" y="658"/>
                </a:lnTo>
                <a:lnTo>
                  <a:pt x="760" y="659"/>
                </a:lnTo>
                <a:lnTo>
                  <a:pt x="765" y="660"/>
                </a:lnTo>
                <a:lnTo>
                  <a:pt x="769" y="661"/>
                </a:lnTo>
                <a:lnTo>
                  <a:pt x="776" y="664"/>
                </a:lnTo>
                <a:lnTo>
                  <a:pt x="782" y="668"/>
                </a:lnTo>
                <a:lnTo>
                  <a:pt x="787" y="672"/>
                </a:lnTo>
                <a:lnTo>
                  <a:pt x="791" y="677"/>
                </a:lnTo>
                <a:lnTo>
                  <a:pt x="795" y="683"/>
                </a:lnTo>
                <a:lnTo>
                  <a:pt x="797" y="689"/>
                </a:lnTo>
                <a:lnTo>
                  <a:pt x="800" y="695"/>
                </a:lnTo>
                <a:lnTo>
                  <a:pt x="801" y="702"/>
                </a:lnTo>
                <a:lnTo>
                  <a:pt x="803" y="709"/>
                </a:lnTo>
                <a:lnTo>
                  <a:pt x="803" y="717"/>
                </a:lnTo>
                <a:lnTo>
                  <a:pt x="804" y="732"/>
                </a:lnTo>
                <a:lnTo>
                  <a:pt x="804" y="747"/>
                </a:lnTo>
                <a:lnTo>
                  <a:pt x="804" y="906"/>
                </a:lnTo>
                <a:close/>
                <a:moveTo>
                  <a:pt x="1008" y="959"/>
                </a:moveTo>
                <a:lnTo>
                  <a:pt x="1008" y="964"/>
                </a:lnTo>
                <a:lnTo>
                  <a:pt x="1007" y="969"/>
                </a:lnTo>
                <a:lnTo>
                  <a:pt x="1006" y="973"/>
                </a:lnTo>
                <a:lnTo>
                  <a:pt x="1004" y="978"/>
                </a:lnTo>
                <a:lnTo>
                  <a:pt x="1003" y="980"/>
                </a:lnTo>
                <a:lnTo>
                  <a:pt x="1002" y="982"/>
                </a:lnTo>
                <a:lnTo>
                  <a:pt x="1000" y="986"/>
                </a:lnTo>
                <a:lnTo>
                  <a:pt x="997" y="990"/>
                </a:lnTo>
                <a:lnTo>
                  <a:pt x="993" y="994"/>
                </a:lnTo>
                <a:lnTo>
                  <a:pt x="990" y="997"/>
                </a:lnTo>
                <a:lnTo>
                  <a:pt x="986" y="1000"/>
                </a:lnTo>
                <a:lnTo>
                  <a:pt x="982" y="1002"/>
                </a:lnTo>
                <a:lnTo>
                  <a:pt x="977" y="1004"/>
                </a:lnTo>
                <a:lnTo>
                  <a:pt x="973" y="1006"/>
                </a:lnTo>
                <a:lnTo>
                  <a:pt x="968" y="1007"/>
                </a:lnTo>
                <a:lnTo>
                  <a:pt x="963" y="1008"/>
                </a:lnTo>
                <a:lnTo>
                  <a:pt x="957" y="1008"/>
                </a:lnTo>
                <a:lnTo>
                  <a:pt x="369" y="1008"/>
                </a:lnTo>
                <a:lnTo>
                  <a:pt x="364" y="1008"/>
                </a:lnTo>
                <a:lnTo>
                  <a:pt x="359" y="1007"/>
                </a:lnTo>
                <a:lnTo>
                  <a:pt x="354" y="1006"/>
                </a:lnTo>
                <a:lnTo>
                  <a:pt x="349" y="1004"/>
                </a:lnTo>
                <a:lnTo>
                  <a:pt x="345" y="1002"/>
                </a:lnTo>
                <a:lnTo>
                  <a:pt x="341" y="1000"/>
                </a:lnTo>
                <a:lnTo>
                  <a:pt x="337" y="997"/>
                </a:lnTo>
                <a:lnTo>
                  <a:pt x="333" y="994"/>
                </a:lnTo>
                <a:lnTo>
                  <a:pt x="330" y="990"/>
                </a:lnTo>
                <a:lnTo>
                  <a:pt x="327" y="986"/>
                </a:lnTo>
                <a:lnTo>
                  <a:pt x="324" y="982"/>
                </a:lnTo>
                <a:lnTo>
                  <a:pt x="322" y="978"/>
                </a:lnTo>
                <a:lnTo>
                  <a:pt x="321" y="973"/>
                </a:lnTo>
                <a:lnTo>
                  <a:pt x="319" y="969"/>
                </a:lnTo>
                <a:lnTo>
                  <a:pt x="319" y="964"/>
                </a:lnTo>
                <a:lnTo>
                  <a:pt x="318" y="959"/>
                </a:lnTo>
                <a:lnTo>
                  <a:pt x="318" y="368"/>
                </a:lnTo>
                <a:lnTo>
                  <a:pt x="319" y="363"/>
                </a:lnTo>
                <a:lnTo>
                  <a:pt x="319" y="358"/>
                </a:lnTo>
                <a:lnTo>
                  <a:pt x="321" y="353"/>
                </a:lnTo>
                <a:lnTo>
                  <a:pt x="322" y="349"/>
                </a:lnTo>
                <a:lnTo>
                  <a:pt x="323" y="347"/>
                </a:lnTo>
                <a:lnTo>
                  <a:pt x="324" y="344"/>
                </a:lnTo>
                <a:lnTo>
                  <a:pt x="327" y="340"/>
                </a:lnTo>
                <a:lnTo>
                  <a:pt x="330" y="336"/>
                </a:lnTo>
                <a:lnTo>
                  <a:pt x="333" y="333"/>
                </a:lnTo>
                <a:lnTo>
                  <a:pt x="337" y="330"/>
                </a:lnTo>
                <a:lnTo>
                  <a:pt x="341" y="327"/>
                </a:lnTo>
                <a:lnTo>
                  <a:pt x="345" y="324"/>
                </a:lnTo>
                <a:lnTo>
                  <a:pt x="349" y="322"/>
                </a:lnTo>
                <a:lnTo>
                  <a:pt x="354" y="321"/>
                </a:lnTo>
                <a:lnTo>
                  <a:pt x="359" y="319"/>
                </a:lnTo>
                <a:lnTo>
                  <a:pt x="364" y="319"/>
                </a:lnTo>
                <a:lnTo>
                  <a:pt x="369" y="318"/>
                </a:lnTo>
                <a:lnTo>
                  <a:pt x="957" y="318"/>
                </a:lnTo>
                <a:lnTo>
                  <a:pt x="963" y="319"/>
                </a:lnTo>
                <a:lnTo>
                  <a:pt x="968" y="319"/>
                </a:lnTo>
                <a:lnTo>
                  <a:pt x="973" y="321"/>
                </a:lnTo>
                <a:lnTo>
                  <a:pt x="977" y="322"/>
                </a:lnTo>
                <a:lnTo>
                  <a:pt x="982" y="324"/>
                </a:lnTo>
                <a:lnTo>
                  <a:pt x="986" y="327"/>
                </a:lnTo>
                <a:lnTo>
                  <a:pt x="990" y="330"/>
                </a:lnTo>
                <a:lnTo>
                  <a:pt x="993" y="333"/>
                </a:lnTo>
                <a:lnTo>
                  <a:pt x="997" y="336"/>
                </a:lnTo>
                <a:lnTo>
                  <a:pt x="1000" y="340"/>
                </a:lnTo>
                <a:lnTo>
                  <a:pt x="1002" y="344"/>
                </a:lnTo>
                <a:lnTo>
                  <a:pt x="1004" y="349"/>
                </a:lnTo>
                <a:lnTo>
                  <a:pt x="1006" y="353"/>
                </a:lnTo>
                <a:lnTo>
                  <a:pt x="1007" y="358"/>
                </a:lnTo>
                <a:lnTo>
                  <a:pt x="1008" y="363"/>
                </a:lnTo>
                <a:lnTo>
                  <a:pt x="1008" y="368"/>
                </a:lnTo>
                <a:lnTo>
                  <a:pt x="1008" y="959"/>
                </a:lnTo>
                <a:close/>
                <a:moveTo>
                  <a:pt x="1327" y="664"/>
                </a:moveTo>
                <a:lnTo>
                  <a:pt x="1326" y="629"/>
                </a:lnTo>
                <a:lnTo>
                  <a:pt x="1325" y="612"/>
                </a:lnTo>
                <a:lnTo>
                  <a:pt x="1324" y="595"/>
                </a:lnTo>
                <a:lnTo>
                  <a:pt x="1322" y="578"/>
                </a:lnTo>
                <a:lnTo>
                  <a:pt x="1319" y="562"/>
                </a:lnTo>
                <a:lnTo>
                  <a:pt x="1317" y="545"/>
                </a:lnTo>
                <a:lnTo>
                  <a:pt x="1314" y="529"/>
                </a:lnTo>
                <a:lnTo>
                  <a:pt x="1310" y="513"/>
                </a:lnTo>
                <a:lnTo>
                  <a:pt x="1306" y="497"/>
                </a:lnTo>
                <a:lnTo>
                  <a:pt x="1297" y="466"/>
                </a:lnTo>
                <a:lnTo>
                  <a:pt x="1292" y="450"/>
                </a:lnTo>
                <a:lnTo>
                  <a:pt x="1287" y="435"/>
                </a:lnTo>
                <a:lnTo>
                  <a:pt x="1281" y="420"/>
                </a:lnTo>
                <a:lnTo>
                  <a:pt x="1275" y="405"/>
                </a:lnTo>
                <a:lnTo>
                  <a:pt x="1262" y="375"/>
                </a:lnTo>
                <a:lnTo>
                  <a:pt x="1255" y="361"/>
                </a:lnTo>
                <a:lnTo>
                  <a:pt x="1247" y="347"/>
                </a:lnTo>
                <a:lnTo>
                  <a:pt x="1239" y="333"/>
                </a:lnTo>
                <a:lnTo>
                  <a:pt x="1231" y="319"/>
                </a:lnTo>
                <a:lnTo>
                  <a:pt x="1214" y="292"/>
                </a:lnTo>
                <a:lnTo>
                  <a:pt x="1195" y="266"/>
                </a:lnTo>
                <a:lnTo>
                  <a:pt x="1186" y="253"/>
                </a:lnTo>
                <a:lnTo>
                  <a:pt x="1176" y="241"/>
                </a:lnTo>
                <a:lnTo>
                  <a:pt x="1165" y="229"/>
                </a:lnTo>
                <a:lnTo>
                  <a:pt x="1155" y="217"/>
                </a:lnTo>
                <a:lnTo>
                  <a:pt x="1133" y="194"/>
                </a:lnTo>
                <a:lnTo>
                  <a:pt x="1110" y="172"/>
                </a:lnTo>
                <a:lnTo>
                  <a:pt x="1098" y="161"/>
                </a:lnTo>
                <a:lnTo>
                  <a:pt x="1086" y="151"/>
                </a:lnTo>
                <a:lnTo>
                  <a:pt x="1061" y="131"/>
                </a:lnTo>
                <a:lnTo>
                  <a:pt x="1035" y="113"/>
                </a:lnTo>
                <a:lnTo>
                  <a:pt x="1021" y="104"/>
                </a:lnTo>
                <a:lnTo>
                  <a:pt x="1008" y="96"/>
                </a:lnTo>
                <a:lnTo>
                  <a:pt x="980" y="80"/>
                </a:lnTo>
                <a:lnTo>
                  <a:pt x="951" y="65"/>
                </a:lnTo>
                <a:lnTo>
                  <a:pt x="937" y="58"/>
                </a:lnTo>
                <a:lnTo>
                  <a:pt x="922" y="52"/>
                </a:lnTo>
                <a:lnTo>
                  <a:pt x="892" y="40"/>
                </a:lnTo>
                <a:lnTo>
                  <a:pt x="861" y="29"/>
                </a:lnTo>
                <a:lnTo>
                  <a:pt x="830" y="20"/>
                </a:lnTo>
                <a:lnTo>
                  <a:pt x="814" y="17"/>
                </a:lnTo>
                <a:lnTo>
                  <a:pt x="798" y="13"/>
                </a:lnTo>
                <a:lnTo>
                  <a:pt x="781" y="10"/>
                </a:lnTo>
                <a:lnTo>
                  <a:pt x="765" y="7"/>
                </a:lnTo>
                <a:lnTo>
                  <a:pt x="748" y="5"/>
                </a:lnTo>
                <a:lnTo>
                  <a:pt x="732" y="3"/>
                </a:lnTo>
                <a:lnTo>
                  <a:pt x="715" y="2"/>
                </a:lnTo>
                <a:lnTo>
                  <a:pt x="698" y="0"/>
                </a:lnTo>
                <a:lnTo>
                  <a:pt x="664" y="0"/>
                </a:lnTo>
                <a:lnTo>
                  <a:pt x="629" y="0"/>
                </a:lnTo>
                <a:lnTo>
                  <a:pt x="612" y="2"/>
                </a:lnTo>
                <a:lnTo>
                  <a:pt x="595" y="3"/>
                </a:lnTo>
                <a:lnTo>
                  <a:pt x="578" y="5"/>
                </a:lnTo>
                <a:lnTo>
                  <a:pt x="562" y="7"/>
                </a:lnTo>
                <a:lnTo>
                  <a:pt x="545" y="10"/>
                </a:lnTo>
                <a:lnTo>
                  <a:pt x="529" y="13"/>
                </a:lnTo>
                <a:lnTo>
                  <a:pt x="513" y="17"/>
                </a:lnTo>
                <a:lnTo>
                  <a:pt x="497" y="20"/>
                </a:lnTo>
                <a:lnTo>
                  <a:pt x="466" y="29"/>
                </a:lnTo>
                <a:lnTo>
                  <a:pt x="450" y="34"/>
                </a:lnTo>
                <a:lnTo>
                  <a:pt x="435" y="40"/>
                </a:lnTo>
                <a:lnTo>
                  <a:pt x="420" y="46"/>
                </a:lnTo>
                <a:lnTo>
                  <a:pt x="405" y="52"/>
                </a:lnTo>
                <a:lnTo>
                  <a:pt x="375" y="65"/>
                </a:lnTo>
                <a:lnTo>
                  <a:pt x="361" y="72"/>
                </a:lnTo>
                <a:lnTo>
                  <a:pt x="347" y="80"/>
                </a:lnTo>
                <a:lnTo>
                  <a:pt x="333" y="87"/>
                </a:lnTo>
                <a:lnTo>
                  <a:pt x="319" y="96"/>
                </a:lnTo>
                <a:lnTo>
                  <a:pt x="292" y="113"/>
                </a:lnTo>
                <a:lnTo>
                  <a:pt x="266" y="131"/>
                </a:lnTo>
                <a:lnTo>
                  <a:pt x="253" y="141"/>
                </a:lnTo>
                <a:lnTo>
                  <a:pt x="241" y="151"/>
                </a:lnTo>
                <a:lnTo>
                  <a:pt x="229" y="161"/>
                </a:lnTo>
                <a:lnTo>
                  <a:pt x="217" y="172"/>
                </a:lnTo>
                <a:lnTo>
                  <a:pt x="194" y="194"/>
                </a:lnTo>
                <a:lnTo>
                  <a:pt x="172" y="217"/>
                </a:lnTo>
                <a:lnTo>
                  <a:pt x="161" y="229"/>
                </a:lnTo>
                <a:lnTo>
                  <a:pt x="151" y="241"/>
                </a:lnTo>
                <a:lnTo>
                  <a:pt x="131" y="266"/>
                </a:lnTo>
                <a:lnTo>
                  <a:pt x="113" y="292"/>
                </a:lnTo>
                <a:lnTo>
                  <a:pt x="104" y="305"/>
                </a:lnTo>
                <a:lnTo>
                  <a:pt x="96" y="319"/>
                </a:lnTo>
                <a:lnTo>
                  <a:pt x="80" y="347"/>
                </a:lnTo>
                <a:lnTo>
                  <a:pt x="65" y="375"/>
                </a:lnTo>
                <a:lnTo>
                  <a:pt x="58" y="390"/>
                </a:lnTo>
                <a:lnTo>
                  <a:pt x="52" y="405"/>
                </a:lnTo>
                <a:lnTo>
                  <a:pt x="40" y="435"/>
                </a:lnTo>
                <a:lnTo>
                  <a:pt x="29" y="466"/>
                </a:lnTo>
                <a:lnTo>
                  <a:pt x="20" y="497"/>
                </a:lnTo>
                <a:lnTo>
                  <a:pt x="17" y="513"/>
                </a:lnTo>
                <a:lnTo>
                  <a:pt x="13" y="529"/>
                </a:lnTo>
                <a:lnTo>
                  <a:pt x="10" y="545"/>
                </a:lnTo>
                <a:lnTo>
                  <a:pt x="7" y="562"/>
                </a:lnTo>
                <a:lnTo>
                  <a:pt x="5" y="578"/>
                </a:lnTo>
                <a:lnTo>
                  <a:pt x="3" y="595"/>
                </a:lnTo>
                <a:lnTo>
                  <a:pt x="2" y="612"/>
                </a:lnTo>
                <a:lnTo>
                  <a:pt x="0" y="629"/>
                </a:lnTo>
                <a:lnTo>
                  <a:pt x="0" y="646"/>
                </a:lnTo>
                <a:lnTo>
                  <a:pt x="0" y="664"/>
                </a:lnTo>
                <a:lnTo>
                  <a:pt x="0" y="698"/>
                </a:lnTo>
                <a:lnTo>
                  <a:pt x="2" y="715"/>
                </a:lnTo>
                <a:lnTo>
                  <a:pt x="3" y="732"/>
                </a:lnTo>
                <a:lnTo>
                  <a:pt x="5" y="748"/>
                </a:lnTo>
                <a:lnTo>
                  <a:pt x="7" y="765"/>
                </a:lnTo>
                <a:lnTo>
                  <a:pt x="10" y="781"/>
                </a:lnTo>
                <a:lnTo>
                  <a:pt x="13" y="798"/>
                </a:lnTo>
                <a:lnTo>
                  <a:pt x="17" y="814"/>
                </a:lnTo>
                <a:lnTo>
                  <a:pt x="20" y="830"/>
                </a:lnTo>
                <a:lnTo>
                  <a:pt x="29" y="861"/>
                </a:lnTo>
                <a:lnTo>
                  <a:pt x="34" y="877"/>
                </a:lnTo>
                <a:lnTo>
                  <a:pt x="40" y="892"/>
                </a:lnTo>
                <a:lnTo>
                  <a:pt x="46" y="907"/>
                </a:lnTo>
                <a:lnTo>
                  <a:pt x="52" y="922"/>
                </a:lnTo>
                <a:lnTo>
                  <a:pt x="65" y="951"/>
                </a:lnTo>
                <a:lnTo>
                  <a:pt x="72" y="966"/>
                </a:lnTo>
                <a:lnTo>
                  <a:pt x="80" y="980"/>
                </a:lnTo>
                <a:lnTo>
                  <a:pt x="87" y="994"/>
                </a:lnTo>
                <a:lnTo>
                  <a:pt x="96" y="1008"/>
                </a:lnTo>
                <a:lnTo>
                  <a:pt x="113" y="1035"/>
                </a:lnTo>
                <a:lnTo>
                  <a:pt x="131" y="1061"/>
                </a:lnTo>
                <a:lnTo>
                  <a:pt x="141" y="1073"/>
                </a:lnTo>
                <a:lnTo>
                  <a:pt x="151" y="1086"/>
                </a:lnTo>
                <a:lnTo>
                  <a:pt x="161" y="1098"/>
                </a:lnTo>
                <a:lnTo>
                  <a:pt x="172" y="1110"/>
                </a:lnTo>
                <a:lnTo>
                  <a:pt x="194" y="1133"/>
                </a:lnTo>
                <a:lnTo>
                  <a:pt x="217" y="1155"/>
                </a:lnTo>
                <a:lnTo>
                  <a:pt x="229" y="1165"/>
                </a:lnTo>
                <a:lnTo>
                  <a:pt x="241" y="1176"/>
                </a:lnTo>
                <a:lnTo>
                  <a:pt x="266" y="1195"/>
                </a:lnTo>
                <a:lnTo>
                  <a:pt x="292" y="1214"/>
                </a:lnTo>
                <a:lnTo>
                  <a:pt x="305" y="1223"/>
                </a:lnTo>
                <a:lnTo>
                  <a:pt x="319" y="1231"/>
                </a:lnTo>
                <a:lnTo>
                  <a:pt x="347" y="1247"/>
                </a:lnTo>
                <a:lnTo>
                  <a:pt x="375" y="1262"/>
                </a:lnTo>
                <a:lnTo>
                  <a:pt x="390" y="1269"/>
                </a:lnTo>
                <a:lnTo>
                  <a:pt x="405" y="1275"/>
                </a:lnTo>
                <a:lnTo>
                  <a:pt x="435" y="1287"/>
                </a:lnTo>
                <a:lnTo>
                  <a:pt x="466" y="1297"/>
                </a:lnTo>
                <a:lnTo>
                  <a:pt x="497" y="1306"/>
                </a:lnTo>
                <a:lnTo>
                  <a:pt x="513" y="1310"/>
                </a:lnTo>
                <a:lnTo>
                  <a:pt x="529" y="1314"/>
                </a:lnTo>
                <a:lnTo>
                  <a:pt x="545" y="1317"/>
                </a:lnTo>
                <a:lnTo>
                  <a:pt x="562" y="1319"/>
                </a:lnTo>
                <a:lnTo>
                  <a:pt x="578" y="1322"/>
                </a:lnTo>
                <a:lnTo>
                  <a:pt x="595" y="1324"/>
                </a:lnTo>
                <a:lnTo>
                  <a:pt x="612" y="1325"/>
                </a:lnTo>
                <a:lnTo>
                  <a:pt x="629" y="1326"/>
                </a:lnTo>
                <a:lnTo>
                  <a:pt x="664" y="1327"/>
                </a:lnTo>
                <a:lnTo>
                  <a:pt x="698" y="1326"/>
                </a:lnTo>
                <a:lnTo>
                  <a:pt x="715" y="1325"/>
                </a:lnTo>
                <a:lnTo>
                  <a:pt x="732" y="1324"/>
                </a:lnTo>
                <a:lnTo>
                  <a:pt x="748" y="1322"/>
                </a:lnTo>
                <a:lnTo>
                  <a:pt x="765" y="1319"/>
                </a:lnTo>
                <a:lnTo>
                  <a:pt x="781" y="1317"/>
                </a:lnTo>
                <a:lnTo>
                  <a:pt x="798" y="1314"/>
                </a:lnTo>
                <a:lnTo>
                  <a:pt x="814" y="1310"/>
                </a:lnTo>
                <a:lnTo>
                  <a:pt x="830" y="1306"/>
                </a:lnTo>
                <a:lnTo>
                  <a:pt x="861" y="1297"/>
                </a:lnTo>
                <a:lnTo>
                  <a:pt x="877" y="1292"/>
                </a:lnTo>
                <a:lnTo>
                  <a:pt x="892" y="1287"/>
                </a:lnTo>
                <a:lnTo>
                  <a:pt x="907" y="1281"/>
                </a:lnTo>
                <a:lnTo>
                  <a:pt x="922" y="1275"/>
                </a:lnTo>
                <a:lnTo>
                  <a:pt x="951" y="1262"/>
                </a:lnTo>
                <a:lnTo>
                  <a:pt x="966" y="1255"/>
                </a:lnTo>
                <a:lnTo>
                  <a:pt x="980" y="1247"/>
                </a:lnTo>
                <a:lnTo>
                  <a:pt x="994" y="1239"/>
                </a:lnTo>
                <a:lnTo>
                  <a:pt x="1008" y="1231"/>
                </a:lnTo>
                <a:lnTo>
                  <a:pt x="1035" y="1214"/>
                </a:lnTo>
                <a:lnTo>
                  <a:pt x="1061" y="1195"/>
                </a:lnTo>
                <a:lnTo>
                  <a:pt x="1073" y="1186"/>
                </a:lnTo>
                <a:lnTo>
                  <a:pt x="1086" y="1176"/>
                </a:lnTo>
                <a:lnTo>
                  <a:pt x="1098" y="1165"/>
                </a:lnTo>
                <a:lnTo>
                  <a:pt x="1110" y="1155"/>
                </a:lnTo>
                <a:lnTo>
                  <a:pt x="1133" y="1133"/>
                </a:lnTo>
                <a:lnTo>
                  <a:pt x="1155" y="1110"/>
                </a:lnTo>
                <a:lnTo>
                  <a:pt x="1165" y="1098"/>
                </a:lnTo>
                <a:lnTo>
                  <a:pt x="1176" y="1086"/>
                </a:lnTo>
                <a:lnTo>
                  <a:pt x="1195" y="1061"/>
                </a:lnTo>
                <a:lnTo>
                  <a:pt x="1214" y="1035"/>
                </a:lnTo>
                <a:lnTo>
                  <a:pt x="1223" y="1021"/>
                </a:lnTo>
                <a:lnTo>
                  <a:pt x="1231" y="1008"/>
                </a:lnTo>
                <a:lnTo>
                  <a:pt x="1247" y="980"/>
                </a:lnTo>
                <a:lnTo>
                  <a:pt x="1262" y="951"/>
                </a:lnTo>
                <a:lnTo>
                  <a:pt x="1269" y="937"/>
                </a:lnTo>
                <a:lnTo>
                  <a:pt x="1275" y="922"/>
                </a:lnTo>
                <a:lnTo>
                  <a:pt x="1287" y="892"/>
                </a:lnTo>
                <a:lnTo>
                  <a:pt x="1297" y="861"/>
                </a:lnTo>
                <a:lnTo>
                  <a:pt x="1306" y="830"/>
                </a:lnTo>
                <a:lnTo>
                  <a:pt x="1310" y="814"/>
                </a:lnTo>
                <a:lnTo>
                  <a:pt x="1314" y="798"/>
                </a:lnTo>
                <a:lnTo>
                  <a:pt x="1317" y="781"/>
                </a:lnTo>
                <a:lnTo>
                  <a:pt x="1319" y="765"/>
                </a:lnTo>
                <a:lnTo>
                  <a:pt x="1322" y="748"/>
                </a:lnTo>
                <a:lnTo>
                  <a:pt x="1324" y="732"/>
                </a:lnTo>
                <a:lnTo>
                  <a:pt x="1325" y="715"/>
                </a:lnTo>
                <a:lnTo>
                  <a:pt x="1326"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35" name="Freeform 9">
            <a:hlinkClick r:id="rId5" tooltip="Youtube"/>
          </p:cNvPr>
          <p:cNvSpPr>
            <a:spLocks noChangeAspect="1" noEditPoints="1"/>
          </p:cNvSpPr>
          <p:nvPr userDrawn="1"/>
        </p:nvSpPr>
        <p:spPr bwMode="auto">
          <a:xfrm>
            <a:off x="10340120" y="5409256"/>
            <a:ext cx="324244" cy="324000"/>
          </a:xfrm>
          <a:custGeom>
            <a:avLst/>
            <a:gdLst>
              <a:gd name="T0" fmla="*/ 1025 w 1328"/>
              <a:gd name="T1" fmla="*/ 698 h 1327"/>
              <a:gd name="T2" fmla="*/ 1017 w 1328"/>
              <a:gd name="T3" fmla="*/ 816 h 1327"/>
              <a:gd name="T4" fmla="*/ 1004 w 1328"/>
              <a:gd name="T5" fmla="*/ 870 h 1327"/>
              <a:gd name="T6" fmla="*/ 968 w 1328"/>
              <a:gd name="T7" fmla="*/ 909 h 1327"/>
              <a:gd name="T8" fmla="*/ 879 w 1328"/>
              <a:gd name="T9" fmla="*/ 926 h 1327"/>
              <a:gd name="T10" fmla="*/ 628 w 1328"/>
              <a:gd name="T11" fmla="*/ 933 h 1327"/>
              <a:gd name="T12" fmla="*/ 410 w 1328"/>
              <a:gd name="T13" fmla="*/ 923 h 1327"/>
              <a:gd name="T14" fmla="*/ 365 w 1328"/>
              <a:gd name="T15" fmla="*/ 911 h 1327"/>
              <a:gd name="T16" fmla="*/ 327 w 1328"/>
              <a:gd name="T17" fmla="*/ 875 h 1327"/>
              <a:gd name="T18" fmla="*/ 313 w 1328"/>
              <a:gd name="T19" fmla="*/ 830 h 1327"/>
              <a:gd name="T20" fmla="*/ 303 w 1328"/>
              <a:gd name="T21" fmla="*/ 698 h 1327"/>
              <a:gd name="T22" fmla="*/ 307 w 1328"/>
              <a:gd name="T23" fmla="*/ 568 h 1327"/>
              <a:gd name="T24" fmla="*/ 319 w 1328"/>
              <a:gd name="T25" fmla="*/ 497 h 1327"/>
              <a:gd name="T26" fmla="*/ 350 w 1328"/>
              <a:gd name="T27" fmla="*/ 454 h 1327"/>
              <a:gd name="T28" fmla="*/ 410 w 1328"/>
              <a:gd name="T29" fmla="*/ 434 h 1327"/>
              <a:gd name="T30" fmla="*/ 628 w 1328"/>
              <a:gd name="T31" fmla="*/ 424 h 1327"/>
              <a:gd name="T32" fmla="*/ 879 w 1328"/>
              <a:gd name="T33" fmla="*/ 430 h 1327"/>
              <a:gd name="T34" fmla="*/ 952 w 1328"/>
              <a:gd name="T35" fmla="*/ 440 h 1327"/>
              <a:gd name="T36" fmla="*/ 994 w 1328"/>
              <a:gd name="T37" fmla="*/ 471 h 1327"/>
              <a:gd name="T38" fmla="*/ 1010 w 1328"/>
              <a:gd name="T39" fmla="*/ 503 h 1327"/>
              <a:gd name="T40" fmla="*/ 1023 w 1328"/>
              <a:gd name="T41" fmla="*/ 611 h 1327"/>
              <a:gd name="T42" fmla="*/ 1326 w 1328"/>
              <a:gd name="T43" fmla="*/ 612 h 1327"/>
              <a:gd name="T44" fmla="*/ 1311 w 1328"/>
              <a:gd name="T45" fmla="*/ 513 h 1327"/>
              <a:gd name="T46" fmla="*/ 1276 w 1328"/>
              <a:gd name="T47" fmla="*/ 405 h 1327"/>
              <a:gd name="T48" fmla="*/ 1215 w 1328"/>
              <a:gd name="T49" fmla="*/ 292 h 1327"/>
              <a:gd name="T50" fmla="*/ 1134 w 1328"/>
              <a:gd name="T51" fmla="*/ 194 h 1327"/>
              <a:gd name="T52" fmla="*/ 1022 w 1328"/>
              <a:gd name="T53" fmla="*/ 104 h 1327"/>
              <a:gd name="T54" fmla="*/ 893 w 1328"/>
              <a:gd name="T55" fmla="*/ 40 h 1327"/>
              <a:gd name="T56" fmla="*/ 766 w 1328"/>
              <a:gd name="T57" fmla="*/ 7 h 1327"/>
              <a:gd name="T58" fmla="*/ 630 w 1328"/>
              <a:gd name="T59" fmla="*/ 0 h 1327"/>
              <a:gd name="T60" fmla="*/ 530 w 1328"/>
              <a:gd name="T61" fmla="*/ 13 h 1327"/>
              <a:gd name="T62" fmla="*/ 420 w 1328"/>
              <a:gd name="T63" fmla="*/ 46 h 1327"/>
              <a:gd name="T64" fmla="*/ 320 w 1328"/>
              <a:gd name="T65" fmla="*/ 96 h 1327"/>
              <a:gd name="T66" fmla="*/ 218 w 1328"/>
              <a:gd name="T67" fmla="*/ 172 h 1327"/>
              <a:gd name="T68" fmla="*/ 114 w 1328"/>
              <a:gd name="T69" fmla="*/ 292 h 1327"/>
              <a:gd name="T70" fmla="*/ 52 w 1328"/>
              <a:gd name="T71" fmla="*/ 405 h 1327"/>
              <a:gd name="T72" fmla="*/ 11 w 1328"/>
              <a:gd name="T73" fmla="*/ 545 h 1327"/>
              <a:gd name="T74" fmla="*/ 1 w 1328"/>
              <a:gd name="T75" fmla="*/ 646 h 1327"/>
              <a:gd name="T76" fmla="*/ 8 w 1328"/>
              <a:gd name="T77" fmla="*/ 765 h 1327"/>
              <a:gd name="T78" fmla="*/ 35 w 1328"/>
              <a:gd name="T79" fmla="*/ 877 h 1327"/>
              <a:gd name="T80" fmla="*/ 80 w 1328"/>
              <a:gd name="T81" fmla="*/ 980 h 1327"/>
              <a:gd name="T82" fmla="*/ 152 w 1328"/>
              <a:gd name="T83" fmla="*/ 1086 h 1327"/>
              <a:gd name="T84" fmla="*/ 242 w 1328"/>
              <a:gd name="T85" fmla="*/ 1176 h 1327"/>
              <a:gd name="T86" fmla="*/ 376 w 1328"/>
              <a:gd name="T87" fmla="*/ 1262 h 1327"/>
              <a:gd name="T88" fmla="*/ 514 w 1328"/>
              <a:gd name="T89" fmla="*/ 1310 h 1327"/>
              <a:gd name="T90" fmla="*/ 613 w 1328"/>
              <a:gd name="T91" fmla="*/ 1325 h 1327"/>
              <a:gd name="T92" fmla="*/ 749 w 1328"/>
              <a:gd name="T93" fmla="*/ 1322 h 1327"/>
              <a:gd name="T94" fmla="*/ 862 w 1328"/>
              <a:gd name="T95" fmla="*/ 1297 h 1327"/>
              <a:gd name="T96" fmla="*/ 967 w 1328"/>
              <a:gd name="T97" fmla="*/ 1255 h 1327"/>
              <a:gd name="T98" fmla="*/ 1074 w 1328"/>
              <a:gd name="T99" fmla="*/ 1186 h 1327"/>
              <a:gd name="T100" fmla="*/ 1166 w 1328"/>
              <a:gd name="T101" fmla="*/ 1098 h 1327"/>
              <a:gd name="T102" fmla="*/ 1248 w 1328"/>
              <a:gd name="T103" fmla="*/ 980 h 1327"/>
              <a:gd name="T104" fmla="*/ 1307 w 1328"/>
              <a:gd name="T105" fmla="*/ 830 h 1327"/>
              <a:gd name="T106" fmla="*/ 1324 w 1328"/>
              <a:gd name="T107"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8" h="1327">
                <a:moveTo>
                  <a:pt x="590" y="786"/>
                </a:moveTo>
                <a:lnTo>
                  <a:pt x="779" y="679"/>
                </a:lnTo>
                <a:lnTo>
                  <a:pt x="590" y="570"/>
                </a:lnTo>
                <a:lnTo>
                  <a:pt x="590" y="786"/>
                </a:lnTo>
                <a:close/>
                <a:moveTo>
                  <a:pt x="1025" y="679"/>
                </a:moveTo>
                <a:lnTo>
                  <a:pt x="1025" y="698"/>
                </a:lnTo>
                <a:lnTo>
                  <a:pt x="1024" y="719"/>
                </a:lnTo>
                <a:lnTo>
                  <a:pt x="1023" y="745"/>
                </a:lnTo>
                <a:lnTo>
                  <a:pt x="1022" y="773"/>
                </a:lnTo>
                <a:lnTo>
                  <a:pt x="1020" y="788"/>
                </a:lnTo>
                <a:lnTo>
                  <a:pt x="1019" y="802"/>
                </a:lnTo>
                <a:lnTo>
                  <a:pt x="1017" y="816"/>
                </a:lnTo>
                <a:lnTo>
                  <a:pt x="1015" y="830"/>
                </a:lnTo>
                <a:lnTo>
                  <a:pt x="1013" y="842"/>
                </a:lnTo>
                <a:lnTo>
                  <a:pt x="1010" y="853"/>
                </a:lnTo>
                <a:lnTo>
                  <a:pt x="1008" y="859"/>
                </a:lnTo>
                <a:lnTo>
                  <a:pt x="1006" y="865"/>
                </a:lnTo>
                <a:lnTo>
                  <a:pt x="1004" y="870"/>
                </a:lnTo>
                <a:lnTo>
                  <a:pt x="1001" y="875"/>
                </a:lnTo>
                <a:lnTo>
                  <a:pt x="994" y="885"/>
                </a:lnTo>
                <a:lnTo>
                  <a:pt x="987" y="894"/>
                </a:lnTo>
                <a:lnTo>
                  <a:pt x="978" y="902"/>
                </a:lnTo>
                <a:lnTo>
                  <a:pt x="973" y="905"/>
                </a:lnTo>
                <a:lnTo>
                  <a:pt x="968" y="909"/>
                </a:lnTo>
                <a:lnTo>
                  <a:pt x="958" y="914"/>
                </a:lnTo>
                <a:lnTo>
                  <a:pt x="946" y="918"/>
                </a:lnTo>
                <a:lnTo>
                  <a:pt x="934" y="920"/>
                </a:lnTo>
                <a:lnTo>
                  <a:pt x="918" y="923"/>
                </a:lnTo>
                <a:lnTo>
                  <a:pt x="899" y="925"/>
                </a:lnTo>
                <a:lnTo>
                  <a:pt x="879" y="926"/>
                </a:lnTo>
                <a:lnTo>
                  <a:pt x="832" y="929"/>
                </a:lnTo>
                <a:lnTo>
                  <a:pt x="784" y="931"/>
                </a:lnTo>
                <a:lnTo>
                  <a:pt x="739" y="932"/>
                </a:lnTo>
                <a:lnTo>
                  <a:pt x="700" y="933"/>
                </a:lnTo>
                <a:lnTo>
                  <a:pt x="664" y="933"/>
                </a:lnTo>
                <a:lnTo>
                  <a:pt x="628" y="933"/>
                </a:lnTo>
                <a:lnTo>
                  <a:pt x="589" y="932"/>
                </a:lnTo>
                <a:lnTo>
                  <a:pt x="543" y="931"/>
                </a:lnTo>
                <a:lnTo>
                  <a:pt x="495" y="929"/>
                </a:lnTo>
                <a:lnTo>
                  <a:pt x="449" y="926"/>
                </a:lnTo>
                <a:lnTo>
                  <a:pt x="428" y="925"/>
                </a:lnTo>
                <a:lnTo>
                  <a:pt x="410" y="923"/>
                </a:lnTo>
                <a:lnTo>
                  <a:pt x="394" y="920"/>
                </a:lnTo>
                <a:lnTo>
                  <a:pt x="387" y="919"/>
                </a:lnTo>
                <a:lnTo>
                  <a:pt x="381" y="918"/>
                </a:lnTo>
                <a:lnTo>
                  <a:pt x="376" y="916"/>
                </a:lnTo>
                <a:lnTo>
                  <a:pt x="370" y="914"/>
                </a:lnTo>
                <a:lnTo>
                  <a:pt x="365" y="911"/>
                </a:lnTo>
                <a:lnTo>
                  <a:pt x="359" y="909"/>
                </a:lnTo>
                <a:lnTo>
                  <a:pt x="350" y="902"/>
                </a:lnTo>
                <a:lnTo>
                  <a:pt x="341" y="894"/>
                </a:lnTo>
                <a:lnTo>
                  <a:pt x="333" y="885"/>
                </a:lnTo>
                <a:lnTo>
                  <a:pt x="330" y="881"/>
                </a:lnTo>
                <a:lnTo>
                  <a:pt x="327" y="875"/>
                </a:lnTo>
                <a:lnTo>
                  <a:pt x="324" y="870"/>
                </a:lnTo>
                <a:lnTo>
                  <a:pt x="321" y="865"/>
                </a:lnTo>
                <a:lnTo>
                  <a:pt x="319" y="859"/>
                </a:lnTo>
                <a:lnTo>
                  <a:pt x="318" y="853"/>
                </a:lnTo>
                <a:lnTo>
                  <a:pt x="315" y="842"/>
                </a:lnTo>
                <a:lnTo>
                  <a:pt x="313" y="830"/>
                </a:lnTo>
                <a:lnTo>
                  <a:pt x="311" y="816"/>
                </a:lnTo>
                <a:lnTo>
                  <a:pt x="309" y="802"/>
                </a:lnTo>
                <a:lnTo>
                  <a:pt x="306" y="773"/>
                </a:lnTo>
                <a:lnTo>
                  <a:pt x="304" y="745"/>
                </a:lnTo>
                <a:lnTo>
                  <a:pt x="303" y="719"/>
                </a:lnTo>
                <a:lnTo>
                  <a:pt x="303" y="698"/>
                </a:lnTo>
                <a:lnTo>
                  <a:pt x="303" y="679"/>
                </a:lnTo>
                <a:lnTo>
                  <a:pt x="303" y="658"/>
                </a:lnTo>
                <a:lnTo>
                  <a:pt x="303" y="637"/>
                </a:lnTo>
                <a:lnTo>
                  <a:pt x="304" y="611"/>
                </a:lnTo>
                <a:lnTo>
                  <a:pt x="306" y="583"/>
                </a:lnTo>
                <a:lnTo>
                  <a:pt x="307" y="568"/>
                </a:lnTo>
                <a:lnTo>
                  <a:pt x="309" y="554"/>
                </a:lnTo>
                <a:lnTo>
                  <a:pt x="311" y="540"/>
                </a:lnTo>
                <a:lnTo>
                  <a:pt x="313" y="527"/>
                </a:lnTo>
                <a:lnTo>
                  <a:pt x="315" y="514"/>
                </a:lnTo>
                <a:lnTo>
                  <a:pt x="318" y="503"/>
                </a:lnTo>
                <a:lnTo>
                  <a:pt x="319" y="497"/>
                </a:lnTo>
                <a:lnTo>
                  <a:pt x="321" y="491"/>
                </a:lnTo>
                <a:lnTo>
                  <a:pt x="324" y="486"/>
                </a:lnTo>
                <a:lnTo>
                  <a:pt x="327" y="481"/>
                </a:lnTo>
                <a:lnTo>
                  <a:pt x="333" y="471"/>
                </a:lnTo>
                <a:lnTo>
                  <a:pt x="341" y="462"/>
                </a:lnTo>
                <a:lnTo>
                  <a:pt x="350" y="454"/>
                </a:lnTo>
                <a:lnTo>
                  <a:pt x="354" y="451"/>
                </a:lnTo>
                <a:lnTo>
                  <a:pt x="359" y="448"/>
                </a:lnTo>
                <a:lnTo>
                  <a:pt x="370" y="442"/>
                </a:lnTo>
                <a:lnTo>
                  <a:pt x="381" y="439"/>
                </a:lnTo>
                <a:lnTo>
                  <a:pt x="394" y="436"/>
                </a:lnTo>
                <a:lnTo>
                  <a:pt x="410" y="434"/>
                </a:lnTo>
                <a:lnTo>
                  <a:pt x="428" y="432"/>
                </a:lnTo>
                <a:lnTo>
                  <a:pt x="449" y="430"/>
                </a:lnTo>
                <a:lnTo>
                  <a:pt x="495" y="427"/>
                </a:lnTo>
                <a:lnTo>
                  <a:pt x="543" y="425"/>
                </a:lnTo>
                <a:lnTo>
                  <a:pt x="589" y="424"/>
                </a:lnTo>
                <a:lnTo>
                  <a:pt x="628" y="424"/>
                </a:lnTo>
                <a:lnTo>
                  <a:pt x="664" y="423"/>
                </a:lnTo>
                <a:lnTo>
                  <a:pt x="700" y="424"/>
                </a:lnTo>
                <a:lnTo>
                  <a:pt x="739" y="424"/>
                </a:lnTo>
                <a:lnTo>
                  <a:pt x="784" y="425"/>
                </a:lnTo>
                <a:lnTo>
                  <a:pt x="832" y="427"/>
                </a:lnTo>
                <a:lnTo>
                  <a:pt x="879" y="430"/>
                </a:lnTo>
                <a:lnTo>
                  <a:pt x="899" y="432"/>
                </a:lnTo>
                <a:lnTo>
                  <a:pt x="918" y="434"/>
                </a:lnTo>
                <a:lnTo>
                  <a:pt x="934" y="436"/>
                </a:lnTo>
                <a:lnTo>
                  <a:pt x="941" y="437"/>
                </a:lnTo>
                <a:lnTo>
                  <a:pt x="946" y="439"/>
                </a:lnTo>
                <a:lnTo>
                  <a:pt x="952" y="440"/>
                </a:lnTo>
                <a:lnTo>
                  <a:pt x="958" y="442"/>
                </a:lnTo>
                <a:lnTo>
                  <a:pt x="963" y="445"/>
                </a:lnTo>
                <a:lnTo>
                  <a:pt x="968" y="448"/>
                </a:lnTo>
                <a:lnTo>
                  <a:pt x="978" y="454"/>
                </a:lnTo>
                <a:lnTo>
                  <a:pt x="987" y="462"/>
                </a:lnTo>
                <a:lnTo>
                  <a:pt x="994" y="471"/>
                </a:lnTo>
                <a:lnTo>
                  <a:pt x="998" y="476"/>
                </a:lnTo>
                <a:lnTo>
                  <a:pt x="1001" y="481"/>
                </a:lnTo>
                <a:lnTo>
                  <a:pt x="1004" y="486"/>
                </a:lnTo>
                <a:lnTo>
                  <a:pt x="1006" y="491"/>
                </a:lnTo>
                <a:lnTo>
                  <a:pt x="1008" y="497"/>
                </a:lnTo>
                <a:lnTo>
                  <a:pt x="1010" y="503"/>
                </a:lnTo>
                <a:lnTo>
                  <a:pt x="1013" y="514"/>
                </a:lnTo>
                <a:lnTo>
                  <a:pt x="1015" y="527"/>
                </a:lnTo>
                <a:lnTo>
                  <a:pt x="1017" y="540"/>
                </a:lnTo>
                <a:lnTo>
                  <a:pt x="1019" y="554"/>
                </a:lnTo>
                <a:lnTo>
                  <a:pt x="1022" y="583"/>
                </a:lnTo>
                <a:lnTo>
                  <a:pt x="1023" y="611"/>
                </a:lnTo>
                <a:lnTo>
                  <a:pt x="1024" y="637"/>
                </a:lnTo>
                <a:lnTo>
                  <a:pt x="1025" y="658"/>
                </a:lnTo>
                <a:lnTo>
                  <a:pt x="1025" y="679"/>
                </a:lnTo>
                <a:close/>
                <a:moveTo>
                  <a:pt x="1328" y="664"/>
                </a:moveTo>
                <a:lnTo>
                  <a:pt x="1327" y="629"/>
                </a:lnTo>
                <a:lnTo>
                  <a:pt x="1326" y="612"/>
                </a:lnTo>
                <a:lnTo>
                  <a:pt x="1324" y="595"/>
                </a:lnTo>
                <a:lnTo>
                  <a:pt x="1323" y="578"/>
                </a:lnTo>
                <a:lnTo>
                  <a:pt x="1320" y="562"/>
                </a:lnTo>
                <a:lnTo>
                  <a:pt x="1317" y="545"/>
                </a:lnTo>
                <a:lnTo>
                  <a:pt x="1314" y="529"/>
                </a:lnTo>
                <a:lnTo>
                  <a:pt x="1311" y="513"/>
                </a:lnTo>
                <a:lnTo>
                  <a:pt x="1307" y="497"/>
                </a:lnTo>
                <a:lnTo>
                  <a:pt x="1298" y="466"/>
                </a:lnTo>
                <a:lnTo>
                  <a:pt x="1293" y="450"/>
                </a:lnTo>
                <a:lnTo>
                  <a:pt x="1288" y="435"/>
                </a:lnTo>
                <a:lnTo>
                  <a:pt x="1282" y="420"/>
                </a:lnTo>
                <a:lnTo>
                  <a:pt x="1276" y="405"/>
                </a:lnTo>
                <a:lnTo>
                  <a:pt x="1262" y="375"/>
                </a:lnTo>
                <a:lnTo>
                  <a:pt x="1255" y="361"/>
                </a:lnTo>
                <a:lnTo>
                  <a:pt x="1248" y="347"/>
                </a:lnTo>
                <a:lnTo>
                  <a:pt x="1240" y="333"/>
                </a:lnTo>
                <a:lnTo>
                  <a:pt x="1232" y="319"/>
                </a:lnTo>
                <a:lnTo>
                  <a:pt x="1215" y="292"/>
                </a:lnTo>
                <a:lnTo>
                  <a:pt x="1196" y="266"/>
                </a:lnTo>
                <a:lnTo>
                  <a:pt x="1186" y="253"/>
                </a:lnTo>
                <a:lnTo>
                  <a:pt x="1176" y="241"/>
                </a:lnTo>
                <a:lnTo>
                  <a:pt x="1166" y="229"/>
                </a:lnTo>
                <a:lnTo>
                  <a:pt x="1156" y="217"/>
                </a:lnTo>
                <a:lnTo>
                  <a:pt x="1134" y="194"/>
                </a:lnTo>
                <a:lnTo>
                  <a:pt x="1111" y="172"/>
                </a:lnTo>
                <a:lnTo>
                  <a:pt x="1099" y="161"/>
                </a:lnTo>
                <a:lnTo>
                  <a:pt x="1086" y="151"/>
                </a:lnTo>
                <a:lnTo>
                  <a:pt x="1061" y="131"/>
                </a:lnTo>
                <a:lnTo>
                  <a:pt x="1035" y="113"/>
                </a:lnTo>
                <a:lnTo>
                  <a:pt x="1022" y="104"/>
                </a:lnTo>
                <a:lnTo>
                  <a:pt x="1009" y="96"/>
                </a:lnTo>
                <a:lnTo>
                  <a:pt x="981" y="80"/>
                </a:lnTo>
                <a:lnTo>
                  <a:pt x="952" y="65"/>
                </a:lnTo>
                <a:lnTo>
                  <a:pt x="938" y="58"/>
                </a:lnTo>
                <a:lnTo>
                  <a:pt x="923" y="52"/>
                </a:lnTo>
                <a:lnTo>
                  <a:pt x="893" y="40"/>
                </a:lnTo>
                <a:lnTo>
                  <a:pt x="862" y="29"/>
                </a:lnTo>
                <a:lnTo>
                  <a:pt x="830" y="20"/>
                </a:lnTo>
                <a:lnTo>
                  <a:pt x="814" y="17"/>
                </a:lnTo>
                <a:lnTo>
                  <a:pt x="798" y="13"/>
                </a:lnTo>
                <a:lnTo>
                  <a:pt x="782" y="10"/>
                </a:lnTo>
                <a:lnTo>
                  <a:pt x="766" y="7"/>
                </a:lnTo>
                <a:lnTo>
                  <a:pt x="749" y="5"/>
                </a:lnTo>
                <a:lnTo>
                  <a:pt x="732" y="3"/>
                </a:lnTo>
                <a:lnTo>
                  <a:pt x="716" y="2"/>
                </a:lnTo>
                <a:lnTo>
                  <a:pt x="699" y="0"/>
                </a:lnTo>
                <a:lnTo>
                  <a:pt x="665" y="0"/>
                </a:lnTo>
                <a:lnTo>
                  <a:pt x="630" y="0"/>
                </a:lnTo>
                <a:lnTo>
                  <a:pt x="613" y="2"/>
                </a:lnTo>
                <a:lnTo>
                  <a:pt x="596" y="3"/>
                </a:lnTo>
                <a:lnTo>
                  <a:pt x="579" y="5"/>
                </a:lnTo>
                <a:lnTo>
                  <a:pt x="563" y="7"/>
                </a:lnTo>
                <a:lnTo>
                  <a:pt x="546" y="10"/>
                </a:lnTo>
                <a:lnTo>
                  <a:pt x="530" y="13"/>
                </a:lnTo>
                <a:lnTo>
                  <a:pt x="514" y="17"/>
                </a:lnTo>
                <a:lnTo>
                  <a:pt x="498" y="20"/>
                </a:lnTo>
                <a:lnTo>
                  <a:pt x="466" y="29"/>
                </a:lnTo>
                <a:lnTo>
                  <a:pt x="451" y="34"/>
                </a:lnTo>
                <a:lnTo>
                  <a:pt x="436" y="40"/>
                </a:lnTo>
                <a:lnTo>
                  <a:pt x="420" y="46"/>
                </a:lnTo>
                <a:lnTo>
                  <a:pt x="405" y="52"/>
                </a:lnTo>
                <a:lnTo>
                  <a:pt x="376" y="65"/>
                </a:lnTo>
                <a:lnTo>
                  <a:pt x="362" y="72"/>
                </a:lnTo>
                <a:lnTo>
                  <a:pt x="347" y="80"/>
                </a:lnTo>
                <a:lnTo>
                  <a:pt x="333" y="87"/>
                </a:lnTo>
                <a:lnTo>
                  <a:pt x="320" y="96"/>
                </a:lnTo>
                <a:lnTo>
                  <a:pt x="293" y="113"/>
                </a:lnTo>
                <a:lnTo>
                  <a:pt x="267" y="131"/>
                </a:lnTo>
                <a:lnTo>
                  <a:pt x="254" y="141"/>
                </a:lnTo>
                <a:lnTo>
                  <a:pt x="242" y="151"/>
                </a:lnTo>
                <a:lnTo>
                  <a:pt x="230" y="161"/>
                </a:lnTo>
                <a:lnTo>
                  <a:pt x="218" y="172"/>
                </a:lnTo>
                <a:lnTo>
                  <a:pt x="195" y="194"/>
                </a:lnTo>
                <a:lnTo>
                  <a:pt x="173" y="217"/>
                </a:lnTo>
                <a:lnTo>
                  <a:pt x="162" y="229"/>
                </a:lnTo>
                <a:lnTo>
                  <a:pt x="152" y="241"/>
                </a:lnTo>
                <a:lnTo>
                  <a:pt x="132" y="266"/>
                </a:lnTo>
                <a:lnTo>
                  <a:pt x="114" y="292"/>
                </a:lnTo>
                <a:lnTo>
                  <a:pt x="105" y="305"/>
                </a:lnTo>
                <a:lnTo>
                  <a:pt x="96" y="319"/>
                </a:lnTo>
                <a:lnTo>
                  <a:pt x="80" y="347"/>
                </a:lnTo>
                <a:lnTo>
                  <a:pt x="66" y="375"/>
                </a:lnTo>
                <a:lnTo>
                  <a:pt x="59" y="390"/>
                </a:lnTo>
                <a:lnTo>
                  <a:pt x="52" y="405"/>
                </a:lnTo>
                <a:lnTo>
                  <a:pt x="41" y="435"/>
                </a:lnTo>
                <a:lnTo>
                  <a:pt x="30" y="466"/>
                </a:lnTo>
                <a:lnTo>
                  <a:pt x="21" y="497"/>
                </a:lnTo>
                <a:lnTo>
                  <a:pt x="17" y="513"/>
                </a:lnTo>
                <a:lnTo>
                  <a:pt x="14" y="529"/>
                </a:lnTo>
                <a:lnTo>
                  <a:pt x="11" y="545"/>
                </a:lnTo>
                <a:lnTo>
                  <a:pt x="8" y="562"/>
                </a:lnTo>
                <a:lnTo>
                  <a:pt x="6" y="578"/>
                </a:lnTo>
                <a:lnTo>
                  <a:pt x="4" y="595"/>
                </a:lnTo>
                <a:lnTo>
                  <a:pt x="2" y="612"/>
                </a:lnTo>
                <a:lnTo>
                  <a:pt x="1" y="629"/>
                </a:lnTo>
                <a:lnTo>
                  <a:pt x="1" y="646"/>
                </a:lnTo>
                <a:lnTo>
                  <a:pt x="0" y="664"/>
                </a:lnTo>
                <a:lnTo>
                  <a:pt x="1" y="698"/>
                </a:lnTo>
                <a:lnTo>
                  <a:pt x="2" y="715"/>
                </a:lnTo>
                <a:lnTo>
                  <a:pt x="4" y="732"/>
                </a:lnTo>
                <a:lnTo>
                  <a:pt x="6" y="748"/>
                </a:lnTo>
                <a:lnTo>
                  <a:pt x="8" y="765"/>
                </a:lnTo>
                <a:lnTo>
                  <a:pt x="11" y="781"/>
                </a:lnTo>
                <a:lnTo>
                  <a:pt x="14" y="798"/>
                </a:lnTo>
                <a:lnTo>
                  <a:pt x="17" y="814"/>
                </a:lnTo>
                <a:lnTo>
                  <a:pt x="21" y="830"/>
                </a:lnTo>
                <a:lnTo>
                  <a:pt x="30" y="861"/>
                </a:lnTo>
                <a:lnTo>
                  <a:pt x="35" y="877"/>
                </a:lnTo>
                <a:lnTo>
                  <a:pt x="41" y="892"/>
                </a:lnTo>
                <a:lnTo>
                  <a:pt x="46" y="907"/>
                </a:lnTo>
                <a:lnTo>
                  <a:pt x="52" y="922"/>
                </a:lnTo>
                <a:lnTo>
                  <a:pt x="66" y="951"/>
                </a:lnTo>
                <a:lnTo>
                  <a:pt x="73" y="966"/>
                </a:lnTo>
                <a:lnTo>
                  <a:pt x="80" y="980"/>
                </a:lnTo>
                <a:lnTo>
                  <a:pt x="88" y="994"/>
                </a:lnTo>
                <a:lnTo>
                  <a:pt x="96" y="1008"/>
                </a:lnTo>
                <a:lnTo>
                  <a:pt x="114" y="1035"/>
                </a:lnTo>
                <a:lnTo>
                  <a:pt x="132" y="1061"/>
                </a:lnTo>
                <a:lnTo>
                  <a:pt x="142" y="1073"/>
                </a:lnTo>
                <a:lnTo>
                  <a:pt x="152" y="1086"/>
                </a:lnTo>
                <a:lnTo>
                  <a:pt x="162" y="1098"/>
                </a:lnTo>
                <a:lnTo>
                  <a:pt x="173" y="1110"/>
                </a:lnTo>
                <a:lnTo>
                  <a:pt x="195" y="1133"/>
                </a:lnTo>
                <a:lnTo>
                  <a:pt x="218" y="1155"/>
                </a:lnTo>
                <a:lnTo>
                  <a:pt x="230" y="1165"/>
                </a:lnTo>
                <a:lnTo>
                  <a:pt x="242" y="1176"/>
                </a:lnTo>
                <a:lnTo>
                  <a:pt x="267" y="1195"/>
                </a:lnTo>
                <a:lnTo>
                  <a:pt x="293" y="1214"/>
                </a:lnTo>
                <a:lnTo>
                  <a:pt x="306" y="1223"/>
                </a:lnTo>
                <a:lnTo>
                  <a:pt x="320" y="1231"/>
                </a:lnTo>
                <a:lnTo>
                  <a:pt x="347" y="1247"/>
                </a:lnTo>
                <a:lnTo>
                  <a:pt x="376" y="1262"/>
                </a:lnTo>
                <a:lnTo>
                  <a:pt x="391" y="1269"/>
                </a:lnTo>
                <a:lnTo>
                  <a:pt x="405" y="1275"/>
                </a:lnTo>
                <a:lnTo>
                  <a:pt x="436" y="1287"/>
                </a:lnTo>
                <a:lnTo>
                  <a:pt x="466" y="1297"/>
                </a:lnTo>
                <a:lnTo>
                  <a:pt x="498" y="1306"/>
                </a:lnTo>
                <a:lnTo>
                  <a:pt x="514" y="1310"/>
                </a:lnTo>
                <a:lnTo>
                  <a:pt x="530" y="1314"/>
                </a:lnTo>
                <a:lnTo>
                  <a:pt x="546" y="1317"/>
                </a:lnTo>
                <a:lnTo>
                  <a:pt x="563" y="1319"/>
                </a:lnTo>
                <a:lnTo>
                  <a:pt x="579" y="1322"/>
                </a:lnTo>
                <a:lnTo>
                  <a:pt x="596" y="1324"/>
                </a:lnTo>
                <a:lnTo>
                  <a:pt x="613" y="1325"/>
                </a:lnTo>
                <a:lnTo>
                  <a:pt x="630" y="1326"/>
                </a:lnTo>
                <a:lnTo>
                  <a:pt x="665" y="1327"/>
                </a:lnTo>
                <a:lnTo>
                  <a:pt x="699" y="1326"/>
                </a:lnTo>
                <a:lnTo>
                  <a:pt x="716" y="1325"/>
                </a:lnTo>
                <a:lnTo>
                  <a:pt x="732" y="1324"/>
                </a:lnTo>
                <a:lnTo>
                  <a:pt x="749" y="1322"/>
                </a:lnTo>
                <a:lnTo>
                  <a:pt x="766" y="1319"/>
                </a:lnTo>
                <a:lnTo>
                  <a:pt x="782" y="1317"/>
                </a:lnTo>
                <a:lnTo>
                  <a:pt x="798" y="1314"/>
                </a:lnTo>
                <a:lnTo>
                  <a:pt x="814" y="1310"/>
                </a:lnTo>
                <a:lnTo>
                  <a:pt x="830" y="1306"/>
                </a:lnTo>
                <a:lnTo>
                  <a:pt x="862" y="1297"/>
                </a:lnTo>
                <a:lnTo>
                  <a:pt x="877" y="1292"/>
                </a:lnTo>
                <a:lnTo>
                  <a:pt x="893" y="1287"/>
                </a:lnTo>
                <a:lnTo>
                  <a:pt x="908" y="1281"/>
                </a:lnTo>
                <a:lnTo>
                  <a:pt x="923" y="1275"/>
                </a:lnTo>
                <a:lnTo>
                  <a:pt x="952" y="1262"/>
                </a:lnTo>
                <a:lnTo>
                  <a:pt x="967" y="1255"/>
                </a:lnTo>
                <a:lnTo>
                  <a:pt x="981" y="1247"/>
                </a:lnTo>
                <a:lnTo>
                  <a:pt x="995" y="1239"/>
                </a:lnTo>
                <a:lnTo>
                  <a:pt x="1009" y="1231"/>
                </a:lnTo>
                <a:lnTo>
                  <a:pt x="1035" y="1214"/>
                </a:lnTo>
                <a:lnTo>
                  <a:pt x="1061" y="1195"/>
                </a:lnTo>
                <a:lnTo>
                  <a:pt x="1074" y="1186"/>
                </a:lnTo>
                <a:lnTo>
                  <a:pt x="1086" y="1176"/>
                </a:lnTo>
                <a:lnTo>
                  <a:pt x="1099" y="1165"/>
                </a:lnTo>
                <a:lnTo>
                  <a:pt x="1111" y="1155"/>
                </a:lnTo>
                <a:lnTo>
                  <a:pt x="1134" y="1133"/>
                </a:lnTo>
                <a:lnTo>
                  <a:pt x="1156" y="1110"/>
                </a:lnTo>
                <a:lnTo>
                  <a:pt x="1166" y="1098"/>
                </a:lnTo>
                <a:lnTo>
                  <a:pt x="1176" y="1086"/>
                </a:lnTo>
                <a:lnTo>
                  <a:pt x="1196" y="1061"/>
                </a:lnTo>
                <a:lnTo>
                  <a:pt x="1215" y="1035"/>
                </a:lnTo>
                <a:lnTo>
                  <a:pt x="1223" y="1021"/>
                </a:lnTo>
                <a:lnTo>
                  <a:pt x="1232" y="1008"/>
                </a:lnTo>
                <a:lnTo>
                  <a:pt x="1248" y="980"/>
                </a:lnTo>
                <a:lnTo>
                  <a:pt x="1262" y="951"/>
                </a:lnTo>
                <a:lnTo>
                  <a:pt x="1269" y="937"/>
                </a:lnTo>
                <a:lnTo>
                  <a:pt x="1276" y="922"/>
                </a:lnTo>
                <a:lnTo>
                  <a:pt x="1288" y="892"/>
                </a:lnTo>
                <a:lnTo>
                  <a:pt x="1298" y="861"/>
                </a:lnTo>
                <a:lnTo>
                  <a:pt x="1307" y="830"/>
                </a:lnTo>
                <a:lnTo>
                  <a:pt x="1311" y="814"/>
                </a:lnTo>
                <a:lnTo>
                  <a:pt x="1314" y="798"/>
                </a:lnTo>
                <a:lnTo>
                  <a:pt x="1317" y="781"/>
                </a:lnTo>
                <a:lnTo>
                  <a:pt x="1320" y="765"/>
                </a:lnTo>
                <a:lnTo>
                  <a:pt x="1323" y="748"/>
                </a:lnTo>
                <a:lnTo>
                  <a:pt x="1324" y="732"/>
                </a:lnTo>
                <a:lnTo>
                  <a:pt x="1326" y="715"/>
                </a:lnTo>
                <a:lnTo>
                  <a:pt x="1327" y="698"/>
                </a:lnTo>
                <a:lnTo>
                  <a:pt x="1328"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380037694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hank you and Contacts Long">
    <p:bg>
      <p:bgPr>
        <a:solidFill>
          <a:srgbClr val="83CFEA"/>
        </a:solidFill>
        <a:effectLst/>
      </p:bgPr>
    </p:bg>
    <p:spTree>
      <p:nvGrpSpPr>
        <p:cNvPr id="1" name=""/>
        <p:cNvGrpSpPr/>
        <p:nvPr/>
      </p:nvGrpSpPr>
      <p:grpSpPr>
        <a:xfrm>
          <a:off x="0" y="0"/>
          <a:ext cx="0" cy="0"/>
          <a:chOff x="0" y="0"/>
          <a:chExt cx="0" cy="0"/>
        </a:xfrm>
      </p:grpSpPr>
      <p:sp>
        <p:nvSpPr>
          <p:cNvPr id="17" name="Rounded Rectangle 16"/>
          <p:cNvSpPr/>
          <p:nvPr userDrawn="1"/>
        </p:nvSpPr>
        <p:spPr>
          <a:xfrm>
            <a:off x="3287688" y="620688"/>
            <a:ext cx="8904312" cy="3312368"/>
          </a:xfrm>
          <a:custGeom>
            <a:avLst/>
            <a:gdLst/>
            <a:ahLst/>
            <a:cxnLst/>
            <a:rect l="l" t="t" r="r" b="b"/>
            <a:pathLst>
              <a:path w="8904312" h="3312368">
                <a:moveTo>
                  <a:pt x="180127" y="0"/>
                </a:moveTo>
                <a:lnTo>
                  <a:pt x="4320480" y="0"/>
                </a:lnTo>
                <a:lnTo>
                  <a:pt x="6096000" y="0"/>
                </a:lnTo>
                <a:lnTo>
                  <a:pt x="8904312" y="0"/>
                </a:lnTo>
                <a:lnTo>
                  <a:pt x="8904312" y="3312368"/>
                </a:lnTo>
                <a:lnTo>
                  <a:pt x="6096000" y="3312368"/>
                </a:lnTo>
                <a:lnTo>
                  <a:pt x="4320480" y="3312368"/>
                </a:lnTo>
                <a:lnTo>
                  <a:pt x="180127" y="3312368"/>
                </a:lnTo>
                <a:cubicBezTo>
                  <a:pt x="80646" y="3312368"/>
                  <a:pt x="0" y="3231722"/>
                  <a:pt x="0" y="3132241"/>
                </a:cubicBezTo>
                <a:lnTo>
                  <a:pt x="0" y="180127"/>
                </a:lnTo>
                <a:cubicBezTo>
                  <a:pt x="0" y="80646"/>
                  <a:pt x="80646" y="0"/>
                  <a:pt x="18012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0" name="Rounded Rectangle 19"/>
          <p:cNvSpPr/>
          <p:nvPr userDrawn="1"/>
        </p:nvSpPr>
        <p:spPr>
          <a:xfrm>
            <a:off x="3287713" y="4005064"/>
            <a:ext cx="8904287" cy="2016324"/>
          </a:xfrm>
          <a:custGeom>
            <a:avLst/>
            <a:gdLst/>
            <a:ahLst/>
            <a:cxnLst/>
            <a:rect l="l" t="t" r="r" b="b"/>
            <a:pathLst>
              <a:path w="8904287" h="2016324">
                <a:moveTo>
                  <a:pt x="217521" y="0"/>
                </a:moveTo>
                <a:lnTo>
                  <a:pt x="8904287" y="0"/>
                </a:lnTo>
                <a:lnTo>
                  <a:pt x="8904287" y="2016324"/>
                </a:lnTo>
                <a:lnTo>
                  <a:pt x="217521" y="2016324"/>
                </a:lnTo>
                <a:cubicBezTo>
                  <a:pt x="97387" y="2016324"/>
                  <a:pt x="0" y="1918937"/>
                  <a:pt x="0" y="1798803"/>
                </a:cubicBezTo>
                <a:lnTo>
                  <a:pt x="0" y="217521"/>
                </a:lnTo>
                <a:cubicBezTo>
                  <a:pt x="0" y="97387"/>
                  <a:pt x="97387" y="0"/>
                  <a:pt x="2175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hasCustomPrompt="1"/>
          </p:nvPr>
        </p:nvSpPr>
        <p:spPr>
          <a:xfrm>
            <a:off x="3719737" y="980728"/>
            <a:ext cx="8064606" cy="1440160"/>
          </a:xfrm>
        </p:spPr>
        <p:txBody>
          <a:bodyPr/>
          <a:lstStyle>
            <a:lvl1pPr>
              <a:defRPr sz="4000" baseline="0">
                <a:solidFill>
                  <a:schemeClr val="bg1"/>
                </a:solidFill>
              </a:defRPr>
            </a:lvl1pPr>
          </a:lstStyle>
          <a:p>
            <a:r>
              <a:rPr lang="fi-FI" noProof="0"/>
              <a:t>Loppusanat tähän korkeintaan 2 riville</a:t>
            </a:r>
          </a:p>
        </p:txBody>
      </p:sp>
      <p:sp>
        <p:nvSpPr>
          <p:cNvPr id="4" name="Date Placeholder 3"/>
          <p:cNvSpPr>
            <a:spLocks noGrp="1"/>
          </p:cNvSpPr>
          <p:nvPr>
            <p:ph type="dt" sz="half" idx="10"/>
          </p:nvPr>
        </p:nvSpPr>
        <p:spPr/>
        <p:txBody>
          <a:bodyPr/>
          <a:lstStyle>
            <a:lvl1pPr>
              <a:defRPr>
                <a:noFill/>
              </a:defRPr>
            </a:lvl1pPr>
          </a:lstStyle>
          <a:p>
            <a:fld id="{C0DF2AC4-D444-4DC1-82C7-F0CA1CFF7238}"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sp>
        <p:nvSpPr>
          <p:cNvPr id="10" name="Text Placeholder 19"/>
          <p:cNvSpPr>
            <a:spLocks noGrp="1"/>
          </p:cNvSpPr>
          <p:nvPr>
            <p:ph type="body" sz="quarter" idx="14" hasCustomPrompt="1"/>
          </p:nvPr>
        </p:nvSpPr>
        <p:spPr>
          <a:xfrm>
            <a:off x="3720355" y="2564904"/>
            <a:ext cx="8063658" cy="28726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 Sukunimi</a:t>
            </a:r>
          </a:p>
        </p:txBody>
      </p:sp>
      <p:grpSp>
        <p:nvGrpSpPr>
          <p:cNvPr id="12" name="Group 11"/>
          <p:cNvGrpSpPr>
            <a:grpSpLocks noChangeAspect="1"/>
          </p:cNvGrpSpPr>
          <p:nvPr userDrawn="1"/>
        </p:nvGrpSpPr>
        <p:grpSpPr>
          <a:xfrm>
            <a:off x="3720024" y="4363629"/>
            <a:ext cx="2592000" cy="577539"/>
            <a:chOff x="7680325" y="1846263"/>
            <a:chExt cx="3868738" cy="862013"/>
          </a:xfrm>
        </p:grpSpPr>
        <p:sp>
          <p:nvSpPr>
            <p:cNvPr id="13"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4"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30" name="Text Placeholder 19"/>
          <p:cNvSpPr>
            <a:spLocks noGrp="1"/>
          </p:cNvSpPr>
          <p:nvPr>
            <p:ph type="body" sz="quarter" idx="16" hasCustomPrompt="1"/>
          </p:nvPr>
        </p:nvSpPr>
        <p:spPr>
          <a:xfrm>
            <a:off x="3720355" y="2852166"/>
            <a:ext cx="8063658" cy="28880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Puhelinnumero</a:t>
            </a:r>
          </a:p>
        </p:txBody>
      </p:sp>
      <p:sp>
        <p:nvSpPr>
          <p:cNvPr id="31" name="Text Placeholder 19"/>
          <p:cNvSpPr>
            <a:spLocks noGrp="1"/>
          </p:cNvSpPr>
          <p:nvPr>
            <p:ph type="body" sz="quarter" idx="17" hasCustomPrompt="1"/>
          </p:nvPr>
        </p:nvSpPr>
        <p:spPr>
          <a:xfrm>
            <a:off x="3720355" y="3140968"/>
            <a:ext cx="8063658" cy="28803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Etunimi.sukunimi@organisaationnimi.fi</a:t>
            </a:r>
          </a:p>
        </p:txBody>
      </p:sp>
      <p:sp>
        <p:nvSpPr>
          <p:cNvPr id="32" name="Text Placeholder 19"/>
          <p:cNvSpPr>
            <a:spLocks noGrp="1"/>
          </p:cNvSpPr>
          <p:nvPr>
            <p:ph type="body" sz="quarter" idx="18" hasCustomPrompt="1"/>
          </p:nvPr>
        </p:nvSpPr>
        <p:spPr>
          <a:xfrm>
            <a:off x="3720355" y="3428999"/>
            <a:ext cx="8063658" cy="28803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@twittertili</a:t>
            </a:r>
          </a:p>
        </p:txBody>
      </p:sp>
      <p:sp>
        <p:nvSpPr>
          <p:cNvPr id="22" name="TextBox 21"/>
          <p:cNvSpPr txBox="1"/>
          <p:nvPr userDrawn="1"/>
        </p:nvSpPr>
        <p:spPr>
          <a:xfrm>
            <a:off x="9813545" y="4293096"/>
            <a:ext cx="1761701" cy="1019766"/>
          </a:xfrm>
          <a:prstGeom prst="rect">
            <a:avLst/>
          </a:prstGeom>
          <a:noFill/>
        </p:spPr>
        <p:txBody>
          <a:bodyPr wrap="none" lIns="0" tIns="0" rIns="0" bIns="0" rtlCol="0">
            <a:spAutoFit/>
          </a:bodyPr>
          <a:lstStyle/>
          <a:p>
            <a:r>
              <a:rPr lang="fi-FI" sz="2000" b="1" noProof="0">
                <a:solidFill>
                  <a:schemeClr val="accent2"/>
                </a:solidFill>
              </a:rPr>
              <a:t>kuntaliitto.fi</a:t>
            </a:r>
          </a:p>
          <a:p>
            <a:pPr>
              <a:lnSpc>
                <a:spcPct val="110000"/>
              </a:lnSpc>
              <a:spcBef>
                <a:spcPts val="800"/>
              </a:spcBef>
            </a:pPr>
            <a:r>
              <a:rPr lang="fi-FI" sz="1200" noProof="0">
                <a:solidFill>
                  <a:schemeClr val="accent2"/>
                </a:solidFill>
              </a:rPr>
              <a:t>PL 200, 00101 Helsinki</a:t>
            </a:r>
          </a:p>
          <a:p>
            <a:pPr>
              <a:lnSpc>
                <a:spcPct val="110000"/>
              </a:lnSpc>
            </a:pPr>
            <a:r>
              <a:rPr lang="fi-FI" sz="1200" noProof="0">
                <a:solidFill>
                  <a:schemeClr val="accent2"/>
                </a:solidFill>
              </a:rPr>
              <a:t>Kuntatalo, Toinen linja 14</a:t>
            </a:r>
          </a:p>
          <a:p>
            <a:pPr>
              <a:lnSpc>
                <a:spcPct val="110000"/>
              </a:lnSpc>
            </a:pPr>
            <a:r>
              <a:rPr lang="fi-FI" sz="1200" noProof="0">
                <a:solidFill>
                  <a:schemeClr val="accent2"/>
                </a:solidFill>
              </a:rPr>
              <a:t>00530 Helsinki</a:t>
            </a:r>
          </a:p>
        </p:txBody>
      </p:sp>
      <p:sp>
        <p:nvSpPr>
          <p:cNvPr id="23" name="Freeform 6">
            <a:hlinkClick r:id="rId2" tooltip="Facebook"/>
          </p:cNvPr>
          <p:cNvSpPr>
            <a:spLocks noChangeAspect="1" noEditPoints="1"/>
          </p:cNvSpPr>
          <p:nvPr userDrawn="1"/>
        </p:nvSpPr>
        <p:spPr bwMode="auto">
          <a:xfrm>
            <a:off x="10127079" y="5409256"/>
            <a:ext cx="324000" cy="324000"/>
          </a:xfrm>
          <a:custGeom>
            <a:avLst/>
            <a:gdLst>
              <a:gd name="T0" fmla="*/ 750 w 1327"/>
              <a:gd name="T1" fmla="*/ 407 h 1327"/>
              <a:gd name="T2" fmla="*/ 721 w 1327"/>
              <a:gd name="T3" fmla="*/ 423 h 1327"/>
              <a:gd name="T4" fmla="*/ 710 w 1327"/>
              <a:gd name="T5" fmla="*/ 451 h 1327"/>
              <a:gd name="T6" fmla="*/ 847 w 1327"/>
              <a:gd name="T7" fmla="*/ 561 h 1327"/>
              <a:gd name="T8" fmla="*/ 563 w 1327"/>
              <a:gd name="T9" fmla="*/ 702 h 1327"/>
              <a:gd name="T10" fmla="*/ 563 w 1327"/>
              <a:gd name="T11" fmla="*/ 447 h 1327"/>
              <a:gd name="T12" fmla="*/ 570 w 1327"/>
              <a:gd name="T13" fmla="*/ 397 h 1327"/>
              <a:gd name="T14" fmla="*/ 587 w 1327"/>
              <a:gd name="T15" fmla="*/ 354 h 1327"/>
              <a:gd name="T16" fmla="*/ 613 w 1327"/>
              <a:gd name="T17" fmla="*/ 321 h 1327"/>
              <a:gd name="T18" fmla="*/ 646 w 1327"/>
              <a:gd name="T19" fmla="*/ 296 h 1327"/>
              <a:gd name="T20" fmla="*/ 688 w 1327"/>
              <a:gd name="T21" fmla="*/ 280 h 1327"/>
              <a:gd name="T22" fmla="*/ 744 w 1327"/>
              <a:gd name="T23" fmla="*/ 273 h 1327"/>
              <a:gd name="T24" fmla="*/ 852 w 1327"/>
              <a:gd name="T25" fmla="*/ 404 h 1327"/>
              <a:gd name="T26" fmla="*/ 1322 w 1327"/>
              <a:gd name="T27" fmla="*/ 578 h 1327"/>
              <a:gd name="T28" fmla="*/ 1306 w 1327"/>
              <a:gd name="T29" fmla="*/ 497 h 1327"/>
              <a:gd name="T30" fmla="*/ 1275 w 1327"/>
              <a:gd name="T31" fmla="*/ 405 h 1327"/>
              <a:gd name="T32" fmla="*/ 1231 w 1327"/>
              <a:gd name="T33" fmla="*/ 319 h 1327"/>
              <a:gd name="T34" fmla="*/ 1166 w 1327"/>
              <a:gd name="T35" fmla="*/ 229 h 1327"/>
              <a:gd name="T36" fmla="*/ 1086 w 1327"/>
              <a:gd name="T37" fmla="*/ 151 h 1327"/>
              <a:gd name="T38" fmla="*/ 980 w 1327"/>
              <a:gd name="T39" fmla="*/ 80 h 1327"/>
              <a:gd name="T40" fmla="*/ 861 w 1327"/>
              <a:gd name="T41" fmla="*/ 29 h 1327"/>
              <a:gd name="T42" fmla="*/ 765 w 1327"/>
              <a:gd name="T43" fmla="*/ 7 h 1327"/>
              <a:gd name="T44" fmla="*/ 663 w 1327"/>
              <a:gd name="T45" fmla="*/ 0 h 1327"/>
              <a:gd name="T46" fmla="*/ 562 w 1327"/>
              <a:gd name="T47" fmla="*/ 7 h 1327"/>
              <a:gd name="T48" fmla="*/ 466 w 1327"/>
              <a:gd name="T49" fmla="*/ 29 h 1327"/>
              <a:gd name="T50" fmla="*/ 376 w 1327"/>
              <a:gd name="T51" fmla="*/ 65 h 1327"/>
              <a:gd name="T52" fmla="*/ 292 w 1327"/>
              <a:gd name="T53" fmla="*/ 113 h 1327"/>
              <a:gd name="T54" fmla="*/ 217 w 1327"/>
              <a:gd name="T55" fmla="*/ 172 h 1327"/>
              <a:gd name="T56" fmla="*/ 132 w 1327"/>
              <a:gd name="T57" fmla="*/ 266 h 1327"/>
              <a:gd name="T58" fmla="*/ 65 w 1327"/>
              <a:gd name="T59" fmla="*/ 375 h 1327"/>
              <a:gd name="T60" fmla="*/ 21 w 1327"/>
              <a:gd name="T61" fmla="*/ 497 h 1327"/>
              <a:gd name="T62" fmla="*/ 5 w 1327"/>
              <a:gd name="T63" fmla="*/ 578 h 1327"/>
              <a:gd name="T64" fmla="*/ 0 w 1327"/>
              <a:gd name="T65" fmla="*/ 664 h 1327"/>
              <a:gd name="T66" fmla="*/ 8 w 1327"/>
              <a:gd name="T67" fmla="*/ 765 h 1327"/>
              <a:gd name="T68" fmla="*/ 30 w 1327"/>
              <a:gd name="T69" fmla="*/ 861 h 1327"/>
              <a:gd name="T70" fmla="*/ 65 w 1327"/>
              <a:gd name="T71" fmla="*/ 951 h 1327"/>
              <a:gd name="T72" fmla="*/ 113 w 1327"/>
              <a:gd name="T73" fmla="*/ 1035 h 1327"/>
              <a:gd name="T74" fmla="*/ 172 w 1327"/>
              <a:gd name="T75" fmla="*/ 1110 h 1327"/>
              <a:gd name="T76" fmla="*/ 266 w 1327"/>
              <a:gd name="T77" fmla="*/ 1195 h 1327"/>
              <a:gd name="T78" fmla="*/ 376 w 1327"/>
              <a:gd name="T79" fmla="*/ 1262 h 1327"/>
              <a:gd name="T80" fmla="*/ 497 w 1327"/>
              <a:gd name="T81" fmla="*/ 1306 h 1327"/>
              <a:gd name="T82" fmla="*/ 579 w 1327"/>
              <a:gd name="T83" fmla="*/ 1322 h 1327"/>
              <a:gd name="T84" fmla="*/ 698 w 1327"/>
              <a:gd name="T85" fmla="*/ 1326 h 1327"/>
              <a:gd name="T86" fmla="*/ 782 w 1327"/>
              <a:gd name="T87" fmla="*/ 1317 h 1327"/>
              <a:gd name="T88" fmla="*/ 877 w 1327"/>
              <a:gd name="T89" fmla="*/ 1292 h 1327"/>
              <a:gd name="T90" fmla="*/ 966 w 1327"/>
              <a:gd name="T91" fmla="*/ 1255 h 1327"/>
              <a:gd name="T92" fmla="*/ 1061 w 1327"/>
              <a:gd name="T93" fmla="*/ 1195 h 1327"/>
              <a:gd name="T94" fmla="*/ 1133 w 1327"/>
              <a:gd name="T95" fmla="*/ 1133 h 1327"/>
              <a:gd name="T96" fmla="*/ 1214 w 1327"/>
              <a:gd name="T97" fmla="*/ 1035 h 1327"/>
              <a:gd name="T98" fmla="*/ 1269 w 1327"/>
              <a:gd name="T99" fmla="*/ 937 h 1327"/>
              <a:gd name="T100" fmla="*/ 1310 w 1327"/>
              <a:gd name="T101" fmla="*/ 814 h 1327"/>
              <a:gd name="T102" fmla="*/ 1324 w 1327"/>
              <a:gd name="T103"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7" h="1327">
                <a:moveTo>
                  <a:pt x="852" y="404"/>
                </a:moveTo>
                <a:lnTo>
                  <a:pt x="778" y="404"/>
                </a:lnTo>
                <a:lnTo>
                  <a:pt x="768" y="404"/>
                </a:lnTo>
                <a:lnTo>
                  <a:pt x="758" y="405"/>
                </a:lnTo>
                <a:lnTo>
                  <a:pt x="750" y="407"/>
                </a:lnTo>
                <a:lnTo>
                  <a:pt x="743" y="409"/>
                </a:lnTo>
                <a:lnTo>
                  <a:pt x="736" y="411"/>
                </a:lnTo>
                <a:lnTo>
                  <a:pt x="730" y="415"/>
                </a:lnTo>
                <a:lnTo>
                  <a:pt x="726" y="418"/>
                </a:lnTo>
                <a:lnTo>
                  <a:pt x="721" y="423"/>
                </a:lnTo>
                <a:lnTo>
                  <a:pt x="718" y="427"/>
                </a:lnTo>
                <a:lnTo>
                  <a:pt x="715" y="433"/>
                </a:lnTo>
                <a:lnTo>
                  <a:pt x="713" y="438"/>
                </a:lnTo>
                <a:lnTo>
                  <a:pt x="711" y="444"/>
                </a:lnTo>
                <a:lnTo>
                  <a:pt x="710" y="451"/>
                </a:lnTo>
                <a:lnTo>
                  <a:pt x="709" y="457"/>
                </a:lnTo>
                <a:lnTo>
                  <a:pt x="709" y="465"/>
                </a:lnTo>
                <a:lnTo>
                  <a:pt x="709" y="472"/>
                </a:lnTo>
                <a:lnTo>
                  <a:pt x="709" y="561"/>
                </a:lnTo>
                <a:lnTo>
                  <a:pt x="847" y="561"/>
                </a:lnTo>
                <a:lnTo>
                  <a:pt x="829" y="702"/>
                </a:lnTo>
                <a:lnTo>
                  <a:pt x="709" y="702"/>
                </a:lnTo>
                <a:lnTo>
                  <a:pt x="709" y="1061"/>
                </a:lnTo>
                <a:lnTo>
                  <a:pt x="563" y="1061"/>
                </a:lnTo>
                <a:lnTo>
                  <a:pt x="563" y="702"/>
                </a:lnTo>
                <a:lnTo>
                  <a:pt x="442" y="702"/>
                </a:lnTo>
                <a:lnTo>
                  <a:pt x="442" y="561"/>
                </a:lnTo>
                <a:lnTo>
                  <a:pt x="563" y="561"/>
                </a:lnTo>
                <a:lnTo>
                  <a:pt x="563" y="458"/>
                </a:lnTo>
                <a:lnTo>
                  <a:pt x="563" y="447"/>
                </a:lnTo>
                <a:lnTo>
                  <a:pt x="564" y="436"/>
                </a:lnTo>
                <a:lnTo>
                  <a:pt x="565" y="426"/>
                </a:lnTo>
                <a:lnTo>
                  <a:pt x="566" y="416"/>
                </a:lnTo>
                <a:lnTo>
                  <a:pt x="568" y="406"/>
                </a:lnTo>
                <a:lnTo>
                  <a:pt x="570" y="397"/>
                </a:lnTo>
                <a:lnTo>
                  <a:pt x="573" y="387"/>
                </a:lnTo>
                <a:lnTo>
                  <a:pt x="576" y="379"/>
                </a:lnTo>
                <a:lnTo>
                  <a:pt x="579" y="370"/>
                </a:lnTo>
                <a:lnTo>
                  <a:pt x="583" y="362"/>
                </a:lnTo>
                <a:lnTo>
                  <a:pt x="587" y="354"/>
                </a:lnTo>
                <a:lnTo>
                  <a:pt x="592" y="347"/>
                </a:lnTo>
                <a:lnTo>
                  <a:pt x="597" y="340"/>
                </a:lnTo>
                <a:lnTo>
                  <a:pt x="602" y="333"/>
                </a:lnTo>
                <a:lnTo>
                  <a:pt x="607" y="327"/>
                </a:lnTo>
                <a:lnTo>
                  <a:pt x="613" y="321"/>
                </a:lnTo>
                <a:lnTo>
                  <a:pt x="619" y="315"/>
                </a:lnTo>
                <a:lnTo>
                  <a:pt x="625" y="310"/>
                </a:lnTo>
                <a:lnTo>
                  <a:pt x="632" y="305"/>
                </a:lnTo>
                <a:lnTo>
                  <a:pt x="639" y="300"/>
                </a:lnTo>
                <a:lnTo>
                  <a:pt x="646" y="296"/>
                </a:lnTo>
                <a:lnTo>
                  <a:pt x="654" y="292"/>
                </a:lnTo>
                <a:lnTo>
                  <a:pt x="662" y="288"/>
                </a:lnTo>
                <a:lnTo>
                  <a:pt x="670" y="285"/>
                </a:lnTo>
                <a:lnTo>
                  <a:pt x="678" y="282"/>
                </a:lnTo>
                <a:lnTo>
                  <a:pt x="688" y="280"/>
                </a:lnTo>
                <a:lnTo>
                  <a:pt x="696" y="278"/>
                </a:lnTo>
                <a:lnTo>
                  <a:pt x="706" y="276"/>
                </a:lnTo>
                <a:lnTo>
                  <a:pt x="715" y="275"/>
                </a:lnTo>
                <a:lnTo>
                  <a:pt x="724" y="274"/>
                </a:lnTo>
                <a:lnTo>
                  <a:pt x="744" y="273"/>
                </a:lnTo>
                <a:lnTo>
                  <a:pt x="781" y="274"/>
                </a:lnTo>
                <a:lnTo>
                  <a:pt x="812" y="275"/>
                </a:lnTo>
                <a:lnTo>
                  <a:pt x="837" y="277"/>
                </a:lnTo>
                <a:lnTo>
                  <a:pt x="852" y="279"/>
                </a:lnTo>
                <a:lnTo>
                  <a:pt x="852" y="404"/>
                </a:lnTo>
                <a:close/>
                <a:moveTo>
                  <a:pt x="1327" y="664"/>
                </a:moveTo>
                <a:lnTo>
                  <a:pt x="1327" y="629"/>
                </a:lnTo>
                <a:lnTo>
                  <a:pt x="1325" y="612"/>
                </a:lnTo>
                <a:lnTo>
                  <a:pt x="1324" y="595"/>
                </a:lnTo>
                <a:lnTo>
                  <a:pt x="1322" y="578"/>
                </a:lnTo>
                <a:lnTo>
                  <a:pt x="1320" y="562"/>
                </a:lnTo>
                <a:lnTo>
                  <a:pt x="1317" y="545"/>
                </a:lnTo>
                <a:lnTo>
                  <a:pt x="1314" y="529"/>
                </a:lnTo>
                <a:lnTo>
                  <a:pt x="1310" y="513"/>
                </a:lnTo>
                <a:lnTo>
                  <a:pt x="1306" y="497"/>
                </a:lnTo>
                <a:lnTo>
                  <a:pt x="1298" y="466"/>
                </a:lnTo>
                <a:lnTo>
                  <a:pt x="1293" y="450"/>
                </a:lnTo>
                <a:lnTo>
                  <a:pt x="1287" y="435"/>
                </a:lnTo>
                <a:lnTo>
                  <a:pt x="1281" y="420"/>
                </a:lnTo>
                <a:lnTo>
                  <a:pt x="1275" y="405"/>
                </a:lnTo>
                <a:lnTo>
                  <a:pt x="1262" y="375"/>
                </a:lnTo>
                <a:lnTo>
                  <a:pt x="1255" y="361"/>
                </a:lnTo>
                <a:lnTo>
                  <a:pt x="1247" y="347"/>
                </a:lnTo>
                <a:lnTo>
                  <a:pt x="1239" y="333"/>
                </a:lnTo>
                <a:lnTo>
                  <a:pt x="1231"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0" y="80"/>
                </a:lnTo>
                <a:lnTo>
                  <a:pt x="952" y="65"/>
                </a:lnTo>
                <a:lnTo>
                  <a:pt x="937" y="58"/>
                </a:lnTo>
                <a:lnTo>
                  <a:pt x="922" y="52"/>
                </a:lnTo>
                <a:lnTo>
                  <a:pt x="892" y="40"/>
                </a:lnTo>
                <a:lnTo>
                  <a:pt x="861" y="29"/>
                </a:lnTo>
                <a:lnTo>
                  <a:pt x="830" y="20"/>
                </a:lnTo>
                <a:lnTo>
                  <a:pt x="814" y="17"/>
                </a:lnTo>
                <a:lnTo>
                  <a:pt x="798" y="13"/>
                </a:lnTo>
                <a:lnTo>
                  <a:pt x="782" y="10"/>
                </a:lnTo>
                <a:lnTo>
                  <a:pt x="765" y="7"/>
                </a:lnTo>
                <a:lnTo>
                  <a:pt x="749" y="5"/>
                </a:lnTo>
                <a:lnTo>
                  <a:pt x="732" y="3"/>
                </a:lnTo>
                <a:lnTo>
                  <a:pt x="715" y="2"/>
                </a:lnTo>
                <a:lnTo>
                  <a:pt x="698" y="0"/>
                </a:lnTo>
                <a:lnTo>
                  <a:pt x="663" y="0"/>
                </a:lnTo>
                <a:lnTo>
                  <a:pt x="629" y="0"/>
                </a:lnTo>
                <a:lnTo>
                  <a:pt x="612" y="2"/>
                </a:lnTo>
                <a:lnTo>
                  <a:pt x="595" y="3"/>
                </a:lnTo>
                <a:lnTo>
                  <a:pt x="579" y="5"/>
                </a:lnTo>
                <a:lnTo>
                  <a:pt x="562" y="7"/>
                </a:lnTo>
                <a:lnTo>
                  <a:pt x="546" y="10"/>
                </a:lnTo>
                <a:lnTo>
                  <a:pt x="529" y="13"/>
                </a:lnTo>
                <a:lnTo>
                  <a:pt x="513" y="17"/>
                </a:lnTo>
                <a:lnTo>
                  <a:pt x="497" y="20"/>
                </a:lnTo>
                <a:lnTo>
                  <a:pt x="466" y="29"/>
                </a:lnTo>
                <a:lnTo>
                  <a:pt x="450" y="34"/>
                </a:lnTo>
                <a:lnTo>
                  <a:pt x="435" y="40"/>
                </a:lnTo>
                <a:lnTo>
                  <a:pt x="420" y="46"/>
                </a:lnTo>
                <a:lnTo>
                  <a:pt x="405" y="52"/>
                </a:lnTo>
                <a:lnTo>
                  <a:pt x="376" y="65"/>
                </a:lnTo>
                <a:lnTo>
                  <a:pt x="361" y="72"/>
                </a:lnTo>
                <a:lnTo>
                  <a:pt x="347" y="80"/>
                </a:lnTo>
                <a:lnTo>
                  <a:pt x="333" y="87"/>
                </a:lnTo>
                <a:lnTo>
                  <a:pt x="319" y="96"/>
                </a:lnTo>
                <a:lnTo>
                  <a:pt x="292" y="113"/>
                </a:lnTo>
                <a:lnTo>
                  <a:pt x="266" y="131"/>
                </a:lnTo>
                <a:lnTo>
                  <a:pt x="254" y="141"/>
                </a:lnTo>
                <a:lnTo>
                  <a:pt x="241" y="151"/>
                </a:lnTo>
                <a:lnTo>
                  <a:pt x="229" y="161"/>
                </a:lnTo>
                <a:lnTo>
                  <a:pt x="217" y="172"/>
                </a:lnTo>
                <a:lnTo>
                  <a:pt x="194" y="194"/>
                </a:lnTo>
                <a:lnTo>
                  <a:pt x="172" y="217"/>
                </a:lnTo>
                <a:lnTo>
                  <a:pt x="162" y="229"/>
                </a:lnTo>
                <a:lnTo>
                  <a:pt x="151" y="241"/>
                </a:lnTo>
                <a:lnTo>
                  <a:pt x="132" y="266"/>
                </a:lnTo>
                <a:lnTo>
                  <a:pt x="113" y="292"/>
                </a:lnTo>
                <a:lnTo>
                  <a:pt x="104" y="305"/>
                </a:lnTo>
                <a:lnTo>
                  <a:pt x="96" y="319"/>
                </a:lnTo>
                <a:lnTo>
                  <a:pt x="80" y="347"/>
                </a:lnTo>
                <a:lnTo>
                  <a:pt x="65" y="375"/>
                </a:lnTo>
                <a:lnTo>
                  <a:pt x="58" y="390"/>
                </a:lnTo>
                <a:lnTo>
                  <a:pt x="52" y="405"/>
                </a:lnTo>
                <a:lnTo>
                  <a:pt x="40" y="435"/>
                </a:lnTo>
                <a:lnTo>
                  <a:pt x="30" y="466"/>
                </a:lnTo>
                <a:lnTo>
                  <a:pt x="21" y="497"/>
                </a:lnTo>
                <a:lnTo>
                  <a:pt x="17" y="513"/>
                </a:lnTo>
                <a:lnTo>
                  <a:pt x="13" y="529"/>
                </a:lnTo>
                <a:lnTo>
                  <a:pt x="10" y="545"/>
                </a:lnTo>
                <a:lnTo>
                  <a:pt x="8" y="562"/>
                </a:lnTo>
                <a:lnTo>
                  <a:pt x="5" y="578"/>
                </a:lnTo>
                <a:lnTo>
                  <a:pt x="3" y="595"/>
                </a:lnTo>
                <a:lnTo>
                  <a:pt x="2" y="612"/>
                </a:lnTo>
                <a:lnTo>
                  <a:pt x="1" y="629"/>
                </a:lnTo>
                <a:lnTo>
                  <a:pt x="0" y="646"/>
                </a:lnTo>
                <a:lnTo>
                  <a:pt x="0" y="664"/>
                </a:lnTo>
                <a:lnTo>
                  <a:pt x="1" y="698"/>
                </a:lnTo>
                <a:lnTo>
                  <a:pt x="2" y="715"/>
                </a:lnTo>
                <a:lnTo>
                  <a:pt x="3" y="732"/>
                </a:lnTo>
                <a:lnTo>
                  <a:pt x="5" y="748"/>
                </a:lnTo>
                <a:lnTo>
                  <a:pt x="8" y="765"/>
                </a:lnTo>
                <a:lnTo>
                  <a:pt x="10" y="781"/>
                </a:lnTo>
                <a:lnTo>
                  <a:pt x="13" y="798"/>
                </a:lnTo>
                <a:lnTo>
                  <a:pt x="17" y="814"/>
                </a:lnTo>
                <a:lnTo>
                  <a:pt x="21" y="830"/>
                </a:lnTo>
                <a:lnTo>
                  <a:pt x="30" y="861"/>
                </a:lnTo>
                <a:lnTo>
                  <a:pt x="35" y="877"/>
                </a:lnTo>
                <a:lnTo>
                  <a:pt x="40" y="892"/>
                </a:lnTo>
                <a:lnTo>
                  <a:pt x="46" y="907"/>
                </a:lnTo>
                <a:lnTo>
                  <a:pt x="52" y="922"/>
                </a:lnTo>
                <a:lnTo>
                  <a:pt x="65" y="951"/>
                </a:lnTo>
                <a:lnTo>
                  <a:pt x="72" y="966"/>
                </a:lnTo>
                <a:lnTo>
                  <a:pt x="80" y="980"/>
                </a:lnTo>
                <a:lnTo>
                  <a:pt x="88" y="994"/>
                </a:lnTo>
                <a:lnTo>
                  <a:pt x="96" y="1008"/>
                </a:lnTo>
                <a:lnTo>
                  <a:pt x="113" y="1035"/>
                </a:lnTo>
                <a:lnTo>
                  <a:pt x="132" y="1061"/>
                </a:lnTo>
                <a:lnTo>
                  <a:pt x="141" y="1073"/>
                </a:lnTo>
                <a:lnTo>
                  <a:pt x="151" y="1086"/>
                </a:lnTo>
                <a:lnTo>
                  <a:pt x="162" y="1098"/>
                </a:lnTo>
                <a:lnTo>
                  <a:pt x="172" y="1110"/>
                </a:lnTo>
                <a:lnTo>
                  <a:pt x="194" y="1133"/>
                </a:lnTo>
                <a:lnTo>
                  <a:pt x="217" y="1155"/>
                </a:lnTo>
                <a:lnTo>
                  <a:pt x="229" y="1165"/>
                </a:lnTo>
                <a:lnTo>
                  <a:pt x="241" y="1176"/>
                </a:lnTo>
                <a:lnTo>
                  <a:pt x="266" y="1195"/>
                </a:lnTo>
                <a:lnTo>
                  <a:pt x="292" y="1214"/>
                </a:lnTo>
                <a:lnTo>
                  <a:pt x="306" y="1223"/>
                </a:lnTo>
                <a:lnTo>
                  <a:pt x="319" y="1231"/>
                </a:lnTo>
                <a:lnTo>
                  <a:pt x="347" y="1247"/>
                </a:lnTo>
                <a:lnTo>
                  <a:pt x="376" y="1262"/>
                </a:lnTo>
                <a:lnTo>
                  <a:pt x="390" y="1269"/>
                </a:lnTo>
                <a:lnTo>
                  <a:pt x="405" y="1275"/>
                </a:lnTo>
                <a:lnTo>
                  <a:pt x="435" y="1287"/>
                </a:lnTo>
                <a:lnTo>
                  <a:pt x="466" y="1297"/>
                </a:lnTo>
                <a:lnTo>
                  <a:pt x="497" y="1306"/>
                </a:lnTo>
                <a:lnTo>
                  <a:pt x="513" y="1310"/>
                </a:lnTo>
                <a:lnTo>
                  <a:pt x="529" y="1314"/>
                </a:lnTo>
                <a:lnTo>
                  <a:pt x="546" y="1317"/>
                </a:lnTo>
                <a:lnTo>
                  <a:pt x="562" y="1319"/>
                </a:lnTo>
                <a:lnTo>
                  <a:pt x="579" y="1322"/>
                </a:lnTo>
                <a:lnTo>
                  <a:pt x="595" y="1324"/>
                </a:lnTo>
                <a:lnTo>
                  <a:pt x="612" y="1325"/>
                </a:lnTo>
                <a:lnTo>
                  <a:pt x="629" y="1326"/>
                </a:lnTo>
                <a:lnTo>
                  <a:pt x="663" y="1327"/>
                </a:lnTo>
                <a:lnTo>
                  <a:pt x="698" y="1326"/>
                </a:lnTo>
                <a:lnTo>
                  <a:pt x="715" y="1325"/>
                </a:lnTo>
                <a:lnTo>
                  <a:pt x="732" y="1324"/>
                </a:lnTo>
                <a:lnTo>
                  <a:pt x="749" y="1322"/>
                </a:lnTo>
                <a:lnTo>
                  <a:pt x="765" y="1319"/>
                </a:lnTo>
                <a:lnTo>
                  <a:pt x="782" y="1317"/>
                </a:lnTo>
                <a:lnTo>
                  <a:pt x="798" y="1314"/>
                </a:lnTo>
                <a:lnTo>
                  <a:pt x="814" y="1310"/>
                </a:lnTo>
                <a:lnTo>
                  <a:pt x="830" y="1306"/>
                </a:lnTo>
                <a:lnTo>
                  <a:pt x="861" y="1297"/>
                </a:lnTo>
                <a:lnTo>
                  <a:pt x="877" y="1292"/>
                </a:lnTo>
                <a:lnTo>
                  <a:pt x="892" y="1287"/>
                </a:lnTo>
                <a:lnTo>
                  <a:pt x="907" y="1281"/>
                </a:lnTo>
                <a:lnTo>
                  <a:pt x="922" y="1275"/>
                </a:lnTo>
                <a:lnTo>
                  <a:pt x="952" y="1262"/>
                </a:lnTo>
                <a:lnTo>
                  <a:pt x="966" y="1255"/>
                </a:lnTo>
                <a:lnTo>
                  <a:pt x="980" y="1247"/>
                </a:lnTo>
                <a:lnTo>
                  <a:pt x="994"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1" y="1008"/>
                </a:lnTo>
                <a:lnTo>
                  <a:pt x="1247" y="980"/>
                </a:lnTo>
                <a:lnTo>
                  <a:pt x="1262" y="951"/>
                </a:lnTo>
                <a:lnTo>
                  <a:pt x="1269" y="937"/>
                </a:lnTo>
                <a:lnTo>
                  <a:pt x="1275" y="922"/>
                </a:lnTo>
                <a:lnTo>
                  <a:pt x="1287" y="892"/>
                </a:lnTo>
                <a:lnTo>
                  <a:pt x="1298" y="861"/>
                </a:lnTo>
                <a:lnTo>
                  <a:pt x="1306" y="830"/>
                </a:lnTo>
                <a:lnTo>
                  <a:pt x="1310" y="814"/>
                </a:lnTo>
                <a:lnTo>
                  <a:pt x="1314" y="798"/>
                </a:lnTo>
                <a:lnTo>
                  <a:pt x="1317" y="781"/>
                </a:lnTo>
                <a:lnTo>
                  <a:pt x="1320" y="765"/>
                </a:lnTo>
                <a:lnTo>
                  <a:pt x="1322" y="748"/>
                </a:lnTo>
                <a:lnTo>
                  <a:pt x="1324" y="732"/>
                </a:lnTo>
                <a:lnTo>
                  <a:pt x="1325" y="715"/>
                </a:lnTo>
                <a:lnTo>
                  <a:pt x="1327"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8" name="Freeform 7">
            <a:hlinkClick r:id="rId3" tooltip="Twitter"/>
          </p:cNvPr>
          <p:cNvSpPr>
            <a:spLocks noChangeAspect="1" noEditPoints="1"/>
          </p:cNvSpPr>
          <p:nvPr userDrawn="1"/>
        </p:nvSpPr>
        <p:spPr bwMode="auto">
          <a:xfrm>
            <a:off x="9768408" y="5409256"/>
            <a:ext cx="324244" cy="324000"/>
          </a:xfrm>
          <a:custGeom>
            <a:avLst/>
            <a:gdLst>
              <a:gd name="T0" fmla="*/ 1047 w 1328"/>
              <a:gd name="T1" fmla="*/ 479 h 1327"/>
              <a:gd name="T2" fmla="*/ 985 w 1328"/>
              <a:gd name="T3" fmla="*/ 558 h 1327"/>
              <a:gd name="T4" fmla="*/ 958 w 1328"/>
              <a:gd name="T5" fmla="*/ 708 h 1327"/>
              <a:gd name="T6" fmla="*/ 890 w 1328"/>
              <a:gd name="T7" fmla="*/ 828 h 1327"/>
              <a:gd name="T8" fmla="*/ 809 w 1328"/>
              <a:gd name="T9" fmla="*/ 905 h 1327"/>
              <a:gd name="T10" fmla="*/ 725 w 1328"/>
              <a:gd name="T11" fmla="*/ 951 h 1327"/>
              <a:gd name="T12" fmla="*/ 588 w 1328"/>
              <a:gd name="T13" fmla="*/ 980 h 1327"/>
              <a:gd name="T14" fmla="*/ 457 w 1328"/>
              <a:gd name="T15" fmla="*/ 967 h 1327"/>
              <a:gd name="T16" fmla="*/ 348 w 1328"/>
              <a:gd name="T17" fmla="*/ 922 h 1327"/>
              <a:gd name="T18" fmla="*/ 434 w 1328"/>
              <a:gd name="T19" fmla="*/ 910 h 1327"/>
              <a:gd name="T20" fmla="*/ 525 w 1328"/>
              <a:gd name="T21" fmla="*/ 873 h 1327"/>
              <a:gd name="T22" fmla="*/ 498 w 1328"/>
              <a:gd name="T23" fmla="*/ 840 h 1327"/>
              <a:gd name="T24" fmla="*/ 437 w 1328"/>
              <a:gd name="T25" fmla="*/ 791 h 1327"/>
              <a:gd name="T26" fmla="*/ 445 w 1328"/>
              <a:gd name="T27" fmla="*/ 753 h 1327"/>
              <a:gd name="T28" fmla="*/ 442 w 1328"/>
              <a:gd name="T29" fmla="*/ 732 h 1327"/>
              <a:gd name="T30" fmla="*/ 399 w 1328"/>
              <a:gd name="T31" fmla="*/ 697 h 1327"/>
              <a:gd name="T32" fmla="*/ 367 w 1328"/>
              <a:gd name="T33" fmla="*/ 627 h 1327"/>
              <a:gd name="T34" fmla="*/ 397 w 1328"/>
              <a:gd name="T35" fmla="*/ 612 h 1327"/>
              <a:gd name="T36" fmla="*/ 405 w 1328"/>
              <a:gd name="T37" fmla="*/ 595 h 1327"/>
              <a:gd name="T38" fmla="*/ 371 w 1328"/>
              <a:gd name="T39" fmla="*/ 532 h 1327"/>
              <a:gd name="T40" fmla="*/ 371 w 1328"/>
              <a:gd name="T41" fmla="*/ 455 h 1327"/>
              <a:gd name="T42" fmla="*/ 439 w 1328"/>
              <a:gd name="T43" fmla="*/ 474 h 1327"/>
              <a:gd name="T44" fmla="*/ 520 w 1328"/>
              <a:gd name="T45" fmla="*/ 529 h 1327"/>
              <a:gd name="T46" fmla="*/ 668 w 1328"/>
              <a:gd name="T47" fmla="*/ 573 h 1327"/>
              <a:gd name="T48" fmla="*/ 690 w 1328"/>
              <a:gd name="T49" fmla="*/ 511 h 1327"/>
              <a:gd name="T50" fmla="*/ 722 w 1328"/>
              <a:gd name="T51" fmla="*/ 447 h 1327"/>
              <a:gd name="T52" fmla="*/ 779 w 1328"/>
              <a:gd name="T53" fmla="*/ 405 h 1327"/>
              <a:gd name="T54" fmla="*/ 868 w 1328"/>
              <a:gd name="T55" fmla="*/ 396 h 1327"/>
              <a:gd name="T56" fmla="*/ 928 w 1328"/>
              <a:gd name="T57" fmla="*/ 425 h 1327"/>
              <a:gd name="T58" fmla="*/ 1017 w 1328"/>
              <a:gd name="T59" fmla="*/ 416 h 1327"/>
              <a:gd name="T60" fmla="*/ 1005 w 1328"/>
              <a:gd name="T61" fmla="*/ 461 h 1327"/>
              <a:gd name="T62" fmla="*/ 1324 w 1328"/>
              <a:gd name="T63" fmla="*/ 595 h 1327"/>
              <a:gd name="T64" fmla="*/ 1293 w 1328"/>
              <a:gd name="T65" fmla="*/ 450 h 1327"/>
              <a:gd name="T66" fmla="*/ 1232 w 1328"/>
              <a:gd name="T67" fmla="*/ 319 h 1327"/>
              <a:gd name="T68" fmla="*/ 1110 w 1328"/>
              <a:gd name="T69" fmla="*/ 172 h 1327"/>
              <a:gd name="T70" fmla="*/ 952 w 1328"/>
              <a:gd name="T71" fmla="*/ 65 h 1327"/>
              <a:gd name="T72" fmla="*/ 782 w 1328"/>
              <a:gd name="T73" fmla="*/ 10 h 1327"/>
              <a:gd name="T74" fmla="*/ 612 w 1328"/>
              <a:gd name="T75" fmla="*/ 2 h 1327"/>
              <a:gd name="T76" fmla="*/ 466 w 1328"/>
              <a:gd name="T77" fmla="*/ 29 h 1327"/>
              <a:gd name="T78" fmla="*/ 333 w 1328"/>
              <a:gd name="T79" fmla="*/ 87 h 1327"/>
              <a:gd name="T80" fmla="*/ 194 w 1328"/>
              <a:gd name="T81" fmla="*/ 194 h 1327"/>
              <a:gd name="T82" fmla="*/ 80 w 1328"/>
              <a:gd name="T83" fmla="*/ 347 h 1327"/>
              <a:gd name="T84" fmla="*/ 14 w 1328"/>
              <a:gd name="T85" fmla="*/ 529 h 1327"/>
              <a:gd name="T86" fmla="*/ 0 w 1328"/>
              <a:gd name="T87" fmla="*/ 664 h 1327"/>
              <a:gd name="T88" fmla="*/ 17 w 1328"/>
              <a:gd name="T89" fmla="*/ 814 h 1327"/>
              <a:gd name="T90" fmla="*/ 73 w 1328"/>
              <a:gd name="T91" fmla="*/ 966 h 1327"/>
              <a:gd name="T92" fmla="*/ 162 w 1328"/>
              <a:gd name="T93" fmla="*/ 1098 h 1327"/>
              <a:gd name="T94" fmla="*/ 306 w 1328"/>
              <a:gd name="T95" fmla="*/ 1223 h 1327"/>
              <a:gd name="T96" fmla="*/ 498 w 1328"/>
              <a:gd name="T97" fmla="*/ 1306 h 1327"/>
              <a:gd name="T98" fmla="*/ 629 w 1328"/>
              <a:gd name="T99" fmla="*/ 1326 h 1327"/>
              <a:gd name="T100" fmla="*/ 798 w 1328"/>
              <a:gd name="T101" fmla="*/ 1314 h 1327"/>
              <a:gd name="T102" fmla="*/ 952 w 1328"/>
              <a:gd name="T103" fmla="*/ 1262 h 1327"/>
              <a:gd name="T104" fmla="*/ 1086 w 1328"/>
              <a:gd name="T105" fmla="*/ 1176 h 1327"/>
              <a:gd name="T106" fmla="*/ 1214 w 1328"/>
              <a:gd name="T107" fmla="*/ 1035 h 1327"/>
              <a:gd name="T108" fmla="*/ 1298 w 1328"/>
              <a:gd name="T109" fmla="*/ 861 h 1327"/>
              <a:gd name="T110" fmla="*/ 1326 w 1328"/>
              <a:gd name="T111" fmla="*/ 715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8" h="1327">
                <a:moveTo>
                  <a:pt x="974" y="486"/>
                </a:moveTo>
                <a:lnTo>
                  <a:pt x="985" y="484"/>
                </a:lnTo>
                <a:lnTo>
                  <a:pt x="996" y="482"/>
                </a:lnTo>
                <a:lnTo>
                  <a:pt x="1018" y="477"/>
                </a:lnTo>
                <a:lnTo>
                  <a:pt x="1038" y="471"/>
                </a:lnTo>
                <a:lnTo>
                  <a:pt x="1059" y="462"/>
                </a:lnTo>
                <a:lnTo>
                  <a:pt x="1051" y="473"/>
                </a:lnTo>
                <a:lnTo>
                  <a:pt x="1047" y="479"/>
                </a:lnTo>
                <a:lnTo>
                  <a:pt x="1043" y="484"/>
                </a:lnTo>
                <a:lnTo>
                  <a:pt x="1034" y="494"/>
                </a:lnTo>
                <a:lnTo>
                  <a:pt x="1025" y="504"/>
                </a:lnTo>
                <a:lnTo>
                  <a:pt x="1016" y="513"/>
                </a:lnTo>
                <a:lnTo>
                  <a:pt x="1006" y="522"/>
                </a:lnTo>
                <a:lnTo>
                  <a:pt x="996" y="531"/>
                </a:lnTo>
                <a:lnTo>
                  <a:pt x="985" y="539"/>
                </a:lnTo>
                <a:lnTo>
                  <a:pt x="985" y="558"/>
                </a:lnTo>
                <a:lnTo>
                  <a:pt x="985" y="577"/>
                </a:lnTo>
                <a:lnTo>
                  <a:pt x="984" y="595"/>
                </a:lnTo>
                <a:lnTo>
                  <a:pt x="981" y="614"/>
                </a:lnTo>
                <a:lnTo>
                  <a:pt x="978" y="633"/>
                </a:lnTo>
                <a:lnTo>
                  <a:pt x="974" y="651"/>
                </a:lnTo>
                <a:lnTo>
                  <a:pt x="970" y="671"/>
                </a:lnTo>
                <a:lnTo>
                  <a:pt x="964" y="689"/>
                </a:lnTo>
                <a:lnTo>
                  <a:pt x="958" y="708"/>
                </a:lnTo>
                <a:lnTo>
                  <a:pt x="951" y="726"/>
                </a:lnTo>
                <a:lnTo>
                  <a:pt x="942" y="744"/>
                </a:lnTo>
                <a:lnTo>
                  <a:pt x="938" y="753"/>
                </a:lnTo>
                <a:lnTo>
                  <a:pt x="934" y="761"/>
                </a:lnTo>
                <a:lnTo>
                  <a:pt x="924" y="779"/>
                </a:lnTo>
                <a:lnTo>
                  <a:pt x="913" y="796"/>
                </a:lnTo>
                <a:lnTo>
                  <a:pt x="902" y="812"/>
                </a:lnTo>
                <a:lnTo>
                  <a:pt x="890" y="828"/>
                </a:lnTo>
                <a:lnTo>
                  <a:pt x="877" y="843"/>
                </a:lnTo>
                <a:lnTo>
                  <a:pt x="863" y="858"/>
                </a:lnTo>
                <a:lnTo>
                  <a:pt x="848" y="873"/>
                </a:lnTo>
                <a:lnTo>
                  <a:pt x="841" y="879"/>
                </a:lnTo>
                <a:lnTo>
                  <a:pt x="833" y="886"/>
                </a:lnTo>
                <a:lnTo>
                  <a:pt x="825" y="893"/>
                </a:lnTo>
                <a:lnTo>
                  <a:pt x="817" y="899"/>
                </a:lnTo>
                <a:lnTo>
                  <a:pt x="809" y="905"/>
                </a:lnTo>
                <a:lnTo>
                  <a:pt x="800" y="911"/>
                </a:lnTo>
                <a:lnTo>
                  <a:pt x="791" y="917"/>
                </a:lnTo>
                <a:lnTo>
                  <a:pt x="782" y="922"/>
                </a:lnTo>
                <a:lnTo>
                  <a:pt x="773" y="928"/>
                </a:lnTo>
                <a:lnTo>
                  <a:pt x="764" y="933"/>
                </a:lnTo>
                <a:lnTo>
                  <a:pt x="745" y="942"/>
                </a:lnTo>
                <a:lnTo>
                  <a:pt x="735" y="947"/>
                </a:lnTo>
                <a:lnTo>
                  <a:pt x="725" y="951"/>
                </a:lnTo>
                <a:lnTo>
                  <a:pt x="713" y="955"/>
                </a:lnTo>
                <a:lnTo>
                  <a:pt x="703" y="959"/>
                </a:lnTo>
                <a:lnTo>
                  <a:pt x="681" y="965"/>
                </a:lnTo>
                <a:lnTo>
                  <a:pt x="659" y="971"/>
                </a:lnTo>
                <a:lnTo>
                  <a:pt x="648" y="973"/>
                </a:lnTo>
                <a:lnTo>
                  <a:pt x="636" y="975"/>
                </a:lnTo>
                <a:lnTo>
                  <a:pt x="612" y="978"/>
                </a:lnTo>
                <a:lnTo>
                  <a:pt x="588" y="980"/>
                </a:lnTo>
                <a:lnTo>
                  <a:pt x="563" y="981"/>
                </a:lnTo>
                <a:lnTo>
                  <a:pt x="547" y="980"/>
                </a:lnTo>
                <a:lnTo>
                  <a:pt x="532" y="980"/>
                </a:lnTo>
                <a:lnTo>
                  <a:pt x="516" y="978"/>
                </a:lnTo>
                <a:lnTo>
                  <a:pt x="501" y="976"/>
                </a:lnTo>
                <a:lnTo>
                  <a:pt x="486" y="974"/>
                </a:lnTo>
                <a:lnTo>
                  <a:pt x="471" y="971"/>
                </a:lnTo>
                <a:lnTo>
                  <a:pt x="457" y="967"/>
                </a:lnTo>
                <a:lnTo>
                  <a:pt x="442" y="963"/>
                </a:lnTo>
                <a:lnTo>
                  <a:pt x="428" y="959"/>
                </a:lnTo>
                <a:lnTo>
                  <a:pt x="414" y="954"/>
                </a:lnTo>
                <a:lnTo>
                  <a:pt x="401" y="948"/>
                </a:lnTo>
                <a:lnTo>
                  <a:pt x="387" y="942"/>
                </a:lnTo>
                <a:lnTo>
                  <a:pt x="374" y="936"/>
                </a:lnTo>
                <a:lnTo>
                  <a:pt x="361" y="929"/>
                </a:lnTo>
                <a:lnTo>
                  <a:pt x="348" y="922"/>
                </a:lnTo>
                <a:lnTo>
                  <a:pt x="336" y="914"/>
                </a:lnTo>
                <a:lnTo>
                  <a:pt x="353" y="916"/>
                </a:lnTo>
                <a:lnTo>
                  <a:pt x="371" y="916"/>
                </a:lnTo>
                <a:lnTo>
                  <a:pt x="384" y="916"/>
                </a:lnTo>
                <a:lnTo>
                  <a:pt x="397" y="915"/>
                </a:lnTo>
                <a:lnTo>
                  <a:pt x="409" y="914"/>
                </a:lnTo>
                <a:lnTo>
                  <a:pt x="422" y="912"/>
                </a:lnTo>
                <a:lnTo>
                  <a:pt x="434" y="910"/>
                </a:lnTo>
                <a:lnTo>
                  <a:pt x="446" y="907"/>
                </a:lnTo>
                <a:lnTo>
                  <a:pt x="458" y="903"/>
                </a:lnTo>
                <a:lnTo>
                  <a:pt x="470" y="899"/>
                </a:lnTo>
                <a:lnTo>
                  <a:pt x="482" y="895"/>
                </a:lnTo>
                <a:lnTo>
                  <a:pt x="493" y="890"/>
                </a:lnTo>
                <a:lnTo>
                  <a:pt x="504" y="885"/>
                </a:lnTo>
                <a:lnTo>
                  <a:pt x="515" y="880"/>
                </a:lnTo>
                <a:lnTo>
                  <a:pt x="525" y="873"/>
                </a:lnTo>
                <a:lnTo>
                  <a:pt x="535" y="867"/>
                </a:lnTo>
                <a:lnTo>
                  <a:pt x="545" y="860"/>
                </a:lnTo>
                <a:lnTo>
                  <a:pt x="555" y="853"/>
                </a:lnTo>
                <a:lnTo>
                  <a:pt x="543" y="852"/>
                </a:lnTo>
                <a:lnTo>
                  <a:pt x="531" y="851"/>
                </a:lnTo>
                <a:lnTo>
                  <a:pt x="520" y="848"/>
                </a:lnTo>
                <a:lnTo>
                  <a:pt x="509" y="845"/>
                </a:lnTo>
                <a:lnTo>
                  <a:pt x="498" y="840"/>
                </a:lnTo>
                <a:lnTo>
                  <a:pt x="488" y="835"/>
                </a:lnTo>
                <a:lnTo>
                  <a:pt x="478" y="830"/>
                </a:lnTo>
                <a:lnTo>
                  <a:pt x="469" y="823"/>
                </a:lnTo>
                <a:lnTo>
                  <a:pt x="460" y="816"/>
                </a:lnTo>
                <a:lnTo>
                  <a:pt x="452" y="808"/>
                </a:lnTo>
                <a:lnTo>
                  <a:pt x="448" y="804"/>
                </a:lnTo>
                <a:lnTo>
                  <a:pt x="444" y="800"/>
                </a:lnTo>
                <a:lnTo>
                  <a:pt x="437" y="791"/>
                </a:lnTo>
                <a:lnTo>
                  <a:pt x="431" y="781"/>
                </a:lnTo>
                <a:lnTo>
                  <a:pt x="425" y="771"/>
                </a:lnTo>
                <a:lnTo>
                  <a:pt x="421" y="761"/>
                </a:lnTo>
                <a:lnTo>
                  <a:pt x="417" y="750"/>
                </a:lnTo>
                <a:lnTo>
                  <a:pt x="423" y="751"/>
                </a:lnTo>
                <a:lnTo>
                  <a:pt x="430" y="752"/>
                </a:lnTo>
                <a:lnTo>
                  <a:pt x="437" y="752"/>
                </a:lnTo>
                <a:lnTo>
                  <a:pt x="445" y="753"/>
                </a:lnTo>
                <a:lnTo>
                  <a:pt x="455" y="752"/>
                </a:lnTo>
                <a:lnTo>
                  <a:pt x="464" y="751"/>
                </a:lnTo>
                <a:lnTo>
                  <a:pt x="474" y="750"/>
                </a:lnTo>
                <a:lnTo>
                  <a:pt x="484" y="747"/>
                </a:lnTo>
                <a:lnTo>
                  <a:pt x="471" y="744"/>
                </a:lnTo>
                <a:lnTo>
                  <a:pt x="459" y="740"/>
                </a:lnTo>
                <a:lnTo>
                  <a:pt x="447" y="735"/>
                </a:lnTo>
                <a:lnTo>
                  <a:pt x="442" y="732"/>
                </a:lnTo>
                <a:lnTo>
                  <a:pt x="436" y="729"/>
                </a:lnTo>
                <a:lnTo>
                  <a:pt x="426" y="722"/>
                </a:lnTo>
                <a:lnTo>
                  <a:pt x="421" y="718"/>
                </a:lnTo>
                <a:lnTo>
                  <a:pt x="416" y="714"/>
                </a:lnTo>
                <a:lnTo>
                  <a:pt x="412" y="710"/>
                </a:lnTo>
                <a:lnTo>
                  <a:pt x="407" y="706"/>
                </a:lnTo>
                <a:lnTo>
                  <a:pt x="403" y="701"/>
                </a:lnTo>
                <a:lnTo>
                  <a:pt x="399" y="697"/>
                </a:lnTo>
                <a:lnTo>
                  <a:pt x="395" y="692"/>
                </a:lnTo>
                <a:lnTo>
                  <a:pt x="391" y="687"/>
                </a:lnTo>
                <a:lnTo>
                  <a:pt x="384" y="676"/>
                </a:lnTo>
                <a:lnTo>
                  <a:pt x="379" y="665"/>
                </a:lnTo>
                <a:lnTo>
                  <a:pt x="376" y="658"/>
                </a:lnTo>
                <a:lnTo>
                  <a:pt x="374" y="652"/>
                </a:lnTo>
                <a:lnTo>
                  <a:pt x="370" y="640"/>
                </a:lnTo>
                <a:lnTo>
                  <a:pt x="367" y="627"/>
                </a:lnTo>
                <a:lnTo>
                  <a:pt x="365" y="614"/>
                </a:lnTo>
                <a:lnTo>
                  <a:pt x="365" y="608"/>
                </a:lnTo>
                <a:lnTo>
                  <a:pt x="365" y="601"/>
                </a:lnTo>
                <a:lnTo>
                  <a:pt x="365" y="599"/>
                </a:lnTo>
                <a:lnTo>
                  <a:pt x="372" y="603"/>
                </a:lnTo>
                <a:lnTo>
                  <a:pt x="380" y="607"/>
                </a:lnTo>
                <a:lnTo>
                  <a:pt x="388" y="610"/>
                </a:lnTo>
                <a:lnTo>
                  <a:pt x="397" y="612"/>
                </a:lnTo>
                <a:lnTo>
                  <a:pt x="405" y="615"/>
                </a:lnTo>
                <a:lnTo>
                  <a:pt x="414" y="616"/>
                </a:lnTo>
                <a:lnTo>
                  <a:pt x="423" y="617"/>
                </a:lnTo>
                <a:lnTo>
                  <a:pt x="432" y="618"/>
                </a:lnTo>
                <a:lnTo>
                  <a:pt x="425" y="613"/>
                </a:lnTo>
                <a:lnTo>
                  <a:pt x="418" y="607"/>
                </a:lnTo>
                <a:lnTo>
                  <a:pt x="411" y="601"/>
                </a:lnTo>
                <a:lnTo>
                  <a:pt x="405" y="595"/>
                </a:lnTo>
                <a:lnTo>
                  <a:pt x="399" y="588"/>
                </a:lnTo>
                <a:lnTo>
                  <a:pt x="394" y="581"/>
                </a:lnTo>
                <a:lnTo>
                  <a:pt x="389" y="573"/>
                </a:lnTo>
                <a:lnTo>
                  <a:pt x="384" y="566"/>
                </a:lnTo>
                <a:lnTo>
                  <a:pt x="380" y="557"/>
                </a:lnTo>
                <a:lnTo>
                  <a:pt x="376" y="549"/>
                </a:lnTo>
                <a:lnTo>
                  <a:pt x="373" y="541"/>
                </a:lnTo>
                <a:lnTo>
                  <a:pt x="371" y="532"/>
                </a:lnTo>
                <a:lnTo>
                  <a:pt x="369" y="523"/>
                </a:lnTo>
                <a:lnTo>
                  <a:pt x="367" y="514"/>
                </a:lnTo>
                <a:lnTo>
                  <a:pt x="366" y="504"/>
                </a:lnTo>
                <a:lnTo>
                  <a:pt x="366" y="495"/>
                </a:lnTo>
                <a:lnTo>
                  <a:pt x="366" y="484"/>
                </a:lnTo>
                <a:lnTo>
                  <a:pt x="367" y="475"/>
                </a:lnTo>
                <a:lnTo>
                  <a:pt x="369" y="465"/>
                </a:lnTo>
                <a:lnTo>
                  <a:pt x="371" y="455"/>
                </a:lnTo>
                <a:lnTo>
                  <a:pt x="374" y="446"/>
                </a:lnTo>
                <a:lnTo>
                  <a:pt x="377" y="437"/>
                </a:lnTo>
                <a:lnTo>
                  <a:pt x="381" y="428"/>
                </a:lnTo>
                <a:lnTo>
                  <a:pt x="386" y="420"/>
                </a:lnTo>
                <a:lnTo>
                  <a:pt x="400" y="437"/>
                </a:lnTo>
                <a:lnTo>
                  <a:pt x="415" y="452"/>
                </a:lnTo>
                <a:lnTo>
                  <a:pt x="431" y="467"/>
                </a:lnTo>
                <a:lnTo>
                  <a:pt x="439" y="474"/>
                </a:lnTo>
                <a:lnTo>
                  <a:pt x="447" y="481"/>
                </a:lnTo>
                <a:lnTo>
                  <a:pt x="456" y="488"/>
                </a:lnTo>
                <a:lnTo>
                  <a:pt x="464" y="494"/>
                </a:lnTo>
                <a:lnTo>
                  <a:pt x="473" y="501"/>
                </a:lnTo>
                <a:lnTo>
                  <a:pt x="482" y="507"/>
                </a:lnTo>
                <a:lnTo>
                  <a:pt x="501" y="518"/>
                </a:lnTo>
                <a:lnTo>
                  <a:pt x="510" y="524"/>
                </a:lnTo>
                <a:lnTo>
                  <a:pt x="520" y="529"/>
                </a:lnTo>
                <a:lnTo>
                  <a:pt x="540" y="538"/>
                </a:lnTo>
                <a:lnTo>
                  <a:pt x="560" y="547"/>
                </a:lnTo>
                <a:lnTo>
                  <a:pt x="570" y="551"/>
                </a:lnTo>
                <a:lnTo>
                  <a:pt x="581" y="554"/>
                </a:lnTo>
                <a:lnTo>
                  <a:pt x="602" y="561"/>
                </a:lnTo>
                <a:lnTo>
                  <a:pt x="624" y="566"/>
                </a:lnTo>
                <a:lnTo>
                  <a:pt x="646" y="570"/>
                </a:lnTo>
                <a:lnTo>
                  <a:pt x="668" y="573"/>
                </a:lnTo>
                <a:lnTo>
                  <a:pt x="680" y="574"/>
                </a:lnTo>
                <a:lnTo>
                  <a:pt x="691" y="575"/>
                </a:lnTo>
                <a:lnTo>
                  <a:pt x="688" y="558"/>
                </a:lnTo>
                <a:lnTo>
                  <a:pt x="688" y="550"/>
                </a:lnTo>
                <a:lnTo>
                  <a:pt x="687" y="541"/>
                </a:lnTo>
                <a:lnTo>
                  <a:pt x="688" y="526"/>
                </a:lnTo>
                <a:lnTo>
                  <a:pt x="689" y="519"/>
                </a:lnTo>
                <a:lnTo>
                  <a:pt x="690" y="511"/>
                </a:lnTo>
                <a:lnTo>
                  <a:pt x="694" y="497"/>
                </a:lnTo>
                <a:lnTo>
                  <a:pt x="696" y="490"/>
                </a:lnTo>
                <a:lnTo>
                  <a:pt x="699" y="483"/>
                </a:lnTo>
                <a:lnTo>
                  <a:pt x="702" y="477"/>
                </a:lnTo>
                <a:lnTo>
                  <a:pt x="705" y="470"/>
                </a:lnTo>
                <a:lnTo>
                  <a:pt x="709" y="464"/>
                </a:lnTo>
                <a:lnTo>
                  <a:pt x="713" y="458"/>
                </a:lnTo>
                <a:lnTo>
                  <a:pt x="722" y="447"/>
                </a:lnTo>
                <a:lnTo>
                  <a:pt x="727" y="442"/>
                </a:lnTo>
                <a:lnTo>
                  <a:pt x="732" y="436"/>
                </a:lnTo>
                <a:lnTo>
                  <a:pt x="737" y="431"/>
                </a:lnTo>
                <a:lnTo>
                  <a:pt x="742" y="427"/>
                </a:lnTo>
                <a:lnTo>
                  <a:pt x="754" y="418"/>
                </a:lnTo>
                <a:lnTo>
                  <a:pt x="760" y="414"/>
                </a:lnTo>
                <a:lnTo>
                  <a:pt x="766" y="411"/>
                </a:lnTo>
                <a:lnTo>
                  <a:pt x="779" y="405"/>
                </a:lnTo>
                <a:lnTo>
                  <a:pt x="793" y="400"/>
                </a:lnTo>
                <a:lnTo>
                  <a:pt x="807" y="396"/>
                </a:lnTo>
                <a:lnTo>
                  <a:pt x="814" y="395"/>
                </a:lnTo>
                <a:lnTo>
                  <a:pt x="822" y="394"/>
                </a:lnTo>
                <a:lnTo>
                  <a:pt x="837" y="393"/>
                </a:lnTo>
                <a:lnTo>
                  <a:pt x="852" y="394"/>
                </a:lnTo>
                <a:lnTo>
                  <a:pt x="860" y="395"/>
                </a:lnTo>
                <a:lnTo>
                  <a:pt x="868" y="396"/>
                </a:lnTo>
                <a:lnTo>
                  <a:pt x="875" y="398"/>
                </a:lnTo>
                <a:lnTo>
                  <a:pt x="882" y="400"/>
                </a:lnTo>
                <a:lnTo>
                  <a:pt x="890" y="403"/>
                </a:lnTo>
                <a:lnTo>
                  <a:pt x="897" y="406"/>
                </a:lnTo>
                <a:lnTo>
                  <a:pt x="903" y="409"/>
                </a:lnTo>
                <a:lnTo>
                  <a:pt x="910" y="412"/>
                </a:lnTo>
                <a:lnTo>
                  <a:pt x="922" y="420"/>
                </a:lnTo>
                <a:lnTo>
                  <a:pt x="928" y="425"/>
                </a:lnTo>
                <a:lnTo>
                  <a:pt x="934" y="429"/>
                </a:lnTo>
                <a:lnTo>
                  <a:pt x="945" y="440"/>
                </a:lnTo>
                <a:lnTo>
                  <a:pt x="957" y="437"/>
                </a:lnTo>
                <a:lnTo>
                  <a:pt x="970" y="434"/>
                </a:lnTo>
                <a:lnTo>
                  <a:pt x="982" y="430"/>
                </a:lnTo>
                <a:lnTo>
                  <a:pt x="994" y="426"/>
                </a:lnTo>
                <a:lnTo>
                  <a:pt x="1005" y="421"/>
                </a:lnTo>
                <a:lnTo>
                  <a:pt x="1017" y="416"/>
                </a:lnTo>
                <a:lnTo>
                  <a:pt x="1028" y="410"/>
                </a:lnTo>
                <a:lnTo>
                  <a:pt x="1039" y="404"/>
                </a:lnTo>
                <a:lnTo>
                  <a:pt x="1034" y="416"/>
                </a:lnTo>
                <a:lnTo>
                  <a:pt x="1028" y="429"/>
                </a:lnTo>
                <a:lnTo>
                  <a:pt x="1025" y="434"/>
                </a:lnTo>
                <a:lnTo>
                  <a:pt x="1021" y="440"/>
                </a:lnTo>
                <a:lnTo>
                  <a:pt x="1014" y="451"/>
                </a:lnTo>
                <a:lnTo>
                  <a:pt x="1005" y="461"/>
                </a:lnTo>
                <a:lnTo>
                  <a:pt x="995" y="470"/>
                </a:lnTo>
                <a:lnTo>
                  <a:pt x="990" y="474"/>
                </a:lnTo>
                <a:lnTo>
                  <a:pt x="985" y="478"/>
                </a:lnTo>
                <a:lnTo>
                  <a:pt x="974" y="486"/>
                </a:lnTo>
                <a:close/>
                <a:moveTo>
                  <a:pt x="1328" y="664"/>
                </a:moveTo>
                <a:lnTo>
                  <a:pt x="1327" y="629"/>
                </a:lnTo>
                <a:lnTo>
                  <a:pt x="1326" y="612"/>
                </a:lnTo>
                <a:lnTo>
                  <a:pt x="1324" y="595"/>
                </a:lnTo>
                <a:lnTo>
                  <a:pt x="1322" y="578"/>
                </a:lnTo>
                <a:lnTo>
                  <a:pt x="1320" y="562"/>
                </a:lnTo>
                <a:lnTo>
                  <a:pt x="1317" y="545"/>
                </a:lnTo>
                <a:lnTo>
                  <a:pt x="1314" y="529"/>
                </a:lnTo>
                <a:lnTo>
                  <a:pt x="1311" y="513"/>
                </a:lnTo>
                <a:lnTo>
                  <a:pt x="1307" y="497"/>
                </a:lnTo>
                <a:lnTo>
                  <a:pt x="1298" y="466"/>
                </a:lnTo>
                <a:lnTo>
                  <a:pt x="1293" y="450"/>
                </a:lnTo>
                <a:lnTo>
                  <a:pt x="1287" y="435"/>
                </a:lnTo>
                <a:lnTo>
                  <a:pt x="1282" y="420"/>
                </a:lnTo>
                <a:lnTo>
                  <a:pt x="1276" y="405"/>
                </a:lnTo>
                <a:lnTo>
                  <a:pt x="1262" y="375"/>
                </a:lnTo>
                <a:lnTo>
                  <a:pt x="1255" y="361"/>
                </a:lnTo>
                <a:lnTo>
                  <a:pt x="1248" y="347"/>
                </a:lnTo>
                <a:lnTo>
                  <a:pt x="1240" y="333"/>
                </a:lnTo>
                <a:lnTo>
                  <a:pt x="1232"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1" y="80"/>
                </a:lnTo>
                <a:lnTo>
                  <a:pt x="952" y="65"/>
                </a:lnTo>
                <a:lnTo>
                  <a:pt x="937" y="58"/>
                </a:lnTo>
                <a:lnTo>
                  <a:pt x="923" y="52"/>
                </a:lnTo>
                <a:lnTo>
                  <a:pt x="892" y="40"/>
                </a:lnTo>
                <a:lnTo>
                  <a:pt x="862" y="29"/>
                </a:lnTo>
                <a:lnTo>
                  <a:pt x="830" y="20"/>
                </a:lnTo>
                <a:lnTo>
                  <a:pt x="814" y="17"/>
                </a:lnTo>
                <a:lnTo>
                  <a:pt x="798" y="13"/>
                </a:lnTo>
                <a:lnTo>
                  <a:pt x="782" y="10"/>
                </a:lnTo>
                <a:lnTo>
                  <a:pt x="765" y="7"/>
                </a:lnTo>
                <a:lnTo>
                  <a:pt x="749" y="5"/>
                </a:lnTo>
                <a:lnTo>
                  <a:pt x="732" y="3"/>
                </a:lnTo>
                <a:lnTo>
                  <a:pt x="714" y="2"/>
                </a:lnTo>
                <a:lnTo>
                  <a:pt x="698" y="0"/>
                </a:lnTo>
                <a:lnTo>
                  <a:pt x="663" y="0"/>
                </a:lnTo>
                <a:lnTo>
                  <a:pt x="629" y="0"/>
                </a:lnTo>
                <a:lnTo>
                  <a:pt x="612" y="2"/>
                </a:lnTo>
                <a:lnTo>
                  <a:pt x="596" y="3"/>
                </a:lnTo>
                <a:lnTo>
                  <a:pt x="579" y="5"/>
                </a:lnTo>
                <a:lnTo>
                  <a:pt x="562" y="7"/>
                </a:lnTo>
                <a:lnTo>
                  <a:pt x="546" y="10"/>
                </a:lnTo>
                <a:lnTo>
                  <a:pt x="530" y="13"/>
                </a:lnTo>
                <a:lnTo>
                  <a:pt x="514" y="17"/>
                </a:lnTo>
                <a:lnTo>
                  <a:pt x="498" y="20"/>
                </a:lnTo>
                <a:lnTo>
                  <a:pt x="466" y="29"/>
                </a:lnTo>
                <a:lnTo>
                  <a:pt x="451" y="34"/>
                </a:lnTo>
                <a:lnTo>
                  <a:pt x="435" y="40"/>
                </a:lnTo>
                <a:lnTo>
                  <a:pt x="420" y="46"/>
                </a:lnTo>
                <a:lnTo>
                  <a:pt x="405" y="52"/>
                </a:lnTo>
                <a:lnTo>
                  <a:pt x="376" y="65"/>
                </a:lnTo>
                <a:lnTo>
                  <a:pt x="361" y="72"/>
                </a:lnTo>
                <a:lnTo>
                  <a:pt x="347" y="80"/>
                </a:lnTo>
                <a:lnTo>
                  <a:pt x="333" y="87"/>
                </a:lnTo>
                <a:lnTo>
                  <a:pt x="319" y="96"/>
                </a:lnTo>
                <a:lnTo>
                  <a:pt x="293" y="113"/>
                </a:lnTo>
                <a:lnTo>
                  <a:pt x="267" y="131"/>
                </a:lnTo>
                <a:lnTo>
                  <a:pt x="254" y="141"/>
                </a:lnTo>
                <a:lnTo>
                  <a:pt x="241" y="151"/>
                </a:lnTo>
                <a:lnTo>
                  <a:pt x="229" y="161"/>
                </a:lnTo>
                <a:lnTo>
                  <a:pt x="217" y="172"/>
                </a:lnTo>
                <a:lnTo>
                  <a:pt x="194" y="194"/>
                </a:lnTo>
                <a:lnTo>
                  <a:pt x="172" y="217"/>
                </a:lnTo>
                <a:lnTo>
                  <a:pt x="162" y="229"/>
                </a:lnTo>
                <a:lnTo>
                  <a:pt x="152" y="241"/>
                </a:lnTo>
                <a:lnTo>
                  <a:pt x="132" y="266"/>
                </a:lnTo>
                <a:lnTo>
                  <a:pt x="113" y="292"/>
                </a:lnTo>
                <a:lnTo>
                  <a:pt x="105" y="305"/>
                </a:lnTo>
                <a:lnTo>
                  <a:pt x="96" y="319"/>
                </a:lnTo>
                <a:lnTo>
                  <a:pt x="80" y="347"/>
                </a:lnTo>
                <a:lnTo>
                  <a:pt x="66" y="375"/>
                </a:lnTo>
                <a:lnTo>
                  <a:pt x="59" y="390"/>
                </a:lnTo>
                <a:lnTo>
                  <a:pt x="52" y="405"/>
                </a:lnTo>
                <a:lnTo>
                  <a:pt x="40" y="435"/>
                </a:lnTo>
                <a:lnTo>
                  <a:pt x="30" y="466"/>
                </a:lnTo>
                <a:lnTo>
                  <a:pt x="21" y="497"/>
                </a:lnTo>
                <a:lnTo>
                  <a:pt x="17" y="513"/>
                </a:lnTo>
                <a:lnTo>
                  <a:pt x="14" y="529"/>
                </a:lnTo>
                <a:lnTo>
                  <a:pt x="10" y="545"/>
                </a:lnTo>
                <a:lnTo>
                  <a:pt x="8" y="562"/>
                </a:lnTo>
                <a:lnTo>
                  <a:pt x="5" y="578"/>
                </a:lnTo>
                <a:lnTo>
                  <a:pt x="4" y="595"/>
                </a:lnTo>
                <a:lnTo>
                  <a:pt x="2" y="612"/>
                </a:lnTo>
                <a:lnTo>
                  <a:pt x="1" y="629"/>
                </a:lnTo>
                <a:lnTo>
                  <a:pt x="0" y="646"/>
                </a:lnTo>
                <a:lnTo>
                  <a:pt x="0" y="664"/>
                </a:lnTo>
                <a:lnTo>
                  <a:pt x="1" y="698"/>
                </a:lnTo>
                <a:lnTo>
                  <a:pt x="2" y="715"/>
                </a:lnTo>
                <a:lnTo>
                  <a:pt x="4" y="732"/>
                </a:lnTo>
                <a:lnTo>
                  <a:pt x="5" y="748"/>
                </a:lnTo>
                <a:lnTo>
                  <a:pt x="8" y="765"/>
                </a:lnTo>
                <a:lnTo>
                  <a:pt x="10" y="781"/>
                </a:lnTo>
                <a:lnTo>
                  <a:pt x="14" y="798"/>
                </a:lnTo>
                <a:lnTo>
                  <a:pt x="17" y="814"/>
                </a:lnTo>
                <a:lnTo>
                  <a:pt x="21" y="830"/>
                </a:lnTo>
                <a:lnTo>
                  <a:pt x="30" y="861"/>
                </a:lnTo>
                <a:lnTo>
                  <a:pt x="35" y="877"/>
                </a:lnTo>
                <a:lnTo>
                  <a:pt x="40" y="892"/>
                </a:lnTo>
                <a:lnTo>
                  <a:pt x="46" y="907"/>
                </a:lnTo>
                <a:lnTo>
                  <a:pt x="52" y="922"/>
                </a:lnTo>
                <a:lnTo>
                  <a:pt x="66" y="951"/>
                </a:lnTo>
                <a:lnTo>
                  <a:pt x="73" y="966"/>
                </a:lnTo>
                <a:lnTo>
                  <a:pt x="80" y="980"/>
                </a:lnTo>
                <a:lnTo>
                  <a:pt x="88" y="994"/>
                </a:lnTo>
                <a:lnTo>
                  <a:pt x="96" y="1008"/>
                </a:lnTo>
                <a:lnTo>
                  <a:pt x="113" y="1035"/>
                </a:lnTo>
                <a:lnTo>
                  <a:pt x="132" y="1061"/>
                </a:lnTo>
                <a:lnTo>
                  <a:pt x="142" y="1073"/>
                </a:lnTo>
                <a:lnTo>
                  <a:pt x="152" y="1086"/>
                </a:lnTo>
                <a:lnTo>
                  <a:pt x="162" y="1098"/>
                </a:lnTo>
                <a:lnTo>
                  <a:pt x="172" y="1110"/>
                </a:lnTo>
                <a:lnTo>
                  <a:pt x="194" y="1133"/>
                </a:lnTo>
                <a:lnTo>
                  <a:pt x="217" y="1155"/>
                </a:lnTo>
                <a:lnTo>
                  <a:pt x="229" y="1165"/>
                </a:lnTo>
                <a:lnTo>
                  <a:pt x="241" y="1176"/>
                </a:lnTo>
                <a:lnTo>
                  <a:pt x="267" y="1195"/>
                </a:lnTo>
                <a:lnTo>
                  <a:pt x="293" y="1214"/>
                </a:lnTo>
                <a:lnTo>
                  <a:pt x="306" y="1223"/>
                </a:lnTo>
                <a:lnTo>
                  <a:pt x="319" y="1231"/>
                </a:lnTo>
                <a:lnTo>
                  <a:pt x="347" y="1247"/>
                </a:lnTo>
                <a:lnTo>
                  <a:pt x="376" y="1262"/>
                </a:lnTo>
                <a:lnTo>
                  <a:pt x="390" y="1269"/>
                </a:lnTo>
                <a:lnTo>
                  <a:pt x="405" y="1275"/>
                </a:lnTo>
                <a:lnTo>
                  <a:pt x="435" y="1287"/>
                </a:lnTo>
                <a:lnTo>
                  <a:pt x="466" y="1297"/>
                </a:lnTo>
                <a:lnTo>
                  <a:pt x="498" y="1306"/>
                </a:lnTo>
                <a:lnTo>
                  <a:pt x="514" y="1310"/>
                </a:lnTo>
                <a:lnTo>
                  <a:pt x="530" y="1314"/>
                </a:lnTo>
                <a:lnTo>
                  <a:pt x="546" y="1317"/>
                </a:lnTo>
                <a:lnTo>
                  <a:pt x="562" y="1319"/>
                </a:lnTo>
                <a:lnTo>
                  <a:pt x="579" y="1322"/>
                </a:lnTo>
                <a:lnTo>
                  <a:pt x="596" y="1324"/>
                </a:lnTo>
                <a:lnTo>
                  <a:pt x="612" y="1325"/>
                </a:lnTo>
                <a:lnTo>
                  <a:pt x="629" y="1326"/>
                </a:lnTo>
                <a:lnTo>
                  <a:pt x="663" y="1327"/>
                </a:lnTo>
                <a:lnTo>
                  <a:pt x="698" y="1326"/>
                </a:lnTo>
                <a:lnTo>
                  <a:pt x="714" y="1325"/>
                </a:lnTo>
                <a:lnTo>
                  <a:pt x="732" y="1324"/>
                </a:lnTo>
                <a:lnTo>
                  <a:pt x="749" y="1322"/>
                </a:lnTo>
                <a:lnTo>
                  <a:pt x="765" y="1319"/>
                </a:lnTo>
                <a:lnTo>
                  <a:pt x="782" y="1317"/>
                </a:lnTo>
                <a:lnTo>
                  <a:pt x="798" y="1314"/>
                </a:lnTo>
                <a:lnTo>
                  <a:pt x="814" y="1310"/>
                </a:lnTo>
                <a:lnTo>
                  <a:pt x="830" y="1306"/>
                </a:lnTo>
                <a:lnTo>
                  <a:pt x="862" y="1297"/>
                </a:lnTo>
                <a:lnTo>
                  <a:pt x="877" y="1292"/>
                </a:lnTo>
                <a:lnTo>
                  <a:pt x="892" y="1287"/>
                </a:lnTo>
                <a:lnTo>
                  <a:pt x="908" y="1281"/>
                </a:lnTo>
                <a:lnTo>
                  <a:pt x="923" y="1275"/>
                </a:lnTo>
                <a:lnTo>
                  <a:pt x="952" y="1262"/>
                </a:lnTo>
                <a:lnTo>
                  <a:pt x="966" y="1255"/>
                </a:lnTo>
                <a:lnTo>
                  <a:pt x="981" y="1247"/>
                </a:lnTo>
                <a:lnTo>
                  <a:pt x="995"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2" y="1008"/>
                </a:lnTo>
                <a:lnTo>
                  <a:pt x="1248" y="980"/>
                </a:lnTo>
                <a:lnTo>
                  <a:pt x="1262" y="951"/>
                </a:lnTo>
                <a:lnTo>
                  <a:pt x="1269" y="937"/>
                </a:lnTo>
                <a:lnTo>
                  <a:pt x="1276" y="922"/>
                </a:lnTo>
                <a:lnTo>
                  <a:pt x="1287" y="892"/>
                </a:lnTo>
                <a:lnTo>
                  <a:pt x="1298" y="861"/>
                </a:lnTo>
                <a:lnTo>
                  <a:pt x="1307" y="830"/>
                </a:lnTo>
                <a:lnTo>
                  <a:pt x="1311" y="814"/>
                </a:lnTo>
                <a:lnTo>
                  <a:pt x="1314" y="798"/>
                </a:lnTo>
                <a:lnTo>
                  <a:pt x="1317" y="781"/>
                </a:lnTo>
                <a:lnTo>
                  <a:pt x="1320" y="765"/>
                </a:lnTo>
                <a:lnTo>
                  <a:pt x="1322" y="748"/>
                </a:lnTo>
                <a:lnTo>
                  <a:pt x="1324" y="732"/>
                </a:lnTo>
                <a:lnTo>
                  <a:pt x="1326" y="715"/>
                </a:lnTo>
                <a:lnTo>
                  <a:pt x="1327" y="698"/>
                </a:lnTo>
                <a:lnTo>
                  <a:pt x="1327"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9" name="Freeform 8">
            <a:hlinkClick r:id="rId4" tooltip="Linkedin"/>
          </p:cNvPr>
          <p:cNvSpPr>
            <a:spLocks noChangeAspect="1" noEditPoints="1"/>
          </p:cNvSpPr>
          <p:nvPr userDrawn="1"/>
        </p:nvSpPr>
        <p:spPr bwMode="auto">
          <a:xfrm>
            <a:off x="10485749" y="5409256"/>
            <a:ext cx="324000" cy="324000"/>
          </a:xfrm>
          <a:custGeom>
            <a:avLst/>
            <a:gdLst>
              <a:gd name="T0" fmla="*/ 531 w 1327"/>
              <a:gd name="T1" fmla="*/ 466 h 1327"/>
              <a:gd name="T2" fmla="*/ 513 w 1327"/>
              <a:gd name="T3" fmla="*/ 431 h 1327"/>
              <a:gd name="T4" fmla="*/ 478 w 1327"/>
              <a:gd name="T5" fmla="*/ 414 h 1327"/>
              <a:gd name="T6" fmla="*/ 438 w 1327"/>
              <a:gd name="T7" fmla="*/ 423 h 1327"/>
              <a:gd name="T8" fmla="*/ 415 w 1327"/>
              <a:gd name="T9" fmla="*/ 455 h 1327"/>
              <a:gd name="T10" fmla="*/ 417 w 1327"/>
              <a:gd name="T11" fmla="*/ 496 h 1327"/>
              <a:gd name="T12" fmla="*/ 443 w 1327"/>
              <a:gd name="T13" fmla="*/ 525 h 1327"/>
              <a:gd name="T14" fmla="*/ 484 w 1327"/>
              <a:gd name="T15" fmla="*/ 531 h 1327"/>
              <a:gd name="T16" fmla="*/ 517 w 1327"/>
              <a:gd name="T17" fmla="*/ 510 h 1327"/>
              <a:gd name="T18" fmla="*/ 531 w 1327"/>
              <a:gd name="T19" fmla="*/ 473 h 1327"/>
              <a:gd name="T20" fmla="*/ 904 w 1327"/>
              <a:gd name="T21" fmla="*/ 679 h 1327"/>
              <a:gd name="T22" fmla="*/ 890 w 1327"/>
              <a:gd name="T23" fmla="*/ 625 h 1327"/>
              <a:gd name="T24" fmla="*/ 847 w 1327"/>
              <a:gd name="T25" fmla="*/ 581 h 1327"/>
              <a:gd name="T26" fmla="*/ 793 w 1327"/>
              <a:gd name="T27" fmla="*/ 569 h 1327"/>
              <a:gd name="T28" fmla="*/ 735 w 1327"/>
              <a:gd name="T29" fmla="*/ 579 h 1327"/>
              <a:gd name="T30" fmla="*/ 697 w 1327"/>
              <a:gd name="T31" fmla="*/ 607 h 1327"/>
              <a:gd name="T32" fmla="*/ 690 w 1327"/>
              <a:gd name="T33" fmla="*/ 906 h 1327"/>
              <a:gd name="T34" fmla="*/ 695 w 1327"/>
              <a:gd name="T35" fmla="*/ 698 h 1327"/>
              <a:gd name="T36" fmla="*/ 719 w 1327"/>
              <a:gd name="T37" fmla="*/ 667 h 1327"/>
              <a:gd name="T38" fmla="*/ 760 w 1327"/>
              <a:gd name="T39" fmla="*/ 659 h 1327"/>
              <a:gd name="T40" fmla="*/ 795 w 1327"/>
              <a:gd name="T41" fmla="*/ 683 h 1327"/>
              <a:gd name="T42" fmla="*/ 804 w 1327"/>
              <a:gd name="T43" fmla="*/ 747 h 1327"/>
              <a:gd name="T44" fmla="*/ 1003 w 1327"/>
              <a:gd name="T45" fmla="*/ 980 h 1327"/>
              <a:gd name="T46" fmla="*/ 982 w 1327"/>
              <a:gd name="T47" fmla="*/ 1002 h 1327"/>
              <a:gd name="T48" fmla="*/ 364 w 1327"/>
              <a:gd name="T49" fmla="*/ 1008 h 1327"/>
              <a:gd name="T50" fmla="*/ 333 w 1327"/>
              <a:gd name="T51" fmla="*/ 994 h 1327"/>
              <a:gd name="T52" fmla="*/ 319 w 1327"/>
              <a:gd name="T53" fmla="*/ 964 h 1327"/>
              <a:gd name="T54" fmla="*/ 323 w 1327"/>
              <a:gd name="T55" fmla="*/ 347 h 1327"/>
              <a:gd name="T56" fmla="*/ 345 w 1327"/>
              <a:gd name="T57" fmla="*/ 324 h 1327"/>
              <a:gd name="T58" fmla="*/ 963 w 1327"/>
              <a:gd name="T59" fmla="*/ 319 h 1327"/>
              <a:gd name="T60" fmla="*/ 993 w 1327"/>
              <a:gd name="T61" fmla="*/ 333 h 1327"/>
              <a:gd name="T62" fmla="*/ 1008 w 1327"/>
              <a:gd name="T63" fmla="*/ 363 h 1327"/>
              <a:gd name="T64" fmla="*/ 1322 w 1327"/>
              <a:gd name="T65" fmla="*/ 578 h 1327"/>
              <a:gd name="T66" fmla="*/ 1292 w 1327"/>
              <a:gd name="T67" fmla="*/ 450 h 1327"/>
              <a:gd name="T68" fmla="*/ 1239 w 1327"/>
              <a:gd name="T69" fmla="*/ 333 h 1327"/>
              <a:gd name="T70" fmla="*/ 1155 w 1327"/>
              <a:gd name="T71" fmla="*/ 217 h 1327"/>
              <a:gd name="T72" fmla="*/ 1021 w 1327"/>
              <a:gd name="T73" fmla="*/ 104 h 1327"/>
              <a:gd name="T74" fmla="*/ 861 w 1327"/>
              <a:gd name="T75" fmla="*/ 29 h 1327"/>
              <a:gd name="T76" fmla="*/ 732 w 1327"/>
              <a:gd name="T77" fmla="*/ 3 h 1327"/>
              <a:gd name="T78" fmla="*/ 578 w 1327"/>
              <a:gd name="T79" fmla="*/ 5 h 1327"/>
              <a:gd name="T80" fmla="*/ 450 w 1327"/>
              <a:gd name="T81" fmla="*/ 34 h 1327"/>
              <a:gd name="T82" fmla="*/ 333 w 1327"/>
              <a:gd name="T83" fmla="*/ 87 h 1327"/>
              <a:gd name="T84" fmla="*/ 217 w 1327"/>
              <a:gd name="T85" fmla="*/ 172 h 1327"/>
              <a:gd name="T86" fmla="*/ 104 w 1327"/>
              <a:gd name="T87" fmla="*/ 305 h 1327"/>
              <a:gd name="T88" fmla="*/ 29 w 1327"/>
              <a:gd name="T89" fmla="*/ 466 h 1327"/>
              <a:gd name="T90" fmla="*/ 3 w 1327"/>
              <a:gd name="T91" fmla="*/ 595 h 1327"/>
              <a:gd name="T92" fmla="*/ 3 w 1327"/>
              <a:gd name="T93" fmla="*/ 732 h 1327"/>
              <a:gd name="T94" fmla="*/ 29 w 1327"/>
              <a:gd name="T95" fmla="*/ 861 h 1327"/>
              <a:gd name="T96" fmla="*/ 80 w 1327"/>
              <a:gd name="T97" fmla="*/ 980 h 1327"/>
              <a:gd name="T98" fmla="*/ 161 w 1327"/>
              <a:gd name="T99" fmla="*/ 1098 h 1327"/>
              <a:gd name="T100" fmla="*/ 292 w 1327"/>
              <a:gd name="T101" fmla="*/ 1214 h 1327"/>
              <a:gd name="T102" fmla="*/ 435 w 1327"/>
              <a:gd name="T103" fmla="*/ 1287 h 1327"/>
              <a:gd name="T104" fmla="*/ 578 w 1327"/>
              <a:gd name="T105" fmla="*/ 1322 h 1327"/>
              <a:gd name="T106" fmla="*/ 732 w 1327"/>
              <a:gd name="T107" fmla="*/ 1324 h 1327"/>
              <a:gd name="T108" fmla="*/ 861 w 1327"/>
              <a:gd name="T109" fmla="*/ 1297 h 1327"/>
              <a:gd name="T110" fmla="*/ 980 w 1327"/>
              <a:gd name="T111" fmla="*/ 1247 h 1327"/>
              <a:gd name="T112" fmla="*/ 1098 w 1327"/>
              <a:gd name="T113" fmla="*/ 1165 h 1327"/>
              <a:gd name="T114" fmla="*/ 1214 w 1327"/>
              <a:gd name="T115" fmla="*/ 1035 h 1327"/>
              <a:gd name="T116" fmla="*/ 1287 w 1327"/>
              <a:gd name="T117" fmla="*/ 892 h 1327"/>
              <a:gd name="T118" fmla="*/ 1322 w 1327"/>
              <a:gd name="T119" fmla="*/ 748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7" h="1327">
                <a:moveTo>
                  <a:pt x="523" y="577"/>
                </a:moveTo>
                <a:lnTo>
                  <a:pt x="420" y="577"/>
                </a:lnTo>
                <a:lnTo>
                  <a:pt x="420" y="907"/>
                </a:lnTo>
                <a:lnTo>
                  <a:pt x="523" y="907"/>
                </a:lnTo>
                <a:lnTo>
                  <a:pt x="523" y="577"/>
                </a:lnTo>
                <a:close/>
                <a:moveTo>
                  <a:pt x="531" y="473"/>
                </a:moveTo>
                <a:lnTo>
                  <a:pt x="531" y="466"/>
                </a:lnTo>
                <a:lnTo>
                  <a:pt x="530" y="461"/>
                </a:lnTo>
                <a:lnTo>
                  <a:pt x="528" y="455"/>
                </a:lnTo>
                <a:lnTo>
                  <a:pt x="526" y="449"/>
                </a:lnTo>
                <a:lnTo>
                  <a:pt x="524" y="444"/>
                </a:lnTo>
                <a:lnTo>
                  <a:pt x="521" y="439"/>
                </a:lnTo>
                <a:lnTo>
                  <a:pt x="517" y="435"/>
                </a:lnTo>
                <a:lnTo>
                  <a:pt x="513" y="431"/>
                </a:lnTo>
                <a:lnTo>
                  <a:pt x="509" y="427"/>
                </a:lnTo>
                <a:lnTo>
                  <a:pt x="505" y="423"/>
                </a:lnTo>
                <a:lnTo>
                  <a:pt x="500" y="420"/>
                </a:lnTo>
                <a:lnTo>
                  <a:pt x="495" y="418"/>
                </a:lnTo>
                <a:lnTo>
                  <a:pt x="489" y="416"/>
                </a:lnTo>
                <a:lnTo>
                  <a:pt x="484" y="414"/>
                </a:lnTo>
                <a:lnTo>
                  <a:pt x="478" y="414"/>
                </a:lnTo>
                <a:lnTo>
                  <a:pt x="472" y="413"/>
                </a:lnTo>
                <a:lnTo>
                  <a:pt x="466" y="414"/>
                </a:lnTo>
                <a:lnTo>
                  <a:pt x="460" y="414"/>
                </a:lnTo>
                <a:lnTo>
                  <a:pt x="454" y="416"/>
                </a:lnTo>
                <a:lnTo>
                  <a:pt x="449" y="418"/>
                </a:lnTo>
                <a:lnTo>
                  <a:pt x="443" y="420"/>
                </a:lnTo>
                <a:lnTo>
                  <a:pt x="438" y="423"/>
                </a:lnTo>
                <a:lnTo>
                  <a:pt x="434" y="427"/>
                </a:lnTo>
                <a:lnTo>
                  <a:pt x="430" y="431"/>
                </a:lnTo>
                <a:lnTo>
                  <a:pt x="426" y="435"/>
                </a:lnTo>
                <a:lnTo>
                  <a:pt x="422" y="439"/>
                </a:lnTo>
                <a:lnTo>
                  <a:pt x="419" y="444"/>
                </a:lnTo>
                <a:lnTo>
                  <a:pt x="417" y="449"/>
                </a:lnTo>
                <a:lnTo>
                  <a:pt x="415" y="455"/>
                </a:lnTo>
                <a:lnTo>
                  <a:pt x="414" y="461"/>
                </a:lnTo>
                <a:lnTo>
                  <a:pt x="413" y="466"/>
                </a:lnTo>
                <a:lnTo>
                  <a:pt x="412" y="473"/>
                </a:lnTo>
                <a:lnTo>
                  <a:pt x="413" y="479"/>
                </a:lnTo>
                <a:lnTo>
                  <a:pt x="414" y="484"/>
                </a:lnTo>
                <a:lnTo>
                  <a:pt x="415" y="490"/>
                </a:lnTo>
                <a:lnTo>
                  <a:pt x="417" y="496"/>
                </a:lnTo>
                <a:lnTo>
                  <a:pt x="419" y="501"/>
                </a:lnTo>
                <a:lnTo>
                  <a:pt x="422" y="506"/>
                </a:lnTo>
                <a:lnTo>
                  <a:pt x="426" y="510"/>
                </a:lnTo>
                <a:lnTo>
                  <a:pt x="430" y="514"/>
                </a:lnTo>
                <a:lnTo>
                  <a:pt x="434" y="518"/>
                </a:lnTo>
                <a:lnTo>
                  <a:pt x="438" y="522"/>
                </a:lnTo>
                <a:lnTo>
                  <a:pt x="443" y="525"/>
                </a:lnTo>
                <a:lnTo>
                  <a:pt x="449" y="527"/>
                </a:lnTo>
                <a:lnTo>
                  <a:pt x="454" y="529"/>
                </a:lnTo>
                <a:lnTo>
                  <a:pt x="460" y="531"/>
                </a:lnTo>
                <a:lnTo>
                  <a:pt x="466" y="531"/>
                </a:lnTo>
                <a:lnTo>
                  <a:pt x="472" y="532"/>
                </a:lnTo>
                <a:lnTo>
                  <a:pt x="478" y="531"/>
                </a:lnTo>
                <a:lnTo>
                  <a:pt x="484" y="531"/>
                </a:lnTo>
                <a:lnTo>
                  <a:pt x="489" y="529"/>
                </a:lnTo>
                <a:lnTo>
                  <a:pt x="495" y="527"/>
                </a:lnTo>
                <a:lnTo>
                  <a:pt x="500" y="525"/>
                </a:lnTo>
                <a:lnTo>
                  <a:pt x="505" y="522"/>
                </a:lnTo>
                <a:lnTo>
                  <a:pt x="509" y="518"/>
                </a:lnTo>
                <a:lnTo>
                  <a:pt x="513" y="514"/>
                </a:lnTo>
                <a:lnTo>
                  <a:pt x="517" y="510"/>
                </a:lnTo>
                <a:lnTo>
                  <a:pt x="521" y="506"/>
                </a:lnTo>
                <a:lnTo>
                  <a:pt x="524" y="501"/>
                </a:lnTo>
                <a:lnTo>
                  <a:pt x="526" y="496"/>
                </a:lnTo>
                <a:lnTo>
                  <a:pt x="528" y="490"/>
                </a:lnTo>
                <a:lnTo>
                  <a:pt x="530" y="484"/>
                </a:lnTo>
                <a:lnTo>
                  <a:pt x="531" y="479"/>
                </a:lnTo>
                <a:lnTo>
                  <a:pt x="531" y="473"/>
                </a:lnTo>
                <a:close/>
                <a:moveTo>
                  <a:pt x="804" y="906"/>
                </a:moveTo>
                <a:lnTo>
                  <a:pt x="906" y="906"/>
                </a:lnTo>
                <a:lnTo>
                  <a:pt x="906" y="726"/>
                </a:lnTo>
                <a:lnTo>
                  <a:pt x="906" y="710"/>
                </a:lnTo>
                <a:lnTo>
                  <a:pt x="905" y="694"/>
                </a:lnTo>
                <a:lnTo>
                  <a:pt x="905" y="686"/>
                </a:lnTo>
                <a:lnTo>
                  <a:pt x="904" y="679"/>
                </a:lnTo>
                <a:lnTo>
                  <a:pt x="903" y="672"/>
                </a:lnTo>
                <a:lnTo>
                  <a:pt x="902" y="664"/>
                </a:lnTo>
                <a:lnTo>
                  <a:pt x="901" y="656"/>
                </a:lnTo>
                <a:lnTo>
                  <a:pt x="899" y="650"/>
                </a:lnTo>
                <a:lnTo>
                  <a:pt x="895" y="637"/>
                </a:lnTo>
                <a:lnTo>
                  <a:pt x="893" y="631"/>
                </a:lnTo>
                <a:lnTo>
                  <a:pt x="890" y="625"/>
                </a:lnTo>
                <a:lnTo>
                  <a:pt x="887" y="619"/>
                </a:lnTo>
                <a:lnTo>
                  <a:pt x="884" y="614"/>
                </a:lnTo>
                <a:lnTo>
                  <a:pt x="877" y="604"/>
                </a:lnTo>
                <a:lnTo>
                  <a:pt x="868" y="595"/>
                </a:lnTo>
                <a:lnTo>
                  <a:pt x="863" y="591"/>
                </a:lnTo>
                <a:lnTo>
                  <a:pt x="858" y="587"/>
                </a:lnTo>
                <a:lnTo>
                  <a:pt x="847" y="581"/>
                </a:lnTo>
                <a:lnTo>
                  <a:pt x="840" y="578"/>
                </a:lnTo>
                <a:lnTo>
                  <a:pt x="834" y="575"/>
                </a:lnTo>
                <a:lnTo>
                  <a:pt x="826" y="573"/>
                </a:lnTo>
                <a:lnTo>
                  <a:pt x="819" y="572"/>
                </a:lnTo>
                <a:lnTo>
                  <a:pt x="811" y="570"/>
                </a:lnTo>
                <a:lnTo>
                  <a:pt x="802" y="569"/>
                </a:lnTo>
                <a:lnTo>
                  <a:pt x="793" y="569"/>
                </a:lnTo>
                <a:lnTo>
                  <a:pt x="784" y="569"/>
                </a:lnTo>
                <a:lnTo>
                  <a:pt x="775" y="569"/>
                </a:lnTo>
                <a:lnTo>
                  <a:pt x="766" y="570"/>
                </a:lnTo>
                <a:lnTo>
                  <a:pt x="758" y="571"/>
                </a:lnTo>
                <a:lnTo>
                  <a:pt x="750" y="573"/>
                </a:lnTo>
                <a:lnTo>
                  <a:pt x="742" y="576"/>
                </a:lnTo>
                <a:lnTo>
                  <a:pt x="735" y="579"/>
                </a:lnTo>
                <a:lnTo>
                  <a:pt x="728" y="582"/>
                </a:lnTo>
                <a:lnTo>
                  <a:pt x="722" y="585"/>
                </a:lnTo>
                <a:lnTo>
                  <a:pt x="716" y="589"/>
                </a:lnTo>
                <a:lnTo>
                  <a:pt x="711" y="593"/>
                </a:lnTo>
                <a:lnTo>
                  <a:pt x="706" y="598"/>
                </a:lnTo>
                <a:lnTo>
                  <a:pt x="701" y="602"/>
                </a:lnTo>
                <a:lnTo>
                  <a:pt x="697" y="607"/>
                </a:lnTo>
                <a:lnTo>
                  <a:pt x="693" y="612"/>
                </a:lnTo>
                <a:lnTo>
                  <a:pt x="687" y="622"/>
                </a:lnTo>
                <a:lnTo>
                  <a:pt x="686" y="622"/>
                </a:lnTo>
                <a:lnTo>
                  <a:pt x="686" y="577"/>
                </a:lnTo>
                <a:lnTo>
                  <a:pt x="587" y="577"/>
                </a:lnTo>
                <a:lnTo>
                  <a:pt x="587" y="906"/>
                </a:lnTo>
                <a:lnTo>
                  <a:pt x="690" y="906"/>
                </a:lnTo>
                <a:lnTo>
                  <a:pt x="690" y="744"/>
                </a:lnTo>
                <a:lnTo>
                  <a:pt x="690" y="728"/>
                </a:lnTo>
                <a:lnTo>
                  <a:pt x="691" y="720"/>
                </a:lnTo>
                <a:lnTo>
                  <a:pt x="692" y="713"/>
                </a:lnTo>
                <a:lnTo>
                  <a:pt x="693" y="709"/>
                </a:lnTo>
                <a:lnTo>
                  <a:pt x="693" y="705"/>
                </a:lnTo>
                <a:lnTo>
                  <a:pt x="695" y="698"/>
                </a:lnTo>
                <a:lnTo>
                  <a:pt x="698" y="692"/>
                </a:lnTo>
                <a:lnTo>
                  <a:pt x="701" y="686"/>
                </a:lnTo>
                <a:lnTo>
                  <a:pt x="704" y="680"/>
                </a:lnTo>
                <a:lnTo>
                  <a:pt x="708" y="675"/>
                </a:lnTo>
                <a:lnTo>
                  <a:pt x="713" y="670"/>
                </a:lnTo>
                <a:lnTo>
                  <a:pt x="716" y="668"/>
                </a:lnTo>
                <a:lnTo>
                  <a:pt x="719" y="667"/>
                </a:lnTo>
                <a:lnTo>
                  <a:pt x="722" y="665"/>
                </a:lnTo>
                <a:lnTo>
                  <a:pt x="726" y="664"/>
                </a:lnTo>
                <a:lnTo>
                  <a:pt x="729" y="661"/>
                </a:lnTo>
                <a:lnTo>
                  <a:pt x="733" y="660"/>
                </a:lnTo>
                <a:lnTo>
                  <a:pt x="742" y="659"/>
                </a:lnTo>
                <a:lnTo>
                  <a:pt x="751" y="658"/>
                </a:lnTo>
                <a:lnTo>
                  <a:pt x="760" y="659"/>
                </a:lnTo>
                <a:lnTo>
                  <a:pt x="765" y="660"/>
                </a:lnTo>
                <a:lnTo>
                  <a:pt x="769" y="661"/>
                </a:lnTo>
                <a:lnTo>
                  <a:pt x="776" y="664"/>
                </a:lnTo>
                <a:lnTo>
                  <a:pt x="782" y="668"/>
                </a:lnTo>
                <a:lnTo>
                  <a:pt x="787" y="672"/>
                </a:lnTo>
                <a:lnTo>
                  <a:pt x="791" y="677"/>
                </a:lnTo>
                <a:lnTo>
                  <a:pt x="795" y="683"/>
                </a:lnTo>
                <a:lnTo>
                  <a:pt x="797" y="689"/>
                </a:lnTo>
                <a:lnTo>
                  <a:pt x="800" y="695"/>
                </a:lnTo>
                <a:lnTo>
                  <a:pt x="801" y="702"/>
                </a:lnTo>
                <a:lnTo>
                  <a:pt x="803" y="709"/>
                </a:lnTo>
                <a:lnTo>
                  <a:pt x="803" y="717"/>
                </a:lnTo>
                <a:lnTo>
                  <a:pt x="804" y="732"/>
                </a:lnTo>
                <a:lnTo>
                  <a:pt x="804" y="747"/>
                </a:lnTo>
                <a:lnTo>
                  <a:pt x="804" y="906"/>
                </a:lnTo>
                <a:close/>
                <a:moveTo>
                  <a:pt x="1008" y="959"/>
                </a:moveTo>
                <a:lnTo>
                  <a:pt x="1008" y="964"/>
                </a:lnTo>
                <a:lnTo>
                  <a:pt x="1007" y="969"/>
                </a:lnTo>
                <a:lnTo>
                  <a:pt x="1006" y="973"/>
                </a:lnTo>
                <a:lnTo>
                  <a:pt x="1004" y="978"/>
                </a:lnTo>
                <a:lnTo>
                  <a:pt x="1003" y="980"/>
                </a:lnTo>
                <a:lnTo>
                  <a:pt x="1002" y="982"/>
                </a:lnTo>
                <a:lnTo>
                  <a:pt x="1000" y="986"/>
                </a:lnTo>
                <a:lnTo>
                  <a:pt x="997" y="990"/>
                </a:lnTo>
                <a:lnTo>
                  <a:pt x="993" y="994"/>
                </a:lnTo>
                <a:lnTo>
                  <a:pt x="990" y="997"/>
                </a:lnTo>
                <a:lnTo>
                  <a:pt x="986" y="1000"/>
                </a:lnTo>
                <a:lnTo>
                  <a:pt x="982" y="1002"/>
                </a:lnTo>
                <a:lnTo>
                  <a:pt x="977" y="1004"/>
                </a:lnTo>
                <a:lnTo>
                  <a:pt x="973" y="1006"/>
                </a:lnTo>
                <a:lnTo>
                  <a:pt x="968" y="1007"/>
                </a:lnTo>
                <a:lnTo>
                  <a:pt x="963" y="1008"/>
                </a:lnTo>
                <a:lnTo>
                  <a:pt x="957" y="1008"/>
                </a:lnTo>
                <a:lnTo>
                  <a:pt x="369" y="1008"/>
                </a:lnTo>
                <a:lnTo>
                  <a:pt x="364" y="1008"/>
                </a:lnTo>
                <a:lnTo>
                  <a:pt x="359" y="1007"/>
                </a:lnTo>
                <a:lnTo>
                  <a:pt x="354" y="1006"/>
                </a:lnTo>
                <a:lnTo>
                  <a:pt x="349" y="1004"/>
                </a:lnTo>
                <a:lnTo>
                  <a:pt x="345" y="1002"/>
                </a:lnTo>
                <a:lnTo>
                  <a:pt x="341" y="1000"/>
                </a:lnTo>
                <a:lnTo>
                  <a:pt x="337" y="997"/>
                </a:lnTo>
                <a:lnTo>
                  <a:pt x="333" y="994"/>
                </a:lnTo>
                <a:lnTo>
                  <a:pt x="330" y="990"/>
                </a:lnTo>
                <a:lnTo>
                  <a:pt x="327" y="986"/>
                </a:lnTo>
                <a:lnTo>
                  <a:pt x="324" y="982"/>
                </a:lnTo>
                <a:lnTo>
                  <a:pt x="322" y="978"/>
                </a:lnTo>
                <a:lnTo>
                  <a:pt x="321" y="973"/>
                </a:lnTo>
                <a:lnTo>
                  <a:pt x="319" y="969"/>
                </a:lnTo>
                <a:lnTo>
                  <a:pt x="319" y="964"/>
                </a:lnTo>
                <a:lnTo>
                  <a:pt x="318" y="959"/>
                </a:lnTo>
                <a:lnTo>
                  <a:pt x="318" y="368"/>
                </a:lnTo>
                <a:lnTo>
                  <a:pt x="319" y="363"/>
                </a:lnTo>
                <a:lnTo>
                  <a:pt x="319" y="358"/>
                </a:lnTo>
                <a:lnTo>
                  <a:pt x="321" y="353"/>
                </a:lnTo>
                <a:lnTo>
                  <a:pt x="322" y="349"/>
                </a:lnTo>
                <a:lnTo>
                  <a:pt x="323" y="347"/>
                </a:lnTo>
                <a:lnTo>
                  <a:pt x="324" y="344"/>
                </a:lnTo>
                <a:lnTo>
                  <a:pt x="327" y="340"/>
                </a:lnTo>
                <a:lnTo>
                  <a:pt x="330" y="336"/>
                </a:lnTo>
                <a:lnTo>
                  <a:pt x="333" y="333"/>
                </a:lnTo>
                <a:lnTo>
                  <a:pt x="337" y="330"/>
                </a:lnTo>
                <a:lnTo>
                  <a:pt x="341" y="327"/>
                </a:lnTo>
                <a:lnTo>
                  <a:pt x="345" y="324"/>
                </a:lnTo>
                <a:lnTo>
                  <a:pt x="349" y="322"/>
                </a:lnTo>
                <a:lnTo>
                  <a:pt x="354" y="321"/>
                </a:lnTo>
                <a:lnTo>
                  <a:pt x="359" y="319"/>
                </a:lnTo>
                <a:lnTo>
                  <a:pt x="364" y="319"/>
                </a:lnTo>
                <a:lnTo>
                  <a:pt x="369" y="318"/>
                </a:lnTo>
                <a:lnTo>
                  <a:pt x="957" y="318"/>
                </a:lnTo>
                <a:lnTo>
                  <a:pt x="963" y="319"/>
                </a:lnTo>
                <a:lnTo>
                  <a:pt x="968" y="319"/>
                </a:lnTo>
                <a:lnTo>
                  <a:pt x="973" y="321"/>
                </a:lnTo>
                <a:lnTo>
                  <a:pt x="977" y="322"/>
                </a:lnTo>
                <a:lnTo>
                  <a:pt x="982" y="324"/>
                </a:lnTo>
                <a:lnTo>
                  <a:pt x="986" y="327"/>
                </a:lnTo>
                <a:lnTo>
                  <a:pt x="990" y="330"/>
                </a:lnTo>
                <a:lnTo>
                  <a:pt x="993" y="333"/>
                </a:lnTo>
                <a:lnTo>
                  <a:pt x="997" y="336"/>
                </a:lnTo>
                <a:lnTo>
                  <a:pt x="1000" y="340"/>
                </a:lnTo>
                <a:lnTo>
                  <a:pt x="1002" y="344"/>
                </a:lnTo>
                <a:lnTo>
                  <a:pt x="1004" y="349"/>
                </a:lnTo>
                <a:lnTo>
                  <a:pt x="1006" y="353"/>
                </a:lnTo>
                <a:lnTo>
                  <a:pt x="1007" y="358"/>
                </a:lnTo>
                <a:lnTo>
                  <a:pt x="1008" y="363"/>
                </a:lnTo>
                <a:lnTo>
                  <a:pt x="1008" y="368"/>
                </a:lnTo>
                <a:lnTo>
                  <a:pt x="1008" y="959"/>
                </a:lnTo>
                <a:close/>
                <a:moveTo>
                  <a:pt x="1327" y="664"/>
                </a:moveTo>
                <a:lnTo>
                  <a:pt x="1326" y="629"/>
                </a:lnTo>
                <a:lnTo>
                  <a:pt x="1325" y="612"/>
                </a:lnTo>
                <a:lnTo>
                  <a:pt x="1324" y="595"/>
                </a:lnTo>
                <a:lnTo>
                  <a:pt x="1322" y="578"/>
                </a:lnTo>
                <a:lnTo>
                  <a:pt x="1319" y="562"/>
                </a:lnTo>
                <a:lnTo>
                  <a:pt x="1317" y="545"/>
                </a:lnTo>
                <a:lnTo>
                  <a:pt x="1314" y="529"/>
                </a:lnTo>
                <a:lnTo>
                  <a:pt x="1310" y="513"/>
                </a:lnTo>
                <a:lnTo>
                  <a:pt x="1306" y="497"/>
                </a:lnTo>
                <a:lnTo>
                  <a:pt x="1297" y="466"/>
                </a:lnTo>
                <a:lnTo>
                  <a:pt x="1292" y="450"/>
                </a:lnTo>
                <a:lnTo>
                  <a:pt x="1287" y="435"/>
                </a:lnTo>
                <a:lnTo>
                  <a:pt x="1281" y="420"/>
                </a:lnTo>
                <a:lnTo>
                  <a:pt x="1275" y="405"/>
                </a:lnTo>
                <a:lnTo>
                  <a:pt x="1262" y="375"/>
                </a:lnTo>
                <a:lnTo>
                  <a:pt x="1255" y="361"/>
                </a:lnTo>
                <a:lnTo>
                  <a:pt x="1247" y="347"/>
                </a:lnTo>
                <a:lnTo>
                  <a:pt x="1239" y="333"/>
                </a:lnTo>
                <a:lnTo>
                  <a:pt x="1231" y="319"/>
                </a:lnTo>
                <a:lnTo>
                  <a:pt x="1214" y="292"/>
                </a:lnTo>
                <a:lnTo>
                  <a:pt x="1195" y="266"/>
                </a:lnTo>
                <a:lnTo>
                  <a:pt x="1186" y="253"/>
                </a:lnTo>
                <a:lnTo>
                  <a:pt x="1176" y="241"/>
                </a:lnTo>
                <a:lnTo>
                  <a:pt x="1165" y="229"/>
                </a:lnTo>
                <a:lnTo>
                  <a:pt x="1155" y="217"/>
                </a:lnTo>
                <a:lnTo>
                  <a:pt x="1133" y="194"/>
                </a:lnTo>
                <a:lnTo>
                  <a:pt x="1110" y="172"/>
                </a:lnTo>
                <a:lnTo>
                  <a:pt x="1098" y="161"/>
                </a:lnTo>
                <a:lnTo>
                  <a:pt x="1086" y="151"/>
                </a:lnTo>
                <a:lnTo>
                  <a:pt x="1061" y="131"/>
                </a:lnTo>
                <a:lnTo>
                  <a:pt x="1035" y="113"/>
                </a:lnTo>
                <a:lnTo>
                  <a:pt x="1021" y="104"/>
                </a:lnTo>
                <a:lnTo>
                  <a:pt x="1008" y="96"/>
                </a:lnTo>
                <a:lnTo>
                  <a:pt x="980" y="80"/>
                </a:lnTo>
                <a:lnTo>
                  <a:pt x="951" y="65"/>
                </a:lnTo>
                <a:lnTo>
                  <a:pt x="937" y="58"/>
                </a:lnTo>
                <a:lnTo>
                  <a:pt x="922" y="52"/>
                </a:lnTo>
                <a:lnTo>
                  <a:pt x="892" y="40"/>
                </a:lnTo>
                <a:lnTo>
                  <a:pt x="861" y="29"/>
                </a:lnTo>
                <a:lnTo>
                  <a:pt x="830" y="20"/>
                </a:lnTo>
                <a:lnTo>
                  <a:pt x="814" y="17"/>
                </a:lnTo>
                <a:lnTo>
                  <a:pt x="798" y="13"/>
                </a:lnTo>
                <a:lnTo>
                  <a:pt x="781" y="10"/>
                </a:lnTo>
                <a:lnTo>
                  <a:pt x="765" y="7"/>
                </a:lnTo>
                <a:lnTo>
                  <a:pt x="748" y="5"/>
                </a:lnTo>
                <a:lnTo>
                  <a:pt x="732" y="3"/>
                </a:lnTo>
                <a:lnTo>
                  <a:pt x="715" y="2"/>
                </a:lnTo>
                <a:lnTo>
                  <a:pt x="698" y="0"/>
                </a:lnTo>
                <a:lnTo>
                  <a:pt x="664" y="0"/>
                </a:lnTo>
                <a:lnTo>
                  <a:pt x="629" y="0"/>
                </a:lnTo>
                <a:lnTo>
                  <a:pt x="612" y="2"/>
                </a:lnTo>
                <a:lnTo>
                  <a:pt x="595" y="3"/>
                </a:lnTo>
                <a:lnTo>
                  <a:pt x="578" y="5"/>
                </a:lnTo>
                <a:lnTo>
                  <a:pt x="562" y="7"/>
                </a:lnTo>
                <a:lnTo>
                  <a:pt x="545" y="10"/>
                </a:lnTo>
                <a:lnTo>
                  <a:pt x="529" y="13"/>
                </a:lnTo>
                <a:lnTo>
                  <a:pt x="513" y="17"/>
                </a:lnTo>
                <a:lnTo>
                  <a:pt x="497" y="20"/>
                </a:lnTo>
                <a:lnTo>
                  <a:pt x="466" y="29"/>
                </a:lnTo>
                <a:lnTo>
                  <a:pt x="450" y="34"/>
                </a:lnTo>
                <a:lnTo>
                  <a:pt x="435" y="40"/>
                </a:lnTo>
                <a:lnTo>
                  <a:pt x="420" y="46"/>
                </a:lnTo>
                <a:lnTo>
                  <a:pt x="405" y="52"/>
                </a:lnTo>
                <a:lnTo>
                  <a:pt x="375" y="65"/>
                </a:lnTo>
                <a:lnTo>
                  <a:pt x="361" y="72"/>
                </a:lnTo>
                <a:lnTo>
                  <a:pt x="347" y="80"/>
                </a:lnTo>
                <a:lnTo>
                  <a:pt x="333" y="87"/>
                </a:lnTo>
                <a:lnTo>
                  <a:pt x="319" y="96"/>
                </a:lnTo>
                <a:lnTo>
                  <a:pt x="292" y="113"/>
                </a:lnTo>
                <a:lnTo>
                  <a:pt x="266" y="131"/>
                </a:lnTo>
                <a:lnTo>
                  <a:pt x="253" y="141"/>
                </a:lnTo>
                <a:lnTo>
                  <a:pt x="241" y="151"/>
                </a:lnTo>
                <a:lnTo>
                  <a:pt x="229" y="161"/>
                </a:lnTo>
                <a:lnTo>
                  <a:pt x="217" y="172"/>
                </a:lnTo>
                <a:lnTo>
                  <a:pt x="194" y="194"/>
                </a:lnTo>
                <a:lnTo>
                  <a:pt x="172" y="217"/>
                </a:lnTo>
                <a:lnTo>
                  <a:pt x="161" y="229"/>
                </a:lnTo>
                <a:lnTo>
                  <a:pt x="151" y="241"/>
                </a:lnTo>
                <a:lnTo>
                  <a:pt x="131" y="266"/>
                </a:lnTo>
                <a:lnTo>
                  <a:pt x="113" y="292"/>
                </a:lnTo>
                <a:lnTo>
                  <a:pt x="104" y="305"/>
                </a:lnTo>
                <a:lnTo>
                  <a:pt x="96" y="319"/>
                </a:lnTo>
                <a:lnTo>
                  <a:pt x="80" y="347"/>
                </a:lnTo>
                <a:lnTo>
                  <a:pt x="65" y="375"/>
                </a:lnTo>
                <a:lnTo>
                  <a:pt x="58" y="390"/>
                </a:lnTo>
                <a:lnTo>
                  <a:pt x="52" y="405"/>
                </a:lnTo>
                <a:lnTo>
                  <a:pt x="40" y="435"/>
                </a:lnTo>
                <a:lnTo>
                  <a:pt x="29" y="466"/>
                </a:lnTo>
                <a:lnTo>
                  <a:pt x="20" y="497"/>
                </a:lnTo>
                <a:lnTo>
                  <a:pt x="17" y="513"/>
                </a:lnTo>
                <a:lnTo>
                  <a:pt x="13" y="529"/>
                </a:lnTo>
                <a:lnTo>
                  <a:pt x="10" y="545"/>
                </a:lnTo>
                <a:lnTo>
                  <a:pt x="7" y="562"/>
                </a:lnTo>
                <a:lnTo>
                  <a:pt x="5" y="578"/>
                </a:lnTo>
                <a:lnTo>
                  <a:pt x="3" y="595"/>
                </a:lnTo>
                <a:lnTo>
                  <a:pt x="2" y="612"/>
                </a:lnTo>
                <a:lnTo>
                  <a:pt x="0" y="629"/>
                </a:lnTo>
                <a:lnTo>
                  <a:pt x="0" y="646"/>
                </a:lnTo>
                <a:lnTo>
                  <a:pt x="0" y="664"/>
                </a:lnTo>
                <a:lnTo>
                  <a:pt x="0" y="698"/>
                </a:lnTo>
                <a:lnTo>
                  <a:pt x="2" y="715"/>
                </a:lnTo>
                <a:lnTo>
                  <a:pt x="3" y="732"/>
                </a:lnTo>
                <a:lnTo>
                  <a:pt x="5" y="748"/>
                </a:lnTo>
                <a:lnTo>
                  <a:pt x="7" y="765"/>
                </a:lnTo>
                <a:lnTo>
                  <a:pt x="10" y="781"/>
                </a:lnTo>
                <a:lnTo>
                  <a:pt x="13" y="798"/>
                </a:lnTo>
                <a:lnTo>
                  <a:pt x="17" y="814"/>
                </a:lnTo>
                <a:lnTo>
                  <a:pt x="20" y="830"/>
                </a:lnTo>
                <a:lnTo>
                  <a:pt x="29" y="861"/>
                </a:lnTo>
                <a:lnTo>
                  <a:pt x="34" y="877"/>
                </a:lnTo>
                <a:lnTo>
                  <a:pt x="40" y="892"/>
                </a:lnTo>
                <a:lnTo>
                  <a:pt x="46" y="907"/>
                </a:lnTo>
                <a:lnTo>
                  <a:pt x="52" y="922"/>
                </a:lnTo>
                <a:lnTo>
                  <a:pt x="65" y="951"/>
                </a:lnTo>
                <a:lnTo>
                  <a:pt x="72" y="966"/>
                </a:lnTo>
                <a:lnTo>
                  <a:pt x="80" y="980"/>
                </a:lnTo>
                <a:lnTo>
                  <a:pt x="87" y="994"/>
                </a:lnTo>
                <a:lnTo>
                  <a:pt x="96" y="1008"/>
                </a:lnTo>
                <a:lnTo>
                  <a:pt x="113" y="1035"/>
                </a:lnTo>
                <a:lnTo>
                  <a:pt x="131" y="1061"/>
                </a:lnTo>
                <a:lnTo>
                  <a:pt x="141" y="1073"/>
                </a:lnTo>
                <a:lnTo>
                  <a:pt x="151" y="1086"/>
                </a:lnTo>
                <a:lnTo>
                  <a:pt x="161" y="1098"/>
                </a:lnTo>
                <a:lnTo>
                  <a:pt x="172" y="1110"/>
                </a:lnTo>
                <a:lnTo>
                  <a:pt x="194" y="1133"/>
                </a:lnTo>
                <a:lnTo>
                  <a:pt x="217" y="1155"/>
                </a:lnTo>
                <a:lnTo>
                  <a:pt x="229" y="1165"/>
                </a:lnTo>
                <a:lnTo>
                  <a:pt x="241" y="1176"/>
                </a:lnTo>
                <a:lnTo>
                  <a:pt x="266" y="1195"/>
                </a:lnTo>
                <a:lnTo>
                  <a:pt x="292" y="1214"/>
                </a:lnTo>
                <a:lnTo>
                  <a:pt x="305" y="1223"/>
                </a:lnTo>
                <a:lnTo>
                  <a:pt x="319" y="1231"/>
                </a:lnTo>
                <a:lnTo>
                  <a:pt x="347" y="1247"/>
                </a:lnTo>
                <a:lnTo>
                  <a:pt x="375" y="1262"/>
                </a:lnTo>
                <a:lnTo>
                  <a:pt x="390" y="1269"/>
                </a:lnTo>
                <a:lnTo>
                  <a:pt x="405" y="1275"/>
                </a:lnTo>
                <a:lnTo>
                  <a:pt x="435" y="1287"/>
                </a:lnTo>
                <a:lnTo>
                  <a:pt x="466" y="1297"/>
                </a:lnTo>
                <a:lnTo>
                  <a:pt x="497" y="1306"/>
                </a:lnTo>
                <a:lnTo>
                  <a:pt x="513" y="1310"/>
                </a:lnTo>
                <a:lnTo>
                  <a:pt x="529" y="1314"/>
                </a:lnTo>
                <a:lnTo>
                  <a:pt x="545" y="1317"/>
                </a:lnTo>
                <a:lnTo>
                  <a:pt x="562" y="1319"/>
                </a:lnTo>
                <a:lnTo>
                  <a:pt x="578" y="1322"/>
                </a:lnTo>
                <a:lnTo>
                  <a:pt x="595" y="1324"/>
                </a:lnTo>
                <a:lnTo>
                  <a:pt x="612" y="1325"/>
                </a:lnTo>
                <a:lnTo>
                  <a:pt x="629" y="1326"/>
                </a:lnTo>
                <a:lnTo>
                  <a:pt x="664" y="1327"/>
                </a:lnTo>
                <a:lnTo>
                  <a:pt x="698" y="1326"/>
                </a:lnTo>
                <a:lnTo>
                  <a:pt x="715" y="1325"/>
                </a:lnTo>
                <a:lnTo>
                  <a:pt x="732" y="1324"/>
                </a:lnTo>
                <a:lnTo>
                  <a:pt x="748" y="1322"/>
                </a:lnTo>
                <a:lnTo>
                  <a:pt x="765" y="1319"/>
                </a:lnTo>
                <a:lnTo>
                  <a:pt x="781" y="1317"/>
                </a:lnTo>
                <a:lnTo>
                  <a:pt x="798" y="1314"/>
                </a:lnTo>
                <a:lnTo>
                  <a:pt x="814" y="1310"/>
                </a:lnTo>
                <a:lnTo>
                  <a:pt x="830" y="1306"/>
                </a:lnTo>
                <a:lnTo>
                  <a:pt x="861" y="1297"/>
                </a:lnTo>
                <a:lnTo>
                  <a:pt x="877" y="1292"/>
                </a:lnTo>
                <a:lnTo>
                  <a:pt x="892" y="1287"/>
                </a:lnTo>
                <a:lnTo>
                  <a:pt x="907" y="1281"/>
                </a:lnTo>
                <a:lnTo>
                  <a:pt x="922" y="1275"/>
                </a:lnTo>
                <a:lnTo>
                  <a:pt x="951" y="1262"/>
                </a:lnTo>
                <a:lnTo>
                  <a:pt x="966" y="1255"/>
                </a:lnTo>
                <a:lnTo>
                  <a:pt x="980" y="1247"/>
                </a:lnTo>
                <a:lnTo>
                  <a:pt x="994" y="1239"/>
                </a:lnTo>
                <a:lnTo>
                  <a:pt x="1008" y="1231"/>
                </a:lnTo>
                <a:lnTo>
                  <a:pt x="1035" y="1214"/>
                </a:lnTo>
                <a:lnTo>
                  <a:pt x="1061" y="1195"/>
                </a:lnTo>
                <a:lnTo>
                  <a:pt x="1073" y="1186"/>
                </a:lnTo>
                <a:lnTo>
                  <a:pt x="1086" y="1176"/>
                </a:lnTo>
                <a:lnTo>
                  <a:pt x="1098" y="1165"/>
                </a:lnTo>
                <a:lnTo>
                  <a:pt x="1110" y="1155"/>
                </a:lnTo>
                <a:lnTo>
                  <a:pt x="1133" y="1133"/>
                </a:lnTo>
                <a:lnTo>
                  <a:pt x="1155" y="1110"/>
                </a:lnTo>
                <a:lnTo>
                  <a:pt x="1165" y="1098"/>
                </a:lnTo>
                <a:lnTo>
                  <a:pt x="1176" y="1086"/>
                </a:lnTo>
                <a:lnTo>
                  <a:pt x="1195" y="1061"/>
                </a:lnTo>
                <a:lnTo>
                  <a:pt x="1214" y="1035"/>
                </a:lnTo>
                <a:lnTo>
                  <a:pt x="1223" y="1021"/>
                </a:lnTo>
                <a:lnTo>
                  <a:pt x="1231" y="1008"/>
                </a:lnTo>
                <a:lnTo>
                  <a:pt x="1247" y="980"/>
                </a:lnTo>
                <a:lnTo>
                  <a:pt x="1262" y="951"/>
                </a:lnTo>
                <a:lnTo>
                  <a:pt x="1269" y="937"/>
                </a:lnTo>
                <a:lnTo>
                  <a:pt x="1275" y="922"/>
                </a:lnTo>
                <a:lnTo>
                  <a:pt x="1287" y="892"/>
                </a:lnTo>
                <a:lnTo>
                  <a:pt x="1297" y="861"/>
                </a:lnTo>
                <a:lnTo>
                  <a:pt x="1306" y="830"/>
                </a:lnTo>
                <a:lnTo>
                  <a:pt x="1310" y="814"/>
                </a:lnTo>
                <a:lnTo>
                  <a:pt x="1314" y="798"/>
                </a:lnTo>
                <a:lnTo>
                  <a:pt x="1317" y="781"/>
                </a:lnTo>
                <a:lnTo>
                  <a:pt x="1319" y="765"/>
                </a:lnTo>
                <a:lnTo>
                  <a:pt x="1322" y="748"/>
                </a:lnTo>
                <a:lnTo>
                  <a:pt x="1324" y="732"/>
                </a:lnTo>
                <a:lnTo>
                  <a:pt x="1325" y="715"/>
                </a:lnTo>
                <a:lnTo>
                  <a:pt x="1326"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33" name="Freeform 9">
            <a:hlinkClick r:id="rId5" tooltip="Youtube"/>
          </p:cNvPr>
          <p:cNvSpPr>
            <a:spLocks noChangeAspect="1" noEditPoints="1"/>
          </p:cNvSpPr>
          <p:nvPr userDrawn="1"/>
        </p:nvSpPr>
        <p:spPr bwMode="auto">
          <a:xfrm>
            <a:off x="10844176" y="5409256"/>
            <a:ext cx="324244" cy="324000"/>
          </a:xfrm>
          <a:custGeom>
            <a:avLst/>
            <a:gdLst>
              <a:gd name="T0" fmla="*/ 1025 w 1328"/>
              <a:gd name="T1" fmla="*/ 698 h 1327"/>
              <a:gd name="T2" fmla="*/ 1017 w 1328"/>
              <a:gd name="T3" fmla="*/ 816 h 1327"/>
              <a:gd name="T4" fmla="*/ 1004 w 1328"/>
              <a:gd name="T5" fmla="*/ 870 h 1327"/>
              <a:gd name="T6" fmla="*/ 968 w 1328"/>
              <a:gd name="T7" fmla="*/ 909 h 1327"/>
              <a:gd name="T8" fmla="*/ 879 w 1328"/>
              <a:gd name="T9" fmla="*/ 926 h 1327"/>
              <a:gd name="T10" fmla="*/ 628 w 1328"/>
              <a:gd name="T11" fmla="*/ 933 h 1327"/>
              <a:gd name="T12" fmla="*/ 410 w 1328"/>
              <a:gd name="T13" fmla="*/ 923 h 1327"/>
              <a:gd name="T14" fmla="*/ 365 w 1328"/>
              <a:gd name="T15" fmla="*/ 911 h 1327"/>
              <a:gd name="T16" fmla="*/ 327 w 1328"/>
              <a:gd name="T17" fmla="*/ 875 h 1327"/>
              <a:gd name="T18" fmla="*/ 313 w 1328"/>
              <a:gd name="T19" fmla="*/ 830 h 1327"/>
              <a:gd name="T20" fmla="*/ 303 w 1328"/>
              <a:gd name="T21" fmla="*/ 698 h 1327"/>
              <a:gd name="T22" fmla="*/ 307 w 1328"/>
              <a:gd name="T23" fmla="*/ 568 h 1327"/>
              <a:gd name="T24" fmla="*/ 319 w 1328"/>
              <a:gd name="T25" fmla="*/ 497 h 1327"/>
              <a:gd name="T26" fmla="*/ 350 w 1328"/>
              <a:gd name="T27" fmla="*/ 454 h 1327"/>
              <a:gd name="T28" fmla="*/ 410 w 1328"/>
              <a:gd name="T29" fmla="*/ 434 h 1327"/>
              <a:gd name="T30" fmla="*/ 628 w 1328"/>
              <a:gd name="T31" fmla="*/ 424 h 1327"/>
              <a:gd name="T32" fmla="*/ 879 w 1328"/>
              <a:gd name="T33" fmla="*/ 430 h 1327"/>
              <a:gd name="T34" fmla="*/ 952 w 1328"/>
              <a:gd name="T35" fmla="*/ 440 h 1327"/>
              <a:gd name="T36" fmla="*/ 994 w 1328"/>
              <a:gd name="T37" fmla="*/ 471 h 1327"/>
              <a:gd name="T38" fmla="*/ 1010 w 1328"/>
              <a:gd name="T39" fmla="*/ 503 h 1327"/>
              <a:gd name="T40" fmla="*/ 1023 w 1328"/>
              <a:gd name="T41" fmla="*/ 611 h 1327"/>
              <a:gd name="T42" fmla="*/ 1326 w 1328"/>
              <a:gd name="T43" fmla="*/ 612 h 1327"/>
              <a:gd name="T44" fmla="*/ 1311 w 1328"/>
              <a:gd name="T45" fmla="*/ 513 h 1327"/>
              <a:gd name="T46" fmla="*/ 1276 w 1328"/>
              <a:gd name="T47" fmla="*/ 405 h 1327"/>
              <a:gd name="T48" fmla="*/ 1215 w 1328"/>
              <a:gd name="T49" fmla="*/ 292 h 1327"/>
              <a:gd name="T50" fmla="*/ 1134 w 1328"/>
              <a:gd name="T51" fmla="*/ 194 h 1327"/>
              <a:gd name="T52" fmla="*/ 1022 w 1328"/>
              <a:gd name="T53" fmla="*/ 104 h 1327"/>
              <a:gd name="T54" fmla="*/ 893 w 1328"/>
              <a:gd name="T55" fmla="*/ 40 h 1327"/>
              <a:gd name="T56" fmla="*/ 766 w 1328"/>
              <a:gd name="T57" fmla="*/ 7 h 1327"/>
              <a:gd name="T58" fmla="*/ 630 w 1328"/>
              <a:gd name="T59" fmla="*/ 0 h 1327"/>
              <a:gd name="T60" fmla="*/ 530 w 1328"/>
              <a:gd name="T61" fmla="*/ 13 h 1327"/>
              <a:gd name="T62" fmla="*/ 420 w 1328"/>
              <a:gd name="T63" fmla="*/ 46 h 1327"/>
              <a:gd name="T64" fmla="*/ 320 w 1328"/>
              <a:gd name="T65" fmla="*/ 96 h 1327"/>
              <a:gd name="T66" fmla="*/ 218 w 1328"/>
              <a:gd name="T67" fmla="*/ 172 h 1327"/>
              <a:gd name="T68" fmla="*/ 114 w 1328"/>
              <a:gd name="T69" fmla="*/ 292 h 1327"/>
              <a:gd name="T70" fmla="*/ 52 w 1328"/>
              <a:gd name="T71" fmla="*/ 405 h 1327"/>
              <a:gd name="T72" fmla="*/ 11 w 1328"/>
              <a:gd name="T73" fmla="*/ 545 h 1327"/>
              <a:gd name="T74" fmla="*/ 1 w 1328"/>
              <a:gd name="T75" fmla="*/ 646 h 1327"/>
              <a:gd name="T76" fmla="*/ 8 w 1328"/>
              <a:gd name="T77" fmla="*/ 765 h 1327"/>
              <a:gd name="T78" fmla="*/ 35 w 1328"/>
              <a:gd name="T79" fmla="*/ 877 h 1327"/>
              <a:gd name="T80" fmla="*/ 80 w 1328"/>
              <a:gd name="T81" fmla="*/ 980 h 1327"/>
              <a:gd name="T82" fmla="*/ 152 w 1328"/>
              <a:gd name="T83" fmla="*/ 1086 h 1327"/>
              <a:gd name="T84" fmla="*/ 242 w 1328"/>
              <a:gd name="T85" fmla="*/ 1176 h 1327"/>
              <a:gd name="T86" fmla="*/ 376 w 1328"/>
              <a:gd name="T87" fmla="*/ 1262 h 1327"/>
              <a:gd name="T88" fmla="*/ 514 w 1328"/>
              <a:gd name="T89" fmla="*/ 1310 h 1327"/>
              <a:gd name="T90" fmla="*/ 613 w 1328"/>
              <a:gd name="T91" fmla="*/ 1325 h 1327"/>
              <a:gd name="T92" fmla="*/ 749 w 1328"/>
              <a:gd name="T93" fmla="*/ 1322 h 1327"/>
              <a:gd name="T94" fmla="*/ 862 w 1328"/>
              <a:gd name="T95" fmla="*/ 1297 h 1327"/>
              <a:gd name="T96" fmla="*/ 967 w 1328"/>
              <a:gd name="T97" fmla="*/ 1255 h 1327"/>
              <a:gd name="T98" fmla="*/ 1074 w 1328"/>
              <a:gd name="T99" fmla="*/ 1186 h 1327"/>
              <a:gd name="T100" fmla="*/ 1166 w 1328"/>
              <a:gd name="T101" fmla="*/ 1098 h 1327"/>
              <a:gd name="T102" fmla="*/ 1248 w 1328"/>
              <a:gd name="T103" fmla="*/ 980 h 1327"/>
              <a:gd name="T104" fmla="*/ 1307 w 1328"/>
              <a:gd name="T105" fmla="*/ 830 h 1327"/>
              <a:gd name="T106" fmla="*/ 1324 w 1328"/>
              <a:gd name="T107"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8" h="1327">
                <a:moveTo>
                  <a:pt x="590" y="786"/>
                </a:moveTo>
                <a:lnTo>
                  <a:pt x="779" y="679"/>
                </a:lnTo>
                <a:lnTo>
                  <a:pt x="590" y="570"/>
                </a:lnTo>
                <a:lnTo>
                  <a:pt x="590" y="786"/>
                </a:lnTo>
                <a:close/>
                <a:moveTo>
                  <a:pt x="1025" y="679"/>
                </a:moveTo>
                <a:lnTo>
                  <a:pt x="1025" y="698"/>
                </a:lnTo>
                <a:lnTo>
                  <a:pt x="1024" y="719"/>
                </a:lnTo>
                <a:lnTo>
                  <a:pt x="1023" y="745"/>
                </a:lnTo>
                <a:lnTo>
                  <a:pt x="1022" y="773"/>
                </a:lnTo>
                <a:lnTo>
                  <a:pt x="1020" y="788"/>
                </a:lnTo>
                <a:lnTo>
                  <a:pt x="1019" y="802"/>
                </a:lnTo>
                <a:lnTo>
                  <a:pt x="1017" y="816"/>
                </a:lnTo>
                <a:lnTo>
                  <a:pt x="1015" y="830"/>
                </a:lnTo>
                <a:lnTo>
                  <a:pt x="1013" y="842"/>
                </a:lnTo>
                <a:lnTo>
                  <a:pt x="1010" y="853"/>
                </a:lnTo>
                <a:lnTo>
                  <a:pt x="1008" y="859"/>
                </a:lnTo>
                <a:lnTo>
                  <a:pt x="1006" y="865"/>
                </a:lnTo>
                <a:lnTo>
                  <a:pt x="1004" y="870"/>
                </a:lnTo>
                <a:lnTo>
                  <a:pt x="1001" y="875"/>
                </a:lnTo>
                <a:lnTo>
                  <a:pt x="994" y="885"/>
                </a:lnTo>
                <a:lnTo>
                  <a:pt x="987" y="894"/>
                </a:lnTo>
                <a:lnTo>
                  <a:pt x="978" y="902"/>
                </a:lnTo>
                <a:lnTo>
                  <a:pt x="973" y="905"/>
                </a:lnTo>
                <a:lnTo>
                  <a:pt x="968" y="909"/>
                </a:lnTo>
                <a:lnTo>
                  <a:pt x="958" y="914"/>
                </a:lnTo>
                <a:lnTo>
                  <a:pt x="946" y="918"/>
                </a:lnTo>
                <a:lnTo>
                  <a:pt x="934" y="920"/>
                </a:lnTo>
                <a:lnTo>
                  <a:pt x="918" y="923"/>
                </a:lnTo>
                <a:lnTo>
                  <a:pt x="899" y="925"/>
                </a:lnTo>
                <a:lnTo>
                  <a:pt x="879" y="926"/>
                </a:lnTo>
                <a:lnTo>
                  <a:pt x="832" y="929"/>
                </a:lnTo>
                <a:lnTo>
                  <a:pt x="784" y="931"/>
                </a:lnTo>
                <a:lnTo>
                  <a:pt x="739" y="932"/>
                </a:lnTo>
                <a:lnTo>
                  <a:pt x="700" y="933"/>
                </a:lnTo>
                <a:lnTo>
                  <a:pt x="664" y="933"/>
                </a:lnTo>
                <a:lnTo>
                  <a:pt x="628" y="933"/>
                </a:lnTo>
                <a:lnTo>
                  <a:pt x="589" y="932"/>
                </a:lnTo>
                <a:lnTo>
                  <a:pt x="543" y="931"/>
                </a:lnTo>
                <a:lnTo>
                  <a:pt x="495" y="929"/>
                </a:lnTo>
                <a:lnTo>
                  <a:pt x="449" y="926"/>
                </a:lnTo>
                <a:lnTo>
                  <a:pt x="428" y="925"/>
                </a:lnTo>
                <a:lnTo>
                  <a:pt x="410" y="923"/>
                </a:lnTo>
                <a:lnTo>
                  <a:pt x="394" y="920"/>
                </a:lnTo>
                <a:lnTo>
                  <a:pt x="387" y="919"/>
                </a:lnTo>
                <a:lnTo>
                  <a:pt x="381" y="918"/>
                </a:lnTo>
                <a:lnTo>
                  <a:pt x="376" y="916"/>
                </a:lnTo>
                <a:lnTo>
                  <a:pt x="370" y="914"/>
                </a:lnTo>
                <a:lnTo>
                  <a:pt x="365" y="911"/>
                </a:lnTo>
                <a:lnTo>
                  <a:pt x="359" y="909"/>
                </a:lnTo>
                <a:lnTo>
                  <a:pt x="350" y="902"/>
                </a:lnTo>
                <a:lnTo>
                  <a:pt x="341" y="894"/>
                </a:lnTo>
                <a:lnTo>
                  <a:pt x="333" y="885"/>
                </a:lnTo>
                <a:lnTo>
                  <a:pt x="330" y="881"/>
                </a:lnTo>
                <a:lnTo>
                  <a:pt x="327" y="875"/>
                </a:lnTo>
                <a:lnTo>
                  <a:pt x="324" y="870"/>
                </a:lnTo>
                <a:lnTo>
                  <a:pt x="321" y="865"/>
                </a:lnTo>
                <a:lnTo>
                  <a:pt x="319" y="859"/>
                </a:lnTo>
                <a:lnTo>
                  <a:pt x="318" y="853"/>
                </a:lnTo>
                <a:lnTo>
                  <a:pt x="315" y="842"/>
                </a:lnTo>
                <a:lnTo>
                  <a:pt x="313" y="830"/>
                </a:lnTo>
                <a:lnTo>
                  <a:pt x="311" y="816"/>
                </a:lnTo>
                <a:lnTo>
                  <a:pt x="309" y="802"/>
                </a:lnTo>
                <a:lnTo>
                  <a:pt x="306" y="773"/>
                </a:lnTo>
                <a:lnTo>
                  <a:pt x="304" y="745"/>
                </a:lnTo>
                <a:lnTo>
                  <a:pt x="303" y="719"/>
                </a:lnTo>
                <a:lnTo>
                  <a:pt x="303" y="698"/>
                </a:lnTo>
                <a:lnTo>
                  <a:pt x="303" y="679"/>
                </a:lnTo>
                <a:lnTo>
                  <a:pt x="303" y="658"/>
                </a:lnTo>
                <a:lnTo>
                  <a:pt x="303" y="637"/>
                </a:lnTo>
                <a:lnTo>
                  <a:pt x="304" y="611"/>
                </a:lnTo>
                <a:lnTo>
                  <a:pt x="306" y="583"/>
                </a:lnTo>
                <a:lnTo>
                  <a:pt x="307" y="568"/>
                </a:lnTo>
                <a:lnTo>
                  <a:pt x="309" y="554"/>
                </a:lnTo>
                <a:lnTo>
                  <a:pt x="311" y="540"/>
                </a:lnTo>
                <a:lnTo>
                  <a:pt x="313" y="527"/>
                </a:lnTo>
                <a:lnTo>
                  <a:pt x="315" y="514"/>
                </a:lnTo>
                <a:lnTo>
                  <a:pt x="318" y="503"/>
                </a:lnTo>
                <a:lnTo>
                  <a:pt x="319" y="497"/>
                </a:lnTo>
                <a:lnTo>
                  <a:pt x="321" y="491"/>
                </a:lnTo>
                <a:lnTo>
                  <a:pt x="324" y="486"/>
                </a:lnTo>
                <a:lnTo>
                  <a:pt x="327" y="481"/>
                </a:lnTo>
                <a:lnTo>
                  <a:pt x="333" y="471"/>
                </a:lnTo>
                <a:lnTo>
                  <a:pt x="341" y="462"/>
                </a:lnTo>
                <a:lnTo>
                  <a:pt x="350" y="454"/>
                </a:lnTo>
                <a:lnTo>
                  <a:pt x="354" y="451"/>
                </a:lnTo>
                <a:lnTo>
                  <a:pt x="359" y="448"/>
                </a:lnTo>
                <a:lnTo>
                  <a:pt x="370" y="442"/>
                </a:lnTo>
                <a:lnTo>
                  <a:pt x="381" y="439"/>
                </a:lnTo>
                <a:lnTo>
                  <a:pt x="394" y="436"/>
                </a:lnTo>
                <a:lnTo>
                  <a:pt x="410" y="434"/>
                </a:lnTo>
                <a:lnTo>
                  <a:pt x="428" y="432"/>
                </a:lnTo>
                <a:lnTo>
                  <a:pt x="449" y="430"/>
                </a:lnTo>
                <a:lnTo>
                  <a:pt x="495" y="427"/>
                </a:lnTo>
                <a:lnTo>
                  <a:pt x="543" y="425"/>
                </a:lnTo>
                <a:lnTo>
                  <a:pt x="589" y="424"/>
                </a:lnTo>
                <a:lnTo>
                  <a:pt x="628" y="424"/>
                </a:lnTo>
                <a:lnTo>
                  <a:pt x="664" y="423"/>
                </a:lnTo>
                <a:lnTo>
                  <a:pt x="700" y="424"/>
                </a:lnTo>
                <a:lnTo>
                  <a:pt x="739" y="424"/>
                </a:lnTo>
                <a:lnTo>
                  <a:pt x="784" y="425"/>
                </a:lnTo>
                <a:lnTo>
                  <a:pt x="832" y="427"/>
                </a:lnTo>
                <a:lnTo>
                  <a:pt x="879" y="430"/>
                </a:lnTo>
                <a:lnTo>
                  <a:pt x="899" y="432"/>
                </a:lnTo>
                <a:lnTo>
                  <a:pt x="918" y="434"/>
                </a:lnTo>
                <a:lnTo>
                  <a:pt x="934" y="436"/>
                </a:lnTo>
                <a:lnTo>
                  <a:pt x="941" y="437"/>
                </a:lnTo>
                <a:lnTo>
                  <a:pt x="946" y="439"/>
                </a:lnTo>
                <a:lnTo>
                  <a:pt x="952" y="440"/>
                </a:lnTo>
                <a:lnTo>
                  <a:pt x="958" y="442"/>
                </a:lnTo>
                <a:lnTo>
                  <a:pt x="963" y="445"/>
                </a:lnTo>
                <a:lnTo>
                  <a:pt x="968" y="448"/>
                </a:lnTo>
                <a:lnTo>
                  <a:pt x="978" y="454"/>
                </a:lnTo>
                <a:lnTo>
                  <a:pt x="987" y="462"/>
                </a:lnTo>
                <a:lnTo>
                  <a:pt x="994" y="471"/>
                </a:lnTo>
                <a:lnTo>
                  <a:pt x="998" y="476"/>
                </a:lnTo>
                <a:lnTo>
                  <a:pt x="1001" y="481"/>
                </a:lnTo>
                <a:lnTo>
                  <a:pt x="1004" y="486"/>
                </a:lnTo>
                <a:lnTo>
                  <a:pt x="1006" y="491"/>
                </a:lnTo>
                <a:lnTo>
                  <a:pt x="1008" y="497"/>
                </a:lnTo>
                <a:lnTo>
                  <a:pt x="1010" y="503"/>
                </a:lnTo>
                <a:lnTo>
                  <a:pt x="1013" y="514"/>
                </a:lnTo>
                <a:lnTo>
                  <a:pt x="1015" y="527"/>
                </a:lnTo>
                <a:lnTo>
                  <a:pt x="1017" y="540"/>
                </a:lnTo>
                <a:lnTo>
                  <a:pt x="1019" y="554"/>
                </a:lnTo>
                <a:lnTo>
                  <a:pt x="1022" y="583"/>
                </a:lnTo>
                <a:lnTo>
                  <a:pt x="1023" y="611"/>
                </a:lnTo>
                <a:lnTo>
                  <a:pt x="1024" y="637"/>
                </a:lnTo>
                <a:lnTo>
                  <a:pt x="1025" y="658"/>
                </a:lnTo>
                <a:lnTo>
                  <a:pt x="1025" y="679"/>
                </a:lnTo>
                <a:close/>
                <a:moveTo>
                  <a:pt x="1328" y="664"/>
                </a:moveTo>
                <a:lnTo>
                  <a:pt x="1327" y="629"/>
                </a:lnTo>
                <a:lnTo>
                  <a:pt x="1326" y="612"/>
                </a:lnTo>
                <a:lnTo>
                  <a:pt x="1324" y="595"/>
                </a:lnTo>
                <a:lnTo>
                  <a:pt x="1323" y="578"/>
                </a:lnTo>
                <a:lnTo>
                  <a:pt x="1320" y="562"/>
                </a:lnTo>
                <a:lnTo>
                  <a:pt x="1317" y="545"/>
                </a:lnTo>
                <a:lnTo>
                  <a:pt x="1314" y="529"/>
                </a:lnTo>
                <a:lnTo>
                  <a:pt x="1311" y="513"/>
                </a:lnTo>
                <a:lnTo>
                  <a:pt x="1307" y="497"/>
                </a:lnTo>
                <a:lnTo>
                  <a:pt x="1298" y="466"/>
                </a:lnTo>
                <a:lnTo>
                  <a:pt x="1293" y="450"/>
                </a:lnTo>
                <a:lnTo>
                  <a:pt x="1288" y="435"/>
                </a:lnTo>
                <a:lnTo>
                  <a:pt x="1282" y="420"/>
                </a:lnTo>
                <a:lnTo>
                  <a:pt x="1276" y="405"/>
                </a:lnTo>
                <a:lnTo>
                  <a:pt x="1262" y="375"/>
                </a:lnTo>
                <a:lnTo>
                  <a:pt x="1255" y="361"/>
                </a:lnTo>
                <a:lnTo>
                  <a:pt x="1248" y="347"/>
                </a:lnTo>
                <a:lnTo>
                  <a:pt x="1240" y="333"/>
                </a:lnTo>
                <a:lnTo>
                  <a:pt x="1232" y="319"/>
                </a:lnTo>
                <a:lnTo>
                  <a:pt x="1215" y="292"/>
                </a:lnTo>
                <a:lnTo>
                  <a:pt x="1196" y="266"/>
                </a:lnTo>
                <a:lnTo>
                  <a:pt x="1186" y="253"/>
                </a:lnTo>
                <a:lnTo>
                  <a:pt x="1176" y="241"/>
                </a:lnTo>
                <a:lnTo>
                  <a:pt x="1166" y="229"/>
                </a:lnTo>
                <a:lnTo>
                  <a:pt x="1156" y="217"/>
                </a:lnTo>
                <a:lnTo>
                  <a:pt x="1134" y="194"/>
                </a:lnTo>
                <a:lnTo>
                  <a:pt x="1111" y="172"/>
                </a:lnTo>
                <a:lnTo>
                  <a:pt x="1099" y="161"/>
                </a:lnTo>
                <a:lnTo>
                  <a:pt x="1086" y="151"/>
                </a:lnTo>
                <a:lnTo>
                  <a:pt x="1061" y="131"/>
                </a:lnTo>
                <a:lnTo>
                  <a:pt x="1035" y="113"/>
                </a:lnTo>
                <a:lnTo>
                  <a:pt x="1022" y="104"/>
                </a:lnTo>
                <a:lnTo>
                  <a:pt x="1009" y="96"/>
                </a:lnTo>
                <a:lnTo>
                  <a:pt x="981" y="80"/>
                </a:lnTo>
                <a:lnTo>
                  <a:pt x="952" y="65"/>
                </a:lnTo>
                <a:lnTo>
                  <a:pt x="938" y="58"/>
                </a:lnTo>
                <a:lnTo>
                  <a:pt x="923" y="52"/>
                </a:lnTo>
                <a:lnTo>
                  <a:pt x="893" y="40"/>
                </a:lnTo>
                <a:lnTo>
                  <a:pt x="862" y="29"/>
                </a:lnTo>
                <a:lnTo>
                  <a:pt x="830" y="20"/>
                </a:lnTo>
                <a:lnTo>
                  <a:pt x="814" y="17"/>
                </a:lnTo>
                <a:lnTo>
                  <a:pt x="798" y="13"/>
                </a:lnTo>
                <a:lnTo>
                  <a:pt x="782" y="10"/>
                </a:lnTo>
                <a:lnTo>
                  <a:pt x="766" y="7"/>
                </a:lnTo>
                <a:lnTo>
                  <a:pt x="749" y="5"/>
                </a:lnTo>
                <a:lnTo>
                  <a:pt x="732" y="3"/>
                </a:lnTo>
                <a:lnTo>
                  <a:pt x="716" y="2"/>
                </a:lnTo>
                <a:lnTo>
                  <a:pt x="699" y="0"/>
                </a:lnTo>
                <a:lnTo>
                  <a:pt x="665" y="0"/>
                </a:lnTo>
                <a:lnTo>
                  <a:pt x="630" y="0"/>
                </a:lnTo>
                <a:lnTo>
                  <a:pt x="613" y="2"/>
                </a:lnTo>
                <a:lnTo>
                  <a:pt x="596" y="3"/>
                </a:lnTo>
                <a:lnTo>
                  <a:pt x="579" y="5"/>
                </a:lnTo>
                <a:lnTo>
                  <a:pt x="563" y="7"/>
                </a:lnTo>
                <a:lnTo>
                  <a:pt x="546" y="10"/>
                </a:lnTo>
                <a:lnTo>
                  <a:pt x="530" y="13"/>
                </a:lnTo>
                <a:lnTo>
                  <a:pt x="514" y="17"/>
                </a:lnTo>
                <a:lnTo>
                  <a:pt x="498" y="20"/>
                </a:lnTo>
                <a:lnTo>
                  <a:pt x="466" y="29"/>
                </a:lnTo>
                <a:lnTo>
                  <a:pt x="451" y="34"/>
                </a:lnTo>
                <a:lnTo>
                  <a:pt x="436" y="40"/>
                </a:lnTo>
                <a:lnTo>
                  <a:pt x="420" y="46"/>
                </a:lnTo>
                <a:lnTo>
                  <a:pt x="405" y="52"/>
                </a:lnTo>
                <a:lnTo>
                  <a:pt x="376" y="65"/>
                </a:lnTo>
                <a:lnTo>
                  <a:pt x="362" y="72"/>
                </a:lnTo>
                <a:lnTo>
                  <a:pt x="347" y="80"/>
                </a:lnTo>
                <a:lnTo>
                  <a:pt x="333" y="87"/>
                </a:lnTo>
                <a:lnTo>
                  <a:pt x="320" y="96"/>
                </a:lnTo>
                <a:lnTo>
                  <a:pt x="293" y="113"/>
                </a:lnTo>
                <a:lnTo>
                  <a:pt x="267" y="131"/>
                </a:lnTo>
                <a:lnTo>
                  <a:pt x="254" y="141"/>
                </a:lnTo>
                <a:lnTo>
                  <a:pt x="242" y="151"/>
                </a:lnTo>
                <a:lnTo>
                  <a:pt x="230" y="161"/>
                </a:lnTo>
                <a:lnTo>
                  <a:pt x="218" y="172"/>
                </a:lnTo>
                <a:lnTo>
                  <a:pt x="195" y="194"/>
                </a:lnTo>
                <a:lnTo>
                  <a:pt x="173" y="217"/>
                </a:lnTo>
                <a:lnTo>
                  <a:pt x="162" y="229"/>
                </a:lnTo>
                <a:lnTo>
                  <a:pt x="152" y="241"/>
                </a:lnTo>
                <a:lnTo>
                  <a:pt x="132" y="266"/>
                </a:lnTo>
                <a:lnTo>
                  <a:pt x="114" y="292"/>
                </a:lnTo>
                <a:lnTo>
                  <a:pt x="105" y="305"/>
                </a:lnTo>
                <a:lnTo>
                  <a:pt x="96" y="319"/>
                </a:lnTo>
                <a:lnTo>
                  <a:pt x="80" y="347"/>
                </a:lnTo>
                <a:lnTo>
                  <a:pt x="66" y="375"/>
                </a:lnTo>
                <a:lnTo>
                  <a:pt x="59" y="390"/>
                </a:lnTo>
                <a:lnTo>
                  <a:pt x="52" y="405"/>
                </a:lnTo>
                <a:lnTo>
                  <a:pt x="41" y="435"/>
                </a:lnTo>
                <a:lnTo>
                  <a:pt x="30" y="466"/>
                </a:lnTo>
                <a:lnTo>
                  <a:pt x="21" y="497"/>
                </a:lnTo>
                <a:lnTo>
                  <a:pt x="17" y="513"/>
                </a:lnTo>
                <a:lnTo>
                  <a:pt x="14" y="529"/>
                </a:lnTo>
                <a:lnTo>
                  <a:pt x="11" y="545"/>
                </a:lnTo>
                <a:lnTo>
                  <a:pt x="8" y="562"/>
                </a:lnTo>
                <a:lnTo>
                  <a:pt x="6" y="578"/>
                </a:lnTo>
                <a:lnTo>
                  <a:pt x="4" y="595"/>
                </a:lnTo>
                <a:lnTo>
                  <a:pt x="2" y="612"/>
                </a:lnTo>
                <a:lnTo>
                  <a:pt x="1" y="629"/>
                </a:lnTo>
                <a:lnTo>
                  <a:pt x="1" y="646"/>
                </a:lnTo>
                <a:lnTo>
                  <a:pt x="0" y="664"/>
                </a:lnTo>
                <a:lnTo>
                  <a:pt x="1" y="698"/>
                </a:lnTo>
                <a:lnTo>
                  <a:pt x="2" y="715"/>
                </a:lnTo>
                <a:lnTo>
                  <a:pt x="4" y="732"/>
                </a:lnTo>
                <a:lnTo>
                  <a:pt x="6" y="748"/>
                </a:lnTo>
                <a:lnTo>
                  <a:pt x="8" y="765"/>
                </a:lnTo>
                <a:lnTo>
                  <a:pt x="11" y="781"/>
                </a:lnTo>
                <a:lnTo>
                  <a:pt x="14" y="798"/>
                </a:lnTo>
                <a:lnTo>
                  <a:pt x="17" y="814"/>
                </a:lnTo>
                <a:lnTo>
                  <a:pt x="21" y="830"/>
                </a:lnTo>
                <a:lnTo>
                  <a:pt x="30" y="861"/>
                </a:lnTo>
                <a:lnTo>
                  <a:pt x="35" y="877"/>
                </a:lnTo>
                <a:lnTo>
                  <a:pt x="41" y="892"/>
                </a:lnTo>
                <a:lnTo>
                  <a:pt x="46" y="907"/>
                </a:lnTo>
                <a:lnTo>
                  <a:pt x="52" y="922"/>
                </a:lnTo>
                <a:lnTo>
                  <a:pt x="66" y="951"/>
                </a:lnTo>
                <a:lnTo>
                  <a:pt x="73" y="966"/>
                </a:lnTo>
                <a:lnTo>
                  <a:pt x="80" y="980"/>
                </a:lnTo>
                <a:lnTo>
                  <a:pt x="88" y="994"/>
                </a:lnTo>
                <a:lnTo>
                  <a:pt x="96" y="1008"/>
                </a:lnTo>
                <a:lnTo>
                  <a:pt x="114" y="1035"/>
                </a:lnTo>
                <a:lnTo>
                  <a:pt x="132" y="1061"/>
                </a:lnTo>
                <a:lnTo>
                  <a:pt x="142" y="1073"/>
                </a:lnTo>
                <a:lnTo>
                  <a:pt x="152" y="1086"/>
                </a:lnTo>
                <a:lnTo>
                  <a:pt x="162" y="1098"/>
                </a:lnTo>
                <a:lnTo>
                  <a:pt x="173" y="1110"/>
                </a:lnTo>
                <a:lnTo>
                  <a:pt x="195" y="1133"/>
                </a:lnTo>
                <a:lnTo>
                  <a:pt x="218" y="1155"/>
                </a:lnTo>
                <a:lnTo>
                  <a:pt x="230" y="1165"/>
                </a:lnTo>
                <a:lnTo>
                  <a:pt x="242" y="1176"/>
                </a:lnTo>
                <a:lnTo>
                  <a:pt x="267" y="1195"/>
                </a:lnTo>
                <a:lnTo>
                  <a:pt x="293" y="1214"/>
                </a:lnTo>
                <a:lnTo>
                  <a:pt x="306" y="1223"/>
                </a:lnTo>
                <a:lnTo>
                  <a:pt x="320" y="1231"/>
                </a:lnTo>
                <a:lnTo>
                  <a:pt x="347" y="1247"/>
                </a:lnTo>
                <a:lnTo>
                  <a:pt x="376" y="1262"/>
                </a:lnTo>
                <a:lnTo>
                  <a:pt x="391" y="1269"/>
                </a:lnTo>
                <a:lnTo>
                  <a:pt x="405" y="1275"/>
                </a:lnTo>
                <a:lnTo>
                  <a:pt x="436" y="1287"/>
                </a:lnTo>
                <a:lnTo>
                  <a:pt x="466" y="1297"/>
                </a:lnTo>
                <a:lnTo>
                  <a:pt x="498" y="1306"/>
                </a:lnTo>
                <a:lnTo>
                  <a:pt x="514" y="1310"/>
                </a:lnTo>
                <a:lnTo>
                  <a:pt x="530" y="1314"/>
                </a:lnTo>
                <a:lnTo>
                  <a:pt x="546" y="1317"/>
                </a:lnTo>
                <a:lnTo>
                  <a:pt x="563" y="1319"/>
                </a:lnTo>
                <a:lnTo>
                  <a:pt x="579" y="1322"/>
                </a:lnTo>
                <a:lnTo>
                  <a:pt x="596" y="1324"/>
                </a:lnTo>
                <a:lnTo>
                  <a:pt x="613" y="1325"/>
                </a:lnTo>
                <a:lnTo>
                  <a:pt x="630" y="1326"/>
                </a:lnTo>
                <a:lnTo>
                  <a:pt x="665" y="1327"/>
                </a:lnTo>
                <a:lnTo>
                  <a:pt x="699" y="1326"/>
                </a:lnTo>
                <a:lnTo>
                  <a:pt x="716" y="1325"/>
                </a:lnTo>
                <a:lnTo>
                  <a:pt x="732" y="1324"/>
                </a:lnTo>
                <a:lnTo>
                  <a:pt x="749" y="1322"/>
                </a:lnTo>
                <a:lnTo>
                  <a:pt x="766" y="1319"/>
                </a:lnTo>
                <a:lnTo>
                  <a:pt x="782" y="1317"/>
                </a:lnTo>
                <a:lnTo>
                  <a:pt x="798" y="1314"/>
                </a:lnTo>
                <a:lnTo>
                  <a:pt x="814" y="1310"/>
                </a:lnTo>
                <a:lnTo>
                  <a:pt x="830" y="1306"/>
                </a:lnTo>
                <a:lnTo>
                  <a:pt x="862" y="1297"/>
                </a:lnTo>
                <a:lnTo>
                  <a:pt x="877" y="1292"/>
                </a:lnTo>
                <a:lnTo>
                  <a:pt x="893" y="1287"/>
                </a:lnTo>
                <a:lnTo>
                  <a:pt x="908" y="1281"/>
                </a:lnTo>
                <a:lnTo>
                  <a:pt x="923" y="1275"/>
                </a:lnTo>
                <a:lnTo>
                  <a:pt x="952" y="1262"/>
                </a:lnTo>
                <a:lnTo>
                  <a:pt x="967" y="1255"/>
                </a:lnTo>
                <a:lnTo>
                  <a:pt x="981" y="1247"/>
                </a:lnTo>
                <a:lnTo>
                  <a:pt x="995" y="1239"/>
                </a:lnTo>
                <a:lnTo>
                  <a:pt x="1009" y="1231"/>
                </a:lnTo>
                <a:lnTo>
                  <a:pt x="1035" y="1214"/>
                </a:lnTo>
                <a:lnTo>
                  <a:pt x="1061" y="1195"/>
                </a:lnTo>
                <a:lnTo>
                  <a:pt x="1074" y="1186"/>
                </a:lnTo>
                <a:lnTo>
                  <a:pt x="1086" y="1176"/>
                </a:lnTo>
                <a:lnTo>
                  <a:pt x="1099" y="1165"/>
                </a:lnTo>
                <a:lnTo>
                  <a:pt x="1111" y="1155"/>
                </a:lnTo>
                <a:lnTo>
                  <a:pt x="1134" y="1133"/>
                </a:lnTo>
                <a:lnTo>
                  <a:pt x="1156" y="1110"/>
                </a:lnTo>
                <a:lnTo>
                  <a:pt x="1166" y="1098"/>
                </a:lnTo>
                <a:lnTo>
                  <a:pt x="1176" y="1086"/>
                </a:lnTo>
                <a:lnTo>
                  <a:pt x="1196" y="1061"/>
                </a:lnTo>
                <a:lnTo>
                  <a:pt x="1215" y="1035"/>
                </a:lnTo>
                <a:lnTo>
                  <a:pt x="1223" y="1021"/>
                </a:lnTo>
                <a:lnTo>
                  <a:pt x="1232" y="1008"/>
                </a:lnTo>
                <a:lnTo>
                  <a:pt x="1248" y="980"/>
                </a:lnTo>
                <a:lnTo>
                  <a:pt x="1262" y="951"/>
                </a:lnTo>
                <a:lnTo>
                  <a:pt x="1269" y="937"/>
                </a:lnTo>
                <a:lnTo>
                  <a:pt x="1276" y="922"/>
                </a:lnTo>
                <a:lnTo>
                  <a:pt x="1288" y="892"/>
                </a:lnTo>
                <a:lnTo>
                  <a:pt x="1298" y="861"/>
                </a:lnTo>
                <a:lnTo>
                  <a:pt x="1307" y="830"/>
                </a:lnTo>
                <a:lnTo>
                  <a:pt x="1311" y="814"/>
                </a:lnTo>
                <a:lnTo>
                  <a:pt x="1314" y="798"/>
                </a:lnTo>
                <a:lnTo>
                  <a:pt x="1317" y="781"/>
                </a:lnTo>
                <a:lnTo>
                  <a:pt x="1320" y="765"/>
                </a:lnTo>
                <a:lnTo>
                  <a:pt x="1323" y="748"/>
                </a:lnTo>
                <a:lnTo>
                  <a:pt x="1324" y="732"/>
                </a:lnTo>
                <a:lnTo>
                  <a:pt x="1326" y="715"/>
                </a:lnTo>
                <a:lnTo>
                  <a:pt x="1327" y="698"/>
                </a:lnTo>
                <a:lnTo>
                  <a:pt x="1328"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59850785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hank you and Contacts Long SV">
    <p:bg>
      <p:bgPr>
        <a:solidFill>
          <a:srgbClr val="83CFEA"/>
        </a:solidFill>
        <a:effectLst/>
      </p:bgPr>
    </p:bg>
    <p:spTree>
      <p:nvGrpSpPr>
        <p:cNvPr id="1" name=""/>
        <p:cNvGrpSpPr/>
        <p:nvPr/>
      </p:nvGrpSpPr>
      <p:grpSpPr>
        <a:xfrm>
          <a:off x="0" y="0"/>
          <a:ext cx="0" cy="0"/>
          <a:chOff x="0" y="0"/>
          <a:chExt cx="0" cy="0"/>
        </a:xfrm>
      </p:grpSpPr>
      <p:sp>
        <p:nvSpPr>
          <p:cNvPr id="17" name="Rounded Rectangle 16"/>
          <p:cNvSpPr/>
          <p:nvPr userDrawn="1"/>
        </p:nvSpPr>
        <p:spPr>
          <a:xfrm>
            <a:off x="3287688" y="620688"/>
            <a:ext cx="8904312" cy="3312368"/>
          </a:xfrm>
          <a:custGeom>
            <a:avLst/>
            <a:gdLst/>
            <a:ahLst/>
            <a:cxnLst/>
            <a:rect l="l" t="t" r="r" b="b"/>
            <a:pathLst>
              <a:path w="8904312" h="3312368">
                <a:moveTo>
                  <a:pt x="180127" y="0"/>
                </a:moveTo>
                <a:lnTo>
                  <a:pt x="4320480" y="0"/>
                </a:lnTo>
                <a:lnTo>
                  <a:pt x="6096000" y="0"/>
                </a:lnTo>
                <a:lnTo>
                  <a:pt x="8904312" y="0"/>
                </a:lnTo>
                <a:lnTo>
                  <a:pt x="8904312" y="3312368"/>
                </a:lnTo>
                <a:lnTo>
                  <a:pt x="6096000" y="3312368"/>
                </a:lnTo>
                <a:lnTo>
                  <a:pt x="4320480" y="3312368"/>
                </a:lnTo>
                <a:lnTo>
                  <a:pt x="180127" y="3312368"/>
                </a:lnTo>
                <a:cubicBezTo>
                  <a:pt x="80646" y="3312368"/>
                  <a:pt x="0" y="3231722"/>
                  <a:pt x="0" y="3132241"/>
                </a:cubicBezTo>
                <a:lnTo>
                  <a:pt x="0" y="180127"/>
                </a:lnTo>
                <a:cubicBezTo>
                  <a:pt x="0" y="80646"/>
                  <a:pt x="80646" y="0"/>
                  <a:pt x="18012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0" name="Rounded Rectangle 19"/>
          <p:cNvSpPr/>
          <p:nvPr userDrawn="1"/>
        </p:nvSpPr>
        <p:spPr>
          <a:xfrm>
            <a:off x="3287713" y="4005064"/>
            <a:ext cx="8904287" cy="2016324"/>
          </a:xfrm>
          <a:custGeom>
            <a:avLst/>
            <a:gdLst/>
            <a:ahLst/>
            <a:cxnLst/>
            <a:rect l="l" t="t" r="r" b="b"/>
            <a:pathLst>
              <a:path w="8904287" h="2016324">
                <a:moveTo>
                  <a:pt x="217521" y="0"/>
                </a:moveTo>
                <a:lnTo>
                  <a:pt x="8904287" y="0"/>
                </a:lnTo>
                <a:lnTo>
                  <a:pt x="8904287" y="2016324"/>
                </a:lnTo>
                <a:lnTo>
                  <a:pt x="217521" y="2016324"/>
                </a:lnTo>
                <a:cubicBezTo>
                  <a:pt x="97387" y="2016324"/>
                  <a:pt x="0" y="1918937"/>
                  <a:pt x="0" y="1798803"/>
                </a:cubicBezTo>
                <a:lnTo>
                  <a:pt x="0" y="217521"/>
                </a:lnTo>
                <a:cubicBezTo>
                  <a:pt x="0" y="97387"/>
                  <a:pt x="97387" y="0"/>
                  <a:pt x="2175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hasCustomPrompt="1"/>
          </p:nvPr>
        </p:nvSpPr>
        <p:spPr>
          <a:xfrm>
            <a:off x="3719737" y="980728"/>
            <a:ext cx="8064606" cy="1440160"/>
          </a:xfrm>
        </p:spPr>
        <p:txBody>
          <a:bodyPr/>
          <a:lstStyle>
            <a:lvl1pPr>
              <a:defRPr sz="4000" baseline="0">
                <a:solidFill>
                  <a:schemeClr val="bg1"/>
                </a:solidFill>
              </a:defRPr>
            </a:lvl1pPr>
          </a:lstStyle>
          <a:p>
            <a:r>
              <a:rPr lang="fi-FI" noProof="0"/>
              <a:t>Loppusanat tähän korkeintaan 2 riville</a:t>
            </a:r>
          </a:p>
        </p:txBody>
      </p:sp>
      <p:sp>
        <p:nvSpPr>
          <p:cNvPr id="4" name="Date Placeholder 3"/>
          <p:cNvSpPr>
            <a:spLocks noGrp="1"/>
          </p:cNvSpPr>
          <p:nvPr>
            <p:ph type="dt" sz="half" idx="10"/>
          </p:nvPr>
        </p:nvSpPr>
        <p:spPr/>
        <p:txBody>
          <a:bodyPr/>
          <a:lstStyle>
            <a:lvl1pPr>
              <a:defRPr>
                <a:noFill/>
              </a:defRPr>
            </a:lvl1pPr>
          </a:lstStyle>
          <a:p>
            <a:fld id="{F1FE571B-0C2A-422B-A2B4-E3E4AD0616C4}"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sp>
        <p:nvSpPr>
          <p:cNvPr id="10" name="Text Placeholder 19"/>
          <p:cNvSpPr>
            <a:spLocks noGrp="1"/>
          </p:cNvSpPr>
          <p:nvPr>
            <p:ph type="body" sz="quarter" idx="14" hasCustomPrompt="1"/>
          </p:nvPr>
        </p:nvSpPr>
        <p:spPr>
          <a:xfrm>
            <a:off x="3720355" y="2564904"/>
            <a:ext cx="8063658" cy="28726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 Sukunimi</a:t>
            </a:r>
          </a:p>
        </p:txBody>
      </p:sp>
      <p:grpSp>
        <p:nvGrpSpPr>
          <p:cNvPr id="12" name="Group 11"/>
          <p:cNvGrpSpPr>
            <a:grpSpLocks noChangeAspect="1"/>
          </p:cNvGrpSpPr>
          <p:nvPr userDrawn="1"/>
        </p:nvGrpSpPr>
        <p:grpSpPr>
          <a:xfrm>
            <a:off x="3720024" y="4363629"/>
            <a:ext cx="2592000" cy="577539"/>
            <a:chOff x="7680325" y="1846263"/>
            <a:chExt cx="3868738" cy="862013"/>
          </a:xfrm>
        </p:grpSpPr>
        <p:sp>
          <p:nvSpPr>
            <p:cNvPr id="13"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4"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30" name="Text Placeholder 19"/>
          <p:cNvSpPr>
            <a:spLocks noGrp="1"/>
          </p:cNvSpPr>
          <p:nvPr>
            <p:ph type="body" sz="quarter" idx="16" hasCustomPrompt="1"/>
          </p:nvPr>
        </p:nvSpPr>
        <p:spPr>
          <a:xfrm>
            <a:off x="3720355" y="2852166"/>
            <a:ext cx="8063658" cy="28880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Puhelinnumero</a:t>
            </a:r>
          </a:p>
        </p:txBody>
      </p:sp>
      <p:sp>
        <p:nvSpPr>
          <p:cNvPr id="31" name="Text Placeholder 19"/>
          <p:cNvSpPr>
            <a:spLocks noGrp="1"/>
          </p:cNvSpPr>
          <p:nvPr>
            <p:ph type="body" sz="quarter" idx="17" hasCustomPrompt="1"/>
          </p:nvPr>
        </p:nvSpPr>
        <p:spPr>
          <a:xfrm>
            <a:off x="3720355" y="3140968"/>
            <a:ext cx="8063658" cy="28803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Etunimi.sukunimi@organisaationnimi.fi</a:t>
            </a:r>
          </a:p>
        </p:txBody>
      </p:sp>
      <p:sp>
        <p:nvSpPr>
          <p:cNvPr id="32" name="Text Placeholder 19"/>
          <p:cNvSpPr>
            <a:spLocks noGrp="1"/>
          </p:cNvSpPr>
          <p:nvPr>
            <p:ph type="body" sz="quarter" idx="18" hasCustomPrompt="1"/>
          </p:nvPr>
        </p:nvSpPr>
        <p:spPr>
          <a:xfrm>
            <a:off x="3720355" y="3428999"/>
            <a:ext cx="8063658" cy="28803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@twittertili</a:t>
            </a:r>
          </a:p>
        </p:txBody>
      </p:sp>
      <p:sp>
        <p:nvSpPr>
          <p:cNvPr id="21" name="TextBox 20"/>
          <p:cNvSpPr txBox="1"/>
          <p:nvPr userDrawn="1"/>
        </p:nvSpPr>
        <p:spPr>
          <a:xfrm>
            <a:off x="9264651" y="4293096"/>
            <a:ext cx="2519362" cy="1019766"/>
          </a:xfrm>
          <a:prstGeom prst="rect">
            <a:avLst/>
          </a:prstGeom>
          <a:noFill/>
        </p:spPr>
        <p:txBody>
          <a:bodyPr wrap="square" lIns="0" tIns="0" rIns="0" bIns="0" rtlCol="0">
            <a:spAutoFit/>
          </a:bodyPr>
          <a:lstStyle/>
          <a:p>
            <a:r>
              <a:rPr lang="fi-FI" sz="2000" b="1" noProof="0">
                <a:solidFill>
                  <a:schemeClr val="accent2"/>
                </a:solidFill>
              </a:rPr>
              <a:t>Kommunforbundet.fi</a:t>
            </a:r>
          </a:p>
          <a:p>
            <a:pPr>
              <a:lnSpc>
                <a:spcPct val="110000"/>
              </a:lnSpc>
              <a:spcBef>
                <a:spcPts val="800"/>
              </a:spcBef>
            </a:pPr>
            <a:r>
              <a:rPr lang="fi-FI" sz="1200" noProof="0">
                <a:solidFill>
                  <a:schemeClr val="accent2"/>
                </a:solidFill>
              </a:rPr>
              <a:t>PB 200, 00101 Helsingfors</a:t>
            </a:r>
          </a:p>
          <a:p>
            <a:pPr>
              <a:lnSpc>
                <a:spcPct val="110000"/>
              </a:lnSpc>
            </a:pPr>
            <a:r>
              <a:rPr lang="fi-FI" sz="1200" noProof="0">
                <a:solidFill>
                  <a:schemeClr val="accent2"/>
                </a:solidFill>
              </a:rPr>
              <a:t>Kommunernas</a:t>
            </a:r>
            <a:r>
              <a:rPr lang="fi-FI" sz="1200" baseline="0" noProof="0">
                <a:solidFill>
                  <a:schemeClr val="accent2"/>
                </a:solidFill>
              </a:rPr>
              <a:t> hus</a:t>
            </a:r>
            <a:r>
              <a:rPr lang="fi-FI" sz="1200" noProof="0">
                <a:solidFill>
                  <a:schemeClr val="accent2"/>
                </a:solidFill>
              </a:rPr>
              <a:t>, Andra linjen 14</a:t>
            </a:r>
          </a:p>
          <a:p>
            <a:pPr>
              <a:lnSpc>
                <a:spcPct val="110000"/>
              </a:lnSpc>
            </a:pPr>
            <a:r>
              <a:rPr lang="fi-FI" sz="1200" noProof="0">
                <a:solidFill>
                  <a:schemeClr val="accent2"/>
                </a:solidFill>
              </a:rPr>
              <a:t>00530 Helsingfors</a:t>
            </a:r>
          </a:p>
        </p:txBody>
      </p:sp>
      <p:sp>
        <p:nvSpPr>
          <p:cNvPr id="24" name="Freeform 6">
            <a:hlinkClick r:id="rId2" tooltip="Facebook"/>
          </p:cNvPr>
          <p:cNvSpPr>
            <a:spLocks noChangeAspect="1" noEditPoints="1"/>
          </p:cNvSpPr>
          <p:nvPr userDrawn="1"/>
        </p:nvSpPr>
        <p:spPr bwMode="auto">
          <a:xfrm>
            <a:off x="9623023" y="5409256"/>
            <a:ext cx="324000" cy="324000"/>
          </a:xfrm>
          <a:custGeom>
            <a:avLst/>
            <a:gdLst>
              <a:gd name="T0" fmla="*/ 750 w 1327"/>
              <a:gd name="T1" fmla="*/ 407 h 1327"/>
              <a:gd name="T2" fmla="*/ 721 w 1327"/>
              <a:gd name="T3" fmla="*/ 423 h 1327"/>
              <a:gd name="T4" fmla="*/ 710 w 1327"/>
              <a:gd name="T5" fmla="*/ 451 h 1327"/>
              <a:gd name="T6" fmla="*/ 847 w 1327"/>
              <a:gd name="T7" fmla="*/ 561 h 1327"/>
              <a:gd name="T8" fmla="*/ 563 w 1327"/>
              <a:gd name="T9" fmla="*/ 702 h 1327"/>
              <a:gd name="T10" fmla="*/ 563 w 1327"/>
              <a:gd name="T11" fmla="*/ 447 h 1327"/>
              <a:gd name="T12" fmla="*/ 570 w 1327"/>
              <a:gd name="T13" fmla="*/ 397 h 1327"/>
              <a:gd name="T14" fmla="*/ 587 w 1327"/>
              <a:gd name="T15" fmla="*/ 354 h 1327"/>
              <a:gd name="T16" fmla="*/ 613 w 1327"/>
              <a:gd name="T17" fmla="*/ 321 h 1327"/>
              <a:gd name="T18" fmla="*/ 646 w 1327"/>
              <a:gd name="T19" fmla="*/ 296 h 1327"/>
              <a:gd name="T20" fmla="*/ 688 w 1327"/>
              <a:gd name="T21" fmla="*/ 280 h 1327"/>
              <a:gd name="T22" fmla="*/ 744 w 1327"/>
              <a:gd name="T23" fmla="*/ 273 h 1327"/>
              <a:gd name="T24" fmla="*/ 852 w 1327"/>
              <a:gd name="T25" fmla="*/ 404 h 1327"/>
              <a:gd name="T26" fmla="*/ 1322 w 1327"/>
              <a:gd name="T27" fmla="*/ 578 h 1327"/>
              <a:gd name="T28" fmla="*/ 1306 w 1327"/>
              <a:gd name="T29" fmla="*/ 497 h 1327"/>
              <a:gd name="T30" fmla="*/ 1275 w 1327"/>
              <a:gd name="T31" fmla="*/ 405 h 1327"/>
              <a:gd name="T32" fmla="*/ 1231 w 1327"/>
              <a:gd name="T33" fmla="*/ 319 h 1327"/>
              <a:gd name="T34" fmla="*/ 1166 w 1327"/>
              <a:gd name="T35" fmla="*/ 229 h 1327"/>
              <a:gd name="T36" fmla="*/ 1086 w 1327"/>
              <a:gd name="T37" fmla="*/ 151 h 1327"/>
              <a:gd name="T38" fmla="*/ 980 w 1327"/>
              <a:gd name="T39" fmla="*/ 80 h 1327"/>
              <a:gd name="T40" fmla="*/ 861 w 1327"/>
              <a:gd name="T41" fmla="*/ 29 h 1327"/>
              <a:gd name="T42" fmla="*/ 765 w 1327"/>
              <a:gd name="T43" fmla="*/ 7 h 1327"/>
              <a:gd name="T44" fmla="*/ 663 w 1327"/>
              <a:gd name="T45" fmla="*/ 0 h 1327"/>
              <a:gd name="T46" fmla="*/ 562 w 1327"/>
              <a:gd name="T47" fmla="*/ 7 h 1327"/>
              <a:gd name="T48" fmla="*/ 466 w 1327"/>
              <a:gd name="T49" fmla="*/ 29 h 1327"/>
              <a:gd name="T50" fmla="*/ 376 w 1327"/>
              <a:gd name="T51" fmla="*/ 65 h 1327"/>
              <a:gd name="T52" fmla="*/ 292 w 1327"/>
              <a:gd name="T53" fmla="*/ 113 h 1327"/>
              <a:gd name="T54" fmla="*/ 217 w 1327"/>
              <a:gd name="T55" fmla="*/ 172 h 1327"/>
              <a:gd name="T56" fmla="*/ 132 w 1327"/>
              <a:gd name="T57" fmla="*/ 266 h 1327"/>
              <a:gd name="T58" fmla="*/ 65 w 1327"/>
              <a:gd name="T59" fmla="*/ 375 h 1327"/>
              <a:gd name="T60" fmla="*/ 21 w 1327"/>
              <a:gd name="T61" fmla="*/ 497 h 1327"/>
              <a:gd name="T62" fmla="*/ 5 w 1327"/>
              <a:gd name="T63" fmla="*/ 578 h 1327"/>
              <a:gd name="T64" fmla="*/ 0 w 1327"/>
              <a:gd name="T65" fmla="*/ 664 h 1327"/>
              <a:gd name="T66" fmla="*/ 8 w 1327"/>
              <a:gd name="T67" fmla="*/ 765 h 1327"/>
              <a:gd name="T68" fmla="*/ 30 w 1327"/>
              <a:gd name="T69" fmla="*/ 861 h 1327"/>
              <a:gd name="T70" fmla="*/ 65 w 1327"/>
              <a:gd name="T71" fmla="*/ 951 h 1327"/>
              <a:gd name="T72" fmla="*/ 113 w 1327"/>
              <a:gd name="T73" fmla="*/ 1035 h 1327"/>
              <a:gd name="T74" fmla="*/ 172 w 1327"/>
              <a:gd name="T75" fmla="*/ 1110 h 1327"/>
              <a:gd name="T76" fmla="*/ 266 w 1327"/>
              <a:gd name="T77" fmla="*/ 1195 h 1327"/>
              <a:gd name="T78" fmla="*/ 376 w 1327"/>
              <a:gd name="T79" fmla="*/ 1262 h 1327"/>
              <a:gd name="T80" fmla="*/ 497 w 1327"/>
              <a:gd name="T81" fmla="*/ 1306 h 1327"/>
              <a:gd name="T82" fmla="*/ 579 w 1327"/>
              <a:gd name="T83" fmla="*/ 1322 h 1327"/>
              <a:gd name="T84" fmla="*/ 698 w 1327"/>
              <a:gd name="T85" fmla="*/ 1326 h 1327"/>
              <a:gd name="T86" fmla="*/ 782 w 1327"/>
              <a:gd name="T87" fmla="*/ 1317 h 1327"/>
              <a:gd name="T88" fmla="*/ 877 w 1327"/>
              <a:gd name="T89" fmla="*/ 1292 h 1327"/>
              <a:gd name="T90" fmla="*/ 966 w 1327"/>
              <a:gd name="T91" fmla="*/ 1255 h 1327"/>
              <a:gd name="T92" fmla="*/ 1061 w 1327"/>
              <a:gd name="T93" fmla="*/ 1195 h 1327"/>
              <a:gd name="T94" fmla="*/ 1133 w 1327"/>
              <a:gd name="T95" fmla="*/ 1133 h 1327"/>
              <a:gd name="T96" fmla="*/ 1214 w 1327"/>
              <a:gd name="T97" fmla="*/ 1035 h 1327"/>
              <a:gd name="T98" fmla="*/ 1269 w 1327"/>
              <a:gd name="T99" fmla="*/ 937 h 1327"/>
              <a:gd name="T100" fmla="*/ 1310 w 1327"/>
              <a:gd name="T101" fmla="*/ 814 h 1327"/>
              <a:gd name="T102" fmla="*/ 1324 w 1327"/>
              <a:gd name="T103"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7" h="1327">
                <a:moveTo>
                  <a:pt x="852" y="404"/>
                </a:moveTo>
                <a:lnTo>
                  <a:pt x="778" y="404"/>
                </a:lnTo>
                <a:lnTo>
                  <a:pt x="768" y="404"/>
                </a:lnTo>
                <a:lnTo>
                  <a:pt x="758" y="405"/>
                </a:lnTo>
                <a:lnTo>
                  <a:pt x="750" y="407"/>
                </a:lnTo>
                <a:lnTo>
                  <a:pt x="743" y="409"/>
                </a:lnTo>
                <a:lnTo>
                  <a:pt x="736" y="411"/>
                </a:lnTo>
                <a:lnTo>
                  <a:pt x="730" y="415"/>
                </a:lnTo>
                <a:lnTo>
                  <a:pt x="726" y="418"/>
                </a:lnTo>
                <a:lnTo>
                  <a:pt x="721" y="423"/>
                </a:lnTo>
                <a:lnTo>
                  <a:pt x="718" y="427"/>
                </a:lnTo>
                <a:lnTo>
                  <a:pt x="715" y="433"/>
                </a:lnTo>
                <a:lnTo>
                  <a:pt x="713" y="438"/>
                </a:lnTo>
                <a:lnTo>
                  <a:pt x="711" y="444"/>
                </a:lnTo>
                <a:lnTo>
                  <a:pt x="710" y="451"/>
                </a:lnTo>
                <a:lnTo>
                  <a:pt x="709" y="457"/>
                </a:lnTo>
                <a:lnTo>
                  <a:pt x="709" y="465"/>
                </a:lnTo>
                <a:lnTo>
                  <a:pt x="709" y="472"/>
                </a:lnTo>
                <a:lnTo>
                  <a:pt x="709" y="561"/>
                </a:lnTo>
                <a:lnTo>
                  <a:pt x="847" y="561"/>
                </a:lnTo>
                <a:lnTo>
                  <a:pt x="829" y="702"/>
                </a:lnTo>
                <a:lnTo>
                  <a:pt x="709" y="702"/>
                </a:lnTo>
                <a:lnTo>
                  <a:pt x="709" y="1061"/>
                </a:lnTo>
                <a:lnTo>
                  <a:pt x="563" y="1061"/>
                </a:lnTo>
                <a:lnTo>
                  <a:pt x="563" y="702"/>
                </a:lnTo>
                <a:lnTo>
                  <a:pt x="442" y="702"/>
                </a:lnTo>
                <a:lnTo>
                  <a:pt x="442" y="561"/>
                </a:lnTo>
                <a:lnTo>
                  <a:pt x="563" y="561"/>
                </a:lnTo>
                <a:lnTo>
                  <a:pt x="563" y="458"/>
                </a:lnTo>
                <a:lnTo>
                  <a:pt x="563" y="447"/>
                </a:lnTo>
                <a:lnTo>
                  <a:pt x="564" y="436"/>
                </a:lnTo>
                <a:lnTo>
                  <a:pt x="565" y="426"/>
                </a:lnTo>
                <a:lnTo>
                  <a:pt x="566" y="416"/>
                </a:lnTo>
                <a:lnTo>
                  <a:pt x="568" y="406"/>
                </a:lnTo>
                <a:lnTo>
                  <a:pt x="570" y="397"/>
                </a:lnTo>
                <a:lnTo>
                  <a:pt x="573" y="387"/>
                </a:lnTo>
                <a:lnTo>
                  <a:pt x="576" y="379"/>
                </a:lnTo>
                <a:lnTo>
                  <a:pt x="579" y="370"/>
                </a:lnTo>
                <a:lnTo>
                  <a:pt x="583" y="362"/>
                </a:lnTo>
                <a:lnTo>
                  <a:pt x="587" y="354"/>
                </a:lnTo>
                <a:lnTo>
                  <a:pt x="592" y="347"/>
                </a:lnTo>
                <a:lnTo>
                  <a:pt x="597" y="340"/>
                </a:lnTo>
                <a:lnTo>
                  <a:pt x="602" y="333"/>
                </a:lnTo>
                <a:lnTo>
                  <a:pt x="607" y="327"/>
                </a:lnTo>
                <a:lnTo>
                  <a:pt x="613" y="321"/>
                </a:lnTo>
                <a:lnTo>
                  <a:pt x="619" y="315"/>
                </a:lnTo>
                <a:lnTo>
                  <a:pt x="625" y="310"/>
                </a:lnTo>
                <a:lnTo>
                  <a:pt x="632" y="305"/>
                </a:lnTo>
                <a:lnTo>
                  <a:pt x="639" y="300"/>
                </a:lnTo>
                <a:lnTo>
                  <a:pt x="646" y="296"/>
                </a:lnTo>
                <a:lnTo>
                  <a:pt x="654" y="292"/>
                </a:lnTo>
                <a:lnTo>
                  <a:pt x="662" y="288"/>
                </a:lnTo>
                <a:lnTo>
                  <a:pt x="670" y="285"/>
                </a:lnTo>
                <a:lnTo>
                  <a:pt x="678" y="282"/>
                </a:lnTo>
                <a:lnTo>
                  <a:pt x="688" y="280"/>
                </a:lnTo>
                <a:lnTo>
                  <a:pt x="696" y="278"/>
                </a:lnTo>
                <a:lnTo>
                  <a:pt x="706" y="276"/>
                </a:lnTo>
                <a:lnTo>
                  <a:pt x="715" y="275"/>
                </a:lnTo>
                <a:lnTo>
                  <a:pt x="724" y="274"/>
                </a:lnTo>
                <a:lnTo>
                  <a:pt x="744" y="273"/>
                </a:lnTo>
                <a:lnTo>
                  <a:pt x="781" y="274"/>
                </a:lnTo>
                <a:lnTo>
                  <a:pt x="812" y="275"/>
                </a:lnTo>
                <a:lnTo>
                  <a:pt x="837" y="277"/>
                </a:lnTo>
                <a:lnTo>
                  <a:pt x="852" y="279"/>
                </a:lnTo>
                <a:lnTo>
                  <a:pt x="852" y="404"/>
                </a:lnTo>
                <a:close/>
                <a:moveTo>
                  <a:pt x="1327" y="664"/>
                </a:moveTo>
                <a:lnTo>
                  <a:pt x="1327" y="629"/>
                </a:lnTo>
                <a:lnTo>
                  <a:pt x="1325" y="612"/>
                </a:lnTo>
                <a:lnTo>
                  <a:pt x="1324" y="595"/>
                </a:lnTo>
                <a:lnTo>
                  <a:pt x="1322" y="578"/>
                </a:lnTo>
                <a:lnTo>
                  <a:pt x="1320" y="562"/>
                </a:lnTo>
                <a:lnTo>
                  <a:pt x="1317" y="545"/>
                </a:lnTo>
                <a:lnTo>
                  <a:pt x="1314" y="529"/>
                </a:lnTo>
                <a:lnTo>
                  <a:pt x="1310" y="513"/>
                </a:lnTo>
                <a:lnTo>
                  <a:pt x="1306" y="497"/>
                </a:lnTo>
                <a:lnTo>
                  <a:pt x="1298" y="466"/>
                </a:lnTo>
                <a:lnTo>
                  <a:pt x="1293" y="450"/>
                </a:lnTo>
                <a:lnTo>
                  <a:pt x="1287" y="435"/>
                </a:lnTo>
                <a:lnTo>
                  <a:pt x="1281" y="420"/>
                </a:lnTo>
                <a:lnTo>
                  <a:pt x="1275" y="405"/>
                </a:lnTo>
                <a:lnTo>
                  <a:pt x="1262" y="375"/>
                </a:lnTo>
                <a:lnTo>
                  <a:pt x="1255" y="361"/>
                </a:lnTo>
                <a:lnTo>
                  <a:pt x="1247" y="347"/>
                </a:lnTo>
                <a:lnTo>
                  <a:pt x="1239" y="333"/>
                </a:lnTo>
                <a:lnTo>
                  <a:pt x="1231"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0" y="80"/>
                </a:lnTo>
                <a:lnTo>
                  <a:pt x="952" y="65"/>
                </a:lnTo>
                <a:lnTo>
                  <a:pt x="937" y="58"/>
                </a:lnTo>
                <a:lnTo>
                  <a:pt x="922" y="52"/>
                </a:lnTo>
                <a:lnTo>
                  <a:pt x="892" y="40"/>
                </a:lnTo>
                <a:lnTo>
                  <a:pt x="861" y="29"/>
                </a:lnTo>
                <a:lnTo>
                  <a:pt x="830" y="20"/>
                </a:lnTo>
                <a:lnTo>
                  <a:pt x="814" y="17"/>
                </a:lnTo>
                <a:lnTo>
                  <a:pt x="798" y="13"/>
                </a:lnTo>
                <a:lnTo>
                  <a:pt x="782" y="10"/>
                </a:lnTo>
                <a:lnTo>
                  <a:pt x="765" y="7"/>
                </a:lnTo>
                <a:lnTo>
                  <a:pt x="749" y="5"/>
                </a:lnTo>
                <a:lnTo>
                  <a:pt x="732" y="3"/>
                </a:lnTo>
                <a:lnTo>
                  <a:pt x="715" y="2"/>
                </a:lnTo>
                <a:lnTo>
                  <a:pt x="698" y="0"/>
                </a:lnTo>
                <a:lnTo>
                  <a:pt x="663" y="0"/>
                </a:lnTo>
                <a:lnTo>
                  <a:pt x="629" y="0"/>
                </a:lnTo>
                <a:lnTo>
                  <a:pt x="612" y="2"/>
                </a:lnTo>
                <a:lnTo>
                  <a:pt x="595" y="3"/>
                </a:lnTo>
                <a:lnTo>
                  <a:pt x="579" y="5"/>
                </a:lnTo>
                <a:lnTo>
                  <a:pt x="562" y="7"/>
                </a:lnTo>
                <a:lnTo>
                  <a:pt x="546" y="10"/>
                </a:lnTo>
                <a:lnTo>
                  <a:pt x="529" y="13"/>
                </a:lnTo>
                <a:lnTo>
                  <a:pt x="513" y="17"/>
                </a:lnTo>
                <a:lnTo>
                  <a:pt x="497" y="20"/>
                </a:lnTo>
                <a:lnTo>
                  <a:pt x="466" y="29"/>
                </a:lnTo>
                <a:lnTo>
                  <a:pt x="450" y="34"/>
                </a:lnTo>
                <a:lnTo>
                  <a:pt x="435" y="40"/>
                </a:lnTo>
                <a:lnTo>
                  <a:pt x="420" y="46"/>
                </a:lnTo>
                <a:lnTo>
                  <a:pt x="405" y="52"/>
                </a:lnTo>
                <a:lnTo>
                  <a:pt x="376" y="65"/>
                </a:lnTo>
                <a:lnTo>
                  <a:pt x="361" y="72"/>
                </a:lnTo>
                <a:lnTo>
                  <a:pt x="347" y="80"/>
                </a:lnTo>
                <a:lnTo>
                  <a:pt x="333" y="87"/>
                </a:lnTo>
                <a:lnTo>
                  <a:pt x="319" y="96"/>
                </a:lnTo>
                <a:lnTo>
                  <a:pt x="292" y="113"/>
                </a:lnTo>
                <a:lnTo>
                  <a:pt x="266" y="131"/>
                </a:lnTo>
                <a:lnTo>
                  <a:pt x="254" y="141"/>
                </a:lnTo>
                <a:lnTo>
                  <a:pt x="241" y="151"/>
                </a:lnTo>
                <a:lnTo>
                  <a:pt x="229" y="161"/>
                </a:lnTo>
                <a:lnTo>
                  <a:pt x="217" y="172"/>
                </a:lnTo>
                <a:lnTo>
                  <a:pt x="194" y="194"/>
                </a:lnTo>
                <a:lnTo>
                  <a:pt x="172" y="217"/>
                </a:lnTo>
                <a:lnTo>
                  <a:pt x="162" y="229"/>
                </a:lnTo>
                <a:lnTo>
                  <a:pt x="151" y="241"/>
                </a:lnTo>
                <a:lnTo>
                  <a:pt x="132" y="266"/>
                </a:lnTo>
                <a:lnTo>
                  <a:pt x="113" y="292"/>
                </a:lnTo>
                <a:lnTo>
                  <a:pt x="104" y="305"/>
                </a:lnTo>
                <a:lnTo>
                  <a:pt x="96" y="319"/>
                </a:lnTo>
                <a:lnTo>
                  <a:pt x="80" y="347"/>
                </a:lnTo>
                <a:lnTo>
                  <a:pt x="65" y="375"/>
                </a:lnTo>
                <a:lnTo>
                  <a:pt x="58" y="390"/>
                </a:lnTo>
                <a:lnTo>
                  <a:pt x="52" y="405"/>
                </a:lnTo>
                <a:lnTo>
                  <a:pt x="40" y="435"/>
                </a:lnTo>
                <a:lnTo>
                  <a:pt x="30" y="466"/>
                </a:lnTo>
                <a:lnTo>
                  <a:pt x="21" y="497"/>
                </a:lnTo>
                <a:lnTo>
                  <a:pt x="17" y="513"/>
                </a:lnTo>
                <a:lnTo>
                  <a:pt x="13" y="529"/>
                </a:lnTo>
                <a:lnTo>
                  <a:pt x="10" y="545"/>
                </a:lnTo>
                <a:lnTo>
                  <a:pt x="8" y="562"/>
                </a:lnTo>
                <a:lnTo>
                  <a:pt x="5" y="578"/>
                </a:lnTo>
                <a:lnTo>
                  <a:pt x="3" y="595"/>
                </a:lnTo>
                <a:lnTo>
                  <a:pt x="2" y="612"/>
                </a:lnTo>
                <a:lnTo>
                  <a:pt x="1" y="629"/>
                </a:lnTo>
                <a:lnTo>
                  <a:pt x="0" y="646"/>
                </a:lnTo>
                <a:lnTo>
                  <a:pt x="0" y="664"/>
                </a:lnTo>
                <a:lnTo>
                  <a:pt x="1" y="698"/>
                </a:lnTo>
                <a:lnTo>
                  <a:pt x="2" y="715"/>
                </a:lnTo>
                <a:lnTo>
                  <a:pt x="3" y="732"/>
                </a:lnTo>
                <a:lnTo>
                  <a:pt x="5" y="748"/>
                </a:lnTo>
                <a:lnTo>
                  <a:pt x="8" y="765"/>
                </a:lnTo>
                <a:lnTo>
                  <a:pt x="10" y="781"/>
                </a:lnTo>
                <a:lnTo>
                  <a:pt x="13" y="798"/>
                </a:lnTo>
                <a:lnTo>
                  <a:pt x="17" y="814"/>
                </a:lnTo>
                <a:lnTo>
                  <a:pt x="21" y="830"/>
                </a:lnTo>
                <a:lnTo>
                  <a:pt x="30" y="861"/>
                </a:lnTo>
                <a:lnTo>
                  <a:pt x="35" y="877"/>
                </a:lnTo>
                <a:lnTo>
                  <a:pt x="40" y="892"/>
                </a:lnTo>
                <a:lnTo>
                  <a:pt x="46" y="907"/>
                </a:lnTo>
                <a:lnTo>
                  <a:pt x="52" y="922"/>
                </a:lnTo>
                <a:lnTo>
                  <a:pt x="65" y="951"/>
                </a:lnTo>
                <a:lnTo>
                  <a:pt x="72" y="966"/>
                </a:lnTo>
                <a:lnTo>
                  <a:pt x="80" y="980"/>
                </a:lnTo>
                <a:lnTo>
                  <a:pt x="88" y="994"/>
                </a:lnTo>
                <a:lnTo>
                  <a:pt x="96" y="1008"/>
                </a:lnTo>
                <a:lnTo>
                  <a:pt x="113" y="1035"/>
                </a:lnTo>
                <a:lnTo>
                  <a:pt x="132" y="1061"/>
                </a:lnTo>
                <a:lnTo>
                  <a:pt x="141" y="1073"/>
                </a:lnTo>
                <a:lnTo>
                  <a:pt x="151" y="1086"/>
                </a:lnTo>
                <a:lnTo>
                  <a:pt x="162" y="1098"/>
                </a:lnTo>
                <a:lnTo>
                  <a:pt x="172" y="1110"/>
                </a:lnTo>
                <a:lnTo>
                  <a:pt x="194" y="1133"/>
                </a:lnTo>
                <a:lnTo>
                  <a:pt x="217" y="1155"/>
                </a:lnTo>
                <a:lnTo>
                  <a:pt x="229" y="1165"/>
                </a:lnTo>
                <a:lnTo>
                  <a:pt x="241" y="1176"/>
                </a:lnTo>
                <a:lnTo>
                  <a:pt x="266" y="1195"/>
                </a:lnTo>
                <a:lnTo>
                  <a:pt x="292" y="1214"/>
                </a:lnTo>
                <a:lnTo>
                  <a:pt x="306" y="1223"/>
                </a:lnTo>
                <a:lnTo>
                  <a:pt x="319" y="1231"/>
                </a:lnTo>
                <a:lnTo>
                  <a:pt x="347" y="1247"/>
                </a:lnTo>
                <a:lnTo>
                  <a:pt x="376" y="1262"/>
                </a:lnTo>
                <a:lnTo>
                  <a:pt x="390" y="1269"/>
                </a:lnTo>
                <a:lnTo>
                  <a:pt x="405" y="1275"/>
                </a:lnTo>
                <a:lnTo>
                  <a:pt x="435" y="1287"/>
                </a:lnTo>
                <a:lnTo>
                  <a:pt x="466" y="1297"/>
                </a:lnTo>
                <a:lnTo>
                  <a:pt x="497" y="1306"/>
                </a:lnTo>
                <a:lnTo>
                  <a:pt x="513" y="1310"/>
                </a:lnTo>
                <a:lnTo>
                  <a:pt x="529" y="1314"/>
                </a:lnTo>
                <a:lnTo>
                  <a:pt x="546" y="1317"/>
                </a:lnTo>
                <a:lnTo>
                  <a:pt x="562" y="1319"/>
                </a:lnTo>
                <a:lnTo>
                  <a:pt x="579" y="1322"/>
                </a:lnTo>
                <a:lnTo>
                  <a:pt x="595" y="1324"/>
                </a:lnTo>
                <a:lnTo>
                  <a:pt x="612" y="1325"/>
                </a:lnTo>
                <a:lnTo>
                  <a:pt x="629" y="1326"/>
                </a:lnTo>
                <a:lnTo>
                  <a:pt x="663" y="1327"/>
                </a:lnTo>
                <a:lnTo>
                  <a:pt x="698" y="1326"/>
                </a:lnTo>
                <a:lnTo>
                  <a:pt x="715" y="1325"/>
                </a:lnTo>
                <a:lnTo>
                  <a:pt x="732" y="1324"/>
                </a:lnTo>
                <a:lnTo>
                  <a:pt x="749" y="1322"/>
                </a:lnTo>
                <a:lnTo>
                  <a:pt x="765" y="1319"/>
                </a:lnTo>
                <a:lnTo>
                  <a:pt x="782" y="1317"/>
                </a:lnTo>
                <a:lnTo>
                  <a:pt x="798" y="1314"/>
                </a:lnTo>
                <a:lnTo>
                  <a:pt x="814" y="1310"/>
                </a:lnTo>
                <a:lnTo>
                  <a:pt x="830" y="1306"/>
                </a:lnTo>
                <a:lnTo>
                  <a:pt x="861" y="1297"/>
                </a:lnTo>
                <a:lnTo>
                  <a:pt x="877" y="1292"/>
                </a:lnTo>
                <a:lnTo>
                  <a:pt x="892" y="1287"/>
                </a:lnTo>
                <a:lnTo>
                  <a:pt x="907" y="1281"/>
                </a:lnTo>
                <a:lnTo>
                  <a:pt x="922" y="1275"/>
                </a:lnTo>
                <a:lnTo>
                  <a:pt x="952" y="1262"/>
                </a:lnTo>
                <a:lnTo>
                  <a:pt x="966" y="1255"/>
                </a:lnTo>
                <a:lnTo>
                  <a:pt x="980" y="1247"/>
                </a:lnTo>
                <a:lnTo>
                  <a:pt x="994"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1" y="1008"/>
                </a:lnTo>
                <a:lnTo>
                  <a:pt x="1247" y="980"/>
                </a:lnTo>
                <a:lnTo>
                  <a:pt x="1262" y="951"/>
                </a:lnTo>
                <a:lnTo>
                  <a:pt x="1269" y="937"/>
                </a:lnTo>
                <a:lnTo>
                  <a:pt x="1275" y="922"/>
                </a:lnTo>
                <a:lnTo>
                  <a:pt x="1287" y="892"/>
                </a:lnTo>
                <a:lnTo>
                  <a:pt x="1298" y="861"/>
                </a:lnTo>
                <a:lnTo>
                  <a:pt x="1306" y="830"/>
                </a:lnTo>
                <a:lnTo>
                  <a:pt x="1310" y="814"/>
                </a:lnTo>
                <a:lnTo>
                  <a:pt x="1314" y="798"/>
                </a:lnTo>
                <a:lnTo>
                  <a:pt x="1317" y="781"/>
                </a:lnTo>
                <a:lnTo>
                  <a:pt x="1320" y="765"/>
                </a:lnTo>
                <a:lnTo>
                  <a:pt x="1322" y="748"/>
                </a:lnTo>
                <a:lnTo>
                  <a:pt x="1324" y="732"/>
                </a:lnTo>
                <a:lnTo>
                  <a:pt x="1325" y="715"/>
                </a:lnTo>
                <a:lnTo>
                  <a:pt x="1327"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5" name="Freeform 7">
            <a:hlinkClick r:id="rId3" tooltip="Twitter"/>
          </p:cNvPr>
          <p:cNvSpPr>
            <a:spLocks noChangeAspect="1" noEditPoints="1"/>
          </p:cNvSpPr>
          <p:nvPr userDrawn="1"/>
        </p:nvSpPr>
        <p:spPr bwMode="auto">
          <a:xfrm>
            <a:off x="9264352" y="5409256"/>
            <a:ext cx="324244" cy="324000"/>
          </a:xfrm>
          <a:custGeom>
            <a:avLst/>
            <a:gdLst>
              <a:gd name="T0" fmla="*/ 1047 w 1328"/>
              <a:gd name="T1" fmla="*/ 479 h 1327"/>
              <a:gd name="T2" fmla="*/ 985 w 1328"/>
              <a:gd name="T3" fmla="*/ 558 h 1327"/>
              <a:gd name="T4" fmla="*/ 958 w 1328"/>
              <a:gd name="T5" fmla="*/ 708 h 1327"/>
              <a:gd name="T6" fmla="*/ 890 w 1328"/>
              <a:gd name="T7" fmla="*/ 828 h 1327"/>
              <a:gd name="T8" fmla="*/ 809 w 1328"/>
              <a:gd name="T9" fmla="*/ 905 h 1327"/>
              <a:gd name="T10" fmla="*/ 725 w 1328"/>
              <a:gd name="T11" fmla="*/ 951 h 1327"/>
              <a:gd name="T12" fmla="*/ 588 w 1328"/>
              <a:gd name="T13" fmla="*/ 980 h 1327"/>
              <a:gd name="T14" fmla="*/ 457 w 1328"/>
              <a:gd name="T15" fmla="*/ 967 h 1327"/>
              <a:gd name="T16" fmla="*/ 348 w 1328"/>
              <a:gd name="T17" fmla="*/ 922 h 1327"/>
              <a:gd name="T18" fmla="*/ 434 w 1328"/>
              <a:gd name="T19" fmla="*/ 910 h 1327"/>
              <a:gd name="T20" fmla="*/ 525 w 1328"/>
              <a:gd name="T21" fmla="*/ 873 h 1327"/>
              <a:gd name="T22" fmla="*/ 498 w 1328"/>
              <a:gd name="T23" fmla="*/ 840 h 1327"/>
              <a:gd name="T24" fmla="*/ 437 w 1328"/>
              <a:gd name="T25" fmla="*/ 791 h 1327"/>
              <a:gd name="T26" fmla="*/ 445 w 1328"/>
              <a:gd name="T27" fmla="*/ 753 h 1327"/>
              <a:gd name="T28" fmla="*/ 442 w 1328"/>
              <a:gd name="T29" fmla="*/ 732 h 1327"/>
              <a:gd name="T30" fmla="*/ 399 w 1328"/>
              <a:gd name="T31" fmla="*/ 697 h 1327"/>
              <a:gd name="T32" fmla="*/ 367 w 1328"/>
              <a:gd name="T33" fmla="*/ 627 h 1327"/>
              <a:gd name="T34" fmla="*/ 397 w 1328"/>
              <a:gd name="T35" fmla="*/ 612 h 1327"/>
              <a:gd name="T36" fmla="*/ 405 w 1328"/>
              <a:gd name="T37" fmla="*/ 595 h 1327"/>
              <a:gd name="T38" fmla="*/ 371 w 1328"/>
              <a:gd name="T39" fmla="*/ 532 h 1327"/>
              <a:gd name="T40" fmla="*/ 371 w 1328"/>
              <a:gd name="T41" fmla="*/ 455 h 1327"/>
              <a:gd name="T42" fmla="*/ 439 w 1328"/>
              <a:gd name="T43" fmla="*/ 474 h 1327"/>
              <a:gd name="T44" fmla="*/ 520 w 1328"/>
              <a:gd name="T45" fmla="*/ 529 h 1327"/>
              <a:gd name="T46" fmla="*/ 668 w 1328"/>
              <a:gd name="T47" fmla="*/ 573 h 1327"/>
              <a:gd name="T48" fmla="*/ 690 w 1328"/>
              <a:gd name="T49" fmla="*/ 511 h 1327"/>
              <a:gd name="T50" fmla="*/ 722 w 1328"/>
              <a:gd name="T51" fmla="*/ 447 h 1327"/>
              <a:gd name="T52" fmla="*/ 779 w 1328"/>
              <a:gd name="T53" fmla="*/ 405 h 1327"/>
              <a:gd name="T54" fmla="*/ 868 w 1328"/>
              <a:gd name="T55" fmla="*/ 396 h 1327"/>
              <a:gd name="T56" fmla="*/ 928 w 1328"/>
              <a:gd name="T57" fmla="*/ 425 h 1327"/>
              <a:gd name="T58" fmla="*/ 1017 w 1328"/>
              <a:gd name="T59" fmla="*/ 416 h 1327"/>
              <a:gd name="T60" fmla="*/ 1005 w 1328"/>
              <a:gd name="T61" fmla="*/ 461 h 1327"/>
              <a:gd name="T62" fmla="*/ 1324 w 1328"/>
              <a:gd name="T63" fmla="*/ 595 h 1327"/>
              <a:gd name="T64" fmla="*/ 1293 w 1328"/>
              <a:gd name="T65" fmla="*/ 450 h 1327"/>
              <a:gd name="T66" fmla="*/ 1232 w 1328"/>
              <a:gd name="T67" fmla="*/ 319 h 1327"/>
              <a:gd name="T68" fmla="*/ 1110 w 1328"/>
              <a:gd name="T69" fmla="*/ 172 h 1327"/>
              <a:gd name="T70" fmla="*/ 952 w 1328"/>
              <a:gd name="T71" fmla="*/ 65 h 1327"/>
              <a:gd name="T72" fmla="*/ 782 w 1328"/>
              <a:gd name="T73" fmla="*/ 10 h 1327"/>
              <a:gd name="T74" fmla="*/ 612 w 1328"/>
              <a:gd name="T75" fmla="*/ 2 h 1327"/>
              <a:gd name="T76" fmla="*/ 466 w 1328"/>
              <a:gd name="T77" fmla="*/ 29 h 1327"/>
              <a:gd name="T78" fmla="*/ 333 w 1328"/>
              <a:gd name="T79" fmla="*/ 87 h 1327"/>
              <a:gd name="T80" fmla="*/ 194 w 1328"/>
              <a:gd name="T81" fmla="*/ 194 h 1327"/>
              <a:gd name="T82" fmla="*/ 80 w 1328"/>
              <a:gd name="T83" fmla="*/ 347 h 1327"/>
              <a:gd name="T84" fmla="*/ 14 w 1328"/>
              <a:gd name="T85" fmla="*/ 529 h 1327"/>
              <a:gd name="T86" fmla="*/ 0 w 1328"/>
              <a:gd name="T87" fmla="*/ 664 h 1327"/>
              <a:gd name="T88" fmla="*/ 17 w 1328"/>
              <a:gd name="T89" fmla="*/ 814 h 1327"/>
              <a:gd name="T90" fmla="*/ 73 w 1328"/>
              <a:gd name="T91" fmla="*/ 966 h 1327"/>
              <a:gd name="T92" fmla="*/ 162 w 1328"/>
              <a:gd name="T93" fmla="*/ 1098 h 1327"/>
              <a:gd name="T94" fmla="*/ 306 w 1328"/>
              <a:gd name="T95" fmla="*/ 1223 h 1327"/>
              <a:gd name="T96" fmla="*/ 498 w 1328"/>
              <a:gd name="T97" fmla="*/ 1306 h 1327"/>
              <a:gd name="T98" fmla="*/ 629 w 1328"/>
              <a:gd name="T99" fmla="*/ 1326 h 1327"/>
              <a:gd name="T100" fmla="*/ 798 w 1328"/>
              <a:gd name="T101" fmla="*/ 1314 h 1327"/>
              <a:gd name="T102" fmla="*/ 952 w 1328"/>
              <a:gd name="T103" fmla="*/ 1262 h 1327"/>
              <a:gd name="T104" fmla="*/ 1086 w 1328"/>
              <a:gd name="T105" fmla="*/ 1176 h 1327"/>
              <a:gd name="T106" fmla="*/ 1214 w 1328"/>
              <a:gd name="T107" fmla="*/ 1035 h 1327"/>
              <a:gd name="T108" fmla="*/ 1298 w 1328"/>
              <a:gd name="T109" fmla="*/ 861 h 1327"/>
              <a:gd name="T110" fmla="*/ 1326 w 1328"/>
              <a:gd name="T111" fmla="*/ 715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8" h="1327">
                <a:moveTo>
                  <a:pt x="974" y="486"/>
                </a:moveTo>
                <a:lnTo>
                  <a:pt x="985" y="484"/>
                </a:lnTo>
                <a:lnTo>
                  <a:pt x="996" y="482"/>
                </a:lnTo>
                <a:lnTo>
                  <a:pt x="1018" y="477"/>
                </a:lnTo>
                <a:lnTo>
                  <a:pt x="1038" y="471"/>
                </a:lnTo>
                <a:lnTo>
                  <a:pt x="1059" y="462"/>
                </a:lnTo>
                <a:lnTo>
                  <a:pt x="1051" y="473"/>
                </a:lnTo>
                <a:lnTo>
                  <a:pt x="1047" y="479"/>
                </a:lnTo>
                <a:lnTo>
                  <a:pt x="1043" y="484"/>
                </a:lnTo>
                <a:lnTo>
                  <a:pt x="1034" y="494"/>
                </a:lnTo>
                <a:lnTo>
                  <a:pt x="1025" y="504"/>
                </a:lnTo>
                <a:lnTo>
                  <a:pt x="1016" y="513"/>
                </a:lnTo>
                <a:lnTo>
                  <a:pt x="1006" y="522"/>
                </a:lnTo>
                <a:lnTo>
                  <a:pt x="996" y="531"/>
                </a:lnTo>
                <a:lnTo>
                  <a:pt x="985" y="539"/>
                </a:lnTo>
                <a:lnTo>
                  <a:pt x="985" y="558"/>
                </a:lnTo>
                <a:lnTo>
                  <a:pt x="985" y="577"/>
                </a:lnTo>
                <a:lnTo>
                  <a:pt x="984" y="595"/>
                </a:lnTo>
                <a:lnTo>
                  <a:pt x="981" y="614"/>
                </a:lnTo>
                <a:lnTo>
                  <a:pt x="978" y="633"/>
                </a:lnTo>
                <a:lnTo>
                  <a:pt x="974" y="651"/>
                </a:lnTo>
                <a:lnTo>
                  <a:pt x="970" y="671"/>
                </a:lnTo>
                <a:lnTo>
                  <a:pt x="964" y="689"/>
                </a:lnTo>
                <a:lnTo>
                  <a:pt x="958" y="708"/>
                </a:lnTo>
                <a:lnTo>
                  <a:pt x="951" y="726"/>
                </a:lnTo>
                <a:lnTo>
                  <a:pt x="942" y="744"/>
                </a:lnTo>
                <a:lnTo>
                  <a:pt x="938" y="753"/>
                </a:lnTo>
                <a:lnTo>
                  <a:pt x="934" y="761"/>
                </a:lnTo>
                <a:lnTo>
                  <a:pt x="924" y="779"/>
                </a:lnTo>
                <a:lnTo>
                  <a:pt x="913" y="796"/>
                </a:lnTo>
                <a:lnTo>
                  <a:pt x="902" y="812"/>
                </a:lnTo>
                <a:lnTo>
                  <a:pt x="890" y="828"/>
                </a:lnTo>
                <a:lnTo>
                  <a:pt x="877" y="843"/>
                </a:lnTo>
                <a:lnTo>
                  <a:pt x="863" y="858"/>
                </a:lnTo>
                <a:lnTo>
                  <a:pt x="848" y="873"/>
                </a:lnTo>
                <a:lnTo>
                  <a:pt x="841" y="879"/>
                </a:lnTo>
                <a:lnTo>
                  <a:pt x="833" y="886"/>
                </a:lnTo>
                <a:lnTo>
                  <a:pt x="825" y="893"/>
                </a:lnTo>
                <a:lnTo>
                  <a:pt x="817" y="899"/>
                </a:lnTo>
                <a:lnTo>
                  <a:pt x="809" y="905"/>
                </a:lnTo>
                <a:lnTo>
                  <a:pt x="800" y="911"/>
                </a:lnTo>
                <a:lnTo>
                  <a:pt x="791" y="917"/>
                </a:lnTo>
                <a:lnTo>
                  <a:pt x="782" y="922"/>
                </a:lnTo>
                <a:lnTo>
                  <a:pt x="773" y="928"/>
                </a:lnTo>
                <a:lnTo>
                  <a:pt x="764" y="933"/>
                </a:lnTo>
                <a:lnTo>
                  <a:pt x="745" y="942"/>
                </a:lnTo>
                <a:lnTo>
                  <a:pt x="735" y="947"/>
                </a:lnTo>
                <a:lnTo>
                  <a:pt x="725" y="951"/>
                </a:lnTo>
                <a:lnTo>
                  <a:pt x="713" y="955"/>
                </a:lnTo>
                <a:lnTo>
                  <a:pt x="703" y="959"/>
                </a:lnTo>
                <a:lnTo>
                  <a:pt x="681" y="965"/>
                </a:lnTo>
                <a:lnTo>
                  <a:pt x="659" y="971"/>
                </a:lnTo>
                <a:lnTo>
                  <a:pt x="648" y="973"/>
                </a:lnTo>
                <a:lnTo>
                  <a:pt x="636" y="975"/>
                </a:lnTo>
                <a:lnTo>
                  <a:pt x="612" y="978"/>
                </a:lnTo>
                <a:lnTo>
                  <a:pt x="588" y="980"/>
                </a:lnTo>
                <a:lnTo>
                  <a:pt x="563" y="981"/>
                </a:lnTo>
                <a:lnTo>
                  <a:pt x="547" y="980"/>
                </a:lnTo>
                <a:lnTo>
                  <a:pt x="532" y="980"/>
                </a:lnTo>
                <a:lnTo>
                  <a:pt x="516" y="978"/>
                </a:lnTo>
                <a:lnTo>
                  <a:pt x="501" y="976"/>
                </a:lnTo>
                <a:lnTo>
                  <a:pt x="486" y="974"/>
                </a:lnTo>
                <a:lnTo>
                  <a:pt x="471" y="971"/>
                </a:lnTo>
                <a:lnTo>
                  <a:pt x="457" y="967"/>
                </a:lnTo>
                <a:lnTo>
                  <a:pt x="442" y="963"/>
                </a:lnTo>
                <a:lnTo>
                  <a:pt x="428" y="959"/>
                </a:lnTo>
                <a:lnTo>
                  <a:pt x="414" y="954"/>
                </a:lnTo>
                <a:lnTo>
                  <a:pt x="401" y="948"/>
                </a:lnTo>
                <a:lnTo>
                  <a:pt x="387" y="942"/>
                </a:lnTo>
                <a:lnTo>
                  <a:pt x="374" y="936"/>
                </a:lnTo>
                <a:lnTo>
                  <a:pt x="361" y="929"/>
                </a:lnTo>
                <a:lnTo>
                  <a:pt x="348" y="922"/>
                </a:lnTo>
                <a:lnTo>
                  <a:pt x="336" y="914"/>
                </a:lnTo>
                <a:lnTo>
                  <a:pt x="353" y="916"/>
                </a:lnTo>
                <a:lnTo>
                  <a:pt x="371" y="916"/>
                </a:lnTo>
                <a:lnTo>
                  <a:pt x="384" y="916"/>
                </a:lnTo>
                <a:lnTo>
                  <a:pt x="397" y="915"/>
                </a:lnTo>
                <a:lnTo>
                  <a:pt x="409" y="914"/>
                </a:lnTo>
                <a:lnTo>
                  <a:pt x="422" y="912"/>
                </a:lnTo>
                <a:lnTo>
                  <a:pt x="434" y="910"/>
                </a:lnTo>
                <a:lnTo>
                  <a:pt x="446" y="907"/>
                </a:lnTo>
                <a:lnTo>
                  <a:pt x="458" y="903"/>
                </a:lnTo>
                <a:lnTo>
                  <a:pt x="470" y="899"/>
                </a:lnTo>
                <a:lnTo>
                  <a:pt x="482" y="895"/>
                </a:lnTo>
                <a:lnTo>
                  <a:pt x="493" y="890"/>
                </a:lnTo>
                <a:lnTo>
                  <a:pt x="504" y="885"/>
                </a:lnTo>
                <a:lnTo>
                  <a:pt x="515" y="880"/>
                </a:lnTo>
                <a:lnTo>
                  <a:pt x="525" y="873"/>
                </a:lnTo>
                <a:lnTo>
                  <a:pt x="535" y="867"/>
                </a:lnTo>
                <a:lnTo>
                  <a:pt x="545" y="860"/>
                </a:lnTo>
                <a:lnTo>
                  <a:pt x="555" y="853"/>
                </a:lnTo>
                <a:lnTo>
                  <a:pt x="543" y="852"/>
                </a:lnTo>
                <a:lnTo>
                  <a:pt x="531" y="851"/>
                </a:lnTo>
                <a:lnTo>
                  <a:pt x="520" y="848"/>
                </a:lnTo>
                <a:lnTo>
                  <a:pt x="509" y="845"/>
                </a:lnTo>
                <a:lnTo>
                  <a:pt x="498" y="840"/>
                </a:lnTo>
                <a:lnTo>
                  <a:pt x="488" y="835"/>
                </a:lnTo>
                <a:lnTo>
                  <a:pt x="478" y="830"/>
                </a:lnTo>
                <a:lnTo>
                  <a:pt x="469" y="823"/>
                </a:lnTo>
                <a:lnTo>
                  <a:pt x="460" y="816"/>
                </a:lnTo>
                <a:lnTo>
                  <a:pt x="452" y="808"/>
                </a:lnTo>
                <a:lnTo>
                  <a:pt x="448" y="804"/>
                </a:lnTo>
                <a:lnTo>
                  <a:pt x="444" y="800"/>
                </a:lnTo>
                <a:lnTo>
                  <a:pt x="437" y="791"/>
                </a:lnTo>
                <a:lnTo>
                  <a:pt x="431" y="781"/>
                </a:lnTo>
                <a:lnTo>
                  <a:pt x="425" y="771"/>
                </a:lnTo>
                <a:lnTo>
                  <a:pt x="421" y="761"/>
                </a:lnTo>
                <a:lnTo>
                  <a:pt x="417" y="750"/>
                </a:lnTo>
                <a:lnTo>
                  <a:pt x="423" y="751"/>
                </a:lnTo>
                <a:lnTo>
                  <a:pt x="430" y="752"/>
                </a:lnTo>
                <a:lnTo>
                  <a:pt x="437" y="752"/>
                </a:lnTo>
                <a:lnTo>
                  <a:pt x="445" y="753"/>
                </a:lnTo>
                <a:lnTo>
                  <a:pt x="455" y="752"/>
                </a:lnTo>
                <a:lnTo>
                  <a:pt x="464" y="751"/>
                </a:lnTo>
                <a:lnTo>
                  <a:pt x="474" y="750"/>
                </a:lnTo>
                <a:lnTo>
                  <a:pt x="484" y="747"/>
                </a:lnTo>
                <a:lnTo>
                  <a:pt x="471" y="744"/>
                </a:lnTo>
                <a:lnTo>
                  <a:pt x="459" y="740"/>
                </a:lnTo>
                <a:lnTo>
                  <a:pt x="447" y="735"/>
                </a:lnTo>
                <a:lnTo>
                  <a:pt x="442" y="732"/>
                </a:lnTo>
                <a:lnTo>
                  <a:pt x="436" y="729"/>
                </a:lnTo>
                <a:lnTo>
                  <a:pt x="426" y="722"/>
                </a:lnTo>
                <a:lnTo>
                  <a:pt x="421" y="718"/>
                </a:lnTo>
                <a:lnTo>
                  <a:pt x="416" y="714"/>
                </a:lnTo>
                <a:lnTo>
                  <a:pt x="412" y="710"/>
                </a:lnTo>
                <a:lnTo>
                  <a:pt x="407" y="706"/>
                </a:lnTo>
                <a:lnTo>
                  <a:pt x="403" y="701"/>
                </a:lnTo>
                <a:lnTo>
                  <a:pt x="399" y="697"/>
                </a:lnTo>
                <a:lnTo>
                  <a:pt x="395" y="692"/>
                </a:lnTo>
                <a:lnTo>
                  <a:pt x="391" y="687"/>
                </a:lnTo>
                <a:lnTo>
                  <a:pt x="384" y="676"/>
                </a:lnTo>
                <a:lnTo>
                  <a:pt x="379" y="665"/>
                </a:lnTo>
                <a:lnTo>
                  <a:pt x="376" y="658"/>
                </a:lnTo>
                <a:lnTo>
                  <a:pt x="374" y="652"/>
                </a:lnTo>
                <a:lnTo>
                  <a:pt x="370" y="640"/>
                </a:lnTo>
                <a:lnTo>
                  <a:pt x="367" y="627"/>
                </a:lnTo>
                <a:lnTo>
                  <a:pt x="365" y="614"/>
                </a:lnTo>
                <a:lnTo>
                  <a:pt x="365" y="608"/>
                </a:lnTo>
                <a:lnTo>
                  <a:pt x="365" y="601"/>
                </a:lnTo>
                <a:lnTo>
                  <a:pt x="365" y="599"/>
                </a:lnTo>
                <a:lnTo>
                  <a:pt x="372" y="603"/>
                </a:lnTo>
                <a:lnTo>
                  <a:pt x="380" y="607"/>
                </a:lnTo>
                <a:lnTo>
                  <a:pt x="388" y="610"/>
                </a:lnTo>
                <a:lnTo>
                  <a:pt x="397" y="612"/>
                </a:lnTo>
                <a:lnTo>
                  <a:pt x="405" y="615"/>
                </a:lnTo>
                <a:lnTo>
                  <a:pt x="414" y="616"/>
                </a:lnTo>
                <a:lnTo>
                  <a:pt x="423" y="617"/>
                </a:lnTo>
                <a:lnTo>
                  <a:pt x="432" y="618"/>
                </a:lnTo>
                <a:lnTo>
                  <a:pt x="425" y="613"/>
                </a:lnTo>
                <a:lnTo>
                  <a:pt x="418" y="607"/>
                </a:lnTo>
                <a:lnTo>
                  <a:pt x="411" y="601"/>
                </a:lnTo>
                <a:lnTo>
                  <a:pt x="405" y="595"/>
                </a:lnTo>
                <a:lnTo>
                  <a:pt x="399" y="588"/>
                </a:lnTo>
                <a:lnTo>
                  <a:pt x="394" y="581"/>
                </a:lnTo>
                <a:lnTo>
                  <a:pt x="389" y="573"/>
                </a:lnTo>
                <a:lnTo>
                  <a:pt x="384" y="566"/>
                </a:lnTo>
                <a:lnTo>
                  <a:pt x="380" y="557"/>
                </a:lnTo>
                <a:lnTo>
                  <a:pt x="376" y="549"/>
                </a:lnTo>
                <a:lnTo>
                  <a:pt x="373" y="541"/>
                </a:lnTo>
                <a:lnTo>
                  <a:pt x="371" y="532"/>
                </a:lnTo>
                <a:lnTo>
                  <a:pt x="369" y="523"/>
                </a:lnTo>
                <a:lnTo>
                  <a:pt x="367" y="514"/>
                </a:lnTo>
                <a:lnTo>
                  <a:pt x="366" y="504"/>
                </a:lnTo>
                <a:lnTo>
                  <a:pt x="366" y="495"/>
                </a:lnTo>
                <a:lnTo>
                  <a:pt x="366" y="484"/>
                </a:lnTo>
                <a:lnTo>
                  <a:pt x="367" y="475"/>
                </a:lnTo>
                <a:lnTo>
                  <a:pt x="369" y="465"/>
                </a:lnTo>
                <a:lnTo>
                  <a:pt x="371" y="455"/>
                </a:lnTo>
                <a:lnTo>
                  <a:pt x="374" y="446"/>
                </a:lnTo>
                <a:lnTo>
                  <a:pt x="377" y="437"/>
                </a:lnTo>
                <a:lnTo>
                  <a:pt x="381" y="428"/>
                </a:lnTo>
                <a:lnTo>
                  <a:pt x="386" y="420"/>
                </a:lnTo>
                <a:lnTo>
                  <a:pt x="400" y="437"/>
                </a:lnTo>
                <a:lnTo>
                  <a:pt x="415" y="452"/>
                </a:lnTo>
                <a:lnTo>
                  <a:pt x="431" y="467"/>
                </a:lnTo>
                <a:lnTo>
                  <a:pt x="439" y="474"/>
                </a:lnTo>
                <a:lnTo>
                  <a:pt x="447" y="481"/>
                </a:lnTo>
                <a:lnTo>
                  <a:pt x="456" y="488"/>
                </a:lnTo>
                <a:lnTo>
                  <a:pt x="464" y="494"/>
                </a:lnTo>
                <a:lnTo>
                  <a:pt x="473" y="501"/>
                </a:lnTo>
                <a:lnTo>
                  <a:pt x="482" y="507"/>
                </a:lnTo>
                <a:lnTo>
                  <a:pt x="501" y="518"/>
                </a:lnTo>
                <a:lnTo>
                  <a:pt x="510" y="524"/>
                </a:lnTo>
                <a:lnTo>
                  <a:pt x="520" y="529"/>
                </a:lnTo>
                <a:lnTo>
                  <a:pt x="540" y="538"/>
                </a:lnTo>
                <a:lnTo>
                  <a:pt x="560" y="547"/>
                </a:lnTo>
                <a:lnTo>
                  <a:pt x="570" y="551"/>
                </a:lnTo>
                <a:lnTo>
                  <a:pt x="581" y="554"/>
                </a:lnTo>
                <a:lnTo>
                  <a:pt x="602" y="561"/>
                </a:lnTo>
                <a:lnTo>
                  <a:pt x="624" y="566"/>
                </a:lnTo>
                <a:lnTo>
                  <a:pt x="646" y="570"/>
                </a:lnTo>
                <a:lnTo>
                  <a:pt x="668" y="573"/>
                </a:lnTo>
                <a:lnTo>
                  <a:pt x="680" y="574"/>
                </a:lnTo>
                <a:lnTo>
                  <a:pt x="691" y="575"/>
                </a:lnTo>
                <a:lnTo>
                  <a:pt x="688" y="558"/>
                </a:lnTo>
                <a:lnTo>
                  <a:pt x="688" y="550"/>
                </a:lnTo>
                <a:lnTo>
                  <a:pt x="687" y="541"/>
                </a:lnTo>
                <a:lnTo>
                  <a:pt x="688" y="526"/>
                </a:lnTo>
                <a:lnTo>
                  <a:pt x="689" y="519"/>
                </a:lnTo>
                <a:lnTo>
                  <a:pt x="690" y="511"/>
                </a:lnTo>
                <a:lnTo>
                  <a:pt x="694" y="497"/>
                </a:lnTo>
                <a:lnTo>
                  <a:pt x="696" y="490"/>
                </a:lnTo>
                <a:lnTo>
                  <a:pt x="699" y="483"/>
                </a:lnTo>
                <a:lnTo>
                  <a:pt x="702" y="477"/>
                </a:lnTo>
                <a:lnTo>
                  <a:pt x="705" y="470"/>
                </a:lnTo>
                <a:lnTo>
                  <a:pt x="709" y="464"/>
                </a:lnTo>
                <a:lnTo>
                  <a:pt x="713" y="458"/>
                </a:lnTo>
                <a:lnTo>
                  <a:pt x="722" y="447"/>
                </a:lnTo>
                <a:lnTo>
                  <a:pt x="727" y="442"/>
                </a:lnTo>
                <a:lnTo>
                  <a:pt x="732" y="436"/>
                </a:lnTo>
                <a:lnTo>
                  <a:pt x="737" y="431"/>
                </a:lnTo>
                <a:lnTo>
                  <a:pt x="742" y="427"/>
                </a:lnTo>
                <a:lnTo>
                  <a:pt x="754" y="418"/>
                </a:lnTo>
                <a:lnTo>
                  <a:pt x="760" y="414"/>
                </a:lnTo>
                <a:lnTo>
                  <a:pt x="766" y="411"/>
                </a:lnTo>
                <a:lnTo>
                  <a:pt x="779" y="405"/>
                </a:lnTo>
                <a:lnTo>
                  <a:pt x="793" y="400"/>
                </a:lnTo>
                <a:lnTo>
                  <a:pt x="807" y="396"/>
                </a:lnTo>
                <a:lnTo>
                  <a:pt x="814" y="395"/>
                </a:lnTo>
                <a:lnTo>
                  <a:pt x="822" y="394"/>
                </a:lnTo>
                <a:lnTo>
                  <a:pt x="837" y="393"/>
                </a:lnTo>
                <a:lnTo>
                  <a:pt x="852" y="394"/>
                </a:lnTo>
                <a:lnTo>
                  <a:pt x="860" y="395"/>
                </a:lnTo>
                <a:lnTo>
                  <a:pt x="868" y="396"/>
                </a:lnTo>
                <a:lnTo>
                  <a:pt x="875" y="398"/>
                </a:lnTo>
                <a:lnTo>
                  <a:pt x="882" y="400"/>
                </a:lnTo>
                <a:lnTo>
                  <a:pt x="890" y="403"/>
                </a:lnTo>
                <a:lnTo>
                  <a:pt x="897" y="406"/>
                </a:lnTo>
                <a:lnTo>
                  <a:pt x="903" y="409"/>
                </a:lnTo>
                <a:lnTo>
                  <a:pt x="910" y="412"/>
                </a:lnTo>
                <a:lnTo>
                  <a:pt x="922" y="420"/>
                </a:lnTo>
                <a:lnTo>
                  <a:pt x="928" y="425"/>
                </a:lnTo>
                <a:lnTo>
                  <a:pt x="934" y="429"/>
                </a:lnTo>
                <a:lnTo>
                  <a:pt x="945" y="440"/>
                </a:lnTo>
                <a:lnTo>
                  <a:pt x="957" y="437"/>
                </a:lnTo>
                <a:lnTo>
                  <a:pt x="970" y="434"/>
                </a:lnTo>
                <a:lnTo>
                  <a:pt x="982" y="430"/>
                </a:lnTo>
                <a:lnTo>
                  <a:pt x="994" y="426"/>
                </a:lnTo>
                <a:lnTo>
                  <a:pt x="1005" y="421"/>
                </a:lnTo>
                <a:lnTo>
                  <a:pt x="1017" y="416"/>
                </a:lnTo>
                <a:lnTo>
                  <a:pt x="1028" y="410"/>
                </a:lnTo>
                <a:lnTo>
                  <a:pt x="1039" y="404"/>
                </a:lnTo>
                <a:lnTo>
                  <a:pt x="1034" y="416"/>
                </a:lnTo>
                <a:lnTo>
                  <a:pt x="1028" y="429"/>
                </a:lnTo>
                <a:lnTo>
                  <a:pt x="1025" y="434"/>
                </a:lnTo>
                <a:lnTo>
                  <a:pt x="1021" y="440"/>
                </a:lnTo>
                <a:lnTo>
                  <a:pt x="1014" y="451"/>
                </a:lnTo>
                <a:lnTo>
                  <a:pt x="1005" y="461"/>
                </a:lnTo>
                <a:lnTo>
                  <a:pt x="995" y="470"/>
                </a:lnTo>
                <a:lnTo>
                  <a:pt x="990" y="474"/>
                </a:lnTo>
                <a:lnTo>
                  <a:pt x="985" y="478"/>
                </a:lnTo>
                <a:lnTo>
                  <a:pt x="974" y="486"/>
                </a:lnTo>
                <a:close/>
                <a:moveTo>
                  <a:pt x="1328" y="664"/>
                </a:moveTo>
                <a:lnTo>
                  <a:pt x="1327" y="629"/>
                </a:lnTo>
                <a:lnTo>
                  <a:pt x="1326" y="612"/>
                </a:lnTo>
                <a:lnTo>
                  <a:pt x="1324" y="595"/>
                </a:lnTo>
                <a:lnTo>
                  <a:pt x="1322" y="578"/>
                </a:lnTo>
                <a:lnTo>
                  <a:pt x="1320" y="562"/>
                </a:lnTo>
                <a:lnTo>
                  <a:pt x="1317" y="545"/>
                </a:lnTo>
                <a:lnTo>
                  <a:pt x="1314" y="529"/>
                </a:lnTo>
                <a:lnTo>
                  <a:pt x="1311" y="513"/>
                </a:lnTo>
                <a:lnTo>
                  <a:pt x="1307" y="497"/>
                </a:lnTo>
                <a:lnTo>
                  <a:pt x="1298" y="466"/>
                </a:lnTo>
                <a:lnTo>
                  <a:pt x="1293" y="450"/>
                </a:lnTo>
                <a:lnTo>
                  <a:pt x="1287" y="435"/>
                </a:lnTo>
                <a:lnTo>
                  <a:pt x="1282" y="420"/>
                </a:lnTo>
                <a:lnTo>
                  <a:pt x="1276" y="405"/>
                </a:lnTo>
                <a:lnTo>
                  <a:pt x="1262" y="375"/>
                </a:lnTo>
                <a:lnTo>
                  <a:pt x="1255" y="361"/>
                </a:lnTo>
                <a:lnTo>
                  <a:pt x="1248" y="347"/>
                </a:lnTo>
                <a:lnTo>
                  <a:pt x="1240" y="333"/>
                </a:lnTo>
                <a:lnTo>
                  <a:pt x="1232"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1" y="80"/>
                </a:lnTo>
                <a:lnTo>
                  <a:pt x="952" y="65"/>
                </a:lnTo>
                <a:lnTo>
                  <a:pt x="937" y="58"/>
                </a:lnTo>
                <a:lnTo>
                  <a:pt x="923" y="52"/>
                </a:lnTo>
                <a:lnTo>
                  <a:pt x="892" y="40"/>
                </a:lnTo>
                <a:lnTo>
                  <a:pt x="862" y="29"/>
                </a:lnTo>
                <a:lnTo>
                  <a:pt x="830" y="20"/>
                </a:lnTo>
                <a:lnTo>
                  <a:pt x="814" y="17"/>
                </a:lnTo>
                <a:lnTo>
                  <a:pt x="798" y="13"/>
                </a:lnTo>
                <a:lnTo>
                  <a:pt x="782" y="10"/>
                </a:lnTo>
                <a:lnTo>
                  <a:pt x="765" y="7"/>
                </a:lnTo>
                <a:lnTo>
                  <a:pt x="749" y="5"/>
                </a:lnTo>
                <a:lnTo>
                  <a:pt x="732" y="3"/>
                </a:lnTo>
                <a:lnTo>
                  <a:pt x="714" y="2"/>
                </a:lnTo>
                <a:lnTo>
                  <a:pt x="698" y="0"/>
                </a:lnTo>
                <a:lnTo>
                  <a:pt x="663" y="0"/>
                </a:lnTo>
                <a:lnTo>
                  <a:pt x="629" y="0"/>
                </a:lnTo>
                <a:lnTo>
                  <a:pt x="612" y="2"/>
                </a:lnTo>
                <a:lnTo>
                  <a:pt x="596" y="3"/>
                </a:lnTo>
                <a:lnTo>
                  <a:pt x="579" y="5"/>
                </a:lnTo>
                <a:lnTo>
                  <a:pt x="562" y="7"/>
                </a:lnTo>
                <a:lnTo>
                  <a:pt x="546" y="10"/>
                </a:lnTo>
                <a:lnTo>
                  <a:pt x="530" y="13"/>
                </a:lnTo>
                <a:lnTo>
                  <a:pt x="514" y="17"/>
                </a:lnTo>
                <a:lnTo>
                  <a:pt x="498" y="20"/>
                </a:lnTo>
                <a:lnTo>
                  <a:pt x="466" y="29"/>
                </a:lnTo>
                <a:lnTo>
                  <a:pt x="451" y="34"/>
                </a:lnTo>
                <a:lnTo>
                  <a:pt x="435" y="40"/>
                </a:lnTo>
                <a:lnTo>
                  <a:pt x="420" y="46"/>
                </a:lnTo>
                <a:lnTo>
                  <a:pt x="405" y="52"/>
                </a:lnTo>
                <a:lnTo>
                  <a:pt x="376" y="65"/>
                </a:lnTo>
                <a:lnTo>
                  <a:pt x="361" y="72"/>
                </a:lnTo>
                <a:lnTo>
                  <a:pt x="347" y="80"/>
                </a:lnTo>
                <a:lnTo>
                  <a:pt x="333" y="87"/>
                </a:lnTo>
                <a:lnTo>
                  <a:pt x="319" y="96"/>
                </a:lnTo>
                <a:lnTo>
                  <a:pt x="293" y="113"/>
                </a:lnTo>
                <a:lnTo>
                  <a:pt x="267" y="131"/>
                </a:lnTo>
                <a:lnTo>
                  <a:pt x="254" y="141"/>
                </a:lnTo>
                <a:lnTo>
                  <a:pt x="241" y="151"/>
                </a:lnTo>
                <a:lnTo>
                  <a:pt x="229" y="161"/>
                </a:lnTo>
                <a:lnTo>
                  <a:pt x="217" y="172"/>
                </a:lnTo>
                <a:lnTo>
                  <a:pt x="194" y="194"/>
                </a:lnTo>
                <a:lnTo>
                  <a:pt x="172" y="217"/>
                </a:lnTo>
                <a:lnTo>
                  <a:pt x="162" y="229"/>
                </a:lnTo>
                <a:lnTo>
                  <a:pt x="152" y="241"/>
                </a:lnTo>
                <a:lnTo>
                  <a:pt x="132" y="266"/>
                </a:lnTo>
                <a:lnTo>
                  <a:pt x="113" y="292"/>
                </a:lnTo>
                <a:lnTo>
                  <a:pt x="105" y="305"/>
                </a:lnTo>
                <a:lnTo>
                  <a:pt x="96" y="319"/>
                </a:lnTo>
                <a:lnTo>
                  <a:pt x="80" y="347"/>
                </a:lnTo>
                <a:lnTo>
                  <a:pt x="66" y="375"/>
                </a:lnTo>
                <a:lnTo>
                  <a:pt x="59" y="390"/>
                </a:lnTo>
                <a:lnTo>
                  <a:pt x="52" y="405"/>
                </a:lnTo>
                <a:lnTo>
                  <a:pt x="40" y="435"/>
                </a:lnTo>
                <a:lnTo>
                  <a:pt x="30" y="466"/>
                </a:lnTo>
                <a:lnTo>
                  <a:pt x="21" y="497"/>
                </a:lnTo>
                <a:lnTo>
                  <a:pt x="17" y="513"/>
                </a:lnTo>
                <a:lnTo>
                  <a:pt x="14" y="529"/>
                </a:lnTo>
                <a:lnTo>
                  <a:pt x="10" y="545"/>
                </a:lnTo>
                <a:lnTo>
                  <a:pt x="8" y="562"/>
                </a:lnTo>
                <a:lnTo>
                  <a:pt x="5" y="578"/>
                </a:lnTo>
                <a:lnTo>
                  <a:pt x="4" y="595"/>
                </a:lnTo>
                <a:lnTo>
                  <a:pt x="2" y="612"/>
                </a:lnTo>
                <a:lnTo>
                  <a:pt x="1" y="629"/>
                </a:lnTo>
                <a:lnTo>
                  <a:pt x="0" y="646"/>
                </a:lnTo>
                <a:lnTo>
                  <a:pt x="0" y="664"/>
                </a:lnTo>
                <a:lnTo>
                  <a:pt x="1" y="698"/>
                </a:lnTo>
                <a:lnTo>
                  <a:pt x="2" y="715"/>
                </a:lnTo>
                <a:lnTo>
                  <a:pt x="4" y="732"/>
                </a:lnTo>
                <a:lnTo>
                  <a:pt x="5" y="748"/>
                </a:lnTo>
                <a:lnTo>
                  <a:pt x="8" y="765"/>
                </a:lnTo>
                <a:lnTo>
                  <a:pt x="10" y="781"/>
                </a:lnTo>
                <a:lnTo>
                  <a:pt x="14" y="798"/>
                </a:lnTo>
                <a:lnTo>
                  <a:pt x="17" y="814"/>
                </a:lnTo>
                <a:lnTo>
                  <a:pt x="21" y="830"/>
                </a:lnTo>
                <a:lnTo>
                  <a:pt x="30" y="861"/>
                </a:lnTo>
                <a:lnTo>
                  <a:pt x="35" y="877"/>
                </a:lnTo>
                <a:lnTo>
                  <a:pt x="40" y="892"/>
                </a:lnTo>
                <a:lnTo>
                  <a:pt x="46" y="907"/>
                </a:lnTo>
                <a:lnTo>
                  <a:pt x="52" y="922"/>
                </a:lnTo>
                <a:lnTo>
                  <a:pt x="66" y="951"/>
                </a:lnTo>
                <a:lnTo>
                  <a:pt x="73" y="966"/>
                </a:lnTo>
                <a:lnTo>
                  <a:pt x="80" y="980"/>
                </a:lnTo>
                <a:lnTo>
                  <a:pt x="88" y="994"/>
                </a:lnTo>
                <a:lnTo>
                  <a:pt x="96" y="1008"/>
                </a:lnTo>
                <a:lnTo>
                  <a:pt x="113" y="1035"/>
                </a:lnTo>
                <a:lnTo>
                  <a:pt x="132" y="1061"/>
                </a:lnTo>
                <a:lnTo>
                  <a:pt x="142" y="1073"/>
                </a:lnTo>
                <a:lnTo>
                  <a:pt x="152" y="1086"/>
                </a:lnTo>
                <a:lnTo>
                  <a:pt x="162" y="1098"/>
                </a:lnTo>
                <a:lnTo>
                  <a:pt x="172" y="1110"/>
                </a:lnTo>
                <a:lnTo>
                  <a:pt x="194" y="1133"/>
                </a:lnTo>
                <a:lnTo>
                  <a:pt x="217" y="1155"/>
                </a:lnTo>
                <a:lnTo>
                  <a:pt x="229" y="1165"/>
                </a:lnTo>
                <a:lnTo>
                  <a:pt x="241" y="1176"/>
                </a:lnTo>
                <a:lnTo>
                  <a:pt x="267" y="1195"/>
                </a:lnTo>
                <a:lnTo>
                  <a:pt x="293" y="1214"/>
                </a:lnTo>
                <a:lnTo>
                  <a:pt x="306" y="1223"/>
                </a:lnTo>
                <a:lnTo>
                  <a:pt x="319" y="1231"/>
                </a:lnTo>
                <a:lnTo>
                  <a:pt x="347" y="1247"/>
                </a:lnTo>
                <a:lnTo>
                  <a:pt x="376" y="1262"/>
                </a:lnTo>
                <a:lnTo>
                  <a:pt x="390" y="1269"/>
                </a:lnTo>
                <a:lnTo>
                  <a:pt x="405" y="1275"/>
                </a:lnTo>
                <a:lnTo>
                  <a:pt x="435" y="1287"/>
                </a:lnTo>
                <a:lnTo>
                  <a:pt x="466" y="1297"/>
                </a:lnTo>
                <a:lnTo>
                  <a:pt x="498" y="1306"/>
                </a:lnTo>
                <a:lnTo>
                  <a:pt x="514" y="1310"/>
                </a:lnTo>
                <a:lnTo>
                  <a:pt x="530" y="1314"/>
                </a:lnTo>
                <a:lnTo>
                  <a:pt x="546" y="1317"/>
                </a:lnTo>
                <a:lnTo>
                  <a:pt x="562" y="1319"/>
                </a:lnTo>
                <a:lnTo>
                  <a:pt x="579" y="1322"/>
                </a:lnTo>
                <a:lnTo>
                  <a:pt x="596" y="1324"/>
                </a:lnTo>
                <a:lnTo>
                  <a:pt x="612" y="1325"/>
                </a:lnTo>
                <a:lnTo>
                  <a:pt x="629" y="1326"/>
                </a:lnTo>
                <a:lnTo>
                  <a:pt x="663" y="1327"/>
                </a:lnTo>
                <a:lnTo>
                  <a:pt x="698" y="1326"/>
                </a:lnTo>
                <a:lnTo>
                  <a:pt x="714" y="1325"/>
                </a:lnTo>
                <a:lnTo>
                  <a:pt x="732" y="1324"/>
                </a:lnTo>
                <a:lnTo>
                  <a:pt x="749" y="1322"/>
                </a:lnTo>
                <a:lnTo>
                  <a:pt x="765" y="1319"/>
                </a:lnTo>
                <a:lnTo>
                  <a:pt x="782" y="1317"/>
                </a:lnTo>
                <a:lnTo>
                  <a:pt x="798" y="1314"/>
                </a:lnTo>
                <a:lnTo>
                  <a:pt x="814" y="1310"/>
                </a:lnTo>
                <a:lnTo>
                  <a:pt x="830" y="1306"/>
                </a:lnTo>
                <a:lnTo>
                  <a:pt x="862" y="1297"/>
                </a:lnTo>
                <a:lnTo>
                  <a:pt x="877" y="1292"/>
                </a:lnTo>
                <a:lnTo>
                  <a:pt x="892" y="1287"/>
                </a:lnTo>
                <a:lnTo>
                  <a:pt x="908" y="1281"/>
                </a:lnTo>
                <a:lnTo>
                  <a:pt x="923" y="1275"/>
                </a:lnTo>
                <a:lnTo>
                  <a:pt x="952" y="1262"/>
                </a:lnTo>
                <a:lnTo>
                  <a:pt x="966" y="1255"/>
                </a:lnTo>
                <a:lnTo>
                  <a:pt x="981" y="1247"/>
                </a:lnTo>
                <a:lnTo>
                  <a:pt x="995"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2" y="1008"/>
                </a:lnTo>
                <a:lnTo>
                  <a:pt x="1248" y="980"/>
                </a:lnTo>
                <a:lnTo>
                  <a:pt x="1262" y="951"/>
                </a:lnTo>
                <a:lnTo>
                  <a:pt x="1269" y="937"/>
                </a:lnTo>
                <a:lnTo>
                  <a:pt x="1276" y="922"/>
                </a:lnTo>
                <a:lnTo>
                  <a:pt x="1287" y="892"/>
                </a:lnTo>
                <a:lnTo>
                  <a:pt x="1298" y="861"/>
                </a:lnTo>
                <a:lnTo>
                  <a:pt x="1307" y="830"/>
                </a:lnTo>
                <a:lnTo>
                  <a:pt x="1311" y="814"/>
                </a:lnTo>
                <a:lnTo>
                  <a:pt x="1314" y="798"/>
                </a:lnTo>
                <a:lnTo>
                  <a:pt x="1317" y="781"/>
                </a:lnTo>
                <a:lnTo>
                  <a:pt x="1320" y="765"/>
                </a:lnTo>
                <a:lnTo>
                  <a:pt x="1322" y="748"/>
                </a:lnTo>
                <a:lnTo>
                  <a:pt x="1324" y="732"/>
                </a:lnTo>
                <a:lnTo>
                  <a:pt x="1326" y="715"/>
                </a:lnTo>
                <a:lnTo>
                  <a:pt x="1327" y="698"/>
                </a:lnTo>
                <a:lnTo>
                  <a:pt x="1327"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6" name="Freeform 8">
            <a:hlinkClick r:id="rId4" tooltip="Linkedin"/>
          </p:cNvPr>
          <p:cNvSpPr>
            <a:spLocks noChangeAspect="1" noEditPoints="1"/>
          </p:cNvSpPr>
          <p:nvPr userDrawn="1"/>
        </p:nvSpPr>
        <p:spPr bwMode="auto">
          <a:xfrm>
            <a:off x="9981693" y="5409256"/>
            <a:ext cx="324000" cy="324000"/>
          </a:xfrm>
          <a:custGeom>
            <a:avLst/>
            <a:gdLst>
              <a:gd name="T0" fmla="*/ 531 w 1327"/>
              <a:gd name="T1" fmla="*/ 466 h 1327"/>
              <a:gd name="T2" fmla="*/ 513 w 1327"/>
              <a:gd name="T3" fmla="*/ 431 h 1327"/>
              <a:gd name="T4" fmla="*/ 478 w 1327"/>
              <a:gd name="T5" fmla="*/ 414 h 1327"/>
              <a:gd name="T6" fmla="*/ 438 w 1327"/>
              <a:gd name="T7" fmla="*/ 423 h 1327"/>
              <a:gd name="T8" fmla="*/ 415 w 1327"/>
              <a:gd name="T9" fmla="*/ 455 h 1327"/>
              <a:gd name="T10" fmla="*/ 417 w 1327"/>
              <a:gd name="T11" fmla="*/ 496 h 1327"/>
              <a:gd name="T12" fmla="*/ 443 w 1327"/>
              <a:gd name="T13" fmla="*/ 525 h 1327"/>
              <a:gd name="T14" fmla="*/ 484 w 1327"/>
              <a:gd name="T15" fmla="*/ 531 h 1327"/>
              <a:gd name="T16" fmla="*/ 517 w 1327"/>
              <a:gd name="T17" fmla="*/ 510 h 1327"/>
              <a:gd name="T18" fmla="*/ 531 w 1327"/>
              <a:gd name="T19" fmla="*/ 473 h 1327"/>
              <a:gd name="T20" fmla="*/ 904 w 1327"/>
              <a:gd name="T21" fmla="*/ 679 h 1327"/>
              <a:gd name="T22" fmla="*/ 890 w 1327"/>
              <a:gd name="T23" fmla="*/ 625 h 1327"/>
              <a:gd name="T24" fmla="*/ 847 w 1327"/>
              <a:gd name="T25" fmla="*/ 581 h 1327"/>
              <a:gd name="T26" fmla="*/ 793 w 1327"/>
              <a:gd name="T27" fmla="*/ 569 h 1327"/>
              <a:gd name="T28" fmla="*/ 735 w 1327"/>
              <a:gd name="T29" fmla="*/ 579 h 1327"/>
              <a:gd name="T30" fmla="*/ 697 w 1327"/>
              <a:gd name="T31" fmla="*/ 607 h 1327"/>
              <a:gd name="T32" fmla="*/ 690 w 1327"/>
              <a:gd name="T33" fmla="*/ 906 h 1327"/>
              <a:gd name="T34" fmla="*/ 695 w 1327"/>
              <a:gd name="T35" fmla="*/ 698 h 1327"/>
              <a:gd name="T36" fmla="*/ 719 w 1327"/>
              <a:gd name="T37" fmla="*/ 667 h 1327"/>
              <a:gd name="T38" fmla="*/ 760 w 1327"/>
              <a:gd name="T39" fmla="*/ 659 h 1327"/>
              <a:gd name="T40" fmla="*/ 795 w 1327"/>
              <a:gd name="T41" fmla="*/ 683 h 1327"/>
              <a:gd name="T42" fmla="*/ 804 w 1327"/>
              <a:gd name="T43" fmla="*/ 747 h 1327"/>
              <a:gd name="T44" fmla="*/ 1003 w 1327"/>
              <a:gd name="T45" fmla="*/ 980 h 1327"/>
              <a:gd name="T46" fmla="*/ 982 w 1327"/>
              <a:gd name="T47" fmla="*/ 1002 h 1327"/>
              <a:gd name="T48" fmla="*/ 364 w 1327"/>
              <a:gd name="T49" fmla="*/ 1008 h 1327"/>
              <a:gd name="T50" fmla="*/ 333 w 1327"/>
              <a:gd name="T51" fmla="*/ 994 h 1327"/>
              <a:gd name="T52" fmla="*/ 319 w 1327"/>
              <a:gd name="T53" fmla="*/ 964 h 1327"/>
              <a:gd name="T54" fmla="*/ 323 w 1327"/>
              <a:gd name="T55" fmla="*/ 347 h 1327"/>
              <a:gd name="T56" fmla="*/ 345 w 1327"/>
              <a:gd name="T57" fmla="*/ 324 h 1327"/>
              <a:gd name="T58" fmla="*/ 963 w 1327"/>
              <a:gd name="T59" fmla="*/ 319 h 1327"/>
              <a:gd name="T60" fmla="*/ 993 w 1327"/>
              <a:gd name="T61" fmla="*/ 333 h 1327"/>
              <a:gd name="T62" fmla="*/ 1008 w 1327"/>
              <a:gd name="T63" fmla="*/ 363 h 1327"/>
              <a:gd name="T64" fmla="*/ 1322 w 1327"/>
              <a:gd name="T65" fmla="*/ 578 h 1327"/>
              <a:gd name="T66" fmla="*/ 1292 w 1327"/>
              <a:gd name="T67" fmla="*/ 450 h 1327"/>
              <a:gd name="T68" fmla="*/ 1239 w 1327"/>
              <a:gd name="T69" fmla="*/ 333 h 1327"/>
              <a:gd name="T70" fmla="*/ 1155 w 1327"/>
              <a:gd name="T71" fmla="*/ 217 h 1327"/>
              <a:gd name="T72" fmla="*/ 1021 w 1327"/>
              <a:gd name="T73" fmla="*/ 104 h 1327"/>
              <a:gd name="T74" fmla="*/ 861 w 1327"/>
              <a:gd name="T75" fmla="*/ 29 h 1327"/>
              <a:gd name="T76" fmla="*/ 732 w 1327"/>
              <a:gd name="T77" fmla="*/ 3 h 1327"/>
              <a:gd name="T78" fmla="*/ 578 w 1327"/>
              <a:gd name="T79" fmla="*/ 5 h 1327"/>
              <a:gd name="T80" fmla="*/ 450 w 1327"/>
              <a:gd name="T81" fmla="*/ 34 h 1327"/>
              <a:gd name="T82" fmla="*/ 333 w 1327"/>
              <a:gd name="T83" fmla="*/ 87 h 1327"/>
              <a:gd name="T84" fmla="*/ 217 w 1327"/>
              <a:gd name="T85" fmla="*/ 172 h 1327"/>
              <a:gd name="T86" fmla="*/ 104 w 1327"/>
              <a:gd name="T87" fmla="*/ 305 h 1327"/>
              <a:gd name="T88" fmla="*/ 29 w 1327"/>
              <a:gd name="T89" fmla="*/ 466 h 1327"/>
              <a:gd name="T90" fmla="*/ 3 w 1327"/>
              <a:gd name="T91" fmla="*/ 595 h 1327"/>
              <a:gd name="T92" fmla="*/ 3 w 1327"/>
              <a:gd name="T93" fmla="*/ 732 h 1327"/>
              <a:gd name="T94" fmla="*/ 29 w 1327"/>
              <a:gd name="T95" fmla="*/ 861 h 1327"/>
              <a:gd name="T96" fmla="*/ 80 w 1327"/>
              <a:gd name="T97" fmla="*/ 980 h 1327"/>
              <a:gd name="T98" fmla="*/ 161 w 1327"/>
              <a:gd name="T99" fmla="*/ 1098 h 1327"/>
              <a:gd name="T100" fmla="*/ 292 w 1327"/>
              <a:gd name="T101" fmla="*/ 1214 h 1327"/>
              <a:gd name="T102" fmla="*/ 435 w 1327"/>
              <a:gd name="T103" fmla="*/ 1287 h 1327"/>
              <a:gd name="T104" fmla="*/ 578 w 1327"/>
              <a:gd name="T105" fmla="*/ 1322 h 1327"/>
              <a:gd name="T106" fmla="*/ 732 w 1327"/>
              <a:gd name="T107" fmla="*/ 1324 h 1327"/>
              <a:gd name="T108" fmla="*/ 861 w 1327"/>
              <a:gd name="T109" fmla="*/ 1297 h 1327"/>
              <a:gd name="T110" fmla="*/ 980 w 1327"/>
              <a:gd name="T111" fmla="*/ 1247 h 1327"/>
              <a:gd name="T112" fmla="*/ 1098 w 1327"/>
              <a:gd name="T113" fmla="*/ 1165 h 1327"/>
              <a:gd name="T114" fmla="*/ 1214 w 1327"/>
              <a:gd name="T115" fmla="*/ 1035 h 1327"/>
              <a:gd name="T116" fmla="*/ 1287 w 1327"/>
              <a:gd name="T117" fmla="*/ 892 h 1327"/>
              <a:gd name="T118" fmla="*/ 1322 w 1327"/>
              <a:gd name="T119" fmla="*/ 748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7" h="1327">
                <a:moveTo>
                  <a:pt x="523" y="577"/>
                </a:moveTo>
                <a:lnTo>
                  <a:pt x="420" y="577"/>
                </a:lnTo>
                <a:lnTo>
                  <a:pt x="420" y="907"/>
                </a:lnTo>
                <a:lnTo>
                  <a:pt x="523" y="907"/>
                </a:lnTo>
                <a:lnTo>
                  <a:pt x="523" y="577"/>
                </a:lnTo>
                <a:close/>
                <a:moveTo>
                  <a:pt x="531" y="473"/>
                </a:moveTo>
                <a:lnTo>
                  <a:pt x="531" y="466"/>
                </a:lnTo>
                <a:lnTo>
                  <a:pt x="530" y="461"/>
                </a:lnTo>
                <a:lnTo>
                  <a:pt x="528" y="455"/>
                </a:lnTo>
                <a:lnTo>
                  <a:pt x="526" y="449"/>
                </a:lnTo>
                <a:lnTo>
                  <a:pt x="524" y="444"/>
                </a:lnTo>
                <a:lnTo>
                  <a:pt x="521" y="439"/>
                </a:lnTo>
                <a:lnTo>
                  <a:pt x="517" y="435"/>
                </a:lnTo>
                <a:lnTo>
                  <a:pt x="513" y="431"/>
                </a:lnTo>
                <a:lnTo>
                  <a:pt x="509" y="427"/>
                </a:lnTo>
                <a:lnTo>
                  <a:pt x="505" y="423"/>
                </a:lnTo>
                <a:lnTo>
                  <a:pt x="500" y="420"/>
                </a:lnTo>
                <a:lnTo>
                  <a:pt x="495" y="418"/>
                </a:lnTo>
                <a:lnTo>
                  <a:pt x="489" y="416"/>
                </a:lnTo>
                <a:lnTo>
                  <a:pt x="484" y="414"/>
                </a:lnTo>
                <a:lnTo>
                  <a:pt x="478" y="414"/>
                </a:lnTo>
                <a:lnTo>
                  <a:pt x="472" y="413"/>
                </a:lnTo>
                <a:lnTo>
                  <a:pt x="466" y="414"/>
                </a:lnTo>
                <a:lnTo>
                  <a:pt x="460" y="414"/>
                </a:lnTo>
                <a:lnTo>
                  <a:pt x="454" y="416"/>
                </a:lnTo>
                <a:lnTo>
                  <a:pt x="449" y="418"/>
                </a:lnTo>
                <a:lnTo>
                  <a:pt x="443" y="420"/>
                </a:lnTo>
                <a:lnTo>
                  <a:pt x="438" y="423"/>
                </a:lnTo>
                <a:lnTo>
                  <a:pt x="434" y="427"/>
                </a:lnTo>
                <a:lnTo>
                  <a:pt x="430" y="431"/>
                </a:lnTo>
                <a:lnTo>
                  <a:pt x="426" y="435"/>
                </a:lnTo>
                <a:lnTo>
                  <a:pt x="422" y="439"/>
                </a:lnTo>
                <a:lnTo>
                  <a:pt x="419" y="444"/>
                </a:lnTo>
                <a:lnTo>
                  <a:pt x="417" y="449"/>
                </a:lnTo>
                <a:lnTo>
                  <a:pt x="415" y="455"/>
                </a:lnTo>
                <a:lnTo>
                  <a:pt x="414" y="461"/>
                </a:lnTo>
                <a:lnTo>
                  <a:pt x="413" y="466"/>
                </a:lnTo>
                <a:lnTo>
                  <a:pt x="412" y="473"/>
                </a:lnTo>
                <a:lnTo>
                  <a:pt x="413" y="479"/>
                </a:lnTo>
                <a:lnTo>
                  <a:pt x="414" y="484"/>
                </a:lnTo>
                <a:lnTo>
                  <a:pt x="415" y="490"/>
                </a:lnTo>
                <a:lnTo>
                  <a:pt x="417" y="496"/>
                </a:lnTo>
                <a:lnTo>
                  <a:pt x="419" y="501"/>
                </a:lnTo>
                <a:lnTo>
                  <a:pt x="422" y="506"/>
                </a:lnTo>
                <a:lnTo>
                  <a:pt x="426" y="510"/>
                </a:lnTo>
                <a:lnTo>
                  <a:pt x="430" y="514"/>
                </a:lnTo>
                <a:lnTo>
                  <a:pt x="434" y="518"/>
                </a:lnTo>
                <a:lnTo>
                  <a:pt x="438" y="522"/>
                </a:lnTo>
                <a:lnTo>
                  <a:pt x="443" y="525"/>
                </a:lnTo>
                <a:lnTo>
                  <a:pt x="449" y="527"/>
                </a:lnTo>
                <a:lnTo>
                  <a:pt x="454" y="529"/>
                </a:lnTo>
                <a:lnTo>
                  <a:pt x="460" y="531"/>
                </a:lnTo>
                <a:lnTo>
                  <a:pt x="466" y="531"/>
                </a:lnTo>
                <a:lnTo>
                  <a:pt x="472" y="532"/>
                </a:lnTo>
                <a:lnTo>
                  <a:pt x="478" y="531"/>
                </a:lnTo>
                <a:lnTo>
                  <a:pt x="484" y="531"/>
                </a:lnTo>
                <a:lnTo>
                  <a:pt x="489" y="529"/>
                </a:lnTo>
                <a:lnTo>
                  <a:pt x="495" y="527"/>
                </a:lnTo>
                <a:lnTo>
                  <a:pt x="500" y="525"/>
                </a:lnTo>
                <a:lnTo>
                  <a:pt x="505" y="522"/>
                </a:lnTo>
                <a:lnTo>
                  <a:pt x="509" y="518"/>
                </a:lnTo>
                <a:lnTo>
                  <a:pt x="513" y="514"/>
                </a:lnTo>
                <a:lnTo>
                  <a:pt x="517" y="510"/>
                </a:lnTo>
                <a:lnTo>
                  <a:pt x="521" y="506"/>
                </a:lnTo>
                <a:lnTo>
                  <a:pt x="524" y="501"/>
                </a:lnTo>
                <a:lnTo>
                  <a:pt x="526" y="496"/>
                </a:lnTo>
                <a:lnTo>
                  <a:pt x="528" y="490"/>
                </a:lnTo>
                <a:lnTo>
                  <a:pt x="530" y="484"/>
                </a:lnTo>
                <a:lnTo>
                  <a:pt x="531" y="479"/>
                </a:lnTo>
                <a:lnTo>
                  <a:pt x="531" y="473"/>
                </a:lnTo>
                <a:close/>
                <a:moveTo>
                  <a:pt x="804" y="906"/>
                </a:moveTo>
                <a:lnTo>
                  <a:pt x="906" y="906"/>
                </a:lnTo>
                <a:lnTo>
                  <a:pt x="906" y="726"/>
                </a:lnTo>
                <a:lnTo>
                  <a:pt x="906" y="710"/>
                </a:lnTo>
                <a:lnTo>
                  <a:pt x="905" y="694"/>
                </a:lnTo>
                <a:lnTo>
                  <a:pt x="905" y="686"/>
                </a:lnTo>
                <a:lnTo>
                  <a:pt x="904" y="679"/>
                </a:lnTo>
                <a:lnTo>
                  <a:pt x="903" y="672"/>
                </a:lnTo>
                <a:lnTo>
                  <a:pt x="902" y="664"/>
                </a:lnTo>
                <a:lnTo>
                  <a:pt x="901" y="656"/>
                </a:lnTo>
                <a:lnTo>
                  <a:pt x="899" y="650"/>
                </a:lnTo>
                <a:lnTo>
                  <a:pt x="895" y="637"/>
                </a:lnTo>
                <a:lnTo>
                  <a:pt x="893" y="631"/>
                </a:lnTo>
                <a:lnTo>
                  <a:pt x="890" y="625"/>
                </a:lnTo>
                <a:lnTo>
                  <a:pt x="887" y="619"/>
                </a:lnTo>
                <a:lnTo>
                  <a:pt x="884" y="614"/>
                </a:lnTo>
                <a:lnTo>
                  <a:pt x="877" y="604"/>
                </a:lnTo>
                <a:lnTo>
                  <a:pt x="868" y="595"/>
                </a:lnTo>
                <a:lnTo>
                  <a:pt x="863" y="591"/>
                </a:lnTo>
                <a:lnTo>
                  <a:pt x="858" y="587"/>
                </a:lnTo>
                <a:lnTo>
                  <a:pt x="847" y="581"/>
                </a:lnTo>
                <a:lnTo>
                  <a:pt x="840" y="578"/>
                </a:lnTo>
                <a:lnTo>
                  <a:pt x="834" y="575"/>
                </a:lnTo>
                <a:lnTo>
                  <a:pt x="826" y="573"/>
                </a:lnTo>
                <a:lnTo>
                  <a:pt x="819" y="572"/>
                </a:lnTo>
                <a:lnTo>
                  <a:pt x="811" y="570"/>
                </a:lnTo>
                <a:lnTo>
                  <a:pt x="802" y="569"/>
                </a:lnTo>
                <a:lnTo>
                  <a:pt x="793" y="569"/>
                </a:lnTo>
                <a:lnTo>
                  <a:pt x="784" y="569"/>
                </a:lnTo>
                <a:lnTo>
                  <a:pt x="775" y="569"/>
                </a:lnTo>
                <a:lnTo>
                  <a:pt x="766" y="570"/>
                </a:lnTo>
                <a:lnTo>
                  <a:pt x="758" y="571"/>
                </a:lnTo>
                <a:lnTo>
                  <a:pt x="750" y="573"/>
                </a:lnTo>
                <a:lnTo>
                  <a:pt x="742" y="576"/>
                </a:lnTo>
                <a:lnTo>
                  <a:pt x="735" y="579"/>
                </a:lnTo>
                <a:lnTo>
                  <a:pt x="728" y="582"/>
                </a:lnTo>
                <a:lnTo>
                  <a:pt x="722" y="585"/>
                </a:lnTo>
                <a:lnTo>
                  <a:pt x="716" y="589"/>
                </a:lnTo>
                <a:lnTo>
                  <a:pt x="711" y="593"/>
                </a:lnTo>
                <a:lnTo>
                  <a:pt x="706" y="598"/>
                </a:lnTo>
                <a:lnTo>
                  <a:pt x="701" y="602"/>
                </a:lnTo>
                <a:lnTo>
                  <a:pt x="697" y="607"/>
                </a:lnTo>
                <a:lnTo>
                  <a:pt x="693" y="612"/>
                </a:lnTo>
                <a:lnTo>
                  <a:pt x="687" y="622"/>
                </a:lnTo>
                <a:lnTo>
                  <a:pt x="686" y="622"/>
                </a:lnTo>
                <a:lnTo>
                  <a:pt x="686" y="577"/>
                </a:lnTo>
                <a:lnTo>
                  <a:pt x="587" y="577"/>
                </a:lnTo>
                <a:lnTo>
                  <a:pt x="587" y="906"/>
                </a:lnTo>
                <a:lnTo>
                  <a:pt x="690" y="906"/>
                </a:lnTo>
                <a:lnTo>
                  <a:pt x="690" y="744"/>
                </a:lnTo>
                <a:lnTo>
                  <a:pt x="690" y="728"/>
                </a:lnTo>
                <a:lnTo>
                  <a:pt x="691" y="720"/>
                </a:lnTo>
                <a:lnTo>
                  <a:pt x="692" y="713"/>
                </a:lnTo>
                <a:lnTo>
                  <a:pt x="693" y="709"/>
                </a:lnTo>
                <a:lnTo>
                  <a:pt x="693" y="705"/>
                </a:lnTo>
                <a:lnTo>
                  <a:pt x="695" y="698"/>
                </a:lnTo>
                <a:lnTo>
                  <a:pt x="698" y="692"/>
                </a:lnTo>
                <a:lnTo>
                  <a:pt x="701" y="686"/>
                </a:lnTo>
                <a:lnTo>
                  <a:pt x="704" y="680"/>
                </a:lnTo>
                <a:lnTo>
                  <a:pt x="708" y="675"/>
                </a:lnTo>
                <a:lnTo>
                  <a:pt x="713" y="670"/>
                </a:lnTo>
                <a:lnTo>
                  <a:pt x="716" y="668"/>
                </a:lnTo>
                <a:lnTo>
                  <a:pt x="719" y="667"/>
                </a:lnTo>
                <a:lnTo>
                  <a:pt x="722" y="665"/>
                </a:lnTo>
                <a:lnTo>
                  <a:pt x="726" y="664"/>
                </a:lnTo>
                <a:lnTo>
                  <a:pt x="729" y="661"/>
                </a:lnTo>
                <a:lnTo>
                  <a:pt x="733" y="660"/>
                </a:lnTo>
                <a:lnTo>
                  <a:pt x="742" y="659"/>
                </a:lnTo>
                <a:lnTo>
                  <a:pt x="751" y="658"/>
                </a:lnTo>
                <a:lnTo>
                  <a:pt x="760" y="659"/>
                </a:lnTo>
                <a:lnTo>
                  <a:pt x="765" y="660"/>
                </a:lnTo>
                <a:lnTo>
                  <a:pt x="769" y="661"/>
                </a:lnTo>
                <a:lnTo>
                  <a:pt x="776" y="664"/>
                </a:lnTo>
                <a:lnTo>
                  <a:pt x="782" y="668"/>
                </a:lnTo>
                <a:lnTo>
                  <a:pt x="787" y="672"/>
                </a:lnTo>
                <a:lnTo>
                  <a:pt x="791" y="677"/>
                </a:lnTo>
                <a:lnTo>
                  <a:pt x="795" y="683"/>
                </a:lnTo>
                <a:lnTo>
                  <a:pt x="797" y="689"/>
                </a:lnTo>
                <a:lnTo>
                  <a:pt x="800" y="695"/>
                </a:lnTo>
                <a:lnTo>
                  <a:pt x="801" y="702"/>
                </a:lnTo>
                <a:lnTo>
                  <a:pt x="803" y="709"/>
                </a:lnTo>
                <a:lnTo>
                  <a:pt x="803" y="717"/>
                </a:lnTo>
                <a:lnTo>
                  <a:pt x="804" y="732"/>
                </a:lnTo>
                <a:lnTo>
                  <a:pt x="804" y="747"/>
                </a:lnTo>
                <a:lnTo>
                  <a:pt x="804" y="906"/>
                </a:lnTo>
                <a:close/>
                <a:moveTo>
                  <a:pt x="1008" y="959"/>
                </a:moveTo>
                <a:lnTo>
                  <a:pt x="1008" y="964"/>
                </a:lnTo>
                <a:lnTo>
                  <a:pt x="1007" y="969"/>
                </a:lnTo>
                <a:lnTo>
                  <a:pt x="1006" y="973"/>
                </a:lnTo>
                <a:lnTo>
                  <a:pt x="1004" y="978"/>
                </a:lnTo>
                <a:lnTo>
                  <a:pt x="1003" y="980"/>
                </a:lnTo>
                <a:lnTo>
                  <a:pt x="1002" y="982"/>
                </a:lnTo>
                <a:lnTo>
                  <a:pt x="1000" y="986"/>
                </a:lnTo>
                <a:lnTo>
                  <a:pt x="997" y="990"/>
                </a:lnTo>
                <a:lnTo>
                  <a:pt x="993" y="994"/>
                </a:lnTo>
                <a:lnTo>
                  <a:pt x="990" y="997"/>
                </a:lnTo>
                <a:lnTo>
                  <a:pt x="986" y="1000"/>
                </a:lnTo>
                <a:lnTo>
                  <a:pt x="982" y="1002"/>
                </a:lnTo>
                <a:lnTo>
                  <a:pt x="977" y="1004"/>
                </a:lnTo>
                <a:lnTo>
                  <a:pt x="973" y="1006"/>
                </a:lnTo>
                <a:lnTo>
                  <a:pt x="968" y="1007"/>
                </a:lnTo>
                <a:lnTo>
                  <a:pt x="963" y="1008"/>
                </a:lnTo>
                <a:lnTo>
                  <a:pt x="957" y="1008"/>
                </a:lnTo>
                <a:lnTo>
                  <a:pt x="369" y="1008"/>
                </a:lnTo>
                <a:lnTo>
                  <a:pt x="364" y="1008"/>
                </a:lnTo>
                <a:lnTo>
                  <a:pt x="359" y="1007"/>
                </a:lnTo>
                <a:lnTo>
                  <a:pt x="354" y="1006"/>
                </a:lnTo>
                <a:lnTo>
                  <a:pt x="349" y="1004"/>
                </a:lnTo>
                <a:lnTo>
                  <a:pt x="345" y="1002"/>
                </a:lnTo>
                <a:lnTo>
                  <a:pt x="341" y="1000"/>
                </a:lnTo>
                <a:lnTo>
                  <a:pt x="337" y="997"/>
                </a:lnTo>
                <a:lnTo>
                  <a:pt x="333" y="994"/>
                </a:lnTo>
                <a:lnTo>
                  <a:pt x="330" y="990"/>
                </a:lnTo>
                <a:lnTo>
                  <a:pt x="327" y="986"/>
                </a:lnTo>
                <a:lnTo>
                  <a:pt x="324" y="982"/>
                </a:lnTo>
                <a:lnTo>
                  <a:pt x="322" y="978"/>
                </a:lnTo>
                <a:lnTo>
                  <a:pt x="321" y="973"/>
                </a:lnTo>
                <a:lnTo>
                  <a:pt x="319" y="969"/>
                </a:lnTo>
                <a:lnTo>
                  <a:pt x="319" y="964"/>
                </a:lnTo>
                <a:lnTo>
                  <a:pt x="318" y="959"/>
                </a:lnTo>
                <a:lnTo>
                  <a:pt x="318" y="368"/>
                </a:lnTo>
                <a:lnTo>
                  <a:pt x="319" y="363"/>
                </a:lnTo>
                <a:lnTo>
                  <a:pt x="319" y="358"/>
                </a:lnTo>
                <a:lnTo>
                  <a:pt x="321" y="353"/>
                </a:lnTo>
                <a:lnTo>
                  <a:pt x="322" y="349"/>
                </a:lnTo>
                <a:lnTo>
                  <a:pt x="323" y="347"/>
                </a:lnTo>
                <a:lnTo>
                  <a:pt x="324" y="344"/>
                </a:lnTo>
                <a:lnTo>
                  <a:pt x="327" y="340"/>
                </a:lnTo>
                <a:lnTo>
                  <a:pt x="330" y="336"/>
                </a:lnTo>
                <a:lnTo>
                  <a:pt x="333" y="333"/>
                </a:lnTo>
                <a:lnTo>
                  <a:pt x="337" y="330"/>
                </a:lnTo>
                <a:lnTo>
                  <a:pt x="341" y="327"/>
                </a:lnTo>
                <a:lnTo>
                  <a:pt x="345" y="324"/>
                </a:lnTo>
                <a:lnTo>
                  <a:pt x="349" y="322"/>
                </a:lnTo>
                <a:lnTo>
                  <a:pt x="354" y="321"/>
                </a:lnTo>
                <a:lnTo>
                  <a:pt x="359" y="319"/>
                </a:lnTo>
                <a:lnTo>
                  <a:pt x="364" y="319"/>
                </a:lnTo>
                <a:lnTo>
                  <a:pt x="369" y="318"/>
                </a:lnTo>
                <a:lnTo>
                  <a:pt x="957" y="318"/>
                </a:lnTo>
                <a:lnTo>
                  <a:pt x="963" y="319"/>
                </a:lnTo>
                <a:lnTo>
                  <a:pt x="968" y="319"/>
                </a:lnTo>
                <a:lnTo>
                  <a:pt x="973" y="321"/>
                </a:lnTo>
                <a:lnTo>
                  <a:pt x="977" y="322"/>
                </a:lnTo>
                <a:lnTo>
                  <a:pt x="982" y="324"/>
                </a:lnTo>
                <a:lnTo>
                  <a:pt x="986" y="327"/>
                </a:lnTo>
                <a:lnTo>
                  <a:pt x="990" y="330"/>
                </a:lnTo>
                <a:lnTo>
                  <a:pt x="993" y="333"/>
                </a:lnTo>
                <a:lnTo>
                  <a:pt x="997" y="336"/>
                </a:lnTo>
                <a:lnTo>
                  <a:pt x="1000" y="340"/>
                </a:lnTo>
                <a:lnTo>
                  <a:pt x="1002" y="344"/>
                </a:lnTo>
                <a:lnTo>
                  <a:pt x="1004" y="349"/>
                </a:lnTo>
                <a:lnTo>
                  <a:pt x="1006" y="353"/>
                </a:lnTo>
                <a:lnTo>
                  <a:pt x="1007" y="358"/>
                </a:lnTo>
                <a:lnTo>
                  <a:pt x="1008" y="363"/>
                </a:lnTo>
                <a:lnTo>
                  <a:pt x="1008" y="368"/>
                </a:lnTo>
                <a:lnTo>
                  <a:pt x="1008" y="959"/>
                </a:lnTo>
                <a:close/>
                <a:moveTo>
                  <a:pt x="1327" y="664"/>
                </a:moveTo>
                <a:lnTo>
                  <a:pt x="1326" y="629"/>
                </a:lnTo>
                <a:lnTo>
                  <a:pt x="1325" y="612"/>
                </a:lnTo>
                <a:lnTo>
                  <a:pt x="1324" y="595"/>
                </a:lnTo>
                <a:lnTo>
                  <a:pt x="1322" y="578"/>
                </a:lnTo>
                <a:lnTo>
                  <a:pt x="1319" y="562"/>
                </a:lnTo>
                <a:lnTo>
                  <a:pt x="1317" y="545"/>
                </a:lnTo>
                <a:lnTo>
                  <a:pt x="1314" y="529"/>
                </a:lnTo>
                <a:lnTo>
                  <a:pt x="1310" y="513"/>
                </a:lnTo>
                <a:lnTo>
                  <a:pt x="1306" y="497"/>
                </a:lnTo>
                <a:lnTo>
                  <a:pt x="1297" y="466"/>
                </a:lnTo>
                <a:lnTo>
                  <a:pt x="1292" y="450"/>
                </a:lnTo>
                <a:lnTo>
                  <a:pt x="1287" y="435"/>
                </a:lnTo>
                <a:lnTo>
                  <a:pt x="1281" y="420"/>
                </a:lnTo>
                <a:lnTo>
                  <a:pt x="1275" y="405"/>
                </a:lnTo>
                <a:lnTo>
                  <a:pt x="1262" y="375"/>
                </a:lnTo>
                <a:lnTo>
                  <a:pt x="1255" y="361"/>
                </a:lnTo>
                <a:lnTo>
                  <a:pt x="1247" y="347"/>
                </a:lnTo>
                <a:lnTo>
                  <a:pt x="1239" y="333"/>
                </a:lnTo>
                <a:lnTo>
                  <a:pt x="1231" y="319"/>
                </a:lnTo>
                <a:lnTo>
                  <a:pt x="1214" y="292"/>
                </a:lnTo>
                <a:lnTo>
                  <a:pt x="1195" y="266"/>
                </a:lnTo>
                <a:lnTo>
                  <a:pt x="1186" y="253"/>
                </a:lnTo>
                <a:lnTo>
                  <a:pt x="1176" y="241"/>
                </a:lnTo>
                <a:lnTo>
                  <a:pt x="1165" y="229"/>
                </a:lnTo>
                <a:lnTo>
                  <a:pt x="1155" y="217"/>
                </a:lnTo>
                <a:lnTo>
                  <a:pt x="1133" y="194"/>
                </a:lnTo>
                <a:lnTo>
                  <a:pt x="1110" y="172"/>
                </a:lnTo>
                <a:lnTo>
                  <a:pt x="1098" y="161"/>
                </a:lnTo>
                <a:lnTo>
                  <a:pt x="1086" y="151"/>
                </a:lnTo>
                <a:lnTo>
                  <a:pt x="1061" y="131"/>
                </a:lnTo>
                <a:lnTo>
                  <a:pt x="1035" y="113"/>
                </a:lnTo>
                <a:lnTo>
                  <a:pt x="1021" y="104"/>
                </a:lnTo>
                <a:lnTo>
                  <a:pt x="1008" y="96"/>
                </a:lnTo>
                <a:lnTo>
                  <a:pt x="980" y="80"/>
                </a:lnTo>
                <a:lnTo>
                  <a:pt x="951" y="65"/>
                </a:lnTo>
                <a:lnTo>
                  <a:pt x="937" y="58"/>
                </a:lnTo>
                <a:lnTo>
                  <a:pt x="922" y="52"/>
                </a:lnTo>
                <a:lnTo>
                  <a:pt x="892" y="40"/>
                </a:lnTo>
                <a:lnTo>
                  <a:pt x="861" y="29"/>
                </a:lnTo>
                <a:lnTo>
                  <a:pt x="830" y="20"/>
                </a:lnTo>
                <a:lnTo>
                  <a:pt x="814" y="17"/>
                </a:lnTo>
                <a:lnTo>
                  <a:pt x="798" y="13"/>
                </a:lnTo>
                <a:lnTo>
                  <a:pt x="781" y="10"/>
                </a:lnTo>
                <a:lnTo>
                  <a:pt x="765" y="7"/>
                </a:lnTo>
                <a:lnTo>
                  <a:pt x="748" y="5"/>
                </a:lnTo>
                <a:lnTo>
                  <a:pt x="732" y="3"/>
                </a:lnTo>
                <a:lnTo>
                  <a:pt x="715" y="2"/>
                </a:lnTo>
                <a:lnTo>
                  <a:pt x="698" y="0"/>
                </a:lnTo>
                <a:lnTo>
                  <a:pt x="664" y="0"/>
                </a:lnTo>
                <a:lnTo>
                  <a:pt x="629" y="0"/>
                </a:lnTo>
                <a:lnTo>
                  <a:pt x="612" y="2"/>
                </a:lnTo>
                <a:lnTo>
                  <a:pt x="595" y="3"/>
                </a:lnTo>
                <a:lnTo>
                  <a:pt x="578" y="5"/>
                </a:lnTo>
                <a:lnTo>
                  <a:pt x="562" y="7"/>
                </a:lnTo>
                <a:lnTo>
                  <a:pt x="545" y="10"/>
                </a:lnTo>
                <a:lnTo>
                  <a:pt x="529" y="13"/>
                </a:lnTo>
                <a:lnTo>
                  <a:pt x="513" y="17"/>
                </a:lnTo>
                <a:lnTo>
                  <a:pt x="497" y="20"/>
                </a:lnTo>
                <a:lnTo>
                  <a:pt x="466" y="29"/>
                </a:lnTo>
                <a:lnTo>
                  <a:pt x="450" y="34"/>
                </a:lnTo>
                <a:lnTo>
                  <a:pt x="435" y="40"/>
                </a:lnTo>
                <a:lnTo>
                  <a:pt x="420" y="46"/>
                </a:lnTo>
                <a:lnTo>
                  <a:pt x="405" y="52"/>
                </a:lnTo>
                <a:lnTo>
                  <a:pt x="375" y="65"/>
                </a:lnTo>
                <a:lnTo>
                  <a:pt x="361" y="72"/>
                </a:lnTo>
                <a:lnTo>
                  <a:pt x="347" y="80"/>
                </a:lnTo>
                <a:lnTo>
                  <a:pt x="333" y="87"/>
                </a:lnTo>
                <a:lnTo>
                  <a:pt x="319" y="96"/>
                </a:lnTo>
                <a:lnTo>
                  <a:pt x="292" y="113"/>
                </a:lnTo>
                <a:lnTo>
                  <a:pt x="266" y="131"/>
                </a:lnTo>
                <a:lnTo>
                  <a:pt x="253" y="141"/>
                </a:lnTo>
                <a:lnTo>
                  <a:pt x="241" y="151"/>
                </a:lnTo>
                <a:lnTo>
                  <a:pt x="229" y="161"/>
                </a:lnTo>
                <a:lnTo>
                  <a:pt x="217" y="172"/>
                </a:lnTo>
                <a:lnTo>
                  <a:pt x="194" y="194"/>
                </a:lnTo>
                <a:lnTo>
                  <a:pt x="172" y="217"/>
                </a:lnTo>
                <a:lnTo>
                  <a:pt x="161" y="229"/>
                </a:lnTo>
                <a:lnTo>
                  <a:pt x="151" y="241"/>
                </a:lnTo>
                <a:lnTo>
                  <a:pt x="131" y="266"/>
                </a:lnTo>
                <a:lnTo>
                  <a:pt x="113" y="292"/>
                </a:lnTo>
                <a:lnTo>
                  <a:pt x="104" y="305"/>
                </a:lnTo>
                <a:lnTo>
                  <a:pt x="96" y="319"/>
                </a:lnTo>
                <a:lnTo>
                  <a:pt x="80" y="347"/>
                </a:lnTo>
                <a:lnTo>
                  <a:pt x="65" y="375"/>
                </a:lnTo>
                <a:lnTo>
                  <a:pt x="58" y="390"/>
                </a:lnTo>
                <a:lnTo>
                  <a:pt x="52" y="405"/>
                </a:lnTo>
                <a:lnTo>
                  <a:pt x="40" y="435"/>
                </a:lnTo>
                <a:lnTo>
                  <a:pt x="29" y="466"/>
                </a:lnTo>
                <a:lnTo>
                  <a:pt x="20" y="497"/>
                </a:lnTo>
                <a:lnTo>
                  <a:pt x="17" y="513"/>
                </a:lnTo>
                <a:lnTo>
                  <a:pt x="13" y="529"/>
                </a:lnTo>
                <a:lnTo>
                  <a:pt x="10" y="545"/>
                </a:lnTo>
                <a:lnTo>
                  <a:pt x="7" y="562"/>
                </a:lnTo>
                <a:lnTo>
                  <a:pt x="5" y="578"/>
                </a:lnTo>
                <a:lnTo>
                  <a:pt x="3" y="595"/>
                </a:lnTo>
                <a:lnTo>
                  <a:pt x="2" y="612"/>
                </a:lnTo>
                <a:lnTo>
                  <a:pt x="0" y="629"/>
                </a:lnTo>
                <a:lnTo>
                  <a:pt x="0" y="646"/>
                </a:lnTo>
                <a:lnTo>
                  <a:pt x="0" y="664"/>
                </a:lnTo>
                <a:lnTo>
                  <a:pt x="0" y="698"/>
                </a:lnTo>
                <a:lnTo>
                  <a:pt x="2" y="715"/>
                </a:lnTo>
                <a:lnTo>
                  <a:pt x="3" y="732"/>
                </a:lnTo>
                <a:lnTo>
                  <a:pt x="5" y="748"/>
                </a:lnTo>
                <a:lnTo>
                  <a:pt x="7" y="765"/>
                </a:lnTo>
                <a:lnTo>
                  <a:pt x="10" y="781"/>
                </a:lnTo>
                <a:lnTo>
                  <a:pt x="13" y="798"/>
                </a:lnTo>
                <a:lnTo>
                  <a:pt x="17" y="814"/>
                </a:lnTo>
                <a:lnTo>
                  <a:pt x="20" y="830"/>
                </a:lnTo>
                <a:lnTo>
                  <a:pt x="29" y="861"/>
                </a:lnTo>
                <a:lnTo>
                  <a:pt x="34" y="877"/>
                </a:lnTo>
                <a:lnTo>
                  <a:pt x="40" y="892"/>
                </a:lnTo>
                <a:lnTo>
                  <a:pt x="46" y="907"/>
                </a:lnTo>
                <a:lnTo>
                  <a:pt x="52" y="922"/>
                </a:lnTo>
                <a:lnTo>
                  <a:pt x="65" y="951"/>
                </a:lnTo>
                <a:lnTo>
                  <a:pt x="72" y="966"/>
                </a:lnTo>
                <a:lnTo>
                  <a:pt x="80" y="980"/>
                </a:lnTo>
                <a:lnTo>
                  <a:pt x="87" y="994"/>
                </a:lnTo>
                <a:lnTo>
                  <a:pt x="96" y="1008"/>
                </a:lnTo>
                <a:lnTo>
                  <a:pt x="113" y="1035"/>
                </a:lnTo>
                <a:lnTo>
                  <a:pt x="131" y="1061"/>
                </a:lnTo>
                <a:lnTo>
                  <a:pt x="141" y="1073"/>
                </a:lnTo>
                <a:lnTo>
                  <a:pt x="151" y="1086"/>
                </a:lnTo>
                <a:lnTo>
                  <a:pt x="161" y="1098"/>
                </a:lnTo>
                <a:lnTo>
                  <a:pt x="172" y="1110"/>
                </a:lnTo>
                <a:lnTo>
                  <a:pt x="194" y="1133"/>
                </a:lnTo>
                <a:lnTo>
                  <a:pt x="217" y="1155"/>
                </a:lnTo>
                <a:lnTo>
                  <a:pt x="229" y="1165"/>
                </a:lnTo>
                <a:lnTo>
                  <a:pt x="241" y="1176"/>
                </a:lnTo>
                <a:lnTo>
                  <a:pt x="266" y="1195"/>
                </a:lnTo>
                <a:lnTo>
                  <a:pt x="292" y="1214"/>
                </a:lnTo>
                <a:lnTo>
                  <a:pt x="305" y="1223"/>
                </a:lnTo>
                <a:lnTo>
                  <a:pt x="319" y="1231"/>
                </a:lnTo>
                <a:lnTo>
                  <a:pt x="347" y="1247"/>
                </a:lnTo>
                <a:lnTo>
                  <a:pt x="375" y="1262"/>
                </a:lnTo>
                <a:lnTo>
                  <a:pt x="390" y="1269"/>
                </a:lnTo>
                <a:lnTo>
                  <a:pt x="405" y="1275"/>
                </a:lnTo>
                <a:lnTo>
                  <a:pt x="435" y="1287"/>
                </a:lnTo>
                <a:lnTo>
                  <a:pt x="466" y="1297"/>
                </a:lnTo>
                <a:lnTo>
                  <a:pt x="497" y="1306"/>
                </a:lnTo>
                <a:lnTo>
                  <a:pt x="513" y="1310"/>
                </a:lnTo>
                <a:lnTo>
                  <a:pt x="529" y="1314"/>
                </a:lnTo>
                <a:lnTo>
                  <a:pt x="545" y="1317"/>
                </a:lnTo>
                <a:lnTo>
                  <a:pt x="562" y="1319"/>
                </a:lnTo>
                <a:lnTo>
                  <a:pt x="578" y="1322"/>
                </a:lnTo>
                <a:lnTo>
                  <a:pt x="595" y="1324"/>
                </a:lnTo>
                <a:lnTo>
                  <a:pt x="612" y="1325"/>
                </a:lnTo>
                <a:lnTo>
                  <a:pt x="629" y="1326"/>
                </a:lnTo>
                <a:lnTo>
                  <a:pt x="664" y="1327"/>
                </a:lnTo>
                <a:lnTo>
                  <a:pt x="698" y="1326"/>
                </a:lnTo>
                <a:lnTo>
                  <a:pt x="715" y="1325"/>
                </a:lnTo>
                <a:lnTo>
                  <a:pt x="732" y="1324"/>
                </a:lnTo>
                <a:lnTo>
                  <a:pt x="748" y="1322"/>
                </a:lnTo>
                <a:lnTo>
                  <a:pt x="765" y="1319"/>
                </a:lnTo>
                <a:lnTo>
                  <a:pt x="781" y="1317"/>
                </a:lnTo>
                <a:lnTo>
                  <a:pt x="798" y="1314"/>
                </a:lnTo>
                <a:lnTo>
                  <a:pt x="814" y="1310"/>
                </a:lnTo>
                <a:lnTo>
                  <a:pt x="830" y="1306"/>
                </a:lnTo>
                <a:lnTo>
                  <a:pt x="861" y="1297"/>
                </a:lnTo>
                <a:lnTo>
                  <a:pt x="877" y="1292"/>
                </a:lnTo>
                <a:lnTo>
                  <a:pt x="892" y="1287"/>
                </a:lnTo>
                <a:lnTo>
                  <a:pt x="907" y="1281"/>
                </a:lnTo>
                <a:lnTo>
                  <a:pt x="922" y="1275"/>
                </a:lnTo>
                <a:lnTo>
                  <a:pt x="951" y="1262"/>
                </a:lnTo>
                <a:lnTo>
                  <a:pt x="966" y="1255"/>
                </a:lnTo>
                <a:lnTo>
                  <a:pt x="980" y="1247"/>
                </a:lnTo>
                <a:lnTo>
                  <a:pt x="994" y="1239"/>
                </a:lnTo>
                <a:lnTo>
                  <a:pt x="1008" y="1231"/>
                </a:lnTo>
                <a:lnTo>
                  <a:pt x="1035" y="1214"/>
                </a:lnTo>
                <a:lnTo>
                  <a:pt x="1061" y="1195"/>
                </a:lnTo>
                <a:lnTo>
                  <a:pt x="1073" y="1186"/>
                </a:lnTo>
                <a:lnTo>
                  <a:pt x="1086" y="1176"/>
                </a:lnTo>
                <a:lnTo>
                  <a:pt x="1098" y="1165"/>
                </a:lnTo>
                <a:lnTo>
                  <a:pt x="1110" y="1155"/>
                </a:lnTo>
                <a:lnTo>
                  <a:pt x="1133" y="1133"/>
                </a:lnTo>
                <a:lnTo>
                  <a:pt x="1155" y="1110"/>
                </a:lnTo>
                <a:lnTo>
                  <a:pt x="1165" y="1098"/>
                </a:lnTo>
                <a:lnTo>
                  <a:pt x="1176" y="1086"/>
                </a:lnTo>
                <a:lnTo>
                  <a:pt x="1195" y="1061"/>
                </a:lnTo>
                <a:lnTo>
                  <a:pt x="1214" y="1035"/>
                </a:lnTo>
                <a:lnTo>
                  <a:pt x="1223" y="1021"/>
                </a:lnTo>
                <a:lnTo>
                  <a:pt x="1231" y="1008"/>
                </a:lnTo>
                <a:lnTo>
                  <a:pt x="1247" y="980"/>
                </a:lnTo>
                <a:lnTo>
                  <a:pt x="1262" y="951"/>
                </a:lnTo>
                <a:lnTo>
                  <a:pt x="1269" y="937"/>
                </a:lnTo>
                <a:lnTo>
                  <a:pt x="1275" y="922"/>
                </a:lnTo>
                <a:lnTo>
                  <a:pt x="1287" y="892"/>
                </a:lnTo>
                <a:lnTo>
                  <a:pt x="1297" y="861"/>
                </a:lnTo>
                <a:lnTo>
                  <a:pt x="1306" y="830"/>
                </a:lnTo>
                <a:lnTo>
                  <a:pt x="1310" y="814"/>
                </a:lnTo>
                <a:lnTo>
                  <a:pt x="1314" y="798"/>
                </a:lnTo>
                <a:lnTo>
                  <a:pt x="1317" y="781"/>
                </a:lnTo>
                <a:lnTo>
                  <a:pt x="1319" y="765"/>
                </a:lnTo>
                <a:lnTo>
                  <a:pt x="1322" y="748"/>
                </a:lnTo>
                <a:lnTo>
                  <a:pt x="1324" y="732"/>
                </a:lnTo>
                <a:lnTo>
                  <a:pt x="1325" y="715"/>
                </a:lnTo>
                <a:lnTo>
                  <a:pt x="1326"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7" name="Freeform 9">
            <a:hlinkClick r:id="rId5" tooltip="Youtube"/>
          </p:cNvPr>
          <p:cNvSpPr>
            <a:spLocks noChangeAspect="1" noEditPoints="1"/>
          </p:cNvSpPr>
          <p:nvPr userDrawn="1"/>
        </p:nvSpPr>
        <p:spPr bwMode="auto">
          <a:xfrm>
            <a:off x="10340120" y="5409256"/>
            <a:ext cx="324244" cy="324000"/>
          </a:xfrm>
          <a:custGeom>
            <a:avLst/>
            <a:gdLst>
              <a:gd name="T0" fmla="*/ 1025 w 1328"/>
              <a:gd name="T1" fmla="*/ 698 h 1327"/>
              <a:gd name="T2" fmla="*/ 1017 w 1328"/>
              <a:gd name="T3" fmla="*/ 816 h 1327"/>
              <a:gd name="T4" fmla="*/ 1004 w 1328"/>
              <a:gd name="T5" fmla="*/ 870 h 1327"/>
              <a:gd name="T6" fmla="*/ 968 w 1328"/>
              <a:gd name="T7" fmla="*/ 909 h 1327"/>
              <a:gd name="T8" fmla="*/ 879 w 1328"/>
              <a:gd name="T9" fmla="*/ 926 h 1327"/>
              <a:gd name="T10" fmla="*/ 628 w 1328"/>
              <a:gd name="T11" fmla="*/ 933 h 1327"/>
              <a:gd name="T12" fmla="*/ 410 w 1328"/>
              <a:gd name="T13" fmla="*/ 923 h 1327"/>
              <a:gd name="T14" fmla="*/ 365 w 1328"/>
              <a:gd name="T15" fmla="*/ 911 h 1327"/>
              <a:gd name="T16" fmla="*/ 327 w 1328"/>
              <a:gd name="T17" fmla="*/ 875 h 1327"/>
              <a:gd name="T18" fmla="*/ 313 w 1328"/>
              <a:gd name="T19" fmla="*/ 830 h 1327"/>
              <a:gd name="T20" fmla="*/ 303 w 1328"/>
              <a:gd name="T21" fmla="*/ 698 h 1327"/>
              <a:gd name="T22" fmla="*/ 307 w 1328"/>
              <a:gd name="T23" fmla="*/ 568 h 1327"/>
              <a:gd name="T24" fmla="*/ 319 w 1328"/>
              <a:gd name="T25" fmla="*/ 497 h 1327"/>
              <a:gd name="T26" fmla="*/ 350 w 1328"/>
              <a:gd name="T27" fmla="*/ 454 h 1327"/>
              <a:gd name="T28" fmla="*/ 410 w 1328"/>
              <a:gd name="T29" fmla="*/ 434 h 1327"/>
              <a:gd name="T30" fmla="*/ 628 w 1328"/>
              <a:gd name="T31" fmla="*/ 424 h 1327"/>
              <a:gd name="T32" fmla="*/ 879 w 1328"/>
              <a:gd name="T33" fmla="*/ 430 h 1327"/>
              <a:gd name="T34" fmla="*/ 952 w 1328"/>
              <a:gd name="T35" fmla="*/ 440 h 1327"/>
              <a:gd name="T36" fmla="*/ 994 w 1328"/>
              <a:gd name="T37" fmla="*/ 471 h 1327"/>
              <a:gd name="T38" fmla="*/ 1010 w 1328"/>
              <a:gd name="T39" fmla="*/ 503 h 1327"/>
              <a:gd name="T40" fmla="*/ 1023 w 1328"/>
              <a:gd name="T41" fmla="*/ 611 h 1327"/>
              <a:gd name="T42" fmla="*/ 1326 w 1328"/>
              <a:gd name="T43" fmla="*/ 612 h 1327"/>
              <a:gd name="T44" fmla="*/ 1311 w 1328"/>
              <a:gd name="T45" fmla="*/ 513 h 1327"/>
              <a:gd name="T46" fmla="*/ 1276 w 1328"/>
              <a:gd name="T47" fmla="*/ 405 h 1327"/>
              <a:gd name="T48" fmla="*/ 1215 w 1328"/>
              <a:gd name="T49" fmla="*/ 292 h 1327"/>
              <a:gd name="T50" fmla="*/ 1134 w 1328"/>
              <a:gd name="T51" fmla="*/ 194 h 1327"/>
              <a:gd name="T52" fmla="*/ 1022 w 1328"/>
              <a:gd name="T53" fmla="*/ 104 h 1327"/>
              <a:gd name="T54" fmla="*/ 893 w 1328"/>
              <a:gd name="T55" fmla="*/ 40 h 1327"/>
              <a:gd name="T56" fmla="*/ 766 w 1328"/>
              <a:gd name="T57" fmla="*/ 7 h 1327"/>
              <a:gd name="T58" fmla="*/ 630 w 1328"/>
              <a:gd name="T59" fmla="*/ 0 h 1327"/>
              <a:gd name="T60" fmla="*/ 530 w 1328"/>
              <a:gd name="T61" fmla="*/ 13 h 1327"/>
              <a:gd name="T62" fmla="*/ 420 w 1328"/>
              <a:gd name="T63" fmla="*/ 46 h 1327"/>
              <a:gd name="T64" fmla="*/ 320 w 1328"/>
              <a:gd name="T65" fmla="*/ 96 h 1327"/>
              <a:gd name="T66" fmla="*/ 218 w 1328"/>
              <a:gd name="T67" fmla="*/ 172 h 1327"/>
              <a:gd name="T68" fmla="*/ 114 w 1328"/>
              <a:gd name="T69" fmla="*/ 292 h 1327"/>
              <a:gd name="T70" fmla="*/ 52 w 1328"/>
              <a:gd name="T71" fmla="*/ 405 h 1327"/>
              <a:gd name="T72" fmla="*/ 11 w 1328"/>
              <a:gd name="T73" fmla="*/ 545 h 1327"/>
              <a:gd name="T74" fmla="*/ 1 w 1328"/>
              <a:gd name="T75" fmla="*/ 646 h 1327"/>
              <a:gd name="T76" fmla="*/ 8 w 1328"/>
              <a:gd name="T77" fmla="*/ 765 h 1327"/>
              <a:gd name="T78" fmla="*/ 35 w 1328"/>
              <a:gd name="T79" fmla="*/ 877 h 1327"/>
              <a:gd name="T80" fmla="*/ 80 w 1328"/>
              <a:gd name="T81" fmla="*/ 980 h 1327"/>
              <a:gd name="T82" fmla="*/ 152 w 1328"/>
              <a:gd name="T83" fmla="*/ 1086 h 1327"/>
              <a:gd name="T84" fmla="*/ 242 w 1328"/>
              <a:gd name="T85" fmla="*/ 1176 h 1327"/>
              <a:gd name="T86" fmla="*/ 376 w 1328"/>
              <a:gd name="T87" fmla="*/ 1262 h 1327"/>
              <a:gd name="T88" fmla="*/ 514 w 1328"/>
              <a:gd name="T89" fmla="*/ 1310 h 1327"/>
              <a:gd name="T90" fmla="*/ 613 w 1328"/>
              <a:gd name="T91" fmla="*/ 1325 h 1327"/>
              <a:gd name="T92" fmla="*/ 749 w 1328"/>
              <a:gd name="T93" fmla="*/ 1322 h 1327"/>
              <a:gd name="T94" fmla="*/ 862 w 1328"/>
              <a:gd name="T95" fmla="*/ 1297 h 1327"/>
              <a:gd name="T96" fmla="*/ 967 w 1328"/>
              <a:gd name="T97" fmla="*/ 1255 h 1327"/>
              <a:gd name="T98" fmla="*/ 1074 w 1328"/>
              <a:gd name="T99" fmla="*/ 1186 h 1327"/>
              <a:gd name="T100" fmla="*/ 1166 w 1328"/>
              <a:gd name="T101" fmla="*/ 1098 h 1327"/>
              <a:gd name="T102" fmla="*/ 1248 w 1328"/>
              <a:gd name="T103" fmla="*/ 980 h 1327"/>
              <a:gd name="T104" fmla="*/ 1307 w 1328"/>
              <a:gd name="T105" fmla="*/ 830 h 1327"/>
              <a:gd name="T106" fmla="*/ 1324 w 1328"/>
              <a:gd name="T107"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8" h="1327">
                <a:moveTo>
                  <a:pt x="590" y="786"/>
                </a:moveTo>
                <a:lnTo>
                  <a:pt x="779" y="679"/>
                </a:lnTo>
                <a:lnTo>
                  <a:pt x="590" y="570"/>
                </a:lnTo>
                <a:lnTo>
                  <a:pt x="590" y="786"/>
                </a:lnTo>
                <a:close/>
                <a:moveTo>
                  <a:pt x="1025" y="679"/>
                </a:moveTo>
                <a:lnTo>
                  <a:pt x="1025" y="698"/>
                </a:lnTo>
                <a:lnTo>
                  <a:pt x="1024" y="719"/>
                </a:lnTo>
                <a:lnTo>
                  <a:pt x="1023" y="745"/>
                </a:lnTo>
                <a:lnTo>
                  <a:pt x="1022" y="773"/>
                </a:lnTo>
                <a:lnTo>
                  <a:pt x="1020" y="788"/>
                </a:lnTo>
                <a:lnTo>
                  <a:pt x="1019" y="802"/>
                </a:lnTo>
                <a:lnTo>
                  <a:pt x="1017" y="816"/>
                </a:lnTo>
                <a:lnTo>
                  <a:pt x="1015" y="830"/>
                </a:lnTo>
                <a:lnTo>
                  <a:pt x="1013" y="842"/>
                </a:lnTo>
                <a:lnTo>
                  <a:pt x="1010" y="853"/>
                </a:lnTo>
                <a:lnTo>
                  <a:pt x="1008" y="859"/>
                </a:lnTo>
                <a:lnTo>
                  <a:pt x="1006" y="865"/>
                </a:lnTo>
                <a:lnTo>
                  <a:pt x="1004" y="870"/>
                </a:lnTo>
                <a:lnTo>
                  <a:pt x="1001" y="875"/>
                </a:lnTo>
                <a:lnTo>
                  <a:pt x="994" y="885"/>
                </a:lnTo>
                <a:lnTo>
                  <a:pt x="987" y="894"/>
                </a:lnTo>
                <a:lnTo>
                  <a:pt x="978" y="902"/>
                </a:lnTo>
                <a:lnTo>
                  <a:pt x="973" y="905"/>
                </a:lnTo>
                <a:lnTo>
                  <a:pt x="968" y="909"/>
                </a:lnTo>
                <a:lnTo>
                  <a:pt x="958" y="914"/>
                </a:lnTo>
                <a:lnTo>
                  <a:pt x="946" y="918"/>
                </a:lnTo>
                <a:lnTo>
                  <a:pt x="934" y="920"/>
                </a:lnTo>
                <a:lnTo>
                  <a:pt x="918" y="923"/>
                </a:lnTo>
                <a:lnTo>
                  <a:pt x="899" y="925"/>
                </a:lnTo>
                <a:lnTo>
                  <a:pt x="879" y="926"/>
                </a:lnTo>
                <a:lnTo>
                  <a:pt x="832" y="929"/>
                </a:lnTo>
                <a:lnTo>
                  <a:pt x="784" y="931"/>
                </a:lnTo>
                <a:lnTo>
                  <a:pt x="739" y="932"/>
                </a:lnTo>
                <a:lnTo>
                  <a:pt x="700" y="933"/>
                </a:lnTo>
                <a:lnTo>
                  <a:pt x="664" y="933"/>
                </a:lnTo>
                <a:lnTo>
                  <a:pt x="628" y="933"/>
                </a:lnTo>
                <a:lnTo>
                  <a:pt x="589" y="932"/>
                </a:lnTo>
                <a:lnTo>
                  <a:pt x="543" y="931"/>
                </a:lnTo>
                <a:lnTo>
                  <a:pt x="495" y="929"/>
                </a:lnTo>
                <a:lnTo>
                  <a:pt x="449" y="926"/>
                </a:lnTo>
                <a:lnTo>
                  <a:pt x="428" y="925"/>
                </a:lnTo>
                <a:lnTo>
                  <a:pt x="410" y="923"/>
                </a:lnTo>
                <a:lnTo>
                  <a:pt x="394" y="920"/>
                </a:lnTo>
                <a:lnTo>
                  <a:pt x="387" y="919"/>
                </a:lnTo>
                <a:lnTo>
                  <a:pt x="381" y="918"/>
                </a:lnTo>
                <a:lnTo>
                  <a:pt x="376" y="916"/>
                </a:lnTo>
                <a:lnTo>
                  <a:pt x="370" y="914"/>
                </a:lnTo>
                <a:lnTo>
                  <a:pt x="365" y="911"/>
                </a:lnTo>
                <a:lnTo>
                  <a:pt x="359" y="909"/>
                </a:lnTo>
                <a:lnTo>
                  <a:pt x="350" y="902"/>
                </a:lnTo>
                <a:lnTo>
                  <a:pt x="341" y="894"/>
                </a:lnTo>
                <a:lnTo>
                  <a:pt x="333" y="885"/>
                </a:lnTo>
                <a:lnTo>
                  <a:pt x="330" y="881"/>
                </a:lnTo>
                <a:lnTo>
                  <a:pt x="327" y="875"/>
                </a:lnTo>
                <a:lnTo>
                  <a:pt x="324" y="870"/>
                </a:lnTo>
                <a:lnTo>
                  <a:pt x="321" y="865"/>
                </a:lnTo>
                <a:lnTo>
                  <a:pt x="319" y="859"/>
                </a:lnTo>
                <a:lnTo>
                  <a:pt x="318" y="853"/>
                </a:lnTo>
                <a:lnTo>
                  <a:pt x="315" y="842"/>
                </a:lnTo>
                <a:lnTo>
                  <a:pt x="313" y="830"/>
                </a:lnTo>
                <a:lnTo>
                  <a:pt x="311" y="816"/>
                </a:lnTo>
                <a:lnTo>
                  <a:pt x="309" y="802"/>
                </a:lnTo>
                <a:lnTo>
                  <a:pt x="306" y="773"/>
                </a:lnTo>
                <a:lnTo>
                  <a:pt x="304" y="745"/>
                </a:lnTo>
                <a:lnTo>
                  <a:pt x="303" y="719"/>
                </a:lnTo>
                <a:lnTo>
                  <a:pt x="303" y="698"/>
                </a:lnTo>
                <a:lnTo>
                  <a:pt x="303" y="679"/>
                </a:lnTo>
                <a:lnTo>
                  <a:pt x="303" y="658"/>
                </a:lnTo>
                <a:lnTo>
                  <a:pt x="303" y="637"/>
                </a:lnTo>
                <a:lnTo>
                  <a:pt x="304" y="611"/>
                </a:lnTo>
                <a:lnTo>
                  <a:pt x="306" y="583"/>
                </a:lnTo>
                <a:lnTo>
                  <a:pt x="307" y="568"/>
                </a:lnTo>
                <a:lnTo>
                  <a:pt x="309" y="554"/>
                </a:lnTo>
                <a:lnTo>
                  <a:pt x="311" y="540"/>
                </a:lnTo>
                <a:lnTo>
                  <a:pt x="313" y="527"/>
                </a:lnTo>
                <a:lnTo>
                  <a:pt x="315" y="514"/>
                </a:lnTo>
                <a:lnTo>
                  <a:pt x="318" y="503"/>
                </a:lnTo>
                <a:lnTo>
                  <a:pt x="319" y="497"/>
                </a:lnTo>
                <a:lnTo>
                  <a:pt x="321" y="491"/>
                </a:lnTo>
                <a:lnTo>
                  <a:pt x="324" y="486"/>
                </a:lnTo>
                <a:lnTo>
                  <a:pt x="327" y="481"/>
                </a:lnTo>
                <a:lnTo>
                  <a:pt x="333" y="471"/>
                </a:lnTo>
                <a:lnTo>
                  <a:pt x="341" y="462"/>
                </a:lnTo>
                <a:lnTo>
                  <a:pt x="350" y="454"/>
                </a:lnTo>
                <a:lnTo>
                  <a:pt x="354" y="451"/>
                </a:lnTo>
                <a:lnTo>
                  <a:pt x="359" y="448"/>
                </a:lnTo>
                <a:lnTo>
                  <a:pt x="370" y="442"/>
                </a:lnTo>
                <a:lnTo>
                  <a:pt x="381" y="439"/>
                </a:lnTo>
                <a:lnTo>
                  <a:pt x="394" y="436"/>
                </a:lnTo>
                <a:lnTo>
                  <a:pt x="410" y="434"/>
                </a:lnTo>
                <a:lnTo>
                  <a:pt x="428" y="432"/>
                </a:lnTo>
                <a:lnTo>
                  <a:pt x="449" y="430"/>
                </a:lnTo>
                <a:lnTo>
                  <a:pt x="495" y="427"/>
                </a:lnTo>
                <a:lnTo>
                  <a:pt x="543" y="425"/>
                </a:lnTo>
                <a:lnTo>
                  <a:pt x="589" y="424"/>
                </a:lnTo>
                <a:lnTo>
                  <a:pt x="628" y="424"/>
                </a:lnTo>
                <a:lnTo>
                  <a:pt x="664" y="423"/>
                </a:lnTo>
                <a:lnTo>
                  <a:pt x="700" y="424"/>
                </a:lnTo>
                <a:lnTo>
                  <a:pt x="739" y="424"/>
                </a:lnTo>
                <a:lnTo>
                  <a:pt x="784" y="425"/>
                </a:lnTo>
                <a:lnTo>
                  <a:pt x="832" y="427"/>
                </a:lnTo>
                <a:lnTo>
                  <a:pt x="879" y="430"/>
                </a:lnTo>
                <a:lnTo>
                  <a:pt x="899" y="432"/>
                </a:lnTo>
                <a:lnTo>
                  <a:pt x="918" y="434"/>
                </a:lnTo>
                <a:lnTo>
                  <a:pt x="934" y="436"/>
                </a:lnTo>
                <a:lnTo>
                  <a:pt x="941" y="437"/>
                </a:lnTo>
                <a:lnTo>
                  <a:pt x="946" y="439"/>
                </a:lnTo>
                <a:lnTo>
                  <a:pt x="952" y="440"/>
                </a:lnTo>
                <a:lnTo>
                  <a:pt x="958" y="442"/>
                </a:lnTo>
                <a:lnTo>
                  <a:pt x="963" y="445"/>
                </a:lnTo>
                <a:lnTo>
                  <a:pt x="968" y="448"/>
                </a:lnTo>
                <a:lnTo>
                  <a:pt x="978" y="454"/>
                </a:lnTo>
                <a:lnTo>
                  <a:pt x="987" y="462"/>
                </a:lnTo>
                <a:lnTo>
                  <a:pt x="994" y="471"/>
                </a:lnTo>
                <a:lnTo>
                  <a:pt x="998" y="476"/>
                </a:lnTo>
                <a:lnTo>
                  <a:pt x="1001" y="481"/>
                </a:lnTo>
                <a:lnTo>
                  <a:pt x="1004" y="486"/>
                </a:lnTo>
                <a:lnTo>
                  <a:pt x="1006" y="491"/>
                </a:lnTo>
                <a:lnTo>
                  <a:pt x="1008" y="497"/>
                </a:lnTo>
                <a:lnTo>
                  <a:pt x="1010" y="503"/>
                </a:lnTo>
                <a:lnTo>
                  <a:pt x="1013" y="514"/>
                </a:lnTo>
                <a:lnTo>
                  <a:pt x="1015" y="527"/>
                </a:lnTo>
                <a:lnTo>
                  <a:pt x="1017" y="540"/>
                </a:lnTo>
                <a:lnTo>
                  <a:pt x="1019" y="554"/>
                </a:lnTo>
                <a:lnTo>
                  <a:pt x="1022" y="583"/>
                </a:lnTo>
                <a:lnTo>
                  <a:pt x="1023" y="611"/>
                </a:lnTo>
                <a:lnTo>
                  <a:pt x="1024" y="637"/>
                </a:lnTo>
                <a:lnTo>
                  <a:pt x="1025" y="658"/>
                </a:lnTo>
                <a:lnTo>
                  <a:pt x="1025" y="679"/>
                </a:lnTo>
                <a:close/>
                <a:moveTo>
                  <a:pt x="1328" y="664"/>
                </a:moveTo>
                <a:lnTo>
                  <a:pt x="1327" y="629"/>
                </a:lnTo>
                <a:lnTo>
                  <a:pt x="1326" y="612"/>
                </a:lnTo>
                <a:lnTo>
                  <a:pt x="1324" y="595"/>
                </a:lnTo>
                <a:lnTo>
                  <a:pt x="1323" y="578"/>
                </a:lnTo>
                <a:lnTo>
                  <a:pt x="1320" y="562"/>
                </a:lnTo>
                <a:lnTo>
                  <a:pt x="1317" y="545"/>
                </a:lnTo>
                <a:lnTo>
                  <a:pt x="1314" y="529"/>
                </a:lnTo>
                <a:lnTo>
                  <a:pt x="1311" y="513"/>
                </a:lnTo>
                <a:lnTo>
                  <a:pt x="1307" y="497"/>
                </a:lnTo>
                <a:lnTo>
                  <a:pt x="1298" y="466"/>
                </a:lnTo>
                <a:lnTo>
                  <a:pt x="1293" y="450"/>
                </a:lnTo>
                <a:lnTo>
                  <a:pt x="1288" y="435"/>
                </a:lnTo>
                <a:lnTo>
                  <a:pt x="1282" y="420"/>
                </a:lnTo>
                <a:lnTo>
                  <a:pt x="1276" y="405"/>
                </a:lnTo>
                <a:lnTo>
                  <a:pt x="1262" y="375"/>
                </a:lnTo>
                <a:lnTo>
                  <a:pt x="1255" y="361"/>
                </a:lnTo>
                <a:lnTo>
                  <a:pt x="1248" y="347"/>
                </a:lnTo>
                <a:lnTo>
                  <a:pt x="1240" y="333"/>
                </a:lnTo>
                <a:lnTo>
                  <a:pt x="1232" y="319"/>
                </a:lnTo>
                <a:lnTo>
                  <a:pt x="1215" y="292"/>
                </a:lnTo>
                <a:lnTo>
                  <a:pt x="1196" y="266"/>
                </a:lnTo>
                <a:lnTo>
                  <a:pt x="1186" y="253"/>
                </a:lnTo>
                <a:lnTo>
                  <a:pt x="1176" y="241"/>
                </a:lnTo>
                <a:lnTo>
                  <a:pt x="1166" y="229"/>
                </a:lnTo>
                <a:lnTo>
                  <a:pt x="1156" y="217"/>
                </a:lnTo>
                <a:lnTo>
                  <a:pt x="1134" y="194"/>
                </a:lnTo>
                <a:lnTo>
                  <a:pt x="1111" y="172"/>
                </a:lnTo>
                <a:lnTo>
                  <a:pt x="1099" y="161"/>
                </a:lnTo>
                <a:lnTo>
                  <a:pt x="1086" y="151"/>
                </a:lnTo>
                <a:lnTo>
                  <a:pt x="1061" y="131"/>
                </a:lnTo>
                <a:lnTo>
                  <a:pt x="1035" y="113"/>
                </a:lnTo>
                <a:lnTo>
                  <a:pt x="1022" y="104"/>
                </a:lnTo>
                <a:lnTo>
                  <a:pt x="1009" y="96"/>
                </a:lnTo>
                <a:lnTo>
                  <a:pt x="981" y="80"/>
                </a:lnTo>
                <a:lnTo>
                  <a:pt x="952" y="65"/>
                </a:lnTo>
                <a:lnTo>
                  <a:pt x="938" y="58"/>
                </a:lnTo>
                <a:lnTo>
                  <a:pt x="923" y="52"/>
                </a:lnTo>
                <a:lnTo>
                  <a:pt x="893" y="40"/>
                </a:lnTo>
                <a:lnTo>
                  <a:pt x="862" y="29"/>
                </a:lnTo>
                <a:lnTo>
                  <a:pt x="830" y="20"/>
                </a:lnTo>
                <a:lnTo>
                  <a:pt x="814" y="17"/>
                </a:lnTo>
                <a:lnTo>
                  <a:pt x="798" y="13"/>
                </a:lnTo>
                <a:lnTo>
                  <a:pt x="782" y="10"/>
                </a:lnTo>
                <a:lnTo>
                  <a:pt x="766" y="7"/>
                </a:lnTo>
                <a:lnTo>
                  <a:pt x="749" y="5"/>
                </a:lnTo>
                <a:lnTo>
                  <a:pt x="732" y="3"/>
                </a:lnTo>
                <a:lnTo>
                  <a:pt x="716" y="2"/>
                </a:lnTo>
                <a:lnTo>
                  <a:pt x="699" y="0"/>
                </a:lnTo>
                <a:lnTo>
                  <a:pt x="665" y="0"/>
                </a:lnTo>
                <a:lnTo>
                  <a:pt x="630" y="0"/>
                </a:lnTo>
                <a:lnTo>
                  <a:pt x="613" y="2"/>
                </a:lnTo>
                <a:lnTo>
                  <a:pt x="596" y="3"/>
                </a:lnTo>
                <a:lnTo>
                  <a:pt x="579" y="5"/>
                </a:lnTo>
                <a:lnTo>
                  <a:pt x="563" y="7"/>
                </a:lnTo>
                <a:lnTo>
                  <a:pt x="546" y="10"/>
                </a:lnTo>
                <a:lnTo>
                  <a:pt x="530" y="13"/>
                </a:lnTo>
                <a:lnTo>
                  <a:pt x="514" y="17"/>
                </a:lnTo>
                <a:lnTo>
                  <a:pt x="498" y="20"/>
                </a:lnTo>
                <a:lnTo>
                  <a:pt x="466" y="29"/>
                </a:lnTo>
                <a:lnTo>
                  <a:pt x="451" y="34"/>
                </a:lnTo>
                <a:lnTo>
                  <a:pt x="436" y="40"/>
                </a:lnTo>
                <a:lnTo>
                  <a:pt x="420" y="46"/>
                </a:lnTo>
                <a:lnTo>
                  <a:pt x="405" y="52"/>
                </a:lnTo>
                <a:lnTo>
                  <a:pt x="376" y="65"/>
                </a:lnTo>
                <a:lnTo>
                  <a:pt x="362" y="72"/>
                </a:lnTo>
                <a:lnTo>
                  <a:pt x="347" y="80"/>
                </a:lnTo>
                <a:lnTo>
                  <a:pt x="333" y="87"/>
                </a:lnTo>
                <a:lnTo>
                  <a:pt x="320" y="96"/>
                </a:lnTo>
                <a:lnTo>
                  <a:pt x="293" y="113"/>
                </a:lnTo>
                <a:lnTo>
                  <a:pt x="267" y="131"/>
                </a:lnTo>
                <a:lnTo>
                  <a:pt x="254" y="141"/>
                </a:lnTo>
                <a:lnTo>
                  <a:pt x="242" y="151"/>
                </a:lnTo>
                <a:lnTo>
                  <a:pt x="230" y="161"/>
                </a:lnTo>
                <a:lnTo>
                  <a:pt x="218" y="172"/>
                </a:lnTo>
                <a:lnTo>
                  <a:pt x="195" y="194"/>
                </a:lnTo>
                <a:lnTo>
                  <a:pt x="173" y="217"/>
                </a:lnTo>
                <a:lnTo>
                  <a:pt x="162" y="229"/>
                </a:lnTo>
                <a:lnTo>
                  <a:pt x="152" y="241"/>
                </a:lnTo>
                <a:lnTo>
                  <a:pt x="132" y="266"/>
                </a:lnTo>
                <a:lnTo>
                  <a:pt x="114" y="292"/>
                </a:lnTo>
                <a:lnTo>
                  <a:pt x="105" y="305"/>
                </a:lnTo>
                <a:lnTo>
                  <a:pt x="96" y="319"/>
                </a:lnTo>
                <a:lnTo>
                  <a:pt x="80" y="347"/>
                </a:lnTo>
                <a:lnTo>
                  <a:pt x="66" y="375"/>
                </a:lnTo>
                <a:lnTo>
                  <a:pt x="59" y="390"/>
                </a:lnTo>
                <a:lnTo>
                  <a:pt x="52" y="405"/>
                </a:lnTo>
                <a:lnTo>
                  <a:pt x="41" y="435"/>
                </a:lnTo>
                <a:lnTo>
                  <a:pt x="30" y="466"/>
                </a:lnTo>
                <a:lnTo>
                  <a:pt x="21" y="497"/>
                </a:lnTo>
                <a:lnTo>
                  <a:pt x="17" y="513"/>
                </a:lnTo>
                <a:lnTo>
                  <a:pt x="14" y="529"/>
                </a:lnTo>
                <a:lnTo>
                  <a:pt x="11" y="545"/>
                </a:lnTo>
                <a:lnTo>
                  <a:pt x="8" y="562"/>
                </a:lnTo>
                <a:lnTo>
                  <a:pt x="6" y="578"/>
                </a:lnTo>
                <a:lnTo>
                  <a:pt x="4" y="595"/>
                </a:lnTo>
                <a:lnTo>
                  <a:pt x="2" y="612"/>
                </a:lnTo>
                <a:lnTo>
                  <a:pt x="1" y="629"/>
                </a:lnTo>
                <a:lnTo>
                  <a:pt x="1" y="646"/>
                </a:lnTo>
                <a:lnTo>
                  <a:pt x="0" y="664"/>
                </a:lnTo>
                <a:lnTo>
                  <a:pt x="1" y="698"/>
                </a:lnTo>
                <a:lnTo>
                  <a:pt x="2" y="715"/>
                </a:lnTo>
                <a:lnTo>
                  <a:pt x="4" y="732"/>
                </a:lnTo>
                <a:lnTo>
                  <a:pt x="6" y="748"/>
                </a:lnTo>
                <a:lnTo>
                  <a:pt x="8" y="765"/>
                </a:lnTo>
                <a:lnTo>
                  <a:pt x="11" y="781"/>
                </a:lnTo>
                <a:lnTo>
                  <a:pt x="14" y="798"/>
                </a:lnTo>
                <a:lnTo>
                  <a:pt x="17" y="814"/>
                </a:lnTo>
                <a:lnTo>
                  <a:pt x="21" y="830"/>
                </a:lnTo>
                <a:lnTo>
                  <a:pt x="30" y="861"/>
                </a:lnTo>
                <a:lnTo>
                  <a:pt x="35" y="877"/>
                </a:lnTo>
                <a:lnTo>
                  <a:pt x="41" y="892"/>
                </a:lnTo>
                <a:lnTo>
                  <a:pt x="46" y="907"/>
                </a:lnTo>
                <a:lnTo>
                  <a:pt x="52" y="922"/>
                </a:lnTo>
                <a:lnTo>
                  <a:pt x="66" y="951"/>
                </a:lnTo>
                <a:lnTo>
                  <a:pt x="73" y="966"/>
                </a:lnTo>
                <a:lnTo>
                  <a:pt x="80" y="980"/>
                </a:lnTo>
                <a:lnTo>
                  <a:pt x="88" y="994"/>
                </a:lnTo>
                <a:lnTo>
                  <a:pt x="96" y="1008"/>
                </a:lnTo>
                <a:lnTo>
                  <a:pt x="114" y="1035"/>
                </a:lnTo>
                <a:lnTo>
                  <a:pt x="132" y="1061"/>
                </a:lnTo>
                <a:lnTo>
                  <a:pt x="142" y="1073"/>
                </a:lnTo>
                <a:lnTo>
                  <a:pt x="152" y="1086"/>
                </a:lnTo>
                <a:lnTo>
                  <a:pt x="162" y="1098"/>
                </a:lnTo>
                <a:lnTo>
                  <a:pt x="173" y="1110"/>
                </a:lnTo>
                <a:lnTo>
                  <a:pt x="195" y="1133"/>
                </a:lnTo>
                <a:lnTo>
                  <a:pt x="218" y="1155"/>
                </a:lnTo>
                <a:lnTo>
                  <a:pt x="230" y="1165"/>
                </a:lnTo>
                <a:lnTo>
                  <a:pt x="242" y="1176"/>
                </a:lnTo>
                <a:lnTo>
                  <a:pt x="267" y="1195"/>
                </a:lnTo>
                <a:lnTo>
                  <a:pt x="293" y="1214"/>
                </a:lnTo>
                <a:lnTo>
                  <a:pt x="306" y="1223"/>
                </a:lnTo>
                <a:lnTo>
                  <a:pt x="320" y="1231"/>
                </a:lnTo>
                <a:lnTo>
                  <a:pt x="347" y="1247"/>
                </a:lnTo>
                <a:lnTo>
                  <a:pt x="376" y="1262"/>
                </a:lnTo>
                <a:lnTo>
                  <a:pt x="391" y="1269"/>
                </a:lnTo>
                <a:lnTo>
                  <a:pt x="405" y="1275"/>
                </a:lnTo>
                <a:lnTo>
                  <a:pt x="436" y="1287"/>
                </a:lnTo>
                <a:lnTo>
                  <a:pt x="466" y="1297"/>
                </a:lnTo>
                <a:lnTo>
                  <a:pt x="498" y="1306"/>
                </a:lnTo>
                <a:lnTo>
                  <a:pt x="514" y="1310"/>
                </a:lnTo>
                <a:lnTo>
                  <a:pt x="530" y="1314"/>
                </a:lnTo>
                <a:lnTo>
                  <a:pt x="546" y="1317"/>
                </a:lnTo>
                <a:lnTo>
                  <a:pt x="563" y="1319"/>
                </a:lnTo>
                <a:lnTo>
                  <a:pt x="579" y="1322"/>
                </a:lnTo>
                <a:lnTo>
                  <a:pt x="596" y="1324"/>
                </a:lnTo>
                <a:lnTo>
                  <a:pt x="613" y="1325"/>
                </a:lnTo>
                <a:lnTo>
                  <a:pt x="630" y="1326"/>
                </a:lnTo>
                <a:lnTo>
                  <a:pt x="665" y="1327"/>
                </a:lnTo>
                <a:lnTo>
                  <a:pt x="699" y="1326"/>
                </a:lnTo>
                <a:lnTo>
                  <a:pt x="716" y="1325"/>
                </a:lnTo>
                <a:lnTo>
                  <a:pt x="732" y="1324"/>
                </a:lnTo>
                <a:lnTo>
                  <a:pt x="749" y="1322"/>
                </a:lnTo>
                <a:lnTo>
                  <a:pt x="766" y="1319"/>
                </a:lnTo>
                <a:lnTo>
                  <a:pt x="782" y="1317"/>
                </a:lnTo>
                <a:lnTo>
                  <a:pt x="798" y="1314"/>
                </a:lnTo>
                <a:lnTo>
                  <a:pt x="814" y="1310"/>
                </a:lnTo>
                <a:lnTo>
                  <a:pt x="830" y="1306"/>
                </a:lnTo>
                <a:lnTo>
                  <a:pt x="862" y="1297"/>
                </a:lnTo>
                <a:lnTo>
                  <a:pt x="877" y="1292"/>
                </a:lnTo>
                <a:lnTo>
                  <a:pt x="893" y="1287"/>
                </a:lnTo>
                <a:lnTo>
                  <a:pt x="908" y="1281"/>
                </a:lnTo>
                <a:lnTo>
                  <a:pt x="923" y="1275"/>
                </a:lnTo>
                <a:lnTo>
                  <a:pt x="952" y="1262"/>
                </a:lnTo>
                <a:lnTo>
                  <a:pt x="967" y="1255"/>
                </a:lnTo>
                <a:lnTo>
                  <a:pt x="981" y="1247"/>
                </a:lnTo>
                <a:lnTo>
                  <a:pt x="995" y="1239"/>
                </a:lnTo>
                <a:lnTo>
                  <a:pt x="1009" y="1231"/>
                </a:lnTo>
                <a:lnTo>
                  <a:pt x="1035" y="1214"/>
                </a:lnTo>
                <a:lnTo>
                  <a:pt x="1061" y="1195"/>
                </a:lnTo>
                <a:lnTo>
                  <a:pt x="1074" y="1186"/>
                </a:lnTo>
                <a:lnTo>
                  <a:pt x="1086" y="1176"/>
                </a:lnTo>
                <a:lnTo>
                  <a:pt x="1099" y="1165"/>
                </a:lnTo>
                <a:lnTo>
                  <a:pt x="1111" y="1155"/>
                </a:lnTo>
                <a:lnTo>
                  <a:pt x="1134" y="1133"/>
                </a:lnTo>
                <a:lnTo>
                  <a:pt x="1156" y="1110"/>
                </a:lnTo>
                <a:lnTo>
                  <a:pt x="1166" y="1098"/>
                </a:lnTo>
                <a:lnTo>
                  <a:pt x="1176" y="1086"/>
                </a:lnTo>
                <a:lnTo>
                  <a:pt x="1196" y="1061"/>
                </a:lnTo>
                <a:lnTo>
                  <a:pt x="1215" y="1035"/>
                </a:lnTo>
                <a:lnTo>
                  <a:pt x="1223" y="1021"/>
                </a:lnTo>
                <a:lnTo>
                  <a:pt x="1232" y="1008"/>
                </a:lnTo>
                <a:lnTo>
                  <a:pt x="1248" y="980"/>
                </a:lnTo>
                <a:lnTo>
                  <a:pt x="1262" y="951"/>
                </a:lnTo>
                <a:lnTo>
                  <a:pt x="1269" y="937"/>
                </a:lnTo>
                <a:lnTo>
                  <a:pt x="1276" y="922"/>
                </a:lnTo>
                <a:lnTo>
                  <a:pt x="1288" y="892"/>
                </a:lnTo>
                <a:lnTo>
                  <a:pt x="1298" y="861"/>
                </a:lnTo>
                <a:lnTo>
                  <a:pt x="1307" y="830"/>
                </a:lnTo>
                <a:lnTo>
                  <a:pt x="1311" y="814"/>
                </a:lnTo>
                <a:lnTo>
                  <a:pt x="1314" y="798"/>
                </a:lnTo>
                <a:lnTo>
                  <a:pt x="1317" y="781"/>
                </a:lnTo>
                <a:lnTo>
                  <a:pt x="1320" y="765"/>
                </a:lnTo>
                <a:lnTo>
                  <a:pt x="1323" y="748"/>
                </a:lnTo>
                <a:lnTo>
                  <a:pt x="1324" y="732"/>
                </a:lnTo>
                <a:lnTo>
                  <a:pt x="1326" y="715"/>
                </a:lnTo>
                <a:lnTo>
                  <a:pt x="1327" y="698"/>
                </a:lnTo>
                <a:lnTo>
                  <a:pt x="1328"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95727102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OME message">
    <p:bg>
      <p:bgPr>
        <a:solidFill>
          <a:schemeClr val="tx2"/>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2">
              <a:lumMod val="20000"/>
              <a:lumOff val="80000"/>
            </a:schemeClr>
          </a:solidFill>
        </p:spPr>
        <p:txBody>
          <a:bodyPr/>
          <a:lstStyle>
            <a:lvl1pPr marL="0" indent="0">
              <a:buFontTx/>
              <a:buNone/>
              <a:defRPr sz="1200"/>
            </a:lvl1pPr>
          </a:lstStyle>
          <a:p>
            <a:r>
              <a:rPr lang="fi-FI"/>
              <a:t>Lisää kuva napsauttamalla kuvaketta</a:t>
            </a:r>
          </a:p>
        </p:txBody>
      </p:sp>
      <p:sp>
        <p:nvSpPr>
          <p:cNvPr id="4" name="Date Placeholder 3"/>
          <p:cNvSpPr>
            <a:spLocks noGrp="1"/>
          </p:cNvSpPr>
          <p:nvPr>
            <p:ph type="dt" sz="half" idx="10"/>
          </p:nvPr>
        </p:nvSpPr>
        <p:spPr/>
        <p:txBody>
          <a:bodyPr/>
          <a:lstStyle>
            <a:lvl1pPr>
              <a:defRPr>
                <a:noFill/>
              </a:defRPr>
            </a:lvl1pPr>
          </a:lstStyle>
          <a:p>
            <a:fld id="{177BF114-63DE-4FF4-A26D-E101C63B0E58}" type="datetime1">
              <a:rPr lang="fi-FI" smtClean="0"/>
              <a:t>25.5.2022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sp>
        <p:nvSpPr>
          <p:cNvPr id="7" name="Text Placeholder 6"/>
          <p:cNvSpPr>
            <a:spLocks noGrp="1"/>
          </p:cNvSpPr>
          <p:nvPr>
            <p:ph type="body" sz="quarter" idx="14" hasCustomPrompt="1"/>
          </p:nvPr>
        </p:nvSpPr>
        <p:spPr>
          <a:xfrm>
            <a:off x="6096000" y="2132856"/>
            <a:ext cx="6264696" cy="2592288"/>
          </a:xfrm>
          <a:prstGeom prst="roundRect">
            <a:avLst>
              <a:gd name="adj" fmla="val 5562"/>
            </a:avLst>
          </a:prstGeom>
          <a:solidFill>
            <a:schemeClr val="accent2"/>
          </a:solidFill>
        </p:spPr>
        <p:txBody>
          <a:bodyPr lIns="504000" tIns="324000" rIns="504000" bIns="108000" anchor="ctr" anchorCtr="0"/>
          <a:lstStyle>
            <a:lvl1pPr marL="0" indent="0">
              <a:lnSpc>
                <a:spcPct val="90000"/>
              </a:lnSpc>
              <a:spcBef>
                <a:spcPts val="0"/>
              </a:spcBef>
              <a:buClr>
                <a:schemeClr val="bg1"/>
              </a:buClr>
              <a:buNone/>
              <a:defRPr sz="3600" b="1" baseline="0">
                <a:solidFill>
                  <a:schemeClr val="bg1"/>
                </a:solidFill>
              </a:defRPr>
            </a:lvl1pPr>
            <a:lvl2pPr marL="266700" indent="-266700">
              <a:buClr>
                <a:schemeClr val="bg1"/>
              </a:buClr>
              <a:defRPr>
                <a:solidFill>
                  <a:schemeClr val="bg1"/>
                </a:solidFill>
              </a:defRPr>
            </a:lvl2pPr>
            <a:lvl3pPr marL="539750" indent="-273050">
              <a:buClr>
                <a:schemeClr val="bg1"/>
              </a:buClr>
              <a:defRPr>
                <a:solidFill>
                  <a:schemeClr val="bg1"/>
                </a:solidFill>
              </a:defRPr>
            </a:lvl3pPr>
            <a:lvl4pPr marL="806450" indent="-266700">
              <a:buClr>
                <a:schemeClr val="bg1"/>
              </a:buClr>
              <a:defRPr>
                <a:solidFill>
                  <a:schemeClr val="bg1"/>
                </a:solidFill>
              </a:defRPr>
            </a:lvl4pPr>
            <a:lvl5pPr marL="1071563" indent="-265113">
              <a:buClr>
                <a:schemeClr val="bg1"/>
              </a:buClr>
              <a:defRPr>
                <a:solidFill>
                  <a:schemeClr val="bg1"/>
                </a:solidFill>
              </a:defRPr>
            </a:lvl5pPr>
          </a:lstStyle>
          <a:p>
            <a:pPr lvl="0"/>
            <a:r>
              <a:rPr lang="fi-FI" noProof="0"/>
              <a:t>Lisää tähän some viestisi</a:t>
            </a:r>
          </a:p>
        </p:txBody>
      </p:sp>
    </p:spTree>
    <p:extLst>
      <p:ext uri="{BB962C8B-B14F-4D97-AF65-F5344CB8AC3E}">
        <p14:creationId xmlns:p14="http://schemas.microsoft.com/office/powerpoint/2010/main" val="324519973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8FA460D6-6D2F-410A-9796-D4B44D47FEA0}"/>
              </a:ext>
            </a:extLst>
          </p:cNvPr>
          <p:cNvSpPr>
            <a:spLocks noChangeArrowheads="1"/>
          </p:cNvSpPr>
          <p:nvPr userDrawn="1"/>
        </p:nvSpPr>
        <p:spPr bwMode="auto">
          <a:xfrm>
            <a:off x="4876800" y="5867400"/>
            <a:ext cx="1734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eaLnBrk="1" hangingPunct="1">
              <a:defRPr/>
            </a:pPr>
            <a:r>
              <a:rPr lang="fi-FI" altLang="fi-FI" sz="1800" err="1">
                <a:cs typeface="Arial" charset="0"/>
              </a:rPr>
              <a:t>www.uusiep.fi</a:t>
            </a:r>
            <a:endParaRPr lang="fi-FI" altLang="fi-FI" sz="1800">
              <a:cs typeface="Arial" charset="0"/>
            </a:endParaRPr>
          </a:p>
        </p:txBody>
      </p:sp>
      <p:pic>
        <p:nvPicPr>
          <p:cNvPr id="4" name="Picture 2">
            <a:extLst>
              <a:ext uri="{FF2B5EF4-FFF2-40B4-BE49-F238E27FC236}">
                <a16:creationId xmlns:a16="http://schemas.microsoft.com/office/drawing/2014/main" id="{54304AF1-8C1C-4313-BFB3-5D9FB67318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7351" y="692151"/>
            <a:ext cx="5856816" cy="211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49942B22-571A-4576-ABC9-79E8EB5ECE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08726"/>
            <a:ext cx="12192000"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tsikko 1"/>
          <p:cNvSpPr>
            <a:spLocks noGrp="1"/>
          </p:cNvSpPr>
          <p:nvPr>
            <p:ph type="title"/>
          </p:nvPr>
        </p:nvSpPr>
        <p:spPr>
          <a:xfrm>
            <a:off x="963083" y="3645024"/>
            <a:ext cx="10413504" cy="2088232"/>
          </a:xfrm>
        </p:spPr>
        <p:txBody>
          <a:bodyPr anchor="t"/>
          <a:lstStyle>
            <a:lvl1pPr marL="0" marR="0" indent="0" algn="ctr" defTabSz="914400" rtl="0" eaLnBrk="1" fontAlgn="auto" latinLnBrk="0" hangingPunct="1">
              <a:lnSpc>
                <a:spcPct val="100000"/>
              </a:lnSpc>
              <a:spcBef>
                <a:spcPts val="0"/>
              </a:spcBef>
              <a:spcAft>
                <a:spcPts val="0"/>
              </a:spcAft>
              <a:tabLst/>
              <a:defRPr sz="2400" b="0" i="1" cap="none" baseline="0">
                <a:latin typeface="+mj-lt"/>
              </a:defRPr>
            </a:lvl1pPr>
          </a:lstStyle>
          <a:p>
            <a:pPr lvl="0"/>
            <a:r>
              <a:rPr lang="fi-FI"/>
              <a:t>Muokkaa perustyyl. napsautt.</a:t>
            </a:r>
          </a:p>
        </p:txBody>
      </p:sp>
      <p:sp>
        <p:nvSpPr>
          <p:cNvPr id="6" name="Päivämäärän paikkamerkki 3">
            <a:extLst>
              <a:ext uri="{FF2B5EF4-FFF2-40B4-BE49-F238E27FC236}">
                <a16:creationId xmlns:a16="http://schemas.microsoft.com/office/drawing/2014/main" id="{CDF8586D-B1CA-4094-A201-0C945AB4E93A}"/>
              </a:ext>
            </a:extLst>
          </p:cNvPr>
          <p:cNvSpPr>
            <a:spLocks noGrp="1"/>
          </p:cNvSpPr>
          <p:nvPr>
            <p:ph type="dt" sz="half" idx="10"/>
          </p:nvPr>
        </p:nvSpPr>
        <p:spPr/>
        <p:txBody>
          <a:bodyPr/>
          <a:lstStyle>
            <a:lvl1pPr>
              <a:defRPr/>
            </a:lvl1pPr>
          </a:lstStyle>
          <a:p>
            <a:pPr>
              <a:defRPr/>
            </a:pPr>
            <a:fld id="{4BF4E5D7-B6B8-40E8-A2C1-AA956C7AB345}" type="datetimeFigureOut">
              <a:rPr lang="fi-FI"/>
              <a:pPr>
                <a:defRPr/>
              </a:pPr>
              <a:t>25.5.2022</a:t>
            </a:fld>
            <a:endParaRPr lang="fi-FI"/>
          </a:p>
        </p:txBody>
      </p:sp>
      <p:sp>
        <p:nvSpPr>
          <p:cNvPr id="7" name="Alatunnisteen paikkamerkki 4">
            <a:extLst>
              <a:ext uri="{FF2B5EF4-FFF2-40B4-BE49-F238E27FC236}">
                <a16:creationId xmlns:a16="http://schemas.microsoft.com/office/drawing/2014/main" id="{AB1F4A98-CCFB-4448-B101-EBBEA30A4123}"/>
              </a:ext>
            </a:extLst>
          </p:cNvPr>
          <p:cNvSpPr>
            <a:spLocks noGrp="1"/>
          </p:cNvSpPr>
          <p:nvPr>
            <p:ph type="ftr" sz="quarter" idx="11"/>
          </p:nvPr>
        </p:nvSpPr>
        <p:spPr/>
        <p:txBody>
          <a:bodyPr/>
          <a:lstStyle>
            <a:lvl1pPr>
              <a:defRPr/>
            </a:lvl1pPr>
          </a:lstStyle>
          <a:p>
            <a:pPr>
              <a:defRPr/>
            </a:pPr>
            <a:endParaRPr lang="fi-FI"/>
          </a:p>
        </p:txBody>
      </p:sp>
      <p:sp>
        <p:nvSpPr>
          <p:cNvPr id="8" name="Dian numeron paikkamerkki 5">
            <a:extLst>
              <a:ext uri="{FF2B5EF4-FFF2-40B4-BE49-F238E27FC236}">
                <a16:creationId xmlns:a16="http://schemas.microsoft.com/office/drawing/2014/main" id="{42D26C69-3FFD-4D3D-9DF2-BD77364372C5}"/>
              </a:ext>
            </a:extLst>
          </p:cNvPr>
          <p:cNvSpPr>
            <a:spLocks noGrp="1"/>
          </p:cNvSpPr>
          <p:nvPr>
            <p:ph type="sldNum" sz="quarter" idx="12"/>
          </p:nvPr>
        </p:nvSpPr>
        <p:spPr/>
        <p:txBody>
          <a:bodyPr/>
          <a:lstStyle>
            <a:lvl1pPr>
              <a:defRPr/>
            </a:lvl1pPr>
          </a:lstStyle>
          <a:p>
            <a:pPr>
              <a:defRPr/>
            </a:pPr>
            <a:fld id="{DDBE1EE2-0FA2-4CED-B0BF-84F738C0E273}" type="slidenum">
              <a:rPr lang="fi-FI" altLang="fi-FI"/>
              <a:pPr>
                <a:defRPr/>
              </a:pPr>
              <a:t>‹#›</a:t>
            </a:fld>
            <a:endParaRPr lang="fi-FI" altLang="fi-FI"/>
          </a:p>
        </p:txBody>
      </p:sp>
    </p:spTree>
    <p:extLst>
      <p:ext uri="{BB962C8B-B14F-4D97-AF65-F5344CB8AC3E}">
        <p14:creationId xmlns:p14="http://schemas.microsoft.com/office/powerpoint/2010/main" val="301789179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äliotsikkodia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6"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5" name="Kuva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7384"/>
            <a:ext cx="12192000" cy="3550911"/>
          </a:xfrm>
          <a:prstGeom prst="rect">
            <a:avLst/>
          </a:prstGeom>
        </p:spPr>
      </p:pic>
    </p:spTree>
    <p:extLst>
      <p:ext uri="{BB962C8B-B14F-4D97-AF65-F5344CB8AC3E}">
        <p14:creationId xmlns:p14="http://schemas.microsoft.com/office/powerpoint/2010/main" val="108965687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Väliotsikkodia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3" name="Kuva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550911"/>
          </a:xfrm>
          <a:prstGeom prst="rect">
            <a:avLst/>
          </a:prstGeom>
        </p:spPr>
      </p:pic>
    </p:spTree>
    <p:extLst>
      <p:ext uri="{BB962C8B-B14F-4D97-AF65-F5344CB8AC3E}">
        <p14:creationId xmlns:p14="http://schemas.microsoft.com/office/powerpoint/2010/main" val="127353412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Väliotsikkodia3">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7"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3" name="Kuva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550911"/>
          </a:xfrm>
          <a:prstGeom prst="rect">
            <a:avLst/>
          </a:prstGeom>
        </p:spPr>
      </p:pic>
    </p:spTree>
    <p:extLst>
      <p:ext uri="{BB962C8B-B14F-4D97-AF65-F5344CB8AC3E}">
        <p14:creationId xmlns:p14="http://schemas.microsoft.com/office/powerpoint/2010/main" val="338928411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Väliotsikkodia4">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6"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7" name="Kuva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550911"/>
          </a:xfrm>
          <a:prstGeom prst="rect">
            <a:avLst/>
          </a:prstGeom>
        </p:spPr>
      </p:pic>
    </p:spTree>
    <p:extLst>
      <p:ext uri="{BB962C8B-B14F-4D97-AF65-F5344CB8AC3E}">
        <p14:creationId xmlns:p14="http://schemas.microsoft.com/office/powerpoint/2010/main" val="240019874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F2D588A9-004E-48C7-9249-D404E5931C69}"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837214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Väliotsikkodia5">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6" name="Kuva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550911"/>
          </a:xfrm>
          <a:prstGeom prst="rect">
            <a:avLst/>
          </a:prstGeom>
        </p:spPr>
      </p:pic>
    </p:spTree>
    <p:extLst>
      <p:ext uri="{BB962C8B-B14F-4D97-AF65-F5344CB8AC3E}">
        <p14:creationId xmlns:p14="http://schemas.microsoft.com/office/powerpoint/2010/main" val="292761836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äliotsikkodia6">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6" name="Kuva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24" y="1"/>
            <a:ext cx="12192000" cy="3550911"/>
          </a:xfrm>
          <a:prstGeom prst="rect">
            <a:avLst/>
          </a:prstGeom>
        </p:spPr>
      </p:pic>
    </p:spTree>
    <p:extLst>
      <p:ext uri="{BB962C8B-B14F-4D97-AF65-F5344CB8AC3E}">
        <p14:creationId xmlns:p14="http://schemas.microsoft.com/office/powerpoint/2010/main" val="180623683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äliotsikkodia7">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6" name="Kuva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550911"/>
          </a:xfrm>
          <a:prstGeom prst="rect">
            <a:avLst/>
          </a:prstGeom>
        </p:spPr>
      </p:pic>
    </p:spTree>
    <p:extLst>
      <p:ext uri="{BB962C8B-B14F-4D97-AF65-F5344CB8AC3E}">
        <p14:creationId xmlns:p14="http://schemas.microsoft.com/office/powerpoint/2010/main" val="19497035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äliotsikkodia8">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6" name="Kuva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24" y="1"/>
            <a:ext cx="12192000" cy="3550911"/>
          </a:xfrm>
          <a:prstGeom prst="rect">
            <a:avLst/>
          </a:prstGeom>
        </p:spPr>
      </p:pic>
    </p:spTree>
    <p:extLst>
      <p:ext uri="{BB962C8B-B14F-4D97-AF65-F5344CB8AC3E}">
        <p14:creationId xmlns:p14="http://schemas.microsoft.com/office/powerpoint/2010/main" val="153921668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äliotsikkodia9">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fi-FI"/>
              <a:t>[pvm]</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a:xfrm>
            <a:off x="907776" y="3726160"/>
            <a:ext cx="10372800" cy="1143000"/>
          </a:xfrm>
        </p:spPr>
        <p:txBody>
          <a:bodyPr>
            <a:normAutofit/>
          </a:bodyPr>
          <a:lstStyle>
            <a:lvl1pPr>
              <a:defRPr sz="3733"/>
            </a:lvl1pPr>
          </a:lstStyle>
          <a:p>
            <a:r>
              <a:rPr lang="fi-FI"/>
              <a:t>Muokkaa perustyyl. napsautt.</a:t>
            </a:r>
          </a:p>
        </p:txBody>
      </p:sp>
      <p:pic>
        <p:nvPicPr>
          <p:cNvPr id="3" name="Kuva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550911"/>
          </a:xfrm>
          <a:prstGeom prst="rect">
            <a:avLst/>
          </a:prstGeom>
        </p:spPr>
      </p:pic>
    </p:spTree>
    <p:extLst>
      <p:ext uri="{BB962C8B-B14F-4D97-AF65-F5344CB8AC3E}">
        <p14:creationId xmlns:p14="http://schemas.microsoft.com/office/powerpoint/2010/main" val="50112270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ekstisiv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Dian otsikko</a:t>
            </a:r>
          </a:p>
        </p:txBody>
      </p:sp>
      <p:sp>
        <p:nvSpPr>
          <p:cNvPr id="3" name="Sisällön paikkamerkki 2"/>
          <p:cNvSpPr>
            <a:spLocks noGrp="1"/>
          </p:cNvSpPr>
          <p:nvPr>
            <p:ph idx="1" hasCustomPrompt="1"/>
          </p:nvPr>
        </p:nvSpPr>
        <p:spPr/>
        <p:txBody>
          <a:bodyPr/>
          <a:lstStyle>
            <a:lvl1pPr>
              <a:defRPr/>
            </a:lvl1pPr>
          </a:lstStyle>
          <a:p>
            <a:pPr lvl="0"/>
            <a:r>
              <a:rPr lang="fi-FI"/>
              <a:t>Tekstiosuus</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4045979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5" name="Rectangle 7"/>
          <p:cNvSpPr>
            <a:spLocks noGrp="1" noChangeArrowheads="1"/>
          </p:cNvSpPr>
          <p:nvPr>
            <p:ph type="sldNum" sz="quarter" idx="4"/>
          </p:nvPr>
        </p:nvSpPr>
        <p:spPr bwMode="auto">
          <a:xfrm>
            <a:off x="513772" y="6433529"/>
            <a:ext cx="505863" cy="34597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a:defRPr sz="1000">
                <a:solidFill>
                  <a:schemeClr val="bg1"/>
                </a:solidFill>
                <a:latin typeface="Verdana" pitchFamily="-112" charset="0"/>
              </a:defRPr>
            </a:lvl1pPr>
          </a:lstStyle>
          <a:p>
            <a:fld id="{199E71E3-1E6E-4DA5-9A48-A4033A482402}" type="slidenum">
              <a:rPr lang="fi-FI" smtClean="0">
                <a:solidFill>
                  <a:prstClr val="white"/>
                </a:solidFill>
              </a:rPr>
              <a:pPr/>
              <a:t>‹#›</a:t>
            </a:fld>
            <a:endParaRPr lang="fi-FI">
              <a:solidFill>
                <a:prstClr val="white"/>
              </a:solidFill>
            </a:endParaRPr>
          </a:p>
        </p:txBody>
      </p:sp>
      <p:sp>
        <p:nvSpPr>
          <p:cNvPr id="7" name="Footer Placeholder 3"/>
          <p:cNvSpPr>
            <a:spLocks noGrp="1"/>
          </p:cNvSpPr>
          <p:nvPr>
            <p:ph type="ftr" sz="quarter" idx="3"/>
          </p:nvPr>
        </p:nvSpPr>
        <p:spPr>
          <a:xfrm>
            <a:off x="7678479" y="6432631"/>
            <a:ext cx="4133812" cy="356096"/>
          </a:xfrm>
          <a:prstGeom prst="rect">
            <a:avLst/>
          </a:prstGeom>
        </p:spPr>
        <p:txBody>
          <a:bodyPr lIns="0" tIns="0" rIns="0" bIns="0" anchor="ctr" anchorCtr="0"/>
          <a:lstStyle>
            <a:lvl1pPr algn="r">
              <a:defRPr sz="1000">
                <a:solidFill>
                  <a:schemeClr val="bg1"/>
                </a:solidFill>
              </a:defRPr>
            </a:lvl1pPr>
          </a:lstStyle>
          <a:p>
            <a:pPr>
              <a:defRPr/>
            </a:pPr>
            <a:r>
              <a:rPr lang="fi-FI">
                <a:solidFill>
                  <a:prstClr val="white"/>
                </a:solidFill>
              </a:rPr>
              <a:t>Kuntien yhteinen ostovoima</a:t>
            </a:r>
          </a:p>
        </p:txBody>
      </p:sp>
    </p:spTree>
    <p:extLst>
      <p:ext uri="{BB962C8B-B14F-4D97-AF65-F5344CB8AC3E}">
        <p14:creationId xmlns:p14="http://schemas.microsoft.com/office/powerpoint/2010/main" val="135274190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8F4329BB-45E0-4B12-BF7B-305F061B8F5D}"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4260733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573900FB-5165-4E43-BD07-359AAF474A07}"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41101663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24620D6-9495-4E92-B929-18D859B25042}" type="datetime1">
              <a:rPr lang="fi-FI" noProof="0" smtClean="0"/>
              <a:t>25.5.2022</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AF5562F4-E9C8-4807-AA4A-09D88C06E192}"/>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911225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EC275183-CBD9-4C1E-811C-0CBAAE148081}"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698919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4CB6DD7-76B6-4C8F-9624-05012FBA0734}"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31384067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E62AB49E-E61E-4479-A0B6-656DFE812A10}"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27249220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694459C7-B1FD-43B2-A1AF-1A902ACF93C5}"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8197760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DC6366-A444-4167-BC0C-762BA82C7074}"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endParaRPr lang="fi-FI" noProof="0" dirty="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3997525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8E69C4F-D786-4567-B4CC-E870875C3588}"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9805671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C53BEB26-41D6-4026-B61D-A3E7E670F1AC}"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dirty="0"/>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33650605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6A21A49A-E0EE-4A76-AD38-8443CE185D7D}"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4" name="Text Placeholder 5"/>
          <p:cNvSpPr>
            <a:spLocks noGrp="1"/>
          </p:cNvSpPr>
          <p:nvPr>
            <p:ph type="body" sz="quarter" idx="13"/>
          </p:nvPr>
        </p:nvSpPr>
        <p:spPr>
          <a:xfrm>
            <a:off x="4223740" y="2060810"/>
            <a:ext cx="1728000" cy="1728240"/>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5" name="Text Placeholder 3"/>
          <p:cNvSpPr>
            <a:spLocks noGrp="1"/>
          </p:cNvSpPr>
          <p:nvPr>
            <p:ph type="body" sz="quarter" idx="18"/>
          </p:nvPr>
        </p:nvSpPr>
        <p:spPr>
          <a:xfrm>
            <a:off x="6158355" y="1989138"/>
            <a:ext cx="5257227" cy="1871922"/>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8" name="Text Placeholder 5"/>
          <p:cNvSpPr>
            <a:spLocks noGrp="1"/>
          </p:cNvSpPr>
          <p:nvPr>
            <p:ph type="body" sz="quarter" idx="21"/>
          </p:nvPr>
        </p:nvSpPr>
        <p:spPr>
          <a:xfrm>
            <a:off x="6240020" y="2060810"/>
            <a:ext cx="1728000" cy="1728240"/>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23740" y="4005080"/>
            <a:ext cx="1728000" cy="1728240"/>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240020" y="4005080"/>
            <a:ext cx="1728000" cy="1728240"/>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15205466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likenttä 2">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5" name="Text Placeholder 3"/>
          <p:cNvSpPr>
            <a:spLocks noGrp="1"/>
          </p:cNvSpPr>
          <p:nvPr>
            <p:ph type="body" sz="quarter" idx="18"/>
          </p:nvPr>
        </p:nvSpPr>
        <p:spPr>
          <a:xfrm>
            <a:off x="6158355" y="1989138"/>
            <a:ext cx="5257227" cy="1871922"/>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3" name="Oval 2"/>
          <p:cNvSpPr/>
          <p:nvPr userDrawn="1"/>
        </p:nvSpPr>
        <p:spPr>
          <a:xfrm>
            <a:off x="429575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val 2"/>
          <p:cNvSpPr/>
          <p:nvPr userDrawn="1"/>
        </p:nvSpPr>
        <p:spPr>
          <a:xfrm flipH="1">
            <a:off x="616801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
          <p:cNvSpPr/>
          <p:nvPr userDrawn="1"/>
        </p:nvSpPr>
        <p:spPr>
          <a:xfrm flipH="1" flipV="1">
            <a:off x="616801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2"/>
          <p:cNvSpPr/>
          <p:nvPr userDrawn="1"/>
        </p:nvSpPr>
        <p:spPr>
          <a:xfrm flipV="1">
            <a:off x="429575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5"/>
          <p:cNvSpPr>
            <a:spLocks noGrp="1"/>
          </p:cNvSpPr>
          <p:nvPr>
            <p:ph type="body" sz="quarter" idx="13"/>
          </p:nvPr>
        </p:nvSpPr>
        <p:spPr>
          <a:xfrm>
            <a:off x="429599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A3C5BCE6-2D7A-4E96-B01D-446E7A06509F}"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8" name="Text Placeholder 5"/>
          <p:cNvSpPr>
            <a:spLocks noGrp="1"/>
          </p:cNvSpPr>
          <p:nvPr>
            <p:ph type="body" sz="quarter" idx="21"/>
          </p:nvPr>
        </p:nvSpPr>
        <p:spPr>
          <a:xfrm>
            <a:off x="616801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9599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16801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34240604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D2382-5F4D-45A2-B915-9F0497753B2D}"/>
              </a:ext>
            </a:extLst>
          </p:cNvPr>
          <p:cNvSpPr>
            <a:spLocks noGrp="1"/>
          </p:cNvSpPr>
          <p:nvPr>
            <p:ph type="body" sz="quarter" idx="30"/>
          </p:nvPr>
        </p:nvSpPr>
        <p:spPr>
          <a:xfrm>
            <a:off x="767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6" name="Text Placeholder 3">
            <a:extLst>
              <a:ext uri="{FF2B5EF4-FFF2-40B4-BE49-F238E27FC236}">
                <a16:creationId xmlns:a16="http://schemas.microsoft.com/office/drawing/2014/main" id="{7FF6DC43-D734-4C64-A391-7AFEC5B082CE}"/>
              </a:ext>
            </a:extLst>
          </p:cNvPr>
          <p:cNvSpPr>
            <a:spLocks noGrp="1"/>
          </p:cNvSpPr>
          <p:nvPr>
            <p:ph type="body" sz="quarter" idx="31"/>
          </p:nvPr>
        </p:nvSpPr>
        <p:spPr>
          <a:xfrm>
            <a:off x="2567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7" name="Text Placeholder 3">
            <a:extLst>
              <a:ext uri="{FF2B5EF4-FFF2-40B4-BE49-F238E27FC236}">
                <a16:creationId xmlns:a16="http://schemas.microsoft.com/office/drawing/2014/main" id="{6401BFA9-F837-46D2-A1BF-DD532A48F262}"/>
              </a:ext>
            </a:extLst>
          </p:cNvPr>
          <p:cNvSpPr>
            <a:spLocks noGrp="1"/>
          </p:cNvSpPr>
          <p:nvPr>
            <p:ph type="body" sz="quarter" idx="32"/>
          </p:nvPr>
        </p:nvSpPr>
        <p:spPr>
          <a:xfrm>
            <a:off x="43677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8" name="Text Placeholder 3">
            <a:extLst>
              <a:ext uri="{FF2B5EF4-FFF2-40B4-BE49-F238E27FC236}">
                <a16:creationId xmlns:a16="http://schemas.microsoft.com/office/drawing/2014/main" id="{F69B8DBA-0EBA-4B4D-AFA2-00A95BCD71F3}"/>
              </a:ext>
            </a:extLst>
          </p:cNvPr>
          <p:cNvSpPr>
            <a:spLocks noGrp="1"/>
          </p:cNvSpPr>
          <p:nvPr>
            <p:ph type="body" sz="quarter" idx="33"/>
          </p:nvPr>
        </p:nvSpPr>
        <p:spPr>
          <a:xfrm>
            <a:off x="61680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56BC24BB-84C6-440E-B034-41BD02337F89}"/>
              </a:ext>
            </a:extLst>
          </p:cNvPr>
          <p:cNvSpPr>
            <a:spLocks noGrp="1"/>
          </p:cNvSpPr>
          <p:nvPr>
            <p:ph type="body" sz="quarter" idx="34"/>
          </p:nvPr>
        </p:nvSpPr>
        <p:spPr>
          <a:xfrm>
            <a:off x="7968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64564ED9-AD9E-43E4-8343-9CBA870DF3AD}"/>
              </a:ext>
            </a:extLst>
          </p:cNvPr>
          <p:cNvSpPr>
            <a:spLocks noGrp="1"/>
          </p:cNvSpPr>
          <p:nvPr>
            <p:ph type="body" sz="quarter" idx="35"/>
          </p:nvPr>
        </p:nvSpPr>
        <p:spPr>
          <a:xfrm>
            <a:off x="9768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461A66A4-CB0F-4FFB-A3F7-97A8406D58B6}"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165672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6" name="Text Placeholder 5"/>
          <p:cNvSpPr>
            <a:spLocks noGrp="1"/>
          </p:cNvSpPr>
          <p:nvPr>
            <p:ph type="body" sz="quarter" idx="19"/>
          </p:nvPr>
        </p:nvSpPr>
        <p:spPr>
          <a:xfrm>
            <a:off x="2567510" y="1989138"/>
            <a:ext cx="165672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7" name="Text Placeholder 5"/>
          <p:cNvSpPr>
            <a:spLocks noGrp="1"/>
          </p:cNvSpPr>
          <p:nvPr>
            <p:ph type="body" sz="quarter" idx="20"/>
          </p:nvPr>
        </p:nvSpPr>
        <p:spPr>
          <a:xfrm>
            <a:off x="4367760" y="1989138"/>
            <a:ext cx="165672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8" name="Text Placeholder 5"/>
          <p:cNvSpPr>
            <a:spLocks noGrp="1"/>
          </p:cNvSpPr>
          <p:nvPr>
            <p:ph type="body" sz="quarter" idx="21"/>
          </p:nvPr>
        </p:nvSpPr>
        <p:spPr>
          <a:xfrm>
            <a:off x="6168010" y="1989138"/>
            <a:ext cx="1656727" cy="575742"/>
          </a:xfrm>
          <a:prstGeom prst="rect">
            <a:avLst/>
          </a:prstGeom>
          <a:solidFill>
            <a:schemeClr val="accent6"/>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9" name="Text Placeholder 5"/>
          <p:cNvSpPr>
            <a:spLocks noGrp="1"/>
          </p:cNvSpPr>
          <p:nvPr>
            <p:ph type="body" sz="quarter" idx="22"/>
          </p:nvPr>
        </p:nvSpPr>
        <p:spPr>
          <a:xfrm>
            <a:off x="7968260" y="1989138"/>
            <a:ext cx="165672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0" name="Text Placeholder 5"/>
          <p:cNvSpPr>
            <a:spLocks noGrp="1"/>
          </p:cNvSpPr>
          <p:nvPr>
            <p:ph type="body" sz="quarter" idx="23"/>
          </p:nvPr>
        </p:nvSpPr>
        <p:spPr>
          <a:xfrm>
            <a:off x="9768511" y="1989138"/>
            <a:ext cx="165672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1" name="Picture Placeholder 10"/>
          <p:cNvSpPr>
            <a:spLocks noGrp="1"/>
          </p:cNvSpPr>
          <p:nvPr>
            <p:ph type="pic" sz="quarter" idx="24"/>
          </p:nvPr>
        </p:nvSpPr>
        <p:spPr>
          <a:xfrm>
            <a:off x="766763" y="2710122"/>
            <a:ext cx="1657350" cy="1006918"/>
          </a:xfrm>
        </p:spPr>
        <p:txBody>
          <a:bodyPr/>
          <a:lstStyle>
            <a:lvl1pPr marL="0" indent="0">
              <a:buNone/>
              <a:defRPr sz="1000"/>
            </a:lvl1pPr>
          </a:lstStyle>
          <a:p>
            <a:r>
              <a:rPr lang="fi-FI"/>
              <a:t>Lisää kuva napsauttamalla kuvaketta</a:t>
            </a:r>
          </a:p>
        </p:txBody>
      </p:sp>
      <p:sp>
        <p:nvSpPr>
          <p:cNvPr id="41" name="Picture Placeholder 10"/>
          <p:cNvSpPr>
            <a:spLocks noGrp="1"/>
          </p:cNvSpPr>
          <p:nvPr>
            <p:ph type="pic" sz="quarter" idx="25"/>
          </p:nvPr>
        </p:nvSpPr>
        <p:spPr>
          <a:xfrm>
            <a:off x="2567510" y="2710122"/>
            <a:ext cx="1657350" cy="1006918"/>
          </a:xfrm>
        </p:spPr>
        <p:txBody>
          <a:bodyPr/>
          <a:lstStyle>
            <a:lvl1pPr marL="0" indent="0">
              <a:buNone/>
              <a:defRPr sz="1000"/>
            </a:lvl1pPr>
          </a:lstStyle>
          <a:p>
            <a:r>
              <a:rPr lang="fi-FI"/>
              <a:t>Lisää kuva napsauttamalla kuvaketta</a:t>
            </a:r>
          </a:p>
        </p:txBody>
      </p:sp>
      <p:sp>
        <p:nvSpPr>
          <p:cNvPr id="42" name="Picture Placeholder 10"/>
          <p:cNvSpPr>
            <a:spLocks noGrp="1"/>
          </p:cNvSpPr>
          <p:nvPr>
            <p:ph type="pic" sz="quarter" idx="26"/>
          </p:nvPr>
        </p:nvSpPr>
        <p:spPr>
          <a:xfrm>
            <a:off x="4366640" y="2710122"/>
            <a:ext cx="1657350" cy="1006918"/>
          </a:xfrm>
        </p:spPr>
        <p:txBody>
          <a:bodyPr/>
          <a:lstStyle>
            <a:lvl1pPr marL="0" indent="0">
              <a:buNone/>
              <a:defRPr sz="1000"/>
            </a:lvl1pPr>
          </a:lstStyle>
          <a:p>
            <a:r>
              <a:rPr lang="fi-FI"/>
              <a:t>Lisää kuva napsauttamalla kuvaketta</a:t>
            </a:r>
          </a:p>
        </p:txBody>
      </p:sp>
      <p:sp>
        <p:nvSpPr>
          <p:cNvPr id="43" name="Picture Placeholder 10"/>
          <p:cNvSpPr>
            <a:spLocks noGrp="1"/>
          </p:cNvSpPr>
          <p:nvPr>
            <p:ph type="pic" sz="quarter" idx="27"/>
          </p:nvPr>
        </p:nvSpPr>
        <p:spPr>
          <a:xfrm>
            <a:off x="6168010" y="2710122"/>
            <a:ext cx="1657350" cy="1006918"/>
          </a:xfrm>
        </p:spPr>
        <p:txBody>
          <a:bodyPr/>
          <a:lstStyle>
            <a:lvl1pPr marL="0" indent="0">
              <a:buNone/>
              <a:defRPr sz="1000"/>
            </a:lvl1pPr>
          </a:lstStyle>
          <a:p>
            <a:r>
              <a:rPr lang="fi-FI"/>
              <a:t>Lisää kuva napsauttamalla kuvaketta</a:t>
            </a:r>
          </a:p>
        </p:txBody>
      </p:sp>
      <p:sp>
        <p:nvSpPr>
          <p:cNvPr id="44" name="Picture Placeholder 10"/>
          <p:cNvSpPr>
            <a:spLocks noGrp="1"/>
          </p:cNvSpPr>
          <p:nvPr>
            <p:ph type="pic" sz="quarter" idx="28"/>
          </p:nvPr>
        </p:nvSpPr>
        <p:spPr>
          <a:xfrm>
            <a:off x="7968260" y="2710122"/>
            <a:ext cx="1657350" cy="1006918"/>
          </a:xfrm>
        </p:spPr>
        <p:txBody>
          <a:bodyPr/>
          <a:lstStyle>
            <a:lvl1pPr marL="0" indent="0">
              <a:buNone/>
              <a:defRPr sz="1000"/>
            </a:lvl1pPr>
          </a:lstStyle>
          <a:p>
            <a:r>
              <a:rPr lang="fi-FI"/>
              <a:t>Lisää kuva napsauttamalla kuvaketta</a:t>
            </a:r>
          </a:p>
        </p:txBody>
      </p:sp>
      <p:sp>
        <p:nvSpPr>
          <p:cNvPr id="45" name="Picture Placeholder 10"/>
          <p:cNvSpPr>
            <a:spLocks noGrp="1"/>
          </p:cNvSpPr>
          <p:nvPr>
            <p:ph type="pic" sz="quarter" idx="29"/>
          </p:nvPr>
        </p:nvSpPr>
        <p:spPr>
          <a:xfrm>
            <a:off x="9767888" y="2710122"/>
            <a:ext cx="1657350" cy="1006918"/>
          </a:xfrm>
        </p:spPr>
        <p:txBody>
          <a:bodyPr/>
          <a:lstStyle>
            <a:lvl1pPr marL="0" indent="0">
              <a:buNone/>
              <a:defRPr sz="1000"/>
            </a:lvl1pPr>
          </a:lstStyle>
          <a:p>
            <a:r>
              <a:rPr lang="fi-FI"/>
              <a:t>Lisää kuva napsauttamalla kuvaketta</a:t>
            </a:r>
          </a:p>
        </p:txBody>
      </p:sp>
    </p:spTree>
    <p:extLst>
      <p:ext uri="{BB962C8B-B14F-4D97-AF65-F5344CB8AC3E}">
        <p14:creationId xmlns:p14="http://schemas.microsoft.com/office/powerpoint/2010/main" val="10285795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436686C-28C7-4F49-84B1-CC2306D386A1}"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24CFF760-FA78-41BC-B729-1304BF476FD5}"/>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3542455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ulukk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A3EF816C-448D-4CAD-8E7D-3E87A3DFF3FB}"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201677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 name="Text Placeholder 3"/>
          <p:cNvSpPr>
            <a:spLocks noGrp="1"/>
          </p:cNvSpPr>
          <p:nvPr>
            <p:ph type="body" sz="quarter" idx="24"/>
          </p:nvPr>
        </p:nvSpPr>
        <p:spPr>
          <a:xfrm>
            <a:off x="766762" y="2565400"/>
            <a:ext cx="2017535" cy="1008063"/>
          </a:xfrm>
          <a:solidFill>
            <a:srgbClr val="923468">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48" name="Text Placeholder 5"/>
          <p:cNvSpPr>
            <a:spLocks noGrp="1"/>
          </p:cNvSpPr>
          <p:nvPr>
            <p:ph type="body" sz="quarter" idx="26"/>
          </p:nvPr>
        </p:nvSpPr>
        <p:spPr>
          <a:xfrm>
            <a:off x="2927560" y="1989138"/>
            <a:ext cx="201677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9" name="Text Placeholder 3"/>
          <p:cNvSpPr>
            <a:spLocks noGrp="1"/>
          </p:cNvSpPr>
          <p:nvPr>
            <p:ph type="body" sz="quarter" idx="27"/>
          </p:nvPr>
        </p:nvSpPr>
        <p:spPr>
          <a:xfrm>
            <a:off x="2927559" y="2565400"/>
            <a:ext cx="2017535" cy="1008063"/>
          </a:xfrm>
          <a:solidFill>
            <a:schemeClr val="accent1">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1" name="Text Placeholder 5"/>
          <p:cNvSpPr>
            <a:spLocks noGrp="1"/>
          </p:cNvSpPr>
          <p:nvPr>
            <p:ph type="body" sz="quarter" idx="29"/>
          </p:nvPr>
        </p:nvSpPr>
        <p:spPr>
          <a:xfrm>
            <a:off x="5087611" y="1989138"/>
            <a:ext cx="201677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2" name="Text Placeholder 3"/>
          <p:cNvSpPr>
            <a:spLocks noGrp="1"/>
          </p:cNvSpPr>
          <p:nvPr>
            <p:ph type="body" sz="quarter" idx="30"/>
          </p:nvPr>
        </p:nvSpPr>
        <p:spPr>
          <a:xfrm>
            <a:off x="5087610" y="2565400"/>
            <a:ext cx="2017535" cy="1008063"/>
          </a:xfrm>
          <a:solidFill>
            <a:schemeClr val="accent4">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4" name="Text Placeholder 5"/>
          <p:cNvSpPr>
            <a:spLocks noGrp="1"/>
          </p:cNvSpPr>
          <p:nvPr>
            <p:ph type="body" sz="quarter" idx="32"/>
          </p:nvPr>
        </p:nvSpPr>
        <p:spPr>
          <a:xfrm>
            <a:off x="7248160" y="1989138"/>
            <a:ext cx="201677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5" name="Text Placeholder 3"/>
          <p:cNvSpPr>
            <a:spLocks noGrp="1"/>
          </p:cNvSpPr>
          <p:nvPr>
            <p:ph type="body" sz="quarter" idx="33"/>
          </p:nvPr>
        </p:nvSpPr>
        <p:spPr>
          <a:xfrm>
            <a:off x="7248159" y="2565400"/>
            <a:ext cx="2017535" cy="1008063"/>
          </a:xfrm>
          <a:solidFill>
            <a:schemeClr val="accent2">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7" name="Text Placeholder 5"/>
          <p:cNvSpPr>
            <a:spLocks noGrp="1"/>
          </p:cNvSpPr>
          <p:nvPr>
            <p:ph type="body" sz="quarter" idx="35"/>
          </p:nvPr>
        </p:nvSpPr>
        <p:spPr>
          <a:xfrm>
            <a:off x="9408461" y="1989138"/>
            <a:ext cx="201677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8" name="Text Placeholder 3"/>
          <p:cNvSpPr>
            <a:spLocks noGrp="1"/>
          </p:cNvSpPr>
          <p:nvPr>
            <p:ph type="body" sz="quarter" idx="36"/>
          </p:nvPr>
        </p:nvSpPr>
        <p:spPr>
          <a:xfrm>
            <a:off x="9408460" y="2565400"/>
            <a:ext cx="2017535" cy="1008063"/>
          </a:xfrm>
          <a:solidFill>
            <a:srgbClr val="FF3E60">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21" name="Text Placeholder 3">
            <a:extLst>
              <a:ext uri="{FF2B5EF4-FFF2-40B4-BE49-F238E27FC236}">
                <a16:creationId xmlns:a16="http://schemas.microsoft.com/office/drawing/2014/main" id="{975B663F-3DAF-4ED3-968F-857851A2319C}"/>
              </a:ext>
            </a:extLst>
          </p:cNvPr>
          <p:cNvSpPr>
            <a:spLocks noGrp="1"/>
          </p:cNvSpPr>
          <p:nvPr>
            <p:ph type="body" sz="quarter" idx="37"/>
          </p:nvPr>
        </p:nvSpPr>
        <p:spPr>
          <a:xfrm>
            <a:off x="7672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6ACEDFCA-6045-4841-A327-1E1041E1AD12}"/>
              </a:ext>
            </a:extLst>
          </p:cNvPr>
          <p:cNvSpPr>
            <a:spLocks noGrp="1"/>
          </p:cNvSpPr>
          <p:nvPr>
            <p:ph type="body" sz="quarter" idx="38"/>
          </p:nvPr>
        </p:nvSpPr>
        <p:spPr>
          <a:xfrm>
            <a:off x="29275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ECAF9A28-9C31-4452-9641-B8844AE99E94}"/>
              </a:ext>
            </a:extLst>
          </p:cNvPr>
          <p:cNvSpPr>
            <a:spLocks noGrp="1"/>
          </p:cNvSpPr>
          <p:nvPr>
            <p:ph type="body" sz="quarter" idx="39"/>
          </p:nvPr>
        </p:nvSpPr>
        <p:spPr>
          <a:xfrm>
            <a:off x="50878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1" name="Text Placeholder 3">
            <a:extLst>
              <a:ext uri="{FF2B5EF4-FFF2-40B4-BE49-F238E27FC236}">
                <a16:creationId xmlns:a16="http://schemas.microsoft.com/office/drawing/2014/main" id="{E409D3F7-F7D1-46C5-AE0D-FDFBFE328A57}"/>
              </a:ext>
            </a:extLst>
          </p:cNvPr>
          <p:cNvSpPr>
            <a:spLocks noGrp="1"/>
          </p:cNvSpPr>
          <p:nvPr>
            <p:ph type="body" sz="quarter" idx="40"/>
          </p:nvPr>
        </p:nvSpPr>
        <p:spPr>
          <a:xfrm>
            <a:off x="72481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2" name="Text Placeholder 3">
            <a:extLst>
              <a:ext uri="{FF2B5EF4-FFF2-40B4-BE49-F238E27FC236}">
                <a16:creationId xmlns:a16="http://schemas.microsoft.com/office/drawing/2014/main" id="{2655D6CA-0038-4B3D-A7EC-7E6EC94930BC}"/>
              </a:ext>
            </a:extLst>
          </p:cNvPr>
          <p:cNvSpPr>
            <a:spLocks noGrp="1"/>
          </p:cNvSpPr>
          <p:nvPr>
            <p:ph type="body" sz="quarter" idx="41"/>
          </p:nvPr>
        </p:nvSpPr>
        <p:spPr>
          <a:xfrm>
            <a:off x="94084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5737652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umerointi">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6BD0307D-7144-4618-ADCF-5E46E0AADBDB}"/>
              </a:ext>
            </a:extLst>
          </p:cNvPr>
          <p:cNvSpPr>
            <a:spLocks noGrp="1"/>
          </p:cNvSpPr>
          <p:nvPr>
            <p:ph type="body" sz="quarter" idx="37"/>
          </p:nvPr>
        </p:nvSpPr>
        <p:spPr>
          <a:xfrm>
            <a:off x="91128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19" name="Text Placeholder 3">
            <a:extLst>
              <a:ext uri="{FF2B5EF4-FFF2-40B4-BE49-F238E27FC236}">
                <a16:creationId xmlns:a16="http://schemas.microsoft.com/office/drawing/2014/main" id="{0109A1DB-AC37-4268-92E5-B8CB8B6F84E7}"/>
              </a:ext>
            </a:extLst>
          </p:cNvPr>
          <p:cNvSpPr>
            <a:spLocks noGrp="1"/>
          </p:cNvSpPr>
          <p:nvPr>
            <p:ph type="body" sz="quarter" idx="38"/>
          </p:nvPr>
        </p:nvSpPr>
        <p:spPr>
          <a:xfrm>
            <a:off x="465580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0" name="Text Placeholder 3">
            <a:extLst>
              <a:ext uri="{FF2B5EF4-FFF2-40B4-BE49-F238E27FC236}">
                <a16:creationId xmlns:a16="http://schemas.microsoft.com/office/drawing/2014/main" id="{FD377B09-9EA8-4EB3-B601-2F0301D65ADC}"/>
              </a:ext>
            </a:extLst>
          </p:cNvPr>
          <p:cNvSpPr>
            <a:spLocks noGrp="1"/>
          </p:cNvSpPr>
          <p:nvPr>
            <p:ph type="body" sz="quarter" idx="39"/>
          </p:nvPr>
        </p:nvSpPr>
        <p:spPr>
          <a:xfrm>
            <a:off x="840032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2" name="Text Placeholder 3">
            <a:extLst>
              <a:ext uri="{FF2B5EF4-FFF2-40B4-BE49-F238E27FC236}">
                <a16:creationId xmlns:a16="http://schemas.microsoft.com/office/drawing/2014/main" id="{81FFFA81-EAD8-4C0B-80B3-10CD55D781E7}"/>
              </a:ext>
            </a:extLst>
          </p:cNvPr>
          <p:cNvSpPr>
            <a:spLocks noGrp="1"/>
          </p:cNvSpPr>
          <p:nvPr>
            <p:ph type="body" sz="quarter" idx="40"/>
          </p:nvPr>
        </p:nvSpPr>
        <p:spPr>
          <a:xfrm>
            <a:off x="91128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3" name="Text Placeholder 3">
            <a:extLst>
              <a:ext uri="{FF2B5EF4-FFF2-40B4-BE49-F238E27FC236}">
                <a16:creationId xmlns:a16="http://schemas.microsoft.com/office/drawing/2014/main" id="{F93A3281-63EC-43C5-9E82-F2C08B974BCF}"/>
              </a:ext>
            </a:extLst>
          </p:cNvPr>
          <p:cNvSpPr>
            <a:spLocks noGrp="1"/>
          </p:cNvSpPr>
          <p:nvPr>
            <p:ph type="body" sz="quarter" idx="41"/>
          </p:nvPr>
        </p:nvSpPr>
        <p:spPr>
          <a:xfrm>
            <a:off x="465580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5" name="Text Placeholder 3">
            <a:extLst>
              <a:ext uri="{FF2B5EF4-FFF2-40B4-BE49-F238E27FC236}">
                <a16:creationId xmlns:a16="http://schemas.microsoft.com/office/drawing/2014/main" id="{3BDE2587-873A-462C-BE41-87325647729C}"/>
              </a:ext>
            </a:extLst>
          </p:cNvPr>
          <p:cNvSpPr>
            <a:spLocks noGrp="1"/>
          </p:cNvSpPr>
          <p:nvPr>
            <p:ph type="body" sz="quarter" idx="42"/>
          </p:nvPr>
        </p:nvSpPr>
        <p:spPr>
          <a:xfrm>
            <a:off x="840032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75FD9048-5DEA-4497-B4EE-9C521DA934F6}"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1" name="Text Placeholder 5"/>
          <p:cNvSpPr>
            <a:spLocks noGrp="1" noChangeAspect="1"/>
          </p:cNvSpPr>
          <p:nvPr>
            <p:ph type="body" sz="quarter" idx="13" hasCustomPrompt="1"/>
          </p:nvPr>
        </p:nvSpPr>
        <p:spPr>
          <a:xfrm>
            <a:off x="40721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4"/>
                </a:solidFill>
                <a:latin typeface="+mj-lt"/>
              </a:defRPr>
            </a:lvl1pPr>
            <a:lvl2pPr marL="0" indent="0" algn="ctr">
              <a:spcBef>
                <a:spcPts val="200"/>
              </a:spcBef>
              <a:buFontTx/>
              <a:buNone/>
              <a:defRPr sz="8000" b="0">
                <a:solidFill>
                  <a:schemeClr val="accent4"/>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0" name="Text Placeholder 5"/>
          <p:cNvSpPr>
            <a:spLocks noGrp="1" noChangeAspect="1"/>
          </p:cNvSpPr>
          <p:nvPr>
            <p:ph type="body" sz="quarter" idx="15" hasCustomPrompt="1"/>
          </p:nvPr>
        </p:nvSpPr>
        <p:spPr>
          <a:xfrm>
            <a:off x="415173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3"/>
                </a:solidFill>
                <a:latin typeface="+mj-lt"/>
              </a:defRPr>
            </a:lvl1pPr>
            <a:lvl2pPr marL="0" indent="0" algn="ctr">
              <a:spcBef>
                <a:spcPts val="200"/>
              </a:spcBef>
              <a:buFontTx/>
              <a:buNone/>
              <a:defRPr sz="8000" b="0">
                <a:solidFill>
                  <a:schemeClr val="accent3"/>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2" name="Text Placeholder 5"/>
          <p:cNvSpPr>
            <a:spLocks noGrp="1" noChangeAspect="1"/>
          </p:cNvSpPr>
          <p:nvPr>
            <p:ph type="body" sz="quarter" idx="17" hasCustomPrompt="1"/>
          </p:nvPr>
        </p:nvSpPr>
        <p:spPr>
          <a:xfrm>
            <a:off x="789625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1"/>
                </a:solidFill>
                <a:latin typeface="+mj-lt"/>
              </a:defRPr>
            </a:lvl1pPr>
            <a:lvl2pPr marL="0" indent="0" algn="ctr">
              <a:spcBef>
                <a:spcPts val="200"/>
              </a:spcBef>
              <a:buFontTx/>
              <a:buNone/>
              <a:defRPr sz="80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5" name="Text Placeholder 5"/>
          <p:cNvSpPr>
            <a:spLocks noGrp="1" noChangeAspect="1"/>
          </p:cNvSpPr>
          <p:nvPr>
            <p:ph type="body" sz="quarter" idx="19" hasCustomPrompt="1"/>
          </p:nvPr>
        </p:nvSpPr>
        <p:spPr>
          <a:xfrm>
            <a:off x="40721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6"/>
                </a:solidFill>
                <a:latin typeface="+mj-lt"/>
              </a:defRPr>
            </a:lvl1pPr>
            <a:lvl2pPr marL="0" indent="0" algn="ctr">
              <a:spcBef>
                <a:spcPts val="200"/>
              </a:spcBef>
              <a:buFontTx/>
              <a:buNone/>
              <a:defRPr sz="8000" b="0">
                <a:solidFill>
                  <a:schemeClr val="accent6"/>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7" name="Text Placeholder 5"/>
          <p:cNvSpPr>
            <a:spLocks noGrp="1" noChangeAspect="1"/>
          </p:cNvSpPr>
          <p:nvPr>
            <p:ph type="body" sz="quarter" idx="21" hasCustomPrompt="1"/>
          </p:nvPr>
        </p:nvSpPr>
        <p:spPr>
          <a:xfrm>
            <a:off x="415173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2"/>
                </a:solidFill>
                <a:latin typeface="+mj-lt"/>
              </a:defRPr>
            </a:lvl1pPr>
            <a:lvl2pPr marL="0" indent="0" algn="ctr">
              <a:spcBef>
                <a:spcPts val="200"/>
              </a:spcBef>
              <a:buFontTx/>
              <a:buNone/>
              <a:defRPr sz="8000" b="0">
                <a:solidFill>
                  <a:schemeClr val="accent2"/>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9" name="Text Placeholder 5"/>
          <p:cNvSpPr>
            <a:spLocks noGrp="1" noChangeAspect="1"/>
          </p:cNvSpPr>
          <p:nvPr>
            <p:ph type="body" sz="quarter" idx="23" hasCustomPrompt="1"/>
          </p:nvPr>
        </p:nvSpPr>
        <p:spPr>
          <a:xfrm>
            <a:off x="789625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5"/>
                </a:solidFill>
                <a:latin typeface="+mj-lt"/>
              </a:defRPr>
            </a:lvl1pPr>
            <a:lvl2pPr marL="0" indent="0" algn="ctr">
              <a:spcBef>
                <a:spcPts val="200"/>
              </a:spcBef>
              <a:buFontTx/>
              <a:buNone/>
              <a:defRPr sz="8000" b="0">
                <a:solidFill>
                  <a:schemeClr val="accent5"/>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Tree>
    <p:extLst>
      <p:ext uri="{BB962C8B-B14F-4D97-AF65-F5344CB8AC3E}">
        <p14:creationId xmlns:p14="http://schemas.microsoft.com/office/powerpoint/2010/main" val="14151484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Väliotsikko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1FB8D615-AD96-4EB6-9214-D90B85C65DA7}"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BF344943-A0A2-42BD-89C5-48F43EBE204B}"/>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8550348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8D2FC861-FC86-4FF4-A50C-89C7B28C10B0}"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ABBF4488-7E1A-4DAF-9066-BFD0BA9DC8C7}"/>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556196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1A464CB-4A87-4967-9499-95CB747DACE3}"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CAD9E424-FE63-4724-8350-7238C6CD49CB}"/>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2804670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4D82002A-7AA0-4F5C-A0FD-150D38BFD2D6}"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71BDAE9F-350D-4F50-A976-2C516108D38E}"/>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8468807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4"/>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2A0504B-A3F2-405C-9155-C619572FC21C}"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8AEEDBFD-277C-434B-9A9A-87EE86F3BF94}"/>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1976039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AE7C8EA-7D5B-4ECC-B84F-BEAF5A03A11D}"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CF201B11-9274-4F82-A5C3-7FAE916E061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3339511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Date Placeholder 2"/>
          <p:cNvSpPr>
            <a:spLocks noGrp="1"/>
          </p:cNvSpPr>
          <p:nvPr>
            <p:ph type="dt" sz="half" idx="10"/>
          </p:nvPr>
        </p:nvSpPr>
        <p:spPr/>
        <p:txBody>
          <a:bodyPr/>
          <a:lstStyle/>
          <a:p>
            <a:fld id="{6BE111E2-37B1-4109-A1BB-6B241DDDB9DB}" type="datetime1">
              <a:rPr lang="fi-FI" smtClean="0"/>
              <a:t>25.5.2022</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8311711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15999BF7-CE1F-4794-BE7A-0EBBEDC83E91}"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DE41C726-91B5-4DC4-ADD0-FD7392546F7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5815717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A3425D23-A5E1-4458-8F52-DB3FA246251F}"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197F7F2B-0E7B-4A96-B3C5-5F122BDA54FA}"/>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1521191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A4432D0-F305-446D-95E3-48EAD8038911}"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947830F6-C9F2-4A36-980C-6136E35544A3}"/>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7654787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080BAEA-5B18-405A-A401-F49736D1ACDD}"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2917A08A-EF19-4C97-BFDB-32BDC040E85A}"/>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622399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1333C36-1DDA-469D-A0C5-6C5A2A7F67F1}"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F926DAD9-CB9B-4DD3-B989-9A965534D70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590946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osto viol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C64B0AE-AE5B-43D8-B88D-91BF9EDE0233}"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9072D378-F85C-4DF2-8A13-E74B0A19D64A}"/>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2975510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Nosto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22E3422-7BAB-4AD4-A34D-B52D7DF25070}"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A973845A-77BC-43ED-9C7E-531CC29C2444}"/>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5285733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2F2B63E-0CF4-43E4-BECC-91438CF8411E}"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7B3BFD74-E392-4B24-B78B-157CBF2B29BD}"/>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5792900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osto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503D9EB-944F-4EAE-8444-A343F5A66C71}"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F1982993-374A-46F6-AAEB-48323C4876A6}"/>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364254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163B-F3D6-4AA2-B052-E1F9BA0A5D4E}" type="datetime1">
              <a:rPr lang="fi-FI" smtClean="0"/>
              <a:t>25.5.2022</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6038366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1ECAD5F9-8A23-4475-850C-F4CA7E4DAEB7}"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descr="Icon&#10;&#10;Description automatically generated">
            <a:hlinkClick r:id="rId6"/>
            <a:extLst>
              <a:ext uri="{FF2B5EF4-FFF2-40B4-BE49-F238E27FC236}">
                <a16:creationId xmlns:a16="http://schemas.microsoft.com/office/drawing/2014/main" id="{5B53270C-43DF-46FE-A4F5-29F29992F4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7" name="Freeform 6">
            <a:hlinkClick r:id="rId8"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3" name="TextBox 12">
            <a:hlinkClick r:id="rId9"/>
            <a:extLst>
              <a:ext uri="{FF2B5EF4-FFF2-40B4-BE49-F238E27FC236}">
                <a16:creationId xmlns:a16="http://schemas.microsoft.com/office/drawing/2014/main" id="{2291F968-8CBB-4022-ACCE-1E6A59F92822}"/>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accent3"/>
                </a:solidFill>
                <a:latin typeface="+mn-lt"/>
              </a:rPr>
              <a:t>www.kuntaliitto.fi</a:t>
            </a:r>
          </a:p>
        </p:txBody>
      </p:sp>
    </p:spTree>
    <p:extLst>
      <p:ext uri="{BB962C8B-B14F-4D97-AF65-F5344CB8AC3E}">
        <p14:creationId xmlns:p14="http://schemas.microsoft.com/office/powerpoint/2010/main" val="28016902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Tree>
    <p:extLst>
      <p:ext uri="{BB962C8B-B14F-4D97-AF65-F5344CB8AC3E}">
        <p14:creationId xmlns:p14="http://schemas.microsoft.com/office/powerpoint/2010/main" val="35245846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ED4FE1FF-BE8E-4940-B2D3-34DFF88B18CB}"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FE8C9A53-2F70-4A43-B470-63B2A2A62E87}"/>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0241739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FC1B5BAD-9C63-4C69-87C4-819DEDC62D6D}"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2"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3"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4"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5"/>
            <a:extLst>
              <a:ext uri="{FF2B5EF4-FFF2-40B4-BE49-F238E27FC236}">
                <a16:creationId xmlns:a16="http://schemas.microsoft.com/office/drawing/2014/main" id="{941B77CA-24CD-4DBD-A47E-5984688C247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8" name="Freeform 6">
            <a:hlinkClick r:id="rId7"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9" name="TextBox 18">
            <a:hlinkClick r:id="rId8"/>
            <a:extLst>
              <a:ext uri="{FF2B5EF4-FFF2-40B4-BE49-F238E27FC236}">
                <a16:creationId xmlns:a16="http://schemas.microsoft.com/office/drawing/2014/main" id="{8D639896-BD23-481B-A03C-839F5F9583A4}"/>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Tree>
    <p:extLst>
      <p:ext uri="{BB962C8B-B14F-4D97-AF65-F5344CB8AC3E}">
        <p14:creationId xmlns:p14="http://schemas.microsoft.com/office/powerpoint/2010/main" val="19951742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2">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B9145441-B421-48FF-AF9C-FF5C4818C8F7}"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2"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3"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4"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5"/>
            <a:extLst>
              <a:ext uri="{FF2B5EF4-FFF2-40B4-BE49-F238E27FC236}">
                <a16:creationId xmlns:a16="http://schemas.microsoft.com/office/drawing/2014/main" id="{685C5932-3F7F-41CB-87DD-B2ABBE5E62A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7"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9" name="TextBox 18">
            <a:hlinkClick r:id="rId8"/>
            <a:extLst>
              <a:ext uri="{FF2B5EF4-FFF2-40B4-BE49-F238E27FC236}">
                <a16:creationId xmlns:a16="http://schemas.microsoft.com/office/drawing/2014/main" id="{DCA6CD3D-5272-47DC-8457-908428678D79}"/>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Tree>
    <p:extLst>
      <p:ext uri="{BB962C8B-B14F-4D97-AF65-F5344CB8AC3E}">
        <p14:creationId xmlns:p14="http://schemas.microsoft.com/office/powerpoint/2010/main" val="1080962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1669524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5189629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79614B5-578D-468F-9090-1F59D13EFBEC}"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0" name="Text Placeholder 2">
            <a:extLst>
              <a:ext uri="{FF2B5EF4-FFF2-40B4-BE49-F238E27FC236}">
                <a16:creationId xmlns:a16="http://schemas.microsoft.com/office/drawing/2014/main" id="{FEA61D0F-76FD-476A-AABC-5CF7457B0D08}"/>
              </a:ext>
            </a:extLst>
          </p:cNvPr>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4551153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solidFill>
                  <a:schemeClr val="bg1"/>
                </a:solidFill>
              </a:defRPr>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5735DE95-D114-4AEA-A812-E14BD5E49622}"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0" name="Text Placeholder 2">
            <a:extLst>
              <a:ext uri="{FF2B5EF4-FFF2-40B4-BE49-F238E27FC236}">
                <a16:creationId xmlns:a16="http://schemas.microsoft.com/office/drawing/2014/main" id="{AEF06DBD-CF98-4F65-8CA2-F02B8B05C861}"/>
              </a:ext>
            </a:extLst>
          </p:cNvPr>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3516401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3208654-B07A-4704-BD4C-3600EF4D3889}"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Text Placeholder 2">
            <a:extLst>
              <a:ext uri="{FF2B5EF4-FFF2-40B4-BE49-F238E27FC236}">
                <a16:creationId xmlns:a16="http://schemas.microsoft.com/office/drawing/2014/main" id="{8D855733-A36D-4272-810F-073F71CD9F09}"/>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3484658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7E774FDB-E875-4D3F-8862-251C29449380}"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Text Placeholder 2">
            <a:extLst>
              <a:ext uri="{FF2B5EF4-FFF2-40B4-BE49-F238E27FC236}">
                <a16:creationId xmlns:a16="http://schemas.microsoft.com/office/drawing/2014/main" id="{94E7C498-4D6A-47D7-8032-B658B26BCC98}"/>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7907579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äliotsikkodi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C71194F-0947-4BD5-A12E-64CAC5CECC1F}"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Text Placeholder 2">
            <a:extLst>
              <a:ext uri="{FF2B5EF4-FFF2-40B4-BE49-F238E27FC236}">
                <a16:creationId xmlns:a16="http://schemas.microsoft.com/office/drawing/2014/main" id="{E002B06E-209A-4165-9127-7DC450D06474}"/>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9893573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Väliotsikkodia vaaleall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C6EA409-A95B-408E-8809-4F287FB5716D}"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Text Placeholder 2">
            <a:extLst>
              <a:ext uri="{FF2B5EF4-FFF2-40B4-BE49-F238E27FC236}">
                <a16:creationId xmlns:a16="http://schemas.microsoft.com/office/drawing/2014/main" id="{62F31E1C-DCBD-419B-8249-143B9D8150C5}"/>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3573227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AD163EEF-B8F6-4FA6-A43B-42F29449964B}"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91756FC6-3682-4F22-877B-F8802FE3F799}"/>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6478668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inaus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5613-0FBC-4A2B-A10F-E5C140DFFEEC}"/>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1849ECF7-BCC6-444B-91DD-0A498E68CC2C}"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9" name="Text Placeholder 2">
            <a:extLst>
              <a:ext uri="{FF2B5EF4-FFF2-40B4-BE49-F238E27FC236}">
                <a16:creationId xmlns:a16="http://schemas.microsoft.com/office/drawing/2014/main" id="{B516032D-100E-4CB1-8662-E10593766FA4}"/>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5076584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Lainaus 2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6C31B4-89A7-4449-B288-D72F05738CB9}"/>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B6892272-29E1-40F0-A23D-4521FB93520D}"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9" name="Text Placeholder 2">
            <a:extLst>
              <a:ext uri="{FF2B5EF4-FFF2-40B4-BE49-F238E27FC236}">
                <a16:creationId xmlns:a16="http://schemas.microsoft.com/office/drawing/2014/main" id="{2D917702-4ABB-45F8-BB84-9D6C72DFBCBB}"/>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5135722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isältö ja grafiikka kuvalla">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D53BDE4-81AB-41F6-A004-26DAD8D0DCC6}"/>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22DBA17B-2728-4812-BD36-2D48D0819177}"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13" name="Text Placeholder 2">
            <a:extLst>
              <a:ext uri="{FF2B5EF4-FFF2-40B4-BE49-F238E27FC236}">
                <a16:creationId xmlns:a16="http://schemas.microsoft.com/office/drawing/2014/main" id="{9F255DE5-0541-4FC2-85E3-38F38326AE86}"/>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8782699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3F73254E-B6CD-4592-9C35-AAF54117EE2A}" type="datetime1">
              <a:rPr lang="fi-FI" noProof="0" smtClean="0"/>
              <a:t>25.5.2022</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25468121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4EB299D4-57F5-4C10-81C1-8BF8F799F7C0}"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32332789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solidFill>
                  <a:schemeClr val="bg1"/>
                </a:solidFill>
              </a:defRPr>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7A227564-0586-4505-BF1F-E84027D5EBA7}"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3128929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7BE94E73-A393-4ECF-BC02-065EDEC21D28}"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27936356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4"/>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62FAB94D-EAA4-4ABB-AA8C-06714C2040FE}"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4"/>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34634499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3"/>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EC95CC45-6607-47DC-A7A9-BF90EC2628BD}"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11197402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inaus / somenos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56050" y="1628750"/>
            <a:ext cx="4969188" cy="2592360"/>
          </a:xfrm>
        </p:spPr>
        <p:txBody>
          <a:bodyPr anchor="t" anchorCtr="0">
            <a:noAutofit/>
          </a:bodyPr>
          <a:lstStyle>
            <a:lvl1pPr algn="l">
              <a:defRPr sz="4000">
                <a:solidFill>
                  <a:schemeClr val="accent3"/>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B33FB06A-2199-45FA-83DB-6FECE6E0A95E}"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6456050" y="4365130"/>
            <a:ext cx="4969188" cy="1440359"/>
          </a:xfrm>
        </p:spPr>
        <p:txBody>
          <a:bodyPr>
            <a:noAutofit/>
          </a:bodyPr>
          <a:lstStyle>
            <a:lvl1pPr marL="0" indent="0">
              <a:buFontTx/>
              <a:buNone/>
              <a:defRPr sz="20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9525687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CB251319-CC70-4A86-8B39-757128D01B55}"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671D3D9E-718A-4255-A1B1-D4A84671C9F6}"/>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8156484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68316CC7-DE12-41D9-9D9A-4FA28A6C21A8}"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9"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4297315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67A1DCB-3851-4A5B-BCB6-D4786F0F6F94}"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8"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6370502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en-US" noProof="0"/>
              <a:t>Click to edit Master title style</a:t>
            </a:r>
            <a:endParaRPr lang="fi-FI" noProof="0"/>
          </a:p>
        </p:txBody>
      </p:sp>
      <p:sp>
        <p:nvSpPr>
          <p:cNvPr id="3" name="Content Placeholder 2"/>
          <p:cNvSpPr>
            <a:spLocks noGrp="1"/>
          </p:cNvSpPr>
          <p:nvPr>
            <p:ph idx="1"/>
          </p:nvPr>
        </p:nvSpPr>
        <p:spPr>
          <a:xfrm>
            <a:off x="766763" y="2565400"/>
            <a:ext cx="10658475" cy="32400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54ECBA33-160D-4EC6-909B-9CB559B0B403}" type="datetime1">
              <a:rPr lang="fi-FI" noProof="0" smtClean="0"/>
              <a:t>25.5.2022</a:t>
            </a:fld>
            <a:endParaRPr lang="fi-FI" noProof="0"/>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a:p>
        </p:txBody>
      </p:sp>
    </p:spTree>
    <p:extLst>
      <p:ext uri="{BB962C8B-B14F-4D97-AF65-F5344CB8AC3E}">
        <p14:creationId xmlns:p14="http://schemas.microsoft.com/office/powerpoint/2010/main" val="10101850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98AD4220-0D06-4B95-9657-C9EB0E3F48C9}" type="datetime1">
              <a:rPr lang="fi-FI" smtClean="0"/>
              <a:t>25.5.2022</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27963503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311900" y="2852919"/>
            <a:ext cx="5113338" cy="29525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841CBBC2-2705-4909-A44B-E8E547993242}"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1683519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5113337" cy="38163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6311900" y="1989137"/>
            <a:ext cx="5113338" cy="381635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7C401418-3AB9-4A57-9BE9-76E818D353E7}"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8452993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10651227"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90606902-C255-44A1-8286-8619BDE5DB6C}"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35791718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5113337" cy="38163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8A95EB08-A361-4348-9F3E-02C2712B35A8}"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en-US" noProof="0"/>
              <a:t>Click icon to add picture</a:t>
            </a:r>
            <a:endParaRPr lang="fi-FI" noProof="0"/>
          </a:p>
        </p:txBody>
      </p:sp>
    </p:spTree>
    <p:extLst>
      <p:ext uri="{BB962C8B-B14F-4D97-AF65-F5344CB8AC3E}">
        <p14:creationId xmlns:p14="http://schemas.microsoft.com/office/powerpoint/2010/main" val="30495989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6311901" y="1989138"/>
            <a:ext cx="5113338" cy="38163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5F0FA206-5037-4386-A71E-BA74030E6AF4}"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en-US" noProof="0"/>
              <a:t>Click icon to add picture</a:t>
            </a:r>
            <a:endParaRPr lang="fi-FI" noProof="0"/>
          </a:p>
        </p:txBody>
      </p:sp>
    </p:spTree>
    <p:extLst>
      <p:ext uri="{BB962C8B-B14F-4D97-AF65-F5344CB8AC3E}">
        <p14:creationId xmlns:p14="http://schemas.microsoft.com/office/powerpoint/2010/main" val="42619538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84340ED4-C6FE-4FAE-AFC3-75E56FFF71C9}"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23485155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endParaRPr lang="fi-FI" noProof="0" dirty="0"/>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C5E01554-BD96-489C-AC34-A7B4D28A369C}" type="datetime1">
              <a:rPr lang="fi-FI" noProof="0" smtClean="0"/>
              <a:t>25.5.2022</a:t>
            </a:fld>
            <a:endParaRPr lang="fi-FI" noProof="0" dirty="0"/>
          </a:p>
        </p:txBody>
      </p:sp>
      <p:sp>
        <p:nvSpPr>
          <p:cNvPr id="5" name="Footer Placeholder 4"/>
          <p:cNvSpPr>
            <a:spLocks noGrp="1"/>
          </p:cNvSpPr>
          <p:nvPr>
            <p:ph type="ftr" sz="quarter" idx="11"/>
          </p:nvPr>
        </p:nvSpPr>
        <p:spPr/>
        <p:txBody>
          <a:body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dirty="0"/>
          </a:p>
        </p:txBody>
      </p:sp>
    </p:spTree>
    <p:extLst>
      <p:ext uri="{BB962C8B-B14F-4D97-AF65-F5344CB8AC3E}">
        <p14:creationId xmlns:p14="http://schemas.microsoft.com/office/powerpoint/2010/main" val="12948211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9C76FDF6-01CE-4895-B906-A8CDF2AFEEBB}"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31345826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3C7E74B2-E516-4435-B461-CA65DCAC78D1}"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17699305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768E5A34-EE4F-4300-BC0F-34FBC4D65423}"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6194515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49A53939-6D20-48CE-8A65-6883A101DFFB}"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en-US" noProof="0"/>
              <a:t>Click icon to add picture</a:t>
            </a:r>
            <a:endParaRPr lang="fi-FI" noProof="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en-US" noProof="0"/>
              <a:t>Click icon to add picture</a:t>
            </a:r>
            <a:endParaRPr lang="fi-FI" noProof="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en-US" noProof="0"/>
              <a:t>Click icon to add picture</a:t>
            </a:r>
            <a:endParaRPr lang="fi-FI" noProof="0"/>
          </a:p>
        </p:txBody>
      </p:sp>
    </p:spTree>
    <p:extLst>
      <p:ext uri="{BB962C8B-B14F-4D97-AF65-F5344CB8AC3E}">
        <p14:creationId xmlns:p14="http://schemas.microsoft.com/office/powerpoint/2010/main" val="19771105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1DA28073-A458-4B12-9446-D38333399C64}"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8773739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Date Placeholder 6"/>
          <p:cNvSpPr>
            <a:spLocks noGrp="1"/>
          </p:cNvSpPr>
          <p:nvPr>
            <p:ph type="dt" sz="half" idx="10"/>
          </p:nvPr>
        </p:nvSpPr>
        <p:spPr/>
        <p:txBody>
          <a:bodyPr/>
          <a:lstStyle/>
          <a:p>
            <a:fld id="{90963F2F-44B9-41C8-8927-50FD9A36BCAE}"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35086180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Date Placeholder 6"/>
          <p:cNvSpPr>
            <a:spLocks noGrp="1"/>
          </p:cNvSpPr>
          <p:nvPr>
            <p:ph type="dt" sz="half" idx="10"/>
          </p:nvPr>
        </p:nvSpPr>
        <p:spPr/>
        <p:txBody>
          <a:bodyPr/>
          <a:lstStyle/>
          <a:p>
            <a:fld id="{C6BF9130-7A42-4FBD-AEC6-4BFCDA2A07E7}"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15308555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CAFC92E4-B935-4FE6-B163-FE6F8B9B506C}"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en-US" noProof="0"/>
              <a:t>Click to edit Master title style</a:t>
            </a:r>
            <a:endParaRPr lang="fi-FI" noProof="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en-US" noProof="0"/>
              <a:t>Click icon to add chart</a:t>
            </a:r>
            <a:endParaRPr lang="fi-FI" noProof="0"/>
          </a:p>
        </p:txBody>
      </p:sp>
    </p:spTree>
    <p:extLst>
      <p:ext uri="{BB962C8B-B14F-4D97-AF65-F5344CB8AC3E}">
        <p14:creationId xmlns:p14="http://schemas.microsoft.com/office/powerpoint/2010/main" val="24516095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5D09515-BBF2-40CB-8DFB-BA183B8AAB94}"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en-US" noProof="0"/>
              <a:t>Click to edit Master title style</a:t>
            </a:r>
            <a:endParaRPr lang="fi-FI" noProof="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en-US" noProof="0"/>
              <a:t>Click icon to add chart</a:t>
            </a:r>
            <a:endParaRPr lang="fi-FI" noProof="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en-US" noProof="0"/>
              <a:t>Click icon to add chart</a:t>
            </a:r>
            <a:endParaRPr lang="fi-FI" noProof="0"/>
          </a:p>
        </p:txBody>
      </p:sp>
    </p:spTree>
    <p:extLst>
      <p:ext uri="{BB962C8B-B14F-4D97-AF65-F5344CB8AC3E}">
        <p14:creationId xmlns:p14="http://schemas.microsoft.com/office/powerpoint/2010/main" val="22152010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B40BE1D-27B4-45A7-AD76-1198A7D57D99}" type="datetime1">
              <a:rPr lang="fi-FI" smtClean="0"/>
              <a:t>25.5.2022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en-US" noProof="0"/>
              <a:t>Click to edit Master title style</a:t>
            </a:r>
            <a:endParaRPr lang="fi-FI" noProof="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en-US" noProof="0"/>
              <a:t>Click icon to add chart</a:t>
            </a:r>
            <a:endParaRPr lang="fi-FI" noProof="0"/>
          </a:p>
        </p:txBody>
      </p:sp>
    </p:spTree>
    <p:extLst>
      <p:ext uri="{BB962C8B-B14F-4D97-AF65-F5344CB8AC3E}">
        <p14:creationId xmlns:p14="http://schemas.microsoft.com/office/powerpoint/2010/main" val="41490754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A25D1783-9B67-47D5-BD56-9F174F4EAE56}" type="datetime1">
              <a:rPr lang="fi-FI" smtClean="0"/>
              <a:t>25.5.2022</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3766240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5" name="Date Placeholder 4"/>
          <p:cNvSpPr>
            <a:spLocks noGrp="1"/>
          </p:cNvSpPr>
          <p:nvPr>
            <p:ph type="dt" sz="half" idx="10"/>
          </p:nvPr>
        </p:nvSpPr>
        <p:spPr/>
        <p:txBody>
          <a:bodyPr/>
          <a:lstStyle/>
          <a:p>
            <a:fld id="{3DBA2578-D1ED-4406-9F94-0AB22A2B6A3C}"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10658475" cy="3816350"/>
          </a:xfrm>
        </p:spPr>
        <p:txBody>
          <a:bodyPr/>
          <a:lstStyle>
            <a:lvl1pPr marL="0" indent="0">
              <a:buFontTx/>
              <a:buNone/>
              <a:defRPr sz="1200"/>
            </a:lvl1pPr>
          </a:lstStyle>
          <a:p>
            <a:r>
              <a:rPr lang="en-US"/>
              <a:t>Click icon to add table</a:t>
            </a:r>
          </a:p>
        </p:txBody>
      </p:sp>
    </p:spTree>
    <p:extLst>
      <p:ext uri="{BB962C8B-B14F-4D97-AF65-F5344CB8AC3E}">
        <p14:creationId xmlns:p14="http://schemas.microsoft.com/office/powerpoint/2010/main" val="2501276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5" name="Date Placeholder 4"/>
          <p:cNvSpPr>
            <a:spLocks noGrp="1"/>
          </p:cNvSpPr>
          <p:nvPr>
            <p:ph type="dt" sz="half" idx="10"/>
          </p:nvPr>
        </p:nvSpPr>
        <p:spPr/>
        <p:txBody>
          <a:bodyPr/>
          <a:lstStyle/>
          <a:p>
            <a:fld id="{9F5BD0C2-3805-48AA-8034-4776FDEFC4F5}" type="datetime1">
              <a:rPr lang="fi-FI" smtClean="0"/>
              <a:t>25.5.2022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en-US"/>
              <a:t>Click icon to add table</a:t>
            </a:r>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en-US"/>
              <a:t>Click icon to add table</a:t>
            </a:r>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en-US"/>
              <a:t>Click icon to add table</a:t>
            </a:r>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en-US"/>
              <a:t>Click icon to add table</a:t>
            </a:r>
          </a:p>
        </p:txBody>
      </p:sp>
    </p:spTree>
    <p:extLst>
      <p:ext uri="{BB962C8B-B14F-4D97-AF65-F5344CB8AC3E}">
        <p14:creationId xmlns:p14="http://schemas.microsoft.com/office/powerpoint/2010/main" val="13482755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Väliotsikkodia roos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en-US" noProof="0"/>
              <a:t>Click to edit Master title style</a:t>
            </a:r>
            <a:endParaRPr lang="fi-FI" noProof="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noFill/>
              </a:defRPr>
            </a:lvl1pPr>
          </a:lstStyle>
          <a:p>
            <a:fld id="{0614DF77-57E5-43AE-89EB-A3037004F2C0}"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6099546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en-US" noProof="0"/>
              <a:t>Click to edit Master title style</a:t>
            </a:r>
            <a:endParaRPr lang="fi-FI" noProof="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noFill/>
              </a:defRPr>
            </a:lvl1pPr>
          </a:lstStyle>
          <a:p>
            <a:fld id="{55070E62-652A-4FCA-A48A-A3C9B5D21054}"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7302626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en-US" noProof="0"/>
              <a:t>Click to edit Master title style</a:t>
            </a:r>
            <a:endParaRPr lang="fi-FI" noProof="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noFill/>
              </a:defRPr>
            </a:lvl1pPr>
          </a:lstStyle>
          <a:p>
            <a:fld id="{64807B02-D0B4-4A08-B62E-A00F5B78E985}"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3627193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en-US" noProof="0"/>
              <a:t>Click to edit Master title style</a:t>
            </a:r>
            <a:endParaRPr lang="fi-FI" noProof="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noFill/>
              </a:defRPr>
            </a:lvl1pPr>
          </a:lstStyle>
          <a:p>
            <a:fld id="{96A53D7B-6B97-4993-8B7C-225FD1A23FDA}" type="datetime1">
              <a:rPr lang="fi-FI" smtClean="0"/>
              <a:t>25.5.2022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6527728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49B95E72-162F-498F-B705-BE5BB9DFFA3F}" type="datetime1">
              <a:rPr lang="fi-FI" smtClean="0"/>
              <a:t>25.5.2022</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9822371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F2DA8B51-994D-4A31-B782-77968A11E968}"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1144281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44088E3-6F12-4947-AD33-6B633F33A9C7}"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234885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256D4DAF-E4C3-4958-B746-FD7B1AD5EF19}" type="datetime1">
              <a:rPr lang="fi-FI" smtClean="0"/>
              <a:t>25.5.2022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0029199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theme" Target="../theme/theme2.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image" Target="../media/image1.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theme" Target="../theme/theme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50" Type="http://schemas.openxmlformats.org/officeDocument/2006/relationships/slideLayout" Target="../slideLayouts/slideLayout170.xml"/><Relationship Id="rId55" Type="http://schemas.openxmlformats.org/officeDocument/2006/relationships/slideLayout" Target="../slideLayouts/slideLayout175.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9" Type="http://schemas.openxmlformats.org/officeDocument/2006/relationships/slideLayout" Target="../slideLayouts/slideLayout149.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53" Type="http://schemas.openxmlformats.org/officeDocument/2006/relationships/slideLayout" Target="../slideLayouts/slideLayout173.xml"/><Relationship Id="rId58" Type="http://schemas.openxmlformats.org/officeDocument/2006/relationships/image" Target="../media/image1.png"/><Relationship Id="rId5" Type="http://schemas.openxmlformats.org/officeDocument/2006/relationships/slideLayout" Target="../slideLayouts/slideLayout125.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56" Type="http://schemas.openxmlformats.org/officeDocument/2006/relationships/slideLayout" Target="../slideLayouts/slideLayout176.xml"/><Relationship Id="rId8" Type="http://schemas.openxmlformats.org/officeDocument/2006/relationships/slideLayout" Target="../slideLayouts/slideLayout128.xml"/><Relationship Id="rId51" Type="http://schemas.openxmlformats.org/officeDocument/2006/relationships/slideLayout" Target="../slideLayouts/slideLayout171.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slideLayout" Target="../slideLayouts/slideLayout166.xml"/><Relationship Id="rId20" Type="http://schemas.openxmlformats.org/officeDocument/2006/relationships/slideLayout" Target="../slideLayouts/slideLayout140.xml"/><Relationship Id="rId41" Type="http://schemas.openxmlformats.org/officeDocument/2006/relationships/slideLayout" Target="../slideLayouts/slideLayout161.xml"/><Relationship Id="rId54" Type="http://schemas.openxmlformats.org/officeDocument/2006/relationships/slideLayout" Target="../slideLayouts/slideLayout174.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slideLayout" Target="../slideLayouts/slideLayout169.xml"/><Relationship Id="rId57" Type="http://schemas.openxmlformats.org/officeDocument/2006/relationships/theme" Target="../theme/theme4.xml"/><Relationship Id="rId10" Type="http://schemas.openxmlformats.org/officeDocument/2006/relationships/slideLayout" Target="../slideLayouts/slideLayout130.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52"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dirty="0"/>
              <a:t>Click to edit Master text styles</a:t>
            </a:r>
          </a:p>
          <a:p>
            <a:pPr lvl="1"/>
            <a:r>
              <a:rPr lang="fi-FI" noProof="0" dirty="0"/>
              <a:t>Second level</a:t>
            </a:r>
          </a:p>
          <a:p>
            <a:pPr lvl="2"/>
            <a:r>
              <a:rPr lang="fi-FI" noProof="0" dirty="0"/>
              <a:t>Third level</a:t>
            </a:r>
          </a:p>
          <a:p>
            <a:pPr lvl="5"/>
            <a:endParaRPr lang="fi-FI" noProof="0" dirty="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3B369565-26DD-4407-B43B-8514F803BA6F}" type="datetime1">
              <a:rPr lang="fi-FI" noProof="0" smtClean="0"/>
              <a:t>25.5.2022</a:t>
            </a:fld>
            <a:endParaRPr lang="fi-FI" noProof="0" dirty="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dirty="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dirty="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kuntaliitto</a:t>
            </a:r>
            <a:endParaRPr lang="en-GB" sz="200" dirty="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6">
            <a:extLst>
              <a:ext uri="{FF2B5EF4-FFF2-40B4-BE49-F238E27FC236}">
                <a16:creationId xmlns:a16="http://schemas.microsoft.com/office/drawing/2014/main" id="{8BB19D9D-FC4B-48A0-AC79-4FAAAD94A8FD}"/>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dirty="0"/>
          </a:p>
        </p:txBody>
      </p:sp>
    </p:spTree>
    <p:extLst>
      <p:ext uri="{BB962C8B-B14F-4D97-AF65-F5344CB8AC3E}">
        <p14:creationId xmlns:p14="http://schemas.microsoft.com/office/powerpoint/2010/main" val="1568533639"/>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62" r:id="rId3"/>
    <p:sldLayoutId id="2147483663" r:id="rId4"/>
    <p:sldLayoutId id="2147483705" r:id="rId5"/>
    <p:sldLayoutId id="2147483661" r:id="rId6"/>
    <p:sldLayoutId id="2147483707" r:id="rId7"/>
    <p:sldLayoutId id="2147483668" r:id="rId8"/>
    <p:sldLayoutId id="2147483650" r:id="rId9"/>
    <p:sldLayoutId id="2147483653" r:id="rId10"/>
    <p:sldLayoutId id="2147483652" r:id="rId11"/>
    <p:sldLayoutId id="2147483667"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701" r:id="rId26"/>
    <p:sldLayoutId id="2147483721" r:id="rId27"/>
    <p:sldLayoutId id="2147483722" r:id="rId28"/>
    <p:sldLayoutId id="2147483723" r:id="rId29"/>
    <p:sldLayoutId id="2147483724" r:id="rId30"/>
    <p:sldLayoutId id="2147483725" r:id="rId31"/>
    <p:sldLayoutId id="2147483651" r:id="rId32"/>
    <p:sldLayoutId id="2147483664" r:id="rId33"/>
    <p:sldLayoutId id="2147483666" r:id="rId34"/>
    <p:sldLayoutId id="2147483708" r:id="rId35"/>
    <p:sldLayoutId id="2147483665" r:id="rId36"/>
    <p:sldLayoutId id="2147483711" r:id="rId37"/>
    <p:sldLayoutId id="2147483654" r:id="rId38"/>
    <p:sldLayoutId id="2147483684" r:id="rId39"/>
    <p:sldLayoutId id="2147483685" r:id="rId40"/>
    <p:sldLayoutId id="2147483686" r:id="rId41"/>
    <p:sldLayoutId id="2147483683" r:id="rId42"/>
    <p:sldLayoutId id="2147483717" r:id="rId43"/>
    <p:sldLayoutId id="2147483687" r:id="rId44"/>
    <p:sldLayoutId id="2147483718" r:id="rId45"/>
    <p:sldLayoutId id="2147483720" r:id="rId46"/>
    <p:sldLayoutId id="2147483655" r:id="rId47"/>
    <p:sldLayoutId id="2147483692" r:id="rId48"/>
    <p:sldLayoutId id="2147483693" r:id="rId49"/>
    <p:sldLayoutId id="2147483694" r:id="rId50"/>
    <p:sldLayoutId id="2147483695" r:id="rId51"/>
    <p:sldLayoutId id="2147483732" r:id="rId52"/>
    <p:sldLayoutId id="2147483733" r:id="rId53"/>
    <p:sldLayoutId id="2147483700" r:id="rId54"/>
    <p:sldLayoutId id="2147483660" r:id="rId55"/>
    <p:sldLayoutId id="2147483699" r:id="rId56"/>
    <p:sldLayoutId id="2147483682" r:id="rId57"/>
    <p:sldLayoutId id="2147483713" r:id="rId58"/>
    <p:sldLayoutId id="2147483728" r:id="rId59"/>
    <p:sldLayoutId id="2147483729" r:id="rId60"/>
    <p:sldLayoutId id="2147483730" r:id="rId61"/>
    <p:sldLayoutId id="2147483731" r:id="rId6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8pPr>
      <a:lvl9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A1943726-A193-45B0-8099-2C2B570FF038}" type="datetime1">
              <a:rPr lang="fi-FI" noProof="0" smtClean="0"/>
              <a:t>25.5.2022</a:t>
            </a:fld>
            <a:endParaRPr lang="fi-FI" noProof="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a:p>
        </p:txBody>
      </p:sp>
      <p:sp>
        <p:nvSpPr>
          <p:cNvPr id="13"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kuntaliitto</a:t>
            </a:r>
            <a:endParaRPr lang="en-GB" sz="20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5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89143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 id="2147483897" r:id="rId50"/>
    <p:sldLayoutId id="2147483898" r:id="rId51"/>
    <p:sldLayoutId id="2147483899" r:id="rId5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614488" indent="-271463" algn="l" defTabSz="914400" rtl="0" eaLnBrk="1" latinLnBrk="0" hangingPunct="1">
        <a:lnSpc>
          <a:spcPct val="100000"/>
        </a:lnSpc>
        <a:spcBef>
          <a:spcPts val="2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2058988"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3013" indent="-273050"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6pPr>
      <a:lvl7pPr marL="2957513"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7pPr>
      <a:lvl8pPr marL="3409950" indent="-27146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8pPr>
      <a:lvl9pPr marL="3856038" indent="-26511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7"/>
            <a:ext cx="10972800" cy="1143000"/>
          </a:xfrm>
          <a:prstGeom prst="rect">
            <a:avLst/>
          </a:prstGeom>
        </p:spPr>
        <p:txBody>
          <a:bodyPr vert="horz" lIns="91436" tIns="45718" rIns="91436" bIns="45718"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600204"/>
            <a:ext cx="10972800" cy="4525963"/>
          </a:xfrm>
          <a:prstGeom prst="rect">
            <a:avLst/>
          </a:prstGeom>
        </p:spPr>
        <p:txBody>
          <a:bodyPr vert="horz" lIns="91436" tIns="45718" rIns="91436" bIns="45718"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356352"/>
            <a:ext cx="28448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207D7757-9DD7-4594-A1B7-9BFCF5148FB5}" type="datetimeFigureOut">
              <a:rPr lang="fi-FI" smtClean="0">
                <a:solidFill>
                  <a:prstClr val="black">
                    <a:tint val="75000"/>
                  </a:prstClr>
                </a:solidFill>
              </a:rPr>
              <a:pPr/>
              <a:t>25.5.2022</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2"/>
            <a:ext cx="3860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2"/>
            <a:ext cx="28448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35608C3D-3CAF-4F6E-88A0-4797BCF98A2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81193778"/>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Lst>
  <p:txStyles>
    <p:titleStyle>
      <a:lvl1pPr algn="l" defTabSz="914354" rtl="0" eaLnBrk="1" latinLnBrk="0" hangingPunct="1">
        <a:spcBef>
          <a:spcPct val="0"/>
        </a:spcBef>
        <a:buNone/>
        <a:defRPr lang="fi-FI" sz="4800" kern="1200" dirty="0">
          <a:solidFill>
            <a:srgbClr val="3A9DB8"/>
          </a:solidFill>
          <a:latin typeface="Franklin Gothic Demi Cond" panose="020B0706030402020204" pitchFamily="34" charset="0"/>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404813"/>
            <a:ext cx="9217025" cy="1151979"/>
          </a:xfrm>
          <a:prstGeom prst="rect">
            <a:avLst/>
          </a:prstGeom>
        </p:spPr>
        <p:txBody>
          <a:bodyPr vert="horz" lIns="0" tIns="0" rIns="0" bIns="0" rtlCol="0" anchor="t" anchorCtr="0">
            <a:noAutofit/>
          </a:bodyPr>
          <a:lstStyle/>
          <a:p>
            <a:r>
              <a:rPr lang="fi-FI" noProof="0"/>
              <a:t>Muokkaa ots. perustyyl. napsautt.</a:t>
            </a:r>
          </a:p>
        </p:txBody>
      </p:sp>
      <p:sp>
        <p:nvSpPr>
          <p:cNvPr id="3" name="Text Placeholder 2"/>
          <p:cNvSpPr>
            <a:spLocks noGrp="1"/>
          </p:cNvSpPr>
          <p:nvPr>
            <p:ph type="body" idx="1"/>
          </p:nvPr>
        </p:nvSpPr>
        <p:spPr>
          <a:xfrm>
            <a:off x="1847528" y="1844675"/>
            <a:ext cx="8496622" cy="4332288"/>
          </a:xfrm>
          <a:prstGeom prst="rect">
            <a:avLst/>
          </a:prstGeom>
        </p:spPr>
        <p:txBody>
          <a:bodyPr vert="horz" lIns="0" tIns="0" rIns="0" bIns="0" rtlCol="0" anchor="t" anchorCtr="0">
            <a:noAutofit/>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2"/>
          </p:nvPr>
        </p:nvSpPr>
        <p:spPr>
          <a:xfrm>
            <a:off x="1847850" y="6597353"/>
            <a:ext cx="1439863" cy="144016"/>
          </a:xfrm>
          <a:prstGeom prst="rect">
            <a:avLst/>
          </a:prstGeom>
        </p:spPr>
        <p:txBody>
          <a:bodyPr vert="horz" lIns="0" tIns="0" rIns="0" bIns="0" rtlCol="0" anchor="ctr" anchorCtr="0">
            <a:noAutofit/>
          </a:bodyPr>
          <a:lstStyle>
            <a:lvl1pPr algn="l">
              <a:defRPr sz="900">
                <a:solidFill>
                  <a:schemeClr val="accent2"/>
                </a:solidFill>
              </a:defRPr>
            </a:lvl1pPr>
          </a:lstStyle>
          <a:p>
            <a:fld id="{235B10D1-7847-4EA1-89C8-CDD9057129D9}" type="datetime1">
              <a:rPr lang="fi-FI" noProof="0" smtClean="0"/>
              <a:t>25.5.2022</a:t>
            </a:fld>
            <a:endParaRPr lang="fi-FI" noProof="0"/>
          </a:p>
        </p:txBody>
      </p:sp>
      <p:sp>
        <p:nvSpPr>
          <p:cNvPr id="5" name="Footer Placeholder 4"/>
          <p:cNvSpPr>
            <a:spLocks noGrp="1"/>
          </p:cNvSpPr>
          <p:nvPr>
            <p:ph type="ftr" sz="quarter" idx="3"/>
          </p:nvPr>
        </p:nvSpPr>
        <p:spPr>
          <a:xfrm>
            <a:off x="3287713" y="6597353"/>
            <a:ext cx="7056437" cy="144016"/>
          </a:xfrm>
          <a:prstGeom prst="rect">
            <a:avLst/>
          </a:prstGeom>
        </p:spPr>
        <p:txBody>
          <a:bodyPr vert="horz" lIns="0" tIns="0" rIns="0" bIns="0" rtlCol="0" anchor="ctr" anchorCtr="0">
            <a:noAutofit/>
          </a:bodyPr>
          <a:lstStyle>
            <a:lvl1pPr algn="l">
              <a:defRPr sz="900">
                <a:solidFill>
                  <a:schemeClr val="accent2"/>
                </a:solidFill>
              </a:defRPr>
            </a:lvl1pPr>
          </a:lstStyle>
          <a:p>
            <a:r>
              <a:rPr lang="fi-FI" noProof="0"/>
              <a:t>Esityksen nimi ja Tekijä</a:t>
            </a:r>
          </a:p>
        </p:txBody>
      </p:sp>
      <p:sp>
        <p:nvSpPr>
          <p:cNvPr id="6" name="Slide Number Placeholder 5"/>
          <p:cNvSpPr>
            <a:spLocks noGrp="1"/>
          </p:cNvSpPr>
          <p:nvPr>
            <p:ph type="sldNum" sz="quarter" idx="4"/>
          </p:nvPr>
        </p:nvSpPr>
        <p:spPr>
          <a:xfrm>
            <a:off x="10344150" y="6597352"/>
            <a:ext cx="1584325" cy="144016"/>
          </a:xfrm>
          <a:prstGeom prst="rect">
            <a:avLst/>
          </a:prstGeom>
        </p:spPr>
        <p:txBody>
          <a:bodyPr vert="horz" lIns="0" tIns="0" rIns="0" bIns="0" rtlCol="0" anchor="ctr" anchorCtr="0">
            <a:noAutofit/>
          </a:bodyPr>
          <a:lstStyle>
            <a:lvl1pPr algn="r">
              <a:defRPr sz="900">
                <a:solidFill>
                  <a:schemeClr val="accent2"/>
                </a:solidFill>
              </a:defRPr>
            </a:lvl1pPr>
          </a:lstStyle>
          <a:p>
            <a:fld id="{449D1DC6-4D9D-49B0-BBAF-7A30D1B54A51}" type="slidenum">
              <a:rPr lang="fi-FI" noProof="0" smtClean="0"/>
              <a:pPr/>
              <a:t>‹#›</a:t>
            </a:fld>
            <a:endParaRPr lang="fi-FI" noProof="0"/>
          </a:p>
        </p:txBody>
      </p:sp>
      <p:grpSp>
        <p:nvGrpSpPr>
          <p:cNvPr id="13" name="Group 12"/>
          <p:cNvGrpSpPr>
            <a:grpSpLocks noChangeAspect="1"/>
          </p:cNvGrpSpPr>
          <p:nvPr userDrawn="1"/>
        </p:nvGrpSpPr>
        <p:grpSpPr>
          <a:xfrm>
            <a:off x="10395203" y="424177"/>
            <a:ext cx="1368000" cy="304812"/>
            <a:chOff x="7680325" y="1846263"/>
            <a:chExt cx="3868738" cy="862013"/>
          </a:xfrm>
        </p:grpSpPr>
        <p:sp>
          <p:nvSpPr>
            <p:cNvPr id="11"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2"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0"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kuntaliitto</a:t>
            </a:r>
            <a:endParaRPr lang="en-GB" sz="200" err="1">
              <a:solidFill>
                <a:schemeClr val="bg1"/>
              </a:solidFill>
              <a:latin typeface="+mn-lt"/>
            </a:endParaRPr>
          </a:p>
        </p:txBody>
      </p:sp>
      <p:pic>
        <p:nvPicPr>
          <p:cNvPr id="14" name="(logo)" descr="Z:\GRW (grow)\logot\copyright_grow.png" hidden="1"/>
          <p:cNvPicPr>
            <a:picLocks noChangeAspect="1" noChangeArrowheads="1"/>
          </p:cNvPicPr>
          <p:nvPr userDrawn="1"/>
        </p:nvPicPr>
        <p:blipFill>
          <a:blip r:embed="rId58"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99586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 id="2147483990" r:id="rId38"/>
    <p:sldLayoutId id="2147483991" r:id="rId39"/>
    <p:sldLayoutId id="2147483992" r:id="rId40"/>
    <p:sldLayoutId id="2147483993" r:id="rId41"/>
    <p:sldLayoutId id="2147483994" r:id="rId42"/>
    <p:sldLayoutId id="2147483995" r:id="rId43"/>
    <p:sldLayoutId id="2147483996" r:id="rId44"/>
    <p:sldLayoutId id="2147483997" r:id="rId45"/>
    <p:sldLayoutId id="2147483998" r:id="rId46"/>
    <p:sldLayoutId id="2147483999" r:id="rId47"/>
    <p:sldLayoutId id="2147484000" r:id="rId48"/>
    <p:sldLayoutId id="2147484001" r:id="rId49"/>
    <p:sldLayoutId id="2147484002" r:id="rId50"/>
    <p:sldLayoutId id="2147484003" r:id="rId51"/>
    <p:sldLayoutId id="2147484004" r:id="rId52"/>
    <p:sldLayoutId id="2147484005" r:id="rId53"/>
    <p:sldLayoutId id="2147484006" r:id="rId54"/>
    <p:sldLayoutId id="2147484007" r:id="rId55"/>
    <p:sldLayoutId id="2147484008" r:id="rId56"/>
  </p:sldLayoutIdLst>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66700" indent="-266700" algn="l" defTabSz="914400" rtl="0" eaLnBrk="1" latinLnBrk="0" hangingPunct="1">
        <a:lnSpc>
          <a:spcPct val="110000"/>
        </a:lnSpc>
        <a:spcBef>
          <a:spcPts val="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539750" indent="-273050" algn="l" defTabSz="914400" rtl="0" eaLnBrk="1" latinLnBrk="0" hangingPunct="1">
        <a:lnSpc>
          <a:spcPct val="11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806450" indent="-266700" algn="l" defTabSz="914400" rtl="0" eaLnBrk="1" latinLnBrk="0" hangingPunct="1">
        <a:lnSpc>
          <a:spcPct val="110000"/>
        </a:lnSpc>
        <a:spcBef>
          <a:spcPts val="200"/>
        </a:spcBef>
        <a:buClrTx/>
        <a:buFont typeface="Roboto" panose="02000000000000000000" pitchFamily="2" charset="0"/>
        <a:buChar char="–"/>
        <a:defRPr sz="1600" kern="1200">
          <a:solidFill>
            <a:schemeClr val="tx1"/>
          </a:solidFill>
          <a:latin typeface="+mn-lt"/>
          <a:ea typeface="+mn-ea"/>
          <a:cs typeface="+mn-cs"/>
        </a:defRPr>
      </a:lvl3pPr>
      <a:lvl4pPr marL="1071563" indent="-265113" algn="l" defTabSz="914400" rtl="0" eaLnBrk="1" latinLnBrk="0" hangingPunct="1">
        <a:lnSpc>
          <a:spcPct val="110000"/>
        </a:lnSpc>
        <a:spcBef>
          <a:spcPts val="200"/>
        </a:spcBef>
        <a:buClrTx/>
        <a:buFont typeface="Wingdings" panose="05000000000000000000" pitchFamily="2" charset="2"/>
        <a:buChar char="§"/>
        <a:defRPr sz="1400" kern="1200">
          <a:solidFill>
            <a:schemeClr val="tx1"/>
          </a:solidFill>
          <a:latin typeface="+mn-lt"/>
          <a:ea typeface="+mn-ea"/>
          <a:cs typeface="+mn-cs"/>
        </a:defRPr>
      </a:lvl4pPr>
      <a:lvl5pPr marL="1346200" indent="-274638" algn="l" defTabSz="914400" rtl="0" eaLnBrk="1" latinLnBrk="0" hangingPunct="1">
        <a:lnSpc>
          <a:spcPct val="110000"/>
        </a:lnSpc>
        <a:spcBef>
          <a:spcPts val="200"/>
        </a:spcBef>
        <a:buClrTx/>
        <a:buFont typeface="Wingdings" panose="05000000000000000000" pitchFamily="2" charset="2"/>
        <a:buChar char="§"/>
        <a:defRPr sz="1200" kern="1200">
          <a:solidFill>
            <a:schemeClr val="tx1"/>
          </a:solidFill>
          <a:latin typeface="+mn-lt"/>
          <a:ea typeface="+mn-ea"/>
          <a:cs typeface="+mn-cs"/>
        </a:defRPr>
      </a:lvl5pPr>
      <a:lvl6pPr marL="1612900" indent="-266700" algn="l" defTabSz="914400" rtl="0" eaLnBrk="1" latinLnBrk="0" hangingPunct="1">
        <a:lnSpc>
          <a:spcPct val="110000"/>
        </a:lnSpc>
        <a:spcBef>
          <a:spcPts val="200"/>
        </a:spcBef>
        <a:buClrTx/>
        <a:buFont typeface="Wingdings" panose="05000000000000000000" pitchFamily="2" charset="2"/>
        <a:buChar char="§"/>
        <a:defRPr sz="1200" kern="1200">
          <a:solidFill>
            <a:schemeClr val="tx1"/>
          </a:solidFill>
          <a:latin typeface="+mn-lt"/>
          <a:ea typeface="+mn-ea"/>
          <a:cs typeface="+mn-cs"/>
        </a:defRPr>
      </a:lvl6pPr>
      <a:lvl7pPr marL="1878013" indent="-265113" algn="l" defTabSz="914400" rtl="0" eaLnBrk="1" latinLnBrk="0" hangingPunct="1">
        <a:lnSpc>
          <a:spcPct val="110000"/>
        </a:lnSpc>
        <a:spcBef>
          <a:spcPts val="200"/>
        </a:spcBef>
        <a:buClrTx/>
        <a:buFont typeface="Wingdings" panose="05000000000000000000" pitchFamily="2" charset="2"/>
        <a:buChar char="§"/>
        <a:defRPr sz="1200" kern="1200">
          <a:solidFill>
            <a:schemeClr val="tx1"/>
          </a:solidFill>
          <a:latin typeface="+mn-lt"/>
          <a:ea typeface="+mn-ea"/>
          <a:cs typeface="+mn-cs"/>
        </a:defRPr>
      </a:lvl7pPr>
      <a:lvl8pPr marL="2152650" indent="-274638" algn="l" defTabSz="914400" rtl="0" eaLnBrk="1" latinLnBrk="0" hangingPunct="1">
        <a:lnSpc>
          <a:spcPct val="110000"/>
        </a:lnSpc>
        <a:spcBef>
          <a:spcPts val="200"/>
        </a:spcBef>
        <a:buClrTx/>
        <a:buFont typeface="Wingdings" panose="05000000000000000000" pitchFamily="2" charset="2"/>
        <a:buChar char="§"/>
        <a:defRPr sz="1200" kern="1200">
          <a:solidFill>
            <a:schemeClr val="tx1"/>
          </a:solidFill>
          <a:latin typeface="+mn-lt"/>
          <a:ea typeface="+mn-ea"/>
          <a:cs typeface="+mn-cs"/>
        </a:defRPr>
      </a:lvl8pPr>
      <a:lvl9pPr marL="2419350" indent="-266700" algn="l" defTabSz="914400" rtl="0" eaLnBrk="1" latinLnBrk="0" hangingPunct="1">
        <a:lnSpc>
          <a:spcPct val="110000"/>
        </a:lnSpc>
        <a:spcBef>
          <a:spcPts val="200"/>
        </a:spcBef>
        <a:buClrTx/>
        <a:buFont typeface="Wingdings" panose="05000000000000000000" pitchFamily="2" charset="2"/>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7.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3.png"/><Relationship Id="rId2" Type="http://schemas.openxmlformats.org/officeDocument/2006/relationships/image" Target="../media/image93.jpg"/><Relationship Id="rId1" Type="http://schemas.openxmlformats.org/officeDocument/2006/relationships/slideLayout" Target="../slideLayouts/slideLayout50.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7.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3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8.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chart" Target="../charts/chart1.xml"/><Relationship Id="rId7" Type="http://schemas.openxmlformats.org/officeDocument/2006/relationships/image" Target="../media/image88.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5ED7FCC-5295-4193-BF31-C0C66B024F2E}"/>
              </a:ext>
              <a:ext uri="{C183D7F6-B498-43B3-948B-1728B52AA6E4}">
                <adec:decorative xmlns:adec="http://schemas.microsoft.com/office/drawing/2017/decorative" val="1"/>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a:stretch>
            <a:fillRect/>
          </a:stretch>
        </p:blipFill>
        <p:spPr/>
      </p:pic>
      <p:sp>
        <p:nvSpPr>
          <p:cNvPr id="10" name="Title 9">
            <a:extLst>
              <a:ext uri="{FF2B5EF4-FFF2-40B4-BE49-F238E27FC236}">
                <a16:creationId xmlns:a16="http://schemas.microsoft.com/office/drawing/2014/main" id="{6A10F173-8EE1-42DD-BBBE-4004C74892CF}"/>
              </a:ext>
            </a:extLst>
          </p:cNvPr>
          <p:cNvSpPr>
            <a:spLocks noGrp="1"/>
          </p:cNvSpPr>
          <p:nvPr>
            <p:ph type="ctrTitle"/>
          </p:nvPr>
        </p:nvSpPr>
        <p:spPr>
          <a:xfrm>
            <a:off x="766763" y="1989138"/>
            <a:ext cx="10658475" cy="2243691"/>
          </a:xfrm>
        </p:spPr>
        <p:txBody>
          <a:bodyPr/>
          <a:lstStyle/>
          <a:p>
            <a:r>
              <a:rPr lang="fi-FI"/>
              <a:t>Miksi sote-ICT-</a:t>
            </a:r>
            <a:br>
              <a:rPr lang="fi-FI"/>
            </a:br>
            <a:r>
              <a:rPr lang="fi-FI"/>
              <a:t>yhteistyötä tarvitaan (vai tarvitaanko) ?</a:t>
            </a:r>
            <a:endParaRPr lang="fi-FI" noProof="0" dirty="0"/>
          </a:p>
        </p:txBody>
      </p:sp>
      <p:sp>
        <p:nvSpPr>
          <p:cNvPr id="11" name="Subtitle 10">
            <a:extLst>
              <a:ext uri="{FF2B5EF4-FFF2-40B4-BE49-F238E27FC236}">
                <a16:creationId xmlns:a16="http://schemas.microsoft.com/office/drawing/2014/main" id="{8B0E1594-67A1-4148-B305-ED0DFDD7005F}"/>
              </a:ext>
            </a:extLst>
          </p:cNvPr>
          <p:cNvSpPr>
            <a:spLocks noGrp="1"/>
          </p:cNvSpPr>
          <p:nvPr>
            <p:ph type="subTitle" idx="1"/>
          </p:nvPr>
        </p:nvSpPr>
        <p:spPr/>
        <p:txBody>
          <a:bodyPr/>
          <a:lstStyle/>
          <a:p>
            <a:r>
              <a:rPr lang="fi-FI"/>
              <a:t>AKUSTI kesäseminaari 2022</a:t>
            </a:r>
            <a:endParaRPr lang="fi-FI" dirty="0"/>
          </a:p>
        </p:txBody>
      </p:sp>
      <p:sp>
        <p:nvSpPr>
          <p:cNvPr id="5" name="Slide Number Placeholder 4">
            <a:extLst>
              <a:ext uri="{FF2B5EF4-FFF2-40B4-BE49-F238E27FC236}">
                <a16:creationId xmlns:a16="http://schemas.microsoft.com/office/drawing/2014/main" id="{AE29A05E-D3DE-4A45-8714-826CAA9E1E79}"/>
              </a:ext>
            </a:extLst>
          </p:cNvPr>
          <p:cNvSpPr>
            <a:spLocks noGrp="1"/>
          </p:cNvSpPr>
          <p:nvPr>
            <p:ph type="sldNum" sz="quarter" idx="12"/>
          </p:nvPr>
        </p:nvSpPr>
        <p:spPr/>
        <p:txBody>
          <a:bodyPr/>
          <a:lstStyle/>
          <a:p>
            <a:fld id="{0861148C-697E-4B67-BDAA-872F34DF1106}" type="slidenum">
              <a:rPr lang="fi-FI" smtClean="0"/>
              <a:pPr/>
              <a:t>1</a:t>
            </a:fld>
            <a:endParaRPr lang="fi-FI"/>
          </a:p>
        </p:txBody>
      </p:sp>
      <p:sp>
        <p:nvSpPr>
          <p:cNvPr id="12" name="Text Placeholder 11">
            <a:extLst>
              <a:ext uri="{FF2B5EF4-FFF2-40B4-BE49-F238E27FC236}">
                <a16:creationId xmlns:a16="http://schemas.microsoft.com/office/drawing/2014/main" id="{E5B0F1B0-DBF7-4963-9512-AE911C5F8028}"/>
              </a:ext>
            </a:extLst>
          </p:cNvPr>
          <p:cNvSpPr>
            <a:spLocks noGrp="1"/>
          </p:cNvSpPr>
          <p:nvPr>
            <p:ph type="body" sz="quarter" idx="13"/>
          </p:nvPr>
        </p:nvSpPr>
        <p:spPr/>
        <p:txBody>
          <a:bodyPr/>
          <a:lstStyle/>
          <a:p>
            <a:r>
              <a:rPr lang="en-US"/>
              <a:t>Karri Vainio @KarriVai</a:t>
            </a:r>
          </a:p>
        </p:txBody>
      </p:sp>
      <p:sp>
        <p:nvSpPr>
          <p:cNvPr id="13" name="Text Placeholder 12">
            <a:extLst>
              <a:ext uri="{FF2B5EF4-FFF2-40B4-BE49-F238E27FC236}">
                <a16:creationId xmlns:a16="http://schemas.microsoft.com/office/drawing/2014/main" id="{849E9B4F-473A-43CE-B95A-76139813EFA5}"/>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96666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756" y="699579"/>
            <a:ext cx="3888000" cy="27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29"/>
          <p:cNvSpPr/>
          <p:nvPr/>
        </p:nvSpPr>
        <p:spPr>
          <a:xfrm>
            <a:off x="6191055" y="699579"/>
            <a:ext cx="3888000" cy="27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Rectangle 30"/>
          <p:cNvSpPr/>
          <p:nvPr/>
        </p:nvSpPr>
        <p:spPr>
          <a:xfrm>
            <a:off x="2113347" y="3564891"/>
            <a:ext cx="3888000" cy="27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p:cNvSpPr/>
          <p:nvPr/>
        </p:nvSpPr>
        <p:spPr>
          <a:xfrm>
            <a:off x="6191055" y="3564891"/>
            <a:ext cx="3888000" cy="27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 name="Suora nuoliyhdysviiva 9"/>
          <p:cNvCxnSpPr/>
          <p:nvPr/>
        </p:nvCxnSpPr>
        <p:spPr>
          <a:xfrm>
            <a:off x="1884464" y="3481735"/>
            <a:ext cx="8388000" cy="0"/>
          </a:xfrm>
          <a:prstGeom prst="straightConnector1">
            <a:avLst/>
          </a:prstGeom>
          <a:ln w="635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uora nuoliyhdysviiva 10"/>
          <p:cNvCxnSpPr/>
          <p:nvPr/>
        </p:nvCxnSpPr>
        <p:spPr>
          <a:xfrm flipV="1">
            <a:off x="6100460" y="485452"/>
            <a:ext cx="0" cy="6012000"/>
          </a:xfrm>
          <a:prstGeom prst="straightConnector1">
            <a:avLst/>
          </a:prstGeom>
          <a:ln w="66675">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56314" y="956429"/>
            <a:ext cx="2042607" cy="384719"/>
          </a:xfrm>
          <a:prstGeom prst="rect">
            <a:avLst/>
          </a:prstGeom>
          <a:noFill/>
        </p:spPr>
        <p:txBody>
          <a:bodyPr wrap="none" lIns="91436" tIns="45718" rIns="91436" bIns="45718"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1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KOORDINAATIO</a:t>
            </a:r>
          </a:p>
        </p:txBody>
      </p:sp>
      <p:sp>
        <p:nvSpPr>
          <p:cNvPr id="37" name="TextBox 36"/>
          <p:cNvSpPr txBox="1"/>
          <p:nvPr/>
        </p:nvSpPr>
        <p:spPr>
          <a:xfrm>
            <a:off x="6168805" y="971438"/>
            <a:ext cx="2138787" cy="384719"/>
          </a:xfrm>
          <a:prstGeom prst="rect">
            <a:avLst/>
          </a:prstGeom>
          <a:noFill/>
        </p:spPr>
        <p:txBody>
          <a:bodyPr wrap="none" lIns="91436" tIns="45718" rIns="91436" bIns="45718"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1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YHDENTYMINEN</a:t>
            </a:r>
          </a:p>
        </p:txBody>
      </p:sp>
      <p:sp>
        <p:nvSpPr>
          <p:cNvPr id="38" name="TextBox 37"/>
          <p:cNvSpPr txBox="1"/>
          <p:nvPr/>
        </p:nvSpPr>
        <p:spPr>
          <a:xfrm>
            <a:off x="6171560" y="3584913"/>
            <a:ext cx="1033805" cy="384719"/>
          </a:xfrm>
          <a:prstGeom prst="rect">
            <a:avLst/>
          </a:prstGeom>
          <a:noFill/>
        </p:spPr>
        <p:txBody>
          <a:bodyPr wrap="none" lIns="91436" tIns="45718" rIns="91436" bIns="45718"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1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TOISTO</a:t>
            </a:r>
          </a:p>
        </p:txBody>
      </p:sp>
      <p:sp>
        <p:nvSpPr>
          <p:cNvPr id="39" name="TextBox 38"/>
          <p:cNvSpPr txBox="1"/>
          <p:nvPr/>
        </p:nvSpPr>
        <p:spPr>
          <a:xfrm>
            <a:off x="2134476" y="3559229"/>
            <a:ext cx="1452125" cy="384719"/>
          </a:xfrm>
          <a:prstGeom prst="rect">
            <a:avLst/>
          </a:prstGeom>
          <a:noFill/>
        </p:spPr>
        <p:txBody>
          <a:bodyPr wrap="none" lIns="91436" tIns="45718" rIns="91436" bIns="45718"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1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HAJAUTUS</a:t>
            </a:r>
          </a:p>
        </p:txBody>
      </p:sp>
      <p:grpSp>
        <p:nvGrpSpPr>
          <p:cNvPr id="9" name="Group 8"/>
          <p:cNvGrpSpPr/>
          <p:nvPr/>
        </p:nvGrpSpPr>
        <p:grpSpPr>
          <a:xfrm>
            <a:off x="6350620" y="2074683"/>
            <a:ext cx="2067571" cy="433636"/>
            <a:chOff x="4932040" y="1700808"/>
            <a:chExt cx="2067571" cy="433636"/>
          </a:xfrm>
        </p:grpSpPr>
        <p:sp>
          <p:nvSpPr>
            <p:cNvPr id="6" name="Rectangle 5"/>
            <p:cNvSpPr/>
            <p:nvPr/>
          </p:nvSpPr>
          <p:spPr>
            <a:xfrm>
              <a:off x="4932040" y="1700808"/>
              <a:ext cx="2067571" cy="433636"/>
            </a:xfrm>
            <a:prstGeom prst="rect">
              <a:avLst/>
            </a:prstGeom>
            <a:solidFill>
              <a:schemeClr val="bg1"/>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4977181" y="1772848"/>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ounded Rectangle 26"/>
            <p:cNvSpPr/>
            <p:nvPr/>
          </p:nvSpPr>
          <p:spPr>
            <a:xfrm>
              <a:off x="5498594"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ounded Rectangle 32"/>
            <p:cNvSpPr/>
            <p:nvPr/>
          </p:nvSpPr>
          <p:spPr>
            <a:xfrm>
              <a:off x="6020007" y="1760626"/>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ounded Rectangle 33"/>
            <p:cNvSpPr/>
            <p:nvPr/>
          </p:nvSpPr>
          <p:spPr>
            <a:xfrm>
              <a:off x="6536591"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ight Arrow 7"/>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ight Arrow 34"/>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ight Arrow 40"/>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2" name="Group 41"/>
          <p:cNvGrpSpPr/>
          <p:nvPr/>
        </p:nvGrpSpPr>
        <p:grpSpPr>
          <a:xfrm>
            <a:off x="6366109" y="4037175"/>
            <a:ext cx="2067571" cy="433636"/>
            <a:chOff x="4932040" y="1700808"/>
            <a:chExt cx="2067571" cy="433636"/>
          </a:xfrm>
        </p:grpSpPr>
        <p:sp>
          <p:nvSpPr>
            <p:cNvPr id="43" name="Rectangle 42"/>
            <p:cNvSpPr/>
            <p:nvPr/>
          </p:nvSpPr>
          <p:spPr>
            <a:xfrm>
              <a:off x="4932040" y="1700808"/>
              <a:ext cx="2067571" cy="433636"/>
            </a:xfrm>
            <a:prstGeom prst="rect">
              <a:avLst/>
            </a:prstGeom>
            <a:solidFill>
              <a:schemeClr val="bg1"/>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Rounded Rectangle 43"/>
            <p:cNvSpPr/>
            <p:nvPr/>
          </p:nvSpPr>
          <p:spPr>
            <a:xfrm>
              <a:off x="4977181" y="1772848"/>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ounded Rectangle 44"/>
            <p:cNvSpPr/>
            <p:nvPr/>
          </p:nvSpPr>
          <p:spPr>
            <a:xfrm>
              <a:off x="5498594"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ounded Rectangle 45"/>
            <p:cNvSpPr/>
            <p:nvPr/>
          </p:nvSpPr>
          <p:spPr>
            <a:xfrm>
              <a:off x="6020007" y="1760626"/>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ounded Rectangle 46"/>
            <p:cNvSpPr/>
            <p:nvPr/>
          </p:nvSpPr>
          <p:spPr>
            <a:xfrm>
              <a:off x="6536591"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ight Arrow 47"/>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Right Arrow 48"/>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Right Arrow 49"/>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1" name="Group 50"/>
          <p:cNvGrpSpPr/>
          <p:nvPr/>
        </p:nvGrpSpPr>
        <p:grpSpPr>
          <a:xfrm>
            <a:off x="6366106" y="4758806"/>
            <a:ext cx="2067571" cy="433636"/>
            <a:chOff x="4932040" y="1700808"/>
            <a:chExt cx="2067571" cy="433636"/>
          </a:xfrm>
        </p:grpSpPr>
        <p:sp>
          <p:nvSpPr>
            <p:cNvPr id="52" name="Rectangle 51"/>
            <p:cNvSpPr/>
            <p:nvPr/>
          </p:nvSpPr>
          <p:spPr>
            <a:xfrm>
              <a:off x="4932040" y="1700808"/>
              <a:ext cx="2067571" cy="433636"/>
            </a:xfrm>
            <a:prstGeom prst="rect">
              <a:avLst/>
            </a:prstGeom>
            <a:solidFill>
              <a:schemeClr val="bg1"/>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ounded Rectangle 52"/>
            <p:cNvSpPr/>
            <p:nvPr/>
          </p:nvSpPr>
          <p:spPr>
            <a:xfrm>
              <a:off x="4977181" y="1772848"/>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ounded Rectangle 53"/>
            <p:cNvSpPr/>
            <p:nvPr/>
          </p:nvSpPr>
          <p:spPr>
            <a:xfrm>
              <a:off x="5498594"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ounded Rectangle 54"/>
            <p:cNvSpPr/>
            <p:nvPr/>
          </p:nvSpPr>
          <p:spPr>
            <a:xfrm>
              <a:off x="6020007" y="1760626"/>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Rounded Rectangle 55"/>
            <p:cNvSpPr/>
            <p:nvPr/>
          </p:nvSpPr>
          <p:spPr>
            <a:xfrm>
              <a:off x="6536591"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Right Arrow 56"/>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Right Arrow 57"/>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ight Arrow 58"/>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0" name="Group 59"/>
          <p:cNvGrpSpPr/>
          <p:nvPr/>
        </p:nvGrpSpPr>
        <p:grpSpPr>
          <a:xfrm>
            <a:off x="6366105" y="5480439"/>
            <a:ext cx="2067571" cy="433636"/>
            <a:chOff x="4932040" y="1700808"/>
            <a:chExt cx="2067571" cy="433636"/>
          </a:xfrm>
        </p:grpSpPr>
        <p:sp>
          <p:nvSpPr>
            <p:cNvPr id="61" name="Rectangle 60"/>
            <p:cNvSpPr/>
            <p:nvPr/>
          </p:nvSpPr>
          <p:spPr>
            <a:xfrm>
              <a:off x="4932040" y="1700808"/>
              <a:ext cx="2067571" cy="433636"/>
            </a:xfrm>
            <a:prstGeom prst="rect">
              <a:avLst/>
            </a:prstGeom>
            <a:solidFill>
              <a:schemeClr val="bg1"/>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Rounded Rectangle 61"/>
            <p:cNvSpPr/>
            <p:nvPr/>
          </p:nvSpPr>
          <p:spPr>
            <a:xfrm>
              <a:off x="4977181" y="1772848"/>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Rounded Rectangle 62"/>
            <p:cNvSpPr/>
            <p:nvPr/>
          </p:nvSpPr>
          <p:spPr>
            <a:xfrm>
              <a:off x="5498594"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ounded Rectangle 63"/>
            <p:cNvSpPr/>
            <p:nvPr/>
          </p:nvSpPr>
          <p:spPr>
            <a:xfrm>
              <a:off x="6020007" y="1760626"/>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Rounded Rectangle 64"/>
            <p:cNvSpPr/>
            <p:nvPr/>
          </p:nvSpPr>
          <p:spPr>
            <a:xfrm>
              <a:off x="6536591"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Right Arrow 65"/>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Right Arrow 66"/>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Right Arrow 67"/>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9" name="Group 68"/>
          <p:cNvGrpSpPr/>
          <p:nvPr/>
        </p:nvGrpSpPr>
        <p:grpSpPr>
          <a:xfrm>
            <a:off x="2329929" y="4030287"/>
            <a:ext cx="2067571" cy="433636"/>
            <a:chOff x="4932040" y="1700808"/>
            <a:chExt cx="2067571" cy="433636"/>
          </a:xfrm>
        </p:grpSpPr>
        <p:sp>
          <p:nvSpPr>
            <p:cNvPr id="70" name="Rectangle 69"/>
            <p:cNvSpPr/>
            <p:nvPr/>
          </p:nvSpPr>
          <p:spPr>
            <a:xfrm>
              <a:off x="4932040" y="1700808"/>
              <a:ext cx="2067571" cy="433636"/>
            </a:xfrm>
            <a:prstGeom prst="rect">
              <a:avLst/>
            </a:prstGeom>
            <a:solidFill>
              <a:schemeClr val="bg1"/>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Rounded Rectangle 70"/>
            <p:cNvSpPr/>
            <p:nvPr/>
          </p:nvSpPr>
          <p:spPr>
            <a:xfrm>
              <a:off x="4977181" y="1772848"/>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Rounded Rectangle 71"/>
            <p:cNvSpPr/>
            <p:nvPr/>
          </p:nvSpPr>
          <p:spPr>
            <a:xfrm>
              <a:off x="5498594"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Rounded Rectangle 72"/>
            <p:cNvSpPr/>
            <p:nvPr/>
          </p:nvSpPr>
          <p:spPr>
            <a:xfrm>
              <a:off x="6020007" y="1760626"/>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ounded Rectangle 73"/>
            <p:cNvSpPr/>
            <p:nvPr/>
          </p:nvSpPr>
          <p:spPr>
            <a:xfrm>
              <a:off x="6536591"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Right Arrow 74"/>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Right Arrow 75"/>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Right Arrow 76"/>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8" name="Group 77"/>
          <p:cNvGrpSpPr/>
          <p:nvPr/>
        </p:nvGrpSpPr>
        <p:grpSpPr>
          <a:xfrm>
            <a:off x="2314444" y="1324899"/>
            <a:ext cx="2067571" cy="433636"/>
            <a:chOff x="4932040" y="1700808"/>
            <a:chExt cx="2067571" cy="433636"/>
          </a:xfrm>
        </p:grpSpPr>
        <p:sp>
          <p:nvSpPr>
            <p:cNvPr id="79" name="Rectangle 78"/>
            <p:cNvSpPr/>
            <p:nvPr/>
          </p:nvSpPr>
          <p:spPr>
            <a:xfrm>
              <a:off x="4932040" y="1700808"/>
              <a:ext cx="2067571" cy="433636"/>
            </a:xfrm>
            <a:prstGeom prst="rect">
              <a:avLst/>
            </a:prstGeom>
            <a:solidFill>
              <a:schemeClr val="bg1"/>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Rounded Rectangle 79"/>
            <p:cNvSpPr/>
            <p:nvPr/>
          </p:nvSpPr>
          <p:spPr>
            <a:xfrm>
              <a:off x="4977181" y="1772848"/>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Rounded Rectangle 80"/>
            <p:cNvSpPr/>
            <p:nvPr/>
          </p:nvSpPr>
          <p:spPr>
            <a:xfrm>
              <a:off x="5498594"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Rounded Rectangle 81"/>
            <p:cNvSpPr/>
            <p:nvPr/>
          </p:nvSpPr>
          <p:spPr>
            <a:xfrm>
              <a:off x="6020007" y="1760626"/>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Rounded Rectangle 82"/>
            <p:cNvSpPr/>
            <p:nvPr/>
          </p:nvSpPr>
          <p:spPr>
            <a:xfrm>
              <a:off x="6536591" y="1766737"/>
              <a:ext cx="386907" cy="288000"/>
            </a:xfrm>
            <a:prstGeom prst="round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Right Arrow 83"/>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Right Arrow 84"/>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Right Arrow 85"/>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04" name="Group 103"/>
          <p:cNvGrpSpPr/>
          <p:nvPr/>
        </p:nvGrpSpPr>
        <p:grpSpPr>
          <a:xfrm>
            <a:off x="2329928" y="4759562"/>
            <a:ext cx="2067571" cy="433636"/>
            <a:chOff x="4932040" y="1700808"/>
            <a:chExt cx="2067571" cy="433636"/>
          </a:xfrm>
        </p:grpSpPr>
        <p:sp>
          <p:nvSpPr>
            <p:cNvPr id="105" name="Rectangle 104"/>
            <p:cNvSpPr/>
            <p:nvPr/>
          </p:nvSpPr>
          <p:spPr>
            <a:xfrm>
              <a:off x="4932040" y="1700808"/>
              <a:ext cx="2067571" cy="433636"/>
            </a:xfrm>
            <a:prstGeom prst="rect">
              <a:avLst/>
            </a:prstGeom>
            <a:solidFill>
              <a:schemeClr val="bg1"/>
            </a:solidFill>
            <a:ln w="158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 name="Right Arrow 105"/>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7" name="Right Arrow 106"/>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Right Arrow 107"/>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9" name="Isosceles Triangle 108"/>
          <p:cNvSpPr/>
          <p:nvPr/>
        </p:nvSpPr>
        <p:spPr>
          <a:xfrm>
            <a:off x="3983375" y="4804087"/>
            <a:ext cx="335040" cy="288828"/>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0" name="Isosceles Triangle 109"/>
          <p:cNvSpPr/>
          <p:nvPr/>
        </p:nvSpPr>
        <p:spPr>
          <a:xfrm>
            <a:off x="3440737" y="4805846"/>
            <a:ext cx="335040" cy="288828"/>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Isosceles Triangle 110"/>
          <p:cNvSpPr/>
          <p:nvPr/>
        </p:nvSpPr>
        <p:spPr>
          <a:xfrm>
            <a:off x="2963615" y="4807683"/>
            <a:ext cx="335040" cy="288828"/>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2" name="Isosceles Triangle 111"/>
          <p:cNvSpPr/>
          <p:nvPr/>
        </p:nvSpPr>
        <p:spPr>
          <a:xfrm>
            <a:off x="2420977" y="4809442"/>
            <a:ext cx="335040" cy="288828"/>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3" name="Group 112"/>
          <p:cNvGrpSpPr/>
          <p:nvPr/>
        </p:nvGrpSpPr>
        <p:grpSpPr>
          <a:xfrm>
            <a:off x="2335084" y="5480439"/>
            <a:ext cx="2067571" cy="433636"/>
            <a:chOff x="4932040" y="1700808"/>
            <a:chExt cx="2067571" cy="433636"/>
          </a:xfrm>
        </p:grpSpPr>
        <p:sp>
          <p:nvSpPr>
            <p:cNvPr id="114" name="Rectangle 113"/>
            <p:cNvSpPr/>
            <p:nvPr/>
          </p:nvSpPr>
          <p:spPr>
            <a:xfrm>
              <a:off x="4932040" y="1700808"/>
              <a:ext cx="2067571" cy="433636"/>
            </a:xfrm>
            <a:prstGeom prst="rect">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5" name="Right Arrow 114"/>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6" name="Right Arrow 115"/>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7" name="Right Arrow 116"/>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Oval 12"/>
          <p:cNvSpPr/>
          <p:nvPr/>
        </p:nvSpPr>
        <p:spPr>
          <a:xfrm>
            <a:off x="2447067" y="5552481"/>
            <a:ext cx="290647" cy="29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2" name="Oval 121"/>
          <p:cNvSpPr/>
          <p:nvPr/>
        </p:nvSpPr>
        <p:spPr>
          <a:xfrm>
            <a:off x="2956630" y="5556346"/>
            <a:ext cx="290647" cy="29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3" name="Oval 122"/>
          <p:cNvSpPr/>
          <p:nvPr/>
        </p:nvSpPr>
        <p:spPr>
          <a:xfrm>
            <a:off x="3470687" y="5549834"/>
            <a:ext cx="290647" cy="29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Oval 123"/>
          <p:cNvSpPr/>
          <p:nvPr/>
        </p:nvSpPr>
        <p:spPr>
          <a:xfrm>
            <a:off x="3975759" y="5552481"/>
            <a:ext cx="290647" cy="29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3" name="Group 142"/>
          <p:cNvGrpSpPr/>
          <p:nvPr/>
        </p:nvGrpSpPr>
        <p:grpSpPr>
          <a:xfrm>
            <a:off x="2314444" y="2078355"/>
            <a:ext cx="2067571" cy="433636"/>
            <a:chOff x="4932040" y="1700808"/>
            <a:chExt cx="2067571" cy="433636"/>
          </a:xfrm>
        </p:grpSpPr>
        <p:sp>
          <p:nvSpPr>
            <p:cNvPr id="144" name="Rectangle 143"/>
            <p:cNvSpPr/>
            <p:nvPr/>
          </p:nvSpPr>
          <p:spPr>
            <a:xfrm>
              <a:off x="4932040" y="1700808"/>
              <a:ext cx="2067571" cy="433636"/>
            </a:xfrm>
            <a:prstGeom prst="rect">
              <a:avLst/>
            </a:prstGeom>
            <a:solidFill>
              <a:schemeClr val="bg1"/>
            </a:solidFill>
            <a:ln w="158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5" name="Right Arrow 144"/>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6" name="Right Arrow 145"/>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7" name="Right Arrow 146"/>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8" name="Isosceles Triangle 147"/>
          <p:cNvSpPr/>
          <p:nvPr/>
        </p:nvSpPr>
        <p:spPr>
          <a:xfrm>
            <a:off x="3967889" y="2122882"/>
            <a:ext cx="335040" cy="288828"/>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9" name="Isosceles Triangle 148"/>
          <p:cNvSpPr/>
          <p:nvPr/>
        </p:nvSpPr>
        <p:spPr>
          <a:xfrm>
            <a:off x="3425251" y="2124639"/>
            <a:ext cx="335040" cy="288828"/>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0" name="Isosceles Triangle 149"/>
          <p:cNvSpPr/>
          <p:nvPr/>
        </p:nvSpPr>
        <p:spPr>
          <a:xfrm>
            <a:off x="2948129" y="2126478"/>
            <a:ext cx="335040" cy="288828"/>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1" name="Isosceles Triangle 150"/>
          <p:cNvSpPr/>
          <p:nvPr/>
        </p:nvSpPr>
        <p:spPr>
          <a:xfrm>
            <a:off x="2405491" y="2128235"/>
            <a:ext cx="335040" cy="288828"/>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2" name="Group 151"/>
          <p:cNvGrpSpPr/>
          <p:nvPr/>
        </p:nvGrpSpPr>
        <p:grpSpPr>
          <a:xfrm>
            <a:off x="2319597" y="2799231"/>
            <a:ext cx="2067571" cy="433636"/>
            <a:chOff x="4932040" y="1700808"/>
            <a:chExt cx="2067571" cy="433636"/>
          </a:xfrm>
        </p:grpSpPr>
        <p:sp>
          <p:nvSpPr>
            <p:cNvPr id="153" name="Rectangle 152"/>
            <p:cNvSpPr/>
            <p:nvPr/>
          </p:nvSpPr>
          <p:spPr>
            <a:xfrm>
              <a:off x="4932040" y="1700808"/>
              <a:ext cx="2067571" cy="433636"/>
            </a:xfrm>
            <a:prstGeom prst="rect">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4" name="Right Arrow 153"/>
            <p:cNvSpPr/>
            <p:nvPr/>
          </p:nvSpPr>
          <p:spPr>
            <a:xfrm>
              <a:off x="5394268" y="1877131"/>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5" name="Right Arrow 154"/>
            <p:cNvSpPr/>
            <p:nvPr/>
          </p:nvSpPr>
          <p:spPr>
            <a:xfrm>
              <a:off x="5914335" y="1865438"/>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Right Arrow 155"/>
            <p:cNvSpPr/>
            <p:nvPr/>
          </p:nvSpPr>
          <p:spPr>
            <a:xfrm>
              <a:off x="6434402" y="1853745"/>
              <a:ext cx="72008" cy="72008"/>
            </a:xfrm>
            <a:prstGeom prst="rightArrow">
              <a:avLst/>
            </a:prstGeom>
            <a:solidFill>
              <a:schemeClr val="accent5">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57" name="Oval 156"/>
          <p:cNvSpPr/>
          <p:nvPr/>
        </p:nvSpPr>
        <p:spPr>
          <a:xfrm>
            <a:off x="2431581" y="2871277"/>
            <a:ext cx="290647" cy="29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2941145" y="2875142"/>
            <a:ext cx="290647" cy="29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3455202" y="2868630"/>
            <a:ext cx="290647" cy="29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960273" y="2871277"/>
            <a:ext cx="290647" cy="29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3" name="Group 172"/>
          <p:cNvGrpSpPr/>
          <p:nvPr/>
        </p:nvGrpSpPr>
        <p:grpSpPr>
          <a:xfrm>
            <a:off x="4764248" y="1976859"/>
            <a:ext cx="1077917" cy="636628"/>
            <a:chOff x="3049529" y="1626474"/>
            <a:chExt cx="1229530" cy="726172"/>
          </a:xfrm>
        </p:grpSpPr>
        <p:sp>
          <p:nvSpPr>
            <p:cNvPr id="162" name="Freeform 10"/>
            <p:cNvSpPr>
              <a:spLocks noChangeAspect="1"/>
            </p:cNvSpPr>
            <p:nvPr/>
          </p:nvSpPr>
          <p:spPr bwMode="auto">
            <a:xfrm>
              <a:off x="3363700" y="1803622"/>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3" name="Freeform 11"/>
            <p:cNvSpPr>
              <a:spLocks noChangeAspect="1"/>
            </p:cNvSpPr>
            <p:nvPr/>
          </p:nvSpPr>
          <p:spPr bwMode="auto">
            <a:xfrm>
              <a:off x="3560524" y="1867913"/>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 name="Freeform 12"/>
            <p:cNvSpPr>
              <a:spLocks noChangeAspect="1"/>
            </p:cNvSpPr>
            <p:nvPr/>
          </p:nvSpPr>
          <p:spPr bwMode="auto">
            <a:xfrm>
              <a:off x="3230976" y="1932680"/>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40 h 166"/>
                <a:gd name="T12" fmla="*/ 86 w 106"/>
                <a:gd name="T13" fmla="*/ 32 h 166"/>
                <a:gd name="T14" fmla="*/ 84 w 106"/>
                <a:gd name="T15" fmla="*/ 20 h 166"/>
                <a:gd name="T16" fmla="*/ 76 w 106"/>
                <a:gd name="T17" fmla="*/ 10 h 166"/>
                <a:gd name="T18" fmla="*/ 66 w 106"/>
                <a:gd name="T19" fmla="*/ 2 h 166"/>
                <a:gd name="T20" fmla="*/ 54 w 106"/>
                <a:gd name="T21" fmla="*/ 0 h 166"/>
                <a:gd name="T22" fmla="*/ 48 w 106"/>
                <a:gd name="T23" fmla="*/ 0 h 166"/>
                <a:gd name="T24" fmla="*/ 36 w 106"/>
                <a:gd name="T25" fmla="*/ 6 h 166"/>
                <a:gd name="T26" fmla="*/ 26 w 106"/>
                <a:gd name="T27" fmla="*/ 14 h 166"/>
                <a:gd name="T28" fmla="*/ 22 w 106"/>
                <a:gd name="T29" fmla="*/ 26 h 166"/>
                <a:gd name="T30" fmla="*/ 20 w 106"/>
                <a:gd name="T31" fmla="*/ 32 h 166"/>
                <a:gd name="T32" fmla="*/ 24 w 106"/>
                <a:gd name="T33" fmla="*/ 44 h 166"/>
                <a:gd name="T34" fmla="*/ 30 w 106"/>
                <a:gd name="T35" fmla="*/ 56 h 166"/>
                <a:gd name="T36" fmla="*/ 36 w 106"/>
                <a:gd name="T37" fmla="*/ 70 h 166"/>
                <a:gd name="T38" fmla="*/ 34 w 106"/>
                <a:gd name="T39" fmla="*/ 86 h 166"/>
                <a:gd name="T40" fmla="*/ 22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2 w 106"/>
                <a:gd name="T53" fmla="*/ 156 h 166"/>
                <a:gd name="T54" fmla="*/ 4 w 106"/>
                <a:gd name="T55" fmla="*/ 158 h 166"/>
                <a:gd name="T56" fmla="*/ 28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70" y="76"/>
                  </a:lnTo>
                  <a:lnTo>
                    <a:pt x="70" y="70"/>
                  </a:lnTo>
                  <a:lnTo>
                    <a:pt x="72" y="64"/>
                  </a:lnTo>
                  <a:lnTo>
                    <a:pt x="76" y="56"/>
                  </a:lnTo>
                  <a:lnTo>
                    <a:pt x="76" y="56"/>
                  </a:lnTo>
                  <a:lnTo>
                    <a:pt x="80" y="50"/>
                  </a:lnTo>
                  <a:lnTo>
                    <a:pt x="84" y="46"/>
                  </a:lnTo>
                  <a:lnTo>
                    <a:pt x="86" y="40"/>
                  </a:lnTo>
                  <a:lnTo>
                    <a:pt x="86" y="32"/>
                  </a:lnTo>
                  <a:lnTo>
                    <a:pt x="86" y="32"/>
                  </a:lnTo>
                  <a:lnTo>
                    <a:pt x="86" y="26"/>
                  </a:lnTo>
                  <a:lnTo>
                    <a:pt x="84" y="20"/>
                  </a:lnTo>
                  <a:lnTo>
                    <a:pt x="82" y="14"/>
                  </a:lnTo>
                  <a:lnTo>
                    <a:pt x="76" y="10"/>
                  </a:lnTo>
                  <a:lnTo>
                    <a:pt x="72" y="6"/>
                  </a:lnTo>
                  <a:lnTo>
                    <a:pt x="66" y="2"/>
                  </a:lnTo>
                  <a:lnTo>
                    <a:pt x="60" y="0"/>
                  </a:lnTo>
                  <a:lnTo>
                    <a:pt x="54" y="0"/>
                  </a:lnTo>
                  <a:lnTo>
                    <a:pt x="54" y="0"/>
                  </a:lnTo>
                  <a:lnTo>
                    <a:pt x="48" y="0"/>
                  </a:lnTo>
                  <a:lnTo>
                    <a:pt x="40" y="2"/>
                  </a:lnTo>
                  <a:lnTo>
                    <a:pt x="36" y="6"/>
                  </a:lnTo>
                  <a:lnTo>
                    <a:pt x="30" y="10"/>
                  </a:lnTo>
                  <a:lnTo>
                    <a:pt x="26" y="14"/>
                  </a:lnTo>
                  <a:lnTo>
                    <a:pt x="24" y="20"/>
                  </a:lnTo>
                  <a:lnTo>
                    <a:pt x="22" y="26"/>
                  </a:lnTo>
                  <a:lnTo>
                    <a:pt x="20" y="32"/>
                  </a:lnTo>
                  <a:lnTo>
                    <a:pt x="20" y="32"/>
                  </a:lnTo>
                  <a:lnTo>
                    <a:pt x="22" y="38"/>
                  </a:lnTo>
                  <a:lnTo>
                    <a:pt x="24" y="44"/>
                  </a:lnTo>
                  <a:lnTo>
                    <a:pt x="30" y="56"/>
                  </a:lnTo>
                  <a:lnTo>
                    <a:pt x="30" y="56"/>
                  </a:lnTo>
                  <a:lnTo>
                    <a:pt x="34" y="60"/>
                  </a:lnTo>
                  <a:lnTo>
                    <a:pt x="36" y="70"/>
                  </a:lnTo>
                  <a:lnTo>
                    <a:pt x="36" y="78"/>
                  </a:lnTo>
                  <a:lnTo>
                    <a:pt x="34" y="86"/>
                  </a:lnTo>
                  <a:lnTo>
                    <a:pt x="28" y="92"/>
                  </a:lnTo>
                  <a:lnTo>
                    <a:pt x="22"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2" y="156"/>
                  </a:lnTo>
                  <a:lnTo>
                    <a:pt x="2" y="156"/>
                  </a:lnTo>
                  <a:lnTo>
                    <a:pt x="4" y="158"/>
                  </a:lnTo>
                  <a:lnTo>
                    <a:pt x="12" y="160"/>
                  </a:lnTo>
                  <a:lnTo>
                    <a:pt x="28"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100"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5" name="Freeform 13"/>
            <p:cNvSpPr>
              <a:spLocks noChangeAspect="1"/>
            </p:cNvSpPr>
            <p:nvPr/>
          </p:nvSpPr>
          <p:spPr bwMode="auto">
            <a:xfrm>
              <a:off x="3891372" y="1762021"/>
              <a:ext cx="103890" cy="162697"/>
            </a:xfrm>
            <a:custGeom>
              <a:avLst/>
              <a:gdLst>
                <a:gd name="T0" fmla="*/ 78 w 106"/>
                <a:gd name="T1" fmla="*/ 98 h 166"/>
                <a:gd name="T2" fmla="*/ 68 w 106"/>
                <a:gd name="T3" fmla="*/ 82 h 166"/>
                <a:gd name="T4" fmla="*/ 68 w 106"/>
                <a:gd name="T5" fmla="*/ 70 h 166"/>
                <a:gd name="T6" fmla="*/ 76 w 106"/>
                <a:gd name="T7" fmla="*/ 56 h 166"/>
                <a:gd name="T8" fmla="*/ 80 w 106"/>
                <a:gd name="T9" fmla="*/ 52 h 166"/>
                <a:gd name="T10" fmla="*/ 84 w 106"/>
                <a:gd name="T11" fmla="*/ 40 h 166"/>
                <a:gd name="T12" fmla="*/ 86 w 106"/>
                <a:gd name="T13" fmla="*/ 32 h 166"/>
                <a:gd name="T14" fmla="*/ 82 w 106"/>
                <a:gd name="T15" fmla="*/ 20 h 166"/>
                <a:gd name="T16" fmla="*/ 76 w 106"/>
                <a:gd name="T17" fmla="*/ 10 h 166"/>
                <a:gd name="T18" fmla="*/ 66 w 106"/>
                <a:gd name="T19" fmla="*/ 2 h 166"/>
                <a:gd name="T20" fmla="*/ 52 w 106"/>
                <a:gd name="T21" fmla="*/ 0 h 166"/>
                <a:gd name="T22" fmla="*/ 46 w 106"/>
                <a:gd name="T23" fmla="*/ 0 h 166"/>
                <a:gd name="T24" fmla="*/ 34 w 106"/>
                <a:gd name="T25" fmla="*/ 6 h 166"/>
                <a:gd name="T26" fmla="*/ 26 w 106"/>
                <a:gd name="T27" fmla="*/ 14 h 166"/>
                <a:gd name="T28" fmla="*/ 20 w 106"/>
                <a:gd name="T29" fmla="*/ 26 h 166"/>
                <a:gd name="T30" fmla="*/ 20 w 106"/>
                <a:gd name="T31" fmla="*/ 32 h 166"/>
                <a:gd name="T32" fmla="*/ 22 w 106"/>
                <a:gd name="T33" fmla="*/ 46 h 166"/>
                <a:gd name="T34" fmla="*/ 28 w 106"/>
                <a:gd name="T35" fmla="*/ 56 h 166"/>
                <a:gd name="T36" fmla="*/ 34 w 106"/>
                <a:gd name="T37" fmla="*/ 72 h 166"/>
                <a:gd name="T38" fmla="*/ 32 w 106"/>
                <a:gd name="T39" fmla="*/ 86 h 166"/>
                <a:gd name="T40" fmla="*/ 20 w 106"/>
                <a:gd name="T41" fmla="*/ 102 h 166"/>
                <a:gd name="T42" fmla="*/ 20 w 106"/>
                <a:gd name="T43" fmla="*/ 102 h 166"/>
                <a:gd name="T44" fmla="*/ 14 w 106"/>
                <a:gd name="T45" fmla="*/ 108 h 166"/>
                <a:gd name="T46" fmla="*/ 4 w 106"/>
                <a:gd name="T47" fmla="*/ 126 h 166"/>
                <a:gd name="T48" fmla="*/ 0 w 106"/>
                <a:gd name="T49" fmla="*/ 150 h 166"/>
                <a:gd name="T50" fmla="*/ 0 w 106"/>
                <a:gd name="T51" fmla="*/ 154 h 166"/>
                <a:gd name="T52" fmla="*/ 0 w 106"/>
                <a:gd name="T53" fmla="*/ 156 h 166"/>
                <a:gd name="T54" fmla="*/ 2 w 106"/>
                <a:gd name="T55" fmla="*/ 158 h 166"/>
                <a:gd name="T56" fmla="*/ 26 w 106"/>
                <a:gd name="T57" fmla="*/ 164 h 166"/>
                <a:gd name="T58" fmla="*/ 52 w 106"/>
                <a:gd name="T59" fmla="*/ 166 h 166"/>
                <a:gd name="T60" fmla="*/ 52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8 h 166"/>
                <a:gd name="T72" fmla="*/ 104 w 106"/>
                <a:gd name="T73" fmla="*/ 132 h 166"/>
                <a:gd name="T74" fmla="*/ 90 w 106"/>
                <a:gd name="T75" fmla="*/ 108 h 166"/>
                <a:gd name="T76" fmla="*/ 78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78" y="98"/>
                  </a:moveTo>
                  <a:lnTo>
                    <a:pt x="78" y="98"/>
                  </a:lnTo>
                  <a:lnTo>
                    <a:pt x="72" y="92"/>
                  </a:lnTo>
                  <a:lnTo>
                    <a:pt x="68" y="82"/>
                  </a:lnTo>
                  <a:lnTo>
                    <a:pt x="68" y="78"/>
                  </a:lnTo>
                  <a:lnTo>
                    <a:pt x="68" y="70"/>
                  </a:lnTo>
                  <a:lnTo>
                    <a:pt x="72" y="64"/>
                  </a:lnTo>
                  <a:lnTo>
                    <a:pt x="76" y="56"/>
                  </a:lnTo>
                  <a:lnTo>
                    <a:pt x="76" y="56"/>
                  </a:lnTo>
                  <a:lnTo>
                    <a:pt x="80" y="52"/>
                  </a:lnTo>
                  <a:lnTo>
                    <a:pt x="82" y="46"/>
                  </a:lnTo>
                  <a:lnTo>
                    <a:pt x="84" y="40"/>
                  </a:lnTo>
                  <a:lnTo>
                    <a:pt x="86" y="32"/>
                  </a:lnTo>
                  <a:lnTo>
                    <a:pt x="86" y="32"/>
                  </a:lnTo>
                  <a:lnTo>
                    <a:pt x="84" y="26"/>
                  </a:lnTo>
                  <a:lnTo>
                    <a:pt x="82" y="20"/>
                  </a:lnTo>
                  <a:lnTo>
                    <a:pt x="80" y="14"/>
                  </a:lnTo>
                  <a:lnTo>
                    <a:pt x="76" y="10"/>
                  </a:lnTo>
                  <a:lnTo>
                    <a:pt x="70" y="6"/>
                  </a:lnTo>
                  <a:lnTo>
                    <a:pt x="66" y="2"/>
                  </a:lnTo>
                  <a:lnTo>
                    <a:pt x="60" y="0"/>
                  </a:lnTo>
                  <a:lnTo>
                    <a:pt x="52" y="0"/>
                  </a:lnTo>
                  <a:lnTo>
                    <a:pt x="52" y="0"/>
                  </a:lnTo>
                  <a:lnTo>
                    <a:pt x="46" y="0"/>
                  </a:lnTo>
                  <a:lnTo>
                    <a:pt x="40" y="2"/>
                  </a:lnTo>
                  <a:lnTo>
                    <a:pt x="34" y="6"/>
                  </a:lnTo>
                  <a:lnTo>
                    <a:pt x="30" y="10"/>
                  </a:lnTo>
                  <a:lnTo>
                    <a:pt x="26" y="14"/>
                  </a:lnTo>
                  <a:lnTo>
                    <a:pt x="22" y="20"/>
                  </a:lnTo>
                  <a:lnTo>
                    <a:pt x="20" y="26"/>
                  </a:lnTo>
                  <a:lnTo>
                    <a:pt x="20" y="32"/>
                  </a:lnTo>
                  <a:lnTo>
                    <a:pt x="20" y="32"/>
                  </a:lnTo>
                  <a:lnTo>
                    <a:pt x="20" y="40"/>
                  </a:lnTo>
                  <a:lnTo>
                    <a:pt x="22" y="46"/>
                  </a:lnTo>
                  <a:lnTo>
                    <a:pt x="28" y="56"/>
                  </a:lnTo>
                  <a:lnTo>
                    <a:pt x="28" y="56"/>
                  </a:lnTo>
                  <a:lnTo>
                    <a:pt x="32" y="60"/>
                  </a:lnTo>
                  <a:lnTo>
                    <a:pt x="34" y="72"/>
                  </a:lnTo>
                  <a:lnTo>
                    <a:pt x="34" y="78"/>
                  </a:lnTo>
                  <a:lnTo>
                    <a:pt x="32" y="86"/>
                  </a:lnTo>
                  <a:lnTo>
                    <a:pt x="28" y="94"/>
                  </a:lnTo>
                  <a:lnTo>
                    <a:pt x="20" y="102"/>
                  </a:lnTo>
                  <a:lnTo>
                    <a:pt x="20" y="102"/>
                  </a:lnTo>
                  <a:lnTo>
                    <a:pt x="20" y="102"/>
                  </a:lnTo>
                  <a:lnTo>
                    <a:pt x="14" y="108"/>
                  </a:lnTo>
                  <a:lnTo>
                    <a:pt x="14" y="108"/>
                  </a:lnTo>
                  <a:lnTo>
                    <a:pt x="8" y="116"/>
                  </a:lnTo>
                  <a:lnTo>
                    <a:pt x="4" y="126"/>
                  </a:lnTo>
                  <a:lnTo>
                    <a:pt x="0" y="138"/>
                  </a:lnTo>
                  <a:lnTo>
                    <a:pt x="0" y="150"/>
                  </a:lnTo>
                  <a:lnTo>
                    <a:pt x="0" y="150"/>
                  </a:lnTo>
                  <a:lnTo>
                    <a:pt x="0" y="154"/>
                  </a:lnTo>
                  <a:lnTo>
                    <a:pt x="0" y="154"/>
                  </a:lnTo>
                  <a:lnTo>
                    <a:pt x="0" y="156"/>
                  </a:lnTo>
                  <a:lnTo>
                    <a:pt x="0" y="156"/>
                  </a:lnTo>
                  <a:lnTo>
                    <a:pt x="2" y="158"/>
                  </a:lnTo>
                  <a:lnTo>
                    <a:pt x="10" y="162"/>
                  </a:lnTo>
                  <a:lnTo>
                    <a:pt x="26" y="164"/>
                  </a:lnTo>
                  <a:lnTo>
                    <a:pt x="52" y="166"/>
                  </a:lnTo>
                  <a:lnTo>
                    <a:pt x="52" y="166"/>
                  </a:lnTo>
                  <a:lnTo>
                    <a:pt x="52" y="166"/>
                  </a:lnTo>
                  <a:lnTo>
                    <a:pt x="52" y="166"/>
                  </a:lnTo>
                  <a:lnTo>
                    <a:pt x="80" y="164"/>
                  </a:lnTo>
                  <a:lnTo>
                    <a:pt x="80" y="164"/>
                  </a:lnTo>
                  <a:lnTo>
                    <a:pt x="96" y="162"/>
                  </a:lnTo>
                  <a:lnTo>
                    <a:pt x="96" y="162"/>
                  </a:lnTo>
                  <a:lnTo>
                    <a:pt x="102" y="160"/>
                  </a:lnTo>
                  <a:lnTo>
                    <a:pt x="102" y="160"/>
                  </a:lnTo>
                  <a:lnTo>
                    <a:pt x="104" y="158"/>
                  </a:lnTo>
                  <a:lnTo>
                    <a:pt x="106" y="154"/>
                  </a:lnTo>
                  <a:lnTo>
                    <a:pt x="106" y="154"/>
                  </a:lnTo>
                  <a:lnTo>
                    <a:pt x="106" y="148"/>
                  </a:lnTo>
                  <a:lnTo>
                    <a:pt x="106" y="148"/>
                  </a:lnTo>
                  <a:lnTo>
                    <a:pt x="104" y="132"/>
                  </a:lnTo>
                  <a:lnTo>
                    <a:pt x="98" y="118"/>
                  </a:lnTo>
                  <a:lnTo>
                    <a:pt x="90" y="108"/>
                  </a:lnTo>
                  <a:lnTo>
                    <a:pt x="78" y="98"/>
                  </a:lnTo>
                  <a:lnTo>
                    <a:pt x="78"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7" name="Freeform 10"/>
            <p:cNvSpPr>
              <a:spLocks noChangeAspect="1"/>
            </p:cNvSpPr>
            <p:nvPr/>
          </p:nvSpPr>
          <p:spPr bwMode="auto">
            <a:xfrm>
              <a:off x="3427061" y="2009021"/>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8" name="Freeform 10"/>
            <p:cNvSpPr>
              <a:spLocks noChangeAspect="1"/>
            </p:cNvSpPr>
            <p:nvPr/>
          </p:nvSpPr>
          <p:spPr bwMode="auto">
            <a:xfrm>
              <a:off x="3790919" y="197105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9" name="Freeform 10"/>
            <p:cNvSpPr>
              <a:spLocks noChangeAspect="1"/>
            </p:cNvSpPr>
            <p:nvPr/>
          </p:nvSpPr>
          <p:spPr bwMode="auto">
            <a:xfrm>
              <a:off x="3681632" y="178296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0" name="Freeform 10"/>
            <p:cNvSpPr>
              <a:spLocks noChangeAspect="1"/>
            </p:cNvSpPr>
            <p:nvPr/>
          </p:nvSpPr>
          <p:spPr bwMode="auto">
            <a:xfrm>
              <a:off x="3523728" y="166363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1" name="Freeform 10"/>
            <p:cNvSpPr>
              <a:spLocks noChangeAspect="1"/>
            </p:cNvSpPr>
            <p:nvPr/>
          </p:nvSpPr>
          <p:spPr bwMode="auto">
            <a:xfrm>
              <a:off x="3938203" y="201546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2" name="Freeform 11"/>
            <p:cNvSpPr>
              <a:spLocks noChangeAspect="1"/>
            </p:cNvSpPr>
            <p:nvPr/>
          </p:nvSpPr>
          <p:spPr bwMode="auto">
            <a:xfrm>
              <a:off x="3613968" y="2076945"/>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6" name="Oval 165"/>
            <p:cNvSpPr/>
            <p:nvPr/>
          </p:nvSpPr>
          <p:spPr>
            <a:xfrm>
              <a:off x="3049529" y="1626474"/>
              <a:ext cx="1229530" cy="72617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5" name="Group 174"/>
          <p:cNvGrpSpPr/>
          <p:nvPr/>
        </p:nvGrpSpPr>
        <p:grpSpPr>
          <a:xfrm>
            <a:off x="8805156" y="1967835"/>
            <a:ext cx="1077917" cy="636628"/>
            <a:chOff x="3049529" y="1626474"/>
            <a:chExt cx="1229530" cy="726172"/>
          </a:xfrm>
        </p:grpSpPr>
        <p:sp>
          <p:nvSpPr>
            <p:cNvPr id="176" name="Freeform 10"/>
            <p:cNvSpPr>
              <a:spLocks noChangeAspect="1"/>
            </p:cNvSpPr>
            <p:nvPr/>
          </p:nvSpPr>
          <p:spPr bwMode="auto">
            <a:xfrm>
              <a:off x="3363700" y="1803622"/>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7" name="Freeform 11"/>
            <p:cNvSpPr>
              <a:spLocks noChangeAspect="1"/>
            </p:cNvSpPr>
            <p:nvPr/>
          </p:nvSpPr>
          <p:spPr bwMode="auto">
            <a:xfrm>
              <a:off x="3560524" y="1867913"/>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8" name="Freeform 12"/>
            <p:cNvSpPr>
              <a:spLocks noChangeAspect="1"/>
            </p:cNvSpPr>
            <p:nvPr/>
          </p:nvSpPr>
          <p:spPr bwMode="auto">
            <a:xfrm>
              <a:off x="3230976" y="1932680"/>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40 h 166"/>
                <a:gd name="T12" fmla="*/ 86 w 106"/>
                <a:gd name="T13" fmla="*/ 32 h 166"/>
                <a:gd name="T14" fmla="*/ 84 w 106"/>
                <a:gd name="T15" fmla="*/ 20 h 166"/>
                <a:gd name="T16" fmla="*/ 76 w 106"/>
                <a:gd name="T17" fmla="*/ 10 h 166"/>
                <a:gd name="T18" fmla="*/ 66 w 106"/>
                <a:gd name="T19" fmla="*/ 2 h 166"/>
                <a:gd name="T20" fmla="*/ 54 w 106"/>
                <a:gd name="T21" fmla="*/ 0 h 166"/>
                <a:gd name="T22" fmla="*/ 48 w 106"/>
                <a:gd name="T23" fmla="*/ 0 h 166"/>
                <a:gd name="T24" fmla="*/ 36 w 106"/>
                <a:gd name="T25" fmla="*/ 6 h 166"/>
                <a:gd name="T26" fmla="*/ 26 w 106"/>
                <a:gd name="T27" fmla="*/ 14 h 166"/>
                <a:gd name="T28" fmla="*/ 22 w 106"/>
                <a:gd name="T29" fmla="*/ 26 h 166"/>
                <a:gd name="T30" fmla="*/ 20 w 106"/>
                <a:gd name="T31" fmla="*/ 32 h 166"/>
                <a:gd name="T32" fmla="*/ 24 w 106"/>
                <a:gd name="T33" fmla="*/ 44 h 166"/>
                <a:gd name="T34" fmla="*/ 30 w 106"/>
                <a:gd name="T35" fmla="*/ 56 h 166"/>
                <a:gd name="T36" fmla="*/ 36 w 106"/>
                <a:gd name="T37" fmla="*/ 70 h 166"/>
                <a:gd name="T38" fmla="*/ 34 w 106"/>
                <a:gd name="T39" fmla="*/ 86 h 166"/>
                <a:gd name="T40" fmla="*/ 22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2 w 106"/>
                <a:gd name="T53" fmla="*/ 156 h 166"/>
                <a:gd name="T54" fmla="*/ 4 w 106"/>
                <a:gd name="T55" fmla="*/ 158 h 166"/>
                <a:gd name="T56" fmla="*/ 28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70" y="76"/>
                  </a:lnTo>
                  <a:lnTo>
                    <a:pt x="70" y="70"/>
                  </a:lnTo>
                  <a:lnTo>
                    <a:pt x="72" y="64"/>
                  </a:lnTo>
                  <a:lnTo>
                    <a:pt x="76" y="56"/>
                  </a:lnTo>
                  <a:lnTo>
                    <a:pt x="76" y="56"/>
                  </a:lnTo>
                  <a:lnTo>
                    <a:pt x="80" y="50"/>
                  </a:lnTo>
                  <a:lnTo>
                    <a:pt x="84" y="46"/>
                  </a:lnTo>
                  <a:lnTo>
                    <a:pt x="86" y="40"/>
                  </a:lnTo>
                  <a:lnTo>
                    <a:pt x="86" y="32"/>
                  </a:lnTo>
                  <a:lnTo>
                    <a:pt x="86" y="32"/>
                  </a:lnTo>
                  <a:lnTo>
                    <a:pt x="86" y="26"/>
                  </a:lnTo>
                  <a:lnTo>
                    <a:pt x="84" y="20"/>
                  </a:lnTo>
                  <a:lnTo>
                    <a:pt x="82" y="14"/>
                  </a:lnTo>
                  <a:lnTo>
                    <a:pt x="76" y="10"/>
                  </a:lnTo>
                  <a:lnTo>
                    <a:pt x="72" y="6"/>
                  </a:lnTo>
                  <a:lnTo>
                    <a:pt x="66" y="2"/>
                  </a:lnTo>
                  <a:lnTo>
                    <a:pt x="60" y="0"/>
                  </a:lnTo>
                  <a:lnTo>
                    <a:pt x="54" y="0"/>
                  </a:lnTo>
                  <a:lnTo>
                    <a:pt x="54" y="0"/>
                  </a:lnTo>
                  <a:lnTo>
                    <a:pt x="48" y="0"/>
                  </a:lnTo>
                  <a:lnTo>
                    <a:pt x="40" y="2"/>
                  </a:lnTo>
                  <a:lnTo>
                    <a:pt x="36" y="6"/>
                  </a:lnTo>
                  <a:lnTo>
                    <a:pt x="30" y="10"/>
                  </a:lnTo>
                  <a:lnTo>
                    <a:pt x="26" y="14"/>
                  </a:lnTo>
                  <a:lnTo>
                    <a:pt x="24" y="20"/>
                  </a:lnTo>
                  <a:lnTo>
                    <a:pt x="22" y="26"/>
                  </a:lnTo>
                  <a:lnTo>
                    <a:pt x="20" y="32"/>
                  </a:lnTo>
                  <a:lnTo>
                    <a:pt x="20" y="32"/>
                  </a:lnTo>
                  <a:lnTo>
                    <a:pt x="22" y="38"/>
                  </a:lnTo>
                  <a:lnTo>
                    <a:pt x="24" y="44"/>
                  </a:lnTo>
                  <a:lnTo>
                    <a:pt x="30" y="56"/>
                  </a:lnTo>
                  <a:lnTo>
                    <a:pt x="30" y="56"/>
                  </a:lnTo>
                  <a:lnTo>
                    <a:pt x="34" y="60"/>
                  </a:lnTo>
                  <a:lnTo>
                    <a:pt x="36" y="70"/>
                  </a:lnTo>
                  <a:lnTo>
                    <a:pt x="36" y="78"/>
                  </a:lnTo>
                  <a:lnTo>
                    <a:pt x="34" y="86"/>
                  </a:lnTo>
                  <a:lnTo>
                    <a:pt x="28" y="92"/>
                  </a:lnTo>
                  <a:lnTo>
                    <a:pt x="22"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2" y="156"/>
                  </a:lnTo>
                  <a:lnTo>
                    <a:pt x="2" y="156"/>
                  </a:lnTo>
                  <a:lnTo>
                    <a:pt x="4" y="158"/>
                  </a:lnTo>
                  <a:lnTo>
                    <a:pt x="12" y="160"/>
                  </a:lnTo>
                  <a:lnTo>
                    <a:pt x="28"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100"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9" name="Freeform 13"/>
            <p:cNvSpPr>
              <a:spLocks noChangeAspect="1"/>
            </p:cNvSpPr>
            <p:nvPr/>
          </p:nvSpPr>
          <p:spPr bwMode="auto">
            <a:xfrm>
              <a:off x="3891372" y="1762021"/>
              <a:ext cx="103890" cy="162697"/>
            </a:xfrm>
            <a:custGeom>
              <a:avLst/>
              <a:gdLst>
                <a:gd name="T0" fmla="*/ 78 w 106"/>
                <a:gd name="T1" fmla="*/ 98 h 166"/>
                <a:gd name="T2" fmla="*/ 68 w 106"/>
                <a:gd name="T3" fmla="*/ 82 h 166"/>
                <a:gd name="T4" fmla="*/ 68 w 106"/>
                <a:gd name="T5" fmla="*/ 70 h 166"/>
                <a:gd name="T6" fmla="*/ 76 w 106"/>
                <a:gd name="T7" fmla="*/ 56 h 166"/>
                <a:gd name="T8" fmla="*/ 80 w 106"/>
                <a:gd name="T9" fmla="*/ 52 h 166"/>
                <a:gd name="T10" fmla="*/ 84 w 106"/>
                <a:gd name="T11" fmla="*/ 40 h 166"/>
                <a:gd name="T12" fmla="*/ 86 w 106"/>
                <a:gd name="T13" fmla="*/ 32 h 166"/>
                <a:gd name="T14" fmla="*/ 82 w 106"/>
                <a:gd name="T15" fmla="*/ 20 h 166"/>
                <a:gd name="T16" fmla="*/ 76 w 106"/>
                <a:gd name="T17" fmla="*/ 10 h 166"/>
                <a:gd name="T18" fmla="*/ 66 w 106"/>
                <a:gd name="T19" fmla="*/ 2 h 166"/>
                <a:gd name="T20" fmla="*/ 52 w 106"/>
                <a:gd name="T21" fmla="*/ 0 h 166"/>
                <a:gd name="T22" fmla="*/ 46 w 106"/>
                <a:gd name="T23" fmla="*/ 0 h 166"/>
                <a:gd name="T24" fmla="*/ 34 w 106"/>
                <a:gd name="T25" fmla="*/ 6 h 166"/>
                <a:gd name="T26" fmla="*/ 26 w 106"/>
                <a:gd name="T27" fmla="*/ 14 h 166"/>
                <a:gd name="T28" fmla="*/ 20 w 106"/>
                <a:gd name="T29" fmla="*/ 26 h 166"/>
                <a:gd name="T30" fmla="*/ 20 w 106"/>
                <a:gd name="T31" fmla="*/ 32 h 166"/>
                <a:gd name="T32" fmla="*/ 22 w 106"/>
                <a:gd name="T33" fmla="*/ 46 h 166"/>
                <a:gd name="T34" fmla="*/ 28 w 106"/>
                <a:gd name="T35" fmla="*/ 56 h 166"/>
                <a:gd name="T36" fmla="*/ 34 w 106"/>
                <a:gd name="T37" fmla="*/ 72 h 166"/>
                <a:gd name="T38" fmla="*/ 32 w 106"/>
                <a:gd name="T39" fmla="*/ 86 h 166"/>
                <a:gd name="T40" fmla="*/ 20 w 106"/>
                <a:gd name="T41" fmla="*/ 102 h 166"/>
                <a:gd name="T42" fmla="*/ 20 w 106"/>
                <a:gd name="T43" fmla="*/ 102 h 166"/>
                <a:gd name="T44" fmla="*/ 14 w 106"/>
                <a:gd name="T45" fmla="*/ 108 h 166"/>
                <a:gd name="T46" fmla="*/ 4 w 106"/>
                <a:gd name="T47" fmla="*/ 126 h 166"/>
                <a:gd name="T48" fmla="*/ 0 w 106"/>
                <a:gd name="T49" fmla="*/ 150 h 166"/>
                <a:gd name="T50" fmla="*/ 0 w 106"/>
                <a:gd name="T51" fmla="*/ 154 h 166"/>
                <a:gd name="T52" fmla="*/ 0 w 106"/>
                <a:gd name="T53" fmla="*/ 156 h 166"/>
                <a:gd name="T54" fmla="*/ 2 w 106"/>
                <a:gd name="T55" fmla="*/ 158 h 166"/>
                <a:gd name="T56" fmla="*/ 26 w 106"/>
                <a:gd name="T57" fmla="*/ 164 h 166"/>
                <a:gd name="T58" fmla="*/ 52 w 106"/>
                <a:gd name="T59" fmla="*/ 166 h 166"/>
                <a:gd name="T60" fmla="*/ 52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8 h 166"/>
                <a:gd name="T72" fmla="*/ 104 w 106"/>
                <a:gd name="T73" fmla="*/ 132 h 166"/>
                <a:gd name="T74" fmla="*/ 90 w 106"/>
                <a:gd name="T75" fmla="*/ 108 h 166"/>
                <a:gd name="T76" fmla="*/ 78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78" y="98"/>
                  </a:moveTo>
                  <a:lnTo>
                    <a:pt x="78" y="98"/>
                  </a:lnTo>
                  <a:lnTo>
                    <a:pt x="72" y="92"/>
                  </a:lnTo>
                  <a:lnTo>
                    <a:pt x="68" y="82"/>
                  </a:lnTo>
                  <a:lnTo>
                    <a:pt x="68" y="78"/>
                  </a:lnTo>
                  <a:lnTo>
                    <a:pt x="68" y="70"/>
                  </a:lnTo>
                  <a:lnTo>
                    <a:pt x="72" y="64"/>
                  </a:lnTo>
                  <a:lnTo>
                    <a:pt x="76" y="56"/>
                  </a:lnTo>
                  <a:lnTo>
                    <a:pt x="76" y="56"/>
                  </a:lnTo>
                  <a:lnTo>
                    <a:pt x="80" y="52"/>
                  </a:lnTo>
                  <a:lnTo>
                    <a:pt x="82" y="46"/>
                  </a:lnTo>
                  <a:lnTo>
                    <a:pt x="84" y="40"/>
                  </a:lnTo>
                  <a:lnTo>
                    <a:pt x="86" y="32"/>
                  </a:lnTo>
                  <a:lnTo>
                    <a:pt x="86" y="32"/>
                  </a:lnTo>
                  <a:lnTo>
                    <a:pt x="84" y="26"/>
                  </a:lnTo>
                  <a:lnTo>
                    <a:pt x="82" y="20"/>
                  </a:lnTo>
                  <a:lnTo>
                    <a:pt x="80" y="14"/>
                  </a:lnTo>
                  <a:lnTo>
                    <a:pt x="76" y="10"/>
                  </a:lnTo>
                  <a:lnTo>
                    <a:pt x="70" y="6"/>
                  </a:lnTo>
                  <a:lnTo>
                    <a:pt x="66" y="2"/>
                  </a:lnTo>
                  <a:lnTo>
                    <a:pt x="60" y="0"/>
                  </a:lnTo>
                  <a:lnTo>
                    <a:pt x="52" y="0"/>
                  </a:lnTo>
                  <a:lnTo>
                    <a:pt x="52" y="0"/>
                  </a:lnTo>
                  <a:lnTo>
                    <a:pt x="46" y="0"/>
                  </a:lnTo>
                  <a:lnTo>
                    <a:pt x="40" y="2"/>
                  </a:lnTo>
                  <a:lnTo>
                    <a:pt x="34" y="6"/>
                  </a:lnTo>
                  <a:lnTo>
                    <a:pt x="30" y="10"/>
                  </a:lnTo>
                  <a:lnTo>
                    <a:pt x="26" y="14"/>
                  </a:lnTo>
                  <a:lnTo>
                    <a:pt x="22" y="20"/>
                  </a:lnTo>
                  <a:lnTo>
                    <a:pt x="20" y="26"/>
                  </a:lnTo>
                  <a:lnTo>
                    <a:pt x="20" y="32"/>
                  </a:lnTo>
                  <a:lnTo>
                    <a:pt x="20" y="32"/>
                  </a:lnTo>
                  <a:lnTo>
                    <a:pt x="20" y="40"/>
                  </a:lnTo>
                  <a:lnTo>
                    <a:pt x="22" y="46"/>
                  </a:lnTo>
                  <a:lnTo>
                    <a:pt x="28" y="56"/>
                  </a:lnTo>
                  <a:lnTo>
                    <a:pt x="28" y="56"/>
                  </a:lnTo>
                  <a:lnTo>
                    <a:pt x="32" y="60"/>
                  </a:lnTo>
                  <a:lnTo>
                    <a:pt x="34" y="72"/>
                  </a:lnTo>
                  <a:lnTo>
                    <a:pt x="34" y="78"/>
                  </a:lnTo>
                  <a:lnTo>
                    <a:pt x="32" y="86"/>
                  </a:lnTo>
                  <a:lnTo>
                    <a:pt x="28" y="94"/>
                  </a:lnTo>
                  <a:lnTo>
                    <a:pt x="20" y="102"/>
                  </a:lnTo>
                  <a:lnTo>
                    <a:pt x="20" y="102"/>
                  </a:lnTo>
                  <a:lnTo>
                    <a:pt x="20" y="102"/>
                  </a:lnTo>
                  <a:lnTo>
                    <a:pt x="14" y="108"/>
                  </a:lnTo>
                  <a:lnTo>
                    <a:pt x="14" y="108"/>
                  </a:lnTo>
                  <a:lnTo>
                    <a:pt x="8" y="116"/>
                  </a:lnTo>
                  <a:lnTo>
                    <a:pt x="4" y="126"/>
                  </a:lnTo>
                  <a:lnTo>
                    <a:pt x="0" y="138"/>
                  </a:lnTo>
                  <a:lnTo>
                    <a:pt x="0" y="150"/>
                  </a:lnTo>
                  <a:lnTo>
                    <a:pt x="0" y="150"/>
                  </a:lnTo>
                  <a:lnTo>
                    <a:pt x="0" y="154"/>
                  </a:lnTo>
                  <a:lnTo>
                    <a:pt x="0" y="154"/>
                  </a:lnTo>
                  <a:lnTo>
                    <a:pt x="0" y="156"/>
                  </a:lnTo>
                  <a:lnTo>
                    <a:pt x="0" y="156"/>
                  </a:lnTo>
                  <a:lnTo>
                    <a:pt x="2" y="158"/>
                  </a:lnTo>
                  <a:lnTo>
                    <a:pt x="10" y="162"/>
                  </a:lnTo>
                  <a:lnTo>
                    <a:pt x="26" y="164"/>
                  </a:lnTo>
                  <a:lnTo>
                    <a:pt x="52" y="166"/>
                  </a:lnTo>
                  <a:lnTo>
                    <a:pt x="52" y="166"/>
                  </a:lnTo>
                  <a:lnTo>
                    <a:pt x="52" y="166"/>
                  </a:lnTo>
                  <a:lnTo>
                    <a:pt x="52" y="166"/>
                  </a:lnTo>
                  <a:lnTo>
                    <a:pt x="80" y="164"/>
                  </a:lnTo>
                  <a:lnTo>
                    <a:pt x="80" y="164"/>
                  </a:lnTo>
                  <a:lnTo>
                    <a:pt x="96" y="162"/>
                  </a:lnTo>
                  <a:lnTo>
                    <a:pt x="96" y="162"/>
                  </a:lnTo>
                  <a:lnTo>
                    <a:pt x="102" y="160"/>
                  </a:lnTo>
                  <a:lnTo>
                    <a:pt x="102" y="160"/>
                  </a:lnTo>
                  <a:lnTo>
                    <a:pt x="104" y="158"/>
                  </a:lnTo>
                  <a:lnTo>
                    <a:pt x="106" y="154"/>
                  </a:lnTo>
                  <a:lnTo>
                    <a:pt x="106" y="154"/>
                  </a:lnTo>
                  <a:lnTo>
                    <a:pt x="106" y="148"/>
                  </a:lnTo>
                  <a:lnTo>
                    <a:pt x="106" y="148"/>
                  </a:lnTo>
                  <a:lnTo>
                    <a:pt x="104" y="132"/>
                  </a:lnTo>
                  <a:lnTo>
                    <a:pt x="98" y="118"/>
                  </a:lnTo>
                  <a:lnTo>
                    <a:pt x="90" y="108"/>
                  </a:lnTo>
                  <a:lnTo>
                    <a:pt x="78" y="98"/>
                  </a:lnTo>
                  <a:lnTo>
                    <a:pt x="78"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0" name="Freeform 10"/>
            <p:cNvSpPr>
              <a:spLocks noChangeAspect="1"/>
            </p:cNvSpPr>
            <p:nvPr/>
          </p:nvSpPr>
          <p:spPr bwMode="auto">
            <a:xfrm>
              <a:off x="3427061" y="2009021"/>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1" name="Freeform 10"/>
            <p:cNvSpPr>
              <a:spLocks noChangeAspect="1"/>
            </p:cNvSpPr>
            <p:nvPr/>
          </p:nvSpPr>
          <p:spPr bwMode="auto">
            <a:xfrm>
              <a:off x="3790919" y="197105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2" name="Freeform 10"/>
            <p:cNvSpPr>
              <a:spLocks noChangeAspect="1"/>
            </p:cNvSpPr>
            <p:nvPr/>
          </p:nvSpPr>
          <p:spPr bwMode="auto">
            <a:xfrm>
              <a:off x="3681632" y="178296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3" name="Freeform 10"/>
            <p:cNvSpPr>
              <a:spLocks noChangeAspect="1"/>
            </p:cNvSpPr>
            <p:nvPr/>
          </p:nvSpPr>
          <p:spPr bwMode="auto">
            <a:xfrm>
              <a:off x="3523728" y="166363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 name="Freeform 10"/>
            <p:cNvSpPr>
              <a:spLocks noChangeAspect="1"/>
            </p:cNvSpPr>
            <p:nvPr/>
          </p:nvSpPr>
          <p:spPr bwMode="auto">
            <a:xfrm>
              <a:off x="3938203" y="201546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5" name="Freeform 11"/>
            <p:cNvSpPr>
              <a:spLocks noChangeAspect="1"/>
            </p:cNvSpPr>
            <p:nvPr/>
          </p:nvSpPr>
          <p:spPr bwMode="auto">
            <a:xfrm>
              <a:off x="3613968" y="2076945"/>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6" name="Oval 185"/>
            <p:cNvSpPr/>
            <p:nvPr/>
          </p:nvSpPr>
          <p:spPr>
            <a:xfrm>
              <a:off x="3049529" y="1626474"/>
              <a:ext cx="1229530" cy="72617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7" name="Group 186"/>
          <p:cNvGrpSpPr/>
          <p:nvPr/>
        </p:nvGrpSpPr>
        <p:grpSpPr>
          <a:xfrm>
            <a:off x="8805156" y="3895186"/>
            <a:ext cx="1077917" cy="636628"/>
            <a:chOff x="3049529" y="1626474"/>
            <a:chExt cx="1229530" cy="726172"/>
          </a:xfrm>
        </p:grpSpPr>
        <p:sp>
          <p:nvSpPr>
            <p:cNvPr id="188" name="Freeform 10"/>
            <p:cNvSpPr>
              <a:spLocks noChangeAspect="1"/>
            </p:cNvSpPr>
            <p:nvPr/>
          </p:nvSpPr>
          <p:spPr bwMode="auto">
            <a:xfrm>
              <a:off x="3363700" y="1803622"/>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9" name="Freeform 11"/>
            <p:cNvSpPr>
              <a:spLocks noChangeAspect="1"/>
            </p:cNvSpPr>
            <p:nvPr/>
          </p:nvSpPr>
          <p:spPr bwMode="auto">
            <a:xfrm>
              <a:off x="3560524" y="1867913"/>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0" name="Freeform 12"/>
            <p:cNvSpPr>
              <a:spLocks noChangeAspect="1"/>
            </p:cNvSpPr>
            <p:nvPr/>
          </p:nvSpPr>
          <p:spPr bwMode="auto">
            <a:xfrm>
              <a:off x="3230976" y="1932680"/>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40 h 166"/>
                <a:gd name="T12" fmla="*/ 86 w 106"/>
                <a:gd name="T13" fmla="*/ 32 h 166"/>
                <a:gd name="T14" fmla="*/ 84 w 106"/>
                <a:gd name="T15" fmla="*/ 20 h 166"/>
                <a:gd name="T16" fmla="*/ 76 w 106"/>
                <a:gd name="T17" fmla="*/ 10 h 166"/>
                <a:gd name="T18" fmla="*/ 66 w 106"/>
                <a:gd name="T19" fmla="*/ 2 h 166"/>
                <a:gd name="T20" fmla="*/ 54 w 106"/>
                <a:gd name="T21" fmla="*/ 0 h 166"/>
                <a:gd name="T22" fmla="*/ 48 w 106"/>
                <a:gd name="T23" fmla="*/ 0 h 166"/>
                <a:gd name="T24" fmla="*/ 36 w 106"/>
                <a:gd name="T25" fmla="*/ 6 h 166"/>
                <a:gd name="T26" fmla="*/ 26 w 106"/>
                <a:gd name="T27" fmla="*/ 14 h 166"/>
                <a:gd name="T28" fmla="*/ 22 w 106"/>
                <a:gd name="T29" fmla="*/ 26 h 166"/>
                <a:gd name="T30" fmla="*/ 20 w 106"/>
                <a:gd name="T31" fmla="*/ 32 h 166"/>
                <a:gd name="T32" fmla="*/ 24 w 106"/>
                <a:gd name="T33" fmla="*/ 44 h 166"/>
                <a:gd name="T34" fmla="*/ 30 w 106"/>
                <a:gd name="T35" fmla="*/ 56 h 166"/>
                <a:gd name="T36" fmla="*/ 36 w 106"/>
                <a:gd name="T37" fmla="*/ 70 h 166"/>
                <a:gd name="T38" fmla="*/ 34 w 106"/>
                <a:gd name="T39" fmla="*/ 86 h 166"/>
                <a:gd name="T40" fmla="*/ 22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2 w 106"/>
                <a:gd name="T53" fmla="*/ 156 h 166"/>
                <a:gd name="T54" fmla="*/ 4 w 106"/>
                <a:gd name="T55" fmla="*/ 158 h 166"/>
                <a:gd name="T56" fmla="*/ 28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70" y="76"/>
                  </a:lnTo>
                  <a:lnTo>
                    <a:pt x="70" y="70"/>
                  </a:lnTo>
                  <a:lnTo>
                    <a:pt x="72" y="64"/>
                  </a:lnTo>
                  <a:lnTo>
                    <a:pt x="76" y="56"/>
                  </a:lnTo>
                  <a:lnTo>
                    <a:pt x="76" y="56"/>
                  </a:lnTo>
                  <a:lnTo>
                    <a:pt x="80" y="50"/>
                  </a:lnTo>
                  <a:lnTo>
                    <a:pt x="84" y="46"/>
                  </a:lnTo>
                  <a:lnTo>
                    <a:pt x="86" y="40"/>
                  </a:lnTo>
                  <a:lnTo>
                    <a:pt x="86" y="32"/>
                  </a:lnTo>
                  <a:lnTo>
                    <a:pt x="86" y="32"/>
                  </a:lnTo>
                  <a:lnTo>
                    <a:pt x="86" y="26"/>
                  </a:lnTo>
                  <a:lnTo>
                    <a:pt x="84" y="20"/>
                  </a:lnTo>
                  <a:lnTo>
                    <a:pt x="82" y="14"/>
                  </a:lnTo>
                  <a:lnTo>
                    <a:pt x="76" y="10"/>
                  </a:lnTo>
                  <a:lnTo>
                    <a:pt x="72" y="6"/>
                  </a:lnTo>
                  <a:lnTo>
                    <a:pt x="66" y="2"/>
                  </a:lnTo>
                  <a:lnTo>
                    <a:pt x="60" y="0"/>
                  </a:lnTo>
                  <a:lnTo>
                    <a:pt x="54" y="0"/>
                  </a:lnTo>
                  <a:lnTo>
                    <a:pt x="54" y="0"/>
                  </a:lnTo>
                  <a:lnTo>
                    <a:pt x="48" y="0"/>
                  </a:lnTo>
                  <a:lnTo>
                    <a:pt x="40" y="2"/>
                  </a:lnTo>
                  <a:lnTo>
                    <a:pt x="36" y="6"/>
                  </a:lnTo>
                  <a:lnTo>
                    <a:pt x="30" y="10"/>
                  </a:lnTo>
                  <a:lnTo>
                    <a:pt x="26" y="14"/>
                  </a:lnTo>
                  <a:lnTo>
                    <a:pt x="24" y="20"/>
                  </a:lnTo>
                  <a:lnTo>
                    <a:pt x="22" y="26"/>
                  </a:lnTo>
                  <a:lnTo>
                    <a:pt x="20" y="32"/>
                  </a:lnTo>
                  <a:lnTo>
                    <a:pt x="20" y="32"/>
                  </a:lnTo>
                  <a:lnTo>
                    <a:pt x="22" y="38"/>
                  </a:lnTo>
                  <a:lnTo>
                    <a:pt x="24" y="44"/>
                  </a:lnTo>
                  <a:lnTo>
                    <a:pt x="30" y="56"/>
                  </a:lnTo>
                  <a:lnTo>
                    <a:pt x="30" y="56"/>
                  </a:lnTo>
                  <a:lnTo>
                    <a:pt x="34" y="60"/>
                  </a:lnTo>
                  <a:lnTo>
                    <a:pt x="36" y="70"/>
                  </a:lnTo>
                  <a:lnTo>
                    <a:pt x="36" y="78"/>
                  </a:lnTo>
                  <a:lnTo>
                    <a:pt x="34" y="86"/>
                  </a:lnTo>
                  <a:lnTo>
                    <a:pt x="28" y="92"/>
                  </a:lnTo>
                  <a:lnTo>
                    <a:pt x="22"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2" y="156"/>
                  </a:lnTo>
                  <a:lnTo>
                    <a:pt x="2" y="156"/>
                  </a:lnTo>
                  <a:lnTo>
                    <a:pt x="4" y="158"/>
                  </a:lnTo>
                  <a:lnTo>
                    <a:pt x="12" y="160"/>
                  </a:lnTo>
                  <a:lnTo>
                    <a:pt x="28"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100"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1" name="Freeform 13"/>
            <p:cNvSpPr>
              <a:spLocks noChangeAspect="1"/>
            </p:cNvSpPr>
            <p:nvPr/>
          </p:nvSpPr>
          <p:spPr bwMode="auto">
            <a:xfrm>
              <a:off x="3891372" y="1762021"/>
              <a:ext cx="103890" cy="162697"/>
            </a:xfrm>
            <a:custGeom>
              <a:avLst/>
              <a:gdLst>
                <a:gd name="T0" fmla="*/ 78 w 106"/>
                <a:gd name="T1" fmla="*/ 98 h 166"/>
                <a:gd name="T2" fmla="*/ 68 w 106"/>
                <a:gd name="T3" fmla="*/ 82 h 166"/>
                <a:gd name="T4" fmla="*/ 68 w 106"/>
                <a:gd name="T5" fmla="*/ 70 h 166"/>
                <a:gd name="T6" fmla="*/ 76 w 106"/>
                <a:gd name="T7" fmla="*/ 56 h 166"/>
                <a:gd name="T8" fmla="*/ 80 w 106"/>
                <a:gd name="T9" fmla="*/ 52 h 166"/>
                <a:gd name="T10" fmla="*/ 84 w 106"/>
                <a:gd name="T11" fmla="*/ 40 h 166"/>
                <a:gd name="T12" fmla="*/ 86 w 106"/>
                <a:gd name="T13" fmla="*/ 32 h 166"/>
                <a:gd name="T14" fmla="*/ 82 w 106"/>
                <a:gd name="T15" fmla="*/ 20 h 166"/>
                <a:gd name="T16" fmla="*/ 76 w 106"/>
                <a:gd name="T17" fmla="*/ 10 h 166"/>
                <a:gd name="T18" fmla="*/ 66 w 106"/>
                <a:gd name="T19" fmla="*/ 2 h 166"/>
                <a:gd name="T20" fmla="*/ 52 w 106"/>
                <a:gd name="T21" fmla="*/ 0 h 166"/>
                <a:gd name="T22" fmla="*/ 46 w 106"/>
                <a:gd name="T23" fmla="*/ 0 h 166"/>
                <a:gd name="T24" fmla="*/ 34 w 106"/>
                <a:gd name="T25" fmla="*/ 6 h 166"/>
                <a:gd name="T26" fmla="*/ 26 w 106"/>
                <a:gd name="T27" fmla="*/ 14 h 166"/>
                <a:gd name="T28" fmla="*/ 20 w 106"/>
                <a:gd name="T29" fmla="*/ 26 h 166"/>
                <a:gd name="T30" fmla="*/ 20 w 106"/>
                <a:gd name="T31" fmla="*/ 32 h 166"/>
                <a:gd name="T32" fmla="*/ 22 w 106"/>
                <a:gd name="T33" fmla="*/ 46 h 166"/>
                <a:gd name="T34" fmla="*/ 28 w 106"/>
                <a:gd name="T35" fmla="*/ 56 h 166"/>
                <a:gd name="T36" fmla="*/ 34 w 106"/>
                <a:gd name="T37" fmla="*/ 72 h 166"/>
                <a:gd name="T38" fmla="*/ 32 w 106"/>
                <a:gd name="T39" fmla="*/ 86 h 166"/>
                <a:gd name="T40" fmla="*/ 20 w 106"/>
                <a:gd name="T41" fmla="*/ 102 h 166"/>
                <a:gd name="T42" fmla="*/ 20 w 106"/>
                <a:gd name="T43" fmla="*/ 102 h 166"/>
                <a:gd name="T44" fmla="*/ 14 w 106"/>
                <a:gd name="T45" fmla="*/ 108 h 166"/>
                <a:gd name="T46" fmla="*/ 4 w 106"/>
                <a:gd name="T47" fmla="*/ 126 h 166"/>
                <a:gd name="T48" fmla="*/ 0 w 106"/>
                <a:gd name="T49" fmla="*/ 150 h 166"/>
                <a:gd name="T50" fmla="*/ 0 w 106"/>
                <a:gd name="T51" fmla="*/ 154 h 166"/>
                <a:gd name="T52" fmla="*/ 0 w 106"/>
                <a:gd name="T53" fmla="*/ 156 h 166"/>
                <a:gd name="T54" fmla="*/ 2 w 106"/>
                <a:gd name="T55" fmla="*/ 158 h 166"/>
                <a:gd name="T56" fmla="*/ 26 w 106"/>
                <a:gd name="T57" fmla="*/ 164 h 166"/>
                <a:gd name="T58" fmla="*/ 52 w 106"/>
                <a:gd name="T59" fmla="*/ 166 h 166"/>
                <a:gd name="T60" fmla="*/ 52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8 h 166"/>
                <a:gd name="T72" fmla="*/ 104 w 106"/>
                <a:gd name="T73" fmla="*/ 132 h 166"/>
                <a:gd name="T74" fmla="*/ 90 w 106"/>
                <a:gd name="T75" fmla="*/ 108 h 166"/>
                <a:gd name="T76" fmla="*/ 78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78" y="98"/>
                  </a:moveTo>
                  <a:lnTo>
                    <a:pt x="78" y="98"/>
                  </a:lnTo>
                  <a:lnTo>
                    <a:pt x="72" y="92"/>
                  </a:lnTo>
                  <a:lnTo>
                    <a:pt x="68" y="82"/>
                  </a:lnTo>
                  <a:lnTo>
                    <a:pt x="68" y="78"/>
                  </a:lnTo>
                  <a:lnTo>
                    <a:pt x="68" y="70"/>
                  </a:lnTo>
                  <a:lnTo>
                    <a:pt x="72" y="64"/>
                  </a:lnTo>
                  <a:lnTo>
                    <a:pt x="76" y="56"/>
                  </a:lnTo>
                  <a:lnTo>
                    <a:pt x="76" y="56"/>
                  </a:lnTo>
                  <a:lnTo>
                    <a:pt x="80" y="52"/>
                  </a:lnTo>
                  <a:lnTo>
                    <a:pt x="82" y="46"/>
                  </a:lnTo>
                  <a:lnTo>
                    <a:pt x="84" y="40"/>
                  </a:lnTo>
                  <a:lnTo>
                    <a:pt x="86" y="32"/>
                  </a:lnTo>
                  <a:lnTo>
                    <a:pt x="86" y="32"/>
                  </a:lnTo>
                  <a:lnTo>
                    <a:pt x="84" y="26"/>
                  </a:lnTo>
                  <a:lnTo>
                    <a:pt x="82" y="20"/>
                  </a:lnTo>
                  <a:lnTo>
                    <a:pt x="80" y="14"/>
                  </a:lnTo>
                  <a:lnTo>
                    <a:pt x="76" y="10"/>
                  </a:lnTo>
                  <a:lnTo>
                    <a:pt x="70" y="6"/>
                  </a:lnTo>
                  <a:lnTo>
                    <a:pt x="66" y="2"/>
                  </a:lnTo>
                  <a:lnTo>
                    <a:pt x="60" y="0"/>
                  </a:lnTo>
                  <a:lnTo>
                    <a:pt x="52" y="0"/>
                  </a:lnTo>
                  <a:lnTo>
                    <a:pt x="52" y="0"/>
                  </a:lnTo>
                  <a:lnTo>
                    <a:pt x="46" y="0"/>
                  </a:lnTo>
                  <a:lnTo>
                    <a:pt x="40" y="2"/>
                  </a:lnTo>
                  <a:lnTo>
                    <a:pt x="34" y="6"/>
                  </a:lnTo>
                  <a:lnTo>
                    <a:pt x="30" y="10"/>
                  </a:lnTo>
                  <a:lnTo>
                    <a:pt x="26" y="14"/>
                  </a:lnTo>
                  <a:lnTo>
                    <a:pt x="22" y="20"/>
                  </a:lnTo>
                  <a:lnTo>
                    <a:pt x="20" y="26"/>
                  </a:lnTo>
                  <a:lnTo>
                    <a:pt x="20" y="32"/>
                  </a:lnTo>
                  <a:lnTo>
                    <a:pt x="20" y="32"/>
                  </a:lnTo>
                  <a:lnTo>
                    <a:pt x="20" y="40"/>
                  </a:lnTo>
                  <a:lnTo>
                    <a:pt x="22" y="46"/>
                  </a:lnTo>
                  <a:lnTo>
                    <a:pt x="28" y="56"/>
                  </a:lnTo>
                  <a:lnTo>
                    <a:pt x="28" y="56"/>
                  </a:lnTo>
                  <a:lnTo>
                    <a:pt x="32" y="60"/>
                  </a:lnTo>
                  <a:lnTo>
                    <a:pt x="34" y="72"/>
                  </a:lnTo>
                  <a:lnTo>
                    <a:pt x="34" y="78"/>
                  </a:lnTo>
                  <a:lnTo>
                    <a:pt x="32" y="86"/>
                  </a:lnTo>
                  <a:lnTo>
                    <a:pt x="28" y="94"/>
                  </a:lnTo>
                  <a:lnTo>
                    <a:pt x="20" y="102"/>
                  </a:lnTo>
                  <a:lnTo>
                    <a:pt x="20" y="102"/>
                  </a:lnTo>
                  <a:lnTo>
                    <a:pt x="20" y="102"/>
                  </a:lnTo>
                  <a:lnTo>
                    <a:pt x="14" y="108"/>
                  </a:lnTo>
                  <a:lnTo>
                    <a:pt x="14" y="108"/>
                  </a:lnTo>
                  <a:lnTo>
                    <a:pt x="8" y="116"/>
                  </a:lnTo>
                  <a:lnTo>
                    <a:pt x="4" y="126"/>
                  </a:lnTo>
                  <a:lnTo>
                    <a:pt x="0" y="138"/>
                  </a:lnTo>
                  <a:lnTo>
                    <a:pt x="0" y="150"/>
                  </a:lnTo>
                  <a:lnTo>
                    <a:pt x="0" y="150"/>
                  </a:lnTo>
                  <a:lnTo>
                    <a:pt x="0" y="154"/>
                  </a:lnTo>
                  <a:lnTo>
                    <a:pt x="0" y="154"/>
                  </a:lnTo>
                  <a:lnTo>
                    <a:pt x="0" y="156"/>
                  </a:lnTo>
                  <a:lnTo>
                    <a:pt x="0" y="156"/>
                  </a:lnTo>
                  <a:lnTo>
                    <a:pt x="2" y="158"/>
                  </a:lnTo>
                  <a:lnTo>
                    <a:pt x="10" y="162"/>
                  </a:lnTo>
                  <a:lnTo>
                    <a:pt x="26" y="164"/>
                  </a:lnTo>
                  <a:lnTo>
                    <a:pt x="52" y="166"/>
                  </a:lnTo>
                  <a:lnTo>
                    <a:pt x="52" y="166"/>
                  </a:lnTo>
                  <a:lnTo>
                    <a:pt x="52" y="166"/>
                  </a:lnTo>
                  <a:lnTo>
                    <a:pt x="52" y="166"/>
                  </a:lnTo>
                  <a:lnTo>
                    <a:pt x="80" y="164"/>
                  </a:lnTo>
                  <a:lnTo>
                    <a:pt x="80" y="164"/>
                  </a:lnTo>
                  <a:lnTo>
                    <a:pt x="96" y="162"/>
                  </a:lnTo>
                  <a:lnTo>
                    <a:pt x="96" y="162"/>
                  </a:lnTo>
                  <a:lnTo>
                    <a:pt x="102" y="160"/>
                  </a:lnTo>
                  <a:lnTo>
                    <a:pt x="102" y="160"/>
                  </a:lnTo>
                  <a:lnTo>
                    <a:pt x="104" y="158"/>
                  </a:lnTo>
                  <a:lnTo>
                    <a:pt x="106" y="154"/>
                  </a:lnTo>
                  <a:lnTo>
                    <a:pt x="106" y="154"/>
                  </a:lnTo>
                  <a:lnTo>
                    <a:pt x="106" y="148"/>
                  </a:lnTo>
                  <a:lnTo>
                    <a:pt x="106" y="148"/>
                  </a:lnTo>
                  <a:lnTo>
                    <a:pt x="104" y="132"/>
                  </a:lnTo>
                  <a:lnTo>
                    <a:pt x="98" y="118"/>
                  </a:lnTo>
                  <a:lnTo>
                    <a:pt x="90" y="108"/>
                  </a:lnTo>
                  <a:lnTo>
                    <a:pt x="78" y="98"/>
                  </a:lnTo>
                  <a:lnTo>
                    <a:pt x="78"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2" name="Freeform 10"/>
            <p:cNvSpPr>
              <a:spLocks noChangeAspect="1"/>
            </p:cNvSpPr>
            <p:nvPr/>
          </p:nvSpPr>
          <p:spPr bwMode="auto">
            <a:xfrm>
              <a:off x="3427061" y="2009021"/>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 name="Freeform 10"/>
            <p:cNvSpPr>
              <a:spLocks noChangeAspect="1"/>
            </p:cNvSpPr>
            <p:nvPr/>
          </p:nvSpPr>
          <p:spPr bwMode="auto">
            <a:xfrm>
              <a:off x="3790919" y="197105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 name="Freeform 10"/>
            <p:cNvSpPr>
              <a:spLocks noChangeAspect="1"/>
            </p:cNvSpPr>
            <p:nvPr/>
          </p:nvSpPr>
          <p:spPr bwMode="auto">
            <a:xfrm>
              <a:off x="3681632" y="178296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5" name="Freeform 10"/>
            <p:cNvSpPr>
              <a:spLocks noChangeAspect="1"/>
            </p:cNvSpPr>
            <p:nvPr/>
          </p:nvSpPr>
          <p:spPr bwMode="auto">
            <a:xfrm>
              <a:off x="3523728" y="166363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6" name="Freeform 10"/>
            <p:cNvSpPr>
              <a:spLocks noChangeAspect="1"/>
            </p:cNvSpPr>
            <p:nvPr/>
          </p:nvSpPr>
          <p:spPr bwMode="auto">
            <a:xfrm>
              <a:off x="3938203" y="201546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7" name="Freeform 11"/>
            <p:cNvSpPr>
              <a:spLocks noChangeAspect="1"/>
            </p:cNvSpPr>
            <p:nvPr/>
          </p:nvSpPr>
          <p:spPr bwMode="auto">
            <a:xfrm>
              <a:off x="3613968" y="2076945"/>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8" name="Oval 197"/>
            <p:cNvSpPr/>
            <p:nvPr/>
          </p:nvSpPr>
          <p:spPr>
            <a:xfrm>
              <a:off x="3049529" y="1626474"/>
              <a:ext cx="1229530" cy="72617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9" name="Group 198"/>
          <p:cNvGrpSpPr/>
          <p:nvPr/>
        </p:nvGrpSpPr>
        <p:grpSpPr>
          <a:xfrm>
            <a:off x="8805156" y="4649674"/>
            <a:ext cx="1077917" cy="636628"/>
            <a:chOff x="3049529" y="1626474"/>
            <a:chExt cx="1229530" cy="726172"/>
          </a:xfrm>
        </p:grpSpPr>
        <p:sp>
          <p:nvSpPr>
            <p:cNvPr id="200" name="Freeform 10"/>
            <p:cNvSpPr>
              <a:spLocks noChangeAspect="1"/>
            </p:cNvSpPr>
            <p:nvPr/>
          </p:nvSpPr>
          <p:spPr bwMode="auto">
            <a:xfrm>
              <a:off x="3363700" y="1803622"/>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1" name="Freeform 11"/>
            <p:cNvSpPr>
              <a:spLocks noChangeAspect="1"/>
            </p:cNvSpPr>
            <p:nvPr/>
          </p:nvSpPr>
          <p:spPr bwMode="auto">
            <a:xfrm>
              <a:off x="3560524" y="1867913"/>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2" name="Freeform 12"/>
            <p:cNvSpPr>
              <a:spLocks noChangeAspect="1"/>
            </p:cNvSpPr>
            <p:nvPr/>
          </p:nvSpPr>
          <p:spPr bwMode="auto">
            <a:xfrm>
              <a:off x="3230976" y="1932680"/>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40 h 166"/>
                <a:gd name="T12" fmla="*/ 86 w 106"/>
                <a:gd name="T13" fmla="*/ 32 h 166"/>
                <a:gd name="T14" fmla="*/ 84 w 106"/>
                <a:gd name="T15" fmla="*/ 20 h 166"/>
                <a:gd name="T16" fmla="*/ 76 w 106"/>
                <a:gd name="T17" fmla="*/ 10 h 166"/>
                <a:gd name="T18" fmla="*/ 66 w 106"/>
                <a:gd name="T19" fmla="*/ 2 h 166"/>
                <a:gd name="T20" fmla="*/ 54 w 106"/>
                <a:gd name="T21" fmla="*/ 0 h 166"/>
                <a:gd name="T22" fmla="*/ 48 w 106"/>
                <a:gd name="T23" fmla="*/ 0 h 166"/>
                <a:gd name="T24" fmla="*/ 36 w 106"/>
                <a:gd name="T25" fmla="*/ 6 h 166"/>
                <a:gd name="T26" fmla="*/ 26 w 106"/>
                <a:gd name="T27" fmla="*/ 14 h 166"/>
                <a:gd name="T28" fmla="*/ 22 w 106"/>
                <a:gd name="T29" fmla="*/ 26 h 166"/>
                <a:gd name="T30" fmla="*/ 20 w 106"/>
                <a:gd name="T31" fmla="*/ 32 h 166"/>
                <a:gd name="T32" fmla="*/ 24 w 106"/>
                <a:gd name="T33" fmla="*/ 44 h 166"/>
                <a:gd name="T34" fmla="*/ 30 w 106"/>
                <a:gd name="T35" fmla="*/ 56 h 166"/>
                <a:gd name="T36" fmla="*/ 36 w 106"/>
                <a:gd name="T37" fmla="*/ 70 h 166"/>
                <a:gd name="T38" fmla="*/ 34 w 106"/>
                <a:gd name="T39" fmla="*/ 86 h 166"/>
                <a:gd name="T40" fmla="*/ 22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2 w 106"/>
                <a:gd name="T53" fmla="*/ 156 h 166"/>
                <a:gd name="T54" fmla="*/ 4 w 106"/>
                <a:gd name="T55" fmla="*/ 158 h 166"/>
                <a:gd name="T56" fmla="*/ 28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70" y="76"/>
                  </a:lnTo>
                  <a:lnTo>
                    <a:pt x="70" y="70"/>
                  </a:lnTo>
                  <a:lnTo>
                    <a:pt x="72" y="64"/>
                  </a:lnTo>
                  <a:lnTo>
                    <a:pt x="76" y="56"/>
                  </a:lnTo>
                  <a:lnTo>
                    <a:pt x="76" y="56"/>
                  </a:lnTo>
                  <a:lnTo>
                    <a:pt x="80" y="50"/>
                  </a:lnTo>
                  <a:lnTo>
                    <a:pt x="84" y="46"/>
                  </a:lnTo>
                  <a:lnTo>
                    <a:pt x="86" y="40"/>
                  </a:lnTo>
                  <a:lnTo>
                    <a:pt x="86" y="32"/>
                  </a:lnTo>
                  <a:lnTo>
                    <a:pt x="86" y="32"/>
                  </a:lnTo>
                  <a:lnTo>
                    <a:pt x="86" y="26"/>
                  </a:lnTo>
                  <a:lnTo>
                    <a:pt x="84" y="20"/>
                  </a:lnTo>
                  <a:lnTo>
                    <a:pt x="82" y="14"/>
                  </a:lnTo>
                  <a:lnTo>
                    <a:pt x="76" y="10"/>
                  </a:lnTo>
                  <a:lnTo>
                    <a:pt x="72" y="6"/>
                  </a:lnTo>
                  <a:lnTo>
                    <a:pt x="66" y="2"/>
                  </a:lnTo>
                  <a:lnTo>
                    <a:pt x="60" y="0"/>
                  </a:lnTo>
                  <a:lnTo>
                    <a:pt x="54" y="0"/>
                  </a:lnTo>
                  <a:lnTo>
                    <a:pt x="54" y="0"/>
                  </a:lnTo>
                  <a:lnTo>
                    <a:pt x="48" y="0"/>
                  </a:lnTo>
                  <a:lnTo>
                    <a:pt x="40" y="2"/>
                  </a:lnTo>
                  <a:lnTo>
                    <a:pt x="36" y="6"/>
                  </a:lnTo>
                  <a:lnTo>
                    <a:pt x="30" y="10"/>
                  </a:lnTo>
                  <a:lnTo>
                    <a:pt x="26" y="14"/>
                  </a:lnTo>
                  <a:lnTo>
                    <a:pt x="24" y="20"/>
                  </a:lnTo>
                  <a:lnTo>
                    <a:pt x="22" y="26"/>
                  </a:lnTo>
                  <a:lnTo>
                    <a:pt x="20" y="32"/>
                  </a:lnTo>
                  <a:lnTo>
                    <a:pt x="20" y="32"/>
                  </a:lnTo>
                  <a:lnTo>
                    <a:pt x="22" y="38"/>
                  </a:lnTo>
                  <a:lnTo>
                    <a:pt x="24" y="44"/>
                  </a:lnTo>
                  <a:lnTo>
                    <a:pt x="30" y="56"/>
                  </a:lnTo>
                  <a:lnTo>
                    <a:pt x="30" y="56"/>
                  </a:lnTo>
                  <a:lnTo>
                    <a:pt x="34" y="60"/>
                  </a:lnTo>
                  <a:lnTo>
                    <a:pt x="36" y="70"/>
                  </a:lnTo>
                  <a:lnTo>
                    <a:pt x="36" y="78"/>
                  </a:lnTo>
                  <a:lnTo>
                    <a:pt x="34" y="86"/>
                  </a:lnTo>
                  <a:lnTo>
                    <a:pt x="28" y="92"/>
                  </a:lnTo>
                  <a:lnTo>
                    <a:pt x="22"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2" y="156"/>
                  </a:lnTo>
                  <a:lnTo>
                    <a:pt x="2" y="156"/>
                  </a:lnTo>
                  <a:lnTo>
                    <a:pt x="4" y="158"/>
                  </a:lnTo>
                  <a:lnTo>
                    <a:pt x="12" y="160"/>
                  </a:lnTo>
                  <a:lnTo>
                    <a:pt x="28"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100"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3" name="Freeform 13"/>
            <p:cNvSpPr>
              <a:spLocks noChangeAspect="1"/>
            </p:cNvSpPr>
            <p:nvPr/>
          </p:nvSpPr>
          <p:spPr bwMode="auto">
            <a:xfrm>
              <a:off x="3891372" y="1762021"/>
              <a:ext cx="103890" cy="162697"/>
            </a:xfrm>
            <a:custGeom>
              <a:avLst/>
              <a:gdLst>
                <a:gd name="T0" fmla="*/ 78 w 106"/>
                <a:gd name="T1" fmla="*/ 98 h 166"/>
                <a:gd name="T2" fmla="*/ 68 w 106"/>
                <a:gd name="T3" fmla="*/ 82 h 166"/>
                <a:gd name="T4" fmla="*/ 68 w 106"/>
                <a:gd name="T5" fmla="*/ 70 h 166"/>
                <a:gd name="T6" fmla="*/ 76 w 106"/>
                <a:gd name="T7" fmla="*/ 56 h 166"/>
                <a:gd name="T8" fmla="*/ 80 w 106"/>
                <a:gd name="T9" fmla="*/ 52 h 166"/>
                <a:gd name="T10" fmla="*/ 84 w 106"/>
                <a:gd name="T11" fmla="*/ 40 h 166"/>
                <a:gd name="T12" fmla="*/ 86 w 106"/>
                <a:gd name="T13" fmla="*/ 32 h 166"/>
                <a:gd name="T14" fmla="*/ 82 w 106"/>
                <a:gd name="T15" fmla="*/ 20 h 166"/>
                <a:gd name="T16" fmla="*/ 76 w 106"/>
                <a:gd name="T17" fmla="*/ 10 h 166"/>
                <a:gd name="T18" fmla="*/ 66 w 106"/>
                <a:gd name="T19" fmla="*/ 2 h 166"/>
                <a:gd name="T20" fmla="*/ 52 w 106"/>
                <a:gd name="T21" fmla="*/ 0 h 166"/>
                <a:gd name="T22" fmla="*/ 46 w 106"/>
                <a:gd name="T23" fmla="*/ 0 h 166"/>
                <a:gd name="T24" fmla="*/ 34 w 106"/>
                <a:gd name="T25" fmla="*/ 6 h 166"/>
                <a:gd name="T26" fmla="*/ 26 w 106"/>
                <a:gd name="T27" fmla="*/ 14 h 166"/>
                <a:gd name="T28" fmla="*/ 20 w 106"/>
                <a:gd name="T29" fmla="*/ 26 h 166"/>
                <a:gd name="T30" fmla="*/ 20 w 106"/>
                <a:gd name="T31" fmla="*/ 32 h 166"/>
                <a:gd name="T32" fmla="*/ 22 w 106"/>
                <a:gd name="T33" fmla="*/ 46 h 166"/>
                <a:gd name="T34" fmla="*/ 28 w 106"/>
                <a:gd name="T35" fmla="*/ 56 h 166"/>
                <a:gd name="T36" fmla="*/ 34 w 106"/>
                <a:gd name="T37" fmla="*/ 72 h 166"/>
                <a:gd name="T38" fmla="*/ 32 w 106"/>
                <a:gd name="T39" fmla="*/ 86 h 166"/>
                <a:gd name="T40" fmla="*/ 20 w 106"/>
                <a:gd name="T41" fmla="*/ 102 h 166"/>
                <a:gd name="T42" fmla="*/ 20 w 106"/>
                <a:gd name="T43" fmla="*/ 102 h 166"/>
                <a:gd name="T44" fmla="*/ 14 w 106"/>
                <a:gd name="T45" fmla="*/ 108 h 166"/>
                <a:gd name="T46" fmla="*/ 4 w 106"/>
                <a:gd name="T47" fmla="*/ 126 h 166"/>
                <a:gd name="T48" fmla="*/ 0 w 106"/>
                <a:gd name="T49" fmla="*/ 150 h 166"/>
                <a:gd name="T50" fmla="*/ 0 w 106"/>
                <a:gd name="T51" fmla="*/ 154 h 166"/>
                <a:gd name="T52" fmla="*/ 0 w 106"/>
                <a:gd name="T53" fmla="*/ 156 h 166"/>
                <a:gd name="T54" fmla="*/ 2 w 106"/>
                <a:gd name="T55" fmla="*/ 158 h 166"/>
                <a:gd name="T56" fmla="*/ 26 w 106"/>
                <a:gd name="T57" fmla="*/ 164 h 166"/>
                <a:gd name="T58" fmla="*/ 52 w 106"/>
                <a:gd name="T59" fmla="*/ 166 h 166"/>
                <a:gd name="T60" fmla="*/ 52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8 h 166"/>
                <a:gd name="T72" fmla="*/ 104 w 106"/>
                <a:gd name="T73" fmla="*/ 132 h 166"/>
                <a:gd name="T74" fmla="*/ 90 w 106"/>
                <a:gd name="T75" fmla="*/ 108 h 166"/>
                <a:gd name="T76" fmla="*/ 78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78" y="98"/>
                  </a:moveTo>
                  <a:lnTo>
                    <a:pt x="78" y="98"/>
                  </a:lnTo>
                  <a:lnTo>
                    <a:pt x="72" y="92"/>
                  </a:lnTo>
                  <a:lnTo>
                    <a:pt x="68" y="82"/>
                  </a:lnTo>
                  <a:lnTo>
                    <a:pt x="68" y="78"/>
                  </a:lnTo>
                  <a:lnTo>
                    <a:pt x="68" y="70"/>
                  </a:lnTo>
                  <a:lnTo>
                    <a:pt x="72" y="64"/>
                  </a:lnTo>
                  <a:lnTo>
                    <a:pt x="76" y="56"/>
                  </a:lnTo>
                  <a:lnTo>
                    <a:pt x="76" y="56"/>
                  </a:lnTo>
                  <a:lnTo>
                    <a:pt x="80" y="52"/>
                  </a:lnTo>
                  <a:lnTo>
                    <a:pt x="82" y="46"/>
                  </a:lnTo>
                  <a:lnTo>
                    <a:pt x="84" y="40"/>
                  </a:lnTo>
                  <a:lnTo>
                    <a:pt x="86" y="32"/>
                  </a:lnTo>
                  <a:lnTo>
                    <a:pt x="86" y="32"/>
                  </a:lnTo>
                  <a:lnTo>
                    <a:pt x="84" y="26"/>
                  </a:lnTo>
                  <a:lnTo>
                    <a:pt x="82" y="20"/>
                  </a:lnTo>
                  <a:lnTo>
                    <a:pt x="80" y="14"/>
                  </a:lnTo>
                  <a:lnTo>
                    <a:pt x="76" y="10"/>
                  </a:lnTo>
                  <a:lnTo>
                    <a:pt x="70" y="6"/>
                  </a:lnTo>
                  <a:lnTo>
                    <a:pt x="66" y="2"/>
                  </a:lnTo>
                  <a:lnTo>
                    <a:pt x="60" y="0"/>
                  </a:lnTo>
                  <a:lnTo>
                    <a:pt x="52" y="0"/>
                  </a:lnTo>
                  <a:lnTo>
                    <a:pt x="52" y="0"/>
                  </a:lnTo>
                  <a:lnTo>
                    <a:pt x="46" y="0"/>
                  </a:lnTo>
                  <a:lnTo>
                    <a:pt x="40" y="2"/>
                  </a:lnTo>
                  <a:lnTo>
                    <a:pt x="34" y="6"/>
                  </a:lnTo>
                  <a:lnTo>
                    <a:pt x="30" y="10"/>
                  </a:lnTo>
                  <a:lnTo>
                    <a:pt x="26" y="14"/>
                  </a:lnTo>
                  <a:lnTo>
                    <a:pt x="22" y="20"/>
                  </a:lnTo>
                  <a:lnTo>
                    <a:pt x="20" y="26"/>
                  </a:lnTo>
                  <a:lnTo>
                    <a:pt x="20" y="32"/>
                  </a:lnTo>
                  <a:lnTo>
                    <a:pt x="20" y="32"/>
                  </a:lnTo>
                  <a:lnTo>
                    <a:pt x="20" y="40"/>
                  </a:lnTo>
                  <a:lnTo>
                    <a:pt x="22" y="46"/>
                  </a:lnTo>
                  <a:lnTo>
                    <a:pt x="28" y="56"/>
                  </a:lnTo>
                  <a:lnTo>
                    <a:pt x="28" y="56"/>
                  </a:lnTo>
                  <a:lnTo>
                    <a:pt x="32" y="60"/>
                  </a:lnTo>
                  <a:lnTo>
                    <a:pt x="34" y="72"/>
                  </a:lnTo>
                  <a:lnTo>
                    <a:pt x="34" y="78"/>
                  </a:lnTo>
                  <a:lnTo>
                    <a:pt x="32" y="86"/>
                  </a:lnTo>
                  <a:lnTo>
                    <a:pt x="28" y="94"/>
                  </a:lnTo>
                  <a:lnTo>
                    <a:pt x="20" y="102"/>
                  </a:lnTo>
                  <a:lnTo>
                    <a:pt x="20" y="102"/>
                  </a:lnTo>
                  <a:lnTo>
                    <a:pt x="20" y="102"/>
                  </a:lnTo>
                  <a:lnTo>
                    <a:pt x="14" y="108"/>
                  </a:lnTo>
                  <a:lnTo>
                    <a:pt x="14" y="108"/>
                  </a:lnTo>
                  <a:lnTo>
                    <a:pt x="8" y="116"/>
                  </a:lnTo>
                  <a:lnTo>
                    <a:pt x="4" y="126"/>
                  </a:lnTo>
                  <a:lnTo>
                    <a:pt x="0" y="138"/>
                  </a:lnTo>
                  <a:lnTo>
                    <a:pt x="0" y="150"/>
                  </a:lnTo>
                  <a:lnTo>
                    <a:pt x="0" y="150"/>
                  </a:lnTo>
                  <a:lnTo>
                    <a:pt x="0" y="154"/>
                  </a:lnTo>
                  <a:lnTo>
                    <a:pt x="0" y="154"/>
                  </a:lnTo>
                  <a:lnTo>
                    <a:pt x="0" y="156"/>
                  </a:lnTo>
                  <a:lnTo>
                    <a:pt x="0" y="156"/>
                  </a:lnTo>
                  <a:lnTo>
                    <a:pt x="2" y="158"/>
                  </a:lnTo>
                  <a:lnTo>
                    <a:pt x="10" y="162"/>
                  </a:lnTo>
                  <a:lnTo>
                    <a:pt x="26" y="164"/>
                  </a:lnTo>
                  <a:lnTo>
                    <a:pt x="52" y="166"/>
                  </a:lnTo>
                  <a:lnTo>
                    <a:pt x="52" y="166"/>
                  </a:lnTo>
                  <a:lnTo>
                    <a:pt x="52" y="166"/>
                  </a:lnTo>
                  <a:lnTo>
                    <a:pt x="52" y="166"/>
                  </a:lnTo>
                  <a:lnTo>
                    <a:pt x="80" y="164"/>
                  </a:lnTo>
                  <a:lnTo>
                    <a:pt x="80" y="164"/>
                  </a:lnTo>
                  <a:lnTo>
                    <a:pt x="96" y="162"/>
                  </a:lnTo>
                  <a:lnTo>
                    <a:pt x="96" y="162"/>
                  </a:lnTo>
                  <a:lnTo>
                    <a:pt x="102" y="160"/>
                  </a:lnTo>
                  <a:lnTo>
                    <a:pt x="102" y="160"/>
                  </a:lnTo>
                  <a:lnTo>
                    <a:pt x="104" y="158"/>
                  </a:lnTo>
                  <a:lnTo>
                    <a:pt x="106" y="154"/>
                  </a:lnTo>
                  <a:lnTo>
                    <a:pt x="106" y="154"/>
                  </a:lnTo>
                  <a:lnTo>
                    <a:pt x="106" y="148"/>
                  </a:lnTo>
                  <a:lnTo>
                    <a:pt x="106" y="148"/>
                  </a:lnTo>
                  <a:lnTo>
                    <a:pt x="104" y="132"/>
                  </a:lnTo>
                  <a:lnTo>
                    <a:pt x="98" y="118"/>
                  </a:lnTo>
                  <a:lnTo>
                    <a:pt x="90" y="108"/>
                  </a:lnTo>
                  <a:lnTo>
                    <a:pt x="78" y="98"/>
                  </a:lnTo>
                  <a:lnTo>
                    <a:pt x="78"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4" name="Freeform 10"/>
            <p:cNvSpPr>
              <a:spLocks noChangeAspect="1"/>
            </p:cNvSpPr>
            <p:nvPr/>
          </p:nvSpPr>
          <p:spPr bwMode="auto">
            <a:xfrm>
              <a:off x="3427061" y="2009021"/>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5" name="Freeform 10"/>
            <p:cNvSpPr>
              <a:spLocks noChangeAspect="1"/>
            </p:cNvSpPr>
            <p:nvPr/>
          </p:nvSpPr>
          <p:spPr bwMode="auto">
            <a:xfrm>
              <a:off x="3790919" y="197105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6" name="Freeform 10"/>
            <p:cNvSpPr>
              <a:spLocks noChangeAspect="1"/>
            </p:cNvSpPr>
            <p:nvPr/>
          </p:nvSpPr>
          <p:spPr bwMode="auto">
            <a:xfrm>
              <a:off x="3681632" y="178296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7" name="Freeform 10"/>
            <p:cNvSpPr>
              <a:spLocks noChangeAspect="1"/>
            </p:cNvSpPr>
            <p:nvPr/>
          </p:nvSpPr>
          <p:spPr bwMode="auto">
            <a:xfrm>
              <a:off x="3523728" y="166363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8" name="Freeform 10"/>
            <p:cNvSpPr>
              <a:spLocks noChangeAspect="1"/>
            </p:cNvSpPr>
            <p:nvPr/>
          </p:nvSpPr>
          <p:spPr bwMode="auto">
            <a:xfrm>
              <a:off x="3938203" y="201546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9" name="Freeform 11"/>
            <p:cNvSpPr>
              <a:spLocks noChangeAspect="1"/>
            </p:cNvSpPr>
            <p:nvPr/>
          </p:nvSpPr>
          <p:spPr bwMode="auto">
            <a:xfrm>
              <a:off x="3613968" y="2076945"/>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0" name="Oval 209"/>
            <p:cNvSpPr/>
            <p:nvPr/>
          </p:nvSpPr>
          <p:spPr>
            <a:xfrm>
              <a:off x="3049529" y="1626474"/>
              <a:ext cx="1229530" cy="72617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11" name="Group 210"/>
          <p:cNvGrpSpPr/>
          <p:nvPr/>
        </p:nvGrpSpPr>
        <p:grpSpPr>
          <a:xfrm>
            <a:off x="8805156" y="5366559"/>
            <a:ext cx="1077917" cy="636628"/>
            <a:chOff x="3049529" y="1626474"/>
            <a:chExt cx="1229530" cy="726172"/>
          </a:xfrm>
        </p:grpSpPr>
        <p:sp>
          <p:nvSpPr>
            <p:cNvPr id="212" name="Freeform 10"/>
            <p:cNvSpPr>
              <a:spLocks noChangeAspect="1"/>
            </p:cNvSpPr>
            <p:nvPr/>
          </p:nvSpPr>
          <p:spPr bwMode="auto">
            <a:xfrm>
              <a:off x="3363700" y="1803622"/>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3" name="Freeform 11"/>
            <p:cNvSpPr>
              <a:spLocks noChangeAspect="1"/>
            </p:cNvSpPr>
            <p:nvPr/>
          </p:nvSpPr>
          <p:spPr bwMode="auto">
            <a:xfrm>
              <a:off x="3560524" y="1867913"/>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4" name="Freeform 12"/>
            <p:cNvSpPr>
              <a:spLocks noChangeAspect="1"/>
            </p:cNvSpPr>
            <p:nvPr/>
          </p:nvSpPr>
          <p:spPr bwMode="auto">
            <a:xfrm>
              <a:off x="3230976" y="1932680"/>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40 h 166"/>
                <a:gd name="T12" fmla="*/ 86 w 106"/>
                <a:gd name="T13" fmla="*/ 32 h 166"/>
                <a:gd name="T14" fmla="*/ 84 w 106"/>
                <a:gd name="T15" fmla="*/ 20 h 166"/>
                <a:gd name="T16" fmla="*/ 76 w 106"/>
                <a:gd name="T17" fmla="*/ 10 h 166"/>
                <a:gd name="T18" fmla="*/ 66 w 106"/>
                <a:gd name="T19" fmla="*/ 2 h 166"/>
                <a:gd name="T20" fmla="*/ 54 w 106"/>
                <a:gd name="T21" fmla="*/ 0 h 166"/>
                <a:gd name="T22" fmla="*/ 48 w 106"/>
                <a:gd name="T23" fmla="*/ 0 h 166"/>
                <a:gd name="T24" fmla="*/ 36 w 106"/>
                <a:gd name="T25" fmla="*/ 6 h 166"/>
                <a:gd name="T26" fmla="*/ 26 w 106"/>
                <a:gd name="T27" fmla="*/ 14 h 166"/>
                <a:gd name="T28" fmla="*/ 22 w 106"/>
                <a:gd name="T29" fmla="*/ 26 h 166"/>
                <a:gd name="T30" fmla="*/ 20 w 106"/>
                <a:gd name="T31" fmla="*/ 32 h 166"/>
                <a:gd name="T32" fmla="*/ 24 w 106"/>
                <a:gd name="T33" fmla="*/ 44 h 166"/>
                <a:gd name="T34" fmla="*/ 30 w 106"/>
                <a:gd name="T35" fmla="*/ 56 h 166"/>
                <a:gd name="T36" fmla="*/ 36 w 106"/>
                <a:gd name="T37" fmla="*/ 70 h 166"/>
                <a:gd name="T38" fmla="*/ 34 w 106"/>
                <a:gd name="T39" fmla="*/ 86 h 166"/>
                <a:gd name="T40" fmla="*/ 22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2 w 106"/>
                <a:gd name="T53" fmla="*/ 156 h 166"/>
                <a:gd name="T54" fmla="*/ 4 w 106"/>
                <a:gd name="T55" fmla="*/ 158 h 166"/>
                <a:gd name="T56" fmla="*/ 28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70" y="76"/>
                  </a:lnTo>
                  <a:lnTo>
                    <a:pt x="70" y="70"/>
                  </a:lnTo>
                  <a:lnTo>
                    <a:pt x="72" y="64"/>
                  </a:lnTo>
                  <a:lnTo>
                    <a:pt x="76" y="56"/>
                  </a:lnTo>
                  <a:lnTo>
                    <a:pt x="76" y="56"/>
                  </a:lnTo>
                  <a:lnTo>
                    <a:pt x="80" y="50"/>
                  </a:lnTo>
                  <a:lnTo>
                    <a:pt x="84" y="46"/>
                  </a:lnTo>
                  <a:lnTo>
                    <a:pt x="86" y="40"/>
                  </a:lnTo>
                  <a:lnTo>
                    <a:pt x="86" y="32"/>
                  </a:lnTo>
                  <a:lnTo>
                    <a:pt x="86" y="32"/>
                  </a:lnTo>
                  <a:lnTo>
                    <a:pt x="86" y="26"/>
                  </a:lnTo>
                  <a:lnTo>
                    <a:pt x="84" y="20"/>
                  </a:lnTo>
                  <a:lnTo>
                    <a:pt x="82" y="14"/>
                  </a:lnTo>
                  <a:lnTo>
                    <a:pt x="76" y="10"/>
                  </a:lnTo>
                  <a:lnTo>
                    <a:pt x="72" y="6"/>
                  </a:lnTo>
                  <a:lnTo>
                    <a:pt x="66" y="2"/>
                  </a:lnTo>
                  <a:lnTo>
                    <a:pt x="60" y="0"/>
                  </a:lnTo>
                  <a:lnTo>
                    <a:pt x="54" y="0"/>
                  </a:lnTo>
                  <a:lnTo>
                    <a:pt x="54" y="0"/>
                  </a:lnTo>
                  <a:lnTo>
                    <a:pt x="48" y="0"/>
                  </a:lnTo>
                  <a:lnTo>
                    <a:pt x="40" y="2"/>
                  </a:lnTo>
                  <a:lnTo>
                    <a:pt x="36" y="6"/>
                  </a:lnTo>
                  <a:lnTo>
                    <a:pt x="30" y="10"/>
                  </a:lnTo>
                  <a:lnTo>
                    <a:pt x="26" y="14"/>
                  </a:lnTo>
                  <a:lnTo>
                    <a:pt x="24" y="20"/>
                  </a:lnTo>
                  <a:lnTo>
                    <a:pt x="22" y="26"/>
                  </a:lnTo>
                  <a:lnTo>
                    <a:pt x="20" y="32"/>
                  </a:lnTo>
                  <a:lnTo>
                    <a:pt x="20" y="32"/>
                  </a:lnTo>
                  <a:lnTo>
                    <a:pt x="22" y="38"/>
                  </a:lnTo>
                  <a:lnTo>
                    <a:pt x="24" y="44"/>
                  </a:lnTo>
                  <a:lnTo>
                    <a:pt x="30" y="56"/>
                  </a:lnTo>
                  <a:lnTo>
                    <a:pt x="30" y="56"/>
                  </a:lnTo>
                  <a:lnTo>
                    <a:pt x="34" y="60"/>
                  </a:lnTo>
                  <a:lnTo>
                    <a:pt x="36" y="70"/>
                  </a:lnTo>
                  <a:lnTo>
                    <a:pt x="36" y="78"/>
                  </a:lnTo>
                  <a:lnTo>
                    <a:pt x="34" y="86"/>
                  </a:lnTo>
                  <a:lnTo>
                    <a:pt x="28" y="92"/>
                  </a:lnTo>
                  <a:lnTo>
                    <a:pt x="22"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2" y="156"/>
                  </a:lnTo>
                  <a:lnTo>
                    <a:pt x="2" y="156"/>
                  </a:lnTo>
                  <a:lnTo>
                    <a:pt x="4" y="158"/>
                  </a:lnTo>
                  <a:lnTo>
                    <a:pt x="12" y="160"/>
                  </a:lnTo>
                  <a:lnTo>
                    <a:pt x="28"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100"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 name="Freeform 13"/>
            <p:cNvSpPr>
              <a:spLocks noChangeAspect="1"/>
            </p:cNvSpPr>
            <p:nvPr/>
          </p:nvSpPr>
          <p:spPr bwMode="auto">
            <a:xfrm>
              <a:off x="3891372" y="1762021"/>
              <a:ext cx="103890" cy="162697"/>
            </a:xfrm>
            <a:custGeom>
              <a:avLst/>
              <a:gdLst>
                <a:gd name="T0" fmla="*/ 78 w 106"/>
                <a:gd name="T1" fmla="*/ 98 h 166"/>
                <a:gd name="T2" fmla="*/ 68 w 106"/>
                <a:gd name="T3" fmla="*/ 82 h 166"/>
                <a:gd name="T4" fmla="*/ 68 w 106"/>
                <a:gd name="T5" fmla="*/ 70 h 166"/>
                <a:gd name="T6" fmla="*/ 76 w 106"/>
                <a:gd name="T7" fmla="*/ 56 h 166"/>
                <a:gd name="T8" fmla="*/ 80 w 106"/>
                <a:gd name="T9" fmla="*/ 52 h 166"/>
                <a:gd name="T10" fmla="*/ 84 w 106"/>
                <a:gd name="T11" fmla="*/ 40 h 166"/>
                <a:gd name="T12" fmla="*/ 86 w 106"/>
                <a:gd name="T13" fmla="*/ 32 h 166"/>
                <a:gd name="T14" fmla="*/ 82 w 106"/>
                <a:gd name="T15" fmla="*/ 20 h 166"/>
                <a:gd name="T16" fmla="*/ 76 w 106"/>
                <a:gd name="T17" fmla="*/ 10 h 166"/>
                <a:gd name="T18" fmla="*/ 66 w 106"/>
                <a:gd name="T19" fmla="*/ 2 h 166"/>
                <a:gd name="T20" fmla="*/ 52 w 106"/>
                <a:gd name="T21" fmla="*/ 0 h 166"/>
                <a:gd name="T22" fmla="*/ 46 w 106"/>
                <a:gd name="T23" fmla="*/ 0 h 166"/>
                <a:gd name="T24" fmla="*/ 34 w 106"/>
                <a:gd name="T25" fmla="*/ 6 h 166"/>
                <a:gd name="T26" fmla="*/ 26 w 106"/>
                <a:gd name="T27" fmla="*/ 14 h 166"/>
                <a:gd name="T28" fmla="*/ 20 w 106"/>
                <a:gd name="T29" fmla="*/ 26 h 166"/>
                <a:gd name="T30" fmla="*/ 20 w 106"/>
                <a:gd name="T31" fmla="*/ 32 h 166"/>
                <a:gd name="T32" fmla="*/ 22 w 106"/>
                <a:gd name="T33" fmla="*/ 46 h 166"/>
                <a:gd name="T34" fmla="*/ 28 w 106"/>
                <a:gd name="T35" fmla="*/ 56 h 166"/>
                <a:gd name="T36" fmla="*/ 34 w 106"/>
                <a:gd name="T37" fmla="*/ 72 h 166"/>
                <a:gd name="T38" fmla="*/ 32 w 106"/>
                <a:gd name="T39" fmla="*/ 86 h 166"/>
                <a:gd name="T40" fmla="*/ 20 w 106"/>
                <a:gd name="T41" fmla="*/ 102 h 166"/>
                <a:gd name="T42" fmla="*/ 20 w 106"/>
                <a:gd name="T43" fmla="*/ 102 h 166"/>
                <a:gd name="T44" fmla="*/ 14 w 106"/>
                <a:gd name="T45" fmla="*/ 108 h 166"/>
                <a:gd name="T46" fmla="*/ 4 w 106"/>
                <a:gd name="T47" fmla="*/ 126 h 166"/>
                <a:gd name="T48" fmla="*/ 0 w 106"/>
                <a:gd name="T49" fmla="*/ 150 h 166"/>
                <a:gd name="T50" fmla="*/ 0 w 106"/>
                <a:gd name="T51" fmla="*/ 154 h 166"/>
                <a:gd name="T52" fmla="*/ 0 w 106"/>
                <a:gd name="T53" fmla="*/ 156 h 166"/>
                <a:gd name="T54" fmla="*/ 2 w 106"/>
                <a:gd name="T55" fmla="*/ 158 h 166"/>
                <a:gd name="T56" fmla="*/ 26 w 106"/>
                <a:gd name="T57" fmla="*/ 164 h 166"/>
                <a:gd name="T58" fmla="*/ 52 w 106"/>
                <a:gd name="T59" fmla="*/ 166 h 166"/>
                <a:gd name="T60" fmla="*/ 52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8 h 166"/>
                <a:gd name="T72" fmla="*/ 104 w 106"/>
                <a:gd name="T73" fmla="*/ 132 h 166"/>
                <a:gd name="T74" fmla="*/ 90 w 106"/>
                <a:gd name="T75" fmla="*/ 108 h 166"/>
                <a:gd name="T76" fmla="*/ 78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78" y="98"/>
                  </a:moveTo>
                  <a:lnTo>
                    <a:pt x="78" y="98"/>
                  </a:lnTo>
                  <a:lnTo>
                    <a:pt x="72" y="92"/>
                  </a:lnTo>
                  <a:lnTo>
                    <a:pt x="68" y="82"/>
                  </a:lnTo>
                  <a:lnTo>
                    <a:pt x="68" y="78"/>
                  </a:lnTo>
                  <a:lnTo>
                    <a:pt x="68" y="70"/>
                  </a:lnTo>
                  <a:lnTo>
                    <a:pt x="72" y="64"/>
                  </a:lnTo>
                  <a:lnTo>
                    <a:pt x="76" y="56"/>
                  </a:lnTo>
                  <a:lnTo>
                    <a:pt x="76" y="56"/>
                  </a:lnTo>
                  <a:lnTo>
                    <a:pt x="80" y="52"/>
                  </a:lnTo>
                  <a:lnTo>
                    <a:pt x="82" y="46"/>
                  </a:lnTo>
                  <a:lnTo>
                    <a:pt x="84" y="40"/>
                  </a:lnTo>
                  <a:lnTo>
                    <a:pt x="86" y="32"/>
                  </a:lnTo>
                  <a:lnTo>
                    <a:pt x="86" y="32"/>
                  </a:lnTo>
                  <a:lnTo>
                    <a:pt x="84" y="26"/>
                  </a:lnTo>
                  <a:lnTo>
                    <a:pt x="82" y="20"/>
                  </a:lnTo>
                  <a:lnTo>
                    <a:pt x="80" y="14"/>
                  </a:lnTo>
                  <a:lnTo>
                    <a:pt x="76" y="10"/>
                  </a:lnTo>
                  <a:lnTo>
                    <a:pt x="70" y="6"/>
                  </a:lnTo>
                  <a:lnTo>
                    <a:pt x="66" y="2"/>
                  </a:lnTo>
                  <a:lnTo>
                    <a:pt x="60" y="0"/>
                  </a:lnTo>
                  <a:lnTo>
                    <a:pt x="52" y="0"/>
                  </a:lnTo>
                  <a:lnTo>
                    <a:pt x="52" y="0"/>
                  </a:lnTo>
                  <a:lnTo>
                    <a:pt x="46" y="0"/>
                  </a:lnTo>
                  <a:lnTo>
                    <a:pt x="40" y="2"/>
                  </a:lnTo>
                  <a:lnTo>
                    <a:pt x="34" y="6"/>
                  </a:lnTo>
                  <a:lnTo>
                    <a:pt x="30" y="10"/>
                  </a:lnTo>
                  <a:lnTo>
                    <a:pt x="26" y="14"/>
                  </a:lnTo>
                  <a:lnTo>
                    <a:pt x="22" y="20"/>
                  </a:lnTo>
                  <a:lnTo>
                    <a:pt x="20" y="26"/>
                  </a:lnTo>
                  <a:lnTo>
                    <a:pt x="20" y="32"/>
                  </a:lnTo>
                  <a:lnTo>
                    <a:pt x="20" y="32"/>
                  </a:lnTo>
                  <a:lnTo>
                    <a:pt x="20" y="40"/>
                  </a:lnTo>
                  <a:lnTo>
                    <a:pt x="22" y="46"/>
                  </a:lnTo>
                  <a:lnTo>
                    <a:pt x="28" y="56"/>
                  </a:lnTo>
                  <a:lnTo>
                    <a:pt x="28" y="56"/>
                  </a:lnTo>
                  <a:lnTo>
                    <a:pt x="32" y="60"/>
                  </a:lnTo>
                  <a:lnTo>
                    <a:pt x="34" y="72"/>
                  </a:lnTo>
                  <a:lnTo>
                    <a:pt x="34" y="78"/>
                  </a:lnTo>
                  <a:lnTo>
                    <a:pt x="32" y="86"/>
                  </a:lnTo>
                  <a:lnTo>
                    <a:pt x="28" y="94"/>
                  </a:lnTo>
                  <a:lnTo>
                    <a:pt x="20" y="102"/>
                  </a:lnTo>
                  <a:lnTo>
                    <a:pt x="20" y="102"/>
                  </a:lnTo>
                  <a:lnTo>
                    <a:pt x="20" y="102"/>
                  </a:lnTo>
                  <a:lnTo>
                    <a:pt x="14" y="108"/>
                  </a:lnTo>
                  <a:lnTo>
                    <a:pt x="14" y="108"/>
                  </a:lnTo>
                  <a:lnTo>
                    <a:pt x="8" y="116"/>
                  </a:lnTo>
                  <a:lnTo>
                    <a:pt x="4" y="126"/>
                  </a:lnTo>
                  <a:lnTo>
                    <a:pt x="0" y="138"/>
                  </a:lnTo>
                  <a:lnTo>
                    <a:pt x="0" y="150"/>
                  </a:lnTo>
                  <a:lnTo>
                    <a:pt x="0" y="150"/>
                  </a:lnTo>
                  <a:lnTo>
                    <a:pt x="0" y="154"/>
                  </a:lnTo>
                  <a:lnTo>
                    <a:pt x="0" y="154"/>
                  </a:lnTo>
                  <a:lnTo>
                    <a:pt x="0" y="156"/>
                  </a:lnTo>
                  <a:lnTo>
                    <a:pt x="0" y="156"/>
                  </a:lnTo>
                  <a:lnTo>
                    <a:pt x="2" y="158"/>
                  </a:lnTo>
                  <a:lnTo>
                    <a:pt x="10" y="162"/>
                  </a:lnTo>
                  <a:lnTo>
                    <a:pt x="26" y="164"/>
                  </a:lnTo>
                  <a:lnTo>
                    <a:pt x="52" y="166"/>
                  </a:lnTo>
                  <a:lnTo>
                    <a:pt x="52" y="166"/>
                  </a:lnTo>
                  <a:lnTo>
                    <a:pt x="52" y="166"/>
                  </a:lnTo>
                  <a:lnTo>
                    <a:pt x="52" y="166"/>
                  </a:lnTo>
                  <a:lnTo>
                    <a:pt x="80" y="164"/>
                  </a:lnTo>
                  <a:lnTo>
                    <a:pt x="80" y="164"/>
                  </a:lnTo>
                  <a:lnTo>
                    <a:pt x="96" y="162"/>
                  </a:lnTo>
                  <a:lnTo>
                    <a:pt x="96" y="162"/>
                  </a:lnTo>
                  <a:lnTo>
                    <a:pt x="102" y="160"/>
                  </a:lnTo>
                  <a:lnTo>
                    <a:pt x="102" y="160"/>
                  </a:lnTo>
                  <a:lnTo>
                    <a:pt x="104" y="158"/>
                  </a:lnTo>
                  <a:lnTo>
                    <a:pt x="106" y="154"/>
                  </a:lnTo>
                  <a:lnTo>
                    <a:pt x="106" y="154"/>
                  </a:lnTo>
                  <a:lnTo>
                    <a:pt x="106" y="148"/>
                  </a:lnTo>
                  <a:lnTo>
                    <a:pt x="106" y="148"/>
                  </a:lnTo>
                  <a:lnTo>
                    <a:pt x="104" y="132"/>
                  </a:lnTo>
                  <a:lnTo>
                    <a:pt x="98" y="118"/>
                  </a:lnTo>
                  <a:lnTo>
                    <a:pt x="90" y="108"/>
                  </a:lnTo>
                  <a:lnTo>
                    <a:pt x="78" y="98"/>
                  </a:lnTo>
                  <a:lnTo>
                    <a:pt x="78"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6" name="Freeform 10"/>
            <p:cNvSpPr>
              <a:spLocks noChangeAspect="1"/>
            </p:cNvSpPr>
            <p:nvPr/>
          </p:nvSpPr>
          <p:spPr bwMode="auto">
            <a:xfrm>
              <a:off x="3427061" y="2009021"/>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7" name="Freeform 10"/>
            <p:cNvSpPr>
              <a:spLocks noChangeAspect="1"/>
            </p:cNvSpPr>
            <p:nvPr/>
          </p:nvSpPr>
          <p:spPr bwMode="auto">
            <a:xfrm>
              <a:off x="3790919" y="197105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8" name="Freeform 10"/>
            <p:cNvSpPr>
              <a:spLocks noChangeAspect="1"/>
            </p:cNvSpPr>
            <p:nvPr/>
          </p:nvSpPr>
          <p:spPr bwMode="auto">
            <a:xfrm>
              <a:off x="3681632" y="178296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9" name="Freeform 10"/>
            <p:cNvSpPr>
              <a:spLocks noChangeAspect="1"/>
            </p:cNvSpPr>
            <p:nvPr/>
          </p:nvSpPr>
          <p:spPr bwMode="auto">
            <a:xfrm>
              <a:off x="3523728" y="166363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0" name="Freeform 10"/>
            <p:cNvSpPr>
              <a:spLocks noChangeAspect="1"/>
            </p:cNvSpPr>
            <p:nvPr/>
          </p:nvSpPr>
          <p:spPr bwMode="auto">
            <a:xfrm>
              <a:off x="3938203" y="201546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1" name="Freeform 11"/>
            <p:cNvSpPr>
              <a:spLocks noChangeAspect="1"/>
            </p:cNvSpPr>
            <p:nvPr/>
          </p:nvSpPr>
          <p:spPr bwMode="auto">
            <a:xfrm>
              <a:off x="3613968" y="2076945"/>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2" name="Oval 221"/>
            <p:cNvSpPr/>
            <p:nvPr/>
          </p:nvSpPr>
          <p:spPr>
            <a:xfrm>
              <a:off x="3049529" y="1626474"/>
              <a:ext cx="1229530" cy="72617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23" name="Group 222"/>
          <p:cNvGrpSpPr/>
          <p:nvPr/>
        </p:nvGrpSpPr>
        <p:grpSpPr>
          <a:xfrm>
            <a:off x="4804160" y="3927766"/>
            <a:ext cx="1077917" cy="636628"/>
            <a:chOff x="3049529" y="1626474"/>
            <a:chExt cx="1229530" cy="726172"/>
          </a:xfrm>
        </p:grpSpPr>
        <p:sp>
          <p:nvSpPr>
            <p:cNvPr id="224" name="Freeform 10"/>
            <p:cNvSpPr>
              <a:spLocks noChangeAspect="1"/>
            </p:cNvSpPr>
            <p:nvPr/>
          </p:nvSpPr>
          <p:spPr bwMode="auto">
            <a:xfrm>
              <a:off x="3363700" y="1803622"/>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5" name="Freeform 11"/>
            <p:cNvSpPr>
              <a:spLocks noChangeAspect="1"/>
            </p:cNvSpPr>
            <p:nvPr/>
          </p:nvSpPr>
          <p:spPr bwMode="auto">
            <a:xfrm>
              <a:off x="3560524" y="1867913"/>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6" name="Freeform 12"/>
            <p:cNvSpPr>
              <a:spLocks noChangeAspect="1"/>
            </p:cNvSpPr>
            <p:nvPr/>
          </p:nvSpPr>
          <p:spPr bwMode="auto">
            <a:xfrm>
              <a:off x="3230976" y="1932680"/>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40 h 166"/>
                <a:gd name="T12" fmla="*/ 86 w 106"/>
                <a:gd name="T13" fmla="*/ 32 h 166"/>
                <a:gd name="T14" fmla="*/ 84 w 106"/>
                <a:gd name="T15" fmla="*/ 20 h 166"/>
                <a:gd name="T16" fmla="*/ 76 w 106"/>
                <a:gd name="T17" fmla="*/ 10 h 166"/>
                <a:gd name="T18" fmla="*/ 66 w 106"/>
                <a:gd name="T19" fmla="*/ 2 h 166"/>
                <a:gd name="T20" fmla="*/ 54 w 106"/>
                <a:gd name="T21" fmla="*/ 0 h 166"/>
                <a:gd name="T22" fmla="*/ 48 w 106"/>
                <a:gd name="T23" fmla="*/ 0 h 166"/>
                <a:gd name="T24" fmla="*/ 36 w 106"/>
                <a:gd name="T25" fmla="*/ 6 h 166"/>
                <a:gd name="T26" fmla="*/ 26 w 106"/>
                <a:gd name="T27" fmla="*/ 14 h 166"/>
                <a:gd name="T28" fmla="*/ 22 w 106"/>
                <a:gd name="T29" fmla="*/ 26 h 166"/>
                <a:gd name="T30" fmla="*/ 20 w 106"/>
                <a:gd name="T31" fmla="*/ 32 h 166"/>
                <a:gd name="T32" fmla="*/ 24 w 106"/>
                <a:gd name="T33" fmla="*/ 44 h 166"/>
                <a:gd name="T34" fmla="*/ 30 w 106"/>
                <a:gd name="T35" fmla="*/ 56 h 166"/>
                <a:gd name="T36" fmla="*/ 36 w 106"/>
                <a:gd name="T37" fmla="*/ 70 h 166"/>
                <a:gd name="T38" fmla="*/ 34 w 106"/>
                <a:gd name="T39" fmla="*/ 86 h 166"/>
                <a:gd name="T40" fmla="*/ 22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2 w 106"/>
                <a:gd name="T53" fmla="*/ 156 h 166"/>
                <a:gd name="T54" fmla="*/ 4 w 106"/>
                <a:gd name="T55" fmla="*/ 158 h 166"/>
                <a:gd name="T56" fmla="*/ 28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70" y="76"/>
                  </a:lnTo>
                  <a:lnTo>
                    <a:pt x="70" y="70"/>
                  </a:lnTo>
                  <a:lnTo>
                    <a:pt x="72" y="64"/>
                  </a:lnTo>
                  <a:lnTo>
                    <a:pt x="76" y="56"/>
                  </a:lnTo>
                  <a:lnTo>
                    <a:pt x="76" y="56"/>
                  </a:lnTo>
                  <a:lnTo>
                    <a:pt x="80" y="50"/>
                  </a:lnTo>
                  <a:lnTo>
                    <a:pt x="84" y="46"/>
                  </a:lnTo>
                  <a:lnTo>
                    <a:pt x="86" y="40"/>
                  </a:lnTo>
                  <a:lnTo>
                    <a:pt x="86" y="32"/>
                  </a:lnTo>
                  <a:lnTo>
                    <a:pt x="86" y="32"/>
                  </a:lnTo>
                  <a:lnTo>
                    <a:pt x="86" y="26"/>
                  </a:lnTo>
                  <a:lnTo>
                    <a:pt x="84" y="20"/>
                  </a:lnTo>
                  <a:lnTo>
                    <a:pt x="82" y="14"/>
                  </a:lnTo>
                  <a:lnTo>
                    <a:pt x="76" y="10"/>
                  </a:lnTo>
                  <a:lnTo>
                    <a:pt x="72" y="6"/>
                  </a:lnTo>
                  <a:lnTo>
                    <a:pt x="66" y="2"/>
                  </a:lnTo>
                  <a:lnTo>
                    <a:pt x="60" y="0"/>
                  </a:lnTo>
                  <a:lnTo>
                    <a:pt x="54" y="0"/>
                  </a:lnTo>
                  <a:lnTo>
                    <a:pt x="54" y="0"/>
                  </a:lnTo>
                  <a:lnTo>
                    <a:pt x="48" y="0"/>
                  </a:lnTo>
                  <a:lnTo>
                    <a:pt x="40" y="2"/>
                  </a:lnTo>
                  <a:lnTo>
                    <a:pt x="36" y="6"/>
                  </a:lnTo>
                  <a:lnTo>
                    <a:pt x="30" y="10"/>
                  </a:lnTo>
                  <a:lnTo>
                    <a:pt x="26" y="14"/>
                  </a:lnTo>
                  <a:lnTo>
                    <a:pt x="24" y="20"/>
                  </a:lnTo>
                  <a:lnTo>
                    <a:pt x="22" y="26"/>
                  </a:lnTo>
                  <a:lnTo>
                    <a:pt x="20" y="32"/>
                  </a:lnTo>
                  <a:lnTo>
                    <a:pt x="20" y="32"/>
                  </a:lnTo>
                  <a:lnTo>
                    <a:pt x="22" y="38"/>
                  </a:lnTo>
                  <a:lnTo>
                    <a:pt x="24" y="44"/>
                  </a:lnTo>
                  <a:lnTo>
                    <a:pt x="30" y="56"/>
                  </a:lnTo>
                  <a:lnTo>
                    <a:pt x="30" y="56"/>
                  </a:lnTo>
                  <a:lnTo>
                    <a:pt x="34" y="60"/>
                  </a:lnTo>
                  <a:lnTo>
                    <a:pt x="36" y="70"/>
                  </a:lnTo>
                  <a:lnTo>
                    <a:pt x="36" y="78"/>
                  </a:lnTo>
                  <a:lnTo>
                    <a:pt x="34" y="86"/>
                  </a:lnTo>
                  <a:lnTo>
                    <a:pt x="28" y="92"/>
                  </a:lnTo>
                  <a:lnTo>
                    <a:pt x="22"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2" y="156"/>
                  </a:lnTo>
                  <a:lnTo>
                    <a:pt x="2" y="156"/>
                  </a:lnTo>
                  <a:lnTo>
                    <a:pt x="4" y="158"/>
                  </a:lnTo>
                  <a:lnTo>
                    <a:pt x="12" y="160"/>
                  </a:lnTo>
                  <a:lnTo>
                    <a:pt x="28"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100"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7" name="Freeform 13"/>
            <p:cNvSpPr>
              <a:spLocks noChangeAspect="1"/>
            </p:cNvSpPr>
            <p:nvPr/>
          </p:nvSpPr>
          <p:spPr bwMode="auto">
            <a:xfrm>
              <a:off x="3891372" y="1762021"/>
              <a:ext cx="103890" cy="162697"/>
            </a:xfrm>
            <a:custGeom>
              <a:avLst/>
              <a:gdLst>
                <a:gd name="T0" fmla="*/ 78 w 106"/>
                <a:gd name="T1" fmla="*/ 98 h 166"/>
                <a:gd name="T2" fmla="*/ 68 w 106"/>
                <a:gd name="T3" fmla="*/ 82 h 166"/>
                <a:gd name="T4" fmla="*/ 68 w 106"/>
                <a:gd name="T5" fmla="*/ 70 h 166"/>
                <a:gd name="T6" fmla="*/ 76 w 106"/>
                <a:gd name="T7" fmla="*/ 56 h 166"/>
                <a:gd name="T8" fmla="*/ 80 w 106"/>
                <a:gd name="T9" fmla="*/ 52 h 166"/>
                <a:gd name="T10" fmla="*/ 84 w 106"/>
                <a:gd name="T11" fmla="*/ 40 h 166"/>
                <a:gd name="T12" fmla="*/ 86 w 106"/>
                <a:gd name="T13" fmla="*/ 32 h 166"/>
                <a:gd name="T14" fmla="*/ 82 w 106"/>
                <a:gd name="T15" fmla="*/ 20 h 166"/>
                <a:gd name="T16" fmla="*/ 76 w 106"/>
                <a:gd name="T17" fmla="*/ 10 h 166"/>
                <a:gd name="T18" fmla="*/ 66 w 106"/>
                <a:gd name="T19" fmla="*/ 2 h 166"/>
                <a:gd name="T20" fmla="*/ 52 w 106"/>
                <a:gd name="T21" fmla="*/ 0 h 166"/>
                <a:gd name="T22" fmla="*/ 46 w 106"/>
                <a:gd name="T23" fmla="*/ 0 h 166"/>
                <a:gd name="T24" fmla="*/ 34 w 106"/>
                <a:gd name="T25" fmla="*/ 6 h 166"/>
                <a:gd name="T26" fmla="*/ 26 w 106"/>
                <a:gd name="T27" fmla="*/ 14 h 166"/>
                <a:gd name="T28" fmla="*/ 20 w 106"/>
                <a:gd name="T29" fmla="*/ 26 h 166"/>
                <a:gd name="T30" fmla="*/ 20 w 106"/>
                <a:gd name="T31" fmla="*/ 32 h 166"/>
                <a:gd name="T32" fmla="*/ 22 w 106"/>
                <a:gd name="T33" fmla="*/ 46 h 166"/>
                <a:gd name="T34" fmla="*/ 28 w 106"/>
                <a:gd name="T35" fmla="*/ 56 h 166"/>
                <a:gd name="T36" fmla="*/ 34 w 106"/>
                <a:gd name="T37" fmla="*/ 72 h 166"/>
                <a:gd name="T38" fmla="*/ 32 w 106"/>
                <a:gd name="T39" fmla="*/ 86 h 166"/>
                <a:gd name="T40" fmla="*/ 20 w 106"/>
                <a:gd name="T41" fmla="*/ 102 h 166"/>
                <a:gd name="T42" fmla="*/ 20 w 106"/>
                <a:gd name="T43" fmla="*/ 102 h 166"/>
                <a:gd name="T44" fmla="*/ 14 w 106"/>
                <a:gd name="T45" fmla="*/ 108 h 166"/>
                <a:gd name="T46" fmla="*/ 4 w 106"/>
                <a:gd name="T47" fmla="*/ 126 h 166"/>
                <a:gd name="T48" fmla="*/ 0 w 106"/>
                <a:gd name="T49" fmla="*/ 150 h 166"/>
                <a:gd name="T50" fmla="*/ 0 w 106"/>
                <a:gd name="T51" fmla="*/ 154 h 166"/>
                <a:gd name="T52" fmla="*/ 0 w 106"/>
                <a:gd name="T53" fmla="*/ 156 h 166"/>
                <a:gd name="T54" fmla="*/ 2 w 106"/>
                <a:gd name="T55" fmla="*/ 158 h 166"/>
                <a:gd name="T56" fmla="*/ 26 w 106"/>
                <a:gd name="T57" fmla="*/ 164 h 166"/>
                <a:gd name="T58" fmla="*/ 52 w 106"/>
                <a:gd name="T59" fmla="*/ 166 h 166"/>
                <a:gd name="T60" fmla="*/ 52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8 h 166"/>
                <a:gd name="T72" fmla="*/ 104 w 106"/>
                <a:gd name="T73" fmla="*/ 132 h 166"/>
                <a:gd name="T74" fmla="*/ 90 w 106"/>
                <a:gd name="T75" fmla="*/ 108 h 166"/>
                <a:gd name="T76" fmla="*/ 78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78" y="98"/>
                  </a:moveTo>
                  <a:lnTo>
                    <a:pt x="78" y="98"/>
                  </a:lnTo>
                  <a:lnTo>
                    <a:pt x="72" y="92"/>
                  </a:lnTo>
                  <a:lnTo>
                    <a:pt x="68" y="82"/>
                  </a:lnTo>
                  <a:lnTo>
                    <a:pt x="68" y="78"/>
                  </a:lnTo>
                  <a:lnTo>
                    <a:pt x="68" y="70"/>
                  </a:lnTo>
                  <a:lnTo>
                    <a:pt x="72" y="64"/>
                  </a:lnTo>
                  <a:lnTo>
                    <a:pt x="76" y="56"/>
                  </a:lnTo>
                  <a:lnTo>
                    <a:pt x="76" y="56"/>
                  </a:lnTo>
                  <a:lnTo>
                    <a:pt x="80" y="52"/>
                  </a:lnTo>
                  <a:lnTo>
                    <a:pt x="82" y="46"/>
                  </a:lnTo>
                  <a:lnTo>
                    <a:pt x="84" y="40"/>
                  </a:lnTo>
                  <a:lnTo>
                    <a:pt x="86" y="32"/>
                  </a:lnTo>
                  <a:lnTo>
                    <a:pt x="86" y="32"/>
                  </a:lnTo>
                  <a:lnTo>
                    <a:pt x="84" y="26"/>
                  </a:lnTo>
                  <a:lnTo>
                    <a:pt x="82" y="20"/>
                  </a:lnTo>
                  <a:lnTo>
                    <a:pt x="80" y="14"/>
                  </a:lnTo>
                  <a:lnTo>
                    <a:pt x="76" y="10"/>
                  </a:lnTo>
                  <a:lnTo>
                    <a:pt x="70" y="6"/>
                  </a:lnTo>
                  <a:lnTo>
                    <a:pt x="66" y="2"/>
                  </a:lnTo>
                  <a:lnTo>
                    <a:pt x="60" y="0"/>
                  </a:lnTo>
                  <a:lnTo>
                    <a:pt x="52" y="0"/>
                  </a:lnTo>
                  <a:lnTo>
                    <a:pt x="52" y="0"/>
                  </a:lnTo>
                  <a:lnTo>
                    <a:pt x="46" y="0"/>
                  </a:lnTo>
                  <a:lnTo>
                    <a:pt x="40" y="2"/>
                  </a:lnTo>
                  <a:lnTo>
                    <a:pt x="34" y="6"/>
                  </a:lnTo>
                  <a:lnTo>
                    <a:pt x="30" y="10"/>
                  </a:lnTo>
                  <a:lnTo>
                    <a:pt x="26" y="14"/>
                  </a:lnTo>
                  <a:lnTo>
                    <a:pt x="22" y="20"/>
                  </a:lnTo>
                  <a:lnTo>
                    <a:pt x="20" y="26"/>
                  </a:lnTo>
                  <a:lnTo>
                    <a:pt x="20" y="32"/>
                  </a:lnTo>
                  <a:lnTo>
                    <a:pt x="20" y="32"/>
                  </a:lnTo>
                  <a:lnTo>
                    <a:pt x="20" y="40"/>
                  </a:lnTo>
                  <a:lnTo>
                    <a:pt x="22" y="46"/>
                  </a:lnTo>
                  <a:lnTo>
                    <a:pt x="28" y="56"/>
                  </a:lnTo>
                  <a:lnTo>
                    <a:pt x="28" y="56"/>
                  </a:lnTo>
                  <a:lnTo>
                    <a:pt x="32" y="60"/>
                  </a:lnTo>
                  <a:lnTo>
                    <a:pt x="34" y="72"/>
                  </a:lnTo>
                  <a:lnTo>
                    <a:pt x="34" y="78"/>
                  </a:lnTo>
                  <a:lnTo>
                    <a:pt x="32" y="86"/>
                  </a:lnTo>
                  <a:lnTo>
                    <a:pt x="28" y="94"/>
                  </a:lnTo>
                  <a:lnTo>
                    <a:pt x="20" y="102"/>
                  </a:lnTo>
                  <a:lnTo>
                    <a:pt x="20" y="102"/>
                  </a:lnTo>
                  <a:lnTo>
                    <a:pt x="20" y="102"/>
                  </a:lnTo>
                  <a:lnTo>
                    <a:pt x="14" y="108"/>
                  </a:lnTo>
                  <a:lnTo>
                    <a:pt x="14" y="108"/>
                  </a:lnTo>
                  <a:lnTo>
                    <a:pt x="8" y="116"/>
                  </a:lnTo>
                  <a:lnTo>
                    <a:pt x="4" y="126"/>
                  </a:lnTo>
                  <a:lnTo>
                    <a:pt x="0" y="138"/>
                  </a:lnTo>
                  <a:lnTo>
                    <a:pt x="0" y="150"/>
                  </a:lnTo>
                  <a:lnTo>
                    <a:pt x="0" y="150"/>
                  </a:lnTo>
                  <a:lnTo>
                    <a:pt x="0" y="154"/>
                  </a:lnTo>
                  <a:lnTo>
                    <a:pt x="0" y="154"/>
                  </a:lnTo>
                  <a:lnTo>
                    <a:pt x="0" y="156"/>
                  </a:lnTo>
                  <a:lnTo>
                    <a:pt x="0" y="156"/>
                  </a:lnTo>
                  <a:lnTo>
                    <a:pt x="2" y="158"/>
                  </a:lnTo>
                  <a:lnTo>
                    <a:pt x="10" y="162"/>
                  </a:lnTo>
                  <a:lnTo>
                    <a:pt x="26" y="164"/>
                  </a:lnTo>
                  <a:lnTo>
                    <a:pt x="52" y="166"/>
                  </a:lnTo>
                  <a:lnTo>
                    <a:pt x="52" y="166"/>
                  </a:lnTo>
                  <a:lnTo>
                    <a:pt x="52" y="166"/>
                  </a:lnTo>
                  <a:lnTo>
                    <a:pt x="52" y="166"/>
                  </a:lnTo>
                  <a:lnTo>
                    <a:pt x="80" y="164"/>
                  </a:lnTo>
                  <a:lnTo>
                    <a:pt x="80" y="164"/>
                  </a:lnTo>
                  <a:lnTo>
                    <a:pt x="96" y="162"/>
                  </a:lnTo>
                  <a:lnTo>
                    <a:pt x="96" y="162"/>
                  </a:lnTo>
                  <a:lnTo>
                    <a:pt x="102" y="160"/>
                  </a:lnTo>
                  <a:lnTo>
                    <a:pt x="102" y="160"/>
                  </a:lnTo>
                  <a:lnTo>
                    <a:pt x="104" y="158"/>
                  </a:lnTo>
                  <a:lnTo>
                    <a:pt x="106" y="154"/>
                  </a:lnTo>
                  <a:lnTo>
                    <a:pt x="106" y="154"/>
                  </a:lnTo>
                  <a:lnTo>
                    <a:pt x="106" y="148"/>
                  </a:lnTo>
                  <a:lnTo>
                    <a:pt x="106" y="148"/>
                  </a:lnTo>
                  <a:lnTo>
                    <a:pt x="104" y="132"/>
                  </a:lnTo>
                  <a:lnTo>
                    <a:pt x="98" y="118"/>
                  </a:lnTo>
                  <a:lnTo>
                    <a:pt x="90" y="108"/>
                  </a:lnTo>
                  <a:lnTo>
                    <a:pt x="78" y="98"/>
                  </a:lnTo>
                  <a:lnTo>
                    <a:pt x="78"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8" name="Freeform 10"/>
            <p:cNvSpPr>
              <a:spLocks noChangeAspect="1"/>
            </p:cNvSpPr>
            <p:nvPr/>
          </p:nvSpPr>
          <p:spPr bwMode="auto">
            <a:xfrm>
              <a:off x="3427061" y="2009021"/>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9" name="Freeform 10"/>
            <p:cNvSpPr>
              <a:spLocks noChangeAspect="1"/>
            </p:cNvSpPr>
            <p:nvPr/>
          </p:nvSpPr>
          <p:spPr bwMode="auto">
            <a:xfrm>
              <a:off x="3790919" y="197105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0" name="Freeform 10"/>
            <p:cNvSpPr>
              <a:spLocks noChangeAspect="1"/>
            </p:cNvSpPr>
            <p:nvPr/>
          </p:nvSpPr>
          <p:spPr bwMode="auto">
            <a:xfrm>
              <a:off x="3681632" y="178296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1" name="Freeform 10"/>
            <p:cNvSpPr>
              <a:spLocks noChangeAspect="1"/>
            </p:cNvSpPr>
            <p:nvPr/>
          </p:nvSpPr>
          <p:spPr bwMode="auto">
            <a:xfrm>
              <a:off x="3523728" y="166363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2" name="Freeform 10"/>
            <p:cNvSpPr>
              <a:spLocks noChangeAspect="1"/>
            </p:cNvSpPr>
            <p:nvPr/>
          </p:nvSpPr>
          <p:spPr bwMode="auto">
            <a:xfrm>
              <a:off x="3938203" y="201546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3" name="Freeform 11"/>
            <p:cNvSpPr>
              <a:spLocks noChangeAspect="1"/>
            </p:cNvSpPr>
            <p:nvPr/>
          </p:nvSpPr>
          <p:spPr bwMode="auto">
            <a:xfrm>
              <a:off x="3613968" y="2076945"/>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bg1">
                <a:lumMod val="6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4" name="Oval 233"/>
            <p:cNvSpPr/>
            <p:nvPr/>
          </p:nvSpPr>
          <p:spPr>
            <a:xfrm>
              <a:off x="3049529" y="1626474"/>
              <a:ext cx="1229530" cy="72617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35" name="Group 234"/>
          <p:cNvGrpSpPr/>
          <p:nvPr/>
        </p:nvGrpSpPr>
        <p:grpSpPr>
          <a:xfrm>
            <a:off x="4804160" y="4682255"/>
            <a:ext cx="1077917" cy="636628"/>
            <a:chOff x="3049529" y="1626474"/>
            <a:chExt cx="1229530" cy="726172"/>
          </a:xfrm>
        </p:grpSpPr>
        <p:sp>
          <p:nvSpPr>
            <p:cNvPr id="236" name="Freeform 10"/>
            <p:cNvSpPr>
              <a:spLocks noChangeAspect="1"/>
            </p:cNvSpPr>
            <p:nvPr/>
          </p:nvSpPr>
          <p:spPr bwMode="auto">
            <a:xfrm>
              <a:off x="3363700" y="1803622"/>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7" name="Freeform 11"/>
            <p:cNvSpPr>
              <a:spLocks noChangeAspect="1"/>
            </p:cNvSpPr>
            <p:nvPr/>
          </p:nvSpPr>
          <p:spPr bwMode="auto">
            <a:xfrm>
              <a:off x="3560524" y="1867913"/>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8" name="Freeform 12"/>
            <p:cNvSpPr>
              <a:spLocks noChangeAspect="1"/>
            </p:cNvSpPr>
            <p:nvPr/>
          </p:nvSpPr>
          <p:spPr bwMode="auto">
            <a:xfrm>
              <a:off x="3230976" y="1932680"/>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40 h 166"/>
                <a:gd name="T12" fmla="*/ 86 w 106"/>
                <a:gd name="T13" fmla="*/ 32 h 166"/>
                <a:gd name="T14" fmla="*/ 84 w 106"/>
                <a:gd name="T15" fmla="*/ 20 h 166"/>
                <a:gd name="T16" fmla="*/ 76 w 106"/>
                <a:gd name="T17" fmla="*/ 10 h 166"/>
                <a:gd name="T18" fmla="*/ 66 w 106"/>
                <a:gd name="T19" fmla="*/ 2 h 166"/>
                <a:gd name="T20" fmla="*/ 54 w 106"/>
                <a:gd name="T21" fmla="*/ 0 h 166"/>
                <a:gd name="T22" fmla="*/ 48 w 106"/>
                <a:gd name="T23" fmla="*/ 0 h 166"/>
                <a:gd name="T24" fmla="*/ 36 w 106"/>
                <a:gd name="T25" fmla="*/ 6 h 166"/>
                <a:gd name="T26" fmla="*/ 26 w 106"/>
                <a:gd name="T27" fmla="*/ 14 h 166"/>
                <a:gd name="T28" fmla="*/ 22 w 106"/>
                <a:gd name="T29" fmla="*/ 26 h 166"/>
                <a:gd name="T30" fmla="*/ 20 w 106"/>
                <a:gd name="T31" fmla="*/ 32 h 166"/>
                <a:gd name="T32" fmla="*/ 24 w 106"/>
                <a:gd name="T33" fmla="*/ 44 h 166"/>
                <a:gd name="T34" fmla="*/ 30 w 106"/>
                <a:gd name="T35" fmla="*/ 56 h 166"/>
                <a:gd name="T36" fmla="*/ 36 w 106"/>
                <a:gd name="T37" fmla="*/ 70 h 166"/>
                <a:gd name="T38" fmla="*/ 34 w 106"/>
                <a:gd name="T39" fmla="*/ 86 h 166"/>
                <a:gd name="T40" fmla="*/ 22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2 w 106"/>
                <a:gd name="T53" fmla="*/ 156 h 166"/>
                <a:gd name="T54" fmla="*/ 4 w 106"/>
                <a:gd name="T55" fmla="*/ 158 h 166"/>
                <a:gd name="T56" fmla="*/ 28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70" y="76"/>
                  </a:lnTo>
                  <a:lnTo>
                    <a:pt x="70" y="70"/>
                  </a:lnTo>
                  <a:lnTo>
                    <a:pt x="72" y="64"/>
                  </a:lnTo>
                  <a:lnTo>
                    <a:pt x="76" y="56"/>
                  </a:lnTo>
                  <a:lnTo>
                    <a:pt x="76" y="56"/>
                  </a:lnTo>
                  <a:lnTo>
                    <a:pt x="80" y="50"/>
                  </a:lnTo>
                  <a:lnTo>
                    <a:pt x="84" y="46"/>
                  </a:lnTo>
                  <a:lnTo>
                    <a:pt x="86" y="40"/>
                  </a:lnTo>
                  <a:lnTo>
                    <a:pt x="86" y="32"/>
                  </a:lnTo>
                  <a:lnTo>
                    <a:pt x="86" y="32"/>
                  </a:lnTo>
                  <a:lnTo>
                    <a:pt x="86" y="26"/>
                  </a:lnTo>
                  <a:lnTo>
                    <a:pt x="84" y="20"/>
                  </a:lnTo>
                  <a:lnTo>
                    <a:pt x="82" y="14"/>
                  </a:lnTo>
                  <a:lnTo>
                    <a:pt x="76" y="10"/>
                  </a:lnTo>
                  <a:lnTo>
                    <a:pt x="72" y="6"/>
                  </a:lnTo>
                  <a:lnTo>
                    <a:pt x="66" y="2"/>
                  </a:lnTo>
                  <a:lnTo>
                    <a:pt x="60" y="0"/>
                  </a:lnTo>
                  <a:lnTo>
                    <a:pt x="54" y="0"/>
                  </a:lnTo>
                  <a:lnTo>
                    <a:pt x="54" y="0"/>
                  </a:lnTo>
                  <a:lnTo>
                    <a:pt x="48" y="0"/>
                  </a:lnTo>
                  <a:lnTo>
                    <a:pt x="40" y="2"/>
                  </a:lnTo>
                  <a:lnTo>
                    <a:pt x="36" y="6"/>
                  </a:lnTo>
                  <a:lnTo>
                    <a:pt x="30" y="10"/>
                  </a:lnTo>
                  <a:lnTo>
                    <a:pt x="26" y="14"/>
                  </a:lnTo>
                  <a:lnTo>
                    <a:pt x="24" y="20"/>
                  </a:lnTo>
                  <a:lnTo>
                    <a:pt x="22" y="26"/>
                  </a:lnTo>
                  <a:lnTo>
                    <a:pt x="20" y="32"/>
                  </a:lnTo>
                  <a:lnTo>
                    <a:pt x="20" y="32"/>
                  </a:lnTo>
                  <a:lnTo>
                    <a:pt x="22" y="38"/>
                  </a:lnTo>
                  <a:lnTo>
                    <a:pt x="24" y="44"/>
                  </a:lnTo>
                  <a:lnTo>
                    <a:pt x="30" y="56"/>
                  </a:lnTo>
                  <a:lnTo>
                    <a:pt x="30" y="56"/>
                  </a:lnTo>
                  <a:lnTo>
                    <a:pt x="34" y="60"/>
                  </a:lnTo>
                  <a:lnTo>
                    <a:pt x="36" y="70"/>
                  </a:lnTo>
                  <a:lnTo>
                    <a:pt x="36" y="78"/>
                  </a:lnTo>
                  <a:lnTo>
                    <a:pt x="34" y="86"/>
                  </a:lnTo>
                  <a:lnTo>
                    <a:pt x="28" y="92"/>
                  </a:lnTo>
                  <a:lnTo>
                    <a:pt x="22"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2" y="156"/>
                  </a:lnTo>
                  <a:lnTo>
                    <a:pt x="2" y="156"/>
                  </a:lnTo>
                  <a:lnTo>
                    <a:pt x="4" y="158"/>
                  </a:lnTo>
                  <a:lnTo>
                    <a:pt x="12" y="160"/>
                  </a:lnTo>
                  <a:lnTo>
                    <a:pt x="28"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100"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9" name="Freeform 13"/>
            <p:cNvSpPr>
              <a:spLocks noChangeAspect="1"/>
            </p:cNvSpPr>
            <p:nvPr/>
          </p:nvSpPr>
          <p:spPr bwMode="auto">
            <a:xfrm>
              <a:off x="3891372" y="1762021"/>
              <a:ext cx="103890" cy="162697"/>
            </a:xfrm>
            <a:custGeom>
              <a:avLst/>
              <a:gdLst>
                <a:gd name="T0" fmla="*/ 78 w 106"/>
                <a:gd name="T1" fmla="*/ 98 h 166"/>
                <a:gd name="T2" fmla="*/ 68 w 106"/>
                <a:gd name="T3" fmla="*/ 82 h 166"/>
                <a:gd name="T4" fmla="*/ 68 w 106"/>
                <a:gd name="T5" fmla="*/ 70 h 166"/>
                <a:gd name="T6" fmla="*/ 76 w 106"/>
                <a:gd name="T7" fmla="*/ 56 h 166"/>
                <a:gd name="T8" fmla="*/ 80 w 106"/>
                <a:gd name="T9" fmla="*/ 52 h 166"/>
                <a:gd name="T10" fmla="*/ 84 w 106"/>
                <a:gd name="T11" fmla="*/ 40 h 166"/>
                <a:gd name="T12" fmla="*/ 86 w 106"/>
                <a:gd name="T13" fmla="*/ 32 h 166"/>
                <a:gd name="T14" fmla="*/ 82 w 106"/>
                <a:gd name="T15" fmla="*/ 20 h 166"/>
                <a:gd name="T16" fmla="*/ 76 w 106"/>
                <a:gd name="T17" fmla="*/ 10 h 166"/>
                <a:gd name="T18" fmla="*/ 66 w 106"/>
                <a:gd name="T19" fmla="*/ 2 h 166"/>
                <a:gd name="T20" fmla="*/ 52 w 106"/>
                <a:gd name="T21" fmla="*/ 0 h 166"/>
                <a:gd name="T22" fmla="*/ 46 w 106"/>
                <a:gd name="T23" fmla="*/ 0 h 166"/>
                <a:gd name="T24" fmla="*/ 34 w 106"/>
                <a:gd name="T25" fmla="*/ 6 h 166"/>
                <a:gd name="T26" fmla="*/ 26 w 106"/>
                <a:gd name="T27" fmla="*/ 14 h 166"/>
                <a:gd name="T28" fmla="*/ 20 w 106"/>
                <a:gd name="T29" fmla="*/ 26 h 166"/>
                <a:gd name="T30" fmla="*/ 20 w 106"/>
                <a:gd name="T31" fmla="*/ 32 h 166"/>
                <a:gd name="T32" fmla="*/ 22 w 106"/>
                <a:gd name="T33" fmla="*/ 46 h 166"/>
                <a:gd name="T34" fmla="*/ 28 w 106"/>
                <a:gd name="T35" fmla="*/ 56 h 166"/>
                <a:gd name="T36" fmla="*/ 34 w 106"/>
                <a:gd name="T37" fmla="*/ 72 h 166"/>
                <a:gd name="T38" fmla="*/ 32 w 106"/>
                <a:gd name="T39" fmla="*/ 86 h 166"/>
                <a:gd name="T40" fmla="*/ 20 w 106"/>
                <a:gd name="T41" fmla="*/ 102 h 166"/>
                <a:gd name="T42" fmla="*/ 20 w 106"/>
                <a:gd name="T43" fmla="*/ 102 h 166"/>
                <a:gd name="T44" fmla="*/ 14 w 106"/>
                <a:gd name="T45" fmla="*/ 108 h 166"/>
                <a:gd name="T46" fmla="*/ 4 w 106"/>
                <a:gd name="T47" fmla="*/ 126 h 166"/>
                <a:gd name="T48" fmla="*/ 0 w 106"/>
                <a:gd name="T49" fmla="*/ 150 h 166"/>
                <a:gd name="T50" fmla="*/ 0 w 106"/>
                <a:gd name="T51" fmla="*/ 154 h 166"/>
                <a:gd name="T52" fmla="*/ 0 w 106"/>
                <a:gd name="T53" fmla="*/ 156 h 166"/>
                <a:gd name="T54" fmla="*/ 2 w 106"/>
                <a:gd name="T55" fmla="*/ 158 h 166"/>
                <a:gd name="T56" fmla="*/ 26 w 106"/>
                <a:gd name="T57" fmla="*/ 164 h 166"/>
                <a:gd name="T58" fmla="*/ 52 w 106"/>
                <a:gd name="T59" fmla="*/ 166 h 166"/>
                <a:gd name="T60" fmla="*/ 52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8 h 166"/>
                <a:gd name="T72" fmla="*/ 104 w 106"/>
                <a:gd name="T73" fmla="*/ 132 h 166"/>
                <a:gd name="T74" fmla="*/ 90 w 106"/>
                <a:gd name="T75" fmla="*/ 108 h 166"/>
                <a:gd name="T76" fmla="*/ 78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78" y="98"/>
                  </a:moveTo>
                  <a:lnTo>
                    <a:pt x="78" y="98"/>
                  </a:lnTo>
                  <a:lnTo>
                    <a:pt x="72" y="92"/>
                  </a:lnTo>
                  <a:lnTo>
                    <a:pt x="68" y="82"/>
                  </a:lnTo>
                  <a:lnTo>
                    <a:pt x="68" y="78"/>
                  </a:lnTo>
                  <a:lnTo>
                    <a:pt x="68" y="70"/>
                  </a:lnTo>
                  <a:lnTo>
                    <a:pt x="72" y="64"/>
                  </a:lnTo>
                  <a:lnTo>
                    <a:pt x="76" y="56"/>
                  </a:lnTo>
                  <a:lnTo>
                    <a:pt x="76" y="56"/>
                  </a:lnTo>
                  <a:lnTo>
                    <a:pt x="80" y="52"/>
                  </a:lnTo>
                  <a:lnTo>
                    <a:pt x="82" y="46"/>
                  </a:lnTo>
                  <a:lnTo>
                    <a:pt x="84" y="40"/>
                  </a:lnTo>
                  <a:lnTo>
                    <a:pt x="86" y="32"/>
                  </a:lnTo>
                  <a:lnTo>
                    <a:pt x="86" y="32"/>
                  </a:lnTo>
                  <a:lnTo>
                    <a:pt x="84" y="26"/>
                  </a:lnTo>
                  <a:lnTo>
                    <a:pt x="82" y="20"/>
                  </a:lnTo>
                  <a:lnTo>
                    <a:pt x="80" y="14"/>
                  </a:lnTo>
                  <a:lnTo>
                    <a:pt x="76" y="10"/>
                  </a:lnTo>
                  <a:lnTo>
                    <a:pt x="70" y="6"/>
                  </a:lnTo>
                  <a:lnTo>
                    <a:pt x="66" y="2"/>
                  </a:lnTo>
                  <a:lnTo>
                    <a:pt x="60" y="0"/>
                  </a:lnTo>
                  <a:lnTo>
                    <a:pt x="52" y="0"/>
                  </a:lnTo>
                  <a:lnTo>
                    <a:pt x="52" y="0"/>
                  </a:lnTo>
                  <a:lnTo>
                    <a:pt x="46" y="0"/>
                  </a:lnTo>
                  <a:lnTo>
                    <a:pt x="40" y="2"/>
                  </a:lnTo>
                  <a:lnTo>
                    <a:pt x="34" y="6"/>
                  </a:lnTo>
                  <a:lnTo>
                    <a:pt x="30" y="10"/>
                  </a:lnTo>
                  <a:lnTo>
                    <a:pt x="26" y="14"/>
                  </a:lnTo>
                  <a:lnTo>
                    <a:pt x="22" y="20"/>
                  </a:lnTo>
                  <a:lnTo>
                    <a:pt x="20" y="26"/>
                  </a:lnTo>
                  <a:lnTo>
                    <a:pt x="20" y="32"/>
                  </a:lnTo>
                  <a:lnTo>
                    <a:pt x="20" y="32"/>
                  </a:lnTo>
                  <a:lnTo>
                    <a:pt x="20" y="40"/>
                  </a:lnTo>
                  <a:lnTo>
                    <a:pt x="22" y="46"/>
                  </a:lnTo>
                  <a:lnTo>
                    <a:pt x="28" y="56"/>
                  </a:lnTo>
                  <a:lnTo>
                    <a:pt x="28" y="56"/>
                  </a:lnTo>
                  <a:lnTo>
                    <a:pt x="32" y="60"/>
                  </a:lnTo>
                  <a:lnTo>
                    <a:pt x="34" y="72"/>
                  </a:lnTo>
                  <a:lnTo>
                    <a:pt x="34" y="78"/>
                  </a:lnTo>
                  <a:lnTo>
                    <a:pt x="32" y="86"/>
                  </a:lnTo>
                  <a:lnTo>
                    <a:pt x="28" y="94"/>
                  </a:lnTo>
                  <a:lnTo>
                    <a:pt x="20" y="102"/>
                  </a:lnTo>
                  <a:lnTo>
                    <a:pt x="20" y="102"/>
                  </a:lnTo>
                  <a:lnTo>
                    <a:pt x="20" y="102"/>
                  </a:lnTo>
                  <a:lnTo>
                    <a:pt x="14" y="108"/>
                  </a:lnTo>
                  <a:lnTo>
                    <a:pt x="14" y="108"/>
                  </a:lnTo>
                  <a:lnTo>
                    <a:pt x="8" y="116"/>
                  </a:lnTo>
                  <a:lnTo>
                    <a:pt x="4" y="126"/>
                  </a:lnTo>
                  <a:lnTo>
                    <a:pt x="0" y="138"/>
                  </a:lnTo>
                  <a:lnTo>
                    <a:pt x="0" y="150"/>
                  </a:lnTo>
                  <a:lnTo>
                    <a:pt x="0" y="150"/>
                  </a:lnTo>
                  <a:lnTo>
                    <a:pt x="0" y="154"/>
                  </a:lnTo>
                  <a:lnTo>
                    <a:pt x="0" y="154"/>
                  </a:lnTo>
                  <a:lnTo>
                    <a:pt x="0" y="156"/>
                  </a:lnTo>
                  <a:lnTo>
                    <a:pt x="0" y="156"/>
                  </a:lnTo>
                  <a:lnTo>
                    <a:pt x="2" y="158"/>
                  </a:lnTo>
                  <a:lnTo>
                    <a:pt x="10" y="162"/>
                  </a:lnTo>
                  <a:lnTo>
                    <a:pt x="26" y="164"/>
                  </a:lnTo>
                  <a:lnTo>
                    <a:pt x="52" y="166"/>
                  </a:lnTo>
                  <a:lnTo>
                    <a:pt x="52" y="166"/>
                  </a:lnTo>
                  <a:lnTo>
                    <a:pt x="52" y="166"/>
                  </a:lnTo>
                  <a:lnTo>
                    <a:pt x="52" y="166"/>
                  </a:lnTo>
                  <a:lnTo>
                    <a:pt x="80" y="164"/>
                  </a:lnTo>
                  <a:lnTo>
                    <a:pt x="80" y="164"/>
                  </a:lnTo>
                  <a:lnTo>
                    <a:pt x="96" y="162"/>
                  </a:lnTo>
                  <a:lnTo>
                    <a:pt x="96" y="162"/>
                  </a:lnTo>
                  <a:lnTo>
                    <a:pt x="102" y="160"/>
                  </a:lnTo>
                  <a:lnTo>
                    <a:pt x="102" y="160"/>
                  </a:lnTo>
                  <a:lnTo>
                    <a:pt x="104" y="158"/>
                  </a:lnTo>
                  <a:lnTo>
                    <a:pt x="106" y="154"/>
                  </a:lnTo>
                  <a:lnTo>
                    <a:pt x="106" y="154"/>
                  </a:lnTo>
                  <a:lnTo>
                    <a:pt x="106" y="148"/>
                  </a:lnTo>
                  <a:lnTo>
                    <a:pt x="106" y="148"/>
                  </a:lnTo>
                  <a:lnTo>
                    <a:pt x="104" y="132"/>
                  </a:lnTo>
                  <a:lnTo>
                    <a:pt x="98" y="118"/>
                  </a:lnTo>
                  <a:lnTo>
                    <a:pt x="90" y="108"/>
                  </a:lnTo>
                  <a:lnTo>
                    <a:pt x="78" y="98"/>
                  </a:lnTo>
                  <a:lnTo>
                    <a:pt x="78"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0" name="Freeform 10"/>
            <p:cNvSpPr>
              <a:spLocks noChangeAspect="1"/>
            </p:cNvSpPr>
            <p:nvPr/>
          </p:nvSpPr>
          <p:spPr bwMode="auto">
            <a:xfrm>
              <a:off x="3427061" y="2009021"/>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1" name="Freeform 10"/>
            <p:cNvSpPr>
              <a:spLocks noChangeAspect="1"/>
            </p:cNvSpPr>
            <p:nvPr/>
          </p:nvSpPr>
          <p:spPr bwMode="auto">
            <a:xfrm>
              <a:off x="3790919" y="197105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2" name="Freeform 10"/>
            <p:cNvSpPr>
              <a:spLocks noChangeAspect="1"/>
            </p:cNvSpPr>
            <p:nvPr/>
          </p:nvSpPr>
          <p:spPr bwMode="auto">
            <a:xfrm>
              <a:off x="3681632" y="178296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3" name="Freeform 10"/>
            <p:cNvSpPr>
              <a:spLocks noChangeAspect="1"/>
            </p:cNvSpPr>
            <p:nvPr/>
          </p:nvSpPr>
          <p:spPr bwMode="auto">
            <a:xfrm>
              <a:off x="3523728" y="166363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4" name="Freeform 10"/>
            <p:cNvSpPr>
              <a:spLocks noChangeAspect="1"/>
            </p:cNvSpPr>
            <p:nvPr/>
          </p:nvSpPr>
          <p:spPr bwMode="auto">
            <a:xfrm>
              <a:off x="3938203" y="201546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5" name="Freeform 11"/>
            <p:cNvSpPr>
              <a:spLocks noChangeAspect="1"/>
            </p:cNvSpPr>
            <p:nvPr/>
          </p:nvSpPr>
          <p:spPr bwMode="auto">
            <a:xfrm>
              <a:off x="3613968" y="2076945"/>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rgbClr val="92D050"/>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6" name="Oval 245"/>
            <p:cNvSpPr/>
            <p:nvPr/>
          </p:nvSpPr>
          <p:spPr>
            <a:xfrm>
              <a:off x="3049529" y="1626474"/>
              <a:ext cx="1229530" cy="72617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47" name="Group 246"/>
          <p:cNvGrpSpPr/>
          <p:nvPr/>
        </p:nvGrpSpPr>
        <p:grpSpPr>
          <a:xfrm>
            <a:off x="4804160" y="5399143"/>
            <a:ext cx="1077917" cy="636628"/>
            <a:chOff x="3049529" y="1626474"/>
            <a:chExt cx="1229530" cy="726172"/>
          </a:xfrm>
        </p:grpSpPr>
        <p:sp>
          <p:nvSpPr>
            <p:cNvPr id="248" name="Freeform 10"/>
            <p:cNvSpPr>
              <a:spLocks noChangeAspect="1"/>
            </p:cNvSpPr>
            <p:nvPr/>
          </p:nvSpPr>
          <p:spPr bwMode="auto">
            <a:xfrm>
              <a:off x="3363700" y="1803622"/>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9" name="Freeform 11"/>
            <p:cNvSpPr>
              <a:spLocks noChangeAspect="1"/>
            </p:cNvSpPr>
            <p:nvPr/>
          </p:nvSpPr>
          <p:spPr bwMode="auto">
            <a:xfrm>
              <a:off x="3560524" y="1867913"/>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0" name="Freeform 12"/>
            <p:cNvSpPr>
              <a:spLocks noChangeAspect="1"/>
            </p:cNvSpPr>
            <p:nvPr/>
          </p:nvSpPr>
          <p:spPr bwMode="auto">
            <a:xfrm>
              <a:off x="3230976" y="1932680"/>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40 h 166"/>
                <a:gd name="T12" fmla="*/ 86 w 106"/>
                <a:gd name="T13" fmla="*/ 32 h 166"/>
                <a:gd name="T14" fmla="*/ 84 w 106"/>
                <a:gd name="T15" fmla="*/ 20 h 166"/>
                <a:gd name="T16" fmla="*/ 76 w 106"/>
                <a:gd name="T17" fmla="*/ 10 h 166"/>
                <a:gd name="T18" fmla="*/ 66 w 106"/>
                <a:gd name="T19" fmla="*/ 2 h 166"/>
                <a:gd name="T20" fmla="*/ 54 w 106"/>
                <a:gd name="T21" fmla="*/ 0 h 166"/>
                <a:gd name="T22" fmla="*/ 48 w 106"/>
                <a:gd name="T23" fmla="*/ 0 h 166"/>
                <a:gd name="T24" fmla="*/ 36 w 106"/>
                <a:gd name="T25" fmla="*/ 6 h 166"/>
                <a:gd name="T26" fmla="*/ 26 w 106"/>
                <a:gd name="T27" fmla="*/ 14 h 166"/>
                <a:gd name="T28" fmla="*/ 22 w 106"/>
                <a:gd name="T29" fmla="*/ 26 h 166"/>
                <a:gd name="T30" fmla="*/ 20 w 106"/>
                <a:gd name="T31" fmla="*/ 32 h 166"/>
                <a:gd name="T32" fmla="*/ 24 w 106"/>
                <a:gd name="T33" fmla="*/ 44 h 166"/>
                <a:gd name="T34" fmla="*/ 30 w 106"/>
                <a:gd name="T35" fmla="*/ 56 h 166"/>
                <a:gd name="T36" fmla="*/ 36 w 106"/>
                <a:gd name="T37" fmla="*/ 70 h 166"/>
                <a:gd name="T38" fmla="*/ 34 w 106"/>
                <a:gd name="T39" fmla="*/ 86 h 166"/>
                <a:gd name="T40" fmla="*/ 22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2 w 106"/>
                <a:gd name="T53" fmla="*/ 156 h 166"/>
                <a:gd name="T54" fmla="*/ 4 w 106"/>
                <a:gd name="T55" fmla="*/ 158 h 166"/>
                <a:gd name="T56" fmla="*/ 28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70" y="76"/>
                  </a:lnTo>
                  <a:lnTo>
                    <a:pt x="70" y="70"/>
                  </a:lnTo>
                  <a:lnTo>
                    <a:pt x="72" y="64"/>
                  </a:lnTo>
                  <a:lnTo>
                    <a:pt x="76" y="56"/>
                  </a:lnTo>
                  <a:lnTo>
                    <a:pt x="76" y="56"/>
                  </a:lnTo>
                  <a:lnTo>
                    <a:pt x="80" y="50"/>
                  </a:lnTo>
                  <a:lnTo>
                    <a:pt x="84" y="46"/>
                  </a:lnTo>
                  <a:lnTo>
                    <a:pt x="86" y="40"/>
                  </a:lnTo>
                  <a:lnTo>
                    <a:pt x="86" y="32"/>
                  </a:lnTo>
                  <a:lnTo>
                    <a:pt x="86" y="32"/>
                  </a:lnTo>
                  <a:lnTo>
                    <a:pt x="86" y="26"/>
                  </a:lnTo>
                  <a:lnTo>
                    <a:pt x="84" y="20"/>
                  </a:lnTo>
                  <a:lnTo>
                    <a:pt x="82" y="14"/>
                  </a:lnTo>
                  <a:lnTo>
                    <a:pt x="76" y="10"/>
                  </a:lnTo>
                  <a:lnTo>
                    <a:pt x="72" y="6"/>
                  </a:lnTo>
                  <a:lnTo>
                    <a:pt x="66" y="2"/>
                  </a:lnTo>
                  <a:lnTo>
                    <a:pt x="60" y="0"/>
                  </a:lnTo>
                  <a:lnTo>
                    <a:pt x="54" y="0"/>
                  </a:lnTo>
                  <a:lnTo>
                    <a:pt x="54" y="0"/>
                  </a:lnTo>
                  <a:lnTo>
                    <a:pt x="48" y="0"/>
                  </a:lnTo>
                  <a:lnTo>
                    <a:pt x="40" y="2"/>
                  </a:lnTo>
                  <a:lnTo>
                    <a:pt x="36" y="6"/>
                  </a:lnTo>
                  <a:lnTo>
                    <a:pt x="30" y="10"/>
                  </a:lnTo>
                  <a:lnTo>
                    <a:pt x="26" y="14"/>
                  </a:lnTo>
                  <a:lnTo>
                    <a:pt x="24" y="20"/>
                  </a:lnTo>
                  <a:lnTo>
                    <a:pt x="22" y="26"/>
                  </a:lnTo>
                  <a:lnTo>
                    <a:pt x="20" y="32"/>
                  </a:lnTo>
                  <a:lnTo>
                    <a:pt x="20" y="32"/>
                  </a:lnTo>
                  <a:lnTo>
                    <a:pt x="22" y="38"/>
                  </a:lnTo>
                  <a:lnTo>
                    <a:pt x="24" y="44"/>
                  </a:lnTo>
                  <a:lnTo>
                    <a:pt x="30" y="56"/>
                  </a:lnTo>
                  <a:lnTo>
                    <a:pt x="30" y="56"/>
                  </a:lnTo>
                  <a:lnTo>
                    <a:pt x="34" y="60"/>
                  </a:lnTo>
                  <a:lnTo>
                    <a:pt x="36" y="70"/>
                  </a:lnTo>
                  <a:lnTo>
                    <a:pt x="36" y="78"/>
                  </a:lnTo>
                  <a:lnTo>
                    <a:pt x="34" y="86"/>
                  </a:lnTo>
                  <a:lnTo>
                    <a:pt x="28" y="92"/>
                  </a:lnTo>
                  <a:lnTo>
                    <a:pt x="22"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2" y="156"/>
                  </a:lnTo>
                  <a:lnTo>
                    <a:pt x="2" y="156"/>
                  </a:lnTo>
                  <a:lnTo>
                    <a:pt x="4" y="158"/>
                  </a:lnTo>
                  <a:lnTo>
                    <a:pt x="12" y="160"/>
                  </a:lnTo>
                  <a:lnTo>
                    <a:pt x="28"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100"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1" name="Freeform 13"/>
            <p:cNvSpPr>
              <a:spLocks noChangeAspect="1"/>
            </p:cNvSpPr>
            <p:nvPr/>
          </p:nvSpPr>
          <p:spPr bwMode="auto">
            <a:xfrm>
              <a:off x="3891372" y="1762021"/>
              <a:ext cx="103890" cy="162697"/>
            </a:xfrm>
            <a:custGeom>
              <a:avLst/>
              <a:gdLst>
                <a:gd name="T0" fmla="*/ 78 w 106"/>
                <a:gd name="T1" fmla="*/ 98 h 166"/>
                <a:gd name="T2" fmla="*/ 68 w 106"/>
                <a:gd name="T3" fmla="*/ 82 h 166"/>
                <a:gd name="T4" fmla="*/ 68 w 106"/>
                <a:gd name="T5" fmla="*/ 70 h 166"/>
                <a:gd name="T6" fmla="*/ 76 w 106"/>
                <a:gd name="T7" fmla="*/ 56 h 166"/>
                <a:gd name="T8" fmla="*/ 80 w 106"/>
                <a:gd name="T9" fmla="*/ 52 h 166"/>
                <a:gd name="T10" fmla="*/ 84 w 106"/>
                <a:gd name="T11" fmla="*/ 40 h 166"/>
                <a:gd name="T12" fmla="*/ 86 w 106"/>
                <a:gd name="T13" fmla="*/ 32 h 166"/>
                <a:gd name="T14" fmla="*/ 82 w 106"/>
                <a:gd name="T15" fmla="*/ 20 h 166"/>
                <a:gd name="T16" fmla="*/ 76 w 106"/>
                <a:gd name="T17" fmla="*/ 10 h 166"/>
                <a:gd name="T18" fmla="*/ 66 w 106"/>
                <a:gd name="T19" fmla="*/ 2 h 166"/>
                <a:gd name="T20" fmla="*/ 52 w 106"/>
                <a:gd name="T21" fmla="*/ 0 h 166"/>
                <a:gd name="T22" fmla="*/ 46 w 106"/>
                <a:gd name="T23" fmla="*/ 0 h 166"/>
                <a:gd name="T24" fmla="*/ 34 w 106"/>
                <a:gd name="T25" fmla="*/ 6 h 166"/>
                <a:gd name="T26" fmla="*/ 26 w 106"/>
                <a:gd name="T27" fmla="*/ 14 h 166"/>
                <a:gd name="T28" fmla="*/ 20 w 106"/>
                <a:gd name="T29" fmla="*/ 26 h 166"/>
                <a:gd name="T30" fmla="*/ 20 w 106"/>
                <a:gd name="T31" fmla="*/ 32 h 166"/>
                <a:gd name="T32" fmla="*/ 22 w 106"/>
                <a:gd name="T33" fmla="*/ 46 h 166"/>
                <a:gd name="T34" fmla="*/ 28 w 106"/>
                <a:gd name="T35" fmla="*/ 56 h 166"/>
                <a:gd name="T36" fmla="*/ 34 w 106"/>
                <a:gd name="T37" fmla="*/ 72 h 166"/>
                <a:gd name="T38" fmla="*/ 32 w 106"/>
                <a:gd name="T39" fmla="*/ 86 h 166"/>
                <a:gd name="T40" fmla="*/ 20 w 106"/>
                <a:gd name="T41" fmla="*/ 102 h 166"/>
                <a:gd name="T42" fmla="*/ 20 w 106"/>
                <a:gd name="T43" fmla="*/ 102 h 166"/>
                <a:gd name="T44" fmla="*/ 14 w 106"/>
                <a:gd name="T45" fmla="*/ 108 h 166"/>
                <a:gd name="T46" fmla="*/ 4 w 106"/>
                <a:gd name="T47" fmla="*/ 126 h 166"/>
                <a:gd name="T48" fmla="*/ 0 w 106"/>
                <a:gd name="T49" fmla="*/ 150 h 166"/>
                <a:gd name="T50" fmla="*/ 0 w 106"/>
                <a:gd name="T51" fmla="*/ 154 h 166"/>
                <a:gd name="T52" fmla="*/ 0 w 106"/>
                <a:gd name="T53" fmla="*/ 156 h 166"/>
                <a:gd name="T54" fmla="*/ 2 w 106"/>
                <a:gd name="T55" fmla="*/ 158 h 166"/>
                <a:gd name="T56" fmla="*/ 26 w 106"/>
                <a:gd name="T57" fmla="*/ 164 h 166"/>
                <a:gd name="T58" fmla="*/ 52 w 106"/>
                <a:gd name="T59" fmla="*/ 166 h 166"/>
                <a:gd name="T60" fmla="*/ 52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8 h 166"/>
                <a:gd name="T72" fmla="*/ 104 w 106"/>
                <a:gd name="T73" fmla="*/ 132 h 166"/>
                <a:gd name="T74" fmla="*/ 90 w 106"/>
                <a:gd name="T75" fmla="*/ 108 h 166"/>
                <a:gd name="T76" fmla="*/ 78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78" y="98"/>
                  </a:moveTo>
                  <a:lnTo>
                    <a:pt x="78" y="98"/>
                  </a:lnTo>
                  <a:lnTo>
                    <a:pt x="72" y="92"/>
                  </a:lnTo>
                  <a:lnTo>
                    <a:pt x="68" y="82"/>
                  </a:lnTo>
                  <a:lnTo>
                    <a:pt x="68" y="78"/>
                  </a:lnTo>
                  <a:lnTo>
                    <a:pt x="68" y="70"/>
                  </a:lnTo>
                  <a:lnTo>
                    <a:pt x="72" y="64"/>
                  </a:lnTo>
                  <a:lnTo>
                    <a:pt x="76" y="56"/>
                  </a:lnTo>
                  <a:lnTo>
                    <a:pt x="76" y="56"/>
                  </a:lnTo>
                  <a:lnTo>
                    <a:pt x="80" y="52"/>
                  </a:lnTo>
                  <a:lnTo>
                    <a:pt x="82" y="46"/>
                  </a:lnTo>
                  <a:lnTo>
                    <a:pt x="84" y="40"/>
                  </a:lnTo>
                  <a:lnTo>
                    <a:pt x="86" y="32"/>
                  </a:lnTo>
                  <a:lnTo>
                    <a:pt x="86" y="32"/>
                  </a:lnTo>
                  <a:lnTo>
                    <a:pt x="84" y="26"/>
                  </a:lnTo>
                  <a:lnTo>
                    <a:pt x="82" y="20"/>
                  </a:lnTo>
                  <a:lnTo>
                    <a:pt x="80" y="14"/>
                  </a:lnTo>
                  <a:lnTo>
                    <a:pt x="76" y="10"/>
                  </a:lnTo>
                  <a:lnTo>
                    <a:pt x="70" y="6"/>
                  </a:lnTo>
                  <a:lnTo>
                    <a:pt x="66" y="2"/>
                  </a:lnTo>
                  <a:lnTo>
                    <a:pt x="60" y="0"/>
                  </a:lnTo>
                  <a:lnTo>
                    <a:pt x="52" y="0"/>
                  </a:lnTo>
                  <a:lnTo>
                    <a:pt x="52" y="0"/>
                  </a:lnTo>
                  <a:lnTo>
                    <a:pt x="46" y="0"/>
                  </a:lnTo>
                  <a:lnTo>
                    <a:pt x="40" y="2"/>
                  </a:lnTo>
                  <a:lnTo>
                    <a:pt x="34" y="6"/>
                  </a:lnTo>
                  <a:lnTo>
                    <a:pt x="30" y="10"/>
                  </a:lnTo>
                  <a:lnTo>
                    <a:pt x="26" y="14"/>
                  </a:lnTo>
                  <a:lnTo>
                    <a:pt x="22" y="20"/>
                  </a:lnTo>
                  <a:lnTo>
                    <a:pt x="20" y="26"/>
                  </a:lnTo>
                  <a:lnTo>
                    <a:pt x="20" y="32"/>
                  </a:lnTo>
                  <a:lnTo>
                    <a:pt x="20" y="32"/>
                  </a:lnTo>
                  <a:lnTo>
                    <a:pt x="20" y="40"/>
                  </a:lnTo>
                  <a:lnTo>
                    <a:pt x="22" y="46"/>
                  </a:lnTo>
                  <a:lnTo>
                    <a:pt x="28" y="56"/>
                  </a:lnTo>
                  <a:lnTo>
                    <a:pt x="28" y="56"/>
                  </a:lnTo>
                  <a:lnTo>
                    <a:pt x="32" y="60"/>
                  </a:lnTo>
                  <a:lnTo>
                    <a:pt x="34" y="72"/>
                  </a:lnTo>
                  <a:lnTo>
                    <a:pt x="34" y="78"/>
                  </a:lnTo>
                  <a:lnTo>
                    <a:pt x="32" y="86"/>
                  </a:lnTo>
                  <a:lnTo>
                    <a:pt x="28" y="94"/>
                  </a:lnTo>
                  <a:lnTo>
                    <a:pt x="20" y="102"/>
                  </a:lnTo>
                  <a:lnTo>
                    <a:pt x="20" y="102"/>
                  </a:lnTo>
                  <a:lnTo>
                    <a:pt x="20" y="102"/>
                  </a:lnTo>
                  <a:lnTo>
                    <a:pt x="14" y="108"/>
                  </a:lnTo>
                  <a:lnTo>
                    <a:pt x="14" y="108"/>
                  </a:lnTo>
                  <a:lnTo>
                    <a:pt x="8" y="116"/>
                  </a:lnTo>
                  <a:lnTo>
                    <a:pt x="4" y="126"/>
                  </a:lnTo>
                  <a:lnTo>
                    <a:pt x="0" y="138"/>
                  </a:lnTo>
                  <a:lnTo>
                    <a:pt x="0" y="150"/>
                  </a:lnTo>
                  <a:lnTo>
                    <a:pt x="0" y="150"/>
                  </a:lnTo>
                  <a:lnTo>
                    <a:pt x="0" y="154"/>
                  </a:lnTo>
                  <a:lnTo>
                    <a:pt x="0" y="154"/>
                  </a:lnTo>
                  <a:lnTo>
                    <a:pt x="0" y="156"/>
                  </a:lnTo>
                  <a:lnTo>
                    <a:pt x="0" y="156"/>
                  </a:lnTo>
                  <a:lnTo>
                    <a:pt x="2" y="158"/>
                  </a:lnTo>
                  <a:lnTo>
                    <a:pt x="10" y="162"/>
                  </a:lnTo>
                  <a:lnTo>
                    <a:pt x="26" y="164"/>
                  </a:lnTo>
                  <a:lnTo>
                    <a:pt x="52" y="166"/>
                  </a:lnTo>
                  <a:lnTo>
                    <a:pt x="52" y="166"/>
                  </a:lnTo>
                  <a:lnTo>
                    <a:pt x="52" y="166"/>
                  </a:lnTo>
                  <a:lnTo>
                    <a:pt x="52" y="166"/>
                  </a:lnTo>
                  <a:lnTo>
                    <a:pt x="80" y="164"/>
                  </a:lnTo>
                  <a:lnTo>
                    <a:pt x="80" y="164"/>
                  </a:lnTo>
                  <a:lnTo>
                    <a:pt x="96" y="162"/>
                  </a:lnTo>
                  <a:lnTo>
                    <a:pt x="96" y="162"/>
                  </a:lnTo>
                  <a:lnTo>
                    <a:pt x="102" y="160"/>
                  </a:lnTo>
                  <a:lnTo>
                    <a:pt x="102" y="160"/>
                  </a:lnTo>
                  <a:lnTo>
                    <a:pt x="104" y="158"/>
                  </a:lnTo>
                  <a:lnTo>
                    <a:pt x="106" y="154"/>
                  </a:lnTo>
                  <a:lnTo>
                    <a:pt x="106" y="154"/>
                  </a:lnTo>
                  <a:lnTo>
                    <a:pt x="106" y="148"/>
                  </a:lnTo>
                  <a:lnTo>
                    <a:pt x="106" y="148"/>
                  </a:lnTo>
                  <a:lnTo>
                    <a:pt x="104" y="132"/>
                  </a:lnTo>
                  <a:lnTo>
                    <a:pt x="98" y="118"/>
                  </a:lnTo>
                  <a:lnTo>
                    <a:pt x="90" y="108"/>
                  </a:lnTo>
                  <a:lnTo>
                    <a:pt x="78" y="98"/>
                  </a:lnTo>
                  <a:lnTo>
                    <a:pt x="78"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2" name="Freeform 10"/>
            <p:cNvSpPr>
              <a:spLocks noChangeAspect="1"/>
            </p:cNvSpPr>
            <p:nvPr/>
          </p:nvSpPr>
          <p:spPr bwMode="auto">
            <a:xfrm>
              <a:off x="3427061" y="2009021"/>
              <a:ext cx="103890"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3" name="Freeform 10"/>
            <p:cNvSpPr>
              <a:spLocks noChangeAspect="1"/>
            </p:cNvSpPr>
            <p:nvPr/>
          </p:nvSpPr>
          <p:spPr bwMode="auto">
            <a:xfrm>
              <a:off x="3790919" y="197105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4" name="Freeform 10"/>
            <p:cNvSpPr>
              <a:spLocks noChangeAspect="1"/>
            </p:cNvSpPr>
            <p:nvPr/>
          </p:nvSpPr>
          <p:spPr bwMode="auto">
            <a:xfrm>
              <a:off x="3681632" y="178296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5" name="Freeform 10"/>
            <p:cNvSpPr>
              <a:spLocks noChangeAspect="1"/>
            </p:cNvSpPr>
            <p:nvPr/>
          </p:nvSpPr>
          <p:spPr bwMode="auto">
            <a:xfrm>
              <a:off x="3523728" y="1663639"/>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6" name="Freeform 10"/>
            <p:cNvSpPr>
              <a:spLocks noChangeAspect="1"/>
            </p:cNvSpPr>
            <p:nvPr/>
          </p:nvSpPr>
          <p:spPr bwMode="auto">
            <a:xfrm>
              <a:off x="3938203" y="2015463"/>
              <a:ext cx="98822" cy="162697"/>
            </a:xfrm>
            <a:custGeom>
              <a:avLst/>
              <a:gdLst>
                <a:gd name="T0" fmla="*/ 80 w 106"/>
                <a:gd name="T1" fmla="*/ 98 h 166"/>
                <a:gd name="T2" fmla="*/ 70 w 106"/>
                <a:gd name="T3" fmla="*/ 82 h 166"/>
                <a:gd name="T4" fmla="*/ 70 w 106"/>
                <a:gd name="T5" fmla="*/ 70 h 166"/>
                <a:gd name="T6" fmla="*/ 76 w 106"/>
                <a:gd name="T7" fmla="*/ 56 h 166"/>
                <a:gd name="T8" fmla="*/ 80 w 106"/>
                <a:gd name="T9" fmla="*/ 50 h 166"/>
                <a:gd name="T10" fmla="*/ 86 w 106"/>
                <a:gd name="T11" fmla="*/ 38 h 166"/>
                <a:gd name="T12" fmla="*/ 86 w 106"/>
                <a:gd name="T13" fmla="*/ 32 h 166"/>
                <a:gd name="T14" fmla="*/ 84 w 106"/>
                <a:gd name="T15" fmla="*/ 20 h 166"/>
                <a:gd name="T16" fmla="*/ 76 w 106"/>
                <a:gd name="T17" fmla="*/ 8 h 166"/>
                <a:gd name="T18" fmla="*/ 66 w 106"/>
                <a:gd name="T19" fmla="*/ 2 h 166"/>
                <a:gd name="T20" fmla="*/ 54 w 106"/>
                <a:gd name="T21" fmla="*/ 0 h 166"/>
                <a:gd name="T22" fmla="*/ 46 w 106"/>
                <a:gd name="T23" fmla="*/ 0 h 166"/>
                <a:gd name="T24" fmla="*/ 34 w 106"/>
                <a:gd name="T25" fmla="*/ 4 h 166"/>
                <a:gd name="T26" fmla="*/ 26 w 106"/>
                <a:gd name="T27" fmla="*/ 14 h 166"/>
                <a:gd name="T28" fmla="*/ 20 w 106"/>
                <a:gd name="T29" fmla="*/ 26 h 166"/>
                <a:gd name="T30" fmla="*/ 20 w 106"/>
                <a:gd name="T31" fmla="*/ 32 h 166"/>
                <a:gd name="T32" fmla="*/ 22 w 106"/>
                <a:gd name="T33" fmla="*/ 44 h 166"/>
                <a:gd name="T34" fmla="*/ 30 w 106"/>
                <a:gd name="T35" fmla="*/ 54 h 166"/>
                <a:gd name="T36" fmla="*/ 36 w 106"/>
                <a:gd name="T37" fmla="*/ 70 h 166"/>
                <a:gd name="T38" fmla="*/ 34 w 106"/>
                <a:gd name="T39" fmla="*/ 84 h 166"/>
                <a:gd name="T40" fmla="*/ 20 w 106"/>
                <a:gd name="T41" fmla="*/ 102 h 166"/>
                <a:gd name="T42" fmla="*/ 22 w 106"/>
                <a:gd name="T43" fmla="*/ 102 h 166"/>
                <a:gd name="T44" fmla="*/ 16 w 106"/>
                <a:gd name="T45" fmla="*/ 106 h 166"/>
                <a:gd name="T46" fmla="*/ 4 w 106"/>
                <a:gd name="T47" fmla="*/ 126 h 166"/>
                <a:gd name="T48" fmla="*/ 0 w 106"/>
                <a:gd name="T49" fmla="*/ 148 h 166"/>
                <a:gd name="T50" fmla="*/ 0 w 106"/>
                <a:gd name="T51" fmla="*/ 154 h 166"/>
                <a:gd name="T52" fmla="*/ 0 w 106"/>
                <a:gd name="T53" fmla="*/ 156 h 166"/>
                <a:gd name="T54" fmla="*/ 4 w 106"/>
                <a:gd name="T55" fmla="*/ 158 h 166"/>
                <a:gd name="T56" fmla="*/ 26 w 106"/>
                <a:gd name="T57" fmla="*/ 164 h 166"/>
                <a:gd name="T58" fmla="*/ 52 w 106"/>
                <a:gd name="T59" fmla="*/ 166 h 166"/>
                <a:gd name="T60" fmla="*/ 54 w 106"/>
                <a:gd name="T61" fmla="*/ 166 h 166"/>
                <a:gd name="T62" fmla="*/ 80 w 106"/>
                <a:gd name="T63" fmla="*/ 164 h 166"/>
                <a:gd name="T64" fmla="*/ 96 w 106"/>
                <a:gd name="T65" fmla="*/ 162 h 166"/>
                <a:gd name="T66" fmla="*/ 102 w 106"/>
                <a:gd name="T67" fmla="*/ 160 h 166"/>
                <a:gd name="T68" fmla="*/ 106 w 106"/>
                <a:gd name="T69" fmla="*/ 154 h 166"/>
                <a:gd name="T70" fmla="*/ 106 w 106"/>
                <a:gd name="T71" fmla="*/ 146 h 166"/>
                <a:gd name="T72" fmla="*/ 104 w 106"/>
                <a:gd name="T73" fmla="*/ 132 h 166"/>
                <a:gd name="T74" fmla="*/ 90 w 106"/>
                <a:gd name="T75" fmla="*/ 106 h 166"/>
                <a:gd name="T76" fmla="*/ 80 w 106"/>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66">
                  <a:moveTo>
                    <a:pt x="80" y="98"/>
                  </a:moveTo>
                  <a:lnTo>
                    <a:pt x="80" y="98"/>
                  </a:lnTo>
                  <a:lnTo>
                    <a:pt x="74" y="92"/>
                  </a:lnTo>
                  <a:lnTo>
                    <a:pt x="70" y="82"/>
                  </a:lnTo>
                  <a:lnTo>
                    <a:pt x="68" y="76"/>
                  </a:lnTo>
                  <a:lnTo>
                    <a:pt x="70" y="70"/>
                  </a:lnTo>
                  <a:lnTo>
                    <a:pt x="72" y="64"/>
                  </a:lnTo>
                  <a:lnTo>
                    <a:pt x="76" y="56"/>
                  </a:lnTo>
                  <a:lnTo>
                    <a:pt x="76" y="56"/>
                  </a:lnTo>
                  <a:lnTo>
                    <a:pt x="80" y="50"/>
                  </a:lnTo>
                  <a:lnTo>
                    <a:pt x="84" y="46"/>
                  </a:lnTo>
                  <a:lnTo>
                    <a:pt x="86" y="38"/>
                  </a:lnTo>
                  <a:lnTo>
                    <a:pt x="86" y="32"/>
                  </a:lnTo>
                  <a:lnTo>
                    <a:pt x="86" y="32"/>
                  </a:lnTo>
                  <a:lnTo>
                    <a:pt x="86" y="26"/>
                  </a:lnTo>
                  <a:lnTo>
                    <a:pt x="84" y="20"/>
                  </a:lnTo>
                  <a:lnTo>
                    <a:pt x="80" y="14"/>
                  </a:lnTo>
                  <a:lnTo>
                    <a:pt x="76" y="8"/>
                  </a:lnTo>
                  <a:lnTo>
                    <a:pt x="72" y="4"/>
                  </a:lnTo>
                  <a:lnTo>
                    <a:pt x="66" y="2"/>
                  </a:lnTo>
                  <a:lnTo>
                    <a:pt x="60" y="0"/>
                  </a:lnTo>
                  <a:lnTo>
                    <a:pt x="54" y="0"/>
                  </a:lnTo>
                  <a:lnTo>
                    <a:pt x="54" y="0"/>
                  </a:lnTo>
                  <a:lnTo>
                    <a:pt x="46" y="0"/>
                  </a:lnTo>
                  <a:lnTo>
                    <a:pt x="40" y="2"/>
                  </a:lnTo>
                  <a:lnTo>
                    <a:pt x="34" y="4"/>
                  </a:lnTo>
                  <a:lnTo>
                    <a:pt x="30" y="8"/>
                  </a:lnTo>
                  <a:lnTo>
                    <a:pt x="26" y="14"/>
                  </a:lnTo>
                  <a:lnTo>
                    <a:pt x="22" y="20"/>
                  </a:lnTo>
                  <a:lnTo>
                    <a:pt x="20" y="26"/>
                  </a:lnTo>
                  <a:lnTo>
                    <a:pt x="20" y="32"/>
                  </a:lnTo>
                  <a:lnTo>
                    <a:pt x="20" y="32"/>
                  </a:lnTo>
                  <a:lnTo>
                    <a:pt x="20" y="38"/>
                  </a:lnTo>
                  <a:lnTo>
                    <a:pt x="22" y="44"/>
                  </a:lnTo>
                  <a:lnTo>
                    <a:pt x="30" y="54"/>
                  </a:lnTo>
                  <a:lnTo>
                    <a:pt x="30" y="54"/>
                  </a:lnTo>
                  <a:lnTo>
                    <a:pt x="32" y="60"/>
                  </a:lnTo>
                  <a:lnTo>
                    <a:pt x="36" y="70"/>
                  </a:lnTo>
                  <a:lnTo>
                    <a:pt x="36" y="78"/>
                  </a:lnTo>
                  <a:lnTo>
                    <a:pt x="34" y="84"/>
                  </a:lnTo>
                  <a:lnTo>
                    <a:pt x="28" y="92"/>
                  </a:lnTo>
                  <a:lnTo>
                    <a:pt x="20" y="102"/>
                  </a:lnTo>
                  <a:lnTo>
                    <a:pt x="22" y="102"/>
                  </a:lnTo>
                  <a:lnTo>
                    <a:pt x="22" y="102"/>
                  </a:lnTo>
                  <a:lnTo>
                    <a:pt x="16" y="106"/>
                  </a:lnTo>
                  <a:lnTo>
                    <a:pt x="16" y="106"/>
                  </a:lnTo>
                  <a:lnTo>
                    <a:pt x="10" y="116"/>
                  </a:lnTo>
                  <a:lnTo>
                    <a:pt x="4" y="126"/>
                  </a:lnTo>
                  <a:lnTo>
                    <a:pt x="2" y="136"/>
                  </a:lnTo>
                  <a:lnTo>
                    <a:pt x="0" y="148"/>
                  </a:lnTo>
                  <a:lnTo>
                    <a:pt x="0" y="148"/>
                  </a:lnTo>
                  <a:lnTo>
                    <a:pt x="0" y="154"/>
                  </a:lnTo>
                  <a:lnTo>
                    <a:pt x="0" y="154"/>
                  </a:lnTo>
                  <a:lnTo>
                    <a:pt x="0" y="156"/>
                  </a:lnTo>
                  <a:lnTo>
                    <a:pt x="0" y="156"/>
                  </a:lnTo>
                  <a:lnTo>
                    <a:pt x="4" y="158"/>
                  </a:lnTo>
                  <a:lnTo>
                    <a:pt x="12" y="160"/>
                  </a:lnTo>
                  <a:lnTo>
                    <a:pt x="26" y="164"/>
                  </a:lnTo>
                  <a:lnTo>
                    <a:pt x="52" y="166"/>
                  </a:lnTo>
                  <a:lnTo>
                    <a:pt x="52" y="166"/>
                  </a:lnTo>
                  <a:lnTo>
                    <a:pt x="54" y="166"/>
                  </a:lnTo>
                  <a:lnTo>
                    <a:pt x="54" y="166"/>
                  </a:lnTo>
                  <a:lnTo>
                    <a:pt x="80" y="164"/>
                  </a:lnTo>
                  <a:lnTo>
                    <a:pt x="80" y="164"/>
                  </a:lnTo>
                  <a:lnTo>
                    <a:pt x="96" y="162"/>
                  </a:lnTo>
                  <a:lnTo>
                    <a:pt x="96" y="162"/>
                  </a:lnTo>
                  <a:lnTo>
                    <a:pt x="102" y="160"/>
                  </a:lnTo>
                  <a:lnTo>
                    <a:pt x="102" y="160"/>
                  </a:lnTo>
                  <a:lnTo>
                    <a:pt x="104" y="158"/>
                  </a:lnTo>
                  <a:lnTo>
                    <a:pt x="106" y="154"/>
                  </a:lnTo>
                  <a:lnTo>
                    <a:pt x="106" y="154"/>
                  </a:lnTo>
                  <a:lnTo>
                    <a:pt x="106" y="146"/>
                  </a:lnTo>
                  <a:lnTo>
                    <a:pt x="106" y="146"/>
                  </a:lnTo>
                  <a:lnTo>
                    <a:pt x="104" y="132"/>
                  </a:lnTo>
                  <a:lnTo>
                    <a:pt x="98" y="118"/>
                  </a:lnTo>
                  <a:lnTo>
                    <a:pt x="90" y="106"/>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7" name="Freeform 11"/>
            <p:cNvSpPr>
              <a:spLocks noChangeAspect="1"/>
            </p:cNvSpPr>
            <p:nvPr/>
          </p:nvSpPr>
          <p:spPr bwMode="auto">
            <a:xfrm>
              <a:off x="3613968" y="2076945"/>
              <a:ext cx="105854" cy="162697"/>
            </a:xfrm>
            <a:custGeom>
              <a:avLst/>
              <a:gdLst>
                <a:gd name="T0" fmla="*/ 80 w 108"/>
                <a:gd name="T1" fmla="*/ 98 h 166"/>
                <a:gd name="T2" fmla="*/ 70 w 108"/>
                <a:gd name="T3" fmla="*/ 84 h 166"/>
                <a:gd name="T4" fmla="*/ 70 w 108"/>
                <a:gd name="T5" fmla="*/ 72 h 166"/>
                <a:gd name="T6" fmla="*/ 78 w 108"/>
                <a:gd name="T7" fmla="*/ 56 h 166"/>
                <a:gd name="T8" fmla="*/ 82 w 108"/>
                <a:gd name="T9" fmla="*/ 52 h 166"/>
                <a:gd name="T10" fmla="*/ 86 w 108"/>
                <a:gd name="T11" fmla="*/ 40 h 166"/>
                <a:gd name="T12" fmla="*/ 88 w 108"/>
                <a:gd name="T13" fmla="*/ 34 h 166"/>
                <a:gd name="T14" fmla="*/ 84 w 108"/>
                <a:gd name="T15" fmla="*/ 20 h 166"/>
                <a:gd name="T16" fmla="*/ 78 w 108"/>
                <a:gd name="T17" fmla="*/ 10 h 166"/>
                <a:gd name="T18" fmla="*/ 66 w 108"/>
                <a:gd name="T19" fmla="*/ 4 h 166"/>
                <a:gd name="T20" fmla="*/ 54 w 108"/>
                <a:gd name="T21" fmla="*/ 0 h 166"/>
                <a:gd name="T22" fmla="*/ 48 w 108"/>
                <a:gd name="T23" fmla="*/ 2 h 166"/>
                <a:gd name="T24" fmla="*/ 36 w 108"/>
                <a:gd name="T25" fmla="*/ 6 h 166"/>
                <a:gd name="T26" fmla="*/ 26 w 108"/>
                <a:gd name="T27" fmla="*/ 14 h 166"/>
                <a:gd name="T28" fmla="*/ 22 w 108"/>
                <a:gd name="T29" fmla="*/ 26 h 166"/>
                <a:gd name="T30" fmla="*/ 22 w 108"/>
                <a:gd name="T31" fmla="*/ 34 h 166"/>
                <a:gd name="T32" fmla="*/ 24 w 108"/>
                <a:gd name="T33" fmla="*/ 46 h 166"/>
                <a:gd name="T34" fmla="*/ 30 w 108"/>
                <a:gd name="T35" fmla="*/ 56 h 166"/>
                <a:gd name="T36" fmla="*/ 36 w 108"/>
                <a:gd name="T37" fmla="*/ 72 h 166"/>
                <a:gd name="T38" fmla="*/ 34 w 108"/>
                <a:gd name="T39" fmla="*/ 86 h 166"/>
                <a:gd name="T40" fmla="*/ 22 w 108"/>
                <a:gd name="T41" fmla="*/ 102 h 166"/>
                <a:gd name="T42" fmla="*/ 22 w 108"/>
                <a:gd name="T43" fmla="*/ 102 h 166"/>
                <a:gd name="T44" fmla="*/ 16 w 108"/>
                <a:gd name="T45" fmla="*/ 108 h 166"/>
                <a:gd name="T46" fmla="*/ 4 w 108"/>
                <a:gd name="T47" fmla="*/ 126 h 166"/>
                <a:gd name="T48" fmla="*/ 0 w 108"/>
                <a:gd name="T49" fmla="*/ 150 h 166"/>
                <a:gd name="T50" fmla="*/ 2 w 108"/>
                <a:gd name="T51" fmla="*/ 154 h 166"/>
                <a:gd name="T52" fmla="*/ 2 w 108"/>
                <a:gd name="T53" fmla="*/ 156 h 166"/>
                <a:gd name="T54" fmla="*/ 4 w 108"/>
                <a:gd name="T55" fmla="*/ 158 h 166"/>
                <a:gd name="T56" fmla="*/ 28 w 108"/>
                <a:gd name="T57" fmla="*/ 164 h 166"/>
                <a:gd name="T58" fmla="*/ 52 w 108"/>
                <a:gd name="T59" fmla="*/ 166 h 166"/>
                <a:gd name="T60" fmla="*/ 54 w 108"/>
                <a:gd name="T61" fmla="*/ 166 h 166"/>
                <a:gd name="T62" fmla="*/ 82 w 108"/>
                <a:gd name="T63" fmla="*/ 166 h 166"/>
                <a:gd name="T64" fmla="*/ 98 w 108"/>
                <a:gd name="T65" fmla="*/ 162 h 166"/>
                <a:gd name="T66" fmla="*/ 104 w 108"/>
                <a:gd name="T67" fmla="*/ 160 h 166"/>
                <a:gd name="T68" fmla="*/ 106 w 108"/>
                <a:gd name="T69" fmla="*/ 156 h 166"/>
                <a:gd name="T70" fmla="*/ 108 w 108"/>
                <a:gd name="T71" fmla="*/ 148 h 166"/>
                <a:gd name="T72" fmla="*/ 106 w 108"/>
                <a:gd name="T73" fmla="*/ 132 h 166"/>
                <a:gd name="T74" fmla="*/ 90 w 108"/>
                <a:gd name="T75" fmla="*/ 108 h 166"/>
                <a:gd name="T76" fmla="*/ 80 w 108"/>
                <a:gd name="T77" fmla="*/ 9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66">
                  <a:moveTo>
                    <a:pt x="80" y="98"/>
                  </a:moveTo>
                  <a:lnTo>
                    <a:pt x="80" y="98"/>
                  </a:lnTo>
                  <a:lnTo>
                    <a:pt x="74" y="92"/>
                  </a:lnTo>
                  <a:lnTo>
                    <a:pt x="70" y="84"/>
                  </a:lnTo>
                  <a:lnTo>
                    <a:pt x="70" y="78"/>
                  </a:lnTo>
                  <a:lnTo>
                    <a:pt x="70" y="72"/>
                  </a:lnTo>
                  <a:lnTo>
                    <a:pt x="72" y="64"/>
                  </a:lnTo>
                  <a:lnTo>
                    <a:pt x="78" y="56"/>
                  </a:lnTo>
                  <a:lnTo>
                    <a:pt x="78" y="56"/>
                  </a:lnTo>
                  <a:lnTo>
                    <a:pt x="82" y="52"/>
                  </a:lnTo>
                  <a:lnTo>
                    <a:pt x="84" y="46"/>
                  </a:lnTo>
                  <a:lnTo>
                    <a:pt x="86" y="40"/>
                  </a:lnTo>
                  <a:lnTo>
                    <a:pt x="88" y="34"/>
                  </a:lnTo>
                  <a:lnTo>
                    <a:pt x="88" y="34"/>
                  </a:lnTo>
                  <a:lnTo>
                    <a:pt x="86" y="26"/>
                  </a:lnTo>
                  <a:lnTo>
                    <a:pt x="84" y="20"/>
                  </a:lnTo>
                  <a:lnTo>
                    <a:pt x="82" y="14"/>
                  </a:lnTo>
                  <a:lnTo>
                    <a:pt x="78" y="10"/>
                  </a:lnTo>
                  <a:lnTo>
                    <a:pt x="72" y="6"/>
                  </a:lnTo>
                  <a:lnTo>
                    <a:pt x="66" y="4"/>
                  </a:lnTo>
                  <a:lnTo>
                    <a:pt x="60" y="2"/>
                  </a:lnTo>
                  <a:lnTo>
                    <a:pt x="54" y="0"/>
                  </a:lnTo>
                  <a:lnTo>
                    <a:pt x="54" y="0"/>
                  </a:lnTo>
                  <a:lnTo>
                    <a:pt x="48" y="2"/>
                  </a:lnTo>
                  <a:lnTo>
                    <a:pt x="42" y="4"/>
                  </a:lnTo>
                  <a:lnTo>
                    <a:pt x="36" y="6"/>
                  </a:lnTo>
                  <a:lnTo>
                    <a:pt x="30" y="10"/>
                  </a:lnTo>
                  <a:lnTo>
                    <a:pt x="26" y="14"/>
                  </a:lnTo>
                  <a:lnTo>
                    <a:pt x="24" y="20"/>
                  </a:lnTo>
                  <a:lnTo>
                    <a:pt x="22" y="26"/>
                  </a:lnTo>
                  <a:lnTo>
                    <a:pt x="22" y="34"/>
                  </a:lnTo>
                  <a:lnTo>
                    <a:pt x="22" y="34"/>
                  </a:lnTo>
                  <a:lnTo>
                    <a:pt x="22" y="40"/>
                  </a:lnTo>
                  <a:lnTo>
                    <a:pt x="24" y="46"/>
                  </a:lnTo>
                  <a:lnTo>
                    <a:pt x="30" y="56"/>
                  </a:lnTo>
                  <a:lnTo>
                    <a:pt x="30" y="56"/>
                  </a:lnTo>
                  <a:lnTo>
                    <a:pt x="34" y="62"/>
                  </a:lnTo>
                  <a:lnTo>
                    <a:pt x="36" y="72"/>
                  </a:lnTo>
                  <a:lnTo>
                    <a:pt x="36" y="78"/>
                  </a:lnTo>
                  <a:lnTo>
                    <a:pt x="34" y="86"/>
                  </a:lnTo>
                  <a:lnTo>
                    <a:pt x="30" y="94"/>
                  </a:lnTo>
                  <a:lnTo>
                    <a:pt x="22" y="102"/>
                  </a:lnTo>
                  <a:lnTo>
                    <a:pt x="22" y="102"/>
                  </a:lnTo>
                  <a:lnTo>
                    <a:pt x="22" y="102"/>
                  </a:lnTo>
                  <a:lnTo>
                    <a:pt x="16" y="108"/>
                  </a:lnTo>
                  <a:lnTo>
                    <a:pt x="16" y="108"/>
                  </a:lnTo>
                  <a:lnTo>
                    <a:pt x="10" y="116"/>
                  </a:lnTo>
                  <a:lnTo>
                    <a:pt x="4" y="126"/>
                  </a:lnTo>
                  <a:lnTo>
                    <a:pt x="2" y="138"/>
                  </a:lnTo>
                  <a:lnTo>
                    <a:pt x="0" y="150"/>
                  </a:lnTo>
                  <a:lnTo>
                    <a:pt x="0" y="150"/>
                  </a:lnTo>
                  <a:lnTo>
                    <a:pt x="2" y="154"/>
                  </a:lnTo>
                  <a:lnTo>
                    <a:pt x="2" y="156"/>
                  </a:lnTo>
                  <a:lnTo>
                    <a:pt x="2" y="156"/>
                  </a:lnTo>
                  <a:lnTo>
                    <a:pt x="2" y="156"/>
                  </a:lnTo>
                  <a:lnTo>
                    <a:pt x="4" y="158"/>
                  </a:lnTo>
                  <a:lnTo>
                    <a:pt x="12" y="162"/>
                  </a:lnTo>
                  <a:lnTo>
                    <a:pt x="28" y="164"/>
                  </a:lnTo>
                  <a:lnTo>
                    <a:pt x="52" y="166"/>
                  </a:lnTo>
                  <a:lnTo>
                    <a:pt x="52" y="166"/>
                  </a:lnTo>
                  <a:lnTo>
                    <a:pt x="54" y="166"/>
                  </a:lnTo>
                  <a:lnTo>
                    <a:pt x="54" y="166"/>
                  </a:lnTo>
                  <a:lnTo>
                    <a:pt x="82" y="166"/>
                  </a:lnTo>
                  <a:lnTo>
                    <a:pt x="82" y="166"/>
                  </a:lnTo>
                  <a:lnTo>
                    <a:pt x="98" y="162"/>
                  </a:lnTo>
                  <a:lnTo>
                    <a:pt x="98" y="162"/>
                  </a:lnTo>
                  <a:lnTo>
                    <a:pt x="104" y="160"/>
                  </a:lnTo>
                  <a:lnTo>
                    <a:pt x="104" y="160"/>
                  </a:lnTo>
                  <a:lnTo>
                    <a:pt x="106" y="158"/>
                  </a:lnTo>
                  <a:lnTo>
                    <a:pt x="106" y="156"/>
                  </a:lnTo>
                  <a:lnTo>
                    <a:pt x="106" y="156"/>
                  </a:lnTo>
                  <a:lnTo>
                    <a:pt x="108" y="148"/>
                  </a:lnTo>
                  <a:lnTo>
                    <a:pt x="108" y="148"/>
                  </a:lnTo>
                  <a:lnTo>
                    <a:pt x="106" y="132"/>
                  </a:lnTo>
                  <a:lnTo>
                    <a:pt x="100" y="120"/>
                  </a:lnTo>
                  <a:lnTo>
                    <a:pt x="90" y="108"/>
                  </a:lnTo>
                  <a:lnTo>
                    <a:pt x="80" y="98"/>
                  </a:lnTo>
                  <a:lnTo>
                    <a:pt x="80" y="98"/>
                  </a:lnTo>
                  <a:close/>
                </a:path>
              </a:pathLst>
            </a:custGeom>
            <a:solidFill>
              <a:schemeClr val="accent6">
                <a:lumMod val="75000"/>
              </a:schemeClr>
            </a:solidFill>
            <a:ln w="6350">
              <a:solidFill>
                <a:schemeClr val="tx1">
                  <a:lumMod val="50000"/>
                  <a:lumOff val="50000"/>
                </a:schemeClr>
              </a:solid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8" name="Oval 257"/>
            <p:cNvSpPr/>
            <p:nvPr/>
          </p:nvSpPr>
          <p:spPr>
            <a:xfrm>
              <a:off x="3049529" y="1626474"/>
              <a:ext cx="1229530" cy="72617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74" name="Right Arrow 173"/>
          <p:cNvSpPr/>
          <p:nvPr/>
        </p:nvSpPr>
        <p:spPr>
          <a:xfrm>
            <a:off x="8495936" y="2165124"/>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0" name="Right Arrow 259"/>
          <p:cNvSpPr/>
          <p:nvPr/>
        </p:nvSpPr>
        <p:spPr>
          <a:xfrm>
            <a:off x="8492128" y="4119114"/>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1" name="Right Arrow 260"/>
          <p:cNvSpPr/>
          <p:nvPr/>
        </p:nvSpPr>
        <p:spPr>
          <a:xfrm>
            <a:off x="8487305" y="4851757"/>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2" name="Right Arrow 261"/>
          <p:cNvSpPr/>
          <p:nvPr/>
        </p:nvSpPr>
        <p:spPr>
          <a:xfrm>
            <a:off x="8500032" y="5569964"/>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3" name="Right Arrow 262"/>
          <p:cNvSpPr/>
          <p:nvPr/>
        </p:nvSpPr>
        <p:spPr>
          <a:xfrm>
            <a:off x="4477489" y="2167434"/>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4" name="Right Arrow 263"/>
          <p:cNvSpPr/>
          <p:nvPr/>
        </p:nvSpPr>
        <p:spPr>
          <a:xfrm>
            <a:off x="4468857" y="4854070"/>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5" name="Right Arrow 264"/>
          <p:cNvSpPr/>
          <p:nvPr/>
        </p:nvSpPr>
        <p:spPr>
          <a:xfrm>
            <a:off x="4471572" y="4127488"/>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6" name="Right Arrow 265"/>
          <p:cNvSpPr/>
          <p:nvPr/>
        </p:nvSpPr>
        <p:spPr>
          <a:xfrm>
            <a:off x="4474025" y="5556876"/>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7" name="Right Arrow 266"/>
          <p:cNvSpPr/>
          <p:nvPr/>
        </p:nvSpPr>
        <p:spPr>
          <a:xfrm rot="2037406">
            <a:off x="4480785" y="1758541"/>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8" name="Right Arrow 267"/>
          <p:cNvSpPr/>
          <p:nvPr/>
        </p:nvSpPr>
        <p:spPr>
          <a:xfrm rot="19632093">
            <a:off x="4486280" y="2580928"/>
            <a:ext cx="238763" cy="237193"/>
          </a:xfrm>
          <a:prstGeom prst="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9" name="Tekstiruutu 26"/>
          <p:cNvSpPr txBox="1"/>
          <p:nvPr/>
        </p:nvSpPr>
        <p:spPr>
          <a:xfrm>
            <a:off x="9346589" y="6285521"/>
            <a:ext cx="2483607" cy="430887"/>
          </a:xfrm>
          <a:prstGeom prst="rect">
            <a:avLst/>
          </a:prstGeom>
          <a:noFill/>
        </p:spPr>
        <p:txBody>
          <a:bodyPr wrap="square" lIns="91436" tIns="45718" rIns="91436" bIns="45718"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a:ea typeface="+mn-ea"/>
                <a:cs typeface="+mn-cs"/>
              </a:rPr>
              <a:t>Vapaasti muokattu MIT Sloan Center </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a:ea typeface="+mn-ea"/>
                <a:cs typeface="+mn-cs"/>
              </a:rPr>
              <a:t>“Four operating models” mallia</a:t>
            </a:r>
          </a:p>
        </p:txBody>
      </p:sp>
      <p:pic>
        <p:nvPicPr>
          <p:cNvPr id="269" name="Picture 6" descr="http://www.iese.edu/en/files/logo%20MIT%20Sloan_tcm4-13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29787" y="6234814"/>
            <a:ext cx="542879" cy="542879"/>
          </a:xfrm>
          <a:prstGeom prst="rect">
            <a:avLst/>
          </a:prstGeom>
          <a:noFill/>
          <a:extLst>
            <a:ext uri="{909E8E84-426E-40DD-AFC4-6F175D3DCCD1}">
              <a14:hiddenFill xmlns:a14="http://schemas.microsoft.com/office/drawing/2010/main">
                <a:solidFill>
                  <a:srgbClr val="FFFFFF"/>
                </a:solidFill>
              </a14:hiddenFill>
            </a:ext>
          </a:extLst>
        </p:spPr>
      </p:pic>
      <p:sp>
        <p:nvSpPr>
          <p:cNvPr id="270" name="Otsikko 1"/>
          <p:cNvSpPr txBox="1">
            <a:spLocks noGrp="1"/>
          </p:cNvSpPr>
          <p:nvPr>
            <p:ph type="title"/>
          </p:nvPr>
        </p:nvSpPr>
        <p:spPr>
          <a:xfrm>
            <a:off x="-24680" y="-146359"/>
            <a:ext cx="12192000" cy="983071"/>
          </a:xfrm>
        </p:spPr>
        <p:txBody>
          <a:bodyPr>
            <a:noAutofit/>
          </a:bodyPr>
          <a:lstStyle/>
          <a:p>
            <a:pPr algn="ctr"/>
            <a:r>
              <a:rPr lang="fi-FI"/>
              <a:t>YHTEISTYÖN TAVOITE ?</a:t>
            </a:r>
            <a:endParaRPr lang="fi-FI" dirty="0"/>
          </a:p>
        </p:txBody>
      </p:sp>
    </p:spTree>
    <p:extLst>
      <p:ext uri="{BB962C8B-B14F-4D97-AF65-F5344CB8AC3E}">
        <p14:creationId xmlns:p14="http://schemas.microsoft.com/office/powerpoint/2010/main" val="236301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4A2F37F-0556-49BF-B625-1127E716E6BD}"/>
              </a:ext>
            </a:extLst>
          </p:cNvPr>
          <p:cNvSpPr>
            <a:spLocks noGrp="1"/>
          </p:cNvSpPr>
          <p:nvPr>
            <p:ph type="title"/>
          </p:nvPr>
        </p:nvSpPr>
        <p:spPr/>
        <p:txBody>
          <a:bodyPr/>
          <a:lstStyle/>
          <a:p>
            <a:r>
              <a:rPr lang="fi-FI"/>
              <a:t>Yhteistyön hyödyt ja haitat</a:t>
            </a:r>
          </a:p>
        </p:txBody>
      </p:sp>
      <p:sp>
        <p:nvSpPr>
          <p:cNvPr id="6" name="Tekstin paikkamerkki 5">
            <a:extLst>
              <a:ext uri="{FF2B5EF4-FFF2-40B4-BE49-F238E27FC236}">
                <a16:creationId xmlns:a16="http://schemas.microsoft.com/office/drawing/2014/main" id="{5681B672-E69B-490E-BD5A-5D5A39F3570C}"/>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9FBAEC79-E3CA-40E7-8C7D-7AAE890C7A10}"/>
              </a:ext>
            </a:extLst>
          </p:cNvPr>
          <p:cNvSpPr>
            <a:spLocks noGrp="1"/>
          </p:cNvSpPr>
          <p:nvPr>
            <p:ph type="sldNum" sz="quarter" idx="12"/>
          </p:nvPr>
        </p:nvSpPr>
        <p:spPr/>
        <p:txBody>
          <a:bodyPr/>
          <a:lstStyle/>
          <a:p>
            <a:fld id="{0861148C-697E-4B67-BDAA-872F34DF1106}" type="slidenum">
              <a:rPr lang="fi-FI" noProof="0" smtClean="0"/>
              <a:t>11</a:t>
            </a:fld>
            <a:endParaRPr lang="fi-FI" noProof="0" dirty="0"/>
          </a:p>
        </p:txBody>
      </p:sp>
    </p:spTree>
    <p:extLst>
      <p:ext uri="{BB962C8B-B14F-4D97-AF65-F5344CB8AC3E}">
        <p14:creationId xmlns:p14="http://schemas.microsoft.com/office/powerpoint/2010/main" val="323812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4570" y="1340768"/>
            <a:ext cx="6571790" cy="4176465"/>
          </a:xfrm>
          <a:prstGeom prst="rect">
            <a:avLst/>
          </a:prstGeom>
        </p:spPr>
      </p:pic>
      <p:sp>
        <p:nvSpPr>
          <p:cNvPr id="2" name="Tekstiruutu 1">
            <a:extLst>
              <a:ext uri="{FF2B5EF4-FFF2-40B4-BE49-F238E27FC236}">
                <a16:creationId xmlns:a16="http://schemas.microsoft.com/office/drawing/2014/main" id="{F0613A5A-6803-44B2-BA03-A6F005800BE4}"/>
              </a:ext>
            </a:extLst>
          </p:cNvPr>
          <p:cNvSpPr txBox="1"/>
          <p:nvPr/>
        </p:nvSpPr>
        <p:spPr>
          <a:xfrm>
            <a:off x="4979752" y="6165304"/>
            <a:ext cx="2952328" cy="369332"/>
          </a:xfrm>
          <a:prstGeom prst="rect">
            <a:avLst/>
          </a:prstGeom>
          <a:noFill/>
        </p:spPr>
        <p:txBody>
          <a:bodyPr wrap="square" rtlCol="0">
            <a:spAutoFit/>
          </a:bodyPr>
          <a:lstStyle/>
          <a:p>
            <a:r>
              <a:rPr lang="fi-FI" b="1"/>
              <a:t>Minna Saario, 2014</a:t>
            </a:r>
          </a:p>
        </p:txBody>
      </p:sp>
    </p:spTree>
    <p:extLst>
      <p:ext uri="{BB962C8B-B14F-4D97-AF65-F5344CB8AC3E}">
        <p14:creationId xmlns:p14="http://schemas.microsoft.com/office/powerpoint/2010/main" val="336464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12404" y="465856"/>
            <a:ext cx="11172123" cy="840121"/>
          </a:xfrm>
        </p:spPr>
        <p:txBody>
          <a:bodyPr>
            <a:normAutofit fontScale="90000"/>
          </a:bodyPr>
          <a:lstStyle/>
          <a:p>
            <a:r>
              <a:rPr lang="fi-FI" dirty="0"/>
              <a:t>Päätöksenteon ja ICT-ratkaisujen keskittämisen hyötyjä ja riskejä</a:t>
            </a:r>
          </a:p>
        </p:txBody>
      </p:sp>
      <p:graphicFrame>
        <p:nvGraphicFramePr>
          <p:cNvPr id="6" name="Sisällön paikkamerkki 5"/>
          <p:cNvGraphicFramePr>
            <a:graphicFrameLocks noGrp="1"/>
          </p:cNvGraphicFramePr>
          <p:nvPr>
            <p:ph idx="1"/>
            <p:extLst>
              <p:ext uri="{D42A27DB-BD31-4B8C-83A1-F6EECF244321}">
                <p14:modId xmlns:p14="http://schemas.microsoft.com/office/powerpoint/2010/main" val="2415674968"/>
              </p:ext>
            </p:extLst>
          </p:nvPr>
        </p:nvGraphicFramePr>
        <p:xfrm>
          <a:off x="839416" y="1628800"/>
          <a:ext cx="9884600" cy="4763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064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6E88FC78-8380-4427-A02B-08E5CFB2D8A0}"/>
              </a:ext>
            </a:extLst>
          </p:cNvPr>
          <p:cNvSpPr/>
          <p:nvPr/>
        </p:nvSpPr>
        <p:spPr>
          <a:xfrm>
            <a:off x="967426" y="1596368"/>
            <a:ext cx="2054188" cy="95410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Asiakas/palveluiden käyttäjä (ml. ammattilainen)</a:t>
            </a:r>
          </a:p>
        </p:txBody>
      </p:sp>
      <p:sp>
        <p:nvSpPr>
          <p:cNvPr id="3" name="Suorakulmio 2">
            <a:extLst>
              <a:ext uri="{FF2B5EF4-FFF2-40B4-BE49-F238E27FC236}">
                <a16:creationId xmlns:a16="http://schemas.microsoft.com/office/drawing/2014/main" id="{1F0E7A3F-8CFF-4EB5-9C56-45E9619624F3}"/>
              </a:ext>
            </a:extLst>
          </p:cNvPr>
          <p:cNvSpPr/>
          <p:nvPr/>
        </p:nvSpPr>
        <p:spPr>
          <a:xfrm>
            <a:off x="3747566" y="1776477"/>
            <a:ext cx="1904215" cy="593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Palveluntuottaja</a:t>
            </a:r>
          </a:p>
        </p:txBody>
      </p:sp>
      <p:sp>
        <p:nvSpPr>
          <p:cNvPr id="4" name="Suorakulmio 3">
            <a:extLst>
              <a:ext uri="{FF2B5EF4-FFF2-40B4-BE49-F238E27FC236}">
                <a16:creationId xmlns:a16="http://schemas.microsoft.com/office/drawing/2014/main" id="{42950DBF-587F-430D-9F4A-3798C2C63965}"/>
              </a:ext>
            </a:extLst>
          </p:cNvPr>
          <p:cNvSpPr/>
          <p:nvPr/>
        </p:nvSpPr>
        <p:spPr>
          <a:xfrm>
            <a:off x="6706122" y="1772397"/>
            <a:ext cx="2169161" cy="593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Palvelunjärjestäjä</a:t>
            </a:r>
          </a:p>
        </p:txBody>
      </p:sp>
      <p:sp>
        <p:nvSpPr>
          <p:cNvPr id="5" name="Suorakulmio 4">
            <a:extLst>
              <a:ext uri="{FF2B5EF4-FFF2-40B4-BE49-F238E27FC236}">
                <a16:creationId xmlns:a16="http://schemas.microsoft.com/office/drawing/2014/main" id="{B0165BD7-F7E8-4821-B8C0-B1F7A5A204BF}"/>
              </a:ext>
            </a:extLst>
          </p:cNvPr>
          <p:cNvSpPr/>
          <p:nvPr/>
        </p:nvSpPr>
        <p:spPr>
          <a:xfrm>
            <a:off x="5425627" y="3266586"/>
            <a:ext cx="1904215" cy="59388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Digiratkaisun toimittaja</a:t>
            </a:r>
          </a:p>
        </p:txBody>
      </p:sp>
      <p:sp>
        <p:nvSpPr>
          <p:cNvPr id="6" name="Suorakulmio 5">
            <a:extLst>
              <a:ext uri="{FF2B5EF4-FFF2-40B4-BE49-F238E27FC236}">
                <a16:creationId xmlns:a16="http://schemas.microsoft.com/office/drawing/2014/main" id="{878265A2-E3F5-45C2-A728-1442CDB75857}"/>
              </a:ext>
            </a:extLst>
          </p:cNvPr>
          <p:cNvSpPr/>
          <p:nvPr/>
        </p:nvSpPr>
        <p:spPr>
          <a:xfrm>
            <a:off x="8866643" y="797678"/>
            <a:ext cx="1904215" cy="59388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Kansallinen ohjaaja</a:t>
            </a:r>
          </a:p>
        </p:txBody>
      </p:sp>
      <p:sp>
        <p:nvSpPr>
          <p:cNvPr id="11" name="Tekstiruutu 10">
            <a:extLst>
              <a:ext uri="{FF2B5EF4-FFF2-40B4-BE49-F238E27FC236}">
                <a16:creationId xmlns:a16="http://schemas.microsoft.com/office/drawing/2014/main" id="{864B064A-AAA2-43F5-B6E6-0B03AF118136}"/>
              </a:ext>
            </a:extLst>
          </p:cNvPr>
          <p:cNvSpPr txBox="1"/>
          <p:nvPr/>
        </p:nvSpPr>
        <p:spPr>
          <a:xfrm>
            <a:off x="342159" y="202862"/>
            <a:ext cx="87150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fi-FI"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oimijat</a:t>
            </a:r>
            <a:r>
              <a:rPr kumimoji="0" lang="fi-FI"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systeeminen taso</a:t>
            </a:r>
          </a:p>
        </p:txBody>
      </p:sp>
      <p:cxnSp>
        <p:nvCxnSpPr>
          <p:cNvPr id="13" name="Suora yhdysviiva 12">
            <a:extLst>
              <a:ext uri="{FF2B5EF4-FFF2-40B4-BE49-F238E27FC236}">
                <a16:creationId xmlns:a16="http://schemas.microsoft.com/office/drawing/2014/main" id="{77CDA81D-0E24-47F4-8F90-0340F7E35FE2}"/>
              </a:ext>
            </a:extLst>
          </p:cNvPr>
          <p:cNvCxnSpPr>
            <a:cxnSpLocks/>
          </p:cNvCxnSpPr>
          <p:nvPr/>
        </p:nvCxnSpPr>
        <p:spPr>
          <a:xfrm>
            <a:off x="3135914" y="1997222"/>
            <a:ext cx="725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9E98D37D-BB3F-4C5A-8845-2FAAC9F2945C}"/>
              </a:ext>
            </a:extLst>
          </p:cNvPr>
          <p:cNvCxnSpPr>
            <a:cxnSpLocks/>
          </p:cNvCxnSpPr>
          <p:nvPr/>
        </p:nvCxnSpPr>
        <p:spPr>
          <a:xfrm flipV="1">
            <a:off x="5708931" y="2183642"/>
            <a:ext cx="1054341" cy="4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Yhdistin: Kulma 16">
            <a:extLst>
              <a:ext uri="{FF2B5EF4-FFF2-40B4-BE49-F238E27FC236}">
                <a16:creationId xmlns:a16="http://schemas.microsoft.com/office/drawing/2014/main" id="{691B493D-31BE-4836-BDB1-CE01ED6099F7}"/>
              </a:ext>
            </a:extLst>
          </p:cNvPr>
          <p:cNvCxnSpPr>
            <a:stCxn id="3" idx="0"/>
            <a:endCxn id="6" idx="1"/>
          </p:cNvCxnSpPr>
          <p:nvPr/>
        </p:nvCxnSpPr>
        <p:spPr>
          <a:xfrm rot="5400000" flipH="1" flipV="1">
            <a:off x="6442231" y="-647934"/>
            <a:ext cx="681854" cy="4166969"/>
          </a:xfrm>
          <a:prstGeom prst="bentConnector2">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0" name="Yhdistin: Kulma 19">
            <a:extLst>
              <a:ext uri="{FF2B5EF4-FFF2-40B4-BE49-F238E27FC236}">
                <a16:creationId xmlns:a16="http://schemas.microsoft.com/office/drawing/2014/main" id="{36845F04-1261-4A8E-A356-077ADB7DE8F8}"/>
              </a:ext>
            </a:extLst>
          </p:cNvPr>
          <p:cNvCxnSpPr>
            <a:cxnSpLocks/>
            <a:stCxn id="4" idx="0"/>
            <a:endCxn id="6" idx="1"/>
          </p:cNvCxnSpPr>
          <p:nvPr/>
        </p:nvCxnSpPr>
        <p:spPr>
          <a:xfrm rot="5400000" flipH="1" flipV="1">
            <a:off x="7989786" y="895540"/>
            <a:ext cx="677774" cy="107594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3" name="Yhdistin: Kulma 22">
            <a:extLst>
              <a:ext uri="{FF2B5EF4-FFF2-40B4-BE49-F238E27FC236}">
                <a16:creationId xmlns:a16="http://schemas.microsoft.com/office/drawing/2014/main" id="{0CD85D2E-B6CD-4C13-898B-52A625AB9795}"/>
              </a:ext>
            </a:extLst>
          </p:cNvPr>
          <p:cNvCxnSpPr>
            <a:cxnSpLocks/>
            <a:stCxn id="3" idx="2"/>
            <a:endCxn id="5" idx="1"/>
          </p:cNvCxnSpPr>
          <p:nvPr/>
        </p:nvCxnSpPr>
        <p:spPr>
          <a:xfrm rot="16200000" flipH="1">
            <a:off x="4466068" y="2603971"/>
            <a:ext cx="1193165" cy="72595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4" name="Yhdistin: Kulma 13">
            <a:extLst>
              <a:ext uri="{FF2B5EF4-FFF2-40B4-BE49-F238E27FC236}">
                <a16:creationId xmlns:a16="http://schemas.microsoft.com/office/drawing/2014/main" id="{4BDB20DD-7DEE-4522-9466-B826C49D0050}"/>
              </a:ext>
            </a:extLst>
          </p:cNvPr>
          <p:cNvCxnSpPr>
            <a:cxnSpLocks/>
            <a:stCxn id="4" idx="2"/>
            <a:endCxn id="5" idx="3"/>
          </p:cNvCxnSpPr>
          <p:nvPr/>
        </p:nvCxnSpPr>
        <p:spPr>
          <a:xfrm rot="5400000">
            <a:off x="6961651" y="2734478"/>
            <a:ext cx="1197245" cy="46086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7" name="Dian numeron paikkamerkki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DF787-5521-4BF8-B5FF-027456D23DF1}"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Tekstiruutu 20"/>
          <p:cNvSpPr txBox="1"/>
          <p:nvPr/>
        </p:nvSpPr>
        <p:spPr>
          <a:xfrm>
            <a:off x="3015932" y="2466893"/>
            <a:ext cx="3504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2E63"/>
                </a:solidFill>
                <a:effectLst/>
                <a:uLnTx/>
                <a:uFillTx/>
                <a:latin typeface="Verdana"/>
                <a:ea typeface="+mn-ea"/>
                <a:cs typeface="+mn-cs"/>
              </a:rPr>
              <a:t>Toiminnan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2E63"/>
                </a:solidFill>
                <a:effectLst/>
                <a:uLnTx/>
                <a:uFillTx/>
                <a:latin typeface="Verdana"/>
                <a:ea typeface="+mn-ea"/>
                <a:cs typeface="+mn-cs"/>
              </a:rPr>
              <a:t>muutos</a:t>
            </a:r>
          </a:p>
        </p:txBody>
      </p:sp>
      <p:sp>
        <p:nvSpPr>
          <p:cNvPr id="22" name="Kaarinuoli oikealle 21"/>
          <p:cNvSpPr/>
          <p:nvPr/>
        </p:nvSpPr>
        <p:spPr>
          <a:xfrm>
            <a:off x="2842947" y="2085757"/>
            <a:ext cx="591080" cy="1231079"/>
          </a:xfrm>
          <a:prstGeom prst="curvedRight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2E63"/>
              </a:solidFill>
              <a:effectLst/>
              <a:uLnTx/>
              <a:uFillTx/>
              <a:latin typeface="Verdana"/>
              <a:ea typeface="+mn-ea"/>
              <a:cs typeface="+mn-cs"/>
            </a:endParaRPr>
          </a:p>
        </p:txBody>
      </p:sp>
      <p:sp>
        <p:nvSpPr>
          <p:cNvPr id="24" name="Kaarinuoli oikealle 23"/>
          <p:cNvSpPr/>
          <p:nvPr/>
        </p:nvSpPr>
        <p:spPr>
          <a:xfrm rot="10800000">
            <a:off x="3467521" y="2007878"/>
            <a:ext cx="591080" cy="1231079"/>
          </a:xfrm>
          <a:prstGeom prst="curvedRight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2E63"/>
              </a:solidFill>
              <a:effectLst/>
              <a:uLnTx/>
              <a:uFillTx/>
              <a:latin typeface="Verdana"/>
              <a:ea typeface="+mn-ea"/>
              <a:cs typeface="+mn-cs"/>
            </a:endParaRPr>
          </a:p>
        </p:txBody>
      </p:sp>
      <p:cxnSp>
        <p:nvCxnSpPr>
          <p:cNvPr id="19" name="Suora yhdysviiva 18">
            <a:extLst>
              <a:ext uri="{FF2B5EF4-FFF2-40B4-BE49-F238E27FC236}">
                <a16:creationId xmlns:a16="http://schemas.microsoft.com/office/drawing/2014/main" id="{77CDA81D-0E24-47F4-8F90-0340F7E35FE2}"/>
              </a:ext>
            </a:extLst>
          </p:cNvPr>
          <p:cNvCxnSpPr>
            <a:cxnSpLocks/>
          </p:cNvCxnSpPr>
          <p:nvPr/>
        </p:nvCxnSpPr>
        <p:spPr>
          <a:xfrm flipV="1">
            <a:off x="5702897" y="1997872"/>
            <a:ext cx="958143" cy="6429"/>
          </a:xfrm>
          <a:prstGeom prst="line">
            <a:avLst/>
          </a:prstGeom>
        </p:spPr>
        <p:style>
          <a:lnRef idx="1">
            <a:schemeClr val="accent1"/>
          </a:lnRef>
          <a:fillRef idx="0">
            <a:schemeClr val="accent1"/>
          </a:fillRef>
          <a:effectRef idx="0">
            <a:schemeClr val="accent1"/>
          </a:effectRef>
          <a:fontRef idx="minor">
            <a:schemeClr val="tx1"/>
          </a:fontRef>
        </p:style>
      </p:cxnSp>
      <p:sp>
        <p:nvSpPr>
          <p:cNvPr id="16" name="Nuoli vasemmalle ja oikealle 15"/>
          <p:cNvSpPr/>
          <p:nvPr/>
        </p:nvSpPr>
        <p:spPr>
          <a:xfrm>
            <a:off x="3202727" y="1299407"/>
            <a:ext cx="5122123" cy="457857"/>
          </a:xfrm>
          <a:prstGeom prst="leftRight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solidFill>
                <a:effectLst/>
                <a:uLnTx/>
                <a:uFillTx/>
                <a:latin typeface="Verdana"/>
                <a:ea typeface="+mn-ea"/>
                <a:cs typeface="+mn-cs"/>
              </a:rPr>
              <a:t>Muutoksen johtaminen</a:t>
            </a:r>
          </a:p>
        </p:txBody>
      </p:sp>
      <p:sp>
        <p:nvSpPr>
          <p:cNvPr id="29" name="Tekstiruutu 28"/>
          <p:cNvSpPr txBox="1"/>
          <p:nvPr/>
        </p:nvSpPr>
        <p:spPr>
          <a:xfrm>
            <a:off x="1179047" y="4569514"/>
            <a:ext cx="1052090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002E63"/>
                </a:solidFill>
                <a:effectLst/>
                <a:uLnTx/>
                <a:uFillTx/>
                <a:latin typeface="Verdana"/>
                <a:ea typeface="+mn-ea"/>
                <a:cs typeface="+mn-cs"/>
              </a:rPr>
              <a:t>=mitä kauemmaksi ”työvälineitä” koskeva päätöksenteko viedään ”työmaasta”, sitä suuremmiksi myös kasvavat keskittämisen riskit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002E63"/>
                </a:solidFill>
                <a:effectLst/>
                <a:uLnTx/>
                <a:uFillTx/>
                <a:latin typeface="Verdana"/>
                <a:ea typeface="+mn-ea"/>
                <a:cs typeface="+mn-cs"/>
              </a:rPr>
              <a:t>=toiminnan muutosta ei voi keskittää</a:t>
            </a:r>
          </a:p>
        </p:txBody>
      </p:sp>
      <p:sp>
        <p:nvSpPr>
          <p:cNvPr id="30" name="Nuoli oikealle 29"/>
          <p:cNvSpPr/>
          <p:nvPr/>
        </p:nvSpPr>
        <p:spPr>
          <a:xfrm rot="1106902">
            <a:off x="4079870" y="2751650"/>
            <a:ext cx="1303094" cy="54687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Vaatimukset</a:t>
            </a:r>
          </a:p>
        </p:txBody>
      </p:sp>
    </p:spTree>
    <p:extLst>
      <p:ext uri="{BB962C8B-B14F-4D97-AF65-F5344CB8AC3E}">
        <p14:creationId xmlns:p14="http://schemas.microsoft.com/office/powerpoint/2010/main" val="2442577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16" grpId="0" animBg="1"/>
      <p:bldP spid="29"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4A2F37F-0556-49BF-B625-1127E716E6BD}"/>
              </a:ext>
            </a:extLst>
          </p:cNvPr>
          <p:cNvSpPr>
            <a:spLocks noGrp="1"/>
          </p:cNvSpPr>
          <p:nvPr>
            <p:ph type="title"/>
          </p:nvPr>
        </p:nvSpPr>
        <p:spPr/>
        <p:txBody>
          <a:bodyPr/>
          <a:lstStyle/>
          <a:p>
            <a:r>
              <a:rPr lang="fi-FI"/>
              <a:t>Sote-uudistus ja yhteistyö</a:t>
            </a:r>
          </a:p>
        </p:txBody>
      </p:sp>
      <p:sp>
        <p:nvSpPr>
          <p:cNvPr id="6" name="Tekstin paikkamerkki 5">
            <a:extLst>
              <a:ext uri="{FF2B5EF4-FFF2-40B4-BE49-F238E27FC236}">
                <a16:creationId xmlns:a16="http://schemas.microsoft.com/office/drawing/2014/main" id="{5681B672-E69B-490E-BD5A-5D5A39F3570C}"/>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9FBAEC79-E3CA-40E7-8C7D-7AAE890C7A10}"/>
              </a:ext>
            </a:extLst>
          </p:cNvPr>
          <p:cNvSpPr>
            <a:spLocks noGrp="1"/>
          </p:cNvSpPr>
          <p:nvPr>
            <p:ph type="sldNum" sz="quarter" idx="12"/>
          </p:nvPr>
        </p:nvSpPr>
        <p:spPr/>
        <p:txBody>
          <a:bodyPr/>
          <a:lstStyle/>
          <a:p>
            <a:fld id="{0861148C-697E-4B67-BDAA-872F34DF1106}" type="slidenum">
              <a:rPr lang="fi-FI" noProof="0" smtClean="0"/>
              <a:t>15</a:t>
            </a:fld>
            <a:endParaRPr lang="fi-FI" noProof="0" dirty="0"/>
          </a:p>
        </p:txBody>
      </p:sp>
    </p:spTree>
    <p:extLst>
      <p:ext uri="{BB962C8B-B14F-4D97-AF65-F5344CB8AC3E}">
        <p14:creationId xmlns:p14="http://schemas.microsoft.com/office/powerpoint/2010/main" val="2123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2728087" y="1112359"/>
            <a:ext cx="3528392" cy="2376264"/>
          </a:xfrm>
          <a:prstGeom prst="parallelogram">
            <a:avLst>
              <a:gd name="adj" fmla="val 31660"/>
            </a:avLst>
          </a:prstGeom>
          <a:solidFill>
            <a:schemeClr val="accent2"/>
          </a:solidFill>
          <a:ln>
            <a:noFill/>
          </a:ln>
          <a:effectLst>
            <a:innerShdw dist="2032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Parallelogram 11"/>
          <p:cNvSpPr/>
          <p:nvPr/>
        </p:nvSpPr>
        <p:spPr>
          <a:xfrm flipH="1">
            <a:off x="5896439" y="1112359"/>
            <a:ext cx="3528392" cy="2376264"/>
          </a:xfrm>
          <a:prstGeom prst="parallelogram">
            <a:avLst>
              <a:gd name="adj" fmla="val 31660"/>
            </a:avLst>
          </a:prstGeom>
          <a:solidFill>
            <a:schemeClr val="accent1"/>
          </a:solidFill>
          <a:ln>
            <a:noFill/>
          </a:ln>
          <a:effectLst>
            <a:innerShdw dist="2032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Verdana"/>
              <a:ea typeface="+mn-ea"/>
              <a:cs typeface="+mn-cs"/>
            </a:endParaRPr>
          </a:p>
        </p:txBody>
      </p:sp>
      <p:sp>
        <p:nvSpPr>
          <p:cNvPr id="16" name="Parallelogram 15"/>
          <p:cNvSpPr/>
          <p:nvPr/>
        </p:nvSpPr>
        <p:spPr>
          <a:xfrm flipH="1" flipV="1">
            <a:off x="5896439" y="3704647"/>
            <a:ext cx="3528392" cy="2376264"/>
          </a:xfrm>
          <a:prstGeom prst="parallelogram">
            <a:avLst>
              <a:gd name="adj" fmla="val 31660"/>
            </a:avLst>
          </a:prstGeom>
          <a:solidFill>
            <a:schemeClr val="accent3"/>
          </a:solidFill>
          <a:ln>
            <a:noFill/>
          </a:ln>
          <a:effectLst>
            <a:innerShdw dist="2032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Verdana"/>
              <a:ea typeface="+mn-ea"/>
              <a:cs typeface="+mn-cs"/>
            </a:endParaRPr>
          </a:p>
        </p:txBody>
      </p:sp>
      <p:sp>
        <p:nvSpPr>
          <p:cNvPr id="15" name="Parallelogram 14"/>
          <p:cNvSpPr/>
          <p:nvPr/>
        </p:nvSpPr>
        <p:spPr>
          <a:xfrm flipV="1">
            <a:off x="2718509" y="3720034"/>
            <a:ext cx="3528392" cy="2376264"/>
          </a:xfrm>
          <a:prstGeom prst="parallelogram">
            <a:avLst>
              <a:gd name="adj" fmla="val 31660"/>
            </a:avLst>
          </a:prstGeom>
          <a:solidFill>
            <a:schemeClr val="accent4"/>
          </a:solidFill>
          <a:ln>
            <a:noFill/>
          </a:ln>
          <a:effectLst>
            <a:innerShdw dist="2032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Oval 16"/>
          <p:cNvSpPr/>
          <p:nvPr/>
        </p:nvSpPr>
        <p:spPr>
          <a:xfrm>
            <a:off x="2460423" y="1656999"/>
            <a:ext cx="914400" cy="9144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Verdana"/>
              <a:ea typeface="+mn-ea"/>
              <a:cs typeface="+mn-cs"/>
            </a:endParaRPr>
          </a:p>
        </p:txBody>
      </p:sp>
      <p:sp>
        <p:nvSpPr>
          <p:cNvPr id="18" name="Oval 17"/>
          <p:cNvSpPr/>
          <p:nvPr/>
        </p:nvSpPr>
        <p:spPr>
          <a:xfrm>
            <a:off x="8778095" y="1656999"/>
            <a:ext cx="914400" cy="9144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Verdana"/>
              <a:ea typeface="+mn-ea"/>
              <a:cs typeface="+mn-cs"/>
            </a:endParaRPr>
          </a:p>
        </p:txBody>
      </p:sp>
      <p:sp>
        <p:nvSpPr>
          <p:cNvPr id="19" name="Oval 18"/>
          <p:cNvSpPr/>
          <p:nvPr/>
        </p:nvSpPr>
        <p:spPr>
          <a:xfrm>
            <a:off x="2460423" y="4621873"/>
            <a:ext cx="914400" cy="9144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Verdana"/>
              <a:ea typeface="+mn-ea"/>
              <a:cs typeface="+mn-cs"/>
            </a:endParaRPr>
          </a:p>
        </p:txBody>
      </p:sp>
      <p:sp>
        <p:nvSpPr>
          <p:cNvPr id="20" name="Oval 19"/>
          <p:cNvSpPr/>
          <p:nvPr/>
        </p:nvSpPr>
        <p:spPr>
          <a:xfrm>
            <a:off x="8778095" y="4621873"/>
            <a:ext cx="914400" cy="91440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Verdana"/>
              <a:ea typeface="+mn-ea"/>
              <a:cs typeface="+mn-cs"/>
            </a:endParaRPr>
          </a:p>
        </p:txBody>
      </p:sp>
      <p:sp>
        <p:nvSpPr>
          <p:cNvPr id="23" name="TextBox 22"/>
          <p:cNvSpPr txBox="1"/>
          <p:nvPr/>
        </p:nvSpPr>
        <p:spPr>
          <a:xfrm>
            <a:off x="3369277" y="997881"/>
            <a:ext cx="800219"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7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V</a:t>
            </a:r>
          </a:p>
        </p:txBody>
      </p:sp>
      <p:sp>
        <p:nvSpPr>
          <p:cNvPr id="24" name="TextBox 23"/>
          <p:cNvSpPr txBox="1"/>
          <p:nvPr/>
        </p:nvSpPr>
        <p:spPr>
          <a:xfrm>
            <a:off x="6442825" y="980849"/>
            <a:ext cx="851515" cy="1200329"/>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7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H</a:t>
            </a:r>
          </a:p>
        </p:txBody>
      </p:sp>
      <p:sp>
        <p:nvSpPr>
          <p:cNvPr id="25" name="TextBox 24"/>
          <p:cNvSpPr txBox="1"/>
          <p:nvPr/>
        </p:nvSpPr>
        <p:spPr>
          <a:xfrm>
            <a:off x="3076953" y="3577080"/>
            <a:ext cx="954107"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7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a:t>
            </a:r>
          </a:p>
        </p:txBody>
      </p:sp>
      <p:sp>
        <p:nvSpPr>
          <p:cNvPr id="26" name="TextBox 25"/>
          <p:cNvSpPr txBox="1"/>
          <p:nvPr/>
        </p:nvSpPr>
        <p:spPr>
          <a:xfrm>
            <a:off x="6886454" y="3635221"/>
            <a:ext cx="851515" cy="1200329"/>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7200" b="1" i="0" u="none" strike="noStrike" kern="1200" cap="none" spc="0" normalizeH="0" baseline="0" noProof="0">
                <a:ln>
                  <a:noFill/>
                </a:ln>
                <a:solidFill>
                  <a:prstClr val="white"/>
                </a:solidFill>
                <a:effectLst/>
                <a:uLnTx/>
                <a:uFillTx/>
                <a:latin typeface="Arial" pitchFamily="34" charset="0"/>
                <a:ea typeface="+mn-ea"/>
                <a:cs typeface="Arial" pitchFamily="34" charset="0"/>
              </a:rPr>
              <a:t>U</a:t>
            </a:r>
            <a:endParaRPr kumimoji="0" lang="en-IN" sz="7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7" name="Freeform 6"/>
          <p:cNvSpPr>
            <a:spLocks noEditPoints="1"/>
          </p:cNvSpPr>
          <p:nvPr/>
        </p:nvSpPr>
        <p:spPr bwMode="auto">
          <a:xfrm>
            <a:off x="9027148" y="4834412"/>
            <a:ext cx="416295" cy="480836"/>
          </a:xfrm>
          <a:custGeom>
            <a:avLst/>
            <a:gdLst>
              <a:gd name="T0" fmla="*/ 22 w 5676"/>
              <a:gd name="T1" fmla="*/ 4499 h 6556"/>
              <a:gd name="T2" fmla="*/ 20 w 5676"/>
              <a:gd name="T3" fmla="*/ 4509 h 6556"/>
              <a:gd name="T4" fmla="*/ 2527 w 5676"/>
              <a:gd name="T5" fmla="*/ 2 h 6556"/>
              <a:gd name="T6" fmla="*/ 2726 w 5676"/>
              <a:gd name="T7" fmla="*/ 118 h 6556"/>
              <a:gd name="T8" fmla="*/ 3127 w 5676"/>
              <a:gd name="T9" fmla="*/ 395 h 6556"/>
              <a:gd name="T10" fmla="*/ 3651 w 5676"/>
              <a:gd name="T11" fmla="*/ 1108 h 6556"/>
              <a:gd name="T12" fmla="*/ 3854 w 5676"/>
              <a:gd name="T13" fmla="*/ 1886 h 6556"/>
              <a:gd name="T14" fmla="*/ 3866 w 5676"/>
              <a:gd name="T15" fmla="*/ 2567 h 6556"/>
              <a:gd name="T16" fmla="*/ 3806 w 5676"/>
              <a:gd name="T17" fmla="*/ 3002 h 6556"/>
              <a:gd name="T18" fmla="*/ 3788 w 5676"/>
              <a:gd name="T19" fmla="*/ 3082 h 6556"/>
              <a:gd name="T20" fmla="*/ 3890 w 5676"/>
              <a:gd name="T21" fmla="*/ 2833 h 6556"/>
              <a:gd name="T22" fmla="*/ 4300 w 5676"/>
              <a:gd name="T23" fmla="*/ 2250 h 6556"/>
              <a:gd name="T24" fmla="*/ 4712 w 5676"/>
              <a:gd name="T25" fmla="*/ 1880 h 6556"/>
              <a:gd name="T26" fmla="*/ 4921 w 5676"/>
              <a:gd name="T27" fmla="*/ 1746 h 6556"/>
              <a:gd name="T28" fmla="*/ 4855 w 5676"/>
              <a:gd name="T29" fmla="*/ 1967 h 6556"/>
              <a:gd name="T30" fmla="*/ 4796 w 5676"/>
              <a:gd name="T31" fmla="*/ 2440 h 6556"/>
              <a:gd name="T32" fmla="*/ 4949 w 5676"/>
              <a:gd name="T33" fmla="*/ 3167 h 6556"/>
              <a:gd name="T34" fmla="*/ 5367 w 5676"/>
              <a:gd name="T35" fmla="*/ 3877 h 6556"/>
              <a:gd name="T36" fmla="*/ 5660 w 5676"/>
              <a:gd name="T37" fmla="*/ 4742 h 6556"/>
              <a:gd name="T38" fmla="*/ 5547 w 5676"/>
              <a:gd name="T39" fmla="*/ 5629 h 6556"/>
              <a:gd name="T40" fmla="*/ 5009 w 5676"/>
              <a:gd name="T41" fmla="*/ 6297 h 6556"/>
              <a:gd name="T42" fmla="*/ 4628 w 5676"/>
              <a:gd name="T43" fmla="*/ 6305 h 6556"/>
              <a:gd name="T44" fmla="*/ 4607 w 5676"/>
              <a:gd name="T45" fmla="*/ 5535 h 6556"/>
              <a:gd name="T46" fmla="*/ 4356 w 5676"/>
              <a:gd name="T47" fmla="*/ 4812 h 6556"/>
              <a:gd name="T48" fmla="*/ 4316 w 5676"/>
              <a:gd name="T49" fmla="*/ 4128 h 6556"/>
              <a:gd name="T50" fmla="*/ 4377 w 5676"/>
              <a:gd name="T51" fmla="*/ 3897 h 6556"/>
              <a:gd name="T52" fmla="*/ 4308 w 5676"/>
              <a:gd name="T53" fmla="*/ 3879 h 6556"/>
              <a:gd name="T54" fmla="*/ 4005 w 5676"/>
              <a:gd name="T55" fmla="*/ 4054 h 6556"/>
              <a:gd name="T56" fmla="*/ 3647 w 5676"/>
              <a:gd name="T57" fmla="*/ 4758 h 6556"/>
              <a:gd name="T58" fmla="*/ 3179 w 5676"/>
              <a:gd name="T59" fmla="*/ 4477 h 6556"/>
              <a:gd name="T60" fmla="*/ 2950 w 5676"/>
              <a:gd name="T61" fmla="*/ 3785 h 6556"/>
              <a:gd name="T62" fmla="*/ 2987 w 5676"/>
              <a:gd name="T63" fmla="*/ 3263 h 6556"/>
              <a:gd name="T64" fmla="*/ 3053 w 5676"/>
              <a:gd name="T65" fmla="*/ 3056 h 6556"/>
              <a:gd name="T66" fmla="*/ 2906 w 5676"/>
              <a:gd name="T67" fmla="*/ 3141 h 6556"/>
              <a:gd name="T68" fmla="*/ 2523 w 5676"/>
              <a:gd name="T69" fmla="*/ 3434 h 6556"/>
              <a:gd name="T70" fmla="*/ 2181 w 5676"/>
              <a:gd name="T71" fmla="*/ 4048 h 6556"/>
              <a:gd name="T72" fmla="*/ 2107 w 5676"/>
              <a:gd name="T73" fmla="*/ 4656 h 6556"/>
              <a:gd name="T74" fmla="*/ 2155 w 5676"/>
              <a:gd name="T75" fmla="*/ 5087 h 6556"/>
              <a:gd name="T76" fmla="*/ 2000 w 5676"/>
              <a:gd name="T77" fmla="*/ 4832 h 6556"/>
              <a:gd name="T78" fmla="*/ 1567 w 5676"/>
              <a:gd name="T79" fmla="*/ 4375 h 6556"/>
              <a:gd name="T80" fmla="*/ 1430 w 5676"/>
              <a:gd name="T81" fmla="*/ 4286 h 6556"/>
              <a:gd name="T82" fmla="*/ 1440 w 5676"/>
              <a:gd name="T83" fmla="*/ 4413 h 6556"/>
              <a:gd name="T84" fmla="*/ 1480 w 5676"/>
              <a:gd name="T85" fmla="*/ 4794 h 6556"/>
              <a:gd name="T86" fmla="*/ 1291 w 5676"/>
              <a:gd name="T87" fmla="*/ 5416 h 6556"/>
              <a:gd name="T88" fmla="*/ 900 w 5676"/>
              <a:gd name="T89" fmla="*/ 6237 h 6556"/>
              <a:gd name="T90" fmla="*/ 323 w 5676"/>
              <a:gd name="T91" fmla="*/ 5825 h 6556"/>
              <a:gd name="T92" fmla="*/ 8 w 5676"/>
              <a:gd name="T93" fmla="*/ 4975 h 6556"/>
              <a:gd name="T94" fmla="*/ 16 w 5676"/>
              <a:gd name="T95" fmla="*/ 4543 h 6556"/>
              <a:gd name="T96" fmla="*/ 213 w 5676"/>
              <a:gd name="T97" fmla="*/ 3817 h 6556"/>
              <a:gd name="T98" fmla="*/ 472 w 5676"/>
              <a:gd name="T99" fmla="*/ 3223 h 6556"/>
              <a:gd name="T100" fmla="*/ 613 w 5676"/>
              <a:gd name="T101" fmla="*/ 2577 h 6556"/>
              <a:gd name="T102" fmla="*/ 552 w 5676"/>
              <a:gd name="T103" fmla="*/ 2021 h 6556"/>
              <a:gd name="T104" fmla="*/ 472 w 5676"/>
              <a:gd name="T105" fmla="*/ 1732 h 6556"/>
              <a:gd name="T106" fmla="*/ 530 w 5676"/>
              <a:gd name="T107" fmla="*/ 1688 h 6556"/>
              <a:gd name="T108" fmla="*/ 910 w 5676"/>
              <a:gd name="T109" fmla="*/ 1750 h 6556"/>
              <a:gd name="T110" fmla="*/ 1428 w 5676"/>
              <a:gd name="T111" fmla="*/ 1957 h 6556"/>
              <a:gd name="T112" fmla="*/ 1868 w 5676"/>
              <a:gd name="T113" fmla="*/ 2402 h 6556"/>
              <a:gd name="T114" fmla="*/ 2356 w 5676"/>
              <a:gd name="T115" fmla="*/ 2284 h 6556"/>
              <a:gd name="T116" fmla="*/ 2675 w 5676"/>
              <a:gd name="T117" fmla="*/ 1509 h 6556"/>
              <a:gd name="T118" fmla="*/ 2699 w 5676"/>
              <a:gd name="T119" fmla="*/ 769 h 6556"/>
              <a:gd name="T120" fmla="*/ 2593 w 5676"/>
              <a:gd name="T121" fmla="*/ 217 h 6556"/>
              <a:gd name="T122" fmla="*/ 2523 w 5676"/>
              <a:gd name="T123" fmla="*/ 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6" h="6556">
                <a:moveTo>
                  <a:pt x="26" y="4473"/>
                </a:moveTo>
                <a:lnTo>
                  <a:pt x="26" y="4473"/>
                </a:lnTo>
                <a:lnTo>
                  <a:pt x="24" y="4475"/>
                </a:lnTo>
                <a:lnTo>
                  <a:pt x="24" y="4479"/>
                </a:lnTo>
                <a:lnTo>
                  <a:pt x="24" y="4485"/>
                </a:lnTo>
                <a:lnTo>
                  <a:pt x="22" y="4491"/>
                </a:lnTo>
                <a:lnTo>
                  <a:pt x="22" y="4499"/>
                </a:lnTo>
                <a:lnTo>
                  <a:pt x="20" y="4509"/>
                </a:lnTo>
                <a:lnTo>
                  <a:pt x="20" y="4521"/>
                </a:lnTo>
                <a:lnTo>
                  <a:pt x="18" y="4531"/>
                </a:lnTo>
                <a:lnTo>
                  <a:pt x="16" y="4543"/>
                </a:lnTo>
                <a:lnTo>
                  <a:pt x="16" y="4543"/>
                </a:lnTo>
                <a:lnTo>
                  <a:pt x="18" y="4525"/>
                </a:lnTo>
                <a:lnTo>
                  <a:pt x="20" y="4509"/>
                </a:lnTo>
                <a:lnTo>
                  <a:pt x="22" y="4497"/>
                </a:lnTo>
                <a:lnTo>
                  <a:pt x="24" y="4487"/>
                </a:lnTo>
                <a:lnTo>
                  <a:pt x="24" y="4479"/>
                </a:lnTo>
                <a:lnTo>
                  <a:pt x="24" y="4475"/>
                </a:lnTo>
                <a:lnTo>
                  <a:pt x="26" y="4473"/>
                </a:lnTo>
                <a:close/>
                <a:moveTo>
                  <a:pt x="2523" y="0"/>
                </a:moveTo>
                <a:lnTo>
                  <a:pt x="2527" y="2"/>
                </a:lnTo>
                <a:lnTo>
                  <a:pt x="2539" y="10"/>
                </a:lnTo>
                <a:lnTo>
                  <a:pt x="2559" y="22"/>
                </a:lnTo>
                <a:lnTo>
                  <a:pt x="2585" y="36"/>
                </a:lnTo>
                <a:lnTo>
                  <a:pt x="2617" y="54"/>
                </a:lnTo>
                <a:lnTo>
                  <a:pt x="2651" y="74"/>
                </a:lnTo>
                <a:lnTo>
                  <a:pt x="2689" y="96"/>
                </a:lnTo>
                <a:lnTo>
                  <a:pt x="2726" y="118"/>
                </a:lnTo>
                <a:lnTo>
                  <a:pt x="2766" y="142"/>
                </a:lnTo>
                <a:lnTo>
                  <a:pt x="2804" y="163"/>
                </a:lnTo>
                <a:lnTo>
                  <a:pt x="2840" y="185"/>
                </a:lnTo>
                <a:lnTo>
                  <a:pt x="2874" y="207"/>
                </a:lnTo>
                <a:lnTo>
                  <a:pt x="2902" y="225"/>
                </a:lnTo>
                <a:lnTo>
                  <a:pt x="3019" y="307"/>
                </a:lnTo>
                <a:lnTo>
                  <a:pt x="3127" y="395"/>
                </a:lnTo>
                <a:lnTo>
                  <a:pt x="3226" y="486"/>
                </a:lnTo>
                <a:lnTo>
                  <a:pt x="3316" y="584"/>
                </a:lnTo>
                <a:lnTo>
                  <a:pt x="3398" y="684"/>
                </a:lnTo>
                <a:lnTo>
                  <a:pt x="3473" y="785"/>
                </a:lnTo>
                <a:lnTo>
                  <a:pt x="3539" y="891"/>
                </a:lnTo>
                <a:lnTo>
                  <a:pt x="3599" y="999"/>
                </a:lnTo>
                <a:lnTo>
                  <a:pt x="3651" y="1108"/>
                </a:lnTo>
                <a:lnTo>
                  <a:pt x="3696" y="1218"/>
                </a:lnTo>
                <a:lnTo>
                  <a:pt x="3736" y="1330"/>
                </a:lnTo>
                <a:lnTo>
                  <a:pt x="3770" y="1443"/>
                </a:lnTo>
                <a:lnTo>
                  <a:pt x="3798" y="1555"/>
                </a:lnTo>
                <a:lnTo>
                  <a:pt x="3822" y="1666"/>
                </a:lnTo>
                <a:lnTo>
                  <a:pt x="3840" y="1776"/>
                </a:lnTo>
                <a:lnTo>
                  <a:pt x="3854" y="1886"/>
                </a:lnTo>
                <a:lnTo>
                  <a:pt x="3866" y="1991"/>
                </a:lnTo>
                <a:lnTo>
                  <a:pt x="3872" y="2097"/>
                </a:lnTo>
                <a:lnTo>
                  <a:pt x="3876" y="2199"/>
                </a:lnTo>
                <a:lnTo>
                  <a:pt x="3876" y="2296"/>
                </a:lnTo>
                <a:lnTo>
                  <a:pt x="3874" y="2392"/>
                </a:lnTo>
                <a:lnTo>
                  <a:pt x="3870" y="2482"/>
                </a:lnTo>
                <a:lnTo>
                  <a:pt x="3866" y="2567"/>
                </a:lnTo>
                <a:lnTo>
                  <a:pt x="3858" y="2649"/>
                </a:lnTo>
                <a:lnTo>
                  <a:pt x="3850" y="2725"/>
                </a:lnTo>
                <a:lnTo>
                  <a:pt x="3842" y="2795"/>
                </a:lnTo>
                <a:lnTo>
                  <a:pt x="3832" y="2856"/>
                </a:lnTo>
                <a:lnTo>
                  <a:pt x="3822" y="2912"/>
                </a:lnTo>
                <a:lnTo>
                  <a:pt x="3814" y="2962"/>
                </a:lnTo>
                <a:lnTo>
                  <a:pt x="3806" y="3002"/>
                </a:lnTo>
                <a:lnTo>
                  <a:pt x="3800" y="3036"/>
                </a:lnTo>
                <a:lnTo>
                  <a:pt x="3794" y="3060"/>
                </a:lnTo>
                <a:lnTo>
                  <a:pt x="3790" y="3074"/>
                </a:lnTo>
                <a:lnTo>
                  <a:pt x="3790" y="3078"/>
                </a:lnTo>
                <a:lnTo>
                  <a:pt x="3788" y="3086"/>
                </a:lnTo>
                <a:lnTo>
                  <a:pt x="3788" y="3086"/>
                </a:lnTo>
                <a:lnTo>
                  <a:pt x="3788" y="3082"/>
                </a:lnTo>
                <a:lnTo>
                  <a:pt x="3790" y="3078"/>
                </a:lnTo>
                <a:lnTo>
                  <a:pt x="3794" y="3060"/>
                </a:lnTo>
                <a:lnTo>
                  <a:pt x="3804" y="3032"/>
                </a:lnTo>
                <a:lnTo>
                  <a:pt x="3818" y="2994"/>
                </a:lnTo>
                <a:lnTo>
                  <a:pt x="3836" y="2948"/>
                </a:lnTo>
                <a:lnTo>
                  <a:pt x="3860" y="2894"/>
                </a:lnTo>
                <a:lnTo>
                  <a:pt x="3890" y="2833"/>
                </a:lnTo>
                <a:lnTo>
                  <a:pt x="3925" y="2765"/>
                </a:lnTo>
                <a:lnTo>
                  <a:pt x="3969" y="2689"/>
                </a:lnTo>
                <a:lnTo>
                  <a:pt x="4019" y="2609"/>
                </a:lnTo>
                <a:lnTo>
                  <a:pt x="4077" y="2526"/>
                </a:lnTo>
                <a:lnTo>
                  <a:pt x="4142" y="2438"/>
                </a:lnTo>
                <a:lnTo>
                  <a:pt x="4216" y="2344"/>
                </a:lnTo>
                <a:lnTo>
                  <a:pt x="4300" y="2250"/>
                </a:lnTo>
                <a:lnTo>
                  <a:pt x="4393" y="2155"/>
                </a:lnTo>
                <a:lnTo>
                  <a:pt x="4497" y="2055"/>
                </a:lnTo>
                <a:lnTo>
                  <a:pt x="4611" y="1957"/>
                </a:lnTo>
                <a:lnTo>
                  <a:pt x="4642" y="1932"/>
                </a:lnTo>
                <a:lnTo>
                  <a:pt x="4668" y="1912"/>
                </a:lnTo>
                <a:lnTo>
                  <a:pt x="4690" y="1896"/>
                </a:lnTo>
                <a:lnTo>
                  <a:pt x="4712" y="1880"/>
                </a:lnTo>
                <a:lnTo>
                  <a:pt x="4732" y="1868"/>
                </a:lnTo>
                <a:lnTo>
                  <a:pt x="4754" y="1854"/>
                </a:lnTo>
                <a:lnTo>
                  <a:pt x="4776" y="1838"/>
                </a:lnTo>
                <a:lnTo>
                  <a:pt x="4804" y="1822"/>
                </a:lnTo>
                <a:lnTo>
                  <a:pt x="4836" y="1802"/>
                </a:lnTo>
                <a:lnTo>
                  <a:pt x="4873" y="1776"/>
                </a:lnTo>
                <a:lnTo>
                  <a:pt x="4921" y="1746"/>
                </a:lnTo>
                <a:lnTo>
                  <a:pt x="4919" y="1752"/>
                </a:lnTo>
                <a:lnTo>
                  <a:pt x="4913" y="1766"/>
                </a:lnTo>
                <a:lnTo>
                  <a:pt x="4905" y="1792"/>
                </a:lnTo>
                <a:lnTo>
                  <a:pt x="4895" y="1826"/>
                </a:lnTo>
                <a:lnTo>
                  <a:pt x="4883" y="1866"/>
                </a:lnTo>
                <a:lnTo>
                  <a:pt x="4869" y="1914"/>
                </a:lnTo>
                <a:lnTo>
                  <a:pt x="4855" y="1967"/>
                </a:lnTo>
                <a:lnTo>
                  <a:pt x="4842" y="2025"/>
                </a:lnTo>
                <a:lnTo>
                  <a:pt x="4830" y="2089"/>
                </a:lnTo>
                <a:lnTo>
                  <a:pt x="4818" y="2155"/>
                </a:lnTo>
                <a:lnTo>
                  <a:pt x="4808" y="2225"/>
                </a:lnTo>
                <a:lnTo>
                  <a:pt x="4800" y="2296"/>
                </a:lnTo>
                <a:lnTo>
                  <a:pt x="4796" y="2368"/>
                </a:lnTo>
                <a:lnTo>
                  <a:pt x="4796" y="2440"/>
                </a:lnTo>
                <a:lnTo>
                  <a:pt x="4798" y="2512"/>
                </a:lnTo>
                <a:lnTo>
                  <a:pt x="4810" y="2637"/>
                </a:lnTo>
                <a:lnTo>
                  <a:pt x="4828" y="2755"/>
                </a:lnTo>
                <a:lnTo>
                  <a:pt x="4849" y="2864"/>
                </a:lnTo>
                <a:lnTo>
                  <a:pt x="4877" y="2970"/>
                </a:lnTo>
                <a:lnTo>
                  <a:pt x="4909" y="3070"/>
                </a:lnTo>
                <a:lnTo>
                  <a:pt x="4949" y="3167"/>
                </a:lnTo>
                <a:lnTo>
                  <a:pt x="4993" y="3263"/>
                </a:lnTo>
                <a:lnTo>
                  <a:pt x="5043" y="3359"/>
                </a:lnTo>
                <a:lnTo>
                  <a:pt x="5098" y="3454"/>
                </a:lnTo>
                <a:lnTo>
                  <a:pt x="5160" y="3554"/>
                </a:lnTo>
                <a:lnTo>
                  <a:pt x="5230" y="3656"/>
                </a:lnTo>
                <a:lnTo>
                  <a:pt x="5302" y="3765"/>
                </a:lnTo>
                <a:lnTo>
                  <a:pt x="5367" y="3877"/>
                </a:lnTo>
                <a:lnTo>
                  <a:pt x="5429" y="3995"/>
                </a:lnTo>
                <a:lnTo>
                  <a:pt x="5483" y="4114"/>
                </a:lnTo>
                <a:lnTo>
                  <a:pt x="5533" y="4236"/>
                </a:lnTo>
                <a:lnTo>
                  <a:pt x="5576" y="4361"/>
                </a:lnTo>
                <a:lnTo>
                  <a:pt x="5612" y="4487"/>
                </a:lnTo>
                <a:lnTo>
                  <a:pt x="5640" y="4615"/>
                </a:lnTo>
                <a:lnTo>
                  <a:pt x="5660" y="4742"/>
                </a:lnTo>
                <a:lnTo>
                  <a:pt x="5672" y="4872"/>
                </a:lnTo>
                <a:lnTo>
                  <a:pt x="5676" y="5001"/>
                </a:lnTo>
                <a:lnTo>
                  <a:pt x="5670" y="5129"/>
                </a:lnTo>
                <a:lnTo>
                  <a:pt x="5656" y="5256"/>
                </a:lnTo>
                <a:lnTo>
                  <a:pt x="5630" y="5384"/>
                </a:lnTo>
                <a:lnTo>
                  <a:pt x="5594" y="5508"/>
                </a:lnTo>
                <a:lnTo>
                  <a:pt x="5547" y="5629"/>
                </a:lnTo>
                <a:lnTo>
                  <a:pt x="5489" y="5749"/>
                </a:lnTo>
                <a:lnTo>
                  <a:pt x="5419" y="5864"/>
                </a:lnTo>
                <a:lnTo>
                  <a:pt x="5347" y="5962"/>
                </a:lnTo>
                <a:lnTo>
                  <a:pt x="5272" y="6054"/>
                </a:lnTo>
                <a:lnTo>
                  <a:pt x="5188" y="6141"/>
                </a:lnTo>
                <a:lnTo>
                  <a:pt x="5100" y="6221"/>
                </a:lnTo>
                <a:lnTo>
                  <a:pt x="5009" y="6297"/>
                </a:lnTo>
                <a:lnTo>
                  <a:pt x="4913" y="6369"/>
                </a:lnTo>
                <a:lnTo>
                  <a:pt x="4814" y="6434"/>
                </a:lnTo>
                <a:lnTo>
                  <a:pt x="4712" y="6498"/>
                </a:lnTo>
                <a:lnTo>
                  <a:pt x="4607" y="6556"/>
                </a:lnTo>
                <a:lnTo>
                  <a:pt x="4547" y="6556"/>
                </a:lnTo>
                <a:lnTo>
                  <a:pt x="4593" y="6432"/>
                </a:lnTo>
                <a:lnTo>
                  <a:pt x="4628" y="6305"/>
                </a:lnTo>
                <a:lnTo>
                  <a:pt x="4658" y="6173"/>
                </a:lnTo>
                <a:lnTo>
                  <a:pt x="4672" y="6064"/>
                </a:lnTo>
                <a:lnTo>
                  <a:pt x="4676" y="5956"/>
                </a:lnTo>
                <a:lnTo>
                  <a:pt x="4670" y="5848"/>
                </a:lnTo>
                <a:lnTo>
                  <a:pt x="4656" y="5743"/>
                </a:lnTo>
                <a:lnTo>
                  <a:pt x="4634" y="5639"/>
                </a:lnTo>
                <a:lnTo>
                  <a:pt x="4607" y="5535"/>
                </a:lnTo>
                <a:lnTo>
                  <a:pt x="4573" y="5432"/>
                </a:lnTo>
                <a:lnTo>
                  <a:pt x="4537" y="5328"/>
                </a:lnTo>
                <a:lnTo>
                  <a:pt x="4499" y="5227"/>
                </a:lnTo>
                <a:lnTo>
                  <a:pt x="4461" y="5123"/>
                </a:lnTo>
                <a:lnTo>
                  <a:pt x="4423" y="5021"/>
                </a:lnTo>
                <a:lnTo>
                  <a:pt x="4387" y="4916"/>
                </a:lnTo>
                <a:lnTo>
                  <a:pt x="4356" y="4812"/>
                </a:lnTo>
                <a:lnTo>
                  <a:pt x="4330" y="4704"/>
                </a:lnTo>
                <a:lnTo>
                  <a:pt x="4308" y="4597"/>
                </a:lnTo>
                <a:lnTo>
                  <a:pt x="4294" y="4487"/>
                </a:lnTo>
                <a:lnTo>
                  <a:pt x="4290" y="4377"/>
                </a:lnTo>
                <a:lnTo>
                  <a:pt x="4294" y="4264"/>
                </a:lnTo>
                <a:lnTo>
                  <a:pt x="4310" y="4146"/>
                </a:lnTo>
                <a:lnTo>
                  <a:pt x="4316" y="4128"/>
                </a:lnTo>
                <a:lnTo>
                  <a:pt x="4322" y="4100"/>
                </a:lnTo>
                <a:lnTo>
                  <a:pt x="4330" y="4068"/>
                </a:lnTo>
                <a:lnTo>
                  <a:pt x="4340" y="4032"/>
                </a:lnTo>
                <a:lnTo>
                  <a:pt x="4350" y="3997"/>
                </a:lnTo>
                <a:lnTo>
                  <a:pt x="4360" y="3961"/>
                </a:lnTo>
                <a:lnTo>
                  <a:pt x="4370" y="3927"/>
                </a:lnTo>
                <a:lnTo>
                  <a:pt x="4377" y="3897"/>
                </a:lnTo>
                <a:lnTo>
                  <a:pt x="4383" y="3873"/>
                </a:lnTo>
                <a:lnTo>
                  <a:pt x="4387" y="3857"/>
                </a:lnTo>
                <a:lnTo>
                  <a:pt x="4389" y="3851"/>
                </a:lnTo>
                <a:lnTo>
                  <a:pt x="4383" y="3853"/>
                </a:lnTo>
                <a:lnTo>
                  <a:pt x="4368" y="3859"/>
                </a:lnTo>
                <a:lnTo>
                  <a:pt x="4342" y="3867"/>
                </a:lnTo>
                <a:lnTo>
                  <a:pt x="4308" y="3879"/>
                </a:lnTo>
                <a:lnTo>
                  <a:pt x="4270" y="3893"/>
                </a:lnTo>
                <a:lnTo>
                  <a:pt x="4226" y="3911"/>
                </a:lnTo>
                <a:lnTo>
                  <a:pt x="4180" y="3933"/>
                </a:lnTo>
                <a:lnTo>
                  <a:pt x="4135" y="3959"/>
                </a:lnTo>
                <a:lnTo>
                  <a:pt x="4089" y="3987"/>
                </a:lnTo>
                <a:lnTo>
                  <a:pt x="4045" y="4019"/>
                </a:lnTo>
                <a:lnTo>
                  <a:pt x="4005" y="4054"/>
                </a:lnTo>
                <a:lnTo>
                  <a:pt x="3923" y="4142"/>
                </a:lnTo>
                <a:lnTo>
                  <a:pt x="3854" y="4234"/>
                </a:lnTo>
                <a:lnTo>
                  <a:pt x="3792" y="4330"/>
                </a:lnTo>
                <a:lnTo>
                  <a:pt x="3740" y="4431"/>
                </a:lnTo>
                <a:lnTo>
                  <a:pt x="3698" y="4537"/>
                </a:lnTo>
                <a:lnTo>
                  <a:pt x="3668" y="4646"/>
                </a:lnTo>
                <a:lnTo>
                  <a:pt x="3647" y="4758"/>
                </a:lnTo>
                <a:lnTo>
                  <a:pt x="3639" y="4872"/>
                </a:lnTo>
                <a:lnTo>
                  <a:pt x="3641" y="4989"/>
                </a:lnTo>
                <a:lnTo>
                  <a:pt x="3523" y="4890"/>
                </a:lnTo>
                <a:lnTo>
                  <a:pt x="3420" y="4786"/>
                </a:lnTo>
                <a:lnTo>
                  <a:pt x="3328" y="4684"/>
                </a:lnTo>
                <a:lnTo>
                  <a:pt x="3248" y="4581"/>
                </a:lnTo>
                <a:lnTo>
                  <a:pt x="3179" y="4477"/>
                </a:lnTo>
                <a:lnTo>
                  <a:pt x="3121" y="4373"/>
                </a:lnTo>
                <a:lnTo>
                  <a:pt x="3073" y="4270"/>
                </a:lnTo>
                <a:lnTo>
                  <a:pt x="3033" y="4170"/>
                </a:lnTo>
                <a:lnTo>
                  <a:pt x="3001" y="4070"/>
                </a:lnTo>
                <a:lnTo>
                  <a:pt x="2977" y="3973"/>
                </a:lnTo>
                <a:lnTo>
                  <a:pt x="2961" y="3877"/>
                </a:lnTo>
                <a:lnTo>
                  <a:pt x="2950" y="3785"/>
                </a:lnTo>
                <a:lnTo>
                  <a:pt x="2944" y="3698"/>
                </a:lnTo>
                <a:lnTo>
                  <a:pt x="2944" y="3612"/>
                </a:lnTo>
                <a:lnTo>
                  <a:pt x="2948" y="3532"/>
                </a:lnTo>
                <a:lnTo>
                  <a:pt x="2954" y="3456"/>
                </a:lnTo>
                <a:lnTo>
                  <a:pt x="2963" y="3387"/>
                </a:lnTo>
                <a:lnTo>
                  <a:pt x="2975" y="3321"/>
                </a:lnTo>
                <a:lnTo>
                  <a:pt x="2987" y="3263"/>
                </a:lnTo>
                <a:lnTo>
                  <a:pt x="3001" y="3211"/>
                </a:lnTo>
                <a:lnTo>
                  <a:pt x="3015" y="3165"/>
                </a:lnTo>
                <a:lnTo>
                  <a:pt x="3027" y="3128"/>
                </a:lnTo>
                <a:lnTo>
                  <a:pt x="3037" y="3096"/>
                </a:lnTo>
                <a:lnTo>
                  <a:pt x="3047" y="3074"/>
                </a:lnTo>
                <a:lnTo>
                  <a:pt x="3051" y="3060"/>
                </a:lnTo>
                <a:lnTo>
                  <a:pt x="3053" y="3056"/>
                </a:lnTo>
                <a:lnTo>
                  <a:pt x="3049" y="3058"/>
                </a:lnTo>
                <a:lnTo>
                  <a:pt x="3037" y="3064"/>
                </a:lnTo>
                <a:lnTo>
                  <a:pt x="3019" y="3076"/>
                </a:lnTo>
                <a:lnTo>
                  <a:pt x="2995" y="3090"/>
                </a:lnTo>
                <a:lnTo>
                  <a:pt x="2967" y="3106"/>
                </a:lnTo>
                <a:lnTo>
                  <a:pt x="2938" y="3124"/>
                </a:lnTo>
                <a:lnTo>
                  <a:pt x="2906" y="3141"/>
                </a:lnTo>
                <a:lnTo>
                  <a:pt x="2874" y="3159"/>
                </a:lnTo>
                <a:lnTo>
                  <a:pt x="2844" y="3177"/>
                </a:lnTo>
                <a:lnTo>
                  <a:pt x="2816" y="3195"/>
                </a:lnTo>
                <a:lnTo>
                  <a:pt x="2792" y="3211"/>
                </a:lnTo>
                <a:lnTo>
                  <a:pt x="2693" y="3281"/>
                </a:lnTo>
                <a:lnTo>
                  <a:pt x="2603" y="3355"/>
                </a:lnTo>
                <a:lnTo>
                  <a:pt x="2523" y="3434"/>
                </a:lnTo>
                <a:lnTo>
                  <a:pt x="2452" y="3516"/>
                </a:lnTo>
                <a:lnTo>
                  <a:pt x="2390" y="3600"/>
                </a:lnTo>
                <a:lnTo>
                  <a:pt x="2334" y="3688"/>
                </a:lnTo>
                <a:lnTo>
                  <a:pt x="2286" y="3775"/>
                </a:lnTo>
                <a:lnTo>
                  <a:pt x="2245" y="3865"/>
                </a:lnTo>
                <a:lnTo>
                  <a:pt x="2209" y="3957"/>
                </a:lnTo>
                <a:lnTo>
                  <a:pt x="2181" y="4048"/>
                </a:lnTo>
                <a:lnTo>
                  <a:pt x="2157" y="4140"/>
                </a:lnTo>
                <a:lnTo>
                  <a:pt x="2139" y="4230"/>
                </a:lnTo>
                <a:lnTo>
                  <a:pt x="2125" y="4320"/>
                </a:lnTo>
                <a:lnTo>
                  <a:pt x="2115" y="4407"/>
                </a:lnTo>
                <a:lnTo>
                  <a:pt x="2109" y="4493"/>
                </a:lnTo>
                <a:lnTo>
                  <a:pt x="2107" y="4577"/>
                </a:lnTo>
                <a:lnTo>
                  <a:pt x="2107" y="4656"/>
                </a:lnTo>
                <a:lnTo>
                  <a:pt x="2111" y="4734"/>
                </a:lnTo>
                <a:lnTo>
                  <a:pt x="2115" y="4806"/>
                </a:lnTo>
                <a:lnTo>
                  <a:pt x="2123" y="4874"/>
                </a:lnTo>
                <a:lnTo>
                  <a:pt x="2129" y="4935"/>
                </a:lnTo>
                <a:lnTo>
                  <a:pt x="2139" y="4993"/>
                </a:lnTo>
                <a:lnTo>
                  <a:pt x="2147" y="5043"/>
                </a:lnTo>
                <a:lnTo>
                  <a:pt x="2155" y="5087"/>
                </a:lnTo>
                <a:lnTo>
                  <a:pt x="2163" y="5123"/>
                </a:lnTo>
                <a:lnTo>
                  <a:pt x="2159" y="5127"/>
                </a:lnTo>
                <a:lnTo>
                  <a:pt x="2141" y="5085"/>
                </a:lnTo>
                <a:lnTo>
                  <a:pt x="2117" y="5031"/>
                </a:lnTo>
                <a:lnTo>
                  <a:pt x="2085" y="4971"/>
                </a:lnTo>
                <a:lnTo>
                  <a:pt x="2047" y="4906"/>
                </a:lnTo>
                <a:lnTo>
                  <a:pt x="2000" y="4832"/>
                </a:lnTo>
                <a:lnTo>
                  <a:pt x="1944" y="4754"/>
                </a:lnTo>
                <a:lnTo>
                  <a:pt x="1876" y="4670"/>
                </a:lnTo>
                <a:lnTo>
                  <a:pt x="1798" y="4585"/>
                </a:lnTo>
                <a:lnTo>
                  <a:pt x="1711" y="4497"/>
                </a:lnTo>
                <a:lnTo>
                  <a:pt x="1609" y="4409"/>
                </a:lnTo>
                <a:lnTo>
                  <a:pt x="1585" y="4391"/>
                </a:lnTo>
                <a:lnTo>
                  <a:pt x="1567" y="4375"/>
                </a:lnTo>
                <a:lnTo>
                  <a:pt x="1549" y="4363"/>
                </a:lnTo>
                <a:lnTo>
                  <a:pt x="1534" y="4351"/>
                </a:lnTo>
                <a:lnTo>
                  <a:pt x="1518" y="4341"/>
                </a:lnTo>
                <a:lnTo>
                  <a:pt x="1502" y="4331"/>
                </a:lnTo>
                <a:lnTo>
                  <a:pt x="1482" y="4320"/>
                </a:lnTo>
                <a:lnTo>
                  <a:pt x="1458" y="4304"/>
                </a:lnTo>
                <a:lnTo>
                  <a:pt x="1430" y="4286"/>
                </a:lnTo>
                <a:lnTo>
                  <a:pt x="1396" y="4264"/>
                </a:lnTo>
                <a:lnTo>
                  <a:pt x="1396" y="4268"/>
                </a:lnTo>
                <a:lnTo>
                  <a:pt x="1402" y="4282"/>
                </a:lnTo>
                <a:lnTo>
                  <a:pt x="1408" y="4304"/>
                </a:lnTo>
                <a:lnTo>
                  <a:pt x="1418" y="4333"/>
                </a:lnTo>
                <a:lnTo>
                  <a:pt x="1428" y="4371"/>
                </a:lnTo>
                <a:lnTo>
                  <a:pt x="1440" y="4413"/>
                </a:lnTo>
                <a:lnTo>
                  <a:pt x="1450" y="4459"/>
                </a:lnTo>
                <a:lnTo>
                  <a:pt x="1460" y="4511"/>
                </a:lnTo>
                <a:lnTo>
                  <a:pt x="1470" y="4565"/>
                </a:lnTo>
                <a:lnTo>
                  <a:pt x="1476" y="4621"/>
                </a:lnTo>
                <a:lnTo>
                  <a:pt x="1482" y="4678"/>
                </a:lnTo>
                <a:lnTo>
                  <a:pt x="1482" y="4736"/>
                </a:lnTo>
                <a:lnTo>
                  <a:pt x="1480" y="4794"/>
                </a:lnTo>
                <a:lnTo>
                  <a:pt x="1470" y="4898"/>
                </a:lnTo>
                <a:lnTo>
                  <a:pt x="1454" y="4995"/>
                </a:lnTo>
                <a:lnTo>
                  <a:pt x="1432" y="5085"/>
                </a:lnTo>
                <a:lnTo>
                  <a:pt x="1406" y="5171"/>
                </a:lnTo>
                <a:lnTo>
                  <a:pt x="1372" y="5254"/>
                </a:lnTo>
                <a:lnTo>
                  <a:pt x="1334" y="5334"/>
                </a:lnTo>
                <a:lnTo>
                  <a:pt x="1291" y="5416"/>
                </a:lnTo>
                <a:lnTo>
                  <a:pt x="1239" y="5498"/>
                </a:lnTo>
                <a:lnTo>
                  <a:pt x="1181" y="5583"/>
                </a:lnTo>
                <a:lnTo>
                  <a:pt x="1105" y="5705"/>
                </a:lnTo>
                <a:lnTo>
                  <a:pt x="1038" y="5830"/>
                </a:lnTo>
                <a:lnTo>
                  <a:pt x="980" y="5962"/>
                </a:lnTo>
                <a:lnTo>
                  <a:pt x="934" y="6100"/>
                </a:lnTo>
                <a:lnTo>
                  <a:pt x="900" y="6237"/>
                </a:lnTo>
                <a:lnTo>
                  <a:pt x="878" y="6379"/>
                </a:lnTo>
                <a:lnTo>
                  <a:pt x="771" y="6297"/>
                </a:lnTo>
                <a:lnTo>
                  <a:pt x="669" y="6211"/>
                </a:lnTo>
                <a:lnTo>
                  <a:pt x="574" y="6122"/>
                </a:lnTo>
                <a:lnTo>
                  <a:pt x="484" y="6028"/>
                </a:lnTo>
                <a:lnTo>
                  <a:pt x="400" y="5928"/>
                </a:lnTo>
                <a:lnTo>
                  <a:pt x="323" y="5825"/>
                </a:lnTo>
                <a:lnTo>
                  <a:pt x="253" y="5717"/>
                </a:lnTo>
                <a:lnTo>
                  <a:pt x="191" y="5605"/>
                </a:lnTo>
                <a:lnTo>
                  <a:pt x="137" y="5488"/>
                </a:lnTo>
                <a:lnTo>
                  <a:pt x="92" y="5366"/>
                </a:lnTo>
                <a:lnTo>
                  <a:pt x="54" y="5240"/>
                </a:lnTo>
                <a:lnTo>
                  <a:pt x="26" y="5109"/>
                </a:lnTo>
                <a:lnTo>
                  <a:pt x="8" y="4975"/>
                </a:lnTo>
                <a:lnTo>
                  <a:pt x="0" y="4836"/>
                </a:lnTo>
                <a:lnTo>
                  <a:pt x="2" y="4692"/>
                </a:lnTo>
                <a:lnTo>
                  <a:pt x="16" y="4545"/>
                </a:lnTo>
                <a:lnTo>
                  <a:pt x="16" y="4545"/>
                </a:lnTo>
                <a:lnTo>
                  <a:pt x="16" y="4545"/>
                </a:lnTo>
                <a:lnTo>
                  <a:pt x="16" y="4545"/>
                </a:lnTo>
                <a:lnTo>
                  <a:pt x="16" y="4543"/>
                </a:lnTo>
                <a:lnTo>
                  <a:pt x="34" y="4425"/>
                </a:lnTo>
                <a:lnTo>
                  <a:pt x="56" y="4312"/>
                </a:lnTo>
                <a:lnTo>
                  <a:pt x="82" y="4204"/>
                </a:lnTo>
                <a:lnTo>
                  <a:pt x="112" y="4102"/>
                </a:lnTo>
                <a:lnTo>
                  <a:pt x="143" y="4003"/>
                </a:lnTo>
                <a:lnTo>
                  <a:pt x="177" y="3909"/>
                </a:lnTo>
                <a:lnTo>
                  <a:pt x="213" y="3817"/>
                </a:lnTo>
                <a:lnTo>
                  <a:pt x="251" y="3730"/>
                </a:lnTo>
                <a:lnTo>
                  <a:pt x="289" y="3642"/>
                </a:lnTo>
                <a:lnTo>
                  <a:pt x="327" y="3558"/>
                </a:lnTo>
                <a:lnTo>
                  <a:pt x="364" y="3474"/>
                </a:lnTo>
                <a:lnTo>
                  <a:pt x="402" y="3391"/>
                </a:lnTo>
                <a:lnTo>
                  <a:pt x="438" y="3307"/>
                </a:lnTo>
                <a:lnTo>
                  <a:pt x="472" y="3223"/>
                </a:lnTo>
                <a:lnTo>
                  <a:pt x="504" y="3139"/>
                </a:lnTo>
                <a:lnTo>
                  <a:pt x="532" y="3054"/>
                </a:lnTo>
                <a:lnTo>
                  <a:pt x="558" y="2964"/>
                </a:lnTo>
                <a:lnTo>
                  <a:pt x="578" y="2872"/>
                </a:lnTo>
                <a:lnTo>
                  <a:pt x="595" y="2779"/>
                </a:lnTo>
                <a:lnTo>
                  <a:pt x="607" y="2679"/>
                </a:lnTo>
                <a:lnTo>
                  <a:pt x="613" y="2577"/>
                </a:lnTo>
                <a:lnTo>
                  <a:pt x="613" y="2470"/>
                </a:lnTo>
                <a:lnTo>
                  <a:pt x="607" y="2356"/>
                </a:lnTo>
                <a:lnTo>
                  <a:pt x="593" y="2237"/>
                </a:lnTo>
                <a:lnTo>
                  <a:pt x="574" y="2111"/>
                </a:lnTo>
                <a:lnTo>
                  <a:pt x="568" y="2089"/>
                </a:lnTo>
                <a:lnTo>
                  <a:pt x="560" y="2057"/>
                </a:lnTo>
                <a:lnTo>
                  <a:pt x="552" y="2021"/>
                </a:lnTo>
                <a:lnTo>
                  <a:pt x="540" y="1979"/>
                </a:lnTo>
                <a:lnTo>
                  <a:pt x="528" y="1936"/>
                </a:lnTo>
                <a:lnTo>
                  <a:pt x="516" y="1890"/>
                </a:lnTo>
                <a:lnTo>
                  <a:pt x="504" y="1846"/>
                </a:lnTo>
                <a:lnTo>
                  <a:pt x="492" y="1804"/>
                </a:lnTo>
                <a:lnTo>
                  <a:pt x="482" y="1766"/>
                </a:lnTo>
                <a:lnTo>
                  <a:pt x="472" y="1732"/>
                </a:lnTo>
                <a:lnTo>
                  <a:pt x="466" y="1708"/>
                </a:lnTo>
                <a:lnTo>
                  <a:pt x="460" y="1692"/>
                </a:lnTo>
                <a:lnTo>
                  <a:pt x="458" y="1686"/>
                </a:lnTo>
                <a:lnTo>
                  <a:pt x="464" y="1686"/>
                </a:lnTo>
                <a:lnTo>
                  <a:pt x="478" y="1686"/>
                </a:lnTo>
                <a:lnTo>
                  <a:pt x="500" y="1686"/>
                </a:lnTo>
                <a:lnTo>
                  <a:pt x="530" y="1688"/>
                </a:lnTo>
                <a:lnTo>
                  <a:pt x="568" y="1692"/>
                </a:lnTo>
                <a:lnTo>
                  <a:pt x="611" y="1696"/>
                </a:lnTo>
                <a:lnTo>
                  <a:pt x="663" y="1702"/>
                </a:lnTo>
                <a:lnTo>
                  <a:pt x="717" y="1710"/>
                </a:lnTo>
                <a:lnTo>
                  <a:pt x="779" y="1722"/>
                </a:lnTo>
                <a:lnTo>
                  <a:pt x="842" y="1734"/>
                </a:lnTo>
                <a:lnTo>
                  <a:pt x="910" y="1750"/>
                </a:lnTo>
                <a:lnTo>
                  <a:pt x="982" y="1768"/>
                </a:lnTo>
                <a:lnTo>
                  <a:pt x="1054" y="1790"/>
                </a:lnTo>
                <a:lnTo>
                  <a:pt x="1129" y="1816"/>
                </a:lnTo>
                <a:lnTo>
                  <a:pt x="1203" y="1844"/>
                </a:lnTo>
                <a:lnTo>
                  <a:pt x="1279" y="1878"/>
                </a:lnTo>
                <a:lnTo>
                  <a:pt x="1354" y="1916"/>
                </a:lnTo>
                <a:lnTo>
                  <a:pt x="1428" y="1957"/>
                </a:lnTo>
                <a:lnTo>
                  <a:pt x="1502" y="2003"/>
                </a:lnTo>
                <a:lnTo>
                  <a:pt x="1571" y="2055"/>
                </a:lnTo>
                <a:lnTo>
                  <a:pt x="1639" y="2113"/>
                </a:lnTo>
                <a:lnTo>
                  <a:pt x="1705" y="2177"/>
                </a:lnTo>
                <a:lnTo>
                  <a:pt x="1765" y="2244"/>
                </a:lnTo>
                <a:lnTo>
                  <a:pt x="1818" y="2320"/>
                </a:lnTo>
                <a:lnTo>
                  <a:pt x="1868" y="2402"/>
                </a:lnTo>
                <a:lnTo>
                  <a:pt x="1912" y="2490"/>
                </a:lnTo>
                <a:lnTo>
                  <a:pt x="1950" y="2585"/>
                </a:lnTo>
                <a:lnTo>
                  <a:pt x="1980" y="2687"/>
                </a:lnTo>
                <a:lnTo>
                  <a:pt x="2089" y="2591"/>
                </a:lnTo>
                <a:lnTo>
                  <a:pt x="2189" y="2492"/>
                </a:lnTo>
                <a:lnTo>
                  <a:pt x="2276" y="2390"/>
                </a:lnTo>
                <a:lnTo>
                  <a:pt x="2356" y="2284"/>
                </a:lnTo>
                <a:lnTo>
                  <a:pt x="2426" y="2177"/>
                </a:lnTo>
                <a:lnTo>
                  <a:pt x="2487" y="2067"/>
                </a:lnTo>
                <a:lnTo>
                  <a:pt x="2539" y="1957"/>
                </a:lnTo>
                <a:lnTo>
                  <a:pt x="2583" y="1846"/>
                </a:lnTo>
                <a:lnTo>
                  <a:pt x="2621" y="1732"/>
                </a:lnTo>
                <a:lnTo>
                  <a:pt x="2651" y="1621"/>
                </a:lnTo>
                <a:lnTo>
                  <a:pt x="2675" y="1509"/>
                </a:lnTo>
                <a:lnTo>
                  <a:pt x="2693" y="1397"/>
                </a:lnTo>
                <a:lnTo>
                  <a:pt x="2705" y="1288"/>
                </a:lnTo>
                <a:lnTo>
                  <a:pt x="2711" y="1178"/>
                </a:lnTo>
                <a:lnTo>
                  <a:pt x="2715" y="1072"/>
                </a:lnTo>
                <a:lnTo>
                  <a:pt x="2713" y="969"/>
                </a:lnTo>
                <a:lnTo>
                  <a:pt x="2707" y="867"/>
                </a:lnTo>
                <a:lnTo>
                  <a:pt x="2699" y="769"/>
                </a:lnTo>
                <a:lnTo>
                  <a:pt x="2689" y="676"/>
                </a:lnTo>
                <a:lnTo>
                  <a:pt x="2675" y="586"/>
                </a:lnTo>
                <a:lnTo>
                  <a:pt x="2661" y="502"/>
                </a:lnTo>
                <a:lnTo>
                  <a:pt x="2645" y="423"/>
                </a:lnTo>
                <a:lnTo>
                  <a:pt x="2627" y="347"/>
                </a:lnTo>
                <a:lnTo>
                  <a:pt x="2611" y="279"/>
                </a:lnTo>
                <a:lnTo>
                  <a:pt x="2593" y="217"/>
                </a:lnTo>
                <a:lnTo>
                  <a:pt x="2577" y="163"/>
                </a:lnTo>
                <a:lnTo>
                  <a:pt x="2563" y="116"/>
                </a:lnTo>
                <a:lnTo>
                  <a:pt x="2549" y="76"/>
                </a:lnTo>
                <a:lnTo>
                  <a:pt x="2539" y="44"/>
                </a:lnTo>
                <a:lnTo>
                  <a:pt x="2529" y="20"/>
                </a:lnTo>
                <a:lnTo>
                  <a:pt x="2525" y="6"/>
                </a:lnTo>
                <a:lnTo>
                  <a:pt x="2523"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2E63"/>
              </a:solidFill>
              <a:effectLst/>
              <a:uLnTx/>
              <a:uFillTx/>
              <a:latin typeface="Verdana"/>
              <a:ea typeface="+mn-ea"/>
              <a:cs typeface="+mn-cs"/>
            </a:endParaRPr>
          </a:p>
        </p:txBody>
      </p:sp>
      <p:sp>
        <p:nvSpPr>
          <p:cNvPr id="28" name="Freeform 11"/>
          <p:cNvSpPr>
            <a:spLocks noEditPoints="1"/>
          </p:cNvSpPr>
          <p:nvPr/>
        </p:nvSpPr>
        <p:spPr bwMode="auto">
          <a:xfrm>
            <a:off x="8956099" y="1970430"/>
            <a:ext cx="558392" cy="287539"/>
          </a:xfrm>
          <a:custGeom>
            <a:avLst/>
            <a:gdLst>
              <a:gd name="T0" fmla="*/ 979 w 6560"/>
              <a:gd name="T1" fmla="*/ 946 h 3378"/>
              <a:gd name="T2" fmla="*/ 1653 w 6560"/>
              <a:gd name="T3" fmla="*/ 946 h 3378"/>
              <a:gd name="T4" fmla="*/ 1653 w 6560"/>
              <a:gd name="T5" fmla="*/ 2435 h 3378"/>
              <a:gd name="T6" fmla="*/ 979 w 6560"/>
              <a:gd name="T7" fmla="*/ 2435 h 3378"/>
              <a:gd name="T8" fmla="*/ 979 w 6560"/>
              <a:gd name="T9" fmla="*/ 946 h 3378"/>
              <a:gd name="T10" fmla="*/ 563 w 6560"/>
              <a:gd name="T11" fmla="*/ 563 h 3378"/>
              <a:gd name="T12" fmla="*/ 563 w 6560"/>
              <a:gd name="T13" fmla="*/ 2815 h 3378"/>
              <a:gd name="T14" fmla="*/ 5448 w 6560"/>
              <a:gd name="T15" fmla="*/ 2815 h 3378"/>
              <a:gd name="T16" fmla="*/ 5448 w 6560"/>
              <a:gd name="T17" fmla="*/ 563 h 3378"/>
              <a:gd name="T18" fmla="*/ 563 w 6560"/>
              <a:gd name="T19" fmla="*/ 563 h 3378"/>
              <a:gd name="T20" fmla="*/ 0 w 6560"/>
              <a:gd name="T21" fmla="*/ 0 h 3378"/>
              <a:gd name="T22" fmla="*/ 6009 w 6560"/>
              <a:gd name="T23" fmla="*/ 0 h 3378"/>
              <a:gd name="T24" fmla="*/ 6009 w 6560"/>
              <a:gd name="T25" fmla="*/ 904 h 3378"/>
              <a:gd name="T26" fmla="*/ 6560 w 6560"/>
              <a:gd name="T27" fmla="*/ 904 h 3378"/>
              <a:gd name="T28" fmla="*/ 6560 w 6560"/>
              <a:gd name="T29" fmla="*/ 2474 h 3378"/>
              <a:gd name="T30" fmla="*/ 6009 w 6560"/>
              <a:gd name="T31" fmla="*/ 2474 h 3378"/>
              <a:gd name="T32" fmla="*/ 6009 w 6560"/>
              <a:gd name="T33" fmla="*/ 3378 h 3378"/>
              <a:gd name="T34" fmla="*/ 0 w 6560"/>
              <a:gd name="T35" fmla="*/ 3378 h 3378"/>
              <a:gd name="T36" fmla="*/ 0 w 6560"/>
              <a:gd name="T37" fmla="*/ 0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60" h="3378">
                <a:moveTo>
                  <a:pt x="979" y="946"/>
                </a:moveTo>
                <a:lnTo>
                  <a:pt x="1653" y="946"/>
                </a:lnTo>
                <a:lnTo>
                  <a:pt x="1653" y="2435"/>
                </a:lnTo>
                <a:lnTo>
                  <a:pt x="979" y="2435"/>
                </a:lnTo>
                <a:lnTo>
                  <a:pt x="979" y="946"/>
                </a:lnTo>
                <a:close/>
                <a:moveTo>
                  <a:pt x="563" y="563"/>
                </a:moveTo>
                <a:lnTo>
                  <a:pt x="563" y="2815"/>
                </a:lnTo>
                <a:lnTo>
                  <a:pt x="5448" y="2815"/>
                </a:lnTo>
                <a:lnTo>
                  <a:pt x="5448" y="563"/>
                </a:lnTo>
                <a:lnTo>
                  <a:pt x="563" y="563"/>
                </a:lnTo>
                <a:close/>
                <a:moveTo>
                  <a:pt x="0" y="0"/>
                </a:moveTo>
                <a:lnTo>
                  <a:pt x="6009" y="0"/>
                </a:lnTo>
                <a:lnTo>
                  <a:pt x="6009" y="904"/>
                </a:lnTo>
                <a:lnTo>
                  <a:pt x="6560" y="904"/>
                </a:lnTo>
                <a:lnTo>
                  <a:pt x="6560" y="2474"/>
                </a:lnTo>
                <a:lnTo>
                  <a:pt x="6009" y="2474"/>
                </a:lnTo>
                <a:lnTo>
                  <a:pt x="6009" y="3378"/>
                </a:lnTo>
                <a:lnTo>
                  <a:pt x="0" y="3378"/>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2E63"/>
              </a:solidFill>
              <a:effectLst/>
              <a:uLnTx/>
              <a:uFillTx/>
              <a:latin typeface="Verdana"/>
              <a:ea typeface="+mn-ea"/>
              <a:cs typeface="+mn-cs"/>
            </a:endParaRPr>
          </a:p>
        </p:txBody>
      </p:sp>
      <p:sp>
        <p:nvSpPr>
          <p:cNvPr id="29" name="Freeform 16"/>
          <p:cNvSpPr>
            <a:spLocks noEditPoints="1"/>
          </p:cNvSpPr>
          <p:nvPr/>
        </p:nvSpPr>
        <p:spPr bwMode="auto">
          <a:xfrm>
            <a:off x="2728087" y="1836603"/>
            <a:ext cx="415632" cy="555192"/>
          </a:xfrm>
          <a:custGeom>
            <a:avLst/>
            <a:gdLst>
              <a:gd name="T0" fmla="*/ 3697 w 4908"/>
              <a:gd name="T1" fmla="*/ 3411 h 6556"/>
              <a:gd name="T2" fmla="*/ 4306 w 4908"/>
              <a:gd name="T3" fmla="*/ 2581 h 6556"/>
              <a:gd name="T4" fmla="*/ 3119 w 4908"/>
              <a:gd name="T5" fmla="*/ 2129 h 6556"/>
              <a:gd name="T6" fmla="*/ 3002 w 4908"/>
              <a:gd name="T7" fmla="*/ 2896 h 6556"/>
              <a:gd name="T8" fmla="*/ 3779 w 4908"/>
              <a:gd name="T9" fmla="*/ 1842 h 6556"/>
              <a:gd name="T10" fmla="*/ 2462 w 4908"/>
              <a:gd name="T11" fmla="*/ 1563 h 6556"/>
              <a:gd name="T12" fmla="*/ 2982 w 4908"/>
              <a:gd name="T13" fmla="*/ 859 h 6556"/>
              <a:gd name="T14" fmla="*/ 2016 w 4908"/>
              <a:gd name="T15" fmla="*/ 1324 h 6556"/>
              <a:gd name="T16" fmla="*/ 2056 w 4908"/>
              <a:gd name="T17" fmla="*/ 0 h 6556"/>
              <a:gd name="T18" fmla="*/ 2193 w 4908"/>
              <a:gd name="T19" fmla="*/ 50 h 6556"/>
              <a:gd name="T20" fmla="*/ 2759 w 4908"/>
              <a:gd name="T21" fmla="*/ 323 h 6556"/>
              <a:gd name="T22" fmla="*/ 2890 w 4908"/>
              <a:gd name="T23" fmla="*/ 259 h 6556"/>
              <a:gd name="T24" fmla="*/ 3034 w 4908"/>
              <a:gd name="T25" fmla="*/ 281 h 6556"/>
              <a:gd name="T26" fmla="*/ 3808 w 4908"/>
              <a:gd name="T27" fmla="*/ 853 h 6556"/>
              <a:gd name="T28" fmla="*/ 3870 w 4908"/>
              <a:gd name="T29" fmla="*/ 983 h 6556"/>
              <a:gd name="T30" fmla="*/ 3850 w 4908"/>
              <a:gd name="T31" fmla="*/ 1126 h 6556"/>
              <a:gd name="T32" fmla="*/ 4279 w 4908"/>
              <a:gd name="T33" fmla="*/ 1589 h 6556"/>
              <a:gd name="T34" fmla="*/ 4366 w 4908"/>
              <a:gd name="T35" fmla="*/ 1706 h 6556"/>
              <a:gd name="T36" fmla="*/ 4372 w 4908"/>
              <a:gd name="T37" fmla="*/ 1848 h 6556"/>
              <a:gd name="T38" fmla="*/ 4312 w 4908"/>
              <a:gd name="T39" fmla="*/ 1963 h 6556"/>
              <a:gd name="T40" fmla="*/ 4872 w 4908"/>
              <a:gd name="T41" fmla="*/ 2400 h 6556"/>
              <a:gd name="T42" fmla="*/ 4908 w 4908"/>
              <a:gd name="T43" fmla="*/ 2539 h 6556"/>
              <a:gd name="T44" fmla="*/ 4860 w 4908"/>
              <a:gd name="T45" fmla="*/ 2677 h 6556"/>
              <a:gd name="T46" fmla="*/ 4312 w 4908"/>
              <a:gd name="T47" fmla="*/ 4453 h 6556"/>
              <a:gd name="T48" fmla="*/ 3795 w 4908"/>
              <a:gd name="T49" fmla="*/ 5045 h 6556"/>
              <a:gd name="T50" fmla="*/ 3848 w 4908"/>
              <a:gd name="T51" fmla="*/ 6391 h 6556"/>
              <a:gd name="T52" fmla="*/ 3763 w 4908"/>
              <a:gd name="T53" fmla="*/ 6506 h 6556"/>
              <a:gd name="T54" fmla="*/ 3625 w 4908"/>
              <a:gd name="T55" fmla="*/ 6556 h 6556"/>
              <a:gd name="T56" fmla="*/ 3518 w 4908"/>
              <a:gd name="T57" fmla="*/ 6538 h 6556"/>
              <a:gd name="T58" fmla="*/ 3410 w 4908"/>
              <a:gd name="T59" fmla="*/ 6452 h 6556"/>
              <a:gd name="T60" fmla="*/ 3362 w 4908"/>
              <a:gd name="T61" fmla="*/ 6319 h 6556"/>
              <a:gd name="T62" fmla="*/ 3303 w 4908"/>
              <a:gd name="T63" fmla="*/ 4868 h 6556"/>
              <a:gd name="T64" fmla="*/ 3836 w 4908"/>
              <a:gd name="T65" fmla="*/ 4262 h 6556"/>
              <a:gd name="T66" fmla="*/ 3791 w 4908"/>
              <a:gd name="T67" fmla="*/ 4009 h 6556"/>
              <a:gd name="T68" fmla="*/ 3673 w 4908"/>
              <a:gd name="T69" fmla="*/ 3999 h 6556"/>
              <a:gd name="T70" fmla="*/ 2906 w 4908"/>
              <a:gd name="T71" fmla="*/ 3450 h 6556"/>
              <a:gd name="T72" fmla="*/ 2211 w 4908"/>
              <a:gd name="T73" fmla="*/ 2936 h 6556"/>
              <a:gd name="T74" fmla="*/ 1450 w 4908"/>
              <a:gd name="T75" fmla="*/ 2350 h 6556"/>
              <a:gd name="T76" fmla="*/ 1414 w 4908"/>
              <a:gd name="T77" fmla="*/ 2213 h 6556"/>
              <a:gd name="T78" fmla="*/ 1464 w 4908"/>
              <a:gd name="T79" fmla="*/ 2073 h 6556"/>
              <a:gd name="T80" fmla="*/ 1582 w 4908"/>
              <a:gd name="T81" fmla="*/ 1985 h 6556"/>
              <a:gd name="T82" fmla="*/ 1723 w 4908"/>
              <a:gd name="T83" fmla="*/ 1977 h 6556"/>
              <a:gd name="T84" fmla="*/ 2307 w 4908"/>
              <a:gd name="T85" fmla="*/ 2384 h 6556"/>
              <a:gd name="T86" fmla="*/ 534 w 4908"/>
              <a:gd name="T87" fmla="*/ 2677 h 6556"/>
              <a:gd name="T88" fmla="*/ 1841 w 4908"/>
              <a:gd name="T89" fmla="*/ 4621 h 6556"/>
              <a:gd name="T90" fmla="*/ 1627 w 4908"/>
              <a:gd name="T91" fmla="*/ 6335 h 6556"/>
              <a:gd name="T92" fmla="*/ 1562 w 4908"/>
              <a:gd name="T93" fmla="*/ 6474 h 6556"/>
              <a:gd name="T94" fmla="*/ 1432 w 4908"/>
              <a:gd name="T95" fmla="*/ 6548 h 6556"/>
              <a:gd name="T96" fmla="*/ 1297 w 4908"/>
              <a:gd name="T97" fmla="*/ 6538 h 6556"/>
              <a:gd name="T98" fmla="*/ 1181 w 4908"/>
              <a:gd name="T99" fmla="*/ 6454 h 6556"/>
              <a:gd name="T100" fmla="*/ 1129 w 4908"/>
              <a:gd name="T101" fmla="*/ 6319 h 6556"/>
              <a:gd name="T102" fmla="*/ 42 w 4908"/>
              <a:gd name="T103" fmla="*/ 2846 h 6556"/>
              <a:gd name="T104" fmla="*/ 0 w 4908"/>
              <a:gd name="T105" fmla="*/ 2705 h 6556"/>
              <a:gd name="T106" fmla="*/ 725 w 4908"/>
              <a:gd name="T107" fmla="*/ 943 h 6556"/>
              <a:gd name="T108" fmla="*/ 825 w 4908"/>
              <a:gd name="T109" fmla="*/ 827 h 6556"/>
              <a:gd name="T110" fmla="*/ 974 w 4908"/>
              <a:gd name="T111" fmla="*/ 791 h 6556"/>
              <a:gd name="T112" fmla="*/ 1247 w 4908"/>
              <a:gd name="T113" fmla="*/ 911 h 6556"/>
              <a:gd name="T114" fmla="*/ 1916 w 4908"/>
              <a:gd name="T115" fmla="*/ 36 h 6556"/>
              <a:gd name="T116" fmla="*/ 2056 w 4908"/>
              <a:gd name="T117" fmla="*/ 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08" h="6556">
                <a:moveTo>
                  <a:pt x="4016" y="2366"/>
                </a:moveTo>
                <a:lnTo>
                  <a:pt x="3406" y="3195"/>
                </a:lnTo>
                <a:lnTo>
                  <a:pt x="3697" y="3411"/>
                </a:lnTo>
                <a:lnTo>
                  <a:pt x="4022" y="2968"/>
                </a:lnTo>
                <a:lnTo>
                  <a:pt x="4022" y="2968"/>
                </a:lnTo>
                <a:lnTo>
                  <a:pt x="4306" y="2581"/>
                </a:lnTo>
                <a:lnTo>
                  <a:pt x="4016" y="2366"/>
                </a:lnTo>
                <a:close/>
                <a:moveTo>
                  <a:pt x="3488" y="1627"/>
                </a:moveTo>
                <a:lnTo>
                  <a:pt x="3119" y="2129"/>
                </a:lnTo>
                <a:lnTo>
                  <a:pt x="3081" y="2179"/>
                </a:lnTo>
                <a:lnTo>
                  <a:pt x="2711" y="2683"/>
                </a:lnTo>
                <a:lnTo>
                  <a:pt x="3002" y="2896"/>
                </a:lnTo>
                <a:lnTo>
                  <a:pt x="3761" y="1868"/>
                </a:lnTo>
                <a:lnTo>
                  <a:pt x="3763" y="1866"/>
                </a:lnTo>
                <a:lnTo>
                  <a:pt x="3779" y="1842"/>
                </a:lnTo>
                <a:lnTo>
                  <a:pt x="3488" y="1627"/>
                </a:lnTo>
                <a:close/>
                <a:moveTo>
                  <a:pt x="2982" y="859"/>
                </a:moveTo>
                <a:lnTo>
                  <a:pt x="2462" y="1563"/>
                </a:lnTo>
                <a:lnTo>
                  <a:pt x="2785" y="1736"/>
                </a:lnTo>
                <a:lnTo>
                  <a:pt x="3273" y="1074"/>
                </a:lnTo>
                <a:lnTo>
                  <a:pt x="2982" y="859"/>
                </a:lnTo>
                <a:close/>
                <a:moveTo>
                  <a:pt x="2097" y="602"/>
                </a:moveTo>
                <a:lnTo>
                  <a:pt x="1693" y="1150"/>
                </a:lnTo>
                <a:lnTo>
                  <a:pt x="2016" y="1324"/>
                </a:lnTo>
                <a:lnTo>
                  <a:pt x="2388" y="817"/>
                </a:lnTo>
                <a:lnTo>
                  <a:pt x="2097" y="602"/>
                </a:lnTo>
                <a:close/>
                <a:moveTo>
                  <a:pt x="2056" y="0"/>
                </a:moveTo>
                <a:lnTo>
                  <a:pt x="2103" y="8"/>
                </a:lnTo>
                <a:lnTo>
                  <a:pt x="2149" y="24"/>
                </a:lnTo>
                <a:lnTo>
                  <a:pt x="2193" y="50"/>
                </a:lnTo>
                <a:lnTo>
                  <a:pt x="2687" y="413"/>
                </a:lnTo>
                <a:lnTo>
                  <a:pt x="2727" y="359"/>
                </a:lnTo>
                <a:lnTo>
                  <a:pt x="2759" y="323"/>
                </a:lnTo>
                <a:lnTo>
                  <a:pt x="2799" y="293"/>
                </a:lnTo>
                <a:lnTo>
                  <a:pt x="2842" y="273"/>
                </a:lnTo>
                <a:lnTo>
                  <a:pt x="2890" y="259"/>
                </a:lnTo>
                <a:lnTo>
                  <a:pt x="2940" y="257"/>
                </a:lnTo>
                <a:lnTo>
                  <a:pt x="2988" y="265"/>
                </a:lnTo>
                <a:lnTo>
                  <a:pt x="3034" y="281"/>
                </a:lnTo>
                <a:lnTo>
                  <a:pt x="3077" y="307"/>
                </a:lnTo>
                <a:lnTo>
                  <a:pt x="3773" y="819"/>
                </a:lnTo>
                <a:lnTo>
                  <a:pt x="3808" y="853"/>
                </a:lnTo>
                <a:lnTo>
                  <a:pt x="3838" y="893"/>
                </a:lnTo>
                <a:lnTo>
                  <a:pt x="3858" y="937"/>
                </a:lnTo>
                <a:lnTo>
                  <a:pt x="3870" y="983"/>
                </a:lnTo>
                <a:lnTo>
                  <a:pt x="3874" y="1031"/>
                </a:lnTo>
                <a:lnTo>
                  <a:pt x="3866" y="1078"/>
                </a:lnTo>
                <a:lnTo>
                  <a:pt x="3850" y="1126"/>
                </a:lnTo>
                <a:lnTo>
                  <a:pt x="3824" y="1170"/>
                </a:lnTo>
                <a:lnTo>
                  <a:pt x="3785" y="1224"/>
                </a:lnTo>
                <a:lnTo>
                  <a:pt x="4279" y="1589"/>
                </a:lnTo>
                <a:lnTo>
                  <a:pt x="4316" y="1623"/>
                </a:lnTo>
                <a:lnTo>
                  <a:pt x="4344" y="1662"/>
                </a:lnTo>
                <a:lnTo>
                  <a:pt x="4366" y="1706"/>
                </a:lnTo>
                <a:lnTo>
                  <a:pt x="4378" y="1752"/>
                </a:lnTo>
                <a:lnTo>
                  <a:pt x="4380" y="1800"/>
                </a:lnTo>
                <a:lnTo>
                  <a:pt x="4372" y="1848"/>
                </a:lnTo>
                <a:lnTo>
                  <a:pt x="4356" y="1894"/>
                </a:lnTo>
                <a:lnTo>
                  <a:pt x="4330" y="1938"/>
                </a:lnTo>
                <a:lnTo>
                  <a:pt x="4312" y="1963"/>
                </a:lnTo>
                <a:lnTo>
                  <a:pt x="4806" y="2326"/>
                </a:lnTo>
                <a:lnTo>
                  <a:pt x="4844" y="2362"/>
                </a:lnTo>
                <a:lnTo>
                  <a:pt x="4872" y="2400"/>
                </a:lnTo>
                <a:lnTo>
                  <a:pt x="4894" y="2444"/>
                </a:lnTo>
                <a:lnTo>
                  <a:pt x="4906" y="2492"/>
                </a:lnTo>
                <a:lnTo>
                  <a:pt x="4908" y="2539"/>
                </a:lnTo>
                <a:lnTo>
                  <a:pt x="4902" y="2587"/>
                </a:lnTo>
                <a:lnTo>
                  <a:pt x="4886" y="2633"/>
                </a:lnTo>
                <a:lnTo>
                  <a:pt x="4860" y="2677"/>
                </a:lnTo>
                <a:lnTo>
                  <a:pt x="4468" y="3209"/>
                </a:lnTo>
                <a:lnTo>
                  <a:pt x="4322" y="4401"/>
                </a:lnTo>
                <a:lnTo>
                  <a:pt x="4312" y="4453"/>
                </a:lnTo>
                <a:lnTo>
                  <a:pt x="4291" y="4499"/>
                </a:lnTo>
                <a:lnTo>
                  <a:pt x="4259" y="4541"/>
                </a:lnTo>
                <a:lnTo>
                  <a:pt x="3795" y="5045"/>
                </a:lnTo>
                <a:lnTo>
                  <a:pt x="3862" y="6291"/>
                </a:lnTo>
                <a:lnTo>
                  <a:pt x="3860" y="6343"/>
                </a:lnTo>
                <a:lnTo>
                  <a:pt x="3848" y="6391"/>
                </a:lnTo>
                <a:lnTo>
                  <a:pt x="3826" y="6434"/>
                </a:lnTo>
                <a:lnTo>
                  <a:pt x="3799" y="6472"/>
                </a:lnTo>
                <a:lnTo>
                  <a:pt x="3763" y="6506"/>
                </a:lnTo>
                <a:lnTo>
                  <a:pt x="3721" y="6530"/>
                </a:lnTo>
                <a:lnTo>
                  <a:pt x="3675" y="6548"/>
                </a:lnTo>
                <a:lnTo>
                  <a:pt x="3625" y="6556"/>
                </a:lnTo>
                <a:lnTo>
                  <a:pt x="3611" y="6556"/>
                </a:lnTo>
                <a:lnTo>
                  <a:pt x="3563" y="6552"/>
                </a:lnTo>
                <a:lnTo>
                  <a:pt x="3518" y="6538"/>
                </a:lnTo>
                <a:lnTo>
                  <a:pt x="3476" y="6516"/>
                </a:lnTo>
                <a:lnTo>
                  <a:pt x="3440" y="6488"/>
                </a:lnTo>
                <a:lnTo>
                  <a:pt x="3410" y="6452"/>
                </a:lnTo>
                <a:lnTo>
                  <a:pt x="3386" y="6413"/>
                </a:lnTo>
                <a:lnTo>
                  <a:pt x="3368" y="6367"/>
                </a:lnTo>
                <a:lnTo>
                  <a:pt x="3362" y="6319"/>
                </a:lnTo>
                <a:lnTo>
                  <a:pt x="3289" y="4967"/>
                </a:lnTo>
                <a:lnTo>
                  <a:pt x="3291" y="4918"/>
                </a:lnTo>
                <a:lnTo>
                  <a:pt x="3303" y="4868"/>
                </a:lnTo>
                <a:lnTo>
                  <a:pt x="3324" y="4824"/>
                </a:lnTo>
                <a:lnTo>
                  <a:pt x="3354" y="4784"/>
                </a:lnTo>
                <a:lnTo>
                  <a:pt x="3836" y="4262"/>
                </a:lnTo>
                <a:lnTo>
                  <a:pt x="3870" y="3981"/>
                </a:lnTo>
                <a:lnTo>
                  <a:pt x="3830" y="3997"/>
                </a:lnTo>
                <a:lnTo>
                  <a:pt x="3791" y="4009"/>
                </a:lnTo>
                <a:lnTo>
                  <a:pt x="3751" y="4011"/>
                </a:lnTo>
                <a:lnTo>
                  <a:pt x="3711" y="4009"/>
                </a:lnTo>
                <a:lnTo>
                  <a:pt x="3673" y="3999"/>
                </a:lnTo>
                <a:lnTo>
                  <a:pt x="3637" y="3985"/>
                </a:lnTo>
                <a:lnTo>
                  <a:pt x="3601" y="3963"/>
                </a:lnTo>
                <a:lnTo>
                  <a:pt x="2906" y="3450"/>
                </a:lnTo>
                <a:lnTo>
                  <a:pt x="2906" y="3450"/>
                </a:lnTo>
                <a:lnTo>
                  <a:pt x="2211" y="2936"/>
                </a:lnTo>
                <a:lnTo>
                  <a:pt x="2211" y="2936"/>
                </a:lnTo>
                <a:lnTo>
                  <a:pt x="1516" y="2424"/>
                </a:lnTo>
                <a:lnTo>
                  <a:pt x="1478" y="2390"/>
                </a:lnTo>
                <a:lnTo>
                  <a:pt x="1450" y="2350"/>
                </a:lnTo>
                <a:lnTo>
                  <a:pt x="1428" y="2306"/>
                </a:lnTo>
                <a:lnTo>
                  <a:pt x="1418" y="2260"/>
                </a:lnTo>
                <a:lnTo>
                  <a:pt x="1414" y="2213"/>
                </a:lnTo>
                <a:lnTo>
                  <a:pt x="1422" y="2163"/>
                </a:lnTo>
                <a:lnTo>
                  <a:pt x="1438" y="2117"/>
                </a:lnTo>
                <a:lnTo>
                  <a:pt x="1464" y="2073"/>
                </a:lnTo>
                <a:lnTo>
                  <a:pt x="1498" y="2035"/>
                </a:lnTo>
                <a:lnTo>
                  <a:pt x="1538" y="2007"/>
                </a:lnTo>
                <a:lnTo>
                  <a:pt x="1582" y="1985"/>
                </a:lnTo>
                <a:lnTo>
                  <a:pt x="1627" y="1973"/>
                </a:lnTo>
                <a:lnTo>
                  <a:pt x="1675" y="1971"/>
                </a:lnTo>
                <a:lnTo>
                  <a:pt x="1723" y="1977"/>
                </a:lnTo>
                <a:lnTo>
                  <a:pt x="1771" y="1995"/>
                </a:lnTo>
                <a:lnTo>
                  <a:pt x="1815" y="2021"/>
                </a:lnTo>
                <a:lnTo>
                  <a:pt x="2307" y="2384"/>
                </a:lnTo>
                <a:lnTo>
                  <a:pt x="2484" y="2143"/>
                </a:lnTo>
                <a:lnTo>
                  <a:pt x="1080" y="1391"/>
                </a:lnTo>
                <a:lnTo>
                  <a:pt x="534" y="2677"/>
                </a:lnTo>
                <a:lnTo>
                  <a:pt x="1805" y="4537"/>
                </a:lnTo>
                <a:lnTo>
                  <a:pt x="1827" y="4577"/>
                </a:lnTo>
                <a:lnTo>
                  <a:pt x="1841" y="4621"/>
                </a:lnTo>
                <a:lnTo>
                  <a:pt x="1848" y="4666"/>
                </a:lnTo>
                <a:lnTo>
                  <a:pt x="1846" y="4712"/>
                </a:lnTo>
                <a:lnTo>
                  <a:pt x="1627" y="6335"/>
                </a:lnTo>
                <a:lnTo>
                  <a:pt x="1615" y="6387"/>
                </a:lnTo>
                <a:lnTo>
                  <a:pt x="1594" y="6434"/>
                </a:lnTo>
                <a:lnTo>
                  <a:pt x="1562" y="6474"/>
                </a:lnTo>
                <a:lnTo>
                  <a:pt x="1524" y="6506"/>
                </a:lnTo>
                <a:lnTo>
                  <a:pt x="1480" y="6532"/>
                </a:lnTo>
                <a:lnTo>
                  <a:pt x="1432" y="6548"/>
                </a:lnTo>
                <a:lnTo>
                  <a:pt x="1380" y="6552"/>
                </a:lnTo>
                <a:lnTo>
                  <a:pt x="1347" y="6550"/>
                </a:lnTo>
                <a:lnTo>
                  <a:pt x="1297" y="6538"/>
                </a:lnTo>
                <a:lnTo>
                  <a:pt x="1253" y="6518"/>
                </a:lnTo>
                <a:lnTo>
                  <a:pt x="1213" y="6488"/>
                </a:lnTo>
                <a:lnTo>
                  <a:pt x="1181" y="6454"/>
                </a:lnTo>
                <a:lnTo>
                  <a:pt x="1155" y="6413"/>
                </a:lnTo>
                <a:lnTo>
                  <a:pt x="1137" y="6369"/>
                </a:lnTo>
                <a:lnTo>
                  <a:pt x="1129" y="6319"/>
                </a:lnTo>
                <a:lnTo>
                  <a:pt x="1131" y="6269"/>
                </a:lnTo>
                <a:lnTo>
                  <a:pt x="1337" y="4740"/>
                </a:lnTo>
                <a:lnTo>
                  <a:pt x="42" y="2846"/>
                </a:lnTo>
                <a:lnTo>
                  <a:pt x="18" y="2803"/>
                </a:lnTo>
                <a:lnTo>
                  <a:pt x="4" y="2755"/>
                </a:lnTo>
                <a:lnTo>
                  <a:pt x="0" y="2705"/>
                </a:lnTo>
                <a:lnTo>
                  <a:pt x="4" y="2655"/>
                </a:lnTo>
                <a:lnTo>
                  <a:pt x="20" y="2607"/>
                </a:lnTo>
                <a:lnTo>
                  <a:pt x="725" y="943"/>
                </a:lnTo>
                <a:lnTo>
                  <a:pt x="751" y="897"/>
                </a:lnTo>
                <a:lnTo>
                  <a:pt x="785" y="857"/>
                </a:lnTo>
                <a:lnTo>
                  <a:pt x="825" y="827"/>
                </a:lnTo>
                <a:lnTo>
                  <a:pt x="872" y="803"/>
                </a:lnTo>
                <a:lnTo>
                  <a:pt x="922" y="791"/>
                </a:lnTo>
                <a:lnTo>
                  <a:pt x="974" y="791"/>
                </a:lnTo>
                <a:lnTo>
                  <a:pt x="1026" y="799"/>
                </a:lnTo>
                <a:lnTo>
                  <a:pt x="1074" y="819"/>
                </a:lnTo>
                <a:lnTo>
                  <a:pt x="1247" y="911"/>
                </a:lnTo>
                <a:lnTo>
                  <a:pt x="1842" y="102"/>
                </a:lnTo>
                <a:lnTo>
                  <a:pt x="1876" y="64"/>
                </a:lnTo>
                <a:lnTo>
                  <a:pt x="1916" y="36"/>
                </a:lnTo>
                <a:lnTo>
                  <a:pt x="1960" y="16"/>
                </a:lnTo>
                <a:lnTo>
                  <a:pt x="2008" y="4"/>
                </a:lnTo>
                <a:lnTo>
                  <a:pt x="205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2E63"/>
              </a:solidFill>
              <a:effectLst/>
              <a:uLnTx/>
              <a:uFillTx/>
              <a:latin typeface="Verdana"/>
              <a:ea typeface="+mn-ea"/>
              <a:cs typeface="+mn-cs"/>
            </a:endParaRPr>
          </a:p>
        </p:txBody>
      </p:sp>
      <p:grpSp>
        <p:nvGrpSpPr>
          <p:cNvPr id="30" name="Group 29"/>
          <p:cNvGrpSpPr/>
          <p:nvPr/>
        </p:nvGrpSpPr>
        <p:grpSpPr>
          <a:xfrm>
            <a:off x="2647540" y="4850575"/>
            <a:ext cx="552452" cy="458104"/>
            <a:chOff x="4799013" y="908051"/>
            <a:chExt cx="5205413" cy="4316413"/>
          </a:xfrm>
          <a:solidFill>
            <a:schemeClr val="accent4"/>
          </a:solidFill>
        </p:grpSpPr>
        <p:sp>
          <p:nvSpPr>
            <p:cNvPr id="31" name="Freeform 21"/>
            <p:cNvSpPr>
              <a:spLocks/>
            </p:cNvSpPr>
            <p:nvPr/>
          </p:nvSpPr>
          <p:spPr bwMode="auto">
            <a:xfrm>
              <a:off x="4799013" y="1228726"/>
              <a:ext cx="4541838" cy="3995738"/>
            </a:xfrm>
            <a:custGeom>
              <a:avLst/>
              <a:gdLst>
                <a:gd name="T0" fmla="*/ 4429 w 5722"/>
                <a:gd name="T1" fmla="*/ 473 h 5034"/>
                <a:gd name="T2" fmla="*/ 5683 w 5722"/>
                <a:gd name="T3" fmla="*/ 1918 h 5034"/>
                <a:gd name="T4" fmla="*/ 5139 w 5722"/>
                <a:gd name="T5" fmla="*/ 3261 h 5034"/>
                <a:gd name="T6" fmla="*/ 4950 w 5722"/>
                <a:gd name="T7" fmla="*/ 3643 h 5034"/>
                <a:gd name="T8" fmla="*/ 4652 w 5722"/>
                <a:gd name="T9" fmla="*/ 3920 h 5034"/>
                <a:gd name="T10" fmla="*/ 4272 w 5722"/>
                <a:gd name="T11" fmla="*/ 4167 h 5034"/>
                <a:gd name="T12" fmla="*/ 4025 w 5722"/>
                <a:gd name="T13" fmla="*/ 4547 h 5034"/>
                <a:gd name="T14" fmla="*/ 3749 w 5722"/>
                <a:gd name="T15" fmla="*/ 4845 h 5034"/>
                <a:gd name="T16" fmla="*/ 3367 w 5722"/>
                <a:gd name="T17" fmla="*/ 5034 h 5034"/>
                <a:gd name="T18" fmla="*/ 2346 w 5722"/>
                <a:gd name="T19" fmla="*/ 4676 h 5034"/>
                <a:gd name="T20" fmla="*/ 2024 w 5722"/>
                <a:gd name="T21" fmla="*/ 4716 h 5034"/>
                <a:gd name="T22" fmla="*/ 1838 w 5722"/>
                <a:gd name="T23" fmla="*/ 4417 h 5034"/>
                <a:gd name="T24" fmla="*/ 1785 w 5722"/>
                <a:gd name="T25" fmla="*/ 4312 h 5034"/>
                <a:gd name="T26" fmla="*/ 1466 w 5722"/>
                <a:gd name="T27" fmla="*/ 4176 h 5034"/>
                <a:gd name="T28" fmla="*/ 1448 w 5722"/>
                <a:gd name="T29" fmla="*/ 3848 h 5034"/>
                <a:gd name="T30" fmla="*/ 1206 w 5722"/>
                <a:gd name="T31" fmla="*/ 3868 h 5034"/>
                <a:gd name="T32" fmla="*/ 975 w 5722"/>
                <a:gd name="T33" fmla="*/ 3601 h 5034"/>
                <a:gd name="T34" fmla="*/ 965 w 5722"/>
                <a:gd name="T35" fmla="*/ 3430 h 5034"/>
                <a:gd name="T36" fmla="*/ 637 w 5722"/>
                <a:gd name="T37" fmla="*/ 3353 h 5034"/>
                <a:gd name="T38" fmla="*/ 557 w 5722"/>
                <a:gd name="T39" fmla="*/ 3022 h 5034"/>
                <a:gd name="T40" fmla="*/ 0 w 5722"/>
                <a:gd name="T41" fmla="*/ 1793 h 5034"/>
                <a:gd name="T42" fmla="*/ 171 w 5722"/>
                <a:gd name="T43" fmla="*/ 1661 h 5034"/>
                <a:gd name="T44" fmla="*/ 1240 w 5722"/>
                <a:gd name="T45" fmla="*/ 2457 h 5034"/>
                <a:gd name="T46" fmla="*/ 1518 w 5722"/>
                <a:gd name="T47" fmla="*/ 2688 h 5034"/>
                <a:gd name="T48" fmla="*/ 1496 w 5722"/>
                <a:gd name="T49" fmla="*/ 2931 h 5034"/>
                <a:gd name="T50" fmla="*/ 1827 w 5722"/>
                <a:gd name="T51" fmla="*/ 2951 h 5034"/>
                <a:gd name="T52" fmla="*/ 1960 w 5722"/>
                <a:gd name="T53" fmla="*/ 3269 h 5034"/>
                <a:gd name="T54" fmla="*/ 2067 w 5722"/>
                <a:gd name="T55" fmla="*/ 3323 h 5034"/>
                <a:gd name="T56" fmla="*/ 2366 w 5722"/>
                <a:gd name="T57" fmla="*/ 3508 h 5034"/>
                <a:gd name="T58" fmla="*/ 2326 w 5722"/>
                <a:gd name="T59" fmla="*/ 3830 h 5034"/>
                <a:gd name="T60" fmla="*/ 2648 w 5722"/>
                <a:gd name="T61" fmla="*/ 3790 h 5034"/>
                <a:gd name="T62" fmla="*/ 2831 w 5722"/>
                <a:gd name="T63" fmla="*/ 4089 h 5034"/>
                <a:gd name="T64" fmla="*/ 3379 w 5722"/>
                <a:gd name="T65" fmla="*/ 4761 h 5034"/>
                <a:gd name="T66" fmla="*/ 3564 w 5722"/>
                <a:gd name="T67" fmla="*/ 4608 h 5034"/>
                <a:gd name="T68" fmla="*/ 3084 w 5722"/>
                <a:gd name="T69" fmla="*/ 4013 h 5034"/>
                <a:gd name="T70" fmla="*/ 3217 w 5722"/>
                <a:gd name="T71" fmla="*/ 3842 h 5034"/>
                <a:gd name="T72" fmla="*/ 3812 w 5722"/>
                <a:gd name="T73" fmla="*/ 4328 h 5034"/>
                <a:gd name="T74" fmla="*/ 3997 w 5722"/>
                <a:gd name="T75" fmla="*/ 4174 h 5034"/>
                <a:gd name="T76" fmla="*/ 3518 w 5722"/>
                <a:gd name="T77" fmla="*/ 3580 h 5034"/>
                <a:gd name="T78" fmla="*/ 3651 w 5722"/>
                <a:gd name="T79" fmla="*/ 3408 h 5034"/>
                <a:gd name="T80" fmla="*/ 4246 w 5722"/>
                <a:gd name="T81" fmla="*/ 3894 h 5034"/>
                <a:gd name="T82" fmla="*/ 4431 w 5722"/>
                <a:gd name="T83" fmla="*/ 3741 h 5034"/>
                <a:gd name="T84" fmla="*/ 3952 w 5722"/>
                <a:gd name="T85" fmla="*/ 3146 h 5034"/>
                <a:gd name="T86" fmla="*/ 4083 w 5722"/>
                <a:gd name="T87" fmla="*/ 2975 h 5034"/>
                <a:gd name="T88" fmla="*/ 4680 w 5722"/>
                <a:gd name="T89" fmla="*/ 3460 h 5034"/>
                <a:gd name="T90" fmla="*/ 4863 w 5722"/>
                <a:gd name="T91" fmla="*/ 3307 h 5034"/>
                <a:gd name="T92" fmla="*/ 4801 w 5722"/>
                <a:gd name="T93" fmla="*/ 3154 h 5034"/>
                <a:gd name="T94" fmla="*/ 4521 w 5722"/>
                <a:gd name="T95" fmla="*/ 2871 h 5034"/>
                <a:gd name="T96" fmla="*/ 4063 w 5722"/>
                <a:gd name="T97" fmla="*/ 2414 h 5034"/>
                <a:gd name="T98" fmla="*/ 3572 w 5722"/>
                <a:gd name="T99" fmla="*/ 1922 h 5034"/>
                <a:gd name="T100" fmla="*/ 3184 w 5722"/>
                <a:gd name="T101" fmla="*/ 1536 h 5034"/>
                <a:gd name="T102" fmla="*/ 3028 w 5722"/>
                <a:gd name="T103" fmla="*/ 1401 h 5034"/>
                <a:gd name="T104" fmla="*/ 2811 w 5722"/>
                <a:gd name="T105" fmla="*/ 1494 h 5034"/>
                <a:gd name="T106" fmla="*/ 2415 w 5722"/>
                <a:gd name="T107" fmla="*/ 2119 h 5034"/>
                <a:gd name="T108" fmla="*/ 1922 w 5722"/>
                <a:gd name="T109" fmla="*/ 2274 h 5034"/>
                <a:gd name="T110" fmla="*/ 1568 w 5722"/>
                <a:gd name="T111" fmla="*/ 1992 h 5034"/>
                <a:gd name="T112" fmla="*/ 2097 w 5722"/>
                <a:gd name="T113" fmla="*/ 404 h 5034"/>
                <a:gd name="T114" fmla="*/ 2280 w 5722"/>
                <a:gd name="T115" fmla="*/ 187 h 5034"/>
                <a:gd name="T116" fmla="*/ 2634 w 5722"/>
                <a:gd name="T117" fmla="*/ 20 h 5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2" h="5034">
                  <a:moveTo>
                    <a:pt x="2859" y="0"/>
                  </a:moveTo>
                  <a:lnTo>
                    <a:pt x="2943" y="6"/>
                  </a:lnTo>
                  <a:lnTo>
                    <a:pt x="3030" y="22"/>
                  </a:lnTo>
                  <a:lnTo>
                    <a:pt x="3122" y="46"/>
                  </a:lnTo>
                  <a:lnTo>
                    <a:pt x="4373" y="440"/>
                  </a:lnTo>
                  <a:lnTo>
                    <a:pt x="4403" y="454"/>
                  </a:lnTo>
                  <a:lnTo>
                    <a:pt x="4429" y="473"/>
                  </a:lnTo>
                  <a:lnTo>
                    <a:pt x="5683" y="1727"/>
                  </a:lnTo>
                  <a:lnTo>
                    <a:pt x="5704" y="1755"/>
                  </a:lnTo>
                  <a:lnTo>
                    <a:pt x="5716" y="1789"/>
                  </a:lnTo>
                  <a:lnTo>
                    <a:pt x="5722" y="1823"/>
                  </a:lnTo>
                  <a:lnTo>
                    <a:pt x="5716" y="1856"/>
                  </a:lnTo>
                  <a:lnTo>
                    <a:pt x="5704" y="1890"/>
                  </a:lnTo>
                  <a:lnTo>
                    <a:pt x="5683" y="1918"/>
                  </a:lnTo>
                  <a:lnTo>
                    <a:pt x="4817" y="2784"/>
                  </a:lnTo>
                  <a:lnTo>
                    <a:pt x="5028" y="2995"/>
                  </a:lnTo>
                  <a:lnTo>
                    <a:pt x="5066" y="3040"/>
                  </a:lnTo>
                  <a:lnTo>
                    <a:pt x="5098" y="3092"/>
                  </a:lnTo>
                  <a:lnTo>
                    <a:pt x="5119" y="3146"/>
                  </a:lnTo>
                  <a:lnTo>
                    <a:pt x="5133" y="3203"/>
                  </a:lnTo>
                  <a:lnTo>
                    <a:pt x="5139" y="3261"/>
                  </a:lnTo>
                  <a:lnTo>
                    <a:pt x="5137" y="3321"/>
                  </a:lnTo>
                  <a:lnTo>
                    <a:pt x="5127" y="3381"/>
                  </a:lnTo>
                  <a:lnTo>
                    <a:pt x="5108" y="3438"/>
                  </a:lnTo>
                  <a:lnTo>
                    <a:pt x="5082" y="3494"/>
                  </a:lnTo>
                  <a:lnTo>
                    <a:pt x="5046" y="3548"/>
                  </a:lnTo>
                  <a:lnTo>
                    <a:pt x="5004" y="3597"/>
                  </a:lnTo>
                  <a:lnTo>
                    <a:pt x="4950" y="3643"/>
                  </a:lnTo>
                  <a:lnTo>
                    <a:pt x="4893" y="3679"/>
                  </a:lnTo>
                  <a:lnTo>
                    <a:pt x="4831" y="3707"/>
                  </a:lnTo>
                  <a:lnTo>
                    <a:pt x="4769" y="3725"/>
                  </a:lnTo>
                  <a:lnTo>
                    <a:pt x="4706" y="3733"/>
                  </a:lnTo>
                  <a:lnTo>
                    <a:pt x="4696" y="3796"/>
                  </a:lnTo>
                  <a:lnTo>
                    <a:pt x="4680" y="3858"/>
                  </a:lnTo>
                  <a:lnTo>
                    <a:pt x="4652" y="3920"/>
                  </a:lnTo>
                  <a:lnTo>
                    <a:pt x="4616" y="3978"/>
                  </a:lnTo>
                  <a:lnTo>
                    <a:pt x="4570" y="4031"/>
                  </a:lnTo>
                  <a:lnTo>
                    <a:pt x="4517" y="4077"/>
                  </a:lnTo>
                  <a:lnTo>
                    <a:pt x="4459" y="4113"/>
                  </a:lnTo>
                  <a:lnTo>
                    <a:pt x="4397" y="4141"/>
                  </a:lnTo>
                  <a:lnTo>
                    <a:pt x="4336" y="4159"/>
                  </a:lnTo>
                  <a:lnTo>
                    <a:pt x="4272" y="4167"/>
                  </a:lnTo>
                  <a:lnTo>
                    <a:pt x="4264" y="4230"/>
                  </a:lnTo>
                  <a:lnTo>
                    <a:pt x="4246" y="4292"/>
                  </a:lnTo>
                  <a:lnTo>
                    <a:pt x="4218" y="4354"/>
                  </a:lnTo>
                  <a:lnTo>
                    <a:pt x="4182" y="4411"/>
                  </a:lnTo>
                  <a:lnTo>
                    <a:pt x="4137" y="4465"/>
                  </a:lnTo>
                  <a:lnTo>
                    <a:pt x="4083" y="4511"/>
                  </a:lnTo>
                  <a:lnTo>
                    <a:pt x="4025" y="4547"/>
                  </a:lnTo>
                  <a:lnTo>
                    <a:pt x="3963" y="4574"/>
                  </a:lnTo>
                  <a:lnTo>
                    <a:pt x="3902" y="4590"/>
                  </a:lnTo>
                  <a:lnTo>
                    <a:pt x="3838" y="4600"/>
                  </a:lnTo>
                  <a:lnTo>
                    <a:pt x="3830" y="4664"/>
                  </a:lnTo>
                  <a:lnTo>
                    <a:pt x="3812" y="4726"/>
                  </a:lnTo>
                  <a:lnTo>
                    <a:pt x="3784" y="4787"/>
                  </a:lnTo>
                  <a:lnTo>
                    <a:pt x="3749" y="4845"/>
                  </a:lnTo>
                  <a:lnTo>
                    <a:pt x="3703" y="4897"/>
                  </a:lnTo>
                  <a:lnTo>
                    <a:pt x="3653" y="4941"/>
                  </a:lnTo>
                  <a:lnTo>
                    <a:pt x="3599" y="4976"/>
                  </a:lnTo>
                  <a:lnTo>
                    <a:pt x="3544" y="5002"/>
                  </a:lnTo>
                  <a:lnTo>
                    <a:pt x="3486" y="5022"/>
                  </a:lnTo>
                  <a:lnTo>
                    <a:pt x="3426" y="5032"/>
                  </a:lnTo>
                  <a:lnTo>
                    <a:pt x="3367" y="5034"/>
                  </a:lnTo>
                  <a:lnTo>
                    <a:pt x="3309" y="5028"/>
                  </a:lnTo>
                  <a:lnTo>
                    <a:pt x="3251" y="5014"/>
                  </a:lnTo>
                  <a:lnTo>
                    <a:pt x="3197" y="4992"/>
                  </a:lnTo>
                  <a:lnTo>
                    <a:pt x="3146" y="4960"/>
                  </a:lnTo>
                  <a:lnTo>
                    <a:pt x="3100" y="4923"/>
                  </a:lnTo>
                  <a:lnTo>
                    <a:pt x="2601" y="4421"/>
                  </a:lnTo>
                  <a:lnTo>
                    <a:pt x="2346" y="4676"/>
                  </a:lnTo>
                  <a:lnTo>
                    <a:pt x="2308" y="4708"/>
                  </a:lnTo>
                  <a:lnTo>
                    <a:pt x="2264" y="4730"/>
                  </a:lnTo>
                  <a:lnTo>
                    <a:pt x="2219" y="4744"/>
                  </a:lnTo>
                  <a:lnTo>
                    <a:pt x="2171" y="4750"/>
                  </a:lnTo>
                  <a:lnTo>
                    <a:pt x="2121" y="4748"/>
                  </a:lnTo>
                  <a:lnTo>
                    <a:pt x="2071" y="4736"/>
                  </a:lnTo>
                  <a:lnTo>
                    <a:pt x="2024" y="4716"/>
                  </a:lnTo>
                  <a:lnTo>
                    <a:pt x="1978" y="4688"/>
                  </a:lnTo>
                  <a:lnTo>
                    <a:pt x="1936" y="4652"/>
                  </a:lnTo>
                  <a:lnTo>
                    <a:pt x="1900" y="4610"/>
                  </a:lnTo>
                  <a:lnTo>
                    <a:pt x="1872" y="4564"/>
                  </a:lnTo>
                  <a:lnTo>
                    <a:pt x="1852" y="4517"/>
                  </a:lnTo>
                  <a:lnTo>
                    <a:pt x="1842" y="4467"/>
                  </a:lnTo>
                  <a:lnTo>
                    <a:pt x="1838" y="4417"/>
                  </a:lnTo>
                  <a:lnTo>
                    <a:pt x="1844" y="4369"/>
                  </a:lnTo>
                  <a:lnTo>
                    <a:pt x="1858" y="4324"/>
                  </a:lnTo>
                  <a:lnTo>
                    <a:pt x="1880" y="4282"/>
                  </a:lnTo>
                  <a:lnTo>
                    <a:pt x="1912" y="4244"/>
                  </a:lnTo>
                  <a:lnTo>
                    <a:pt x="1874" y="4274"/>
                  </a:lnTo>
                  <a:lnTo>
                    <a:pt x="1833" y="4296"/>
                  </a:lnTo>
                  <a:lnTo>
                    <a:pt x="1785" y="4312"/>
                  </a:lnTo>
                  <a:lnTo>
                    <a:pt x="1737" y="4316"/>
                  </a:lnTo>
                  <a:lnTo>
                    <a:pt x="1687" y="4314"/>
                  </a:lnTo>
                  <a:lnTo>
                    <a:pt x="1640" y="4302"/>
                  </a:lnTo>
                  <a:lnTo>
                    <a:pt x="1590" y="4282"/>
                  </a:lnTo>
                  <a:lnTo>
                    <a:pt x="1544" y="4254"/>
                  </a:lnTo>
                  <a:lnTo>
                    <a:pt x="1502" y="4218"/>
                  </a:lnTo>
                  <a:lnTo>
                    <a:pt x="1466" y="4176"/>
                  </a:lnTo>
                  <a:lnTo>
                    <a:pt x="1439" y="4131"/>
                  </a:lnTo>
                  <a:lnTo>
                    <a:pt x="1421" y="4083"/>
                  </a:lnTo>
                  <a:lnTo>
                    <a:pt x="1409" y="4033"/>
                  </a:lnTo>
                  <a:lnTo>
                    <a:pt x="1405" y="3985"/>
                  </a:lnTo>
                  <a:lnTo>
                    <a:pt x="1411" y="3936"/>
                  </a:lnTo>
                  <a:lnTo>
                    <a:pt x="1425" y="3890"/>
                  </a:lnTo>
                  <a:lnTo>
                    <a:pt x="1448" y="3848"/>
                  </a:lnTo>
                  <a:lnTo>
                    <a:pt x="1478" y="3810"/>
                  </a:lnTo>
                  <a:lnTo>
                    <a:pt x="1441" y="3840"/>
                  </a:lnTo>
                  <a:lnTo>
                    <a:pt x="1399" y="3864"/>
                  </a:lnTo>
                  <a:lnTo>
                    <a:pt x="1351" y="3878"/>
                  </a:lnTo>
                  <a:lnTo>
                    <a:pt x="1303" y="3882"/>
                  </a:lnTo>
                  <a:lnTo>
                    <a:pt x="1254" y="3880"/>
                  </a:lnTo>
                  <a:lnTo>
                    <a:pt x="1206" y="3868"/>
                  </a:lnTo>
                  <a:lnTo>
                    <a:pt x="1156" y="3848"/>
                  </a:lnTo>
                  <a:lnTo>
                    <a:pt x="1112" y="3820"/>
                  </a:lnTo>
                  <a:lnTo>
                    <a:pt x="1068" y="3784"/>
                  </a:lnTo>
                  <a:lnTo>
                    <a:pt x="1033" y="3743"/>
                  </a:lnTo>
                  <a:lnTo>
                    <a:pt x="1005" y="3697"/>
                  </a:lnTo>
                  <a:lnTo>
                    <a:pt x="987" y="3649"/>
                  </a:lnTo>
                  <a:lnTo>
                    <a:pt x="975" y="3601"/>
                  </a:lnTo>
                  <a:lnTo>
                    <a:pt x="973" y="3552"/>
                  </a:lnTo>
                  <a:lnTo>
                    <a:pt x="977" y="3502"/>
                  </a:lnTo>
                  <a:lnTo>
                    <a:pt x="991" y="3456"/>
                  </a:lnTo>
                  <a:lnTo>
                    <a:pt x="1015" y="3414"/>
                  </a:lnTo>
                  <a:lnTo>
                    <a:pt x="1045" y="3377"/>
                  </a:lnTo>
                  <a:lnTo>
                    <a:pt x="1007" y="3406"/>
                  </a:lnTo>
                  <a:lnTo>
                    <a:pt x="965" y="3430"/>
                  </a:lnTo>
                  <a:lnTo>
                    <a:pt x="919" y="3444"/>
                  </a:lnTo>
                  <a:lnTo>
                    <a:pt x="869" y="3448"/>
                  </a:lnTo>
                  <a:lnTo>
                    <a:pt x="820" y="3446"/>
                  </a:lnTo>
                  <a:lnTo>
                    <a:pt x="772" y="3434"/>
                  </a:lnTo>
                  <a:lnTo>
                    <a:pt x="724" y="3416"/>
                  </a:lnTo>
                  <a:lnTo>
                    <a:pt x="678" y="3389"/>
                  </a:lnTo>
                  <a:lnTo>
                    <a:pt x="637" y="3353"/>
                  </a:lnTo>
                  <a:lnTo>
                    <a:pt x="601" y="3309"/>
                  </a:lnTo>
                  <a:lnTo>
                    <a:pt x="573" y="3263"/>
                  </a:lnTo>
                  <a:lnTo>
                    <a:pt x="553" y="3215"/>
                  </a:lnTo>
                  <a:lnTo>
                    <a:pt x="541" y="3168"/>
                  </a:lnTo>
                  <a:lnTo>
                    <a:pt x="539" y="3118"/>
                  </a:lnTo>
                  <a:lnTo>
                    <a:pt x="543" y="3070"/>
                  </a:lnTo>
                  <a:lnTo>
                    <a:pt x="557" y="3022"/>
                  </a:lnTo>
                  <a:lnTo>
                    <a:pt x="581" y="2981"/>
                  </a:lnTo>
                  <a:lnTo>
                    <a:pt x="611" y="2943"/>
                  </a:lnTo>
                  <a:lnTo>
                    <a:pt x="854" y="2702"/>
                  </a:lnTo>
                  <a:lnTo>
                    <a:pt x="40" y="1888"/>
                  </a:lnTo>
                  <a:lnTo>
                    <a:pt x="18" y="1860"/>
                  </a:lnTo>
                  <a:lnTo>
                    <a:pt x="4" y="1827"/>
                  </a:lnTo>
                  <a:lnTo>
                    <a:pt x="0" y="1793"/>
                  </a:lnTo>
                  <a:lnTo>
                    <a:pt x="4" y="1757"/>
                  </a:lnTo>
                  <a:lnTo>
                    <a:pt x="18" y="1725"/>
                  </a:lnTo>
                  <a:lnTo>
                    <a:pt x="40" y="1695"/>
                  </a:lnTo>
                  <a:lnTo>
                    <a:pt x="70" y="1673"/>
                  </a:lnTo>
                  <a:lnTo>
                    <a:pt x="101" y="1661"/>
                  </a:lnTo>
                  <a:lnTo>
                    <a:pt x="135" y="1655"/>
                  </a:lnTo>
                  <a:lnTo>
                    <a:pt x="171" y="1661"/>
                  </a:lnTo>
                  <a:lnTo>
                    <a:pt x="203" y="1673"/>
                  </a:lnTo>
                  <a:lnTo>
                    <a:pt x="233" y="1695"/>
                  </a:lnTo>
                  <a:lnTo>
                    <a:pt x="1047" y="2511"/>
                  </a:lnTo>
                  <a:lnTo>
                    <a:pt x="1090" y="2483"/>
                  </a:lnTo>
                  <a:lnTo>
                    <a:pt x="1138" y="2465"/>
                  </a:lnTo>
                  <a:lnTo>
                    <a:pt x="1188" y="2457"/>
                  </a:lnTo>
                  <a:lnTo>
                    <a:pt x="1240" y="2457"/>
                  </a:lnTo>
                  <a:lnTo>
                    <a:pt x="1291" y="2467"/>
                  </a:lnTo>
                  <a:lnTo>
                    <a:pt x="1343" y="2487"/>
                  </a:lnTo>
                  <a:lnTo>
                    <a:pt x="1391" y="2515"/>
                  </a:lnTo>
                  <a:lnTo>
                    <a:pt x="1435" y="2553"/>
                  </a:lnTo>
                  <a:lnTo>
                    <a:pt x="1470" y="2595"/>
                  </a:lnTo>
                  <a:lnTo>
                    <a:pt x="1498" y="2640"/>
                  </a:lnTo>
                  <a:lnTo>
                    <a:pt x="1518" y="2688"/>
                  </a:lnTo>
                  <a:lnTo>
                    <a:pt x="1528" y="2738"/>
                  </a:lnTo>
                  <a:lnTo>
                    <a:pt x="1532" y="2788"/>
                  </a:lnTo>
                  <a:lnTo>
                    <a:pt x="1526" y="2835"/>
                  </a:lnTo>
                  <a:lnTo>
                    <a:pt x="1512" y="2881"/>
                  </a:lnTo>
                  <a:lnTo>
                    <a:pt x="1490" y="2925"/>
                  </a:lnTo>
                  <a:lnTo>
                    <a:pt x="1458" y="2963"/>
                  </a:lnTo>
                  <a:lnTo>
                    <a:pt x="1496" y="2931"/>
                  </a:lnTo>
                  <a:lnTo>
                    <a:pt x="1540" y="2909"/>
                  </a:lnTo>
                  <a:lnTo>
                    <a:pt x="1586" y="2895"/>
                  </a:lnTo>
                  <a:lnTo>
                    <a:pt x="1634" y="2889"/>
                  </a:lnTo>
                  <a:lnTo>
                    <a:pt x="1683" y="2893"/>
                  </a:lnTo>
                  <a:lnTo>
                    <a:pt x="1733" y="2903"/>
                  </a:lnTo>
                  <a:lnTo>
                    <a:pt x="1781" y="2923"/>
                  </a:lnTo>
                  <a:lnTo>
                    <a:pt x="1827" y="2951"/>
                  </a:lnTo>
                  <a:lnTo>
                    <a:pt x="1868" y="2987"/>
                  </a:lnTo>
                  <a:lnTo>
                    <a:pt x="1904" y="3028"/>
                  </a:lnTo>
                  <a:lnTo>
                    <a:pt x="1932" y="3074"/>
                  </a:lnTo>
                  <a:lnTo>
                    <a:pt x="1952" y="3122"/>
                  </a:lnTo>
                  <a:lnTo>
                    <a:pt x="1962" y="3172"/>
                  </a:lnTo>
                  <a:lnTo>
                    <a:pt x="1966" y="3221"/>
                  </a:lnTo>
                  <a:lnTo>
                    <a:pt x="1960" y="3269"/>
                  </a:lnTo>
                  <a:lnTo>
                    <a:pt x="1946" y="3315"/>
                  </a:lnTo>
                  <a:lnTo>
                    <a:pt x="1924" y="3359"/>
                  </a:lnTo>
                  <a:lnTo>
                    <a:pt x="1892" y="3396"/>
                  </a:lnTo>
                  <a:lnTo>
                    <a:pt x="1930" y="3365"/>
                  </a:lnTo>
                  <a:lnTo>
                    <a:pt x="1974" y="3343"/>
                  </a:lnTo>
                  <a:lnTo>
                    <a:pt x="2020" y="3329"/>
                  </a:lnTo>
                  <a:lnTo>
                    <a:pt x="2067" y="3323"/>
                  </a:lnTo>
                  <a:lnTo>
                    <a:pt x="2117" y="3325"/>
                  </a:lnTo>
                  <a:lnTo>
                    <a:pt x="2167" y="3337"/>
                  </a:lnTo>
                  <a:lnTo>
                    <a:pt x="2215" y="3357"/>
                  </a:lnTo>
                  <a:lnTo>
                    <a:pt x="2260" y="3385"/>
                  </a:lnTo>
                  <a:lnTo>
                    <a:pt x="2302" y="3420"/>
                  </a:lnTo>
                  <a:lnTo>
                    <a:pt x="2338" y="3462"/>
                  </a:lnTo>
                  <a:lnTo>
                    <a:pt x="2366" y="3508"/>
                  </a:lnTo>
                  <a:lnTo>
                    <a:pt x="2386" y="3556"/>
                  </a:lnTo>
                  <a:lnTo>
                    <a:pt x="2396" y="3605"/>
                  </a:lnTo>
                  <a:lnTo>
                    <a:pt x="2400" y="3655"/>
                  </a:lnTo>
                  <a:lnTo>
                    <a:pt x="2394" y="3703"/>
                  </a:lnTo>
                  <a:lnTo>
                    <a:pt x="2380" y="3749"/>
                  </a:lnTo>
                  <a:lnTo>
                    <a:pt x="2358" y="3792"/>
                  </a:lnTo>
                  <a:lnTo>
                    <a:pt x="2326" y="3830"/>
                  </a:lnTo>
                  <a:lnTo>
                    <a:pt x="2364" y="3798"/>
                  </a:lnTo>
                  <a:lnTo>
                    <a:pt x="2406" y="3777"/>
                  </a:lnTo>
                  <a:lnTo>
                    <a:pt x="2453" y="3763"/>
                  </a:lnTo>
                  <a:lnTo>
                    <a:pt x="2501" y="3757"/>
                  </a:lnTo>
                  <a:lnTo>
                    <a:pt x="2551" y="3759"/>
                  </a:lnTo>
                  <a:lnTo>
                    <a:pt x="2601" y="3771"/>
                  </a:lnTo>
                  <a:lnTo>
                    <a:pt x="2648" y="3790"/>
                  </a:lnTo>
                  <a:lnTo>
                    <a:pt x="2694" y="3818"/>
                  </a:lnTo>
                  <a:lnTo>
                    <a:pt x="2736" y="3854"/>
                  </a:lnTo>
                  <a:lnTo>
                    <a:pt x="2772" y="3896"/>
                  </a:lnTo>
                  <a:lnTo>
                    <a:pt x="2799" y="3942"/>
                  </a:lnTo>
                  <a:lnTo>
                    <a:pt x="2817" y="3989"/>
                  </a:lnTo>
                  <a:lnTo>
                    <a:pt x="2829" y="4039"/>
                  </a:lnTo>
                  <a:lnTo>
                    <a:pt x="2831" y="4089"/>
                  </a:lnTo>
                  <a:lnTo>
                    <a:pt x="2827" y="4137"/>
                  </a:lnTo>
                  <a:lnTo>
                    <a:pt x="2811" y="4182"/>
                  </a:lnTo>
                  <a:lnTo>
                    <a:pt x="2790" y="4226"/>
                  </a:lnTo>
                  <a:lnTo>
                    <a:pt x="3293" y="4730"/>
                  </a:lnTo>
                  <a:lnTo>
                    <a:pt x="3317" y="4748"/>
                  </a:lnTo>
                  <a:lnTo>
                    <a:pt x="3347" y="4758"/>
                  </a:lnTo>
                  <a:lnTo>
                    <a:pt x="3379" y="4761"/>
                  </a:lnTo>
                  <a:lnTo>
                    <a:pt x="3412" y="4758"/>
                  </a:lnTo>
                  <a:lnTo>
                    <a:pt x="3446" y="4748"/>
                  </a:lnTo>
                  <a:lnTo>
                    <a:pt x="3480" y="4730"/>
                  </a:lnTo>
                  <a:lnTo>
                    <a:pt x="3510" y="4706"/>
                  </a:lnTo>
                  <a:lnTo>
                    <a:pt x="3534" y="4676"/>
                  </a:lnTo>
                  <a:lnTo>
                    <a:pt x="3552" y="4642"/>
                  </a:lnTo>
                  <a:lnTo>
                    <a:pt x="3564" y="4608"/>
                  </a:lnTo>
                  <a:lnTo>
                    <a:pt x="3568" y="4574"/>
                  </a:lnTo>
                  <a:lnTo>
                    <a:pt x="3564" y="4543"/>
                  </a:lnTo>
                  <a:lnTo>
                    <a:pt x="3552" y="4513"/>
                  </a:lnTo>
                  <a:lnTo>
                    <a:pt x="3534" y="4487"/>
                  </a:lnTo>
                  <a:lnTo>
                    <a:pt x="3120" y="4075"/>
                  </a:lnTo>
                  <a:lnTo>
                    <a:pt x="3098" y="4045"/>
                  </a:lnTo>
                  <a:lnTo>
                    <a:pt x="3084" y="4013"/>
                  </a:lnTo>
                  <a:lnTo>
                    <a:pt x="3080" y="3978"/>
                  </a:lnTo>
                  <a:lnTo>
                    <a:pt x="3084" y="3944"/>
                  </a:lnTo>
                  <a:lnTo>
                    <a:pt x="3098" y="3912"/>
                  </a:lnTo>
                  <a:lnTo>
                    <a:pt x="3120" y="3882"/>
                  </a:lnTo>
                  <a:lnTo>
                    <a:pt x="3150" y="3860"/>
                  </a:lnTo>
                  <a:lnTo>
                    <a:pt x="3182" y="3846"/>
                  </a:lnTo>
                  <a:lnTo>
                    <a:pt x="3217" y="3842"/>
                  </a:lnTo>
                  <a:lnTo>
                    <a:pt x="3251" y="3846"/>
                  </a:lnTo>
                  <a:lnTo>
                    <a:pt x="3283" y="3860"/>
                  </a:lnTo>
                  <a:lnTo>
                    <a:pt x="3313" y="3882"/>
                  </a:lnTo>
                  <a:lnTo>
                    <a:pt x="3727" y="4296"/>
                  </a:lnTo>
                  <a:lnTo>
                    <a:pt x="3751" y="4314"/>
                  </a:lnTo>
                  <a:lnTo>
                    <a:pt x="3780" y="4324"/>
                  </a:lnTo>
                  <a:lnTo>
                    <a:pt x="3812" y="4328"/>
                  </a:lnTo>
                  <a:lnTo>
                    <a:pt x="3846" y="4324"/>
                  </a:lnTo>
                  <a:lnTo>
                    <a:pt x="3880" y="4314"/>
                  </a:lnTo>
                  <a:lnTo>
                    <a:pt x="3914" y="4296"/>
                  </a:lnTo>
                  <a:lnTo>
                    <a:pt x="3944" y="4272"/>
                  </a:lnTo>
                  <a:lnTo>
                    <a:pt x="3967" y="4242"/>
                  </a:lnTo>
                  <a:lnTo>
                    <a:pt x="3985" y="4208"/>
                  </a:lnTo>
                  <a:lnTo>
                    <a:pt x="3997" y="4174"/>
                  </a:lnTo>
                  <a:lnTo>
                    <a:pt x="3999" y="4141"/>
                  </a:lnTo>
                  <a:lnTo>
                    <a:pt x="3997" y="4109"/>
                  </a:lnTo>
                  <a:lnTo>
                    <a:pt x="3985" y="4079"/>
                  </a:lnTo>
                  <a:lnTo>
                    <a:pt x="3967" y="4055"/>
                  </a:lnTo>
                  <a:lnTo>
                    <a:pt x="3554" y="3641"/>
                  </a:lnTo>
                  <a:lnTo>
                    <a:pt x="3532" y="3611"/>
                  </a:lnTo>
                  <a:lnTo>
                    <a:pt x="3518" y="3580"/>
                  </a:lnTo>
                  <a:lnTo>
                    <a:pt x="3514" y="3544"/>
                  </a:lnTo>
                  <a:lnTo>
                    <a:pt x="3518" y="3510"/>
                  </a:lnTo>
                  <a:lnTo>
                    <a:pt x="3532" y="3478"/>
                  </a:lnTo>
                  <a:lnTo>
                    <a:pt x="3554" y="3448"/>
                  </a:lnTo>
                  <a:lnTo>
                    <a:pt x="3583" y="3426"/>
                  </a:lnTo>
                  <a:lnTo>
                    <a:pt x="3615" y="3412"/>
                  </a:lnTo>
                  <a:lnTo>
                    <a:pt x="3651" y="3408"/>
                  </a:lnTo>
                  <a:lnTo>
                    <a:pt x="3685" y="3412"/>
                  </a:lnTo>
                  <a:lnTo>
                    <a:pt x="3717" y="3426"/>
                  </a:lnTo>
                  <a:lnTo>
                    <a:pt x="3747" y="3448"/>
                  </a:lnTo>
                  <a:lnTo>
                    <a:pt x="4160" y="3862"/>
                  </a:lnTo>
                  <a:lnTo>
                    <a:pt x="4184" y="3880"/>
                  </a:lnTo>
                  <a:lnTo>
                    <a:pt x="4214" y="3892"/>
                  </a:lnTo>
                  <a:lnTo>
                    <a:pt x="4246" y="3894"/>
                  </a:lnTo>
                  <a:lnTo>
                    <a:pt x="4280" y="3890"/>
                  </a:lnTo>
                  <a:lnTo>
                    <a:pt x="4314" y="3880"/>
                  </a:lnTo>
                  <a:lnTo>
                    <a:pt x="4347" y="3862"/>
                  </a:lnTo>
                  <a:lnTo>
                    <a:pt x="4377" y="3838"/>
                  </a:lnTo>
                  <a:lnTo>
                    <a:pt x="4401" y="3808"/>
                  </a:lnTo>
                  <a:lnTo>
                    <a:pt x="4419" y="3775"/>
                  </a:lnTo>
                  <a:lnTo>
                    <a:pt x="4431" y="3741"/>
                  </a:lnTo>
                  <a:lnTo>
                    <a:pt x="4433" y="3707"/>
                  </a:lnTo>
                  <a:lnTo>
                    <a:pt x="4431" y="3675"/>
                  </a:lnTo>
                  <a:lnTo>
                    <a:pt x="4419" y="3645"/>
                  </a:lnTo>
                  <a:lnTo>
                    <a:pt x="4401" y="3621"/>
                  </a:lnTo>
                  <a:lnTo>
                    <a:pt x="3987" y="3207"/>
                  </a:lnTo>
                  <a:lnTo>
                    <a:pt x="3965" y="3178"/>
                  </a:lnTo>
                  <a:lnTo>
                    <a:pt x="3952" y="3146"/>
                  </a:lnTo>
                  <a:lnTo>
                    <a:pt x="3948" y="3112"/>
                  </a:lnTo>
                  <a:lnTo>
                    <a:pt x="3952" y="3076"/>
                  </a:lnTo>
                  <a:lnTo>
                    <a:pt x="3965" y="3044"/>
                  </a:lnTo>
                  <a:lnTo>
                    <a:pt x="3987" y="3014"/>
                  </a:lnTo>
                  <a:lnTo>
                    <a:pt x="4017" y="2993"/>
                  </a:lnTo>
                  <a:lnTo>
                    <a:pt x="4049" y="2979"/>
                  </a:lnTo>
                  <a:lnTo>
                    <a:pt x="4083" y="2975"/>
                  </a:lnTo>
                  <a:lnTo>
                    <a:pt x="4119" y="2979"/>
                  </a:lnTo>
                  <a:lnTo>
                    <a:pt x="4151" y="2993"/>
                  </a:lnTo>
                  <a:lnTo>
                    <a:pt x="4180" y="3014"/>
                  </a:lnTo>
                  <a:lnTo>
                    <a:pt x="4594" y="3428"/>
                  </a:lnTo>
                  <a:lnTo>
                    <a:pt x="4618" y="3446"/>
                  </a:lnTo>
                  <a:lnTo>
                    <a:pt x="4648" y="3458"/>
                  </a:lnTo>
                  <a:lnTo>
                    <a:pt x="4680" y="3460"/>
                  </a:lnTo>
                  <a:lnTo>
                    <a:pt x="4714" y="3458"/>
                  </a:lnTo>
                  <a:lnTo>
                    <a:pt x="4747" y="3446"/>
                  </a:lnTo>
                  <a:lnTo>
                    <a:pt x="4781" y="3428"/>
                  </a:lnTo>
                  <a:lnTo>
                    <a:pt x="4811" y="3404"/>
                  </a:lnTo>
                  <a:lnTo>
                    <a:pt x="4835" y="3375"/>
                  </a:lnTo>
                  <a:lnTo>
                    <a:pt x="4853" y="3341"/>
                  </a:lnTo>
                  <a:lnTo>
                    <a:pt x="4863" y="3307"/>
                  </a:lnTo>
                  <a:lnTo>
                    <a:pt x="4867" y="3273"/>
                  </a:lnTo>
                  <a:lnTo>
                    <a:pt x="4865" y="3241"/>
                  </a:lnTo>
                  <a:lnTo>
                    <a:pt x="4853" y="3211"/>
                  </a:lnTo>
                  <a:lnTo>
                    <a:pt x="4835" y="3188"/>
                  </a:lnTo>
                  <a:lnTo>
                    <a:pt x="4831" y="3184"/>
                  </a:lnTo>
                  <a:lnTo>
                    <a:pt x="4819" y="3172"/>
                  </a:lnTo>
                  <a:lnTo>
                    <a:pt x="4801" y="3154"/>
                  </a:lnTo>
                  <a:lnTo>
                    <a:pt x="4777" y="3130"/>
                  </a:lnTo>
                  <a:lnTo>
                    <a:pt x="4747" y="3100"/>
                  </a:lnTo>
                  <a:lnTo>
                    <a:pt x="4712" y="3064"/>
                  </a:lnTo>
                  <a:lnTo>
                    <a:pt x="4670" y="3022"/>
                  </a:lnTo>
                  <a:lnTo>
                    <a:pt x="4624" y="2977"/>
                  </a:lnTo>
                  <a:lnTo>
                    <a:pt x="4574" y="2927"/>
                  </a:lnTo>
                  <a:lnTo>
                    <a:pt x="4521" y="2871"/>
                  </a:lnTo>
                  <a:lnTo>
                    <a:pt x="4463" y="2813"/>
                  </a:lnTo>
                  <a:lnTo>
                    <a:pt x="4401" y="2752"/>
                  </a:lnTo>
                  <a:lnTo>
                    <a:pt x="4338" y="2688"/>
                  </a:lnTo>
                  <a:lnTo>
                    <a:pt x="4272" y="2622"/>
                  </a:lnTo>
                  <a:lnTo>
                    <a:pt x="4204" y="2555"/>
                  </a:lnTo>
                  <a:lnTo>
                    <a:pt x="4135" y="2485"/>
                  </a:lnTo>
                  <a:lnTo>
                    <a:pt x="4063" y="2414"/>
                  </a:lnTo>
                  <a:lnTo>
                    <a:pt x="3991" y="2342"/>
                  </a:lnTo>
                  <a:lnTo>
                    <a:pt x="3920" y="2270"/>
                  </a:lnTo>
                  <a:lnTo>
                    <a:pt x="3848" y="2199"/>
                  </a:lnTo>
                  <a:lnTo>
                    <a:pt x="3778" y="2129"/>
                  </a:lnTo>
                  <a:lnTo>
                    <a:pt x="3707" y="2057"/>
                  </a:lnTo>
                  <a:lnTo>
                    <a:pt x="3639" y="1990"/>
                  </a:lnTo>
                  <a:lnTo>
                    <a:pt x="3572" y="1922"/>
                  </a:lnTo>
                  <a:lnTo>
                    <a:pt x="3506" y="1856"/>
                  </a:lnTo>
                  <a:lnTo>
                    <a:pt x="3444" y="1795"/>
                  </a:lnTo>
                  <a:lnTo>
                    <a:pt x="3384" y="1735"/>
                  </a:lnTo>
                  <a:lnTo>
                    <a:pt x="3327" y="1679"/>
                  </a:lnTo>
                  <a:lnTo>
                    <a:pt x="3275" y="1628"/>
                  </a:lnTo>
                  <a:lnTo>
                    <a:pt x="3227" y="1580"/>
                  </a:lnTo>
                  <a:lnTo>
                    <a:pt x="3184" y="1536"/>
                  </a:lnTo>
                  <a:lnTo>
                    <a:pt x="3144" y="1498"/>
                  </a:lnTo>
                  <a:lnTo>
                    <a:pt x="3110" y="1464"/>
                  </a:lnTo>
                  <a:lnTo>
                    <a:pt x="3082" y="1439"/>
                  </a:lnTo>
                  <a:lnTo>
                    <a:pt x="3072" y="1429"/>
                  </a:lnTo>
                  <a:lnTo>
                    <a:pt x="3060" y="1419"/>
                  </a:lnTo>
                  <a:lnTo>
                    <a:pt x="3044" y="1409"/>
                  </a:lnTo>
                  <a:lnTo>
                    <a:pt x="3028" y="1401"/>
                  </a:lnTo>
                  <a:lnTo>
                    <a:pt x="3006" y="1395"/>
                  </a:lnTo>
                  <a:lnTo>
                    <a:pt x="2983" y="1395"/>
                  </a:lnTo>
                  <a:lnTo>
                    <a:pt x="2957" y="1399"/>
                  </a:lnTo>
                  <a:lnTo>
                    <a:pt x="2927" y="1409"/>
                  </a:lnTo>
                  <a:lnTo>
                    <a:pt x="2891" y="1429"/>
                  </a:lnTo>
                  <a:lnTo>
                    <a:pt x="2853" y="1456"/>
                  </a:lnTo>
                  <a:lnTo>
                    <a:pt x="2811" y="1494"/>
                  </a:lnTo>
                  <a:lnTo>
                    <a:pt x="2766" y="1546"/>
                  </a:lnTo>
                  <a:lnTo>
                    <a:pt x="2724" y="1602"/>
                  </a:lnTo>
                  <a:lnTo>
                    <a:pt x="2690" y="1659"/>
                  </a:lnTo>
                  <a:lnTo>
                    <a:pt x="2501" y="2008"/>
                  </a:lnTo>
                  <a:lnTo>
                    <a:pt x="2479" y="2043"/>
                  </a:lnTo>
                  <a:lnTo>
                    <a:pt x="2449" y="2081"/>
                  </a:lnTo>
                  <a:lnTo>
                    <a:pt x="2415" y="2119"/>
                  </a:lnTo>
                  <a:lnTo>
                    <a:pt x="2354" y="2173"/>
                  </a:lnTo>
                  <a:lnTo>
                    <a:pt x="2286" y="2219"/>
                  </a:lnTo>
                  <a:lnTo>
                    <a:pt x="2217" y="2252"/>
                  </a:lnTo>
                  <a:lnTo>
                    <a:pt x="2145" y="2274"/>
                  </a:lnTo>
                  <a:lnTo>
                    <a:pt x="2071" y="2286"/>
                  </a:lnTo>
                  <a:lnTo>
                    <a:pt x="1998" y="2286"/>
                  </a:lnTo>
                  <a:lnTo>
                    <a:pt x="1922" y="2274"/>
                  </a:lnTo>
                  <a:lnTo>
                    <a:pt x="1858" y="2254"/>
                  </a:lnTo>
                  <a:lnTo>
                    <a:pt x="1797" y="2226"/>
                  </a:lnTo>
                  <a:lnTo>
                    <a:pt x="1741" y="2193"/>
                  </a:lnTo>
                  <a:lnTo>
                    <a:pt x="1689" y="2151"/>
                  </a:lnTo>
                  <a:lnTo>
                    <a:pt x="1641" y="2103"/>
                  </a:lnTo>
                  <a:lnTo>
                    <a:pt x="1602" y="2049"/>
                  </a:lnTo>
                  <a:lnTo>
                    <a:pt x="1568" y="1992"/>
                  </a:lnTo>
                  <a:lnTo>
                    <a:pt x="1546" y="1942"/>
                  </a:lnTo>
                  <a:lnTo>
                    <a:pt x="1530" y="1892"/>
                  </a:lnTo>
                  <a:lnTo>
                    <a:pt x="1522" y="1844"/>
                  </a:lnTo>
                  <a:lnTo>
                    <a:pt x="1520" y="1799"/>
                  </a:lnTo>
                  <a:lnTo>
                    <a:pt x="1526" y="1755"/>
                  </a:lnTo>
                  <a:lnTo>
                    <a:pt x="1538" y="1717"/>
                  </a:lnTo>
                  <a:lnTo>
                    <a:pt x="2097" y="404"/>
                  </a:lnTo>
                  <a:lnTo>
                    <a:pt x="2115" y="368"/>
                  </a:lnTo>
                  <a:lnTo>
                    <a:pt x="2141" y="330"/>
                  </a:lnTo>
                  <a:lnTo>
                    <a:pt x="2171" y="290"/>
                  </a:lnTo>
                  <a:lnTo>
                    <a:pt x="2207" y="251"/>
                  </a:lnTo>
                  <a:lnTo>
                    <a:pt x="2226" y="233"/>
                  </a:lnTo>
                  <a:lnTo>
                    <a:pt x="2250" y="211"/>
                  </a:lnTo>
                  <a:lnTo>
                    <a:pt x="2280" y="187"/>
                  </a:lnTo>
                  <a:lnTo>
                    <a:pt x="2316" y="161"/>
                  </a:lnTo>
                  <a:lnTo>
                    <a:pt x="2358" y="133"/>
                  </a:lnTo>
                  <a:lnTo>
                    <a:pt x="2404" y="107"/>
                  </a:lnTo>
                  <a:lnTo>
                    <a:pt x="2453" y="81"/>
                  </a:lnTo>
                  <a:lnTo>
                    <a:pt x="2509" y="58"/>
                  </a:lnTo>
                  <a:lnTo>
                    <a:pt x="2571" y="36"/>
                  </a:lnTo>
                  <a:lnTo>
                    <a:pt x="2634" y="20"/>
                  </a:lnTo>
                  <a:lnTo>
                    <a:pt x="2706" y="6"/>
                  </a:lnTo>
                  <a:lnTo>
                    <a:pt x="2780" y="0"/>
                  </a:lnTo>
                  <a:lnTo>
                    <a:pt x="28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2E63"/>
                </a:solidFill>
                <a:effectLst/>
                <a:uLnTx/>
                <a:uFillTx/>
                <a:latin typeface="Verdana"/>
                <a:ea typeface="+mn-ea"/>
                <a:cs typeface="+mn-cs"/>
              </a:endParaRPr>
            </a:p>
          </p:txBody>
        </p:sp>
        <p:sp>
          <p:nvSpPr>
            <p:cNvPr id="32" name="Freeform 22"/>
            <p:cNvSpPr>
              <a:spLocks noEditPoints="1"/>
            </p:cNvSpPr>
            <p:nvPr/>
          </p:nvSpPr>
          <p:spPr bwMode="auto">
            <a:xfrm>
              <a:off x="8393113" y="908051"/>
              <a:ext cx="1611313" cy="1612900"/>
            </a:xfrm>
            <a:custGeom>
              <a:avLst/>
              <a:gdLst>
                <a:gd name="T0" fmla="*/ 1321 w 2029"/>
                <a:gd name="T1" fmla="*/ 1301 h 2032"/>
                <a:gd name="T2" fmla="*/ 1233 w 2029"/>
                <a:gd name="T3" fmla="*/ 1345 h 2032"/>
                <a:gd name="T4" fmla="*/ 1171 w 2029"/>
                <a:gd name="T5" fmla="*/ 1421 h 2032"/>
                <a:gd name="T6" fmla="*/ 1150 w 2029"/>
                <a:gd name="T7" fmla="*/ 1520 h 2032"/>
                <a:gd name="T8" fmla="*/ 1171 w 2029"/>
                <a:gd name="T9" fmla="*/ 1618 h 2032"/>
                <a:gd name="T10" fmla="*/ 1233 w 2029"/>
                <a:gd name="T11" fmla="*/ 1693 h 2032"/>
                <a:gd name="T12" fmla="*/ 1321 w 2029"/>
                <a:gd name="T13" fmla="*/ 1737 h 2032"/>
                <a:gd name="T14" fmla="*/ 1424 w 2029"/>
                <a:gd name="T15" fmla="*/ 1737 h 2032"/>
                <a:gd name="T16" fmla="*/ 1512 w 2029"/>
                <a:gd name="T17" fmla="*/ 1693 h 2032"/>
                <a:gd name="T18" fmla="*/ 1573 w 2029"/>
                <a:gd name="T19" fmla="*/ 1618 h 2032"/>
                <a:gd name="T20" fmla="*/ 1595 w 2029"/>
                <a:gd name="T21" fmla="*/ 1520 h 2032"/>
                <a:gd name="T22" fmla="*/ 1573 w 2029"/>
                <a:gd name="T23" fmla="*/ 1421 h 2032"/>
                <a:gd name="T24" fmla="*/ 1512 w 2029"/>
                <a:gd name="T25" fmla="*/ 1345 h 2032"/>
                <a:gd name="T26" fmla="*/ 1424 w 2029"/>
                <a:gd name="T27" fmla="*/ 1301 h 2032"/>
                <a:gd name="T28" fmla="*/ 632 w 2029"/>
                <a:gd name="T29" fmla="*/ 0 h 2032"/>
                <a:gd name="T30" fmla="*/ 726 w 2029"/>
                <a:gd name="T31" fmla="*/ 8 h 2032"/>
                <a:gd name="T32" fmla="*/ 811 w 2029"/>
                <a:gd name="T33" fmla="*/ 48 h 2032"/>
                <a:gd name="T34" fmla="*/ 1951 w 2029"/>
                <a:gd name="T35" fmla="*/ 1182 h 2032"/>
                <a:gd name="T36" fmla="*/ 2007 w 2029"/>
                <a:gd name="T37" fmla="*/ 1262 h 2032"/>
                <a:gd name="T38" fmla="*/ 2029 w 2029"/>
                <a:gd name="T39" fmla="*/ 1351 h 2032"/>
                <a:gd name="T40" fmla="*/ 2023 w 2029"/>
                <a:gd name="T41" fmla="*/ 1443 h 2032"/>
                <a:gd name="T42" fmla="*/ 1983 w 2029"/>
                <a:gd name="T43" fmla="*/ 1530 h 2032"/>
                <a:gd name="T44" fmla="*/ 1565 w 2029"/>
                <a:gd name="T45" fmla="*/ 1952 h 2032"/>
                <a:gd name="T46" fmla="*/ 1486 w 2029"/>
                <a:gd name="T47" fmla="*/ 2008 h 2032"/>
                <a:gd name="T48" fmla="*/ 1396 w 2029"/>
                <a:gd name="T49" fmla="*/ 2032 h 2032"/>
                <a:gd name="T50" fmla="*/ 1305 w 2029"/>
                <a:gd name="T51" fmla="*/ 2024 h 2032"/>
                <a:gd name="T52" fmla="*/ 1219 w 2029"/>
                <a:gd name="T53" fmla="*/ 1984 h 2032"/>
                <a:gd name="T54" fmla="*/ 77 w 2029"/>
                <a:gd name="T55" fmla="*/ 850 h 2032"/>
                <a:gd name="T56" fmla="*/ 23 w 2029"/>
                <a:gd name="T57" fmla="*/ 770 h 2032"/>
                <a:gd name="T58" fmla="*/ 0 w 2029"/>
                <a:gd name="T59" fmla="*/ 680 h 2032"/>
                <a:gd name="T60" fmla="*/ 8 w 2029"/>
                <a:gd name="T61" fmla="*/ 587 h 2032"/>
                <a:gd name="T62" fmla="*/ 45 w 2029"/>
                <a:gd name="T63" fmla="*/ 501 h 2032"/>
                <a:gd name="T64" fmla="*/ 463 w 2029"/>
                <a:gd name="T65" fmla="*/ 80 h 2032"/>
                <a:gd name="T66" fmla="*/ 543 w 2029"/>
                <a:gd name="T67" fmla="*/ 24 h 2032"/>
                <a:gd name="T68" fmla="*/ 632 w 2029"/>
                <a:gd name="T69"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29" h="2032">
                  <a:moveTo>
                    <a:pt x="1372" y="1295"/>
                  </a:moveTo>
                  <a:lnTo>
                    <a:pt x="1321" y="1301"/>
                  </a:lnTo>
                  <a:lnTo>
                    <a:pt x="1275" y="1319"/>
                  </a:lnTo>
                  <a:lnTo>
                    <a:pt x="1233" y="1345"/>
                  </a:lnTo>
                  <a:lnTo>
                    <a:pt x="1197" y="1379"/>
                  </a:lnTo>
                  <a:lnTo>
                    <a:pt x="1171" y="1421"/>
                  </a:lnTo>
                  <a:lnTo>
                    <a:pt x="1156" y="1468"/>
                  </a:lnTo>
                  <a:lnTo>
                    <a:pt x="1150" y="1520"/>
                  </a:lnTo>
                  <a:lnTo>
                    <a:pt x="1156" y="1572"/>
                  </a:lnTo>
                  <a:lnTo>
                    <a:pt x="1171" y="1618"/>
                  </a:lnTo>
                  <a:lnTo>
                    <a:pt x="1197" y="1659"/>
                  </a:lnTo>
                  <a:lnTo>
                    <a:pt x="1233" y="1693"/>
                  </a:lnTo>
                  <a:lnTo>
                    <a:pt x="1275" y="1721"/>
                  </a:lnTo>
                  <a:lnTo>
                    <a:pt x="1321" y="1737"/>
                  </a:lnTo>
                  <a:lnTo>
                    <a:pt x="1372" y="1743"/>
                  </a:lnTo>
                  <a:lnTo>
                    <a:pt x="1424" y="1737"/>
                  </a:lnTo>
                  <a:lnTo>
                    <a:pt x="1470" y="1721"/>
                  </a:lnTo>
                  <a:lnTo>
                    <a:pt x="1512" y="1693"/>
                  </a:lnTo>
                  <a:lnTo>
                    <a:pt x="1548" y="1659"/>
                  </a:lnTo>
                  <a:lnTo>
                    <a:pt x="1573" y="1618"/>
                  </a:lnTo>
                  <a:lnTo>
                    <a:pt x="1591" y="1572"/>
                  </a:lnTo>
                  <a:lnTo>
                    <a:pt x="1595" y="1520"/>
                  </a:lnTo>
                  <a:lnTo>
                    <a:pt x="1591" y="1468"/>
                  </a:lnTo>
                  <a:lnTo>
                    <a:pt x="1573" y="1421"/>
                  </a:lnTo>
                  <a:lnTo>
                    <a:pt x="1548" y="1379"/>
                  </a:lnTo>
                  <a:lnTo>
                    <a:pt x="1512" y="1345"/>
                  </a:lnTo>
                  <a:lnTo>
                    <a:pt x="1472" y="1319"/>
                  </a:lnTo>
                  <a:lnTo>
                    <a:pt x="1424" y="1301"/>
                  </a:lnTo>
                  <a:lnTo>
                    <a:pt x="1372" y="1295"/>
                  </a:lnTo>
                  <a:close/>
                  <a:moveTo>
                    <a:pt x="632" y="0"/>
                  </a:moveTo>
                  <a:lnTo>
                    <a:pt x="680" y="0"/>
                  </a:lnTo>
                  <a:lnTo>
                    <a:pt x="726" y="8"/>
                  </a:lnTo>
                  <a:lnTo>
                    <a:pt x="770" y="24"/>
                  </a:lnTo>
                  <a:lnTo>
                    <a:pt x="811" y="48"/>
                  </a:lnTo>
                  <a:lnTo>
                    <a:pt x="849" y="80"/>
                  </a:lnTo>
                  <a:lnTo>
                    <a:pt x="1951" y="1182"/>
                  </a:lnTo>
                  <a:lnTo>
                    <a:pt x="1983" y="1220"/>
                  </a:lnTo>
                  <a:lnTo>
                    <a:pt x="2007" y="1262"/>
                  </a:lnTo>
                  <a:lnTo>
                    <a:pt x="2023" y="1305"/>
                  </a:lnTo>
                  <a:lnTo>
                    <a:pt x="2029" y="1351"/>
                  </a:lnTo>
                  <a:lnTo>
                    <a:pt x="2029" y="1397"/>
                  </a:lnTo>
                  <a:lnTo>
                    <a:pt x="2023" y="1443"/>
                  </a:lnTo>
                  <a:lnTo>
                    <a:pt x="2007" y="1488"/>
                  </a:lnTo>
                  <a:lnTo>
                    <a:pt x="1983" y="1530"/>
                  </a:lnTo>
                  <a:lnTo>
                    <a:pt x="1951" y="1568"/>
                  </a:lnTo>
                  <a:lnTo>
                    <a:pt x="1565" y="1952"/>
                  </a:lnTo>
                  <a:lnTo>
                    <a:pt x="1528" y="1984"/>
                  </a:lnTo>
                  <a:lnTo>
                    <a:pt x="1486" y="2008"/>
                  </a:lnTo>
                  <a:lnTo>
                    <a:pt x="1442" y="2024"/>
                  </a:lnTo>
                  <a:lnTo>
                    <a:pt x="1396" y="2032"/>
                  </a:lnTo>
                  <a:lnTo>
                    <a:pt x="1351" y="2032"/>
                  </a:lnTo>
                  <a:lnTo>
                    <a:pt x="1305" y="2024"/>
                  </a:lnTo>
                  <a:lnTo>
                    <a:pt x="1259" y="2008"/>
                  </a:lnTo>
                  <a:lnTo>
                    <a:pt x="1219" y="1984"/>
                  </a:lnTo>
                  <a:lnTo>
                    <a:pt x="1181" y="1952"/>
                  </a:lnTo>
                  <a:lnTo>
                    <a:pt x="77" y="850"/>
                  </a:lnTo>
                  <a:lnTo>
                    <a:pt x="45" y="812"/>
                  </a:lnTo>
                  <a:lnTo>
                    <a:pt x="23" y="770"/>
                  </a:lnTo>
                  <a:lnTo>
                    <a:pt x="8" y="726"/>
                  </a:lnTo>
                  <a:lnTo>
                    <a:pt x="0" y="680"/>
                  </a:lnTo>
                  <a:lnTo>
                    <a:pt x="0" y="633"/>
                  </a:lnTo>
                  <a:lnTo>
                    <a:pt x="8" y="587"/>
                  </a:lnTo>
                  <a:lnTo>
                    <a:pt x="23" y="543"/>
                  </a:lnTo>
                  <a:lnTo>
                    <a:pt x="45" y="501"/>
                  </a:lnTo>
                  <a:lnTo>
                    <a:pt x="77" y="464"/>
                  </a:lnTo>
                  <a:lnTo>
                    <a:pt x="463" y="80"/>
                  </a:lnTo>
                  <a:lnTo>
                    <a:pt x="501" y="48"/>
                  </a:lnTo>
                  <a:lnTo>
                    <a:pt x="543" y="24"/>
                  </a:lnTo>
                  <a:lnTo>
                    <a:pt x="587" y="8"/>
                  </a:lnTo>
                  <a:lnTo>
                    <a:pt x="6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2E63"/>
                </a:solidFill>
                <a:effectLst/>
                <a:uLnTx/>
                <a:uFillTx/>
                <a:latin typeface="Verdana"/>
                <a:ea typeface="+mn-ea"/>
                <a:cs typeface="+mn-cs"/>
              </a:endParaRPr>
            </a:p>
          </p:txBody>
        </p:sp>
      </p:grpSp>
      <p:sp>
        <p:nvSpPr>
          <p:cNvPr id="33" name="TextBox 32"/>
          <p:cNvSpPr txBox="1"/>
          <p:nvPr/>
        </p:nvSpPr>
        <p:spPr>
          <a:xfrm>
            <a:off x="3808313" y="1659586"/>
            <a:ext cx="1958072"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AHVUUDET</a:t>
            </a:r>
          </a:p>
        </p:txBody>
      </p:sp>
      <p:sp>
        <p:nvSpPr>
          <p:cNvPr id="34" name="TextBox 33"/>
          <p:cNvSpPr txBox="1"/>
          <p:nvPr/>
        </p:nvSpPr>
        <p:spPr>
          <a:xfrm>
            <a:off x="6642019" y="1641733"/>
            <a:ext cx="1958072" cy="369332"/>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white"/>
                </a:solidFill>
                <a:effectLst/>
                <a:uLnTx/>
                <a:uFillTx/>
                <a:latin typeface="Arial" pitchFamily="34" charset="0"/>
                <a:ea typeface="+mn-ea"/>
                <a:cs typeface="Arial" pitchFamily="34" charset="0"/>
              </a:rPr>
              <a:t>EIKKOUDET</a:t>
            </a:r>
            <a:endParaRPr kumimoji="0" lang="en-IN"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5" name="TextBox 34"/>
          <p:cNvSpPr txBox="1"/>
          <p:nvPr/>
        </p:nvSpPr>
        <p:spPr>
          <a:xfrm>
            <a:off x="3849447" y="3986353"/>
            <a:ext cx="2207964"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white"/>
                </a:solidFill>
                <a:effectLst/>
                <a:uLnTx/>
                <a:uFillTx/>
                <a:latin typeface="Arial" pitchFamily="34" charset="0"/>
                <a:ea typeface="+mn-ea"/>
                <a:cs typeface="Arial" pitchFamily="34" charset="0"/>
              </a:rPr>
              <a:t>AHDOLLI-SUUDET</a:t>
            </a:r>
            <a:endParaRPr kumimoji="0" lang="en-IN"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6210094" y="4273857"/>
            <a:ext cx="1958072" cy="369332"/>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white"/>
                </a:solidFill>
                <a:effectLst/>
                <a:uLnTx/>
                <a:uFillTx/>
                <a:latin typeface="Arial" pitchFamily="34" charset="0"/>
                <a:ea typeface="+mn-ea"/>
                <a:cs typeface="Arial" pitchFamily="34" charset="0"/>
              </a:rPr>
              <a:t>HAT</a:t>
            </a:r>
            <a:endParaRPr kumimoji="0" lang="en-IN"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8" name="Rectangle 37"/>
          <p:cNvSpPr/>
          <p:nvPr/>
        </p:nvSpPr>
        <p:spPr>
          <a:xfrm>
            <a:off x="3480801" y="4708515"/>
            <a:ext cx="2170663" cy="111831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400">
                <a:solidFill>
                  <a:prstClr val="white"/>
                </a:solidFill>
                <a:latin typeface="Arial" pitchFamily="34" charset="0"/>
                <a:cs typeface="Arial" pitchFamily="34" charset="0"/>
              </a:rPr>
              <a:t>ALUEIDEN</a:t>
            </a:r>
            <a:r>
              <a:rPr kumimoji="0" lang="en-IN" sz="1400" b="0" i="0" u="none" strike="noStrike" kern="1200" cap="none" spc="0" normalizeH="0" baseline="0" noProof="0">
                <a:ln>
                  <a:noFill/>
                </a:ln>
                <a:solidFill>
                  <a:prstClr val="white"/>
                </a:solidFill>
                <a:effectLst/>
                <a:uLnTx/>
                <a:uFillTx/>
                <a:latin typeface="Arial" pitchFamily="34" charset="0"/>
                <a:ea typeface="+mn-ea"/>
                <a:cs typeface="Arial" pitchFamily="34" charset="0"/>
              </a:rPr>
              <a:t> </a:t>
            </a: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VÄLINEN YHTEISTYÖ </a:t>
            </a:r>
            <a:endParaRPr kumimoji="0" lang="en-IN" sz="1067"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067"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white"/>
                </a:solidFill>
                <a:effectLst/>
                <a:uLnTx/>
                <a:uFillTx/>
                <a:latin typeface="Arial" pitchFamily="34" charset="0"/>
                <a:ea typeface="+mn-ea"/>
                <a:cs typeface="Arial" pitchFamily="34" charset="0"/>
              </a:rPr>
              <a:t>ALUEIDEN </a:t>
            </a: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JA KUNTIEN VÄLINEN YHTEISTYÖ</a:t>
            </a:r>
          </a:p>
        </p:txBody>
      </p:sp>
      <p:sp>
        <p:nvSpPr>
          <p:cNvPr id="39" name="Rectangle 38"/>
          <p:cNvSpPr/>
          <p:nvPr/>
        </p:nvSpPr>
        <p:spPr>
          <a:xfrm>
            <a:off x="6626413" y="2015361"/>
            <a:ext cx="2360903" cy="116955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LÄHTÖTILANTEESSA ERILAISET TOIMINTAKULTTUURIT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TIUKKA AIKATAULU</a:t>
            </a:r>
          </a:p>
        </p:txBody>
      </p:sp>
      <p:sp>
        <p:nvSpPr>
          <p:cNvPr id="40" name="Rectangle 39"/>
          <p:cNvSpPr/>
          <p:nvPr/>
        </p:nvSpPr>
        <p:spPr>
          <a:xfrm>
            <a:off x="6400570" y="4738421"/>
            <a:ext cx="2854072" cy="116955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white"/>
                </a:solidFill>
                <a:effectLst/>
                <a:uLnTx/>
                <a:uFillTx/>
                <a:latin typeface="Arial" pitchFamily="34" charset="0"/>
                <a:ea typeface="+mn-ea"/>
                <a:cs typeface="Arial" pitchFamily="34" charset="0"/>
              </a:rPr>
              <a:t>KESKITTÄMISEN </a:t>
            </a: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RISKIT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EPÄSELVÄ TYÖNJAKO</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KUNTIEN OSAAMISEN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VARMISTAMINEN</a:t>
            </a:r>
          </a:p>
        </p:txBody>
      </p:sp>
      <p:sp>
        <p:nvSpPr>
          <p:cNvPr id="41" name="Rectangle 36"/>
          <p:cNvSpPr/>
          <p:nvPr/>
        </p:nvSpPr>
        <p:spPr>
          <a:xfrm>
            <a:off x="3404145" y="1922704"/>
            <a:ext cx="2586963" cy="160043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UUSI JOHTAMIS-JÄRJESTELMÄ</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OSAAMISEN VARMISTAMINEN JA </a:t>
            </a:r>
            <a:r>
              <a:rPr kumimoji="0" lang="en-IN" sz="1400" b="0" i="0" u="none" strike="noStrike" kern="1200" cap="none" spc="0" normalizeH="0" baseline="0" noProof="0">
                <a:ln>
                  <a:noFill/>
                </a:ln>
                <a:solidFill>
                  <a:prstClr val="white"/>
                </a:solidFill>
                <a:effectLst/>
                <a:uLnTx/>
                <a:uFillTx/>
                <a:latin typeface="Arial" pitchFamily="34" charset="0"/>
                <a:ea typeface="+mn-ea"/>
                <a:cs typeface="Arial" pitchFamily="34" charset="0"/>
              </a:rPr>
              <a:t>KEHITTÄMINEN (HVA)</a:t>
            </a:r>
            <a:endPar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 name="Suorakulmio 1"/>
          <p:cNvSpPr/>
          <p:nvPr/>
        </p:nvSpPr>
        <p:spPr>
          <a:xfrm>
            <a:off x="1750253" y="334212"/>
            <a:ext cx="11975432" cy="1200329"/>
          </a:xfrm>
          <a:prstGeom prst="rect">
            <a:avLst/>
          </a:prstGeom>
        </p:spPr>
        <p:txBody>
          <a:bodyPr vert="horz" lIns="0" tIns="0" rIns="0" bIns="0" rtlCol="0" anchor="t" anchorCtr="0">
            <a:normAutofit fontScale="97500"/>
          </a:bodyPr>
          <a:lstStyle/>
          <a:p>
            <a:pPr>
              <a:lnSpc>
                <a:spcPct val="90000"/>
              </a:lnSpc>
              <a:spcBef>
                <a:spcPct val="0"/>
              </a:spcBef>
            </a:pPr>
            <a:r>
              <a:rPr lang="fi-FI" sz="4000">
                <a:solidFill>
                  <a:schemeClr val="accent3"/>
                </a:solidFill>
                <a:latin typeface="Work Sans ExtraBold" panose="00000900000000000000" pitchFamily="2" charset="0"/>
                <a:ea typeface="+mj-ea"/>
                <a:cs typeface="+mj-cs"/>
              </a:rPr>
              <a:t>Sote-uudistuksen </a:t>
            </a:r>
            <a:r>
              <a:rPr lang="fi-FI" sz="4000" dirty="0">
                <a:solidFill>
                  <a:schemeClr val="accent3"/>
                </a:solidFill>
                <a:latin typeface="Work Sans ExtraBold" panose="00000900000000000000" pitchFamily="2" charset="0"/>
                <a:ea typeface="+mj-ea"/>
                <a:cs typeface="+mj-cs"/>
              </a:rPr>
              <a:t>mahdollisuudet</a:t>
            </a:r>
          </a:p>
        </p:txBody>
      </p:sp>
    </p:spTree>
    <p:extLst>
      <p:ext uri="{BB962C8B-B14F-4D97-AF65-F5344CB8AC3E}">
        <p14:creationId xmlns:p14="http://schemas.microsoft.com/office/powerpoint/2010/main" val="217765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F3E6FE-6EFA-4730-9140-625E45202413}"/>
              </a:ext>
            </a:extLst>
          </p:cNvPr>
          <p:cNvSpPr>
            <a:spLocks noGrp="1"/>
          </p:cNvSpPr>
          <p:nvPr>
            <p:ph type="title"/>
          </p:nvPr>
        </p:nvSpPr>
        <p:spPr>
          <a:xfrm>
            <a:off x="1015033" y="729108"/>
            <a:ext cx="8072438" cy="1008113"/>
          </a:xfrm>
        </p:spPr>
        <p:txBody>
          <a:bodyPr anchor="b"/>
          <a:lstStyle/>
          <a:p>
            <a:r>
              <a:rPr lang="fi-FI" sz="3600"/>
              <a:t>Verkostomaisen yhteistyön onnistumisen keskeisimmät edellytykset</a:t>
            </a:r>
          </a:p>
        </p:txBody>
      </p:sp>
      <p:sp>
        <p:nvSpPr>
          <p:cNvPr id="4" name="Sisällön paikkamerkki 3">
            <a:extLst>
              <a:ext uri="{FF2B5EF4-FFF2-40B4-BE49-F238E27FC236}">
                <a16:creationId xmlns:a16="http://schemas.microsoft.com/office/drawing/2014/main" id="{AE9DE9F0-C1DC-46A1-962A-896D9CA74419}"/>
              </a:ext>
            </a:extLst>
          </p:cNvPr>
          <p:cNvSpPr>
            <a:spLocks noGrp="1"/>
          </p:cNvSpPr>
          <p:nvPr>
            <p:ph sz="half" idx="1"/>
          </p:nvPr>
        </p:nvSpPr>
        <p:spPr/>
        <p:txBody>
          <a:bodyPr/>
          <a:lstStyle/>
          <a:p>
            <a:r>
              <a:rPr lang="fi-FI" dirty="0"/>
              <a:t>Tunteminen</a:t>
            </a:r>
          </a:p>
          <a:p>
            <a:r>
              <a:rPr lang="fi-FI" sz="1200" dirty="0">
                <a:latin typeface="+mn-lt"/>
              </a:rPr>
              <a:t>Tunteminen lisää luottamusta ja luottamus avoimuutta ja yhteistyön tuloksellisuutta. Hyvinvointialueen ja kuntien ja niiden edustajien tulisi tuntea toisensa ja niiden odotukset ja tavoitteet mahdollisimman hyvin. Mitä paremmin eri toimijoiden odotukset ja tavoitteet tunnistetaan, sen paremmin yhteistyötä voidaan suunnitella ja johtaa yhteisten ja samansuuntaisten päämäärien saavuttamiseksi. Myös intressiristiriidat on hyvä avoimesti tunnistaa sen välttämiseksi, etteivät ne vinouta yhteistyötä. Myös eri osapuolten vahvuuksien tunnistaminen on tärkeää.</a:t>
            </a:r>
          </a:p>
        </p:txBody>
      </p:sp>
      <p:sp>
        <p:nvSpPr>
          <p:cNvPr id="3" name="Dian numeron paikkamerkki 2">
            <a:extLst>
              <a:ext uri="{FF2B5EF4-FFF2-40B4-BE49-F238E27FC236}">
                <a16:creationId xmlns:a16="http://schemas.microsoft.com/office/drawing/2014/main" id="{94674912-78A8-4B97-8013-0804355A717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
        <p:nvSpPr>
          <p:cNvPr id="5" name="Sisällön paikkamerkki 4">
            <a:extLst>
              <a:ext uri="{FF2B5EF4-FFF2-40B4-BE49-F238E27FC236}">
                <a16:creationId xmlns:a16="http://schemas.microsoft.com/office/drawing/2014/main" id="{10093D4E-80ED-45B2-9739-16A166DF62D1}"/>
              </a:ext>
            </a:extLst>
          </p:cNvPr>
          <p:cNvSpPr>
            <a:spLocks noGrp="1"/>
          </p:cNvSpPr>
          <p:nvPr>
            <p:ph sz="half" idx="13"/>
          </p:nvPr>
        </p:nvSpPr>
        <p:spPr/>
        <p:txBody>
          <a:bodyPr/>
          <a:lstStyle/>
          <a:p>
            <a:r>
              <a:rPr lang="fi-FI" dirty="0"/>
              <a:t>Luottamus</a:t>
            </a:r>
          </a:p>
          <a:p>
            <a:r>
              <a:rPr lang="fi-FI" sz="1200" dirty="0">
                <a:latin typeface="+mn-lt"/>
              </a:rPr>
              <a:t>Yhteistyön tärkein rakennusaine on luottamus, ja jotta luottamusta on, sen rakentamiseen pitää investoida aikaa. Luottamus voi syntyä vain siitä, että kuntien ja hyvinvointialueen yhteiset tavoitteet ja toimenpiteet niiden toteuttamiseksi tehdään näkyväksi ja voidaan luottaan että osapuolet tavoittelevat niitä yhdessä, osaoptimoinnin sijaan. Selkeät ja ennakolta yhdessä sovitut rakenteet ja toimintamallit lisäävät osapuolten välistä luottamusta ja mahdollistavat myös yhteistyössä esiin nousevien haasteiden ja ristiriitatilanteiden ratkaisemisen.</a:t>
            </a:r>
            <a:endParaRPr lang="fi-FI" dirty="0"/>
          </a:p>
        </p:txBody>
      </p:sp>
      <p:sp>
        <p:nvSpPr>
          <p:cNvPr id="6" name="Sisällön paikkamerkki 5">
            <a:extLst>
              <a:ext uri="{FF2B5EF4-FFF2-40B4-BE49-F238E27FC236}">
                <a16:creationId xmlns:a16="http://schemas.microsoft.com/office/drawing/2014/main" id="{7CE7FF9C-EB8C-47FF-A75B-63AD93CA488B}"/>
              </a:ext>
            </a:extLst>
          </p:cNvPr>
          <p:cNvSpPr>
            <a:spLocks noGrp="1"/>
          </p:cNvSpPr>
          <p:nvPr>
            <p:ph sz="half" idx="14"/>
          </p:nvPr>
        </p:nvSpPr>
        <p:spPr/>
        <p:txBody>
          <a:bodyPr/>
          <a:lstStyle/>
          <a:p>
            <a:r>
              <a:rPr lang="fi-FI" dirty="0"/>
              <a:t>Sitoutuminen</a:t>
            </a:r>
          </a:p>
          <a:p>
            <a:r>
              <a:rPr lang="fi-FI" sz="1200" dirty="0">
                <a:latin typeface="+mn-lt"/>
              </a:rPr>
              <a:t>Yhteistyössä onnistuminen edellyttää pitkäjänteistä sitoutumista. Sitoutuminen ja motivaatio ovat pitkälti kiinni siitä kokemuksesta, kuinka hyödylliseksi osapuolet kokevat yhteistyön hyödyt ja panos-tuotossuhteen. Sitoutuminen edellyttää myös tasavertaisuuden toteutumista ja kollektiivista ja osallistavaa yhteistyön tavoitteita ja toteutustapoja koskevaa päätöksentekoa. Päätöksiin ja yhteistyöhön sitoutuminen on sen sijaan huomattavasti parempaa, kun kaikki ovat olleet päätöksenteossa osallisena. </a:t>
            </a:r>
          </a:p>
          <a:p>
            <a:endParaRPr lang="fi-FI" dirty="0"/>
          </a:p>
        </p:txBody>
      </p:sp>
      <p:pic>
        <p:nvPicPr>
          <p:cNvPr id="11" name="Kuva 10">
            <a:extLst>
              <a:ext uri="{FF2B5EF4-FFF2-40B4-BE49-F238E27FC236}">
                <a16:creationId xmlns:a16="http://schemas.microsoft.com/office/drawing/2014/main" id="{BD76882A-5503-42B2-830C-0A621267A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2421" y="212114"/>
            <a:ext cx="1822550" cy="1680796"/>
          </a:xfrm>
          <a:prstGeom prst="rect">
            <a:avLst/>
          </a:prstGeom>
        </p:spPr>
      </p:pic>
      <p:sp>
        <p:nvSpPr>
          <p:cNvPr id="7" name="Tekstiruutu 6">
            <a:extLst>
              <a:ext uri="{FF2B5EF4-FFF2-40B4-BE49-F238E27FC236}">
                <a16:creationId xmlns:a16="http://schemas.microsoft.com/office/drawing/2014/main" id="{25C8FBF0-8D3C-49E0-9E8F-C36E54C1A50B}"/>
              </a:ext>
            </a:extLst>
          </p:cNvPr>
          <p:cNvSpPr txBox="1"/>
          <p:nvPr/>
        </p:nvSpPr>
        <p:spPr>
          <a:xfrm>
            <a:off x="2459246" y="6217568"/>
            <a:ext cx="7992888" cy="307777"/>
          </a:xfrm>
          <a:prstGeom prst="rect">
            <a:avLst/>
          </a:prstGeom>
          <a:noFill/>
        </p:spPr>
        <p:txBody>
          <a:bodyPr wrap="square" rtlCol="0">
            <a:spAutoFit/>
          </a:bodyPr>
          <a:lstStyle/>
          <a:p>
            <a:r>
              <a:rPr lang="fi-FI" sz="1400" i="1"/>
              <a:t>Kuntien ja hyvinvointialueiden yhteistyön johtamisen suositukset, Kuntaliitto 2022</a:t>
            </a:r>
          </a:p>
        </p:txBody>
      </p:sp>
    </p:spTree>
    <p:extLst>
      <p:ext uri="{BB962C8B-B14F-4D97-AF65-F5344CB8AC3E}">
        <p14:creationId xmlns:p14="http://schemas.microsoft.com/office/powerpoint/2010/main" val="45335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A picture containing person, skating, outdoor, young&#10;&#10;Description automatically generated">
            <a:extLst>
              <a:ext uri="{FF2B5EF4-FFF2-40B4-BE49-F238E27FC236}">
                <a16:creationId xmlns:a16="http://schemas.microsoft.com/office/drawing/2014/main" id="{64A1FFFB-54A3-4972-98C3-01C76C012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0861148C-697E-4B67-BDAA-872F34DF1106}" type="slidenum">
              <a:rPr lang="fi-FI" smtClean="0"/>
              <a:pPr/>
              <a:t>18</a:t>
            </a:fld>
            <a:endParaRPr lang="fi-FI"/>
          </a:p>
        </p:txBody>
      </p:sp>
      <p:sp>
        <p:nvSpPr>
          <p:cNvPr id="5" name="Subtitle 4">
            <a:extLst>
              <a:ext uri="{FF2B5EF4-FFF2-40B4-BE49-F238E27FC236}">
                <a16:creationId xmlns:a16="http://schemas.microsoft.com/office/drawing/2014/main" id="{3CEB9380-B3ED-48A0-9D8A-F8DD4C5F17F4}"/>
              </a:ext>
            </a:extLst>
          </p:cNvPr>
          <p:cNvSpPr>
            <a:spLocks noGrp="1"/>
          </p:cNvSpPr>
          <p:nvPr>
            <p:ph type="subTitle" idx="1"/>
          </p:nvPr>
        </p:nvSpPr>
        <p:spPr>
          <a:xfrm>
            <a:off x="766763" y="4221162"/>
            <a:ext cx="10658475" cy="1584325"/>
          </a:xfrm>
        </p:spPr>
        <p:txBody>
          <a:bodyPr/>
          <a:lstStyle/>
          <a:p>
            <a:r>
              <a:rPr lang="en-US"/>
              <a:t>Kuntaliitto.fi/soteuudistus</a:t>
            </a:r>
          </a:p>
          <a:p>
            <a:r>
              <a:rPr lang="en-US"/>
              <a:t>Kuntaliitto.fi/sotemuutostuki</a:t>
            </a:r>
            <a:endParaRPr lang="en-US" dirty="0"/>
          </a:p>
        </p:txBody>
      </p:sp>
      <p:sp>
        <p:nvSpPr>
          <p:cNvPr id="8" name="Title 7">
            <a:extLst>
              <a:ext uri="{FF2B5EF4-FFF2-40B4-BE49-F238E27FC236}">
                <a16:creationId xmlns:a16="http://schemas.microsoft.com/office/drawing/2014/main" id="{083C0D9A-8E79-44CC-84D7-C176221BC59B}"/>
              </a:ext>
            </a:extLst>
          </p:cNvPr>
          <p:cNvSpPr>
            <a:spLocks noGrp="1"/>
          </p:cNvSpPr>
          <p:nvPr>
            <p:ph type="ctrTitle"/>
          </p:nvPr>
        </p:nvSpPr>
        <p:spPr>
          <a:xfrm>
            <a:off x="766763" y="3068430"/>
            <a:ext cx="10658475" cy="1008660"/>
          </a:xfrm>
        </p:spPr>
        <p:txBody>
          <a:bodyPr/>
          <a:lstStyle/>
          <a:p>
            <a:endParaRPr lang="fi-FI" noProof="0" dirty="0"/>
          </a:p>
        </p:txBody>
      </p:sp>
      <p:sp>
        <p:nvSpPr>
          <p:cNvPr id="11" name="Freeform 7">
            <a:hlinkClick r:id="rId3" tooltip="twitter"/>
            <a:extLst>
              <a:ext uri="{FF2B5EF4-FFF2-40B4-BE49-F238E27FC236}">
                <a16:creationId xmlns:a16="http://schemas.microsoft.com/office/drawing/2014/main" id="{7116A892-2FFD-4908-AE84-510AF02F19EE}"/>
              </a:ext>
            </a:extLst>
          </p:cNvPr>
          <p:cNvSpPr>
            <a:spLocks noChangeAspect="1" noEditPoints="1"/>
          </p:cNvSpPr>
          <p:nvPr/>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2" name="Freeform 8">
            <a:hlinkClick r:id="rId4" tooltip="linkedin"/>
            <a:extLst>
              <a:ext uri="{FF2B5EF4-FFF2-40B4-BE49-F238E27FC236}">
                <a16:creationId xmlns:a16="http://schemas.microsoft.com/office/drawing/2014/main" id="{C0E96ECE-A62D-432C-8751-A2E47B0FF837}"/>
              </a:ext>
            </a:extLst>
          </p:cNvPr>
          <p:cNvSpPr>
            <a:spLocks noChangeAspect="1" noEditPoints="1"/>
          </p:cNvSpPr>
          <p:nvPr/>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Freeform 9">
            <a:hlinkClick r:id="rId5" tooltip="instragram"/>
            <a:extLst>
              <a:ext uri="{FF2B5EF4-FFF2-40B4-BE49-F238E27FC236}">
                <a16:creationId xmlns:a16="http://schemas.microsoft.com/office/drawing/2014/main" id="{07E37D7C-FC0A-49DA-8A03-77D5AB32F888}"/>
              </a:ext>
            </a:extLst>
          </p:cNvPr>
          <p:cNvSpPr>
            <a:spLocks noChangeAspect="1" noEditPoints="1"/>
          </p:cNvSpPr>
          <p:nvPr/>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4" name="Picture 13" descr="Icon&#10;&#10;Description automatically generated">
            <a:hlinkClick r:id="rId6"/>
            <a:extLst>
              <a:ext uri="{FF2B5EF4-FFF2-40B4-BE49-F238E27FC236}">
                <a16:creationId xmlns:a16="http://schemas.microsoft.com/office/drawing/2014/main" id="{E6E43DA1-67D5-4D37-BCB0-8D7ED3A1A1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5" name="Freeform 6">
            <a:hlinkClick r:id="rId8" tooltip="Facebook"/>
            <a:extLst>
              <a:ext uri="{FF2B5EF4-FFF2-40B4-BE49-F238E27FC236}">
                <a16:creationId xmlns:a16="http://schemas.microsoft.com/office/drawing/2014/main" id="{095D9EF0-8F7C-473C-9049-C2C319F35A3F}"/>
              </a:ext>
            </a:extLst>
          </p:cNvPr>
          <p:cNvSpPr>
            <a:spLocks noChangeAspect="1"/>
          </p:cNvSpPr>
          <p:nvPr/>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6" name="TextBox 15">
            <a:hlinkClick r:id="rId9"/>
            <a:extLst>
              <a:ext uri="{FF2B5EF4-FFF2-40B4-BE49-F238E27FC236}">
                <a16:creationId xmlns:a16="http://schemas.microsoft.com/office/drawing/2014/main" id="{E19DE445-D5A0-4E92-B116-A09C5B4DBF99}"/>
              </a:ext>
            </a:extLst>
          </p:cNvPr>
          <p:cNvSpPr txBox="1"/>
          <p:nvPr/>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Tree>
    <p:extLst>
      <p:ext uri="{BB962C8B-B14F-4D97-AF65-F5344CB8AC3E}">
        <p14:creationId xmlns:p14="http://schemas.microsoft.com/office/powerpoint/2010/main" val="250169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61AAD326-C18B-484E-85CC-45A4D664DC05}"/>
              </a:ext>
            </a:extLst>
          </p:cNvPr>
          <p:cNvSpPr>
            <a:spLocks noGrp="1"/>
          </p:cNvSpPr>
          <p:nvPr>
            <p:ph type="sldNum" sz="quarter" idx="12"/>
          </p:nvPr>
        </p:nvSpPr>
        <p:spPr/>
        <p:txBody>
          <a:bodyPr/>
          <a:lstStyle/>
          <a:p>
            <a:fld id="{0861148C-697E-4B67-BDAA-872F34DF1106}" type="slidenum">
              <a:rPr lang="fi-FI" smtClean="0"/>
              <a:pPr/>
              <a:t>2</a:t>
            </a:fld>
            <a:endParaRPr lang="fi-FI"/>
          </a:p>
        </p:txBody>
      </p:sp>
      <p:pic>
        <p:nvPicPr>
          <p:cNvPr id="8" name="Kuva 7">
            <a:extLst>
              <a:ext uri="{FF2B5EF4-FFF2-40B4-BE49-F238E27FC236}">
                <a16:creationId xmlns:a16="http://schemas.microsoft.com/office/drawing/2014/main" id="{3415852D-4C40-440C-ADFA-83D3E57FA91B}"/>
              </a:ext>
            </a:extLst>
          </p:cNvPr>
          <p:cNvPicPr>
            <a:picLocks noChangeAspect="1"/>
          </p:cNvPicPr>
          <p:nvPr/>
        </p:nvPicPr>
        <p:blipFill>
          <a:blip r:embed="rId2"/>
          <a:stretch>
            <a:fillRect/>
          </a:stretch>
        </p:blipFill>
        <p:spPr>
          <a:xfrm>
            <a:off x="2207568" y="1030063"/>
            <a:ext cx="7506170" cy="4462684"/>
          </a:xfrm>
          <a:prstGeom prst="rect">
            <a:avLst/>
          </a:prstGeom>
        </p:spPr>
      </p:pic>
      <p:pic>
        <p:nvPicPr>
          <p:cNvPr id="11" name="Kuva 10">
            <a:extLst>
              <a:ext uri="{FF2B5EF4-FFF2-40B4-BE49-F238E27FC236}">
                <a16:creationId xmlns:a16="http://schemas.microsoft.com/office/drawing/2014/main" id="{9984C8C8-27A5-45FF-96E6-E7A5BB1B7F50}"/>
              </a:ext>
            </a:extLst>
          </p:cNvPr>
          <p:cNvPicPr>
            <a:picLocks noChangeAspect="1"/>
          </p:cNvPicPr>
          <p:nvPr/>
        </p:nvPicPr>
        <p:blipFill>
          <a:blip r:embed="rId3"/>
          <a:stretch>
            <a:fillRect/>
          </a:stretch>
        </p:blipFill>
        <p:spPr>
          <a:xfrm>
            <a:off x="3143672" y="5492747"/>
            <a:ext cx="5763519" cy="1295119"/>
          </a:xfrm>
          <a:prstGeom prst="rect">
            <a:avLst/>
          </a:prstGeom>
        </p:spPr>
      </p:pic>
      <p:sp>
        <p:nvSpPr>
          <p:cNvPr id="12" name="Tekstiruutu 11">
            <a:extLst>
              <a:ext uri="{FF2B5EF4-FFF2-40B4-BE49-F238E27FC236}">
                <a16:creationId xmlns:a16="http://schemas.microsoft.com/office/drawing/2014/main" id="{4259159F-1F92-4C16-91A8-EDAF2029F7A1}"/>
              </a:ext>
            </a:extLst>
          </p:cNvPr>
          <p:cNvSpPr txBox="1"/>
          <p:nvPr/>
        </p:nvSpPr>
        <p:spPr>
          <a:xfrm>
            <a:off x="2067124" y="403251"/>
            <a:ext cx="8057752" cy="480131"/>
          </a:xfrm>
          <a:prstGeom prst="rect">
            <a:avLst/>
          </a:prstGeom>
        </p:spPr>
        <p:txBody>
          <a:bodyPr vert="horz" lIns="0" tIns="0" rIns="0" bIns="0" rtlCol="0" anchor="t" anchorCtr="0">
            <a:noAutofit/>
          </a:bodyPr>
          <a:lstStyle>
            <a:lvl1pPr>
              <a:lnSpc>
                <a:spcPct val="90000"/>
              </a:lnSpc>
              <a:spcBef>
                <a:spcPct val="0"/>
              </a:spcBef>
              <a:buNone/>
              <a:defRPr sz="2800">
                <a:solidFill>
                  <a:schemeClr val="accent3"/>
                </a:solidFill>
                <a:latin typeface="Work Sans ExtraBold" panose="00000900000000000000" pitchFamily="2" charset="0"/>
                <a:ea typeface="+mj-ea"/>
                <a:cs typeface="+mj-cs"/>
              </a:defRPr>
            </a:lvl1pPr>
          </a:lstStyle>
          <a:p>
            <a:r>
              <a:rPr lang="fi-FI"/>
              <a:t>ESKO (Elektrooninen Sarja Komputaattori)</a:t>
            </a:r>
          </a:p>
        </p:txBody>
      </p:sp>
      <p:sp>
        <p:nvSpPr>
          <p:cNvPr id="13" name="Tekstiruutu 12">
            <a:extLst>
              <a:ext uri="{FF2B5EF4-FFF2-40B4-BE49-F238E27FC236}">
                <a16:creationId xmlns:a16="http://schemas.microsoft.com/office/drawing/2014/main" id="{D8102A7B-D236-4535-BDA3-B2ADC5C38F50}"/>
              </a:ext>
            </a:extLst>
          </p:cNvPr>
          <p:cNvSpPr txBox="1"/>
          <p:nvPr/>
        </p:nvSpPr>
        <p:spPr>
          <a:xfrm>
            <a:off x="10344472" y="1628800"/>
            <a:ext cx="1008112" cy="923330"/>
          </a:xfrm>
          <a:prstGeom prst="rect">
            <a:avLst/>
          </a:prstGeom>
          <a:noFill/>
        </p:spPr>
        <p:txBody>
          <a:bodyPr wrap="square" rtlCol="0">
            <a:spAutoFit/>
          </a:bodyPr>
          <a:lstStyle/>
          <a:p>
            <a:r>
              <a:rPr lang="fi-FI" i="1"/>
              <a:t>50-luvun loppu</a:t>
            </a:r>
          </a:p>
        </p:txBody>
      </p:sp>
    </p:spTree>
    <p:extLst>
      <p:ext uri="{BB962C8B-B14F-4D97-AF65-F5344CB8AC3E}">
        <p14:creationId xmlns:p14="http://schemas.microsoft.com/office/powerpoint/2010/main" val="77282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2A509455-5342-465F-8284-541298780B0F}"/>
              </a:ext>
            </a:extLst>
          </p:cNvPr>
          <p:cNvSpPr>
            <a:spLocks noGrp="1"/>
          </p:cNvSpPr>
          <p:nvPr>
            <p:ph type="sldNum" sz="quarter" idx="12"/>
          </p:nvPr>
        </p:nvSpPr>
        <p:spPr/>
        <p:txBody>
          <a:bodyPr/>
          <a:lstStyle/>
          <a:p>
            <a:fld id="{0861148C-697E-4B67-BDAA-872F34DF1106}" type="slidenum">
              <a:rPr lang="fi-FI" smtClean="0"/>
              <a:pPr/>
              <a:t>3</a:t>
            </a:fld>
            <a:endParaRPr lang="fi-FI"/>
          </a:p>
        </p:txBody>
      </p:sp>
      <p:pic>
        <p:nvPicPr>
          <p:cNvPr id="9" name="Kuva 8">
            <a:extLst>
              <a:ext uri="{FF2B5EF4-FFF2-40B4-BE49-F238E27FC236}">
                <a16:creationId xmlns:a16="http://schemas.microsoft.com/office/drawing/2014/main" id="{EE7FB05D-7959-4513-B2E3-CB07529CF55B}"/>
              </a:ext>
            </a:extLst>
          </p:cNvPr>
          <p:cNvPicPr>
            <a:picLocks noChangeAspect="1"/>
          </p:cNvPicPr>
          <p:nvPr/>
        </p:nvPicPr>
        <p:blipFill>
          <a:blip r:embed="rId2"/>
          <a:stretch>
            <a:fillRect/>
          </a:stretch>
        </p:blipFill>
        <p:spPr>
          <a:xfrm>
            <a:off x="1991544" y="86220"/>
            <a:ext cx="7796629" cy="1988840"/>
          </a:xfrm>
          <a:prstGeom prst="rect">
            <a:avLst/>
          </a:prstGeom>
        </p:spPr>
      </p:pic>
      <p:pic>
        <p:nvPicPr>
          <p:cNvPr id="11" name="Kuva 10">
            <a:extLst>
              <a:ext uri="{FF2B5EF4-FFF2-40B4-BE49-F238E27FC236}">
                <a16:creationId xmlns:a16="http://schemas.microsoft.com/office/drawing/2014/main" id="{DDE5D0B2-1C3E-4D18-9819-92146CD4B1E0}"/>
              </a:ext>
            </a:extLst>
          </p:cNvPr>
          <p:cNvPicPr>
            <a:picLocks noChangeAspect="1"/>
          </p:cNvPicPr>
          <p:nvPr/>
        </p:nvPicPr>
        <p:blipFill>
          <a:blip r:embed="rId3"/>
          <a:stretch>
            <a:fillRect/>
          </a:stretch>
        </p:blipFill>
        <p:spPr>
          <a:xfrm>
            <a:off x="2063552" y="1940560"/>
            <a:ext cx="3930451" cy="4578031"/>
          </a:xfrm>
          <a:prstGeom prst="rect">
            <a:avLst/>
          </a:prstGeom>
        </p:spPr>
      </p:pic>
      <p:pic>
        <p:nvPicPr>
          <p:cNvPr id="15" name="Kuva 14">
            <a:extLst>
              <a:ext uri="{FF2B5EF4-FFF2-40B4-BE49-F238E27FC236}">
                <a16:creationId xmlns:a16="http://schemas.microsoft.com/office/drawing/2014/main" id="{C24123CE-5529-4779-99F2-90D3F4221762}"/>
              </a:ext>
            </a:extLst>
          </p:cNvPr>
          <p:cNvPicPr>
            <a:picLocks noChangeAspect="1"/>
          </p:cNvPicPr>
          <p:nvPr/>
        </p:nvPicPr>
        <p:blipFill>
          <a:blip r:embed="rId4"/>
          <a:stretch>
            <a:fillRect/>
          </a:stretch>
        </p:blipFill>
        <p:spPr>
          <a:xfrm>
            <a:off x="5994001" y="2209559"/>
            <a:ext cx="3545356" cy="4230157"/>
          </a:xfrm>
          <a:prstGeom prst="rect">
            <a:avLst/>
          </a:prstGeom>
        </p:spPr>
      </p:pic>
      <p:pic>
        <p:nvPicPr>
          <p:cNvPr id="17" name="Kuva 16">
            <a:extLst>
              <a:ext uri="{FF2B5EF4-FFF2-40B4-BE49-F238E27FC236}">
                <a16:creationId xmlns:a16="http://schemas.microsoft.com/office/drawing/2014/main" id="{CC3924CC-9688-4759-8CA2-34680BC3BBA5}"/>
              </a:ext>
            </a:extLst>
          </p:cNvPr>
          <p:cNvPicPr>
            <a:picLocks noChangeAspect="1"/>
          </p:cNvPicPr>
          <p:nvPr/>
        </p:nvPicPr>
        <p:blipFill>
          <a:blip r:embed="rId5"/>
          <a:stretch>
            <a:fillRect/>
          </a:stretch>
        </p:blipFill>
        <p:spPr>
          <a:xfrm>
            <a:off x="4087919" y="6389093"/>
            <a:ext cx="4220159" cy="468907"/>
          </a:xfrm>
          <a:prstGeom prst="rect">
            <a:avLst/>
          </a:prstGeom>
        </p:spPr>
      </p:pic>
    </p:spTree>
    <p:extLst>
      <p:ext uri="{BB962C8B-B14F-4D97-AF65-F5344CB8AC3E}">
        <p14:creationId xmlns:p14="http://schemas.microsoft.com/office/powerpoint/2010/main" val="348720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2694411" y="3085712"/>
            <a:ext cx="1683616" cy="1660092"/>
            <a:chOff x="2878078" y="3490511"/>
            <a:chExt cx="2159238" cy="2129068"/>
          </a:xfrm>
        </p:grpSpPr>
        <p:sp>
          <p:nvSpPr>
            <p:cNvPr id="81" name="Chevron 80"/>
            <p:cNvSpPr/>
            <p:nvPr/>
          </p:nvSpPr>
          <p:spPr>
            <a:xfrm>
              <a:off x="2878078" y="3490511"/>
              <a:ext cx="2159238" cy="30204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srgbClr val="002E63"/>
                </a:solidFill>
                <a:latin typeface="Verdana"/>
              </a:endParaRPr>
            </a:p>
          </p:txBody>
        </p:sp>
        <p:grpSp>
          <p:nvGrpSpPr>
            <p:cNvPr id="82" name="Group 81"/>
            <p:cNvGrpSpPr/>
            <p:nvPr/>
          </p:nvGrpSpPr>
          <p:grpSpPr>
            <a:xfrm>
              <a:off x="3147644" y="3786768"/>
              <a:ext cx="1580626" cy="1832811"/>
              <a:chOff x="3147644" y="3786768"/>
              <a:chExt cx="1580626" cy="1832811"/>
            </a:xfrm>
          </p:grpSpPr>
          <p:sp>
            <p:nvSpPr>
              <p:cNvPr id="83" name="TextBox 82"/>
              <p:cNvSpPr txBox="1"/>
              <p:nvPr/>
            </p:nvSpPr>
            <p:spPr>
              <a:xfrm>
                <a:off x="3175690" y="3786768"/>
                <a:ext cx="1552580" cy="828920"/>
              </a:xfrm>
              <a:prstGeom prst="rect">
                <a:avLst/>
              </a:prstGeom>
              <a:noFill/>
            </p:spPr>
            <p:txBody>
              <a:bodyPr wrap="none" rtlCol="0">
                <a:spAutoFit/>
              </a:bodyPr>
              <a:lstStyle/>
              <a:p>
                <a:pPr algn="ctr" defTabSz="1219170"/>
                <a:r>
                  <a:rPr lang="en-IN" sz="3600" b="1" dirty="0">
                    <a:solidFill>
                      <a:srgbClr val="00A6D6"/>
                    </a:solidFill>
                    <a:latin typeface="Arial" panose="020B0604020202020204" pitchFamily="34" charset="0"/>
                    <a:cs typeface="Arial" panose="020B0604020202020204" pitchFamily="34" charset="0"/>
                  </a:rPr>
                  <a:t>2000</a:t>
                </a:r>
              </a:p>
            </p:txBody>
          </p:sp>
          <p:sp>
            <p:nvSpPr>
              <p:cNvPr id="84" name="TextBox 83"/>
              <p:cNvSpPr txBox="1"/>
              <p:nvPr/>
            </p:nvSpPr>
            <p:spPr>
              <a:xfrm>
                <a:off x="3147644" y="5074860"/>
                <a:ext cx="1534975" cy="544719"/>
              </a:xfrm>
              <a:prstGeom prst="rect">
                <a:avLst/>
              </a:prstGeom>
              <a:noFill/>
            </p:spPr>
            <p:txBody>
              <a:bodyPr wrap="square" rtlCol="0" anchor="ctr" anchorCtr="0">
                <a:spAutoFit/>
              </a:bodyPr>
              <a:lstStyle/>
              <a:p>
                <a:pPr algn="ctr" defTabSz="1219170">
                  <a:lnSpc>
                    <a:spcPct val="90000"/>
                  </a:lnSpc>
                </a:pPr>
                <a:r>
                  <a:rPr lang="en-US" sz="1200" kern="0" dirty="0" err="1">
                    <a:solidFill>
                      <a:srgbClr val="002E63">
                        <a:lumMod val="75000"/>
                        <a:lumOff val="25000"/>
                      </a:srgbClr>
                    </a:solidFill>
                    <a:latin typeface="Arial" panose="020B0604020202020204" pitchFamily="34" charset="0"/>
                    <a:cs typeface="Arial" panose="020B0604020202020204" pitchFamily="34" charset="0"/>
                  </a:rPr>
                  <a:t>Kansallinen</a:t>
                </a:r>
                <a:r>
                  <a:rPr lang="en-US" sz="1200" kern="0" dirty="0">
                    <a:solidFill>
                      <a:srgbClr val="002E63">
                        <a:lumMod val="75000"/>
                        <a:lumOff val="25000"/>
                      </a:srgbClr>
                    </a:solidFill>
                    <a:latin typeface="Arial" panose="020B0604020202020204" pitchFamily="34" charset="0"/>
                    <a:cs typeface="Arial" panose="020B0604020202020204" pitchFamily="34" charset="0"/>
                  </a:rPr>
                  <a:t> </a:t>
                </a:r>
                <a:r>
                  <a:rPr lang="en-US" sz="1200" kern="0" dirty="0" err="1">
                    <a:solidFill>
                      <a:srgbClr val="002E63">
                        <a:lumMod val="75000"/>
                        <a:lumOff val="25000"/>
                      </a:srgbClr>
                    </a:solidFill>
                    <a:latin typeface="Arial" panose="020B0604020202020204" pitchFamily="34" charset="0"/>
                    <a:cs typeface="Arial" panose="020B0604020202020204" pitchFamily="34" charset="0"/>
                  </a:rPr>
                  <a:t>terveyshanke</a:t>
                </a:r>
                <a:endParaRPr lang="en-US" sz="1200" kern="0" dirty="0">
                  <a:solidFill>
                    <a:srgbClr val="002E63">
                      <a:lumMod val="75000"/>
                      <a:lumOff val="25000"/>
                    </a:srgbClr>
                  </a:solidFill>
                  <a:latin typeface="Arial" panose="020B0604020202020204" pitchFamily="34" charset="0"/>
                  <a:cs typeface="Arial" panose="020B0604020202020204" pitchFamily="34" charset="0"/>
                </a:endParaRPr>
              </a:p>
            </p:txBody>
          </p:sp>
        </p:grpSp>
      </p:grpSp>
      <p:grpSp>
        <p:nvGrpSpPr>
          <p:cNvPr id="85" name="Group 84"/>
          <p:cNvGrpSpPr/>
          <p:nvPr/>
        </p:nvGrpSpPr>
        <p:grpSpPr>
          <a:xfrm>
            <a:off x="793752" y="1543159"/>
            <a:ext cx="1898891" cy="1529766"/>
            <a:chOff x="440481" y="1512187"/>
            <a:chExt cx="2435329" cy="1961926"/>
          </a:xfrm>
        </p:grpSpPr>
        <p:sp>
          <p:nvSpPr>
            <p:cNvPr id="86" name="TextBox 85"/>
            <p:cNvSpPr txBox="1"/>
            <p:nvPr/>
          </p:nvSpPr>
          <p:spPr>
            <a:xfrm>
              <a:off x="1036108" y="2645193"/>
              <a:ext cx="1552580" cy="828920"/>
            </a:xfrm>
            <a:prstGeom prst="rect">
              <a:avLst/>
            </a:prstGeom>
            <a:noFill/>
          </p:spPr>
          <p:txBody>
            <a:bodyPr wrap="none" rtlCol="0">
              <a:spAutoFit/>
            </a:bodyPr>
            <a:lstStyle/>
            <a:p>
              <a:pPr algn="ctr" defTabSz="1219170"/>
              <a:r>
                <a:rPr lang="en-IN" sz="3600" b="1" dirty="0">
                  <a:solidFill>
                    <a:srgbClr val="002E63"/>
                  </a:solidFill>
                  <a:latin typeface="Arial" panose="020B0604020202020204" pitchFamily="34" charset="0"/>
                  <a:cs typeface="Arial" panose="020B0604020202020204" pitchFamily="34" charset="0"/>
                </a:rPr>
                <a:t>1990</a:t>
              </a:r>
            </a:p>
          </p:txBody>
        </p:sp>
        <p:sp>
          <p:nvSpPr>
            <p:cNvPr id="87" name="TextBox 86"/>
            <p:cNvSpPr txBox="1"/>
            <p:nvPr/>
          </p:nvSpPr>
          <p:spPr>
            <a:xfrm>
              <a:off x="440481" y="1512187"/>
              <a:ext cx="2435329" cy="971020"/>
            </a:xfrm>
            <a:prstGeom prst="rect">
              <a:avLst/>
            </a:prstGeom>
            <a:noFill/>
          </p:spPr>
          <p:txBody>
            <a:bodyPr wrap="square" rtlCol="0" anchor="ctr" anchorCtr="0">
              <a:spAutoFit/>
            </a:bodyPr>
            <a:lstStyle/>
            <a:p>
              <a:pPr algn="ctr" defTabSz="1219170">
                <a:lnSpc>
                  <a:spcPct val="90000"/>
                </a:lnSpc>
              </a:pPr>
              <a:r>
                <a:rPr lang="fi-FI" sz="1200" dirty="0">
                  <a:solidFill>
                    <a:srgbClr val="002E63"/>
                  </a:solidFill>
                  <a:latin typeface="Verdana"/>
                </a:rPr>
                <a:t>Kahdenvälistä alueellista yhteistyötä ja tiedonsiirtoa mm. lähete palaute, </a:t>
              </a:r>
              <a:r>
                <a:rPr lang="fi-FI" sz="1200" dirty="0" err="1">
                  <a:solidFill>
                    <a:srgbClr val="002E63"/>
                  </a:solidFill>
                  <a:latin typeface="Verdana"/>
                </a:rPr>
                <a:t>lab</a:t>
              </a:r>
              <a:r>
                <a:rPr lang="fi-FI" sz="1200" dirty="0">
                  <a:solidFill>
                    <a:srgbClr val="002E63"/>
                  </a:solidFill>
                  <a:latin typeface="Verdana"/>
                </a:rPr>
                <a:t>.</a:t>
              </a:r>
            </a:p>
          </p:txBody>
        </p:sp>
      </p:grpSp>
      <p:grpSp>
        <p:nvGrpSpPr>
          <p:cNvPr id="88" name="Group 87"/>
          <p:cNvGrpSpPr/>
          <p:nvPr/>
        </p:nvGrpSpPr>
        <p:grpSpPr>
          <a:xfrm>
            <a:off x="4580296" y="1653957"/>
            <a:ext cx="1210588" cy="1418964"/>
            <a:chOff x="5296725" y="1654288"/>
            <a:chExt cx="1552579" cy="1819825"/>
          </a:xfrm>
        </p:grpSpPr>
        <p:sp>
          <p:nvSpPr>
            <p:cNvPr id="89" name="TextBox 88"/>
            <p:cNvSpPr txBox="1"/>
            <p:nvPr/>
          </p:nvSpPr>
          <p:spPr>
            <a:xfrm>
              <a:off x="5296725" y="2645192"/>
              <a:ext cx="1552579" cy="828921"/>
            </a:xfrm>
            <a:prstGeom prst="rect">
              <a:avLst/>
            </a:prstGeom>
            <a:noFill/>
          </p:spPr>
          <p:txBody>
            <a:bodyPr wrap="none" rtlCol="0">
              <a:spAutoFit/>
            </a:bodyPr>
            <a:lstStyle/>
            <a:p>
              <a:pPr algn="ctr" defTabSz="1219170"/>
              <a:r>
                <a:rPr lang="en-IN" sz="3600" b="1" dirty="0">
                  <a:solidFill>
                    <a:srgbClr val="6B8F00"/>
                  </a:solidFill>
                  <a:latin typeface="Arial" panose="020B0604020202020204" pitchFamily="34" charset="0"/>
                  <a:cs typeface="Arial" panose="020B0604020202020204" pitchFamily="34" charset="0"/>
                </a:rPr>
                <a:t>2005</a:t>
              </a:r>
            </a:p>
          </p:txBody>
        </p:sp>
        <p:sp>
          <p:nvSpPr>
            <p:cNvPr id="90" name="TextBox 89"/>
            <p:cNvSpPr txBox="1"/>
            <p:nvPr/>
          </p:nvSpPr>
          <p:spPr>
            <a:xfrm>
              <a:off x="5342376" y="1654288"/>
              <a:ext cx="1461283" cy="686820"/>
            </a:xfrm>
            <a:prstGeom prst="rect">
              <a:avLst/>
            </a:prstGeom>
            <a:noFill/>
          </p:spPr>
          <p:txBody>
            <a:bodyPr wrap="square" rtlCol="0" anchor="ctr" anchorCtr="0">
              <a:spAutoFit/>
            </a:bodyPr>
            <a:lstStyle/>
            <a:p>
              <a:pPr algn="ctr" defTabSz="1219170">
                <a:lnSpc>
                  <a:spcPct val="90000"/>
                </a:lnSpc>
              </a:pPr>
              <a:r>
                <a:rPr lang="en-US" sz="1600" b="1" kern="0" dirty="0">
                  <a:solidFill>
                    <a:srgbClr val="002E63">
                      <a:lumMod val="75000"/>
                      <a:lumOff val="25000"/>
                    </a:srgbClr>
                  </a:solidFill>
                  <a:latin typeface="Arial" panose="020B0604020202020204" pitchFamily="34" charset="0"/>
                  <a:cs typeface="Arial" panose="020B0604020202020204" pitchFamily="34" charset="0"/>
                </a:rPr>
                <a:t>KANTA-HANKE</a:t>
              </a:r>
            </a:p>
          </p:txBody>
        </p:sp>
      </p:grpSp>
      <p:grpSp>
        <p:nvGrpSpPr>
          <p:cNvPr id="91" name="Group 90"/>
          <p:cNvGrpSpPr/>
          <p:nvPr/>
        </p:nvGrpSpPr>
        <p:grpSpPr>
          <a:xfrm>
            <a:off x="6262112" y="3316715"/>
            <a:ext cx="1210588" cy="1429093"/>
            <a:chOff x="7453654" y="3786768"/>
            <a:chExt cx="1552579" cy="1832812"/>
          </a:xfrm>
        </p:grpSpPr>
        <p:sp>
          <p:nvSpPr>
            <p:cNvPr id="92" name="TextBox 91"/>
            <p:cNvSpPr txBox="1"/>
            <p:nvPr/>
          </p:nvSpPr>
          <p:spPr>
            <a:xfrm>
              <a:off x="7453654" y="3786768"/>
              <a:ext cx="1552579" cy="828920"/>
            </a:xfrm>
            <a:prstGeom prst="rect">
              <a:avLst/>
            </a:prstGeom>
            <a:noFill/>
          </p:spPr>
          <p:txBody>
            <a:bodyPr wrap="none" rtlCol="0">
              <a:spAutoFit/>
            </a:bodyPr>
            <a:lstStyle/>
            <a:p>
              <a:pPr algn="ctr" defTabSz="1219170"/>
              <a:r>
                <a:rPr lang="en-IN" sz="3600" b="1" dirty="0">
                  <a:solidFill>
                    <a:srgbClr val="B5BA05"/>
                  </a:solidFill>
                  <a:latin typeface="Arial" panose="020B0604020202020204" pitchFamily="34" charset="0"/>
                  <a:cs typeface="Arial" panose="020B0604020202020204" pitchFamily="34" charset="0"/>
                </a:rPr>
                <a:t>2010</a:t>
              </a:r>
            </a:p>
          </p:txBody>
        </p:sp>
        <p:sp>
          <p:nvSpPr>
            <p:cNvPr id="93" name="TextBox 92"/>
            <p:cNvSpPr txBox="1"/>
            <p:nvPr/>
          </p:nvSpPr>
          <p:spPr>
            <a:xfrm>
              <a:off x="7499305" y="5074861"/>
              <a:ext cx="1461283" cy="544719"/>
            </a:xfrm>
            <a:prstGeom prst="rect">
              <a:avLst/>
            </a:prstGeom>
            <a:noFill/>
          </p:spPr>
          <p:txBody>
            <a:bodyPr wrap="square" rtlCol="0" anchor="ctr" anchorCtr="0">
              <a:spAutoFit/>
            </a:bodyPr>
            <a:lstStyle/>
            <a:p>
              <a:pPr algn="ctr" defTabSz="1219170">
                <a:lnSpc>
                  <a:spcPct val="90000"/>
                </a:lnSpc>
              </a:pPr>
              <a:r>
                <a:rPr lang="en-US" sz="1200" kern="0" dirty="0" err="1">
                  <a:solidFill>
                    <a:srgbClr val="002E63">
                      <a:lumMod val="75000"/>
                      <a:lumOff val="25000"/>
                    </a:srgbClr>
                  </a:solidFill>
                  <a:latin typeface="Arial" panose="020B0604020202020204" pitchFamily="34" charset="0"/>
                  <a:cs typeface="Arial" panose="020B0604020202020204" pitchFamily="34" charset="0"/>
                </a:rPr>
                <a:t>Terveyden-huoltolaki</a:t>
              </a:r>
              <a:r>
                <a:rPr lang="en-US" sz="1200" kern="0" dirty="0">
                  <a:solidFill>
                    <a:srgbClr val="002E63">
                      <a:lumMod val="75000"/>
                      <a:lumOff val="25000"/>
                    </a:srgbClr>
                  </a:solidFill>
                  <a:latin typeface="Arial" panose="020B0604020202020204" pitchFamily="34" charset="0"/>
                  <a:cs typeface="Arial" panose="020B0604020202020204" pitchFamily="34" charset="0"/>
                </a:rPr>
                <a:t> </a:t>
              </a:r>
            </a:p>
          </p:txBody>
        </p:sp>
      </p:grpSp>
      <p:grpSp>
        <p:nvGrpSpPr>
          <p:cNvPr id="94" name="Group 93"/>
          <p:cNvGrpSpPr/>
          <p:nvPr/>
        </p:nvGrpSpPr>
        <p:grpSpPr>
          <a:xfrm>
            <a:off x="7753945" y="2426593"/>
            <a:ext cx="1413139" cy="3561296"/>
            <a:chOff x="9366929" y="2645191"/>
            <a:chExt cx="1812350" cy="4567366"/>
          </a:xfrm>
        </p:grpSpPr>
        <p:sp>
          <p:nvSpPr>
            <p:cNvPr id="95" name="TextBox 94"/>
            <p:cNvSpPr txBox="1"/>
            <p:nvPr/>
          </p:nvSpPr>
          <p:spPr>
            <a:xfrm>
              <a:off x="9589459" y="2645191"/>
              <a:ext cx="1552580" cy="828920"/>
            </a:xfrm>
            <a:prstGeom prst="rect">
              <a:avLst/>
            </a:prstGeom>
            <a:noFill/>
          </p:spPr>
          <p:txBody>
            <a:bodyPr wrap="none" rtlCol="0">
              <a:spAutoFit/>
            </a:bodyPr>
            <a:lstStyle/>
            <a:p>
              <a:pPr algn="ctr" defTabSz="1219170"/>
              <a:r>
                <a:rPr lang="en-IN" sz="3600" b="1">
                  <a:solidFill>
                    <a:prstClr val="white">
                      <a:lumMod val="50000"/>
                    </a:prstClr>
                  </a:solidFill>
                  <a:latin typeface="Arial" panose="020B0604020202020204" pitchFamily="34" charset="0"/>
                  <a:cs typeface="Arial" panose="020B0604020202020204" pitchFamily="34" charset="0"/>
                </a:rPr>
                <a:t>2015</a:t>
              </a:r>
              <a:endParaRPr lang="en-IN" sz="3600" b="1" dirty="0">
                <a:solidFill>
                  <a:prstClr val="white">
                    <a:lumMod val="50000"/>
                  </a:prstClr>
                </a:solidFill>
                <a:latin typeface="Arial" panose="020B0604020202020204" pitchFamily="34" charset="0"/>
                <a:cs typeface="Arial" panose="020B0604020202020204" pitchFamily="34" charset="0"/>
              </a:endParaRPr>
            </a:p>
          </p:txBody>
        </p:sp>
        <p:sp>
          <p:nvSpPr>
            <p:cNvPr id="96" name="TextBox 95"/>
            <p:cNvSpPr txBox="1"/>
            <p:nvPr/>
          </p:nvSpPr>
          <p:spPr>
            <a:xfrm>
              <a:off x="9366929" y="6667838"/>
              <a:ext cx="1812350" cy="544719"/>
            </a:xfrm>
            <a:prstGeom prst="rect">
              <a:avLst/>
            </a:prstGeom>
            <a:noFill/>
          </p:spPr>
          <p:txBody>
            <a:bodyPr wrap="square" rtlCol="0" anchor="ctr" anchorCtr="0">
              <a:spAutoFit/>
            </a:bodyPr>
            <a:lstStyle/>
            <a:p>
              <a:pPr algn="ctr" defTabSz="1219170">
                <a:lnSpc>
                  <a:spcPct val="90000"/>
                </a:lnSpc>
              </a:pPr>
              <a:r>
                <a:rPr lang="en-US" sz="1200" kern="0">
                  <a:solidFill>
                    <a:srgbClr val="002E63">
                      <a:lumMod val="75000"/>
                      <a:lumOff val="25000"/>
                    </a:srgbClr>
                  </a:solidFill>
                  <a:latin typeface="Arial" panose="020B0604020202020204" pitchFamily="34" charset="0"/>
                  <a:cs typeface="Arial" panose="020B0604020202020204" pitchFamily="34" charset="0"/>
                </a:rPr>
                <a:t>VIMANA OY</a:t>
              </a:r>
              <a:endParaRPr lang="en-US" sz="1200" kern="0" dirty="0">
                <a:solidFill>
                  <a:srgbClr val="002E63">
                    <a:lumMod val="75000"/>
                    <a:lumOff val="25000"/>
                  </a:srgbClr>
                </a:solidFill>
                <a:latin typeface="Arial" panose="020B0604020202020204" pitchFamily="34" charset="0"/>
                <a:cs typeface="Arial" panose="020B0604020202020204" pitchFamily="34" charset="0"/>
              </a:endParaRPr>
            </a:p>
            <a:p>
              <a:pPr algn="ctr" defTabSz="1219170">
                <a:lnSpc>
                  <a:spcPct val="90000"/>
                </a:lnSpc>
              </a:pPr>
              <a:r>
                <a:rPr lang="en-US" sz="1200" kern="0">
                  <a:solidFill>
                    <a:srgbClr val="002E63">
                      <a:lumMod val="75000"/>
                      <a:lumOff val="25000"/>
                    </a:srgbClr>
                  </a:solidFill>
                  <a:latin typeface="Arial" panose="020B0604020202020204" pitchFamily="34" charset="0"/>
                  <a:cs typeface="Arial" panose="020B0604020202020204" pitchFamily="34" charset="0"/>
                </a:rPr>
                <a:t>SOTEDIGI O</a:t>
              </a:r>
              <a:r>
                <a:rPr lang="en-US" sz="1200" kern="0" dirty="0">
                  <a:solidFill>
                    <a:srgbClr val="002E63">
                      <a:lumMod val="75000"/>
                      <a:lumOff val="25000"/>
                    </a:srgbClr>
                  </a:solidFill>
                  <a:latin typeface="Arial" panose="020B0604020202020204" pitchFamily="34" charset="0"/>
                  <a:cs typeface="Arial" panose="020B0604020202020204" pitchFamily="34" charset="0"/>
                </a:rPr>
                <a:t>Y</a:t>
              </a:r>
              <a:endParaRPr lang="en-US" sz="1200" kern="0">
                <a:solidFill>
                  <a:srgbClr val="002E63">
                    <a:lumMod val="75000"/>
                    <a:lumOff val="25000"/>
                  </a:srgbClr>
                </a:solidFill>
                <a:latin typeface="Arial" panose="020B0604020202020204" pitchFamily="34" charset="0"/>
                <a:cs typeface="Arial" panose="020B0604020202020204" pitchFamily="34" charset="0"/>
              </a:endParaRPr>
            </a:p>
          </p:txBody>
        </p:sp>
      </p:grpSp>
      <p:grpSp>
        <p:nvGrpSpPr>
          <p:cNvPr id="97" name="Group 96"/>
          <p:cNvGrpSpPr/>
          <p:nvPr/>
        </p:nvGrpSpPr>
        <p:grpSpPr>
          <a:xfrm>
            <a:off x="221517" y="3085712"/>
            <a:ext cx="3283911" cy="2310853"/>
            <a:chOff x="-293408" y="3490511"/>
            <a:chExt cx="4211618" cy="2963669"/>
          </a:xfrm>
        </p:grpSpPr>
        <p:sp>
          <p:nvSpPr>
            <p:cNvPr id="98" name="Chevron 97"/>
            <p:cNvSpPr/>
            <p:nvPr/>
          </p:nvSpPr>
          <p:spPr>
            <a:xfrm>
              <a:off x="741362" y="3490511"/>
              <a:ext cx="2159238" cy="30204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srgbClr val="002E63"/>
                </a:solidFill>
                <a:latin typeface="Verdana"/>
              </a:endParaRPr>
            </a:p>
          </p:txBody>
        </p:sp>
        <p:grpSp>
          <p:nvGrpSpPr>
            <p:cNvPr id="99" name="Group 98"/>
            <p:cNvGrpSpPr/>
            <p:nvPr/>
          </p:nvGrpSpPr>
          <p:grpSpPr>
            <a:xfrm>
              <a:off x="1325222" y="3583946"/>
              <a:ext cx="991518" cy="2054854"/>
              <a:chOff x="1233889" y="3475613"/>
              <a:chExt cx="991518" cy="2054854"/>
            </a:xfrm>
          </p:grpSpPr>
          <p:sp>
            <p:nvSpPr>
              <p:cNvPr id="102" name="Oval 101"/>
              <p:cNvSpPr/>
              <p:nvPr/>
            </p:nvSpPr>
            <p:spPr>
              <a:xfrm>
                <a:off x="1233889" y="4538949"/>
                <a:ext cx="991518" cy="9915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cxnSp>
            <p:nvCxnSpPr>
              <p:cNvPr id="106" name="Straight Connector 105"/>
              <p:cNvCxnSpPr/>
              <p:nvPr/>
            </p:nvCxnSpPr>
            <p:spPr>
              <a:xfrm>
                <a:off x="1729648" y="3537332"/>
                <a:ext cx="0" cy="1143000"/>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grpSp>
        <p:sp>
          <p:nvSpPr>
            <p:cNvPr id="100" name="Freeform 6"/>
            <p:cNvSpPr>
              <a:spLocks noEditPoints="1"/>
            </p:cNvSpPr>
            <p:nvPr/>
          </p:nvSpPr>
          <p:spPr bwMode="auto">
            <a:xfrm>
              <a:off x="1570478" y="4881820"/>
              <a:ext cx="501006" cy="502346"/>
            </a:xfrm>
            <a:custGeom>
              <a:avLst/>
              <a:gdLst>
                <a:gd name="T0" fmla="*/ 1370 w 3359"/>
                <a:gd name="T1" fmla="*/ 1982 h 3362"/>
                <a:gd name="T2" fmla="*/ 1342 w 3359"/>
                <a:gd name="T3" fmla="*/ 2001 h 3362"/>
                <a:gd name="T4" fmla="*/ 1332 w 3359"/>
                <a:gd name="T5" fmla="*/ 2034 h 3362"/>
                <a:gd name="T6" fmla="*/ 2027 w 3359"/>
                <a:gd name="T7" fmla="*/ 3247 h 3362"/>
                <a:gd name="T8" fmla="*/ 2025 w 3359"/>
                <a:gd name="T9" fmla="*/ 2017 h 3362"/>
                <a:gd name="T10" fmla="*/ 2005 w 3359"/>
                <a:gd name="T11" fmla="*/ 1990 h 3362"/>
                <a:gd name="T12" fmla="*/ 1973 w 3359"/>
                <a:gd name="T13" fmla="*/ 1979 h 3362"/>
                <a:gd name="T14" fmla="*/ 2374 w 3359"/>
                <a:gd name="T15" fmla="*/ 424 h 3362"/>
                <a:gd name="T16" fmla="*/ 2722 w 3359"/>
                <a:gd name="T17" fmla="*/ 962 h 3362"/>
                <a:gd name="T18" fmla="*/ 2374 w 3359"/>
                <a:gd name="T19" fmla="*/ 424 h 3362"/>
                <a:gd name="T20" fmla="*/ 405 w 3359"/>
                <a:gd name="T21" fmla="*/ 1334 h 3362"/>
                <a:gd name="T22" fmla="*/ 1216 w 3359"/>
                <a:gd name="T23" fmla="*/ 3247 h 3362"/>
                <a:gd name="T24" fmla="*/ 1219 w 3359"/>
                <a:gd name="T25" fmla="*/ 2003 h 3362"/>
                <a:gd name="T26" fmla="*/ 1239 w 3359"/>
                <a:gd name="T27" fmla="*/ 1948 h 3362"/>
                <a:gd name="T28" fmla="*/ 1277 w 3359"/>
                <a:gd name="T29" fmla="*/ 1904 h 3362"/>
                <a:gd name="T30" fmla="*/ 1328 w 3359"/>
                <a:gd name="T31" fmla="*/ 1875 h 3362"/>
                <a:gd name="T32" fmla="*/ 1387 w 3359"/>
                <a:gd name="T33" fmla="*/ 1864 h 3362"/>
                <a:gd name="T34" fmla="*/ 2004 w 3359"/>
                <a:gd name="T35" fmla="*/ 1867 h 3362"/>
                <a:gd name="T36" fmla="*/ 2058 w 3359"/>
                <a:gd name="T37" fmla="*/ 1887 h 3362"/>
                <a:gd name="T38" fmla="*/ 2103 w 3359"/>
                <a:gd name="T39" fmla="*/ 1925 h 3362"/>
                <a:gd name="T40" fmla="*/ 2132 w 3359"/>
                <a:gd name="T41" fmla="*/ 1974 h 3362"/>
                <a:gd name="T42" fmla="*/ 2143 w 3359"/>
                <a:gd name="T43" fmla="*/ 2034 h 3362"/>
                <a:gd name="T44" fmla="*/ 2953 w 3359"/>
                <a:gd name="T45" fmla="*/ 3247 h 3362"/>
                <a:gd name="T46" fmla="*/ 2838 w 3359"/>
                <a:gd name="T47" fmla="*/ 1227 h 3362"/>
                <a:gd name="T48" fmla="*/ 1679 w 3359"/>
                <a:gd name="T49" fmla="*/ 157 h 3362"/>
                <a:gd name="T50" fmla="*/ 2258 w 3359"/>
                <a:gd name="T51" fmla="*/ 535 h 3362"/>
                <a:gd name="T52" fmla="*/ 2838 w 3359"/>
                <a:gd name="T53" fmla="*/ 309 h 3362"/>
                <a:gd name="T54" fmla="*/ 3341 w 3359"/>
                <a:gd name="T55" fmla="*/ 1534 h 3362"/>
                <a:gd name="T56" fmla="*/ 3357 w 3359"/>
                <a:gd name="T57" fmla="*/ 1559 h 3362"/>
                <a:gd name="T58" fmla="*/ 3358 w 3359"/>
                <a:gd name="T59" fmla="*/ 1589 h 3362"/>
                <a:gd name="T60" fmla="*/ 3344 w 3359"/>
                <a:gd name="T61" fmla="*/ 1616 h 3362"/>
                <a:gd name="T62" fmla="*/ 3317 w 3359"/>
                <a:gd name="T63" fmla="*/ 1632 h 3362"/>
                <a:gd name="T64" fmla="*/ 3287 w 3359"/>
                <a:gd name="T65" fmla="*/ 1633 h 3362"/>
                <a:gd name="T66" fmla="*/ 3262 w 3359"/>
                <a:gd name="T67" fmla="*/ 1618 h 3362"/>
                <a:gd name="T68" fmla="*/ 3069 w 3359"/>
                <a:gd name="T69" fmla="*/ 3362 h 3362"/>
                <a:gd name="T70" fmla="*/ 290 w 3359"/>
                <a:gd name="T71" fmla="*/ 1441 h 3362"/>
                <a:gd name="T72" fmla="*/ 85 w 3359"/>
                <a:gd name="T73" fmla="*/ 1627 h 3362"/>
                <a:gd name="T74" fmla="*/ 56 w 3359"/>
                <a:gd name="T75" fmla="*/ 1634 h 3362"/>
                <a:gd name="T76" fmla="*/ 28 w 3359"/>
                <a:gd name="T77" fmla="*/ 1625 h 3362"/>
                <a:gd name="T78" fmla="*/ 7 w 3359"/>
                <a:gd name="T79" fmla="*/ 1603 h 3362"/>
                <a:gd name="T80" fmla="*/ 0 w 3359"/>
                <a:gd name="T81" fmla="*/ 1574 h 3362"/>
                <a:gd name="T82" fmla="*/ 9 w 3359"/>
                <a:gd name="T83" fmla="*/ 1546 h 3362"/>
                <a:gd name="T84" fmla="*/ 1679 w 3359"/>
                <a:gd name="T85" fmla="*/ 0 h 3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59" h="3362">
                  <a:moveTo>
                    <a:pt x="1387" y="1979"/>
                  </a:moveTo>
                  <a:lnTo>
                    <a:pt x="1370" y="1982"/>
                  </a:lnTo>
                  <a:lnTo>
                    <a:pt x="1354" y="1990"/>
                  </a:lnTo>
                  <a:lnTo>
                    <a:pt x="1342" y="2001"/>
                  </a:lnTo>
                  <a:lnTo>
                    <a:pt x="1335" y="2017"/>
                  </a:lnTo>
                  <a:lnTo>
                    <a:pt x="1332" y="2034"/>
                  </a:lnTo>
                  <a:lnTo>
                    <a:pt x="1332" y="3247"/>
                  </a:lnTo>
                  <a:lnTo>
                    <a:pt x="2027" y="3247"/>
                  </a:lnTo>
                  <a:lnTo>
                    <a:pt x="2027" y="2034"/>
                  </a:lnTo>
                  <a:lnTo>
                    <a:pt x="2025" y="2017"/>
                  </a:lnTo>
                  <a:lnTo>
                    <a:pt x="2016" y="2001"/>
                  </a:lnTo>
                  <a:lnTo>
                    <a:pt x="2005" y="1990"/>
                  </a:lnTo>
                  <a:lnTo>
                    <a:pt x="1990" y="1982"/>
                  </a:lnTo>
                  <a:lnTo>
                    <a:pt x="1973" y="1979"/>
                  </a:lnTo>
                  <a:lnTo>
                    <a:pt x="1387" y="1979"/>
                  </a:lnTo>
                  <a:close/>
                  <a:moveTo>
                    <a:pt x="2374" y="424"/>
                  </a:moveTo>
                  <a:lnTo>
                    <a:pt x="2374" y="642"/>
                  </a:lnTo>
                  <a:lnTo>
                    <a:pt x="2722" y="962"/>
                  </a:lnTo>
                  <a:lnTo>
                    <a:pt x="2722" y="424"/>
                  </a:lnTo>
                  <a:lnTo>
                    <a:pt x="2374" y="424"/>
                  </a:lnTo>
                  <a:close/>
                  <a:moveTo>
                    <a:pt x="1679" y="157"/>
                  </a:moveTo>
                  <a:lnTo>
                    <a:pt x="405" y="1334"/>
                  </a:lnTo>
                  <a:lnTo>
                    <a:pt x="405" y="3247"/>
                  </a:lnTo>
                  <a:lnTo>
                    <a:pt x="1216" y="3247"/>
                  </a:lnTo>
                  <a:lnTo>
                    <a:pt x="1216" y="2034"/>
                  </a:lnTo>
                  <a:lnTo>
                    <a:pt x="1219" y="2003"/>
                  </a:lnTo>
                  <a:lnTo>
                    <a:pt x="1228" y="1974"/>
                  </a:lnTo>
                  <a:lnTo>
                    <a:pt x="1239" y="1948"/>
                  </a:lnTo>
                  <a:lnTo>
                    <a:pt x="1256" y="1925"/>
                  </a:lnTo>
                  <a:lnTo>
                    <a:pt x="1277" y="1904"/>
                  </a:lnTo>
                  <a:lnTo>
                    <a:pt x="1300" y="1887"/>
                  </a:lnTo>
                  <a:lnTo>
                    <a:pt x="1328" y="1875"/>
                  </a:lnTo>
                  <a:lnTo>
                    <a:pt x="1356" y="1867"/>
                  </a:lnTo>
                  <a:lnTo>
                    <a:pt x="1387" y="1864"/>
                  </a:lnTo>
                  <a:lnTo>
                    <a:pt x="1973" y="1864"/>
                  </a:lnTo>
                  <a:lnTo>
                    <a:pt x="2004" y="1867"/>
                  </a:lnTo>
                  <a:lnTo>
                    <a:pt x="2032" y="1875"/>
                  </a:lnTo>
                  <a:lnTo>
                    <a:pt x="2058" y="1887"/>
                  </a:lnTo>
                  <a:lnTo>
                    <a:pt x="2083" y="1904"/>
                  </a:lnTo>
                  <a:lnTo>
                    <a:pt x="2103" y="1925"/>
                  </a:lnTo>
                  <a:lnTo>
                    <a:pt x="2119" y="1948"/>
                  </a:lnTo>
                  <a:lnTo>
                    <a:pt x="2132" y="1974"/>
                  </a:lnTo>
                  <a:lnTo>
                    <a:pt x="2141" y="2003"/>
                  </a:lnTo>
                  <a:lnTo>
                    <a:pt x="2143" y="2034"/>
                  </a:lnTo>
                  <a:lnTo>
                    <a:pt x="2143" y="3247"/>
                  </a:lnTo>
                  <a:lnTo>
                    <a:pt x="2953" y="3247"/>
                  </a:lnTo>
                  <a:lnTo>
                    <a:pt x="2953" y="1334"/>
                  </a:lnTo>
                  <a:lnTo>
                    <a:pt x="2838" y="1227"/>
                  </a:lnTo>
                  <a:lnTo>
                    <a:pt x="2507" y="922"/>
                  </a:lnTo>
                  <a:lnTo>
                    <a:pt x="1679" y="157"/>
                  </a:lnTo>
                  <a:close/>
                  <a:moveTo>
                    <a:pt x="1679" y="0"/>
                  </a:moveTo>
                  <a:lnTo>
                    <a:pt x="2258" y="535"/>
                  </a:lnTo>
                  <a:lnTo>
                    <a:pt x="2258" y="309"/>
                  </a:lnTo>
                  <a:lnTo>
                    <a:pt x="2838" y="309"/>
                  </a:lnTo>
                  <a:lnTo>
                    <a:pt x="2838" y="1069"/>
                  </a:lnTo>
                  <a:lnTo>
                    <a:pt x="3341" y="1534"/>
                  </a:lnTo>
                  <a:lnTo>
                    <a:pt x="3350" y="1546"/>
                  </a:lnTo>
                  <a:lnTo>
                    <a:pt x="3357" y="1559"/>
                  </a:lnTo>
                  <a:lnTo>
                    <a:pt x="3359" y="1574"/>
                  </a:lnTo>
                  <a:lnTo>
                    <a:pt x="3358" y="1589"/>
                  </a:lnTo>
                  <a:lnTo>
                    <a:pt x="3352" y="1603"/>
                  </a:lnTo>
                  <a:lnTo>
                    <a:pt x="3344" y="1616"/>
                  </a:lnTo>
                  <a:lnTo>
                    <a:pt x="3331" y="1625"/>
                  </a:lnTo>
                  <a:lnTo>
                    <a:pt x="3317" y="1632"/>
                  </a:lnTo>
                  <a:lnTo>
                    <a:pt x="3302" y="1634"/>
                  </a:lnTo>
                  <a:lnTo>
                    <a:pt x="3287" y="1633"/>
                  </a:lnTo>
                  <a:lnTo>
                    <a:pt x="3273" y="1627"/>
                  </a:lnTo>
                  <a:lnTo>
                    <a:pt x="3262" y="1618"/>
                  </a:lnTo>
                  <a:lnTo>
                    <a:pt x="3069" y="1441"/>
                  </a:lnTo>
                  <a:lnTo>
                    <a:pt x="3069" y="3362"/>
                  </a:lnTo>
                  <a:lnTo>
                    <a:pt x="290" y="3362"/>
                  </a:lnTo>
                  <a:lnTo>
                    <a:pt x="290" y="1441"/>
                  </a:lnTo>
                  <a:lnTo>
                    <a:pt x="98" y="1618"/>
                  </a:lnTo>
                  <a:lnTo>
                    <a:pt x="85" y="1627"/>
                  </a:lnTo>
                  <a:lnTo>
                    <a:pt x="70" y="1633"/>
                  </a:lnTo>
                  <a:lnTo>
                    <a:pt x="56" y="1634"/>
                  </a:lnTo>
                  <a:lnTo>
                    <a:pt x="42" y="1632"/>
                  </a:lnTo>
                  <a:lnTo>
                    <a:pt x="28" y="1625"/>
                  </a:lnTo>
                  <a:lnTo>
                    <a:pt x="16" y="1616"/>
                  </a:lnTo>
                  <a:lnTo>
                    <a:pt x="7" y="1603"/>
                  </a:lnTo>
                  <a:lnTo>
                    <a:pt x="2" y="1589"/>
                  </a:lnTo>
                  <a:lnTo>
                    <a:pt x="0" y="1574"/>
                  </a:lnTo>
                  <a:lnTo>
                    <a:pt x="3" y="1559"/>
                  </a:lnTo>
                  <a:lnTo>
                    <a:pt x="9" y="1546"/>
                  </a:lnTo>
                  <a:lnTo>
                    <a:pt x="19" y="1534"/>
                  </a:lnTo>
                  <a:lnTo>
                    <a:pt x="1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01" name="TextBox 100"/>
            <p:cNvSpPr txBox="1"/>
            <p:nvPr/>
          </p:nvSpPr>
          <p:spPr>
            <a:xfrm>
              <a:off x="-293408" y="5980512"/>
              <a:ext cx="4211618" cy="473668"/>
            </a:xfrm>
            <a:prstGeom prst="rect">
              <a:avLst/>
            </a:prstGeom>
            <a:noFill/>
          </p:spPr>
          <p:txBody>
            <a:bodyPr wrap="none" rtlCol="0">
              <a:spAutoFit/>
            </a:bodyPr>
            <a:lstStyle/>
            <a:p>
              <a:pPr algn="ctr" defTabSz="1219170"/>
              <a:r>
                <a:rPr lang="en-IN" b="1" dirty="0">
                  <a:solidFill>
                    <a:srgbClr val="002E63"/>
                  </a:solidFill>
                  <a:latin typeface="Arial" panose="020B0604020202020204" pitchFamily="34" charset="0"/>
                  <a:cs typeface="Arial" panose="020B0604020202020204" pitchFamily="34" charset="0"/>
                </a:rPr>
                <a:t>ERIKOISSAIRAAHOITOLAKI</a:t>
              </a:r>
            </a:p>
          </p:txBody>
        </p:sp>
      </p:grpSp>
      <p:grpSp>
        <p:nvGrpSpPr>
          <p:cNvPr id="110" name="Group 109"/>
          <p:cNvGrpSpPr/>
          <p:nvPr/>
        </p:nvGrpSpPr>
        <p:grpSpPr>
          <a:xfrm>
            <a:off x="2570156" y="1007754"/>
            <a:ext cx="1941557" cy="2240617"/>
            <a:chOff x="2718724" y="825529"/>
            <a:chExt cx="2490052" cy="2873593"/>
          </a:xfrm>
        </p:grpSpPr>
        <p:grpSp>
          <p:nvGrpSpPr>
            <p:cNvPr id="111" name="Group 110"/>
            <p:cNvGrpSpPr/>
            <p:nvPr/>
          </p:nvGrpSpPr>
          <p:grpSpPr>
            <a:xfrm rot="10800000">
              <a:off x="3461938" y="1644268"/>
              <a:ext cx="991518" cy="2054854"/>
              <a:chOff x="1233889" y="3475613"/>
              <a:chExt cx="991518" cy="2054854"/>
            </a:xfrm>
          </p:grpSpPr>
          <p:sp>
            <p:nvSpPr>
              <p:cNvPr id="123" name="Oval 122"/>
              <p:cNvSpPr/>
              <p:nvPr/>
            </p:nvSpPr>
            <p:spPr>
              <a:xfrm>
                <a:off x="1233889" y="4538949"/>
                <a:ext cx="991518" cy="9915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cxnSp>
            <p:nvCxnSpPr>
              <p:cNvPr id="124" name="Straight Connector 123"/>
              <p:cNvCxnSpPr/>
              <p:nvPr/>
            </p:nvCxnSpPr>
            <p:spPr>
              <a:xfrm>
                <a:off x="1729648" y="3537332"/>
                <a:ext cx="0" cy="1143000"/>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grpSp>
        <p:grpSp>
          <p:nvGrpSpPr>
            <p:cNvPr id="112" name="Group 111"/>
            <p:cNvGrpSpPr/>
            <p:nvPr/>
          </p:nvGrpSpPr>
          <p:grpSpPr>
            <a:xfrm>
              <a:off x="3686354" y="1834843"/>
              <a:ext cx="561144" cy="610368"/>
              <a:chOff x="1065213" y="5067300"/>
              <a:chExt cx="814387" cy="885826"/>
            </a:xfrm>
            <a:solidFill>
              <a:schemeClr val="bg1"/>
            </a:solidFill>
          </p:grpSpPr>
          <p:sp>
            <p:nvSpPr>
              <p:cNvPr id="114" name="Freeform 41"/>
              <p:cNvSpPr>
                <a:spLocks noEditPoints="1"/>
              </p:cNvSpPr>
              <p:nvPr/>
            </p:nvSpPr>
            <p:spPr bwMode="auto">
              <a:xfrm>
                <a:off x="1195388" y="5199063"/>
                <a:ext cx="554037" cy="754063"/>
              </a:xfrm>
              <a:custGeom>
                <a:avLst/>
                <a:gdLst>
                  <a:gd name="T0" fmla="*/ 882 w 2093"/>
                  <a:gd name="T1" fmla="*/ 2543 h 2851"/>
                  <a:gd name="T2" fmla="*/ 924 w 2093"/>
                  <a:gd name="T3" fmla="*/ 2603 h 2851"/>
                  <a:gd name="T4" fmla="*/ 1172 w 2093"/>
                  <a:gd name="T5" fmla="*/ 2583 h 2851"/>
                  <a:gd name="T6" fmla="*/ 1231 w 2093"/>
                  <a:gd name="T7" fmla="*/ 2540 h 2851"/>
                  <a:gd name="T8" fmla="*/ 1045 w 2093"/>
                  <a:gd name="T9" fmla="*/ 123 h 2851"/>
                  <a:gd name="T10" fmla="*/ 755 w 2093"/>
                  <a:gd name="T11" fmla="*/ 171 h 2851"/>
                  <a:gd name="T12" fmla="*/ 502 w 2093"/>
                  <a:gd name="T13" fmla="*/ 303 h 2851"/>
                  <a:gd name="T14" fmla="*/ 301 w 2093"/>
                  <a:gd name="T15" fmla="*/ 505 h 2851"/>
                  <a:gd name="T16" fmla="*/ 170 w 2093"/>
                  <a:gd name="T17" fmla="*/ 759 h 2851"/>
                  <a:gd name="T18" fmla="*/ 123 w 2093"/>
                  <a:gd name="T19" fmla="*/ 1053 h 2851"/>
                  <a:gd name="T20" fmla="*/ 169 w 2093"/>
                  <a:gd name="T21" fmla="*/ 1343 h 2851"/>
                  <a:gd name="T22" fmla="*/ 298 w 2093"/>
                  <a:gd name="T23" fmla="*/ 1598 h 2851"/>
                  <a:gd name="T24" fmla="*/ 499 w 2093"/>
                  <a:gd name="T25" fmla="*/ 1802 h 2851"/>
                  <a:gd name="T26" fmla="*/ 758 w 2093"/>
                  <a:gd name="T27" fmla="*/ 1936 h 2851"/>
                  <a:gd name="T28" fmla="*/ 799 w 2093"/>
                  <a:gd name="T29" fmla="*/ 1979 h 2851"/>
                  <a:gd name="T30" fmla="*/ 1293 w 2093"/>
                  <a:gd name="T31" fmla="*/ 1994 h 2851"/>
                  <a:gd name="T32" fmla="*/ 1321 w 2093"/>
                  <a:gd name="T33" fmla="*/ 1942 h 2851"/>
                  <a:gd name="T34" fmla="*/ 1534 w 2093"/>
                  <a:gd name="T35" fmla="*/ 1842 h 2851"/>
                  <a:gd name="T36" fmla="*/ 1751 w 2093"/>
                  <a:gd name="T37" fmla="*/ 1655 h 2851"/>
                  <a:gd name="T38" fmla="*/ 1900 w 2093"/>
                  <a:gd name="T39" fmla="*/ 1411 h 2851"/>
                  <a:gd name="T40" fmla="*/ 1967 w 2093"/>
                  <a:gd name="T41" fmla="*/ 1128 h 2851"/>
                  <a:gd name="T42" fmla="*/ 1943 w 2093"/>
                  <a:gd name="T43" fmla="*/ 830 h 2851"/>
                  <a:gd name="T44" fmla="*/ 1831 w 2093"/>
                  <a:gd name="T45" fmla="*/ 564 h 2851"/>
                  <a:gd name="T46" fmla="*/ 1647 w 2093"/>
                  <a:gd name="T47" fmla="*/ 347 h 2851"/>
                  <a:gd name="T48" fmla="*/ 1405 w 2093"/>
                  <a:gd name="T49" fmla="*/ 197 h 2851"/>
                  <a:gd name="T50" fmla="*/ 1122 w 2093"/>
                  <a:gd name="T51" fmla="*/ 127 h 2851"/>
                  <a:gd name="T52" fmla="*/ 1208 w 2093"/>
                  <a:gd name="T53" fmla="*/ 12 h 2851"/>
                  <a:gd name="T54" fmla="*/ 1506 w 2093"/>
                  <a:gd name="T55" fmla="*/ 106 h 2851"/>
                  <a:gd name="T56" fmla="*/ 1759 w 2093"/>
                  <a:gd name="T57" fmla="*/ 282 h 2851"/>
                  <a:gd name="T58" fmla="*/ 1950 w 2093"/>
                  <a:gd name="T59" fmla="*/ 522 h 2851"/>
                  <a:gd name="T60" fmla="*/ 2065 w 2093"/>
                  <a:gd name="T61" fmla="*/ 812 h 2851"/>
                  <a:gd name="T62" fmla="*/ 2091 w 2093"/>
                  <a:gd name="T63" fmla="*/ 1130 h 2851"/>
                  <a:gd name="T64" fmla="*/ 2027 w 2093"/>
                  <a:gd name="T65" fmla="*/ 1425 h 2851"/>
                  <a:gd name="T66" fmla="*/ 1886 w 2093"/>
                  <a:gd name="T67" fmla="*/ 1684 h 2851"/>
                  <a:gd name="T68" fmla="*/ 1678 w 2093"/>
                  <a:gd name="T69" fmla="*/ 1893 h 2851"/>
                  <a:gd name="T70" fmla="*/ 1416 w 2093"/>
                  <a:gd name="T71" fmla="*/ 2039 h 2851"/>
                  <a:gd name="T72" fmla="*/ 1391 w 2093"/>
                  <a:gd name="T73" fmla="*/ 2652 h 2851"/>
                  <a:gd name="T74" fmla="*/ 1293 w 2093"/>
                  <a:gd name="T75" fmla="*/ 2789 h 2851"/>
                  <a:gd name="T76" fmla="*/ 1251 w 2093"/>
                  <a:gd name="T77" fmla="*/ 2848 h 2851"/>
                  <a:gd name="T78" fmla="*/ 825 w 2093"/>
                  <a:gd name="T79" fmla="*/ 2838 h 2851"/>
                  <a:gd name="T80" fmla="*/ 800 w 2093"/>
                  <a:gd name="T81" fmla="*/ 2665 h 2851"/>
                  <a:gd name="T82" fmla="*/ 689 w 2093"/>
                  <a:gd name="T83" fmla="*/ 2640 h 2851"/>
                  <a:gd name="T84" fmla="*/ 607 w 2093"/>
                  <a:gd name="T85" fmla="*/ 2009 h 2851"/>
                  <a:gd name="T86" fmla="*/ 357 w 2093"/>
                  <a:gd name="T87" fmla="*/ 1846 h 2851"/>
                  <a:gd name="T88" fmla="*/ 165 w 2093"/>
                  <a:gd name="T89" fmla="*/ 1622 h 2851"/>
                  <a:gd name="T90" fmla="*/ 43 w 2093"/>
                  <a:gd name="T91" fmla="*/ 1354 h 2851"/>
                  <a:gd name="T92" fmla="*/ 0 w 2093"/>
                  <a:gd name="T93" fmla="*/ 1053 h 2851"/>
                  <a:gd name="T94" fmla="*/ 48 w 2093"/>
                  <a:gd name="T95" fmla="*/ 736 h 2851"/>
                  <a:gd name="T96" fmla="*/ 184 w 2093"/>
                  <a:gd name="T97" fmla="*/ 456 h 2851"/>
                  <a:gd name="T98" fmla="*/ 393 w 2093"/>
                  <a:gd name="T99" fmla="*/ 231 h 2851"/>
                  <a:gd name="T100" fmla="*/ 657 w 2093"/>
                  <a:gd name="T101" fmla="*/ 75 h 2851"/>
                  <a:gd name="T102" fmla="*/ 965 w 2093"/>
                  <a:gd name="T103" fmla="*/ 3 h 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93" h="2851">
                    <a:moveTo>
                      <a:pt x="800" y="2231"/>
                    </a:moveTo>
                    <a:lnTo>
                      <a:pt x="800" y="2540"/>
                    </a:lnTo>
                    <a:lnTo>
                      <a:pt x="862" y="2540"/>
                    </a:lnTo>
                    <a:lnTo>
                      <a:pt x="882" y="2543"/>
                    </a:lnTo>
                    <a:lnTo>
                      <a:pt x="899" y="2553"/>
                    </a:lnTo>
                    <a:lnTo>
                      <a:pt x="911" y="2566"/>
                    </a:lnTo>
                    <a:lnTo>
                      <a:pt x="921" y="2583"/>
                    </a:lnTo>
                    <a:lnTo>
                      <a:pt x="924" y="2603"/>
                    </a:lnTo>
                    <a:lnTo>
                      <a:pt x="924" y="2726"/>
                    </a:lnTo>
                    <a:lnTo>
                      <a:pt x="1169" y="2726"/>
                    </a:lnTo>
                    <a:lnTo>
                      <a:pt x="1169" y="2603"/>
                    </a:lnTo>
                    <a:lnTo>
                      <a:pt x="1172" y="2583"/>
                    </a:lnTo>
                    <a:lnTo>
                      <a:pt x="1182" y="2566"/>
                    </a:lnTo>
                    <a:lnTo>
                      <a:pt x="1194" y="2553"/>
                    </a:lnTo>
                    <a:lnTo>
                      <a:pt x="1211" y="2543"/>
                    </a:lnTo>
                    <a:lnTo>
                      <a:pt x="1231" y="2540"/>
                    </a:lnTo>
                    <a:lnTo>
                      <a:pt x="1293" y="2540"/>
                    </a:lnTo>
                    <a:lnTo>
                      <a:pt x="1293" y="2231"/>
                    </a:lnTo>
                    <a:lnTo>
                      <a:pt x="800" y="2231"/>
                    </a:lnTo>
                    <a:close/>
                    <a:moveTo>
                      <a:pt x="1045" y="123"/>
                    </a:moveTo>
                    <a:lnTo>
                      <a:pt x="971" y="127"/>
                    </a:lnTo>
                    <a:lnTo>
                      <a:pt x="896" y="136"/>
                    </a:lnTo>
                    <a:lnTo>
                      <a:pt x="825" y="151"/>
                    </a:lnTo>
                    <a:lnTo>
                      <a:pt x="755" y="171"/>
                    </a:lnTo>
                    <a:lnTo>
                      <a:pt x="688" y="197"/>
                    </a:lnTo>
                    <a:lnTo>
                      <a:pt x="623" y="228"/>
                    </a:lnTo>
                    <a:lnTo>
                      <a:pt x="561" y="263"/>
                    </a:lnTo>
                    <a:lnTo>
                      <a:pt x="502" y="303"/>
                    </a:lnTo>
                    <a:lnTo>
                      <a:pt x="446" y="347"/>
                    </a:lnTo>
                    <a:lnTo>
                      <a:pt x="394" y="396"/>
                    </a:lnTo>
                    <a:lnTo>
                      <a:pt x="345" y="449"/>
                    </a:lnTo>
                    <a:lnTo>
                      <a:pt x="301" y="505"/>
                    </a:lnTo>
                    <a:lnTo>
                      <a:pt x="261" y="564"/>
                    </a:lnTo>
                    <a:lnTo>
                      <a:pt x="226" y="626"/>
                    </a:lnTo>
                    <a:lnTo>
                      <a:pt x="195" y="692"/>
                    </a:lnTo>
                    <a:lnTo>
                      <a:pt x="170" y="759"/>
                    </a:lnTo>
                    <a:lnTo>
                      <a:pt x="150" y="830"/>
                    </a:lnTo>
                    <a:lnTo>
                      <a:pt x="136" y="903"/>
                    </a:lnTo>
                    <a:lnTo>
                      <a:pt x="126" y="977"/>
                    </a:lnTo>
                    <a:lnTo>
                      <a:pt x="123" y="1053"/>
                    </a:lnTo>
                    <a:lnTo>
                      <a:pt x="126" y="1128"/>
                    </a:lnTo>
                    <a:lnTo>
                      <a:pt x="135" y="1202"/>
                    </a:lnTo>
                    <a:lnTo>
                      <a:pt x="149" y="1274"/>
                    </a:lnTo>
                    <a:lnTo>
                      <a:pt x="169" y="1343"/>
                    </a:lnTo>
                    <a:lnTo>
                      <a:pt x="193" y="1411"/>
                    </a:lnTo>
                    <a:lnTo>
                      <a:pt x="224" y="1477"/>
                    </a:lnTo>
                    <a:lnTo>
                      <a:pt x="258" y="1539"/>
                    </a:lnTo>
                    <a:lnTo>
                      <a:pt x="298" y="1598"/>
                    </a:lnTo>
                    <a:lnTo>
                      <a:pt x="342" y="1655"/>
                    </a:lnTo>
                    <a:lnTo>
                      <a:pt x="391" y="1708"/>
                    </a:lnTo>
                    <a:lnTo>
                      <a:pt x="442" y="1756"/>
                    </a:lnTo>
                    <a:lnTo>
                      <a:pt x="499" y="1802"/>
                    </a:lnTo>
                    <a:lnTo>
                      <a:pt x="558" y="1842"/>
                    </a:lnTo>
                    <a:lnTo>
                      <a:pt x="621" y="1878"/>
                    </a:lnTo>
                    <a:lnTo>
                      <a:pt x="689" y="1910"/>
                    </a:lnTo>
                    <a:lnTo>
                      <a:pt x="758" y="1936"/>
                    </a:lnTo>
                    <a:lnTo>
                      <a:pt x="772" y="1942"/>
                    </a:lnTo>
                    <a:lnTo>
                      <a:pt x="784" y="1953"/>
                    </a:lnTo>
                    <a:lnTo>
                      <a:pt x="793" y="1965"/>
                    </a:lnTo>
                    <a:lnTo>
                      <a:pt x="799" y="1979"/>
                    </a:lnTo>
                    <a:lnTo>
                      <a:pt x="800" y="1994"/>
                    </a:lnTo>
                    <a:lnTo>
                      <a:pt x="800" y="2107"/>
                    </a:lnTo>
                    <a:lnTo>
                      <a:pt x="1293" y="2107"/>
                    </a:lnTo>
                    <a:lnTo>
                      <a:pt x="1293" y="1994"/>
                    </a:lnTo>
                    <a:lnTo>
                      <a:pt x="1294" y="1979"/>
                    </a:lnTo>
                    <a:lnTo>
                      <a:pt x="1300" y="1965"/>
                    </a:lnTo>
                    <a:lnTo>
                      <a:pt x="1309" y="1953"/>
                    </a:lnTo>
                    <a:lnTo>
                      <a:pt x="1321" y="1942"/>
                    </a:lnTo>
                    <a:lnTo>
                      <a:pt x="1335" y="1936"/>
                    </a:lnTo>
                    <a:lnTo>
                      <a:pt x="1404" y="1910"/>
                    </a:lnTo>
                    <a:lnTo>
                      <a:pt x="1471" y="1878"/>
                    </a:lnTo>
                    <a:lnTo>
                      <a:pt x="1534" y="1842"/>
                    </a:lnTo>
                    <a:lnTo>
                      <a:pt x="1594" y="1802"/>
                    </a:lnTo>
                    <a:lnTo>
                      <a:pt x="1651" y="1756"/>
                    </a:lnTo>
                    <a:lnTo>
                      <a:pt x="1702" y="1708"/>
                    </a:lnTo>
                    <a:lnTo>
                      <a:pt x="1751" y="1655"/>
                    </a:lnTo>
                    <a:lnTo>
                      <a:pt x="1795" y="1598"/>
                    </a:lnTo>
                    <a:lnTo>
                      <a:pt x="1835" y="1539"/>
                    </a:lnTo>
                    <a:lnTo>
                      <a:pt x="1869" y="1477"/>
                    </a:lnTo>
                    <a:lnTo>
                      <a:pt x="1900" y="1411"/>
                    </a:lnTo>
                    <a:lnTo>
                      <a:pt x="1924" y="1343"/>
                    </a:lnTo>
                    <a:lnTo>
                      <a:pt x="1944" y="1274"/>
                    </a:lnTo>
                    <a:lnTo>
                      <a:pt x="1958" y="1202"/>
                    </a:lnTo>
                    <a:lnTo>
                      <a:pt x="1967" y="1128"/>
                    </a:lnTo>
                    <a:lnTo>
                      <a:pt x="1970" y="1053"/>
                    </a:lnTo>
                    <a:lnTo>
                      <a:pt x="1967" y="977"/>
                    </a:lnTo>
                    <a:lnTo>
                      <a:pt x="1957" y="903"/>
                    </a:lnTo>
                    <a:lnTo>
                      <a:pt x="1943" y="830"/>
                    </a:lnTo>
                    <a:lnTo>
                      <a:pt x="1923" y="759"/>
                    </a:lnTo>
                    <a:lnTo>
                      <a:pt x="1898" y="692"/>
                    </a:lnTo>
                    <a:lnTo>
                      <a:pt x="1867" y="626"/>
                    </a:lnTo>
                    <a:lnTo>
                      <a:pt x="1831" y="564"/>
                    </a:lnTo>
                    <a:lnTo>
                      <a:pt x="1792" y="505"/>
                    </a:lnTo>
                    <a:lnTo>
                      <a:pt x="1747" y="449"/>
                    </a:lnTo>
                    <a:lnTo>
                      <a:pt x="1699" y="396"/>
                    </a:lnTo>
                    <a:lnTo>
                      <a:pt x="1647" y="347"/>
                    </a:lnTo>
                    <a:lnTo>
                      <a:pt x="1591" y="303"/>
                    </a:lnTo>
                    <a:lnTo>
                      <a:pt x="1532" y="263"/>
                    </a:lnTo>
                    <a:lnTo>
                      <a:pt x="1470" y="228"/>
                    </a:lnTo>
                    <a:lnTo>
                      <a:pt x="1405" y="197"/>
                    </a:lnTo>
                    <a:lnTo>
                      <a:pt x="1338" y="171"/>
                    </a:lnTo>
                    <a:lnTo>
                      <a:pt x="1268" y="151"/>
                    </a:lnTo>
                    <a:lnTo>
                      <a:pt x="1197" y="136"/>
                    </a:lnTo>
                    <a:lnTo>
                      <a:pt x="1122" y="127"/>
                    </a:lnTo>
                    <a:lnTo>
                      <a:pt x="1045" y="123"/>
                    </a:lnTo>
                    <a:close/>
                    <a:moveTo>
                      <a:pt x="1045" y="0"/>
                    </a:moveTo>
                    <a:lnTo>
                      <a:pt x="1128" y="3"/>
                    </a:lnTo>
                    <a:lnTo>
                      <a:pt x="1208" y="12"/>
                    </a:lnTo>
                    <a:lnTo>
                      <a:pt x="1286" y="27"/>
                    </a:lnTo>
                    <a:lnTo>
                      <a:pt x="1362" y="48"/>
                    </a:lnTo>
                    <a:lnTo>
                      <a:pt x="1436" y="75"/>
                    </a:lnTo>
                    <a:lnTo>
                      <a:pt x="1506" y="106"/>
                    </a:lnTo>
                    <a:lnTo>
                      <a:pt x="1574" y="143"/>
                    </a:lnTo>
                    <a:lnTo>
                      <a:pt x="1639" y="186"/>
                    </a:lnTo>
                    <a:lnTo>
                      <a:pt x="1700" y="231"/>
                    </a:lnTo>
                    <a:lnTo>
                      <a:pt x="1759" y="282"/>
                    </a:lnTo>
                    <a:lnTo>
                      <a:pt x="1813" y="337"/>
                    </a:lnTo>
                    <a:lnTo>
                      <a:pt x="1863" y="395"/>
                    </a:lnTo>
                    <a:lnTo>
                      <a:pt x="1909" y="456"/>
                    </a:lnTo>
                    <a:lnTo>
                      <a:pt x="1950" y="522"/>
                    </a:lnTo>
                    <a:lnTo>
                      <a:pt x="1987" y="590"/>
                    </a:lnTo>
                    <a:lnTo>
                      <a:pt x="2018" y="662"/>
                    </a:lnTo>
                    <a:lnTo>
                      <a:pt x="2044" y="736"/>
                    </a:lnTo>
                    <a:lnTo>
                      <a:pt x="2065" y="812"/>
                    </a:lnTo>
                    <a:lnTo>
                      <a:pt x="2081" y="890"/>
                    </a:lnTo>
                    <a:lnTo>
                      <a:pt x="2090" y="971"/>
                    </a:lnTo>
                    <a:lnTo>
                      <a:pt x="2093" y="1053"/>
                    </a:lnTo>
                    <a:lnTo>
                      <a:pt x="2091" y="1130"/>
                    </a:lnTo>
                    <a:lnTo>
                      <a:pt x="2082" y="1206"/>
                    </a:lnTo>
                    <a:lnTo>
                      <a:pt x="2069" y="1281"/>
                    </a:lnTo>
                    <a:lnTo>
                      <a:pt x="2050" y="1354"/>
                    </a:lnTo>
                    <a:lnTo>
                      <a:pt x="2027" y="1425"/>
                    </a:lnTo>
                    <a:lnTo>
                      <a:pt x="1998" y="1493"/>
                    </a:lnTo>
                    <a:lnTo>
                      <a:pt x="1965" y="1559"/>
                    </a:lnTo>
                    <a:lnTo>
                      <a:pt x="1928" y="1622"/>
                    </a:lnTo>
                    <a:lnTo>
                      <a:pt x="1886" y="1684"/>
                    </a:lnTo>
                    <a:lnTo>
                      <a:pt x="1840" y="1741"/>
                    </a:lnTo>
                    <a:lnTo>
                      <a:pt x="1789" y="1796"/>
                    </a:lnTo>
                    <a:lnTo>
                      <a:pt x="1736" y="1846"/>
                    </a:lnTo>
                    <a:lnTo>
                      <a:pt x="1678" y="1893"/>
                    </a:lnTo>
                    <a:lnTo>
                      <a:pt x="1617" y="1936"/>
                    </a:lnTo>
                    <a:lnTo>
                      <a:pt x="1553" y="1975"/>
                    </a:lnTo>
                    <a:lnTo>
                      <a:pt x="1486" y="2009"/>
                    </a:lnTo>
                    <a:lnTo>
                      <a:pt x="1416" y="2039"/>
                    </a:lnTo>
                    <a:lnTo>
                      <a:pt x="1416" y="2603"/>
                    </a:lnTo>
                    <a:lnTo>
                      <a:pt x="1413" y="2623"/>
                    </a:lnTo>
                    <a:lnTo>
                      <a:pt x="1404" y="2640"/>
                    </a:lnTo>
                    <a:lnTo>
                      <a:pt x="1391" y="2652"/>
                    </a:lnTo>
                    <a:lnTo>
                      <a:pt x="1374" y="2662"/>
                    </a:lnTo>
                    <a:lnTo>
                      <a:pt x="1354" y="2665"/>
                    </a:lnTo>
                    <a:lnTo>
                      <a:pt x="1293" y="2665"/>
                    </a:lnTo>
                    <a:lnTo>
                      <a:pt x="1293" y="2789"/>
                    </a:lnTo>
                    <a:lnTo>
                      <a:pt x="1290" y="2809"/>
                    </a:lnTo>
                    <a:lnTo>
                      <a:pt x="1280" y="2826"/>
                    </a:lnTo>
                    <a:lnTo>
                      <a:pt x="1268" y="2838"/>
                    </a:lnTo>
                    <a:lnTo>
                      <a:pt x="1251" y="2848"/>
                    </a:lnTo>
                    <a:lnTo>
                      <a:pt x="1231" y="2851"/>
                    </a:lnTo>
                    <a:lnTo>
                      <a:pt x="862" y="2851"/>
                    </a:lnTo>
                    <a:lnTo>
                      <a:pt x="842" y="2848"/>
                    </a:lnTo>
                    <a:lnTo>
                      <a:pt x="825" y="2838"/>
                    </a:lnTo>
                    <a:lnTo>
                      <a:pt x="812" y="2826"/>
                    </a:lnTo>
                    <a:lnTo>
                      <a:pt x="803" y="2809"/>
                    </a:lnTo>
                    <a:lnTo>
                      <a:pt x="800" y="2789"/>
                    </a:lnTo>
                    <a:lnTo>
                      <a:pt x="800" y="2665"/>
                    </a:lnTo>
                    <a:lnTo>
                      <a:pt x="739" y="2665"/>
                    </a:lnTo>
                    <a:lnTo>
                      <a:pt x="719" y="2662"/>
                    </a:lnTo>
                    <a:lnTo>
                      <a:pt x="702" y="2652"/>
                    </a:lnTo>
                    <a:lnTo>
                      <a:pt x="689" y="2640"/>
                    </a:lnTo>
                    <a:lnTo>
                      <a:pt x="680" y="2623"/>
                    </a:lnTo>
                    <a:lnTo>
                      <a:pt x="677" y="2603"/>
                    </a:lnTo>
                    <a:lnTo>
                      <a:pt x="677" y="2039"/>
                    </a:lnTo>
                    <a:lnTo>
                      <a:pt x="607" y="2009"/>
                    </a:lnTo>
                    <a:lnTo>
                      <a:pt x="540" y="1975"/>
                    </a:lnTo>
                    <a:lnTo>
                      <a:pt x="476" y="1936"/>
                    </a:lnTo>
                    <a:lnTo>
                      <a:pt x="415" y="1893"/>
                    </a:lnTo>
                    <a:lnTo>
                      <a:pt x="357" y="1846"/>
                    </a:lnTo>
                    <a:lnTo>
                      <a:pt x="303" y="1796"/>
                    </a:lnTo>
                    <a:lnTo>
                      <a:pt x="253" y="1741"/>
                    </a:lnTo>
                    <a:lnTo>
                      <a:pt x="207" y="1684"/>
                    </a:lnTo>
                    <a:lnTo>
                      <a:pt x="165" y="1622"/>
                    </a:lnTo>
                    <a:lnTo>
                      <a:pt x="128" y="1559"/>
                    </a:lnTo>
                    <a:lnTo>
                      <a:pt x="95" y="1493"/>
                    </a:lnTo>
                    <a:lnTo>
                      <a:pt x="66" y="1425"/>
                    </a:lnTo>
                    <a:lnTo>
                      <a:pt x="43" y="1354"/>
                    </a:lnTo>
                    <a:lnTo>
                      <a:pt x="24" y="1281"/>
                    </a:lnTo>
                    <a:lnTo>
                      <a:pt x="11" y="1206"/>
                    </a:lnTo>
                    <a:lnTo>
                      <a:pt x="2" y="1130"/>
                    </a:lnTo>
                    <a:lnTo>
                      <a:pt x="0" y="1053"/>
                    </a:lnTo>
                    <a:lnTo>
                      <a:pt x="3" y="971"/>
                    </a:lnTo>
                    <a:lnTo>
                      <a:pt x="12" y="890"/>
                    </a:lnTo>
                    <a:lnTo>
                      <a:pt x="27" y="812"/>
                    </a:lnTo>
                    <a:lnTo>
                      <a:pt x="48" y="736"/>
                    </a:lnTo>
                    <a:lnTo>
                      <a:pt x="75" y="662"/>
                    </a:lnTo>
                    <a:lnTo>
                      <a:pt x="106" y="590"/>
                    </a:lnTo>
                    <a:lnTo>
                      <a:pt x="143" y="522"/>
                    </a:lnTo>
                    <a:lnTo>
                      <a:pt x="184" y="456"/>
                    </a:lnTo>
                    <a:lnTo>
                      <a:pt x="230" y="395"/>
                    </a:lnTo>
                    <a:lnTo>
                      <a:pt x="280" y="337"/>
                    </a:lnTo>
                    <a:lnTo>
                      <a:pt x="334" y="282"/>
                    </a:lnTo>
                    <a:lnTo>
                      <a:pt x="393" y="231"/>
                    </a:lnTo>
                    <a:lnTo>
                      <a:pt x="454" y="186"/>
                    </a:lnTo>
                    <a:lnTo>
                      <a:pt x="519" y="143"/>
                    </a:lnTo>
                    <a:lnTo>
                      <a:pt x="587" y="106"/>
                    </a:lnTo>
                    <a:lnTo>
                      <a:pt x="657" y="75"/>
                    </a:lnTo>
                    <a:lnTo>
                      <a:pt x="731" y="48"/>
                    </a:lnTo>
                    <a:lnTo>
                      <a:pt x="807" y="27"/>
                    </a:lnTo>
                    <a:lnTo>
                      <a:pt x="885" y="12"/>
                    </a:lnTo>
                    <a:lnTo>
                      <a:pt x="965" y="3"/>
                    </a:lnTo>
                    <a:lnTo>
                      <a:pt x="10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15" name="Freeform 42"/>
              <p:cNvSpPr>
                <a:spLocks/>
              </p:cNvSpPr>
              <p:nvPr/>
            </p:nvSpPr>
            <p:spPr bwMode="auto">
              <a:xfrm>
                <a:off x="1455738" y="5067300"/>
                <a:ext cx="33337" cy="98425"/>
              </a:xfrm>
              <a:custGeom>
                <a:avLst/>
                <a:gdLst>
                  <a:gd name="T0" fmla="*/ 60 w 123"/>
                  <a:gd name="T1" fmla="*/ 0 h 372"/>
                  <a:gd name="T2" fmla="*/ 81 w 123"/>
                  <a:gd name="T3" fmla="*/ 3 h 372"/>
                  <a:gd name="T4" fmla="*/ 98 w 123"/>
                  <a:gd name="T5" fmla="*/ 12 h 372"/>
                  <a:gd name="T6" fmla="*/ 111 w 123"/>
                  <a:gd name="T7" fmla="*/ 26 h 372"/>
                  <a:gd name="T8" fmla="*/ 120 w 123"/>
                  <a:gd name="T9" fmla="*/ 43 h 372"/>
                  <a:gd name="T10" fmla="*/ 123 w 123"/>
                  <a:gd name="T11" fmla="*/ 62 h 372"/>
                  <a:gd name="T12" fmla="*/ 123 w 123"/>
                  <a:gd name="T13" fmla="*/ 310 h 372"/>
                  <a:gd name="T14" fmla="*/ 120 w 123"/>
                  <a:gd name="T15" fmla="*/ 330 h 372"/>
                  <a:gd name="T16" fmla="*/ 111 w 123"/>
                  <a:gd name="T17" fmla="*/ 347 h 372"/>
                  <a:gd name="T18" fmla="*/ 98 w 123"/>
                  <a:gd name="T19" fmla="*/ 359 h 372"/>
                  <a:gd name="T20" fmla="*/ 81 w 123"/>
                  <a:gd name="T21" fmla="*/ 369 h 372"/>
                  <a:gd name="T22" fmla="*/ 60 w 123"/>
                  <a:gd name="T23" fmla="*/ 372 h 372"/>
                  <a:gd name="T24" fmla="*/ 42 w 123"/>
                  <a:gd name="T25" fmla="*/ 369 h 372"/>
                  <a:gd name="T26" fmla="*/ 25 w 123"/>
                  <a:gd name="T27" fmla="*/ 359 h 372"/>
                  <a:gd name="T28" fmla="*/ 12 w 123"/>
                  <a:gd name="T29" fmla="*/ 347 h 372"/>
                  <a:gd name="T30" fmla="*/ 3 w 123"/>
                  <a:gd name="T31" fmla="*/ 330 h 372"/>
                  <a:gd name="T32" fmla="*/ 0 w 123"/>
                  <a:gd name="T33" fmla="*/ 310 h 372"/>
                  <a:gd name="T34" fmla="*/ 0 w 123"/>
                  <a:gd name="T35" fmla="*/ 62 h 372"/>
                  <a:gd name="T36" fmla="*/ 3 w 123"/>
                  <a:gd name="T37" fmla="*/ 43 h 372"/>
                  <a:gd name="T38" fmla="*/ 12 w 123"/>
                  <a:gd name="T39" fmla="*/ 26 h 372"/>
                  <a:gd name="T40" fmla="*/ 25 w 123"/>
                  <a:gd name="T41" fmla="*/ 12 h 372"/>
                  <a:gd name="T42" fmla="*/ 42 w 123"/>
                  <a:gd name="T43" fmla="*/ 3 h 372"/>
                  <a:gd name="T44" fmla="*/ 60 w 123"/>
                  <a:gd name="T4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372">
                    <a:moveTo>
                      <a:pt x="60" y="0"/>
                    </a:moveTo>
                    <a:lnTo>
                      <a:pt x="81" y="3"/>
                    </a:lnTo>
                    <a:lnTo>
                      <a:pt x="98" y="12"/>
                    </a:lnTo>
                    <a:lnTo>
                      <a:pt x="111" y="26"/>
                    </a:lnTo>
                    <a:lnTo>
                      <a:pt x="120" y="43"/>
                    </a:lnTo>
                    <a:lnTo>
                      <a:pt x="123" y="62"/>
                    </a:lnTo>
                    <a:lnTo>
                      <a:pt x="123" y="310"/>
                    </a:lnTo>
                    <a:lnTo>
                      <a:pt x="120" y="330"/>
                    </a:lnTo>
                    <a:lnTo>
                      <a:pt x="111" y="347"/>
                    </a:lnTo>
                    <a:lnTo>
                      <a:pt x="98" y="359"/>
                    </a:lnTo>
                    <a:lnTo>
                      <a:pt x="81" y="369"/>
                    </a:lnTo>
                    <a:lnTo>
                      <a:pt x="60" y="372"/>
                    </a:lnTo>
                    <a:lnTo>
                      <a:pt x="42" y="369"/>
                    </a:lnTo>
                    <a:lnTo>
                      <a:pt x="25" y="359"/>
                    </a:lnTo>
                    <a:lnTo>
                      <a:pt x="12" y="347"/>
                    </a:lnTo>
                    <a:lnTo>
                      <a:pt x="3" y="330"/>
                    </a:lnTo>
                    <a:lnTo>
                      <a:pt x="0" y="310"/>
                    </a:lnTo>
                    <a:lnTo>
                      <a:pt x="0" y="62"/>
                    </a:lnTo>
                    <a:lnTo>
                      <a:pt x="3" y="43"/>
                    </a:lnTo>
                    <a:lnTo>
                      <a:pt x="12" y="26"/>
                    </a:lnTo>
                    <a:lnTo>
                      <a:pt x="25" y="12"/>
                    </a:lnTo>
                    <a:lnTo>
                      <a:pt x="42"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16" name="Freeform 43"/>
              <p:cNvSpPr>
                <a:spLocks/>
              </p:cNvSpPr>
              <p:nvPr/>
            </p:nvSpPr>
            <p:spPr bwMode="auto">
              <a:xfrm>
                <a:off x="1781175" y="5461000"/>
                <a:ext cx="98425" cy="33338"/>
              </a:xfrm>
              <a:custGeom>
                <a:avLst/>
                <a:gdLst>
                  <a:gd name="T0" fmla="*/ 60 w 369"/>
                  <a:gd name="T1" fmla="*/ 0 h 123"/>
                  <a:gd name="T2" fmla="*/ 307 w 369"/>
                  <a:gd name="T3" fmla="*/ 0 h 123"/>
                  <a:gd name="T4" fmla="*/ 326 w 369"/>
                  <a:gd name="T5" fmla="*/ 3 h 123"/>
                  <a:gd name="T6" fmla="*/ 344 w 369"/>
                  <a:gd name="T7" fmla="*/ 11 h 123"/>
                  <a:gd name="T8" fmla="*/ 356 w 369"/>
                  <a:gd name="T9" fmla="*/ 25 h 123"/>
                  <a:gd name="T10" fmla="*/ 366 w 369"/>
                  <a:gd name="T11" fmla="*/ 42 h 123"/>
                  <a:gd name="T12" fmla="*/ 369 w 369"/>
                  <a:gd name="T13" fmla="*/ 61 h 123"/>
                  <a:gd name="T14" fmla="*/ 366 w 369"/>
                  <a:gd name="T15" fmla="*/ 81 h 123"/>
                  <a:gd name="T16" fmla="*/ 356 w 369"/>
                  <a:gd name="T17" fmla="*/ 98 h 123"/>
                  <a:gd name="T18" fmla="*/ 344 w 369"/>
                  <a:gd name="T19" fmla="*/ 112 h 123"/>
                  <a:gd name="T20" fmla="*/ 326 w 369"/>
                  <a:gd name="T21" fmla="*/ 120 h 123"/>
                  <a:gd name="T22" fmla="*/ 307 w 369"/>
                  <a:gd name="T23" fmla="*/ 123 h 123"/>
                  <a:gd name="T24" fmla="*/ 60 w 369"/>
                  <a:gd name="T25" fmla="*/ 123 h 123"/>
                  <a:gd name="T26" fmla="*/ 42 w 369"/>
                  <a:gd name="T27" fmla="*/ 120 h 123"/>
                  <a:gd name="T28" fmla="*/ 25 w 369"/>
                  <a:gd name="T29" fmla="*/ 112 h 123"/>
                  <a:gd name="T30" fmla="*/ 11 w 369"/>
                  <a:gd name="T31" fmla="*/ 98 h 123"/>
                  <a:gd name="T32" fmla="*/ 3 w 369"/>
                  <a:gd name="T33" fmla="*/ 81 h 123"/>
                  <a:gd name="T34" fmla="*/ 0 w 369"/>
                  <a:gd name="T35" fmla="*/ 61 h 123"/>
                  <a:gd name="T36" fmla="*/ 3 w 369"/>
                  <a:gd name="T37" fmla="*/ 42 h 123"/>
                  <a:gd name="T38" fmla="*/ 11 w 369"/>
                  <a:gd name="T39" fmla="*/ 25 h 123"/>
                  <a:gd name="T40" fmla="*/ 25 w 369"/>
                  <a:gd name="T41" fmla="*/ 11 h 123"/>
                  <a:gd name="T42" fmla="*/ 42 w 369"/>
                  <a:gd name="T43" fmla="*/ 3 h 123"/>
                  <a:gd name="T44" fmla="*/ 60 w 369"/>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123">
                    <a:moveTo>
                      <a:pt x="60" y="0"/>
                    </a:moveTo>
                    <a:lnTo>
                      <a:pt x="307" y="0"/>
                    </a:lnTo>
                    <a:lnTo>
                      <a:pt x="326" y="3"/>
                    </a:lnTo>
                    <a:lnTo>
                      <a:pt x="344" y="11"/>
                    </a:lnTo>
                    <a:lnTo>
                      <a:pt x="356" y="25"/>
                    </a:lnTo>
                    <a:lnTo>
                      <a:pt x="366" y="42"/>
                    </a:lnTo>
                    <a:lnTo>
                      <a:pt x="369" y="61"/>
                    </a:lnTo>
                    <a:lnTo>
                      <a:pt x="366" y="81"/>
                    </a:lnTo>
                    <a:lnTo>
                      <a:pt x="356" y="98"/>
                    </a:lnTo>
                    <a:lnTo>
                      <a:pt x="344" y="112"/>
                    </a:lnTo>
                    <a:lnTo>
                      <a:pt x="326" y="120"/>
                    </a:lnTo>
                    <a:lnTo>
                      <a:pt x="307" y="123"/>
                    </a:lnTo>
                    <a:lnTo>
                      <a:pt x="60" y="123"/>
                    </a:lnTo>
                    <a:lnTo>
                      <a:pt x="42" y="120"/>
                    </a:lnTo>
                    <a:lnTo>
                      <a:pt x="25" y="112"/>
                    </a:lnTo>
                    <a:lnTo>
                      <a:pt x="11" y="98"/>
                    </a:lnTo>
                    <a:lnTo>
                      <a:pt x="3" y="81"/>
                    </a:lnTo>
                    <a:lnTo>
                      <a:pt x="0" y="61"/>
                    </a:lnTo>
                    <a:lnTo>
                      <a:pt x="3" y="42"/>
                    </a:lnTo>
                    <a:lnTo>
                      <a:pt x="11" y="25"/>
                    </a:lnTo>
                    <a:lnTo>
                      <a:pt x="25" y="11"/>
                    </a:lnTo>
                    <a:lnTo>
                      <a:pt x="42"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17" name="Freeform 44"/>
              <p:cNvSpPr>
                <a:spLocks/>
              </p:cNvSpPr>
              <p:nvPr/>
            </p:nvSpPr>
            <p:spPr bwMode="auto">
              <a:xfrm>
                <a:off x="1065213" y="5461000"/>
                <a:ext cx="96837" cy="33338"/>
              </a:xfrm>
              <a:custGeom>
                <a:avLst/>
                <a:gdLst>
                  <a:gd name="T0" fmla="*/ 62 w 369"/>
                  <a:gd name="T1" fmla="*/ 0 h 123"/>
                  <a:gd name="T2" fmla="*/ 308 w 369"/>
                  <a:gd name="T3" fmla="*/ 0 h 123"/>
                  <a:gd name="T4" fmla="*/ 327 w 369"/>
                  <a:gd name="T5" fmla="*/ 3 h 123"/>
                  <a:gd name="T6" fmla="*/ 344 w 369"/>
                  <a:gd name="T7" fmla="*/ 11 h 123"/>
                  <a:gd name="T8" fmla="*/ 358 w 369"/>
                  <a:gd name="T9" fmla="*/ 25 h 123"/>
                  <a:gd name="T10" fmla="*/ 366 w 369"/>
                  <a:gd name="T11" fmla="*/ 42 h 123"/>
                  <a:gd name="T12" fmla="*/ 369 w 369"/>
                  <a:gd name="T13" fmla="*/ 61 h 123"/>
                  <a:gd name="T14" fmla="*/ 366 w 369"/>
                  <a:gd name="T15" fmla="*/ 81 h 123"/>
                  <a:gd name="T16" fmla="*/ 358 w 369"/>
                  <a:gd name="T17" fmla="*/ 98 h 123"/>
                  <a:gd name="T18" fmla="*/ 344 w 369"/>
                  <a:gd name="T19" fmla="*/ 112 h 123"/>
                  <a:gd name="T20" fmla="*/ 327 w 369"/>
                  <a:gd name="T21" fmla="*/ 120 h 123"/>
                  <a:gd name="T22" fmla="*/ 308 w 369"/>
                  <a:gd name="T23" fmla="*/ 123 h 123"/>
                  <a:gd name="T24" fmla="*/ 62 w 369"/>
                  <a:gd name="T25" fmla="*/ 123 h 123"/>
                  <a:gd name="T26" fmla="*/ 43 w 369"/>
                  <a:gd name="T27" fmla="*/ 120 h 123"/>
                  <a:gd name="T28" fmla="*/ 25 w 369"/>
                  <a:gd name="T29" fmla="*/ 112 h 123"/>
                  <a:gd name="T30" fmla="*/ 13 w 369"/>
                  <a:gd name="T31" fmla="*/ 98 h 123"/>
                  <a:gd name="T32" fmla="*/ 3 w 369"/>
                  <a:gd name="T33" fmla="*/ 81 h 123"/>
                  <a:gd name="T34" fmla="*/ 0 w 369"/>
                  <a:gd name="T35" fmla="*/ 61 h 123"/>
                  <a:gd name="T36" fmla="*/ 3 w 369"/>
                  <a:gd name="T37" fmla="*/ 42 h 123"/>
                  <a:gd name="T38" fmla="*/ 13 w 369"/>
                  <a:gd name="T39" fmla="*/ 25 h 123"/>
                  <a:gd name="T40" fmla="*/ 25 w 369"/>
                  <a:gd name="T41" fmla="*/ 11 h 123"/>
                  <a:gd name="T42" fmla="*/ 43 w 369"/>
                  <a:gd name="T43" fmla="*/ 3 h 123"/>
                  <a:gd name="T44" fmla="*/ 62 w 369"/>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123">
                    <a:moveTo>
                      <a:pt x="62" y="0"/>
                    </a:moveTo>
                    <a:lnTo>
                      <a:pt x="308" y="0"/>
                    </a:lnTo>
                    <a:lnTo>
                      <a:pt x="327" y="3"/>
                    </a:lnTo>
                    <a:lnTo>
                      <a:pt x="344" y="11"/>
                    </a:lnTo>
                    <a:lnTo>
                      <a:pt x="358" y="25"/>
                    </a:lnTo>
                    <a:lnTo>
                      <a:pt x="366" y="42"/>
                    </a:lnTo>
                    <a:lnTo>
                      <a:pt x="369" y="61"/>
                    </a:lnTo>
                    <a:lnTo>
                      <a:pt x="366" y="81"/>
                    </a:lnTo>
                    <a:lnTo>
                      <a:pt x="358" y="98"/>
                    </a:lnTo>
                    <a:lnTo>
                      <a:pt x="344" y="112"/>
                    </a:lnTo>
                    <a:lnTo>
                      <a:pt x="327" y="120"/>
                    </a:lnTo>
                    <a:lnTo>
                      <a:pt x="308" y="123"/>
                    </a:lnTo>
                    <a:lnTo>
                      <a:pt x="62" y="123"/>
                    </a:lnTo>
                    <a:lnTo>
                      <a:pt x="43" y="120"/>
                    </a:lnTo>
                    <a:lnTo>
                      <a:pt x="25" y="112"/>
                    </a:lnTo>
                    <a:lnTo>
                      <a:pt x="13" y="98"/>
                    </a:lnTo>
                    <a:lnTo>
                      <a:pt x="3" y="81"/>
                    </a:lnTo>
                    <a:lnTo>
                      <a:pt x="0" y="61"/>
                    </a:lnTo>
                    <a:lnTo>
                      <a:pt x="3" y="42"/>
                    </a:lnTo>
                    <a:lnTo>
                      <a:pt x="13" y="25"/>
                    </a:lnTo>
                    <a:lnTo>
                      <a:pt x="25" y="11"/>
                    </a:lnTo>
                    <a:lnTo>
                      <a:pt x="43"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18" name="Freeform 45"/>
              <p:cNvSpPr>
                <a:spLocks/>
              </p:cNvSpPr>
              <p:nvPr/>
            </p:nvSpPr>
            <p:spPr bwMode="auto">
              <a:xfrm>
                <a:off x="1685925" y="5183188"/>
                <a:ext cx="79375" cy="79375"/>
              </a:xfrm>
              <a:custGeom>
                <a:avLst/>
                <a:gdLst>
                  <a:gd name="T0" fmla="*/ 236 w 297"/>
                  <a:gd name="T1" fmla="*/ 0 h 298"/>
                  <a:gd name="T2" fmla="*/ 250 w 297"/>
                  <a:gd name="T3" fmla="*/ 2 h 298"/>
                  <a:gd name="T4" fmla="*/ 265 w 297"/>
                  <a:gd name="T5" fmla="*/ 8 h 298"/>
                  <a:gd name="T6" fmla="*/ 279 w 297"/>
                  <a:gd name="T7" fmla="*/ 18 h 298"/>
                  <a:gd name="T8" fmla="*/ 289 w 297"/>
                  <a:gd name="T9" fmla="*/ 31 h 298"/>
                  <a:gd name="T10" fmla="*/ 294 w 297"/>
                  <a:gd name="T11" fmla="*/ 46 h 298"/>
                  <a:gd name="T12" fmla="*/ 297 w 297"/>
                  <a:gd name="T13" fmla="*/ 62 h 298"/>
                  <a:gd name="T14" fmla="*/ 294 w 297"/>
                  <a:gd name="T15" fmla="*/ 78 h 298"/>
                  <a:gd name="T16" fmla="*/ 289 w 297"/>
                  <a:gd name="T17" fmla="*/ 93 h 298"/>
                  <a:gd name="T18" fmla="*/ 279 w 297"/>
                  <a:gd name="T19" fmla="*/ 105 h 298"/>
                  <a:gd name="T20" fmla="*/ 105 w 297"/>
                  <a:gd name="T21" fmla="*/ 281 h 298"/>
                  <a:gd name="T22" fmla="*/ 92 w 297"/>
                  <a:gd name="T23" fmla="*/ 291 h 298"/>
                  <a:gd name="T24" fmla="*/ 77 w 297"/>
                  <a:gd name="T25" fmla="*/ 296 h 298"/>
                  <a:gd name="T26" fmla="*/ 62 w 297"/>
                  <a:gd name="T27" fmla="*/ 298 h 298"/>
                  <a:gd name="T28" fmla="*/ 46 w 297"/>
                  <a:gd name="T29" fmla="*/ 296 h 298"/>
                  <a:gd name="T30" fmla="*/ 31 w 297"/>
                  <a:gd name="T31" fmla="*/ 291 h 298"/>
                  <a:gd name="T32" fmla="*/ 17 w 297"/>
                  <a:gd name="T33" fmla="*/ 281 h 298"/>
                  <a:gd name="T34" fmla="*/ 8 w 297"/>
                  <a:gd name="T35" fmla="*/ 267 h 298"/>
                  <a:gd name="T36" fmla="*/ 2 w 297"/>
                  <a:gd name="T37" fmla="*/ 252 h 298"/>
                  <a:gd name="T38" fmla="*/ 0 w 297"/>
                  <a:gd name="T39" fmla="*/ 237 h 298"/>
                  <a:gd name="T40" fmla="*/ 2 w 297"/>
                  <a:gd name="T41" fmla="*/ 221 h 298"/>
                  <a:gd name="T42" fmla="*/ 8 w 297"/>
                  <a:gd name="T43" fmla="*/ 207 h 298"/>
                  <a:gd name="T44" fmla="*/ 17 w 297"/>
                  <a:gd name="T45" fmla="*/ 193 h 298"/>
                  <a:gd name="T46" fmla="*/ 192 w 297"/>
                  <a:gd name="T47" fmla="*/ 18 h 298"/>
                  <a:gd name="T48" fmla="*/ 205 w 297"/>
                  <a:gd name="T49" fmla="*/ 8 h 298"/>
                  <a:gd name="T50" fmla="*/ 220 w 297"/>
                  <a:gd name="T51" fmla="*/ 2 h 298"/>
                  <a:gd name="T52" fmla="*/ 236 w 297"/>
                  <a:gd name="T5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298">
                    <a:moveTo>
                      <a:pt x="236" y="0"/>
                    </a:moveTo>
                    <a:lnTo>
                      <a:pt x="250" y="2"/>
                    </a:lnTo>
                    <a:lnTo>
                      <a:pt x="265" y="8"/>
                    </a:lnTo>
                    <a:lnTo>
                      <a:pt x="279" y="18"/>
                    </a:lnTo>
                    <a:lnTo>
                      <a:pt x="289" y="31"/>
                    </a:lnTo>
                    <a:lnTo>
                      <a:pt x="294" y="46"/>
                    </a:lnTo>
                    <a:lnTo>
                      <a:pt x="297" y="62"/>
                    </a:lnTo>
                    <a:lnTo>
                      <a:pt x="294" y="78"/>
                    </a:lnTo>
                    <a:lnTo>
                      <a:pt x="289" y="93"/>
                    </a:lnTo>
                    <a:lnTo>
                      <a:pt x="279" y="105"/>
                    </a:lnTo>
                    <a:lnTo>
                      <a:pt x="105" y="281"/>
                    </a:lnTo>
                    <a:lnTo>
                      <a:pt x="92" y="291"/>
                    </a:lnTo>
                    <a:lnTo>
                      <a:pt x="77" y="296"/>
                    </a:lnTo>
                    <a:lnTo>
                      <a:pt x="62" y="298"/>
                    </a:lnTo>
                    <a:lnTo>
                      <a:pt x="46" y="296"/>
                    </a:lnTo>
                    <a:lnTo>
                      <a:pt x="31" y="291"/>
                    </a:lnTo>
                    <a:lnTo>
                      <a:pt x="17" y="281"/>
                    </a:lnTo>
                    <a:lnTo>
                      <a:pt x="8" y="267"/>
                    </a:lnTo>
                    <a:lnTo>
                      <a:pt x="2" y="252"/>
                    </a:lnTo>
                    <a:lnTo>
                      <a:pt x="0" y="237"/>
                    </a:lnTo>
                    <a:lnTo>
                      <a:pt x="2" y="221"/>
                    </a:lnTo>
                    <a:lnTo>
                      <a:pt x="8" y="207"/>
                    </a:lnTo>
                    <a:lnTo>
                      <a:pt x="17" y="193"/>
                    </a:lnTo>
                    <a:lnTo>
                      <a:pt x="192" y="18"/>
                    </a:lnTo>
                    <a:lnTo>
                      <a:pt x="205" y="8"/>
                    </a:lnTo>
                    <a:lnTo>
                      <a:pt x="220" y="2"/>
                    </a:lnTo>
                    <a:lnTo>
                      <a:pt x="2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19" name="Freeform 46"/>
              <p:cNvSpPr>
                <a:spLocks/>
              </p:cNvSpPr>
              <p:nvPr/>
            </p:nvSpPr>
            <p:spPr bwMode="auto">
              <a:xfrm>
                <a:off x="1179513" y="5692775"/>
                <a:ext cx="79375" cy="79375"/>
              </a:xfrm>
              <a:custGeom>
                <a:avLst/>
                <a:gdLst>
                  <a:gd name="T0" fmla="*/ 235 w 297"/>
                  <a:gd name="T1" fmla="*/ 0 h 300"/>
                  <a:gd name="T2" fmla="*/ 251 w 297"/>
                  <a:gd name="T3" fmla="*/ 3 h 300"/>
                  <a:gd name="T4" fmla="*/ 266 w 297"/>
                  <a:gd name="T5" fmla="*/ 9 h 300"/>
                  <a:gd name="T6" fmla="*/ 280 w 297"/>
                  <a:gd name="T7" fmla="*/ 19 h 300"/>
                  <a:gd name="T8" fmla="*/ 289 w 297"/>
                  <a:gd name="T9" fmla="*/ 32 h 300"/>
                  <a:gd name="T10" fmla="*/ 295 w 297"/>
                  <a:gd name="T11" fmla="*/ 47 h 300"/>
                  <a:gd name="T12" fmla="*/ 297 w 297"/>
                  <a:gd name="T13" fmla="*/ 63 h 300"/>
                  <a:gd name="T14" fmla="*/ 295 w 297"/>
                  <a:gd name="T15" fmla="*/ 79 h 300"/>
                  <a:gd name="T16" fmla="*/ 289 w 297"/>
                  <a:gd name="T17" fmla="*/ 93 h 300"/>
                  <a:gd name="T18" fmla="*/ 280 w 297"/>
                  <a:gd name="T19" fmla="*/ 106 h 300"/>
                  <a:gd name="T20" fmla="*/ 105 w 297"/>
                  <a:gd name="T21" fmla="*/ 281 h 300"/>
                  <a:gd name="T22" fmla="*/ 92 w 297"/>
                  <a:gd name="T23" fmla="*/ 292 h 300"/>
                  <a:gd name="T24" fmla="*/ 77 w 297"/>
                  <a:gd name="T25" fmla="*/ 298 h 300"/>
                  <a:gd name="T26" fmla="*/ 61 w 297"/>
                  <a:gd name="T27" fmla="*/ 300 h 300"/>
                  <a:gd name="T28" fmla="*/ 45 w 297"/>
                  <a:gd name="T29" fmla="*/ 298 h 300"/>
                  <a:gd name="T30" fmla="*/ 31 w 297"/>
                  <a:gd name="T31" fmla="*/ 292 h 300"/>
                  <a:gd name="T32" fmla="*/ 18 w 297"/>
                  <a:gd name="T33" fmla="*/ 281 h 300"/>
                  <a:gd name="T34" fmla="*/ 8 w 297"/>
                  <a:gd name="T35" fmla="*/ 269 h 300"/>
                  <a:gd name="T36" fmla="*/ 2 w 297"/>
                  <a:gd name="T37" fmla="*/ 254 h 300"/>
                  <a:gd name="T38" fmla="*/ 0 w 297"/>
                  <a:gd name="T39" fmla="*/ 238 h 300"/>
                  <a:gd name="T40" fmla="*/ 2 w 297"/>
                  <a:gd name="T41" fmla="*/ 222 h 300"/>
                  <a:gd name="T42" fmla="*/ 8 w 297"/>
                  <a:gd name="T43" fmla="*/ 207 h 300"/>
                  <a:gd name="T44" fmla="*/ 18 w 297"/>
                  <a:gd name="T45" fmla="*/ 195 h 300"/>
                  <a:gd name="T46" fmla="*/ 192 w 297"/>
                  <a:gd name="T47" fmla="*/ 19 h 300"/>
                  <a:gd name="T48" fmla="*/ 205 w 297"/>
                  <a:gd name="T49" fmla="*/ 9 h 300"/>
                  <a:gd name="T50" fmla="*/ 220 w 297"/>
                  <a:gd name="T51" fmla="*/ 3 h 300"/>
                  <a:gd name="T52" fmla="*/ 235 w 297"/>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300">
                    <a:moveTo>
                      <a:pt x="235" y="0"/>
                    </a:moveTo>
                    <a:lnTo>
                      <a:pt x="251" y="3"/>
                    </a:lnTo>
                    <a:lnTo>
                      <a:pt x="266" y="9"/>
                    </a:lnTo>
                    <a:lnTo>
                      <a:pt x="280" y="19"/>
                    </a:lnTo>
                    <a:lnTo>
                      <a:pt x="289" y="32"/>
                    </a:lnTo>
                    <a:lnTo>
                      <a:pt x="295" y="47"/>
                    </a:lnTo>
                    <a:lnTo>
                      <a:pt x="297" y="63"/>
                    </a:lnTo>
                    <a:lnTo>
                      <a:pt x="295" y="79"/>
                    </a:lnTo>
                    <a:lnTo>
                      <a:pt x="289" y="93"/>
                    </a:lnTo>
                    <a:lnTo>
                      <a:pt x="280" y="106"/>
                    </a:lnTo>
                    <a:lnTo>
                      <a:pt x="105" y="281"/>
                    </a:lnTo>
                    <a:lnTo>
                      <a:pt x="92" y="292"/>
                    </a:lnTo>
                    <a:lnTo>
                      <a:pt x="77" y="298"/>
                    </a:lnTo>
                    <a:lnTo>
                      <a:pt x="61" y="300"/>
                    </a:lnTo>
                    <a:lnTo>
                      <a:pt x="45" y="298"/>
                    </a:lnTo>
                    <a:lnTo>
                      <a:pt x="31" y="292"/>
                    </a:lnTo>
                    <a:lnTo>
                      <a:pt x="18" y="281"/>
                    </a:lnTo>
                    <a:lnTo>
                      <a:pt x="8" y="269"/>
                    </a:lnTo>
                    <a:lnTo>
                      <a:pt x="2" y="254"/>
                    </a:lnTo>
                    <a:lnTo>
                      <a:pt x="0" y="238"/>
                    </a:lnTo>
                    <a:lnTo>
                      <a:pt x="2" y="222"/>
                    </a:lnTo>
                    <a:lnTo>
                      <a:pt x="8" y="207"/>
                    </a:lnTo>
                    <a:lnTo>
                      <a:pt x="18" y="195"/>
                    </a:lnTo>
                    <a:lnTo>
                      <a:pt x="192" y="19"/>
                    </a:lnTo>
                    <a:lnTo>
                      <a:pt x="205" y="9"/>
                    </a:lnTo>
                    <a:lnTo>
                      <a:pt x="220" y="3"/>
                    </a:lnTo>
                    <a:lnTo>
                      <a:pt x="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20" name="Freeform 47"/>
              <p:cNvSpPr>
                <a:spLocks/>
              </p:cNvSpPr>
              <p:nvPr/>
            </p:nvSpPr>
            <p:spPr bwMode="auto">
              <a:xfrm>
                <a:off x="1685925" y="5692775"/>
                <a:ext cx="79375" cy="79375"/>
              </a:xfrm>
              <a:custGeom>
                <a:avLst/>
                <a:gdLst>
                  <a:gd name="T0" fmla="*/ 62 w 297"/>
                  <a:gd name="T1" fmla="*/ 0 h 300"/>
                  <a:gd name="T2" fmla="*/ 77 w 297"/>
                  <a:gd name="T3" fmla="*/ 3 h 300"/>
                  <a:gd name="T4" fmla="*/ 92 w 297"/>
                  <a:gd name="T5" fmla="*/ 9 h 300"/>
                  <a:gd name="T6" fmla="*/ 105 w 297"/>
                  <a:gd name="T7" fmla="*/ 19 h 300"/>
                  <a:gd name="T8" fmla="*/ 279 w 297"/>
                  <a:gd name="T9" fmla="*/ 195 h 300"/>
                  <a:gd name="T10" fmla="*/ 289 w 297"/>
                  <a:gd name="T11" fmla="*/ 207 h 300"/>
                  <a:gd name="T12" fmla="*/ 294 w 297"/>
                  <a:gd name="T13" fmla="*/ 222 h 300"/>
                  <a:gd name="T14" fmla="*/ 297 w 297"/>
                  <a:gd name="T15" fmla="*/ 238 h 300"/>
                  <a:gd name="T16" fmla="*/ 294 w 297"/>
                  <a:gd name="T17" fmla="*/ 254 h 300"/>
                  <a:gd name="T18" fmla="*/ 289 w 297"/>
                  <a:gd name="T19" fmla="*/ 269 h 300"/>
                  <a:gd name="T20" fmla="*/ 279 w 297"/>
                  <a:gd name="T21" fmla="*/ 281 h 300"/>
                  <a:gd name="T22" fmla="*/ 266 w 297"/>
                  <a:gd name="T23" fmla="*/ 292 h 300"/>
                  <a:gd name="T24" fmla="*/ 251 w 297"/>
                  <a:gd name="T25" fmla="*/ 298 h 300"/>
                  <a:gd name="T26" fmla="*/ 236 w 297"/>
                  <a:gd name="T27" fmla="*/ 300 h 300"/>
                  <a:gd name="T28" fmla="*/ 220 w 297"/>
                  <a:gd name="T29" fmla="*/ 298 h 300"/>
                  <a:gd name="T30" fmla="*/ 205 w 297"/>
                  <a:gd name="T31" fmla="*/ 292 h 300"/>
                  <a:gd name="T32" fmla="*/ 192 w 297"/>
                  <a:gd name="T33" fmla="*/ 281 h 300"/>
                  <a:gd name="T34" fmla="*/ 17 w 297"/>
                  <a:gd name="T35" fmla="*/ 106 h 300"/>
                  <a:gd name="T36" fmla="*/ 8 w 297"/>
                  <a:gd name="T37" fmla="*/ 93 h 300"/>
                  <a:gd name="T38" fmla="*/ 2 w 297"/>
                  <a:gd name="T39" fmla="*/ 79 h 300"/>
                  <a:gd name="T40" fmla="*/ 0 w 297"/>
                  <a:gd name="T41" fmla="*/ 63 h 300"/>
                  <a:gd name="T42" fmla="*/ 2 w 297"/>
                  <a:gd name="T43" fmla="*/ 47 h 300"/>
                  <a:gd name="T44" fmla="*/ 8 w 297"/>
                  <a:gd name="T45" fmla="*/ 32 h 300"/>
                  <a:gd name="T46" fmla="*/ 17 w 297"/>
                  <a:gd name="T47" fmla="*/ 19 h 300"/>
                  <a:gd name="T48" fmla="*/ 31 w 297"/>
                  <a:gd name="T49" fmla="*/ 9 h 300"/>
                  <a:gd name="T50" fmla="*/ 46 w 297"/>
                  <a:gd name="T51" fmla="*/ 3 h 300"/>
                  <a:gd name="T52" fmla="*/ 62 w 297"/>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300">
                    <a:moveTo>
                      <a:pt x="62" y="0"/>
                    </a:moveTo>
                    <a:lnTo>
                      <a:pt x="77" y="3"/>
                    </a:lnTo>
                    <a:lnTo>
                      <a:pt x="92" y="9"/>
                    </a:lnTo>
                    <a:lnTo>
                      <a:pt x="105" y="19"/>
                    </a:lnTo>
                    <a:lnTo>
                      <a:pt x="279" y="195"/>
                    </a:lnTo>
                    <a:lnTo>
                      <a:pt x="289" y="207"/>
                    </a:lnTo>
                    <a:lnTo>
                      <a:pt x="294" y="222"/>
                    </a:lnTo>
                    <a:lnTo>
                      <a:pt x="297" y="238"/>
                    </a:lnTo>
                    <a:lnTo>
                      <a:pt x="294" y="254"/>
                    </a:lnTo>
                    <a:lnTo>
                      <a:pt x="289" y="269"/>
                    </a:lnTo>
                    <a:lnTo>
                      <a:pt x="279" y="281"/>
                    </a:lnTo>
                    <a:lnTo>
                      <a:pt x="266" y="292"/>
                    </a:lnTo>
                    <a:lnTo>
                      <a:pt x="251" y="298"/>
                    </a:lnTo>
                    <a:lnTo>
                      <a:pt x="236" y="300"/>
                    </a:lnTo>
                    <a:lnTo>
                      <a:pt x="220" y="298"/>
                    </a:lnTo>
                    <a:lnTo>
                      <a:pt x="205" y="292"/>
                    </a:lnTo>
                    <a:lnTo>
                      <a:pt x="192" y="281"/>
                    </a:lnTo>
                    <a:lnTo>
                      <a:pt x="17" y="106"/>
                    </a:lnTo>
                    <a:lnTo>
                      <a:pt x="8" y="93"/>
                    </a:lnTo>
                    <a:lnTo>
                      <a:pt x="2" y="79"/>
                    </a:lnTo>
                    <a:lnTo>
                      <a:pt x="0" y="63"/>
                    </a:lnTo>
                    <a:lnTo>
                      <a:pt x="2" y="47"/>
                    </a:lnTo>
                    <a:lnTo>
                      <a:pt x="8" y="32"/>
                    </a:lnTo>
                    <a:lnTo>
                      <a:pt x="17" y="19"/>
                    </a:lnTo>
                    <a:lnTo>
                      <a:pt x="31" y="9"/>
                    </a:lnTo>
                    <a:lnTo>
                      <a:pt x="46"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21" name="Freeform 48"/>
              <p:cNvSpPr>
                <a:spLocks/>
              </p:cNvSpPr>
              <p:nvPr/>
            </p:nvSpPr>
            <p:spPr bwMode="auto">
              <a:xfrm>
                <a:off x="1179513" y="5183188"/>
                <a:ext cx="79375" cy="79375"/>
              </a:xfrm>
              <a:custGeom>
                <a:avLst/>
                <a:gdLst>
                  <a:gd name="T0" fmla="*/ 61 w 297"/>
                  <a:gd name="T1" fmla="*/ 0 h 298"/>
                  <a:gd name="T2" fmla="*/ 77 w 297"/>
                  <a:gd name="T3" fmla="*/ 2 h 298"/>
                  <a:gd name="T4" fmla="*/ 92 w 297"/>
                  <a:gd name="T5" fmla="*/ 8 h 298"/>
                  <a:gd name="T6" fmla="*/ 105 w 297"/>
                  <a:gd name="T7" fmla="*/ 18 h 298"/>
                  <a:gd name="T8" fmla="*/ 280 w 297"/>
                  <a:gd name="T9" fmla="*/ 193 h 298"/>
                  <a:gd name="T10" fmla="*/ 289 w 297"/>
                  <a:gd name="T11" fmla="*/ 207 h 298"/>
                  <a:gd name="T12" fmla="*/ 295 w 297"/>
                  <a:gd name="T13" fmla="*/ 221 h 298"/>
                  <a:gd name="T14" fmla="*/ 297 w 297"/>
                  <a:gd name="T15" fmla="*/ 237 h 298"/>
                  <a:gd name="T16" fmla="*/ 295 w 297"/>
                  <a:gd name="T17" fmla="*/ 252 h 298"/>
                  <a:gd name="T18" fmla="*/ 289 w 297"/>
                  <a:gd name="T19" fmla="*/ 267 h 298"/>
                  <a:gd name="T20" fmla="*/ 280 w 297"/>
                  <a:gd name="T21" fmla="*/ 281 h 298"/>
                  <a:gd name="T22" fmla="*/ 266 w 297"/>
                  <a:gd name="T23" fmla="*/ 291 h 298"/>
                  <a:gd name="T24" fmla="*/ 251 w 297"/>
                  <a:gd name="T25" fmla="*/ 296 h 298"/>
                  <a:gd name="T26" fmla="*/ 235 w 297"/>
                  <a:gd name="T27" fmla="*/ 298 h 298"/>
                  <a:gd name="T28" fmla="*/ 220 w 297"/>
                  <a:gd name="T29" fmla="*/ 296 h 298"/>
                  <a:gd name="T30" fmla="*/ 205 w 297"/>
                  <a:gd name="T31" fmla="*/ 291 h 298"/>
                  <a:gd name="T32" fmla="*/ 192 w 297"/>
                  <a:gd name="T33" fmla="*/ 281 h 298"/>
                  <a:gd name="T34" fmla="*/ 18 w 297"/>
                  <a:gd name="T35" fmla="*/ 105 h 298"/>
                  <a:gd name="T36" fmla="*/ 8 w 297"/>
                  <a:gd name="T37" fmla="*/ 93 h 298"/>
                  <a:gd name="T38" fmla="*/ 2 w 297"/>
                  <a:gd name="T39" fmla="*/ 78 h 298"/>
                  <a:gd name="T40" fmla="*/ 0 w 297"/>
                  <a:gd name="T41" fmla="*/ 62 h 298"/>
                  <a:gd name="T42" fmla="*/ 2 w 297"/>
                  <a:gd name="T43" fmla="*/ 46 h 298"/>
                  <a:gd name="T44" fmla="*/ 8 w 297"/>
                  <a:gd name="T45" fmla="*/ 31 h 298"/>
                  <a:gd name="T46" fmla="*/ 18 w 297"/>
                  <a:gd name="T47" fmla="*/ 18 h 298"/>
                  <a:gd name="T48" fmla="*/ 32 w 297"/>
                  <a:gd name="T49" fmla="*/ 8 h 298"/>
                  <a:gd name="T50" fmla="*/ 47 w 297"/>
                  <a:gd name="T51" fmla="*/ 2 h 298"/>
                  <a:gd name="T52" fmla="*/ 61 w 297"/>
                  <a:gd name="T5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298">
                    <a:moveTo>
                      <a:pt x="61" y="0"/>
                    </a:moveTo>
                    <a:lnTo>
                      <a:pt x="77" y="2"/>
                    </a:lnTo>
                    <a:lnTo>
                      <a:pt x="92" y="8"/>
                    </a:lnTo>
                    <a:lnTo>
                      <a:pt x="105" y="18"/>
                    </a:lnTo>
                    <a:lnTo>
                      <a:pt x="280" y="193"/>
                    </a:lnTo>
                    <a:lnTo>
                      <a:pt x="289" y="207"/>
                    </a:lnTo>
                    <a:lnTo>
                      <a:pt x="295" y="221"/>
                    </a:lnTo>
                    <a:lnTo>
                      <a:pt x="297" y="237"/>
                    </a:lnTo>
                    <a:lnTo>
                      <a:pt x="295" y="252"/>
                    </a:lnTo>
                    <a:lnTo>
                      <a:pt x="289" y="267"/>
                    </a:lnTo>
                    <a:lnTo>
                      <a:pt x="280" y="281"/>
                    </a:lnTo>
                    <a:lnTo>
                      <a:pt x="266" y="291"/>
                    </a:lnTo>
                    <a:lnTo>
                      <a:pt x="251" y="296"/>
                    </a:lnTo>
                    <a:lnTo>
                      <a:pt x="235" y="298"/>
                    </a:lnTo>
                    <a:lnTo>
                      <a:pt x="220" y="296"/>
                    </a:lnTo>
                    <a:lnTo>
                      <a:pt x="205" y="291"/>
                    </a:lnTo>
                    <a:lnTo>
                      <a:pt x="192" y="281"/>
                    </a:lnTo>
                    <a:lnTo>
                      <a:pt x="18" y="105"/>
                    </a:lnTo>
                    <a:lnTo>
                      <a:pt x="8" y="93"/>
                    </a:lnTo>
                    <a:lnTo>
                      <a:pt x="2" y="78"/>
                    </a:lnTo>
                    <a:lnTo>
                      <a:pt x="0" y="62"/>
                    </a:lnTo>
                    <a:lnTo>
                      <a:pt x="2" y="46"/>
                    </a:lnTo>
                    <a:lnTo>
                      <a:pt x="8" y="31"/>
                    </a:lnTo>
                    <a:lnTo>
                      <a:pt x="18" y="18"/>
                    </a:lnTo>
                    <a:lnTo>
                      <a:pt x="32" y="8"/>
                    </a:lnTo>
                    <a:lnTo>
                      <a:pt x="47"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22" name="Freeform 49"/>
              <p:cNvSpPr>
                <a:spLocks/>
              </p:cNvSpPr>
              <p:nvPr/>
            </p:nvSpPr>
            <p:spPr bwMode="auto">
              <a:xfrm>
                <a:off x="1276350" y="5281613"/>
                <a:ext cx="212725" cy="212725"/>
              </a:xfrm>
              <a:custGeom>
                <a:avLst/>
                <a:gdLst>
                  <a:gd name="T0" fmla="*/ 737 w 800"/>
                  <a:gd name="T1" fmla="*/ 0 h 806"/>
                  <a:gd name="T2" fmla="*/ 758 w 800"/>
                  <a:gd name="T3" fmla="*/ 3 h 806"/>
                  <a:gd name="T4" fmla="*/ 775 w 800"/>
                  <a:gd name="T5" fmla="*/ 13 h 806"/>
                  <a:gd name="T6" fmla="*/ 788 w 800"/>
                  <a:gd name="T7" fmla="*/ 26 h 806"/>
                  <a:gd name="T8" fmla="*/ 797 w 800"/>
                  <a:gd name="T9" fmla="*/ 43 h 806"/>
                  <a:gd name="T10" fmla="*/ 800 w 800"/>
                  <a:gd name="T11" fmla="*/ 63 h 806"/>
                  <a:gd name="T12" fmla="*/ 797 w 800"/>
                  <a:gd name="T13" fmla="*/ 82 h 806"/>
                  <a:gd name="T14" fmla="*/ 788 w 800"/>
                  <a:gd name="T15" fmla="*/ 100 h 806"/>
                  <a:gd name="T16" fmla="*/ 775 w 800"/>
                  <a:gd name="T17" fmla="*/ 112 h 806"/>
                  <a:gd name="T18" fmla="*/ 758 w 800"/>
                  <a:gd name="T19" fmla="*/ 122 h 806"/>
                  <a:gd name="T20" fmla="*/ 737 w 800"/>
                  <a:gd name="T21" fmla="*/ 125 h 806"/>
                  <a:gd name="T22" fmla="*/ 676 w 800"/>
                  <a:gd name="T23" fmla="*/ 128 h 806"/>
                  <a:gd name="T24" fmla="*/ 615 w 800"/>
                  <a:gd name="T25" fmla="*/ 138 h 806"/>
                  <a:gd name="T26" fmla="*/ 556 w 800"/>
                  <a:gd name="T27" fmla="*/ 152 h 806"/>
                  <a:gd name="T28" fmla="*/ 499 w 800"/>
                  <a:gd name="T29" fmla="*/ 174 h 806"/>
                  <a:gd name="T30" fmla="*/ 446 w 800"/>
                  <a:gd name="T31" fmla="*/ 200 h 806"/>
                  <a:gd name="T32" fmla="*/ 394 w 800"/>
                  <a:gd name="T33" fmla="*/ 231 h 806"/>
                  <a:gd name="T34" fmla="*/ 347 w 800"/>
                  <a:gd name="T35" fmla="*/ 266 h 806"/>
                  <a:gd name="T36" fmla="*/ 303 w 800"/>
                  <a:gd name="T37" fmla="*/ 307 h 806"/>
                  <a:gd name="T38" fmla="*/ 263 w 800"/>
                  <a:gd name="T39" fmla="*/ 350 h 806"/>
                  <a:gd name="T40" fmla="*/ 228 w 800"/>
                  <a:gd name="T41" fmla="*/ 399 h 806"/>
                  <a:gd name="T42" fmla="*/ 197 w 800"/>
                  <a:gd name="T43" fmla="*/ 449 h 806"/>
                  <a:gd name="T44" fmla="*/ 172 w 800"/>
                  <a:gd name="T45" fmla="*/ 503 h 806"/>
                  <a:gd name="T46" fmla="*/ 151 w 800"/>
                  <a:gd name="T47" fmla="*/ 560 h 806"/>
                  <a:gd name="T48" fmla="*/ 135 w 800"/>
                  <a:gd name="T49" fmla="*/ 619 h 806"/>
                  <a:gd name="T50" fmla="*/ 126 w 800"/>
                  <a:gd name="T51" fmla="*/ 681 h 806"/>
                  <a:gd name="T52" fmla="*/ 122 w 800"/>
                  <a:gd name="T53" fmla="*/ 744 h 806"/>
                  <a:gd name="T54" fmla="*/ 119 w 800"/>
                  <a:gd name="T55" fmla="*/ 764 h 806"/>
                  <a:gd name="T56" fmla="*/ 111 w 800"/>
                  <a:gd name="T57" fmla="*/ 781 h 806"/>
                  <a:gd name="T58" fmla="*/ 97 w 800"/>
                  <a:gd name="T59" fmla="*/ 795 h 806"/>
                  <a:gd name="T60" fmla="*/ 80 w 800"/>
                  <a:gd name="T61" fmla="*/ 803 h 806"/>
                  <a:gd name="T62" fmla="*/ 62 w 800"/>
                  <a:gd name="T63" fmla="*/ 806 h 806"/>
                  <a:gd name="T64" fmla="*/ 42 w 800"/>
                  <a:gd name="T65" fmla="*/ 803 h 806"/>
                  <a:gd name="T66" fmla="*/ 25 w 800"/>
                  <a:gd name="T67" fmla="*/ 795 h 806"/>
                  <a:gd name="T68" fmla="*/ 11 w 800"/>
                  <a:gd name="T69" fmla="*/ 781 h 806"/>
                  <a:gd name="T70" fmla="*/ 3 w 800"/>
                  <a:gd name="T71" fmla="*/ 764 h 806"/>
                  <a:gd name="T72" fmla="*/ 0 w 800"/>
                  <a:gd name="T73" fmla="*/ 744 h 806"/>
                  <a:gd name="T74" fmla="*/ 3 w 800"/>
                  <a:gd name="T75" fmla="*/ 676 h 806"/>
                  <a:gd name="T76" fmla="*/ 11 w 800"/>
                  <a:gd name="T77" fmla="*/ 611 h 806"/>
                  <a:gd name="T78" fmla="*/ 26 w 800"/>
                  <a:gd name="T79" fmla="*/ 546 h 806"/>
                  <a:gd name="T80" fmla="*/ 46 w 800"/>
                  <a:gd name="T81" fmla="*/ 485 h 806"/>
                  <a:gd name="T82" fmla="*/ 71 w 800"/>
                  <a:gd name="T83" fmla="*/ 426 h 806"/>
                  <a:gd name="T84" fmla="*/ 100 w 800"/>
                  <a:gd name="T85" fmla="*/ 369 h 806"/>
                  <a:gd name="T86" fmla="*/ 135 w 800"/>
                  <a:gd name="T87" fmla="*/ 316 h 806"/>
                  <a:gd name="T88" fmla="*/ 174 w 800"/>
                  <a:gd name="T89" fmla="*/ 265 h 806"/>
                  <a:gd name="T90" fmla="*/ 216 w 800"/>
                  <a:gd name="T91" fmla="*/ 219 h 806"/>
                  <a:gd name="T92" fmla="*/ 263 w 800"/>
                  <a:gd name="T93" fmla="*/ 176 h 806"/>
                  <a:gd name="T94" fmla="*/ 312 w 800"/>
                  <a:gd name="T95" fmla="*/ 137 h 806"/>
                  <a:gd name="T96" fmla="*/ 366 w 800"/>
                  <a:gd name="T97" fmla="*/ 102 h 806"/>
                  <a:gd name="T98" fmla="*/ 422 w 800"/>
                  <a:gd name="T99" fmla="*/ 72 h 806"/>
                  <a:gd name="T100" fmla="*/ 481 w 800"/>
                  <a:gd name="T101" fmla="*/ 47 h 806"/>
                  <a:gd name="T102" fmla="*/ 542 w 800"/>
                  <a:gd name="T103" fmla="*/ 27 h 806"/>
                  <a:gd name="T104" fmla="*/ 606 w 800"/>
                  <a:gd name="T105" fmla="*/ 13 h 806"/>
                  <a:gd name="T106" fmla="*/ 671 w 800"/>
                  <a:gd name="T107" fmla="*/ 3 h 806"/>
                  <a:gd name="T108" fmla="*/ 737 w 800"/>
                  <a:gd name="T109"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0" h="806">
                    <a:moveTo>
                      <a:pt x="737" y="0"/>
                    </a:moveTo>
                    <a:lnTo>
                      <a:pt x="758" y="3"/>
                    </a:lnTo>
                    <a:lnTo>
                      <a:pt x="775" y="13"/>
                    </a:lnTo>
                    <a:lnTo>
                      <a:pt x="788" y="26"/>
                    </a:lnTo>
                    <a:lnTo>
                      <a:pt x="797" y="43"/>
                    </a:lnTo>
                    <a:lnTo>
                      <a:pt x="800" y="63"/>
                    </a:lnTo>
                    <a:lnTo>
                      <a:pt x="797" y="82"/>
                    </a:lnTo>
                    <a:lnTo>
                      <a:pt x="788" y="100"/>
                    </a:lnTo>
                    <a:lnTo>
                      <a:pt x="775" y="112"/>
                    </a:lnTo>
                    <a:lnTo>
                      <a:pt x="758" y="122"/>
                    </a:lnTo>
                    <a:lnTo>
                      <a:pt x="737" y="125"/>
                    </a:lnTo>
                    <a:lnTo>
                      <a:pt x="676" y="128"/>
                    </a:lnTo>
                    <a:lnTo>
                      <a:pt x="615" y="138"/>
                    </a:lnTo>
                    <a:lnTo>
                      <a:pt x="556" y="152"/>
                    </a:lnTo>
                    <a:lnTo>
                      <a:pt x="499" y="174"/>
                    </a:lnTo>
                    <a:lnTo>
                      <a:pt x="446" y="200"/>
                    </a:lnTo>
                    <a:lnTo>
                      <a:pt x="394" y="231"/>
                    </a:lnTo>
                    <a:lnTo>
                      <a:pt x="347" y="266"/>
                    </a:lnTo>
                    <a:lnTo>
                      <a:pt x="303" y="307"/>
                    </a:lnTo>
                    <a:lnTo>
                      <a:pt x="263" y="350"/>
                    </a:lnTo>
                    <a:lnTo>
                      <a:pt x="228" y="399"/>
                    </a:lnTo>
                    <a:lnTo>
                      <a:pt x="197" y="449"/>
                    </a:lnTo>
                    <a:lnTo>
                      <a:pt x="172" y="503"/>
                    </a:lnTo>
                    <a:lnTo>
                      <a:pt x="151" y="560"/>
                    </a:lnTo>
                    <a:lnTo>
                      <a:pt x="135" y="619"/>
                    </a:lnTo>
                    <a:lnTo>
                      <a:pt x="126" y="681"/>
                    </a:lnTo>
                    <a:lnTo>
                      <a:pt x="122" y="744"/>
                    </a:lnTo>
                    <a:lnTo>
                      <a:pt x="119" y="764"/>
                    </a:lnTo>
                    <a:lnTo>
                      <a:pt x="111" y="781"/>
                    </a:lnTo>
                    <a:lnTo>
                      <a:pt x="97" y="795"/>
                    </a:lnTo>
                    <a:lnTo>
                      <a:pt x="80" y="803"/>
                    </a:lnTo>
                    <a:lnTo>
                      <a:pt x="62" y="806"/>
                    </a:lnTo>
                    <a:lnTo>
                      <a:pt x="42" y="803"/>
                    </a:lnTo>
                    <a:lnTo>
                      <a:pt x="25" y="795"/>
                    </a:lnTo>
                    <a:lnTo>
                      <a:pt x="11" y="781"/>
                    </a:lnTo>
                    <a:lnTo>
                      <a:pt x="3" y="764"/>
                    </a:lnTo>
                    <a:lnTo>
                      <a:pt x="0" y="744"/>
                    </a:lnTo>
                    <a:lnTo>
                      <a:pt x="3" y="676"/>
                    </a:lnTo>
                    <a:lnTo>
                      <a:pt x="11" y="611"/>
                    </a:lnTo>
                    <a:lnTo>
                      <a:pt x="26" y="546"/>
                    </a:lnTo>
                    <a:lnTo>
                      <a:pt x="46" y="485"/>
                    </a:lnTo>
                    <a:lnTo>
                      <a:pt x="71" y="426"/>
                    </a:lnTo>
                    <a:lnTo>
                      <a:pt x="100" y="369"/>
                    </a:lnTo>
                    <a:lnTo>
                      <a:pt x="135" y="316"/>
                    </a:lnTo>
                    <a:lnTo>
                      <a:pt x="174" y="265"/>
                    </a:lnTo>
                    <a:lnTo>
                      <a:pt x="216" y="219"/>
                    </a:lnTo>
                    <a:lnTo>
                      <a:pt x="263" y="176"/>
                    </a:lnTo>
                    <a:lnTo>
                      <a:pt x="312" y="137"/>
                    </a:lnTo>
                    <a:lnTo>
                      <a:pt x="366" y="102"/>
                    </a:lnTo>
                    <a:lnTo>
                      <a:pt x="422" y="72"/>
                    </a:lnTo>
                    <a:lnTo>
                      <a:pt x="481" y="47"/>
                    </a:lnTo>
                    <a:lnTo>
                      <a:pt x="542" y="27"/>
                    </a:lnTo>
                    <a:lnTo>
                      <a:pt x="606" y="13"/>
                    </a:lnTo>
                    <a:lnTo>
                      <a:pt x="671" y="3"/>
                    </a:lnTo>
                    <a:lnTo>
                      <a:pt x="7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grpSp>
        <p:sp>
          <p:nvSpPr>
            <p:cNvPr id="113" name="TextBox 112"/>
            <p:cNvSpPr txBox="1"/>
            <p:nvPr/>
          </p:nvSpPr>
          <p:spPr>
            <a:xfrm>
              <a:off x="2718724" y="825529"/>
              <a:ext cx="2490052" cy="473669"/>
            </a:xfrm>
            <a:prstGeom prst="rect">
              <a:avLst/>
            </a:prstGeom>
            <a:noFill/>
          </p:spPr>
          <p:txBody>
            <a:bodyPr wrap="none" rtlCol="0">
              <a:spAutoFit/>
            </a:bodyPr>
            <a:lstStyle/>
            <a:p>
              <a:pPr algn="ctr" defTabSz="1219170"/>
              <a:r>
                <a:rPr lang="en-IN" b="1" dirty="0">
                  <a:solidFill>
                    <a:srgbClr val="00A6D6"/>
                  </a:solidFill>
                  <a:latin typeface="Arial" panose="020B0604020202020204" pitchFamily="34" charset="0"/>
                  <a:cs typeface="Arial" panose="020B0604020202020204" pitchFamily="34" charset="0"/>
                </a:rPr>
                <a:t>MAKROPILOTTI</a:t>
              </a:r>
            </a:p>
          </p:txBody>
        </p:sp>
      </p:grpSp>
      <p:grpSp>
        <p:nvGrpSpPr>
          <p:cNvPr id="126" name="Group 125"/>
          <p:cNvGrpSpPr/>
          <p:nvPr/>
        </p:nvGrpSpPr>
        <p:grpSpPr>
          <a:xfrm>
            <a:off x="3953717" y="3085711"/>
            <a:ext cx="2586927" cy="2413397"/>
            <a:chOff x="4493143" y="3490511"/>
            <a:chExt cx="3317738" cy="3095182"/>
          </a:xfrm>
        </p:grpSpPr>
        <p:sp>
          <p:nvSpPr>
            <p:cNvPr id="127" name="Chevron 126"/>
            <p:cNvSpPr/>
            <p:nvPr/>
          </p:nvSpPr>
          <p:spPr>
            <a:xfrm>
              <a:off x="5014793" y="3490511"/>
              <a:ext cx="2159238" cy="302046"/>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srgbClr val="002E63"/>
                </a:solidFill>
                <a:latin typeface="Verdana"/>
              </a:endParaRPr>
            </a:p>
          </p:txBody>
        </p:sp>
        <p:grpSp>
          <p:nvGrpSpPr>
            <p:cNvPr id="128" name="Group 127"/>
            <p:cNvGrpSpPr/>
            <p:nvPr/>
          </p:nvGrpSpPr>
          <p:grpSpPr>
            <a:xfrm>
              <a:off x="5598653" y="3583946"/>
              <a:ext cx="991518" cy="2054854"/>
              <a:chOff x="1233889" y="3475613"/>
              <a:chExt cx="991518" cy="2054854"/>
            </a:xfrm>
          </p:grpSpPr>
          <p:sp>
            <p:nvSpPr>
              <p:cNvPr id="131" name="Oval 130"/>
              <p:cNvSpPr/>
              <p:nvPr/>
            </p:nvSpPr>
            <p:spPr>
              <a:xfrm>
                <a:off x="1233889" y="4538949"/>
                <a:ext cx="991518" cy="9915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cxnSp>
            <p:nvCxnSpPr>
              <p:cNvPr id="132" name="Straight Connector 131"/>
              <p:cNvCxnSpPr/>
              <p:nvPr/>
            </p:nvCxnSpPr>
            <p:spPr>
              <a:xfrm>
                <a:off x="1729648" y="3537332"/>
                <a:ext cx="0" cy="1143000"/>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grpSp>
        <p:sp>
          <p:nvSpPr>
            <p:cNvPr id="129" name="Freeform 11"/>
            <p:cNvSpPr>
              <a:spLocks noEditPoints="1"/>
            </p:cNvSpPr>
            <p:nvPr/>
          </p:nvSpPr>
          <p:spPr bwMode="auto">
            <a:xfrm>
              <a:off x="5843909" y="4892785"/>
              <a:ext cx="501006" cy="498320"/>
            </a:xfrm>
            <a:custGeom>
              <a:avLst/>
              <a:gdLst>
                <a:gd name="T0" fmla="*/ 2029 w 3359"/>
                <a:gd name="T1" fmla="*/ 3060 h 3341"/>
                <a:gd name="T2" fmla="*/ 2343 w 3359"/>
                <a:gd name="T3" fmla="*/ 3079 h 3341"/>
                <a:gd name="T4" fmla="*/ 2714 w 3359"/>
                <a:gd name="T5" fmla="*/ 2704 h 3341"/>
                <a:gd name="T6" fmla="*/ 817 w 3359"/>
                <a:gd name="T7" fmla="*/ 2613 h 3341"/>
                <a:gd name="T8" fmla="*/ 852 w 3359"/>
                <a:gd name="T9" fmla="*/ 2989 h 3341"/>
                <a:gd name="T10" fmla="*/ 1476 w 3359"/>
                <a:gd name="T11" fmla="*/ 3212 h 3341"/>
                <a:gd name="T12" fmla="*/ 1041 w 3359"/>
                <a:gd name="T13" fmla="*/ 2632 h 3341"/>
                <a:gd name="T14" fmla="*/ 2034 w 3359"/>
                <a:gd name="T15" fmla="*/ 2871 h 3341"/>
                <a:gd name="T16" fmla="*/ 1947 w 3359"/>
                <a:gd name="T17" fmla="*/ 2438 h 3341"/>
                <a:gd name="T18" fmla="*/ 1208 w 3359"/>
                <a:gd name="T19" fmla="*/ 2476 h 3341"/>
                <a:gd name="T20" fmla="*/ 1465 w 3359"/>
                <a:gd name="T21" fmla="*/ 3037 h 3341"/>
                <a:gd name="T22" fmla="*/ 2515 w 3359"/>
                <a:gd name="T23" fmla="*/ 2038 h 3341"/>
                <a:gd name="T24" fmla="*/ 2695 w 3359"/>
                <a:gd name="T25" fmla="*/ 2561 h 3341"/>
                <a:gd name="T26" fmla="*/ 3118 w 3359"/>
                <a:gd name="T27" fmla="*/ 2280 h 3341"/>
                <a:gd name="T28" fmla="*/ 2547 w 3359"/>
                <a:gd name="T29" fmla="*/ 1728 h 3341"/>
                <a:gd name="T30" fmla="*/ 2297 w 3359"/>
                <a:gd name="T31" fmla="*/ 2395 h 3341"/>
                <a:gd name="T32" fmla="*/ 1737 w 3359"/>
                <a:gd name="T33" fmla="*/ 1728 h 3341"/>
                <a:gd name="T34" fmla="*/ 1062 w 3359"/>
                <a:gd name="T35" fmla="*/ 2395 h 3341"/>
                <a:gd name="T36" fmla="*/ 929 w 3359"/>
                <a:gd name="T37" fmla="*/ 1728 h 3341"/>
                <a:gd name="T38" fmla="*/ 241 w 3359"/>
                <a:gd name="T39" fmla="*/ 2280 h 3341"/>
                <a:gd name="T40" fmla="*/ 664 w 3359"/>
                <a:gd name="T41" fmla="*/ 2561 h 3341"/>
                <a:gd name="T42" fmla="*/ 843 w 3359"/>
                <a:gd name="T43" fmla="*/ 2038 h 3341"/>
                <a:gd name="T44" fmla="*/ 2065 w 3359"/>
                <a:gd name="T45" fmla="*/ 944 h 3341"/>
                <a:gd name="T46" fmla="*/ 2414 w 3359"/>
                <a:gd name="T47" fmla="*/ 1400 h 3341"/>
                <a:gd name="T48" fmla="*/ 1046 w 3359"/>
                <a:gd name="T49" fmla="*/ 992 h 3341"/>
                <a:gd name="T50" fmla="*/ 1621 w 3359"/>
                <a:gd name="T51" fmla="*/ 1613 h 3341"/>
                <a:gd name="T52" fmla="*/ 2845 w 3359"/>
                <a:gd name="T53" fmla="*/ 636 h 3341"/>
                <a:gd name="T54" fmla="*/ 2461 w 3359"/>
                <a:gd name="T55" fmla="*/ 1066 h 3341"/>
                <a:gd name="T56" fmla="*/ 3235 w 3359"/>
                <a:gd name="T57" fmla="*/ 1511 h 3341"/>
                <a:gd name="T58" fmla="*/ 3018 w 3359"/>
                <a:gd name="T59" fmla="*/ 866 h 3341"/>
                <a:gd name="T60" fmla="*/ 342 w 3359"/>
                <a:gd name="T61" fmla="*/ 866 h 3341"/>
                <a:gd name="T62" fmla="*/ 125 w 3359"/>
                <a:gd name="T63" fmla="*/ 1511 h 3341"/>
                <a:gd name="T64" fmla="*/ 899 w 3359"/>
                <a:gd name="T65" fmla="*/ 1066 h 3341"/>
                <a:gd name="T66" fmla="*/ 515 w 3359"/>
                <a:gd name="T67" fmla="*/ 636 h 3341"/>
                <a:gd name="T68" fmla="*/ 2228 w 3359"/>
                <a:gd name="T69" fmla="*/ 789 h 3341"/>
                <a:gd name="T70" fmla="*/ 1813 w 3359"/>
                <a:gd name="T71" fmla="*/ 222 h 3341"/>
                <a:gd name="T72" fmla="*/ 1283 w 3359"/>
                <a:gd name="T73" fmla="*/ 529 h 3341"/>
                <a:gd name="T74" fmla="*/ 1521 w 3359"/>
                <a:gd name="T75" fmla="*/ 857 h 3341"/>
                <a:gd name="T76" fmla="*/ 2174 w 3359"/>
                <a:gd name="T77" fmla="*/ 467 h 3341"/>
                <a:gd name="T78" fmla="*/ 2682 w 3359"/>
                <a:gd name="T79" fmla="*/ 599 h 3341"/>
                <a:gd name="T80" fmla="*/ 2322 w 3359"/>
                <a:gd name="T81" fmla="*/ 253 h 3341"/>
                <a:gd name="T82" fmla="*/ 1385 w 3359"/>
                <a:gd name="T83" fmla="*/ 143 h 3341"/>
                <a:gd name="T84" fmla="*/ 803 w 3359"/>
                <a:gd name="T85" fmla="*/ 383 h 3341"/>
                <a:gd name="T86" fmla="*/ 932 w 3359"/>
                <a:gd name="T87" fmla="*/ 720 h 3341"/>
                <a:gd name="T88" fmla="*/ 1396 w 3359"/>
                <a:gd name="T89" fmla="*/ 208 h 3341"/>
                <a:gd name="T90" fmla="*/ 2047 w 3359"/>
                <a:gd name="T91" fmla="*/ 41 h 3341"/>
                <a:gd name="T92" fmla="*/ 2681 w 3359"/>
                <a:gd name="T93" fmla="*/ 331 h 3341"/>
                <a:gd name="T94" fmla="*/ 3081 w 3359"/>
                <a:gd name="T95" fmla="*/ 751 h 3341"/>
                <a:gd name="T96" fmla="*/ 3332 w 3359"/>
                <a:gd name="T97" fmla="*/ 1372 h 3341"/>
                <a:gd name="T98" fmla="*/ 3308 w 3359"/>
                <a:gd name="T99" fmla="*/ 2081 h 3341"/>
                <a:gd name="T100" fmla="*/ 3000 w 3359"/>
                <a:gd name="T101" fmla="*/ 2702 h 3341"/>
                <a:gd name="T102" fmla="*/ 2867 w 3359"/>
                <a:gd name="T103" fmla="*/ 2851 h 3341"/>
                <a:gd name="T104" fmla="*/ 2314 w 3359"/>
                <a:gd name="T105" fmla="*/ 3217 h 3341"/>
                <a:gd name="T106" fmla="*/ 1737 w 3359"/>
                <a:gd name="T107" fmla="*/ 3340 h 3341"/>
                <a:gd name="T108" fmla="*/ 1325 w 3359"/>
                <a:gd name="T109" fmla="*/ 3303 h 3341"/>
                <a:gd name="T110" fmla="*/ 712 w 3359"/>
                <a:gd name="T111" fmla="*/ 3034 h 3341"/>
                <a:gd name="T112" fmla="*/ 424 w 3359"/>
                <a:gd name="T113" fmla="*/ 2778 h 3341"/>
                <a:gd name="T114" fmla="*/ 114 w 3359"/>
                <a:gd name="T115" fmla="*/ 2273 h 3341"/>
                <a:gd name="T116" fmla="*/ 3 w 3359"/>
                <a:gd name="T117" fmla="*/ 1570 h 3341"/>
                <a:gd name="T118" fmla="*/ 182 w 3359"/>
                <a:gd name="T119" fmla="*/ 915 h 3341"/>
                <a:gd name="T120" fmla="*/ 457 w 3359"/>
                <a:gd name="T121" fmla="*/ 527 h 3341"/>
                <a:gd name="T122" fmla="*/ 1023 w 3359"/>
                <a:gd name="T123" fmla="*/ 134 h 3341"/>
                <a:gd name="T124" fmla="*/ 1654 w 3359"/>
                <a:gd name="T125" fmla="*/ 1 h 3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9" h="3341">
                  <a:moveTo>
                    <a:pt x="2363" y="2539"/>
                  </a:moveTo>
                  <a:lnTo>
                    <a:pt x="2318" y="2632"/>
                  </a:lnTo>
                  <a:lnTo>
                    <a:pt x="2269" y="2723"/>
                  </a:lnTo>
                  <a:lnTo>
                    <a:pt x="2215" y="2811"/>
                  </a:lnTo>
                  <a:lnTo>
                    <a:pt x="2157" y="2897"/>
                  </a:lnTo>
                  <a:lnTo>
                    <a:pt x="2095" y="2980"/>
                  </a:lnTo>
                  <a:lnTo>
                    <a:pt x="2029" y="3060"/>
                  </a:lnTo>
                  <a:lnTo>
                    <a:pt x="1958" y="3138"/>
                  </a:lnTo>
                  <a:lnTo>
                    <a:pt x="1884" y="3212"/>
                  </a:lnTo>
                  <a:lnTo>
                    <a:pt x="1979" y="3196"/>
                  </a:lnTo>
                  <a:lnTo>
                    <a:pt x="2074" y="3175"/>
                  </a:lnTo>
                  <a:lnTo>
                    <a:pt x="2166" y="3148"/>
                  </a:lnTo>
                  <a:lnTo>
                    <a:pt x="2255" y="3117"/>
                  </a:lnTo>
                  <a:lnTo>
                    <a:pt x="2343" y="3079"/>
                  </a:lnTo>
                  <a:lnTo>
                    <a:pt x="2426" y="3036"/>
                  </a:lnTo>
                  <a:lnTo>
                    <a:pt x="2507" y="2989"/>
                  </a:lnTo>
                  <a:lnTo>
                    <a:pt x="2585" y="2938"/>
                  </a:lnTo>
                  <a:lnTo>
                    <a:pt x="2660" y="2881"/>
                  </a:lnTo>
                  <a:lnTo>
                    <a:pt x="2731" y="2820"/>
                  </a:lnTo>
                  <a:lnTo>
                    <a:pt x="2798" y="2756"/>
                  </a:lnTo>
                  <a:lnTo>
                    <a:pt x="2714" y="2704"/>
                  </a:lnTo>
                  <a:lnTo>
                    <a:pt x="2629" y="2656"/>
                  </a:lnTo>
                  <a:lnTo>
                    <a:pt x="2542" y="2613"/>
                  </a:lnTo>
                  <a:lnTo>
                    <a:pt x="2453" y="2573"/>
                  </a:lnTo>
                  <a:lnTo>
                    <a:pt x="2363" y="2539"/>
                  </a:lnTo>
                  <a:close/>
                  <a:moveTo>
                    <a:pt x="997" y="2539"/>
                  </a:moveTo>
                  <a:lnTo>
                    <a:pt x="907" y="2573"/>
                  </a:lnTo>
                  <a:lnTo>
                    <a:pt x="817" y="2613"/>
                  </a:lnTo>
                  <a:lnTo>
                    <a:pt x="730" y="2656"/>
                  </a:lnTo>
                  <a:lnTo>
                    <a:pt x="644" y="2704"/>
                  </a:lnTo>
                  <a:lnTo>
                    <a:pt x="561" y="2756"/>
                  </a:lnTo>
                  <a:lnTo>
                    <a:pt x="629" y="2820"/>
                  </a:lnTo>
                  <a:lnTo>
                    <a:pt x="700" y="2881"/>
                  </a:lnTo>
                  <a:lnTo>
                    <a:pt x="774" y="2938"/>
                  </a:lnTo>
                  <a:lnTo>
                    <a:pt x="852" y="2989"/>
                  </a:lnTo>
                  <a:lnTo>
                    <a:pt x="933" y="3036"/>
                  </a:lnTo>
                  <a:lnTo>
                    <a:pt x="1017" y="3079"/>
                  </a:lnTo>
                  <a:lnTo>
                    <a:pt x="1104" y="3117"/>
                  </a:lnTo>
                  <a:lnTo>
                    <a:pt x="1194" y="3148"/>
                  </a:lnTo>
                  <a:lnTo>
                    <a:pt x="1286" y="3175"/>
                  </a:lnTo>
                  <a:lnTo>
                    <a:pt x="1379" y="3196"/>
                  </a:lnTo>
                  <a:lnTo>
                    <a:pt x="1476" y="3212"/>
                  </a:lnTo>
                  <a:lnTo>
                    <a:pt x="1401" y="3138"/>
                  </a:lnTo>
                  <a:lnTo>
                    <a:pt x="1331" y="3060"/>
                  </a:lnTo>
                  <a:lnTo>
                    <a:pt x="1265" y="2979"/>
                  </a:lnTo>
                  <a:lnTo>
                    <a:pt x="1202" y="2897"/>
                  </a:lnTo>
                  <a:lnTo>
                    <a:pt x="1144" y="2811"/>
                  </a:lnTo>
                  <a:lnTo>
                    <a:pt x="1091" y="2722"/>
                  </a:lnTo>
                  <a:lnTo>
                    <a:pt x="1041" y="2632"/>
                  </a:lnTo>
                  <a:lnTo>
                    <a:pt x="997" y="2539"/>
                  </a:lnTo>
                  <a:close/>
                  <a:moveTo>
                    <a:pt x="1737" y="2421"/>
                  </a:moveTo>
                  <a:lnTo>
                    <a:pt x="1737" y="3189"/>
                  </a:lnTo>
                  <a:lnTo>
                    <a:pt x="1818" y="3115"/>
                  </a:lnTo>
                  <a:lnTo>
                    <a:pt x="1895" y="3037"/>
                  </a:lnTo>
                  <a:lnTo>
                    <a:pt x="1967" y="2955"/>
                  </a:lnTo>
                  <a:lnTo>
                    <a:pt x="2034" y="2871"/>
                  </a:lnTo>
                  <a:lnTo>
                    <a:pt x="2096" y="2783"/>
                  </a:lnTo>
                  <a:lnTo>
                    <a:pt x="2153" y="2692"/>
                  </a:lnTo>
                  <a:lnTo>
                    <a:pt x="2205" y="2598"/>
                  </a:lnTo>
                  <a:lnTo>
                    <a:pt x="2252" y="2502"/>
                  </a:lnTo>
                  <a:lnTo>
                    <a:pt x="2152" y="2476"/>
                  </a:lnTo>
                  <a:lnTo>
                    <a:pt x="2050" y="2454"/>
                  </a:lnTo>
                  <a:lnTo>
                    <a:pt x="1947" y="2438"/>
                  </a:lnTo>
                  <a:lnTo>
                    <a:pt x="1843" y="2428"/>
                  </a:lnTo>
                  <a:lnTo>
                    <a:pt x="1737" y="2421"/>
                  </a:lnTo>
                  <a:close/>
                  <a:moveTo>
                    <a:pt x="1621" y="2421"/>
                  </a:moveTo>
                  <a:lnTo>
                    <a:pt x="1516" y="2428"/>
                  </a:lnTo>
                  <a:lnTo>
                    <a:pt x="1413" y="2438"/>
                  </a:lnTo>
                  <a:lnTo>
                    <a:pt x="1310" y="2454"/>
                  </a:lnTo>
                  <a:lnTo>
                    <a:pt x="1208" y="2476"/>
                  </a:lnTo>
                  <a:lnTo>
                    <a:pt x="1108" y="2502"/>
                  </a:lnTo>
                  <a:lnTo>
                    <a:pt x="1154" y="2598"/>
                  </a:lnTo>
                  <a:lnTo>
                    <a:pt x="1207" y="2692"/>
                  </a:lnTo>
                  <a:lnTo>
                    <a:pt x="1263" y="2783"/>
                  </a:lnTo>
                  <a:lnTo>
                    <a:pt x="1326" y="2871"/>
                  </a:lnTo>
                  <a:lnTo>
                    <a:pt x="1393" y="2955"/>
                  </a:lnTo>
                  <a:lnTo>
                    <a:pt x="1465" y="3037"/>
                  </a:lnTo>
                  <a:lnTo>
                    <a:pt x="1540" y="3115"/>
                  </a:lnTo>
                  <a:lnTo>
                    <a:pt x="1621" y="3189"/>
                  </a:lnTo>
                  <a:lnTo>
                    <a:pt x="1621" y="2421"/>
                  </a:lnTo>
                  <a:close/>
                  <a:moveTo>
                    <a:pt x="2547" y="1728"/>
                  </a:moveTo>
                  <a:lnTo>
                    <a:pt x="2542" y="1833"/>
                  </a:lnTo>
                  <a:lnTo>
                    <a:pt x="2531" y="1935"/>
                  </a:lnTo>
                  <a:lnTo>
                    <a:pt x="2515" y="2038"/>
                  </a:lnTo>
                  <a:lnTo>
                    <a:pt x="2495" y="2138"/>
                  </a:lnTo>
                  <a:lnTo>
                    <a:pt x="2471" y="2238"/>
                  </a:lnTo>
                  <a:lnTo>
                    <a:pt x="2442" y="2335"/>
                  </a:lnTo>
                  <a:lnTo>
                    <a:pt x="2407" y="2432"/>
                  </a:lnTo>
                  <a:lnTo>
                    <a:pt x="2505" y="2469"/>
                  </a:lnTo>
                  <a:lnTo>
                    <a:pt x="2601" y="2512"/>
                  </a:lnTo>
                  <a:lnTo>
                    <a:pt x="2695" y="2561"/>
                  </a:lnTo>
                  <a:lnTo>
                    <a:pt x="2787" y="2613"/>
                  </a:lnTo>
                  <a:lnTo>
                    <a:pt x="2877" y="2669"/>
                  </a:lnTo>
                  <a:lnTo>
                    <a:pt x="2933" y="2598"/>
                  </a:lnTo>
                  <a:lnTo>
                    <a:pt x="2987" y="2523"/>
                  </a:lnTo>
                  <a:lnTo>
                    <a:pt x="3036" y="2445"/>
                  </a:lnTo>
                  <a:lnTo>
                    <a:pt x="3079" y="2364"/>
                  </a:lnTo>
                  <a:lnTo>
                    <a:pt x="3118" y="2280"/>
                  </a:lnTo>
                  <a:lnTo>
                    <a:pt x="3152" y="2193"/>
                  </a:lnTo>
                  <a:lnTo>
                    <a:pt x="3181" y="2104"/>
                  </a:lnTo>
                  <a:lnTo>
                    <a:pt x="3205" y="2013"/>
                  </a:lnTo>
                  <a:lnTo>
                    <a:pt x="3223" y="1920"/>
                  </a:lnTo>
                  <a:lnTo>
                    <a:pt x="3236" y="1825"/>
                  </a:lnTo>
                  <a:lnTo>
                    <a:pt x="3242" y="1728"/>
                  </a:lnTo>
                  <a:lnTo>
                    <a:pt x="2547" y="1728"/>
                  </a:lnTo>
                  <a:close/>
                  <a:moveTo>
                    <a:pt x="1737" y="1728"/>
                  </a:moveTo>
                  <a:lnTo>
                    <a:pt x="1737" y="2306"/>
                  </a:lnTo>
                  <a:lnTo>
                    <a:pt x="1852" y="2312"/>
                  </a:lnTo>
                  <a:lnTo>
                    <a:pt x="1966" y="2324"/>
                  </a:lnTo>
                  <a:lnTo>
                    <a:pt x="2077" y="2342"/>
                  </a:lnTo>
                  <a:lnTo>
                    <a:pt x="2188" y="2366"/>
                  </a:lnTo>
                  <a:lnTo>
                    <a:pt x="2297" y="2395"/>
                  </a:lnTo>
                  <a:lnTo>
                    <a:pt x="2335" y="2289"/>
                  </a:lnTo>
                  <a:lnTo>
                    <a:pt x="2367" y="2180"/>
                  </a:lnTo>
                  <a:lnTo>
                    <a:pt x="2392" y="2069"/>
                  </a:lnTo>
                  <a:lnTo>
                    <a:pt x="2411" y="1957"/>
                  </a:lnTo>
                  <a:lnTo>
                    <a:pt x="2425" y="1843"/>
                  </a:lnTo>
                  <a:lnTo>
                    <a:pt x="2431" y="1728"/>
                  </a:lnTo>
                  <a:lnTo>
                    <a:pt x="1737" y="1728"/>
                  </a:lnTo>
                  <a:close/>
                  <a:moveTo>
                    <a:pt x="929" y="1728"/>
                  </a:moveTo>
                  <a:lnTo>
                    <a:pt x="935" y="1843"/>
                  </a:lnTo>
                  <a:lnTo>
                    <a:pt x="949" y="1957"/>
                  </a:lnTo>
                  <a:lnTo>
                    <a:pt x="968" y="2069"/>
                  </a:lnTo>
                  <a:lnTo>
                    <a:pt x="993" y="2180"/>
                  </a:lnTo>
                  <a:lnTo>
                    <a:pt x="1024" y="2288"/>
                  </a:lnTo>
                  <a:lnTo>
                    <a:pt x="1062" y="2395"/>
                  </a:lnTo>
                  <a:lnTo>
                    <a:pt x="1172" y="2366"/>
                  </a:lnTo>
                  <a:lnTo>
                    <a:pt x="1282" y="2342"/>
                  </a:lnTo>
                  <a:lnTo>
                    <a:pt x="1394" y="2324"/>
                  </a:lnTo>
                  <a:lnTo>
                    <a:pt x="1508" y="2312"/>
                  </a:lnTo>
                  <a:lnTo>
                    <a:pt x="1621" y="2306"/>
                  </a:lnTo>
                  <a:lnTo>
                    <a:pt x="1621" y="1728"/>
                  </a:lnTo>
                  <a:lnTo>
                    <a:pt x="929" y="1728"/>
                  </a:lnTo>
                  <a:close/>
                  <a:moveTo>
                    <a:pt x="118" y="1728"/>
                  </a:moveTo>
                  <a:lnTo>
                    <a:pt x="124" y="1825"/>
                  </a:lnTo>
                  <a:lnTo>
                    <a:pt x="137" y="1920"/>
                  </a:lnTo>
                  <a:lnTo>
                    <a:pt x="155" y="2013"/>
                  </a:lnTo>
                  <a:lnTo>
                    <a:pt x="178" y="2104"/>
                  </a:lnTo>
                  <a:lnTo>
                    <a:pt x="207" y="2193"/>
                  </a:lnTo>
                  <a:lnTo>
                    <a:pt x="241" y="2280"/>
                  </a:lnTo>
                  <a:lnTo>
                    <a:pt x="280" y="2364"/>
                  </a:lnTo>
                  <a:lnTo>
                    <a:pt x="324" y="2445"/>
                  </a:lnTo>
                  <a:lnTo>
                    <a:pt x="373" y="2523"/>
                  </a:lnTo>
                  <a:lnTo>
                    <a:pt x="425" y="2598"/>
                  </a:lnTo>
                  <a:lnTo>
                    <a:pt x="483" y="2669"/>
                  </a:lnTo>
                  <a:lnTo>
                    <a:pt x="573" y="2613"/>
                  </a:lnTo>
                  <a:lnTo>
                    <a:pt x="664" y="2561"/>
                  </a:lnTo>
                  <a:lnTo>
                    <a:pt x="758" y="2512"/>
                  </a:lnTo>
                  <a:lnTo>
                    <a:pt x="855" y="2469"/>
                  </a:lnTo>
                  <a:lnTo>
                    <a:pt x="953" y="2432"/>
                  </a:lnTo>
                  <a:lnTo>
                    <a:pt x="918" y="2335"/>
                  </a:lnTo>
                  <a:lnTo>
                    <a:pt x="889" y="2238"/>
                  </a:lnTo>
                  <a:lnTo>
                    <a:pt x="863" y="2138"/>
                  </a:lnTo>
                  <a:lnTo>
                    <a:pt x="843" y="2038"/>
                  </a:lnTo>
                  <a:lnTo>
                    <a:pt x="829" y="1935"/>
                  </a:lnTo>
                  <a:lnTo>
                    <a:pt x="818" y="1833"/>
                  </a:lnTo>
                  <a:lnTo>
                    <a:pt x="813" y="1728"/>
                  </a:lnTo>
                  <a:lnTo>
                    <a:pt x="118" y="1728"/>
                  </a:lnTo>
                  <a:close/>
                  <a:moveTo>
                    <a:pt x="2276" y="894"/>
                  </a:moveTo>
                  <a:lnTo>
                    <a:pt x="2171" y="922"/>
                  </a:lnTo>
                  <a:lnTo>
                    <a:pt x="2065" y="944"/>
                  </a:lnTo>
                  <a:lnTo>
                    <a:pt x="1956" y="960"/>
                  </a:lnTo>
                  <a:lnTo>
                    <a:pt x="1848" y="972"/>
                  </a:lnTo>
                  <a:lnTo>
                    <a:pt x="1737" y="977"/>
                  </a:lnTo>
                  <a:lnTo>
                    <a:pt x="1737" y="1613"/>
                  </a:lnTo>
                  <a:lnTo>
                    <a:pt x="2431" y="1613"/>
                  </a:lnTo>
                  <a:lnTo>
                    <a:pt x="2425" y="1506"/>
                  </a:lnTo>
                  <a:lnTo>
                    <a:pt x="2414" y="1400"/>
                  </a:lnTo>
                  <a:lnTo>
                    <a:pt x="2397" y="1295"/>
                  </a:lnTo>
                  <a:lnTo>
                    <a:pt x="2374" y="1193"/>
                  </a:lnTo>
                  <a:lnTo>
                    <a:pt x="2347" y="1091"/>
                  </a:lnTo>
                  <a:lnTo>
                    <a:pt x="2314" y="992"/>
                  </a:lnTo>
                  <a:lnTo>
                    <a:pt x="2276" y="894"/>
                  </a:lnTo>
                  <a:close/>
                  <a:moveTo>
                    <a:pt x="1083" y="894"/>
                  </a:moveTo>
                  <a:lnTo>
                    <a:pt x="1046" y="992"/>
                  </a:lnTo>
                  <a:lnTo>
                    <a:pt x="1013" y="1091"/>
                  </a:lnTo>
                  <a:lnTo>
                    <a:pt x="984" y="1193"/>
                  </a:lnTo>
                  <a:lnTo>
                    <a:pt x="962" y="1295"/>
                  </a:lnTo>
                  <a:lnTo>
                    <a:pt x="945" y="1400"/>
                  </a:lnTo>
                  <a:lnTo>
                    <a:pt x="935" y="1506"/>
                  </a:lnTo>
                  <a:lnTo>
                    <a:pt x="929" y="1613"/>
                  </a:lnTo>
                  <a:lnTo>
                    <a:pt x="1621" y="1613"/>
                  </a:lnTo>
                  <a:lnTo>
                    <a:pt x="1621" y="977"/>
                  </a:lnTo>
                  <a:lnTo>
                    <a:pt x="1512" y="972"/>
                  </a:lnTo>
                  <a:lnTo>
                    <a:pt x="1402" y="960"/>
                  </a:lnTo>
                  <a:lnTo>
                    <a:pt x="1295" y="944"/>
                  </a:lnTo>
                  <a:lnTo>
                    <a:pt x="1189" y="922"/>
                  </a:lnTo>
                  <a:lnTo>
                    <a:pt x="1083" y="894"/>
                  </a:lnTo>
                  <a:close/>
                  <a:moveTo>
                    <a:pt x="2845" y="636"/>
                  </a:moveTo>
                  <a:lnTo>
                    <a:pt x="2758" y="689"/>
                  </a:lnTo>
                  <a:lnTo>
                    <a:pt x="2668" y="738"/>
                  </a:lnTo>
                  <a:lnTo>
                    <a:pt x="2576" y="782"/>
                  </a:lnTo>
                  <a:lnTo>
                    <a:pt x="2483" y="823"/>
                  </a:lnTo>
                  <a:lnTo>
                    <a:pt x="2388" y="859"/>
                  </a:lnTo>
                  <a:lnTo>
                    <a:pt x="2427" y="961"/>
                  </a:lnTo>
                  <a:lnTo>
                    <a:pt x="2461" y="1066"/>
                  </a:lnTo>
                  <a:lnTo>
                    <a:pt x="2489" y="1172"/>
                  </a:lnTo>
                  <a:lnTo>
                    <a:pt x="2512" y="1281"/>
                  </a:lnTo>
                  <a:lnTo>
                    <a:pt x="2529" y="1390"/>
                  </a:lnTo>
                  <a:lnTo>
                    <a:pt x="2541" y="1501"/>
                  </a:lnTo>
                  <a:lnTo>
                    <a:pt x="2547" y="1613"/>
                  </a:lnTo>
                  <a:lnTo>
                    <a:pt x="3242" y="1613"/>
                  </a:lnTo>
                  <a:lnTo>
                    <a:pt x="3235" y="1511"/>
                  </a:lnTo>
                  <a:lnTo>
                    <a:pt x="3222" y="1412"/>
                  </a:lnTo>
                  <a:lnTo>
                    <a:pt x="3202" y="1314"/>
                  </a:lnTo>
                  <a:lnTo>
                    <a:pt x="3176" y="1220"/>
                  </a:lnTo>
                  <a:lnTo>
                    <a:pt x="3144" y="1127"/>
                  </a:lnTo>
                  <a:lnTo>
                    <a:pt x="3107" y="1037"/>
                  </a:lnTo>
                  <a:lnTo>
                    <a:pt x="3065" y="950"/>
                  </a:lnTo>
                  <a:lnTo>
                    <a:pt x="3018" y="866"/>
                  </a:lnTo>
                  <a:lnTo>
                    <a:pt x="2965" y="785"/>
                  </a:lnTo>
                  <a:lnTo>
                    <a:pt x="2907" y="709"/>
                  </a:lnTo>
                  <a:lnTo>
                    <a:pt x="2845" y="636"/>
                  </a:lnTo>
                  <a:close/>
                  <a:moveTo>
                    <a:pt x="515" y="636"/>
                  </a:moveTo>
                  <a:lnTo>
                    <a:pt x="453" y="709"/>
                  </a:lnTo>
                  <a:lnTo>
                    <a:pt x="395" y="785"/>
                  </a:lnTo>
                  <a:lnTo>
                    <a:pt x="342" y="866"/>
                  </a:lnTo>
                  <a:lnTo>
                    <a:pt x="295" y="950"/>
                  </a:lnTo>
                  <a:lnTo>
                    <a:pt x="253" y="1037"/>
                  </a:lnTo>
                  <a:lnTo>
                    <a:pt x="215" y="1127"/>
                  </a:lnTo>
                  <a:lnTo>
                    <a:pt x="183" y="1220"/>
                  </a:lnTo>
                  <a:lnTo>
                    <a:pt x="158" y="1314"/>
                  </a:lnTo>
                  <a:lnTo>
                    <a:pt x="138" y="1412"/>
                  </a:lnTo>
                  <a:lnTo>
                    <a:pt x="125" y="1511"/>
                  </a:lnTo>
                  <a:lnTo>
                    <a:pt x="118" y="1613"/>
                  </a:lnTo>
                  <a:lnTo>
                    <a:pt x="813" y="1613"/>
                  </a:lnTo>
                  <a:lnTo>
                    <a:pt x="819" y="1501"/>
                  </a:lnTo>
                  <a:lnTo>
                    <a:pt x="831" y="1390"/>
                  </a:lnTo>
                  <a:lnTo>
                    <a:pt x="848" y="1281"/>
                  </a:lnTo>
                  <a:lnTo>
                    <a:pt x="871" y="1172"/>
                  </a:lnTo>
                  <a:lnTo>
                    <a:pt x="899" y="1066"/>
                  </a:lnTo>
                  <a:lnTo>
                    <a:pt x="933" y="961"/>
                  </a:lnTo>
                  <a:lnTo>
                    <a:pt x="972" y="859"/>
                  </a:lnTo>
                  <a:lnTo>
                    <a:pt x="877" y="823"/>
                  </a:lnTo>
                  <a:lnTo>
                    <a:pt x="783" y="782"/>
                  </a:lnTo>
                  <a:lnTo>
                    <a:pt x="692" y="738"/>
                  </a:lnTo>
                  <a:lnTo>
                    <a:pt x="602" y="689"/>
                  </a:lnTo>
                  <a:lnTo>
                    <a:pt x="515" y="636"/>
                  </a:lnTo>
                  <a:close/>
                  <a:moveTo>
                    <a:pt x="1737" y="153"/>
                  </a:moveTo>
                  <a:lnTo>
                    <a:pt x="1737" y="862"/>
                  </a:lnTo>
                  <a:lnTo>
                    <a:pt x="1837" y="857"/>
                  </a:lnTo>
                  <a:lnTo>
                    <a:pt x="1937" y="847"/>
                  </a:lnTo>
                  <a:lnTo>
                    <a:pt x="2035" y="831"/>
                  </a:lnTo>
                  <a:lnTo>
                    <a:pt x="2132" y="813"/>
                  </a:lnTo>
                  <a:lnTo>
                    <a:pt x="2228" y="789"/>
                  </a:lnTo>
                  <a:lnTo>
                    <a:pt x="2182" y="700"/>
                  </a:lnTo>
                  <a:lnTo>
                    <a:pt x="2131" y="613"/>
                  </a:lnTo>
                  <a:lnTo>
                    <a:pt x="2076" y="529"/>
                  </a:lnTo>
                  <a:lnTo>
                    <a:pt x="2016" y="448"/>
                  </a:lnTo>
                  <a:lnTo>
                    <a:pt x="1953" y="370"/>
                  </a:lnTo>
                  <a:lnTo>
                    <a:pt x="1886" y="294"/>
                  </a:lnTo>
                  <a:lnTo>
                    <a:pt x="1813" y="222"/>
                  </a:lnTo>
                  <a:lnTo>
                    <a:pt x="1737" y="153"/>
                  </a:lnTo>
                  <a:close/>
                  <a:moveTo>
                    <a:pt x="1621" y="153"/>
                  </a:moveTo>
                  <a:lnTo>
                    <a:pt x="1546" y="222"/>
                  </a:lnTo>
                  <a:lnTo>
                    <a:pt x="1474" y="294"/>
                  </a:lnTo>
                  <a:lnTo>
                    <a:pt x="1407" y="370"/>
                  </a:lnTo>
                  <a:lnTo>
                    <a:pt x="1342" y="448"/>
                  </a:lnTo>
                  <a:lnTo>
                    <a:pt x="1283" y="529"/>
                  </a:lnTo>
                  <a:lnTo>
                    <a:pt x="1229" y="613"/>
                  </a:lnTo>
                  <a:lnTo>
                    <a:pt x="1178" y="700"/>
                  </a:lnTo>
                  <a:lnTo>
                    <a:pt x="1132" y="789"/>
                  </a:lnTo>
                  <a:lnTo>
                    <a:pt x="1228" y="813"/>
                  </a:lnTo>
                  <a:lnTo>
                    <a:pt x="1325" y="831"/>
                  </a:lnTo>
                  <a:lnTo>
                    <a:pt x="1422" y="847"/>
                  </a:lnTo>
                  <a:lnTo>
                    <a:pt x="1521" y="857"/>
                  </a:lnTo>
                  <a:lnTo>
                    <a:pt x="1621" y="862"/>
                  </a:lnTo>
                  <a:lnTo>
                    <a:pt x="1621" y="153"/>
                  </a:lnTo>
                  <a:close/>
                  <a:moveTo>
                    <a:pt x="1884" y="129"/>
                  </a:moveTo>
                  <a:lnTo>
                    <a:pt x="1964" y="208"/>
                  </a:lnTo>
                  <a:lnTo>
                    <a:pt x="2038" y="291"/>
                  </a:lnTo>
                  <a:lnTo>
                    <a:pt x="2109" y="378"/>
                  </a:lnTo>
                  <a:lnTo>
                    <a:pt x="2174" y="467"/>
                  </a:lnTo>
                  <a:lnTo>
                    <a:pt x="2234" y="560"/>
                  </a:lnTo>
                  <a:lnTo>
                    <a:pt x="2290" y="656"/>
                  </a:lnTo>
                  <a:lnTo>
                    <a:pt x="2341" y="753"/>
                  </a:lnTo>
                  <a:lnTo>
                    <a:pt x="2428" y="720"/>
                  </a:lnTo>
                  <a:lnTo>
                    <a:pt x="2514" y="684"/>
                  </a:lnTo>
                  <a:lnTo>
                    <a:pt x="2599" y="644"/>
                  </a:lnTo>
                  <a:lnTo>
                    <a:pt x="2682" y="599"/>
                  </a:lnTo>
                  <a:lnTo>
                    <a:pt x="2763" y="551"/>
                  </a:lnTo>
                  <a:lnTo>
                    <a:pt x="2698" y="491"/>
                  </a:lnTo>
                  <a:lnTo>
                    <a:pt x="2628" y="436"/>
                  </a:lnTo>
                  <a:lnTo>
                    <a:pt x="2555" y="383"/>
                  </a:lnTo>
                  <a:lnTo>
                    <a:pt x="2481" y="336"/>
                  </a:lnTo>
                  <a:lnTo>
                    <a:pt x="2403" y="292"/>
                  </a:lnTo>
                  <a:lnTo>
                    <a:pt x="2322" y="253"/>
                  </a:lnTo>
                  <a:lnTo>
                    <a:pt x="2238" y="219"/>
                  </a:lnTo>
                  <a:lnTo>
                    <a:pt x="2153" y="188"/>
                  </a:lnTo>
                  <a:lnTo>
                    <a:pt x="2065" y="163"/>
                  </a:lnTo>
                  <a:lnTo>
                    <a:pt x="1975" y="143"/>
                  </a:lnTo>
                  <a:lnTo>
                    <a:pt x="1884" y="129"/>
                  </a:lnTo>
                  <a:close/>
                  <a:moveTo>
                    <a:pt x="1476" y="129"/>
                  </a:moveTo>
                  <a:lnTo>
                    <a:pt x="1385" y="143"/>
                  </a:lnTo>
                  <a:lnTo>
                    <a:pt x="1294" y="163"/>
                  </a:lnTo>
                  <a:lnTo>
                    <a:pt x="1207" y="188"/>
                  </a:lnTo>
                  <a:lnTo>
                    <a:pt x="1121" y="219"/>
                  </a:lnTo>
                  <a:lnTo>
                    <a:pt x="1038" y="253"/>
                  </a:lnTo>
                  <a:lnTo>
                    <a:pt x="957" y="292"/>
                  </a:lnTo>
                  <a:lnTo>
                    <a:pt x="879" y="336"/>
                  </a:lnTo>
                  <a:lnTo>
                    <a:pt x="803" y="383"/>
                  </a:lnTo>
                  <a:lnTo>
                    <a:pt x="732" y="436"/>
                  </a:lnTo>
                  <a:lnTo>
                    <a:pt x="662" y="491"/>
                  </a:lnTo>
                  <a:lnTo>
                    <a:pt x="597" y="551"/>
                  </a:lnTo>
                  <a:lnTo>
                    <a:pt x="678" y="599"/>
                  </a:lnTo>
                  <a:lnTo>
                    <a:pt x="760" y="644"/>
                  </a:lnTo>
                  <a:lnTo>
                    <a:pt x="845" y="684"/>
                  </a:lnTo>
                  <a:lnTo>
                    <a:pt x="932" y="720"/>
                  </a:lnTo>
                  <a:lnTo>
                    <a:pt x="1019" y="753"/>
                  </a:lnTo>
                  <a:lnTo>
                    <a:pt x="1070" y="656"/>
                  </a:lnTo>
                  <a:lnTo>
                    <a:pt x="1124" y="560"/>
                  </a:lnTo>
                  <a:lnTo>
                    <a:pt x="1186" y="467"/>
                  </a:lnTo>
                  <a:lnTo>
                    <a:pt x="1251" y="378"/>
                  </a:lnTo>
                  <a:lnTo>
                    <a:pt x="1321" y="291"/>
                  </a:lnTo>
                  <a:lnTo>
                    <a:pt x="1396" y="208"/>
                  </a:lnTo>
                  <a:lnTo>
                    <a:pt x="1476" y="129"/>
                  </a:lnTo>
                  <a:close/>
                  <a:moveTo>
                    <a:pt x="1679" y="0"/>
                  </a:moveTo>
                  <a:lnTo>
                    <a:pt x="1706" y="1"/>
                  </a:lnTo>
                  <a:lnTo>
                    <a:pt x="1738" y="2"/>
                  </a:lnTo>
                  <a:lnTo>
                    <a:pt x="1843" y="8"/>
                  </a:lnTo>
                  <a:lnTo>
                    <a:pt x="1946" y="22"/>
                  </a:lnTo>
                  <a:lnTo>
                    <a:pt x="2047" y="41"/>
                  </a:lnTo>
                  <a:lnTo>
                    <a:pt x="2146" y="66"/>
                  </a:lnTo>
                  <a:lnTo>
                    <a:pt x="2243" y="97"/>
                  </a:lnTo>
                  <a:lnTo>
                    <a:pt x="2336" y="134"/>
                  </a:lnTo>
                  <a:lnTo>
                    <a:pt x="2427" y="175"/>
                  </a:lnTo>
                  <a:lnTo>
                    <a:pt x="2515" y="222"/>
                  </a:lnTo>
                  <a:lnTo>
                    <a:pt x="2600" y="274"/>
                  </a:lnTo>
                  <a:lnTo>
                    <a:pt x="2681" y="331"/>
                  </a:lnTo>
                  <a:lnTo>
                    <a:pt x="2759" y="392"/>
                  </a:lnTo>
                  <a:lnTo>
                    <a:pt x="2832" y="458"/>
                  </a:lnTo>
                  <a:lnTo>
                    <a:pt x="2903" y="527"/>
                  </a:lnTo>
                  <a:lnTo>
                    <a:pt x="2903" y="528"/>
                  </a:lnTo>
                  <a:lnTo>
                    <a:pt x="2966" y="599"/>
                  </a:lnTo>
                  <a:lnTo>
                    <a:pt x="3026" y="673"/>
                  </a:lnTo>
                  <a:lnTo>
                    <a:pt x="3081" y="751"/>
                  </a:lnTo>
                  <a:lnTo>
                    <a:pt x="3131" y="831"/>
                  </a:lnTo>
                  <a:lnTo>
                    <a:pt x="3177" y="915"/>
                  </a:lnTo>
                  <a:lnTo>
                    <a:pt x="3219" y="1001"/>
                  </a:lnTo>
                  <a:lnTo>
                    <a:pt x="3255" y="1091"/>
                  </a:lnTo>
                  <a:lnTo>
                    <a:pt x="3286" y="1182"/>
                  </a:lnTo>
                  <a:lnTo>
                    <a:pt x="3311" y="1276"/>
                  </a:lnTo>
                  <a:lnTo>
                    <a:pt x="3332" y="1372"/>
                  </a:lnTo>
                  <a:lnTo>
                    <a:pt x="3347" y="1469"/>
                  </a:lnTo>
                  <a:lnTo>
                    <a:pt x="3356" y="1570"/>
                  </a:lnTo>
                  <a:lnTo>
                    <a:pt x="3359" y="1670"/>
                  </a:lnTo>
                  <a:lnTo>
                    <a:pt x="3356" y="1776"/>
                  </a:lnTo>
                  <a:lnTo>
                    <a:pt x="3346" y="1880"/>
                  </a:lnTo>
                  <a:lnTo>
                    <a:pt x="3330" y="1981"/>
                  </a:lnTo>
                  <a:lnTo>
                    <a:pt x="3308" y="2081"/>
                  </a:lnTo>
                  <a:lnTo>
                    <a:pt x="3280" y="2178"/>
                  </a:lnTo>
                  <a:lnTo>
                    <a:pt x="3246" y="2273"/>
                  </a:lnTo>
                  <a:lnTo>
                    <a:pt x="3207" y="2365"/>
                  </a:lnTo>
                  <a:lnTo>
                    <a:pt x="3163" y="2454"/>
                  </a:lnTo>
                  <a:lnTo>
                    <a:pt x="3113" y="2540"/>
                  </a:lnTo>
                  <a:lnTo>
                    <a:pt x="3059" y="2622"/>
                  </a:lnTo>
                  <a:lnTo>
                    <a:pt x="3000" y="2702"/>
                  </a:lnTo>
                  <a:lnTo>
                    <a:pt x="2936" y="2777"/>
                  </a:lnTo>
                  <a:lnTo>
                    <a:pt x="2936" y="2778"/>
                  </a:lnTo>
                  <a:lnTo>
                    <a:pt x="2934" y="2779"/>
                  </a:lnTo>
                  <a:lnTo>
                    <a:pt x="2934" y="2780"/>
                  </a:lnTo>
                  <a:lnTo>
                    <a:pt x="2933" y="2780"/>
                  </a:lnTo>
                  <a:lnTo>
                    <a:pt x="2932" y="2781"/>
                  </a:lnTo>
                  <a:lnTo>
                    <a:pt x="2867" y="2851"/>
                  </a:lnTo>
                  <a:lnTo>
                    <a:pt x="2798" y="2916"/>
                  </a:lnTo>
                  <a:lnTo>
                    <a:pt x="2725" y="2976"/>
                  </a:lnTo>
                  <a:lnTo>
                    <a:pt x="2649" y="3034"/>
                  </a:lnTo>
                  <a:lnTo>
                    <a:pt x="2570" y="3086"/>
                  </a:lnTo>
                  <a:lnTo>
                    <a:pt x="2487" y="3134"/>
                  </a:lnTo>
                  <a:lnTo>
                    <a:pt x="2402" y="3178"/>
                  </a:lnTo>
                  <a:lnTo>
                    <a:pt x="2314" y="3217"/>
                  </a:lnTo>
                  <a:lnTo>
                    <a:pt x="2224" y="3251"/>
                  </a:lnTo>
                  <a:lnTo>
                    <a:pt x="2130" y="3280"/>
                  </a:lnTo>
                  <a:lnTo>
                    <a:pt x="2035" y="3303"/>
                  </a:lnTo>
                  <a:lnTo>
                    <a:pt x="1937" y="3321"/>
                  </a:lnTo>
                  <a:lnTo>
                    <a:pt x="1838" y="3333"/>
                  </a:lnTo>
                  <a:lnTo>
                    <a:pt x="1738" y="3340"/>
                  </a:lnTo>
                  <a:lnTo>
                    <a:pt x="1737" y="3340"/>
                  </a:lnTo>
                  <a:lnTo>
                    <a:pt x="1706" y="3341"/>
                  </a:lnTo>
                  <a:lnTo>
                    <a:pt x="1679" y="3341"/>
                  </a:lnTo>
                  <a:lnTo>
                    <a:pt x="1654" y="3341"/>
                  </a:lnTo>
                  <a:lnTo>
                    <a:pt x="1621" y="3340"/>
                  </a:lnTo>
                  <a:lnTo>
                    <a:pt x="1521" y="3333"/>
                  </a:lnTo>
                  <a:lnTo>
                    <a:pt x="1422" y="3321"/>
                  </a:lnTo>
                  <a:lnTo>
                    <a:pt x="1325" y="3303"/>
                  </a:lnTo>
                  <a:lnTo>
                    <a:pt x="1230" y="3280"/>
                  </a:lnTo>
                  <a:lnTo>
                    <a:pt x="1137" y="3251"/>
                  </a:lnTo>
                  <a:lnTo>
                    <a:pt x="1047" y="3217"/>
                  </a:lnTo>
                  <a:lnTo>
                    <a:pt x="958" y="3178"/>
                  </a:lnTo>
                  <a:lnTo>
                    <a:pt x="873" y="3134"/>
                  </a:lnTo>
                  <a:lnTo>
                    <a:pt x="791" y="3087"/>
                  </a:lnTo>
                  <a:lnTo>
                    <a:pt x="712" y="3034"/>
                  </a:lnTo>
                  <a:lnTo>
                    <a:pt x="635" y="2977"/>
                  </a:lnTo>
                  <a:lnTo>
                    <a:pt x="562" y="2917"/>
                  </a:lnTo>
                  <a:lnTo>
                    <a:pt x="494" y="2852"/>
                  </a:lnTo>
                  <a:lnTo>
                    <a:pt x="428" y="2783"/>
                  </a:lnTo>
                  <a:lnTo>
                    <a:pt x="426" y="2781"/>
                  </a:lnTo>
                  <a:lnTo>
                    <a:pt x="424" y="2779"/>
                  </a:lnTo>
                  <a:lnTo>
                    <a:pt x="424" y="2778"/>
                  </a:lnTo>
                  <a:lnTo>
                    <a:pt x="423" y="2777"/>
                  </a:lnTo>
                  <a:lnTo>
                    <a:pt x="360" y="2702"/>
                  </a:lnTo>
                  <a:lnTo>
                    <a:pt x="301" y="2622"/>
                  </a:lnTo>
                  <a:lnTo>
                    <a:pt x="246" y="2540"/>
                  </a:lnTo>
                  <a:lnTo>
                    <a:pt x="197" y="2454"/>
                  </a:lnTo>
                  <a:lnTo>
                    <a:pt x="153" y="2365"/>
                  </a:lnTo>
                  <a:lnTo>
                    <a:pt x="114" y="2273"/>
                  </a:lnTo>
                  <a:lnTo>
                    <a:pt x="80" y="2178"/>
                  </a:lnTo>
                  <a:lnTo>
                    <a:pt x="52" y="2081"/>
                  </a:lnTo>
                  <a:lnTo>
                    <a:pt x="29" y="1981"/>
                  </a:lnTo>
                  <a:lnTo>
                    <a:pt x="14" y="1880"/>
                  </a:lnTo>
                  <a:lnTo>
                    <a:pt x="4" y="1776"/>
                  </a:lnTo>
                  <a:lnTo>
                    <a:pt x="0" y="1670"/>
                  </a:lnTo>
                  <a:lnTo>
                    <a:pt x="3" y="1570"/>
                  </a:lnTo>
                  <a:lnTo>
                    <a:pt x="13" y="1469"/>
                  </a:lnTo>
                  <a:lnTo>
                    <a:pt x="27" y="1372"/>
                  </a:lnTo>
                  <a:lnTo>
                    <a:pt x="47" y="1276"/>
                  </a:lnTo>
                  <a:lnTo>
                    <a:pt x="74" y="1182"/>
                  </a:lnTo>
                  <a:lnTo>
                    <a:pt x="105" y="1091"/>
                  </a:lnTo>
                  <a:lnTo>
                    <a:pt x="141" y="1001"/>
                  </a:lnTo>
                  <a:lnTo>
                    <a:pt x="182" y="915"/>
                  </a:lnTo>
                  <a:lnTo>
                    <a:pt x="228" y="831"/>
                  </a:lnTo>
                  <a:lnTo>
                    <a:pt x="279" y="751"/>
                  </a:lnTo>
                  <a:lnTo>
                    <a:pt x="334" y="673"/>
                  </a:lnTo>
                  <a:lnTo>
                    <a:pt x="393" y="599"/>
                  </a:lnTo>
                  <a:lnTo>
                    <a:pt x="456" y="528"/>
                  </a:lnTo>
                  <a:lnTo>
                    <a:pt x="457" y="528"/>
                  </a:lnTo>
                  <a:lnTo>
                    <a:pt x="457" y="527"/>
                  </a:lnTo>
                  <a:lnTo>
                    <a:pt x="527" y="458"/>
                  </a:lnTo>
                  <a:lnTo>
                    <a:pt x="601" y="392"/>
                  </a:lnTo>
                  <a:lnTo>
                    <a:pt x="679" y="331"/>
                  </a:lnTo>
                  <a:lnTo>
                    <a:pt x="760" y="274"/>
                  </a:lnTo>
                  <a:lnTo>
                    <a:pt x="844" y="222"/>
                  </a:lnTo>
                  <a:lnTo>
                    <a:pt x="933" y="175"/>
                  </a:lnTo>
                  <a:lnTo>
                    <a:pt x="1023" y="134"/>
                  </a:lnTo>
                  <a:lnTo>
                    <a:pt x="1117" y="97"/>
                  </a:lnTo>
                  <a:lnTo>
                    <a:pt x="1214" y="66"/>
                  </a:lnTo>
                  <a:lnTo>
                    <a:pt x="1313" y="41"/>
                  </a:lnTo>
                  <a:lnTo>
                    <a:pt x="1414" y="22"/>
                  </a:lnTo>
                  <a:lnTo>
                    <a:pt x="1517" y="8"/>
                  </a:lnTo>
                  <a:lnTo>
                    <a:pt x="1621" y="2"/>
                  </a:lnTo>
                  <a:lnTo>
                    <a:pt x="1654" y="1"/>
                  </a:lnTo>
                  <a:lnTo>
                    <a:pt x="1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30" name="TextBox 129"/>
            <p:cNvSpPr txBox="1"/>
            <p:nvPr/>
          </p:nvSpPr>
          <p:spPr>
            <a:xfrm>
              <a:off x="4493143" y="5756773"/>
              <a:ext cx="3317738" cy="828920"/>
            </a:xfrm>
            <a:prstGeom prst="rect">
              <a:avLst/>
            </a:prstGeom>
            <a:noFill/>
          </p:spPr>
          <p:txBody>
            <a:bodyPr wrap="none" rtlCol="0">
              <a:spAutoFit/>
            </a:bodyPr>
            <a:lstStyle/>
            <a:p>
              <a:pPr algn="ctr" defTabSz="1219170"/>
              <a:r>
                <a:rPr lang="en-IN" b="1" dirty="0">
                  <a:solidFill>
                    <a:srgbClr val="6B8F00"/>
                  </a:solidFill>
                  <a:latin typeface="Arial" panose="020B0604020202020204" pitchFamily="34" charset="0"/>
                  <a:cs typeface="Arial" panose="020B0604020202020204" pitchFamily="34" charset="0"/>
                </a:rPr>
                <a:t>KUNTA- JA PALVELU-</a:t>
              </a:r>
            </a:p>
            <a:p>
              <a:pPr algn="ctr" defTabSz="1219170"/>
              <a:r>
                <a:rPr lang="en-IN" b="1" dirty="0">
                  <a:solidFill>
                    <a:srgbClr val="6B8F00"/>
                  </a:solidFill>
                  <a:latin typeface="Arial" panose="020B0604020202020204" pitchFamily="34" charset="0"/>
                  <a:cs typeface="Arial" panose="020B0604020202020204" pitchFamily="34" charset="0"/>
                </a:rPr>
                <a:t>RAKENNEUUDISTUS</a:t>
              </a:r>
            </a:p>
          </p:txBody>
        </p:sp>
      </p:grpSp>
      <p:grpSp>
        <p:nvGrpSpPr>
          <p:cNvPr id="136" name="Group 135"/>
          <p:cNvGrpSpPr/>
          <p:nvPr/>
        </p:nvGrpSpPr>
        <p:grpSpPr>
          <a:xfrm>
            <a:off x="5647119" y="1007755"/>
            <a:ext cx="2416046" cy="2313471"/>
            <a:chOff x="6664924" y="825529"/>
            <a:chExt cx="3098578" cy="2967028"/>
          </a:xfrm>
        </p:grpSpPr>
        <p:sp>
          <p:nvSpPr>
            <p:cNvPr id="139" name="Chevron 138"/>
            <p:cNvSpPr/>
            <p:nvPr/>
          </p:nvSpPr>
          <p:spPr>
            <a:xfrm>
              <a:off x="7151509" y="3490511"/>
              <a:ext cx="2159238" cy="302046"/>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srgbClr val="002E63"/>
                </a:solidFill>
                <a:latin typeface="Verdana"/>
              </a:endParaRPr>
            </a:p>
          </p:txBody>
        </p:sp>
        <p:grpSp>
          <p:nvGrpSpPr>
            <p:cNvPr id="142" name="Group 141"/>
            <p:cNvGrpSpPr/>
            <p:nvPr/>
          </p:nvGrpSpPr>
          <p:grpSpPr>
            <a:xfrm rot="10800000">
              <a:off x="7735369" y="1644268"/>
              <a:ext cx="991518" cy="2054854"/>
              <a:chOff x="1233889" y="3475613"/>
              <a:chExt cx="991518" cy="2054854"/>
            </a:xfrm>
          </p:grpSpPr>
          <p:sp>
            <p:nvSpPr>
              <p:cNvPr id="174" name="Oval 173"/>
              <p:cNvSpPr/>
              <p:nvPr/>
            </p:nvSpPr>
            <p:spPr>
              <a:xfrm>
                <a:off x="1233889" y="4538948"/>
                <a:ext cx="991518" cy="9915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cxnSp>
            <p:nvCxnSpPr>
              <p:cNvPr id="175" name="Straight Connector 174"/>
              <p:cNvCxnSpPr/>
              <p:nvPr/>
            </p:nvCxnSpPr>
            <p:spPr>
              <a:xfrm>
                <a:off x="1729648" y="3537332"/>
                <a:ext cx="0" cy="1143000"/>
              </a:xfrm>
              <a:prstGeom prst="line">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6" name="Oval 175"/>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grpSp>
        <p:grpSp>
          <p:nvGrpSpPr>
            <p:cNvPr id="169" name="Group 168"/>
            <p:cNvGrpSpPr/>
            <p:nvPr/>
          </p:nvGrpSpPr>
          <p:grpSpPr>
            <a:xfrm>
              <a:off x="7980360" y="1875008"/>
              <a:ext cx="501536" cy="506452"/>
              <a:chOff x="7770813" y="3619500"/>
              <a:chExt cx="647700" cy="654050"/>
            </a:xfrm>
            <a:solidFill>
              <a:schemeClr val="bg1"/>
            </a:solidFill>
          </p:grpSpPr>
          <p:sp>
            <p:nvSpPr>
              <p:cNvPr id="171" name="Freeform 16"/>
              <p:cNvSpPr>
                <a:spLocks noEditPoints="1"/>
              </p:cNvSpPr>
              <p:nvPr/>
            </p:nvSpPr>
            <p:spPr bwMode="auto">
              <a:xfrm>
                <a:off x="7770813" y="3619500"/>
                <a:ext cx="647700" cy="654050"/>
              </a:xfrm>
              <a:custGeom>
                <a:avLst/>
                <a:gdLst>
                  <a:gd name="T0" fmla="*/ 1354 w 3262"/>
                  <a:gd name="T1" fmla="*/ 128 h 3292"/>
                  <a:gd name="T2" fmla="*/ 1004 w 3262"/>
                  <a:gd name="T3" fmla="*/ 237 h 3292"/>
                  <a:gd name="T4" fmla="*/ 690 w 3262"/>
                  <a:gd name="T5" fmla="*/ 429 h 3292"/>
                  <a:gd name="T6" fmla="*/ 426 w 3262"/>
                  <a:gd name="T7" fmla="*/ 696 h 3292"/>
                  <a:gd name="T8" fmla="*/ 236 w 3262"/>
                  <a:gd name="T9" fmla="*/ 1013 h 3292"/>
                  <a:gd name="T10" fmla="*/ 127 w 3262"/>
                  <a:gd name="T11" fmla="*/ 1365 h 3292"/>
                  <a:gd name="T12" fmla="*/ 105 w 3262"/>
                  <a:gd name="T13" fmla="*/ 1741 h 3292"/>
                  <a:gd name="T14" fmla="*/ 171 w 3262"/>
                  <a:gd name="T15" fmla="*/ 2106 h 3292"/>
                  <a:gd name="T16" fmla="*/ 321 w 3262"/>
                  <a:gd name="T17" fmla="*/ 2442 h 3292"/>
                  <a:gd name="T18" fmla="*/ 549 w 3262"/>
                  <a:gd name="T19" fmla="*/ 2736 h 3292"/>
                  <a:gd name="T20" fmla="*/ 841 w 3262"/>
                  <a:gd name="T21" fmla="*/ 2968 h 3292"/>
                  <a:gd name="T22" fmla="*/ 1175 w 3262"/>
                  <a:gd name="T23" fmla="*/ 3120 h 3292"/>
                  <a:gd name="T24" fmla="*/ 1538 w 3262"/>
                  <a:gd name="T25" fmla="*/ 3186 h 3292"/>
                  <a:gd name="T26" fmla="*/ 1909 w 3262"/>
                  <a:gd name="T27" fmla="*/ 3164 h 3292"/>
                  <a:gd name="T28" fmla="*/ 2258 w 3262"/>
                  <a:gd name="T29" fmla="*/ 3053 h 3292"/>
                  <a:gd name="T30" fmla="*/ 2572 w 3262"/>
                  <a:gd name="T31" fmla="*/ 2862 h 3292"/>
                  <a:gd name="T32" fmla="*/ 2836 w 3262"/>
                  <a:gd name="T33" fmla="*/ 2596 h 3292"/>
                  <a:gd name="T34" fmla="*/ 3027 w 3262"/>
                  <a:gd name="T35" fmla="*/ 2279 h 3292"/>
                  <a:gd name="T36" fmla="*/ 3135 w 3262"/>
                  <a:gd name="T37" fmla="*/ 1927 h 3292"/>
                  <a:gd name="T38" fmla="*/ 3157 w 3262"/>
                  <a:gd name="T39" fmla="*/ 1551 h 3292"/>
                  <a:gd name="T40" fmla="*/ 3091 w 3262"/>
                  <a:gd name="T41" fmla="*/ 1185 h 3292"/>
                  <a:gd name="T42" fmla="*/ 2941 w 3262"/>
                  <a:gd name="T43" fmla="*/ 849 h 3292"/>
                  <a:gd name="T44" fmla="*/ 2712 w 3262"/>
                  <a:gd name="T45" fmla="*/ 554 h 3292"/>
                  <a:gd name="T46" fmla="*/ 2421 w 3262"/>
                  <a:gd name="T47" fmla="*/ 323 h 3292"/>
                  <a:gd name="T48" fmla="*/ 2087 w 3262"/>
                  <a:gd name="T49" fmla="*/ 172 h 3292"/>
                  <a:gd name="T50" fmla="*/ 1725 w 3262"/>
                  <a:gd name="T51" fmla="*/ 105 h 3292"/>
                  <a:gd name="T52" fmla="*/ 1816 w 3262"/>
                  <a:gd name="T53" fmla="*/ 10 h 3292"/>
                  <a:gd name="T54" fmla="*/ 2171 w 3262"/>
                  <a:gd name="T55" fmla="*/ 92 h 3292"/>
                  <a:gd name="T56" fmla="*/ 2498 w 3262"/>
                  <a:gd name="T57" fmla="*/ 251 h 3292"/>
                  <a:gd name="T58" fmla="*/ 2784 w 3262"/>
                  <a:gd name="T59" fmla="*/ 482 h 3292"/>
                  <a:gd name="T60" fmla="*/ 3014 w 3262"/>
                  <a:gd name="T61" fmla="*/ 771 h 3292"/>
                  <a:gd name="T62" fmla="*/ 3171 w 3262"/>
                  <a:gd name="T63" fmla="*/ 1101 h 3292"/>
                  <a:gd name="T64" fmla="*/ 3252 w 3262"/>
                  <a:gd name="T65" fmla="*/ 1459 h 3292"/>
                  <a:gd name="T66" fmla="*/ 3252 w 3262"/>
                  <a:gd name="T67" fmla="*/ 1833 h 3292"/>
                  <a:gd name="T68" fmla="*/ 3171 w 3262"/>
                  <a:gd name="T69" fmla="*/ 2190 h 3292"/>
                  <a:gd name="T70" fmla="*/ 3014 w 3262"/>
                  <a:gd name="T71" fmla="*/ 2519 h 3292"/>
                  <a:gd name="T72" fmla="*/ 2784 w 3262"/>
                  <a:gd name="T73" fmla="*/ 2810 h 3292"/>
                  <a:gd name="T74" fmla="*/ 2498 w 3262"/>
                  <a:gd name="T75" fmla="*/ 3041 h 3292"/>
                  <a:gd name="T76" fmla="*/ 2171 w 3262"/>
                  <a:gd name="T77" fmla="*/ 3200 h 3292"/>
                  <a:gd name="T78" fmla="*/ 1816 w 3262"/>
                  <a:gd name="T79" fmla="*/ 3282 h 3292"/>
                  <a:gd name="T80" fmla="*/ 1446 w 3262"/>
                  <a:gd name="T81" fmla="*/ 3282 h 3292"/>
                  <a:gd name="T82" fmla="*/ 1092 w 3262"/>
                  <a:gd name="T83" fmla="*/ 3200 h 3292"/>
                  <a:gd name="T84" fmla="*/ 765 w 3262"/>
                  <a:gd name="T85" fmla="*/ 3041 h 3292"/>
                  <a:gd name="T86" fmla="*/ 478 w 3262"/>
                  <a:gd name="T87" fmla="*/ 2810 h 3292"/>
                  <a:gd name="T88" fmla="*/ 249 w 3262"/>
                  <a:gd name="T89" fmla="*/ 2519 h 3292"/>
                  <a:gd name="T90" fmla="*/ 91 w 3262"/>
                  <a:gd name="T91" fmla="*/ 2190 h 3292"/>
                  <a:gd name="T92" fmla="*/ 10 w 3262"/>
                  <a:gd name="T93" fmla="*/ 1833 h 3292"/>
                  <a:gd name="T94" fmla="*/ 10 w 3262"/>
                  <a:gd name="T95" fmla="*/ 1459 h 3292"/>
                  <a:gd name="T96" fmla="*/ 91 w 3262"/>
                  <a:gd name="T97" fmla="*/ 1101 h 3292"/>
                  <a:gd name="T98" fmla="*/ 249 w 3262"/>
                  <a:gd name="T99" fmla="*/ 771 h 3292"/>
                  <a:gd name="T100" fmla="*/ 478 w 3262"/>
                  <a:gd name="T101" fmla="*/ 482 h 3292"/>
                  <a:gd name="T102" fmla="*/ 765 w 3262"/>
                  <a:gd name="T103" fmla="*/ 251 h 3292"/>
                  <a:gd name="T104" fmla="*/ 1092 w 3262"/>
                  <a:gd name="T105" fmla="*/ 92 h 3292"/>
                  <a:gd name="T106" fmla="*/ 1446 w 3262"/>
                  <a:gd name="T107" fmla="*/ 10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2" h="3292">
                    <a:moveTo>
                      <a:pt x="1631" y="103"/>
                    </a:moveTo>
                    <a:lnTo>
                      <a:pt x="1538" y="105"/>
                    </a:lnTo>
                    <a:lnTo>
                      <a:pt x="1445" y="113"/>
                    </a:lnTo>
                    <a:lnTo>
                      <a:pt x="1354" y="128"/>
                    </a:lnTo>
                    <a:lnTo>
                      <a:pt x="1264" y="147"/>
                    </a:lnTo>
                    <a:lnTo>
                      <a:pt x="1175" y="172"/>
                    </a:lnTo>
                    <a:lnTo>
                      <a:pt x="1089" y="202"/>
                    </a:lnTo>
                    <a:lnTo>
                      <a:pt x="1004" y="237"/>
                    </a:lnTo>
                    <a:lnTo>
                      <a:pt x="922" y="277"/>
                    </a:lnTo>
                    <a:lnTo>
                      <a:pt x="841" y="323"/>
                    </a:lnTo>
                    <a:lnTo>
                      <a:pt x="764" y="373"/>
                    </a:lnTo>
                    <a:lnTo>
                      <a:pt x="690" y="429"/>
                    </a:lnTo>
                    <a:lnTo>
                      <a:pt x="618" y="489"/>
                    </a:lnTo>
                    <a:lnTo>
                      <a:pt x="549" y="554"/>
                    </a:lnTo>
                    <a:lnTo>
                      <a:pt x="486" y="623"/>
                    </a:lnTo>
                    <a:lnTo>
                      <a:pt x="426" y="696"/>
                    </a:lnTo>
                    <a:lnTo>
                      <a:pt x="371" y="771"/>
                    </a:lnTo>
                    <a:lnTo>
                      <a:pt x="321" y="849"/>
                    </a:lnTo>
                    <a:lnTo>
                      <a:pt x="276" y="929"/>
                    </a:lnTo>
                    <a:lnTo>
                      <a:pt x="236" y="1013"/>
                    </a:lnTo>
                    <a:lnTo>
                      <a:pt x="201" y="1097"/>
                    </a:lnTo>
                    <a:lnTo>
                      <a:pt x="171" y="1185"/>
                    </a:lnTo>
                    <a:lnTo>
                      <a:pt x="146" y="1274"/>
                    </a:lnTo>
                    <a:lnTo>
                      <a:pt x="127" y="1365"/>
                    </a:lnTo>
                    <a:lnTo>
                      <a:pt x="114" y="1458"/>
                    </a:lnTo>
                    <a:lnTo>
                      <a:pt x="105" y="1551"/>
                    </a:lnTo>
                    <a:lnTo>
                      <a:pt x="102" y="1646"/>
                    </a:lnTo>
                    <a:lnTo>
                      <a:pt x="105" y="1741"/>
                    </a:lnTo>
                    <a:lnTo>
                      <a:pt x="114" y="1834"/>
                    </a:lnTo>
                    <a:lnTo>
                      <a:pt x="127" y="1927"/>
                    </a:lnTo>
                    <a:lnTo>
                      <a:pt x="146" y="2017"/>
                    </a:lnTo>
                    <a:lnTo>
                      <a:pt x="171" y="2106"/>
                    </a:lnTo>
                    <a:lnTo>
                      <a:pt x="201" y="2193"/>
                    </a:lnTo>
                    <a:lnTo>
                      <a:pt x="236" y="2279"/>
                    </a:lnTo>
                    <a:lnTo>
                      <a:pt x="276" y="2361"/>
                    </a:lnTo>
                    <a:lnTo>
                      <a:pt x="321" y="2442"/>
                    </a:lnTo>
                    <a:lnTo>
                      <a:pt x="371" y="2521"/>
                    </a:lnTo>
                    <a:lnTo>
                      <a:pt x="426" y="2596"/>
                    </a:lnTo>
                    <a:lnTo>
                      <a:pt x="486" y="2668"/>
                    </a:lnTo>
                    <a:lnTo>
                      <a:pt x="549" y="2736"/>
                    </a:lnTo>
                    <a:lnTo>
                      <a:pt x="618" y="2801"/>
                    </a:lnTo>
                    <a:lnTo>
                      <a:pt x="690" y="2862"/>
                    </a:lnTo>
                    <a:lnTo>
                      <a:pt x="764" y="2917"/>
                    </a:lnTo>
                    <a:lnTo>
                      <a:pt x="841" y="2968"/>
                    </a:lnTo>
                    <a:lnTo>
                      <a:pt x="922" y="3013"/>
                    </a:lnTo>
                    <a:lnTo>
                      <a:pt x="1004" y="3053"/>
                    </a:lnTo>
                    <a:lnTo>
                      <a:pt x="1089" y="3090"/>
                    </a:lnTo>
                    <a:lnTo>
                      <a:pt x="1175" y="3120"/>
                    </a:lnTo>
                    <a:lnTo>
                      <a:pt x="1264" y="3144"/>
                    </a:lnTo>
                    <a:lnTo>
                      <a:pt x="1354" y="3164"/>
                    </a:lnTo>
                    <a:lnTo>
                      <a:pt x="1445" y="3177"/>
                    </a:lnTo>
                    <a:lnTo>
                      <a:pt x="1538" y="3186"/>
                    </a:lnTo>
                    <a:lnTo>
                      <a:pt x="1631" y="3189"/>
                    </a:lnTo>
                    <a:lnTo>
                      <a:pt x="1725" y="3186"/>
                    </a:lnTo>
                    <a:lnTo>
                      <a:pt x="1817" y="3177"/>
                    </a:lnTo>
                    <a:lnTo>
                      <a:pt x="1909" y="3164"/>
                    </a:lnTo>
                    <a:lnTo>
                      <a:pt x="1999" y="3144"/>
                    </a:lnTo>
                    <a:lnTo>
                      <a:pt x="2087" y="3120"/>
                    </a:lnTo>
                    <a:lnTo>
                      <a:pt x="2174" y="3090"/>
                    </a:lnTo>
                    <a:lnTo>
                      <a:pt x="2258" y="3053"/>
                    </a:lnTo>
                    <a:lnTo>
                      <a:pt x="2341" y="3013"/>
                    </a:lnTo>
                    <a:lnTo>
                      <a:pt x="2421" y="2968"/>
                    </a:lnTo>
                    <a:lnTo>
                      <a:pt x="2498" y="2917"/>
                    </a:lnTo>
                    <a:lnTo>
                      <a:pt x="2572" y="2862"/>
                    </a:lnTo>
                    <a:lnTo>
                      <a:pt x="2644" y="2801"/>
                    </a:lnTo>
                    <a:lnTo>
                      <a:pt x="2712" y="2736"/>
                    </a:lnTo>
                    <a:lnTo>
                      <a:pt x="2777" y="2668"/>
                    </a:lnTo>
                    <a:lnTo>
                      <a:pt x="2836" y="2596"/>
                    </a:lnTo>
                    <a:lnTo>
                      <a:pt x="2891" y="2521"/>
                    </a:lnTo>
                    <a:lnTo>
                      <a:pt x="2941" y="2442"/>
                    </a:lnTo>
                    <a:lnTo>
                      <a:pt x="2987" y="2361"/>
                    </a:lnTo>
                    <a:lnTo>
                      <a:pt x="3027" y="2279"/>
                    </a:lnTo>
                    <a:lnTo>
                      <a:pt x="3061" y="2193"/>
                    </a:lnTo>
                    <a:lnTo>
                      <a:pt x="3091" y="2106"/>
                    </a:lnTo>
                    <a:lnTo>
                      <a:pt x="3116" y="2017"/>
                    </a:lnTo>
                    <a:lnTo>
                      <a:pt x="3135" y="1927"/>
                    </a:lnTo>
                    <a:lnTo>
                      <a:pt x="3149" y="1834"/>
                    </a:lnTo>
                    <a:lnTo>
                      <a:pt x="3157" y="1741"/>
                    </a:lnTo>
                    <a:lnTo>
                      <a:pt x="3161" y="1646"/>
                    </a:lnTo>
                    <a:lnTo>
                      <a:pt x="3157" y="1551"/>
                    </a:lnTo>
                    <a:lnTo>
                      <a:pt x="3149" y="1458"/>
                    </a:lnTo>
                    <a:lnTo>
                      <a:pt x="3135" y="1365"/>
                    </a:lnTo>
                    <a:lnTo>
                      <a:pt x="3116" y="1274"/>
                    </a:lnTo>
                    <a:lnTo>
                      <a:pt x="3091" y="1185"/>
                    </a:lnTo>
                    <a:lnTo>
                      <a:pt x="3061" y="1097"/>
                    </a:lnTo>
                    <a:lnTo>
                      <a:pt x="3027" y="1013"/>
                    </a:lnTo>
                    <a:lnTo>
                      <a:pt x="2987" y="929"/>
                    </a:lnTo>
                    <a:lnTo>
                      <a:pt x="2941" y="849"/>
                    </a:lnTo>
                    <a:lnTo>
                      <a:pt x="2891" y="771"/>
                    </a:lnTo>
                    <a:lnTo>
                      <a:pt x="2836" y="696"/>
                    </a:lnTo>
                    <a:lnTo>
                      <a:pt x="2777" y="623"/>
                    </a:lnTo>
                    <a:lnTo>
                      <a:pt x="2712" y="554"/>
                    </a:lnTo>
                    <a:lnTo>
                      <a:pt x="2644" y="489"/>
                    </a:lnTo>
                    <a:lnTo>
                      <a:pt x="2572" y="429"/>
                    </a:lnTo>
                    <a:lnTo>
                      <a:pt x="2498" y="373"/>
                    </a:lnTo>
                    <a:lnTo>
                      <a:pt x="2421" y="323"/>
                    </a:lnTo>
                    <a:lnTo>
                      <a:pt x="2341" y="277"/>
                    </a:lnTo>
                    <a:lnTo>
                      <a:pt x="2258" y="237"/>
                    </a:lnTo>
                    <a:lnTo>
                      <a:pt x="2174" y="202"/>
                    </a:lnTo>
                    <a:lnTo>
                      <a:pt x="2087" y="172"/>
                    </a:lnTo>
                    <a:lnTo>
                      <a:pt x="1999" y="147"/>
                    </a:lnTo>
                    <a:lnTo>
                      <a:pt x="1909" y="128"/>
                    </a:lnTo>
                    <a:lnTo>
                      <a:pt x="1817" y="113"/>
                    </a:lnTo>
                    <a:lnTo>
                      <a:pt x="1725" y="105"/>
                    </a:lnTo>
                    <a:lnTo>
                      <a:pt x="1631" y="103"/>
                    </a:lnTo>
                    <a:close/>
                    <a:moveTo>
                      <a:pt x="1631" y="0"/>
                    </a:moveTo>
                    <a:lnTo>
                      <a:pt x="1724" y="2"/>
                    </a:lnTo>
                    <a:lnTo>
                      <a:pt x="1816" y="10"/>
                    </a:lnTo>
                    <a:lnTo>
                      <a:pt x="1907" y="22"/>
                    </a:lnTo>
                    <a:lnTo>
                      <a:pt x="1996" y="41"/>
                    </a:lnTo>
                    <a:lnTo>
                      <a:pt x="2084" y="64"/>
                    </a:lnTo>
                    <a:lnTo>
                      <a:pt x="2171" y="92"/>
                    </a:lnTo>
                    <a:lnTo>
                      <a:pt x="2255" y="124"/>
                    </a:lnTo>
                    <a:lnTo>
                      <a:pt x="2338" y="162"/>
                    </a:lnTo>
                    <a:lnTo>
                      <a:pt x="2419" y="203"/>
                    </a:lnTo>
                    <a:lnTo>
                      <a:pt x="2498" y="251"/>
                    </a:lnTo>
                    <a:lnTo>
                      <a:pt x="2573" y="301"/>
                    </a:lnTo>
                    <a:lnTo>
                      <a:pt x="2646" y="357"/>
                    </a:lnTo>
                    <a:lnTo>
                      <a:pt x="2716" y="417"/>
                    </a:lnTo>
                    <a:lnTo>
                      <a:pt x="2784" y="482"/>
                    </a:lnTo>
                    <a:lnTo>
                      <a:pt x="2848" y="550"/>
                    </a:lnTo>
                    <a:lnTo>
                      <a:pt x="2908" y="621"/>
                    </a:lnTo>
                    <a:lnTo>
                      <a:pt x="2963" y="695"/>
                    </a:lnTo>
                    <a:lnTo>
                      <a:pt x="3014" y="771"/>
                    </a:lnTo>
                    <a:lnTo>
                      <a:pt x="3060" y="851"/>
                    </a:lnTo>
                    <a:lnTo>
                      <a:pt x="3101" y="932"/>
                    </a:lnTo>
                    <a:lnTo>
                      <a:pt x="3139" y="1016"/>
                    </a:lnTo>
                    <a:lnTo>
                      <a:pt x="3171" y="1101"/>
                    </a:lnTo>
                    <a:lnTo>
                      <a:pt x="3198" y="1188"/>
                    </a:lnTo>
                    <a:lnTo>
                      <a:pt x="3221" y="1277"/>
                    </a:lnTo>
                    <a:lnTo>
                      <a:pt x="3239" y="1367"/>
                    </a:lnTo>
                    <a:lnTo>
                      <a:pt x="3252" y="1459"/>
                    </a:lnTo>
                    <a:lnTo>
                      <a:pt x="3260" y="1552"/>
                    </a:lnTo>
                    <a:lnTo>
                      <a:pt x="3262" y="1646"/>
                    </a:lnTo>
                    <a:lnTo>
                      <a:pt x="3260" y="1740"/>
                    </a:lnTo>
                    <a:lnTo>
                      <a:pt x="3252" y="1833"/>
                    </a:lnTo>
                    <a:lnTo>
                      <a:pt x="3239" y="1924"/>
                    </a:lnTo>
                    <a:lnTo>
                      <a:pt x="3221" y="2014"/>
                    </a:lnTo>
                    <a:lnTo>
                      <a:pt x="3198" y="2103"/>
                    </a:lnTo>
                    <a:lnTo>
                      <a:pt x="3171" y="2190"/>
                    </a:lnTo>
                    <a:lnTo>
                      <a:pt x="3139" y="2276"/>
                    </a:lnTo>
                    <a:lnTo>
                      <a:pt x="3101" y="2359"/>
                    </a:lnTo>
                    <a:lnTo>
                      <a:pt x="3060" y="2441"/>
                    </a:lnTo>
                    <a:lnTo>
                      <a:pt x="3014" y="2519"/>
                    </a:lnTo>
                    <a:lnTo>
                      <a:pt x="2963" y="2596"/>
                    </a:lnTo>
                    <a:lnTo>
                      <a:pt x="2908" y="2670"/>
                    </a:lnTo>
                    <a:lnTo>
                      <a:pt x="2848" y="2742"/>
                    </a:lnTo>
                    <a:lnTo>
                      <a:pt x="2784" y="2810"/>
                    </a:lnTo>
                    <a:lnTo>
                      <a:pt x="2716" y="2874"/>
                    </a:lnTo>
                    <a:lnTo>
                      <a:pt x="2646" y="2934"/>
                    </a:lnTo>
                    <a:lnTo>
                      <a:pt x="2573" y="2989"/>
                    </a:lnTo>
                    <a:lnTo>
                      <a:pt x="2498" y="3041"/>
                    </a:lnTo>
                    <a:lnTo>
                      <a:pt x="2419" y="3087"/>
                    </a:lnTo>
                    <a:lnTo>
                      <a:pt x="2338" y="3130"/>
                    </a:lnTo>
                    <a:lnTo>
                      <a:pt x="2255" y="3167"/>
                    </a:lnTo>
                    <a:lnTo>
                      <a:pt x="2171" y="3200"/>
                    </a:lnTo>
                    <a:lnTo>
                      <a:pt x="2084" y="3228"/>
                    </a:lnTo>
                    <a:lnTo>
                      <a:pt x="1996" y="3251"/>
                    </a:lnTo>
                    <a:lnTo>
                      <a:pt x="1907" y="3268"/>
                    </a:lnTo>
                    <a:lnTo>
                      <a:pt x="1816" y="3282"/>
                    </a:lnTo>
                    <a:lnTo>
                      <a:pt x="1724" y="3289"/>
                    </a:lnTo>
                    <a:lnTo>
                      <a:pt x="1631" y="3292"/>
                    </a:lnTo>
                    <a:lnTo>
                      <a:pt x="1538" y="3289"/>
                    </a:lnTo>
                    <a:lnTo>
                      <a:pt x="1446" y="3282"/>
                    </a:lnTo>
                    <a:lnTo>
                      <a:pt x="1356" y="3268"/>
                    </a:lnTo>
                    <a:lnTo>
                      <a:pt x="1266" y="3251"/>
                    </a:lnTo>
                    <a:lnTo>
                      <a:pt x="1178" y="3228"/>
                    </a:lnTo>
                    <a:lnTo>
                      <a:pt x="1092" y="3200"/>
                    </a:lnTo>
                    <a:lnTo>
                      <a:pt x="1007" y="3167"/>
                    </a:lnTo>
                    <a:lnTo>
                      <a:pt x="924" y="3130"/>
                    </a:lnTo>
                    <a:lnTo>
                      <a:pt x="843" y="3087"/>
                    </a:lnTo>
                    <a:lnTo>
                      <a:pt x="765" y="3041"/>
                    </a:lnTo>
                    <a:lnTo>
                      <a:pt x="690" y="2989"/>
                    </a:lnTo>
                    <a:lnTo>
                      <a:pt x="616" y="2934"/>
                    </a:lnTo>
                    <a:lnTo>
                      <a:pt x="545" y="2874"/>
                    </a:lnTo>
                    <a:lnTo>
                      <a:pt x="478" y="2810"/>
                    </a:lnTo>
                    <a:lnTo>
                      <a:pt x="414" y="2742"/>
                    </a:lnTo>
                    <a:lnTo>
                      <a:pt x="354" y="2670"/>
                    </a:lnTo>
                    <a:lnTo>
                      <a:pt x="299" y="2596"/>
                    </a:lnTo>
                    <a:lnTo>
                      <a:pt x="249" y="2519"/>
                    </a:lnTo>
                    <a:lnTo>
                      <a:pt x="203" y="2441"/>
                    </a:lnTo>
                    <a:lnTo>
                      <a:pt x="161" y="2359"/>
                    </a:lnTo>
                    <a:lnTo>
                      <a:pt x="124" y="2276"/>
                    </a:lnTo>
                    <a:lnTo>
                      <a:pt x="91" y="2190"/>
                    </a:lnTo>
                    <a:lnTo>
                      <a:pt x="63" y="2103"/>
                    </a:lnTo>
                    <a:lnTo>
                      <a:pt x="41" y="2014"/>
                    </a:lnTo>
                    <a:lnTo>
                      <a:pt x="24" y="1924"/>
                    </a:lnTo>
                    <a:lnTo>
                      <a:pt x="10" y="1833"/>
                    </a:lnTo>
                    <a:lnTo>
                      <a:pt x="3" y="1740"/>
                    </a:lnTo>
                    <a:lnTo>
                      <a:pt x="0" y="1646"/>
                    </a:lnTo>
                    <a:lnTo>
                      <a:pt x="3" y="1552"/>
                    </a:lnTo>
                    <a:lnTo>
                      <a:pt x="10" y="1459"/>
                    </a:lnTo>
                    <a:lnTo>
                      <a:pt x="24" y="1367"/>
                    </a:lnTo>
                    <a:lnTo>
                      <a:pt x="41" y="1277"/>
                    </a:lnTo>
                    <a:lnTo>
                      <a:pt x="63" y="1188"/>
                    </a:lnTo>
                    <a:lnTo>
                      <a:pt x="91" y="1101"/>
                    </a:lnTo>
                    <a:lnTo>
                      <a:pt x="124" y="1016"/>
                    </a:lnTo>
                    <a:lnTo>
                      <a:pt x="161" y="932"/>
                    </a:lnTo>
                    <a:lnTo>
                      <a:pt x="203" y="851"/>
                    </a:lnTo>
                    <a:lnTo>
                      <a:pt x="249" y="771"/>
                    </a:lnTo>
                    <a:lnTo>
                      <a:pt x="299" y="695"/>
                    </a:lnTo>
                    <a:lnTo>
                      <a:pt x="354" y="621"/>
                    </a:lnTo>
                    <a:lnTo>
                      <a:pt x="414" y="550"/>
                    </a:lnTo>
                    <a:lnTo>
                      <a:pt x="478" y="482"/>
                    </a:lnTo>
                    <a:lnTo>
                      <a:pt x="545" y="417"/>
                    </a:lnTo>
                    <a:lnTo>
                      <a:pt x="616" y="357"/>
                    </a:lnTo>
                    <a:lnTo>
                      <a:pt x="690" y="301"/>
                    </a:lnTo>
                    <a:lnTo>
                      <a:pt x="765" y="251"/>
                    </a:lnTo>
                    <a:lnTo>
                      <a:pt x="843" y="203"/>
                    </a:lnTo>
                    <a:lnTo>
                      <a:pt x="924" y="162"/>
                    </a:lnTo>
                    <a:lnTo>
                      <a:pt x="1007" y="124"/>
                    </a:lnTo>
                    <a:lnTo>
                      <a:pt x="1092" y="92"/>
                    </a:lnTo>
                    <a:lnTo>
                      <a:pt x="1178" y="64"/>
                    </a:lnTo>
                    <a:lnTo>
                      <a:pt x="1266" y="41"/>
                    </a:lnTo>
                    <a:lnTo>
                      <a:pt x="1356" y="22"/>
                    </a:lnTo>
                    <a:lnTo>
                      <a:pt x="1446" y="10"/>
                    </a:lnTo>
                    <a:lnTo>
                      <a:pt x="1538" y="2"/>
                    </a:lnTo>
                    <a:lnTo>
                      <a:pt x="16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72" name="Rectangle 17"/>
              <p:cNvSpPr>
                <a:spLocks noChangeArrowheads="1"/>
              </p:cNvSpPr>
              <p:nvPr/>
            </p:nvSpPr>
            <p:spPr bwMode="auto">
              <a:xfrm>
                <a:off x="8083551" y="3794125"/>
                <a:ext cx="20638" cy="2238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73" name="Rectangle 18"/>
              <p:cNvSpPr>
                <a:spLocks noChangeArrowheads="1"/>
              </p:cNvSpPr>
              <p:nvPr/>
            </p:nvSpPr>
            <p:spPr bwMode="auto">
              <a:xfrm>
                <a:off x="8083551" y="4059238"/>
                <a:ext cx="20638" cy="412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grpSp>
        <p:sp>
          <p:nvSpPr>
            <p:cNvPr id="170" name="TextBox 169"/>
            <p:cNvSpPr txBox="1"/>
            <p:nvPr/>
          </p:nvSpPr>
          <p:spPr>
            <a:xfrm>
              <a:off x="6664924" y="825529"/>
              <a:ext cx="3098578" cy="828920"/>
            </a:xfrm>
            <a:prstGeom prst="rect">
              <a:avLst/>
            </a:prstGeom>
            <a:noFill/>
          </p:spPr>
          <p:txBody>
            <a:bodyPr wrap="none" rtlCol="0">
              <a:spAutoFit/>
            </a:bodyPr>
            <a:lstStyle/>
            <a:p>
              <a:pPr algn="ctr" defTabSz="1219170"/>
              <a:r>
                <a:rPr lang="en-IN" b="1" dirty="0">
                  <a:solidFill>
                    <a:srgbClr val="B5BA05"/>
                  </a:solidFill>
                  <a:latin typeface="Arial" panose="020B0604020202020204" pitchFamily="34" charset="0"/>
                  <a:cs typeface="Arial" panose="020B0604020202020204" pitchFamily="34" charset="0"/>
                </a:rPr>
                <a:t>ALUEELLINEN </a:t>
              </a:r>
            </a:p>
            <a:p>
              <a:pPr algn="ctr" defTabSz="1219170"/>
              <a:r>
                <a:rPr lang="en-IN" b="1" dirty="0">
                  <a:solidFill>
                    <a:srgbClr val="B5BA05"/>
                  </a:solidFill>
                  <a:latin typeface="Arial" panose="020B0604020202020204" pitchFamily="34" charset="0"/>
                  <a:cs typeface="Arial" panose="020B0604020202020204" pitchFamily="34" charset="0"/>
                </a:rPr>
                <a:t>POTILASREKISTERI</a:t>
              </a:r>
            </a:p>
          </p:txBody>
        </p:sp>
      </p:grpSp>
      <p:grpSp>
        <p:nvGrpSpPr>
          <p:cNvPr id="177" name="Group 176"/>
          <p:cNvGrpSpPr/>
          <p:nvPr/>
        </p:nvGrpSpPr>
        <p:grpSpPr>
          <a:xfrm>
            <a:off x="6877901" y="3085710"/>
            <a:ext cx="2674483" cy="2457805"/>
            <a:chOff x="8243404" y="3490511"/>
            <a:chExt cx="3430024" cy="3152135"/>
          </a:xfrm>
        </p:grpSpPr>
        <p:sp>
          <p:nvSpPr>
            <p:cNvPr id="178" name="Chevron 177"/>
            <p:cNvSpPr/>
            <p:nvPr/>
          </p:nvSpPr>
          <p:spPr>
            <a:xfrm>
              <a:off x="9288224" y="3490511"/>
              <a:ext cx="2159238" cy="302046"/>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srgbClr val="002E63"/>
                </a:solidFill>
                <a:latin typeface="Verdana"/>
              </a:endParaRPr>
            </a:p>
          </p:txBody>
        </p:sp>
        <p:grpSp>
          <p:nvGrpSpPr>
            <p:cNvPr id="179" name="Group 178"/>
            <p:cNvGrpSpPr/>
            <p:nvPr/>
          </p:nvGrpSpPr>
          <p:grpSpPr>
            <a:xfrm>
              <a:off x="9872084" y="3583946"/>
              <a:ext cx="991518" cy="2054854"/>
              <a:chOff x="1233889" y="3475613"/>
              <a:chExt cx="991518" cy="2054854"/>
            </a:xfrm>
          </p:grpSpPr>
          <p:sp>
            <p:nvSpPr>
              <p:cNvPr id="229" name="Oval 228"/>
              <p:cNvSpPr/>
              <p:nvPr/>
            </p:nvSpPr>
            <p:spPr>
              <a:xfrm>
                <a:off x="1233889" y="4538949"/>
                <a:ext cx="991518" cy="99151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IN" sz="1333" dirty="0">
                    <a:solidFill>
                      <a:prstClr val="white"/>
                    </a:solidFill>
                    <a:latin typeface="Verdana"/>
                  </a:rPr>
                  <a:t>€</a:t>
                </a:r>
                <a:endParaRPr lang="en-IN" dirty="0">
                  <a:solidFill>
                    <a:prstClr val="white"/>
                  </a:solidFill>
                  <a:latin typeface="Verdana"/>
                </a:endParaRPr>
              </a:p>
            </p:txBody>
          </p:sp>
          <p:cxnSp>
            <p:nvCxnSpPr>
              <p:cNvPr id="230" name="Straight Connector 229"/>
              <p:cNvCxnSpPr/>
              <p:nvPr/>
            </p:nvCxnSpPr>
            <p:spPr>
              <a:xfrm>
                <a:off x="1729648" y="3537332"/>
                <a:ext cx="0" cy="1143000"/>
              </a:xfrm>
              <a:prstGeom prst="line">
                <a:avLst/>
              </a:prstGeom>
              <a:ln w="28575">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1" name="Oval 230"/>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grpSp>
        <p:grpSp>
          <p:nvGrpSpPr>
            <p:cNvPr id="180" name="Group 179"/>
            <p:cNvGrpSpPr/>
            <p:nvPr/>
          </p:nvGrpSpPr>
          <p:grpSpPr>
            <a:xfrm>
              <a:off x="10084437" y="4993393"/>
              <a:ext cx="566822" cy="329082"/>
              <a:chOff x="7718425" y="2973388"/>
              <a:chExt cx="669927" cy="388940"/>
            </a:xfrm>
            <a:solidFill>
              <a:schemeClr val="bg1"/>
            </a:solidFill>
          </p:grpSpPr>
          <p:sp>
            <p:nvSpPr>
              <p:cNvPr id="222" name="Freeform 23"/>
              <p:cNvSpPr>
                <a:spLocks noEditPoints="1"/>
              </p:cNvSpPr>
              <p:nvPr/>
            </p:nvSpPr>
            <p:spPr bwMode="auto">
              <a:xfrm>
                <a:off x="7718426" y="2973390"/>
                <a:ext cx="669926" cy="388938"/>
              </a:xfrm>
              <a:custGeom>
                <a:avLst/>
                <a:gdLst>
                  <a:gd name="T0" fmla="*/ 92 w 3380"/>
                  <a:gd name="T1" fmla="*/ 91 h 1956"/>
                  <a:gd name="T2" fmla="*/ 92 w 3380"/>
                  <a:gd name="T3" fmla="*/ 1865 h 1956"/>
                  <a:gd name="T4" fmla="*/ 3287 w 3380"/>
                  <a:gd name="T5" fmla="*/ 1865 h 1956"/>
                  <a:gd name="T6" fmla="*/ 3287 w 3380"/>
                  <a:gd name="T7" fmla="*/ 91 h 1956"/>
                  <a:gd name="T8" fmla="*/ 92 w 3380"/>
                  <a:gd name="T9" fmla="*/ 91 h 1956"/>
                  <a:gd name="T10" fmla="*/ 46 w 3380"/>
                  <a:gd name="T11" fmla="*/ 0 h 1956"/>
                  <a:gd name="T12" fmla="*/ 3333 w 3380"/>
                  <a:gd name="T13" fmla="*/ 0 h 1956"/>
                  <a:gd name="T14" fmla="*/ 3348 w 3380"/>
                  <a:gd name="T15" fmla="*/ 2 h 1956"/>
                  <a:gd name="T16" fmla="*/ 3361 w 3380"/>
                  <a:gd name="T17" fmla="*/ 9 h 1956"/>
                  <a:gd name="T18" fmla="*/ 3370 w 3380"/>
                  <a:gd name="T19" fmla="*/ 19 h 1956"/>
                  <a:gd name="T20" fmla="*/ 3377 w 3380"/>
                  <a:gd name="T21" fmla="*/ 31 h 1956"/>
                  <a:gd name="T22" fmla="*/ 3380 w 3380"/>
                  <a:gd name="T23" fmla="*/ 45 h 1956"/>
                  <a:gd name="T24" fmla="*/ 3380 w 3380"/>
                  <a:gd name="T25" fmla="*/ 1911 h 1956"/>
                  <a:gd name="T26" fmla="*/ 3377 w 3380"/>
                  <a:gd name="T27" fmla="*/ 1925 h 1956"/>
                  <a:gd name="T28" fmla="*/ 3370 w 3380"/>
                  <a:gd name="T29" fmla="*/ 1938 h 1956"/>
                  <a:gd name="T30" fmla="*/ 3361 w 3380"/>
                  <a:gd name="T31" fmla="*/ 1947 h 1956"/>
                  <a:gd name="T32" fmla="*/ 3348 w 3380"/>
                  <a:gd name="T33" fmla="*/ 1954 h 1956"/>
                  <a:gd name="T34" fmla="*/ 3333 w 3380"/>
                  <a:gd name="T35" fmla="*/ 1956 h 1956"/>
                  <a:gd name="T36" fmla="*/ 46 w 3380"/>
                  <a:gd name="T37" fmla="*/ 1956 h 1956"/>
                  <a:gd name="T38" fmla="*/ 31 w 3380"/>
                  <a:gd name="T39" fmla="*/ 1954 h 1956"/>
                  <a:gd name="T40" fmla="*/ 19 w 3380"/>
                  <a:gd name="T41" fmla="*/ 1947 h 1956"/>
                  <a:gd name="T42" fmla="*/ 9 w 3380"/>
                  <a:gd name="T43" fmla="*/ 1938 h 1956"/>
                  <a:gd name="T44" fmla="*/ 2 w 3380"/>
                  <a:gd name="T45" fmla="*/ 1925 h 1956"/>
                  <a:gd name="T46" fmla="*/ 0 w 3380"/>
                  <a:gd name="T47" fmla="*/ 1911 h 1956"/>
                  <a:gd name="T48" fmla="*/ 0 w 3380"/>
                  <a:gd name="T49" fmla="*/ 45 h 1956"/>
                  <a:gd name="T50" fmla="*/ 2 w 3380"/>
                  <a:gd name="T51" fmla="*/ 31 h 1956"/>
                  <a:gd name="T52" fmla="*/ 9 w 3380"/>
                  <a:gd name="T53" fmla="*/ 19 h 1956"/>
                  <a:gd name="T54" fmla="*/ 19 w 3380"/>
                  <a:gd name="T55" fmla="*/ 9 h 1956"/>
                  <a:gd name="T56" fmla="*/ 31 w 3380"/>
                  <a:gd name="T57" fmla="*/ 2 h 1956"/>
                  <a:gd name="T58" fmla="*/ 46 w 3380"/>
                  <a:gd name="T59"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80" h="1956">
                    <a:moveTo>
                      <a:pt x="92" y="91"/>
                    </a:moveTo>
                    <a:lnTo>
                      <a:pt x="92" y="1865"/>
                    </a:lnTo>
                    <a:lnTo>
                      <a:pt x="3287" y="1865"/>
                    </a:lnTo>
                    <a:lnTo>
                      <a:pt x="3287" y="91"/>
                    </a:lnTo>
                    <a:lnTo>
                      <a:pt x="92" y="91"/>
                    </a:lnTo>
                    <a:close/>
                    <a:moveTo>
                      <a:pt x="46" y="0"/>
                    </a:moveTo>
                    <a:lnTo>
                      <a:pt x="3333" y="0"/>
                    </a:lnTo>
                    <a:lnTo>
                      <a:pt x="3348" y="2"/>
                    </a:lnTo>
                    <a:lnTo>
                      <a:pt x="3361" y="9"/>
                    </a:lnTo>
                    <a:lnTo>
                      <a:pt x="3370" y="19"/>
                    </a:lnTo>
                    <a:lnTo>
                      <a:pt x="3377" y="31"/>
                    </a:lnTo>
                    <a:lnTo>
                      <a:pt x="3380" y="45"/>
                    </a:lnTo>
                    <a:lnTo>
                      <a:pt x="3380" y="1911"/>
                    </a:lnTo>
                    <a:lnTo>
                      <a:pt x="3377" y="1925"/>
                    </a:lnTo>
                    <a:lnTo>
                      <a:pt x="3370" y="1938"/>
                    </a:lnTo>
                    <a:lnTo>
                      <a:pt x="3361" y="1947"/>
                    </a:lnTo>
                    <a:lnTo>
                      <a:pt x="3348" y="1954"/>
                    </a:lnTo>
                    <a:lnTo>
                      <a:pt x="3333" y="1956"/>
                    </a:lnTo>
                    <a:lnTo>
                      <a:pt x="46" y="1956"/>
                    </a:lnTo>
                    <a:lnTo>
                      <a:pt x="31" y="1954"/>
                    </a:lnTo>
                    <a:lnTo>
                      <a:pt x="19" y="1947"/>
                    </a:lnTo>
                    <a:lnTo>
                      <a:pt x="9" y="1938"/>
                    </a:lnTo>
                    <a:lnTo>
                      <a:pt x="2" y="1925"/>
                    </a:lnTo>
                    <a:lnTo>
                      <a:pt x="0" y="1911"/>
                    </a:lnTo>
                    <a:lnTo>
                      <a:pt x="0" y="45"/>
                    </a:lnTo>
                    <a:lnTo>
                      <a:pt x="2" y="31"/>
                    </a:lnTo>
                    <a:lnTo>
                      <a:pt x="9" y="19"/>
                    </a:lnTo>
                    <a:lnTo>
                      <a:pt x="19" y="9"/>
                    </a:lnTo>
                    <a:lnTo>
                      <a:pt x="31" y="2"/>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223" name="Freeform 24"/>
              <p:cNvSpPr>
                <a:spLocks/>
              </p:cNvSpPr>
              <p:nvPr/>
            </p:nvSpPr>
            <p:spPr bwMode="auto">
              <a:xfrm>
                <a:off x="8293100" y="2973388"/>
                <a:ext cx="95250" cy="93663"/>
              </a:xfrm>
              <a:custGeom>
                <a:avLst/>
                <a:gdLst>
                  <a:gd name="T0" fmla="*/ 46 w 480"/>
                  <a:gd name="T1" fmla="*/ 0 h 473"/>
                  <a:gd name="T2" fmla="*/ 61 w 480"/>
                  <a:gd name="T3" fmla="*/ 2 h 473"/>
                  <a:gd name="T4" fmla="*/ 73 w 480"/>
                  <a:gd name="T5" fmla="*/ 9 h 473"/>
                  <a:gd name="T6" fmla="*/ 83 w 480"/>
                  <a:gd name="T7" fmla="*/ 19 h 473"/>
                  <a:gd name="T8" fmla="*/ 89 w 480"/>
                  <a:gd name="T9" fmla="*/ 31 h 473"/>
                  <a:gd name="T10" fmla="*/ 92 w 480"/>
                  <a:gd name="T11" fmla="*/ 45 h 473"/>
                  <a:gd name="T12" fmla="*/ 95 w 480"/>
                  <a:gd name="T13" fmla="*/ 91 h 473"/>
                  <a:gd name="T14" fmla="*/ 104 w 480"/>
                  <a:gd name="T15" fmla="*/ 135 h 473"/>
                  <a:gd name="T16" fmla="*/ 118 w 480"/>
                  <a:gd name="T17" fmla="*/ 177 h 473"/>
                  <a:gd name="T18" fmla="*/ 138 w 480"/>
                  <a:gd name="T19" fmla="*/ 216 h 473"/>
                  <a:gd name="T20" fmla="*/ 163 w 480"/>
                  <a:gd name="T21" fmla="*/ 251 h 473"/>
                  <a:gd name="T22" fmla="*/ 192 w 480"/>
                  <a:gd name="T23" fmla="*/ 284 h 473"/>
                  <a:gd name="T24" fmla="*/ 225 w 480"/>
                  <a:gd name="T25" fmla="*/ 312 h 473"/>
                  <a:gd name="T26" fmla="*/ 261 w 480"/>
                  <a:gd name="T27" fmla="*/ 337 h 473"/>
                  <a:gd name="T28" fmla="*/ 300 w 480"/>
                  <a:gd name="T29" fmla="*/ 356 h 473"/>
                  <a:gd name="T30" fmla="*/ 342 w 480"/>
                  <a:gd name="T31" fmla="*/ 371 h 473"/>
                  <a:gd name="T32" fmla="*/ 387 w 480"/>
                  <a:gd name="T33" fmla="*/ 379 h 473"/>
                  <a:gd name="T34" fmla="*/ 433 w 480"/>
                  <a:gd name="T35" fmla="*/ 382 h 473"/>
                  <a:gd name="T36" fmla="*/ 448 w 480"/>
                  <a:gd name="T37" fmla="*/ 385 h 473"/>
                  <a:gd name="T38" fmla="*/ 461 w 480"/>
                  <a:gd name="T39" fmla="*/ 392 h 473"/>
                  <a:gd name="T40" fmla="*/ 470 w 480"/>
                  <a:gd name="T41" fmla="*/ 401 h 473"/>
                  <a:gd name="T42" fmla="*/ 477 w 480"/>
                  <a:gd name="T43" fmla="*/ 413 h 473"/>
                  <a:gd name="T44" fmla="*/ 480 w 480"/>
                  <a:gd name="T45" fmla="*/ 428 h 473"/>
                  <a:gd name="T46" fmla="*/ 477 w 480"/>
                  <a:gd name="T47" fmla="*/ 442 h 473"/>
                  <a:gd name="T48" fmla="*/ 470 w 480"/>
                  <a:gd name="T49" fmla="*/ 455 h 473"/>
                  <a:gd name="T50" fmla="*/ 461 w 480"/>
                  <a:gd name="T51" fmla="*/ 465 h 473"/>
                  <a:gd name="T52" fmla="*/ 448 w 480"/>
                  <a:gd name="T53" fmla="*/ 471 h 473"/>
                  <a:gd name="T54" fmla="*/ 433 w 480"/>
                  <a:gd name="T55" fmla="*/ 473 h 473"/>
                  <a:gd name="T56" fmla="*/ 383 w 480"/>
                  <a:gd name="T57" fmla="*/ 471 h 473"/>
                  <a:gd name="T58" fmla="*/ 334 w 480"/>
                  <a:gd name="T59" fmla="*/ 463 h 473"/>
                  <a:gd name="T60" fmla="*/ 288 w 480"/>
                  <a:gd name="T61" fmla="*/ 448 h 473"/>
                  <a:gd name="T62" fmla="*/ 243 w 480"/>
                  <a:gd name="T63" fmla="*/ 430 h 473"/>
                  <a:gd name="T64" fmla="*/ 201 w 480"/>
                  <a:gd name="T65" fmla="*/ 407 h 473"/>
                  <a:gd name="T66" fmla="*/ 162 w 480"/>
                  <a:gd name="T67" fmla="*/ 379 h 473"/>
                  <a:gd name="T68" fmla="*/ 127 w 480"/>
                  <a:gd name="T69" fmla="*/ 348 h 473"/>
                  <a:gd name="T70" fmla="*/ 95 w 480"/>
                  <a:gd name="T71" fmla="*/ 313 h 473"/>
                  <a:gd name="T72" fmla="*/ 67 w 480"/>
                  <a:gd name="T73" fmla="*/ 275 h 473"/>
                  <a:gd name="T74" fmla="*/ 44 w 480"/>
                  <a:gd name="T75" fmla="*/ 233 h 473"/>
                  <a:gd name="T76" fmla="*/ 25 w 480"/>
                  <a:gd name="T77" fmla="*/ 190 h 473"/>
                  <a:gd name="T78" fmla="*/ 11 w 480"/>
                  <a:gd name="T79" fmla="*/ 144 h 473"/>
                  <a:gd name="T80" fmla="*/ 3 w 480"/>
                  <a:gd name="T81" fmla="*/ 95 h 473"/>
                  <a:gd name="T82" fmla="*/ 0 w 480"/>
                  <a:gd name="T83" fmla="*/ 45 h 473"/>
                  <a:gd name="T84" fmla="*/ 2 w 480"/>
                  <a:gd name="T85" fmla="*/ 31 h 473"/>
                  <a:gd name="T86" fmla="*/ 8 w 480"/>
                  <a:gd name="T87" fmla="*/ 19 h 473"/>
                  <a:gd name="T88" fmla="*/ 19 w 480"/>
                  <a:gd name="T89" fmla="*/ 9 h 473"/>
                  <a:gd name="T90" fmla="*/ 31 w 480"/>
                  <a:gd name="T91" fmla="*/ 2 h 473"/>
                  <a:gd name="T92" fmla="*/ 46 w 480"/>
                  <a:gd name="T9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0" h="473">
                    <a:moveTo>
                      <a:pt x="46" y="0"/>
                    </a:moveTo>
                    <a:lnTo>
                      <a:pt x="61" y="2"/>
                    </a:lnTo>
                    <a:lnTo>
                      <a:pt x="73" y="9"/>
                    </a:lnTo>
                    <a:lnTo>
                      <a:pt x="83" y="19"/>
                    </a:lnTo>
                    <a:lnTo>
                      <a:pt x="89" y="31"/>
                    </a:lnTo>
                    <a:lnTo>
                      <a:pt x="92" y="45"/>
                    </a:lnTo>
                    <a:lnTo>
                      <a:pt x="95" y="91"/>
                    </a:lnTo>
                    <a:lnTo>
                      <a:pt x="104" y="135"/>
                    </a:lnTo>
                    <a:lnTo>
                      <a:pt x="118" y="177"/>
                    </a:lnTo>
                    <a:lnTo>
                      <a:pt x="138" y="216"/>
                    </a:lnTo>
                    <a:lnTo>
                      <a:pt x="163" y="251"/>
                    </a:lnTo>
                    <a:lnTo>
                      <a:pt x="192" y="284"/>
                    </a:lnTo>
                    <a:lnTo>
                      <a:pt x="225" y="312"/>
                    </a:lnTo>
                    <a:lnTo>
                      <a:pt x="261" y="337"/>
                    </a:lnTo>
                    <a:lnTo>
                      <a:pt x="300" y="356"/>
                    </a:lnTo>
                    <a:lnTo>
                      <a:pt x="342" y="371"/>
                    </a:lnTo>
                    <a:lnTo>
                      <a:pt x="387" y="379"/>
                    </a:lnTo>
                    <a:lnTo>
                      <a:pt x="433" y="382"/>
                    </a:lnTo>
                    <a:lnTo>
                      <a:pt x="448" y="385"/>
                    </a:lnTo>
                    <a:lnTo>
                      <a:pt x="461" y="392"/>
                    </a:lnTo>
                    <a:lnTo>
                      <a:pt x="470" y="401"/>
                    </a:lnTo>
                    <a:lnTo>
                      <a:pt x="477" y="413"/>
                    </a:lnTo>
                    <a:lnTo>
                      <a:pt x="480" y="428"/>
                    </a:lnTo>
                    <a:lnTo>
                      <a:pt x="477" y="442"/>
                    </a:lnTo>
                    <a:lnTo>
                      <a:pt x="470" y="455"/>
                    </a:lnTo>
                    <a:lnTo>
                      <a:pt x="461" y="465"/>
                    </a:lnTo>
                    <a:lnTo>
                      <a:pt x="448" y="471"/>
                    </a:lnTo>
                    <a:lnTo>
                      <a:pt x="433" y="473"/>
                    </a:lnTo>
                    <a:lnTo>
                      <a:pt x="383" y="471"/>
                    </a:lnTo>
                    <a:lnTo>
                      <a:pt x="334" y="463"/>
                    </a:lnTo>
                    <a:lnTo>
                      <a:pt x="288" y="448"/>
                    </a:lnTo>
                    <a:lnTo>
                      <a:pt x="243" y="430"/>
                    </a:lnTo>
                    <a:lnTo>
                      <a:pt x="201" y="407"/>
                    </a:lnTo>
                    <a:lnTo>
                      <a:pt x="162" y="379"/>
                    </a:lnTo>
                    <a:lnTo>
                      <a:pt x="127" y="348"/>
                    </a:lnTo>
                    <a:lnTo>
                      <a:pt x="95" y="313"/>
                    </a:lnTo>
                    <a:lnTo>
                      <a:pt x="67" y="275"/>
                    </a:lnTo>
                    <a:lnTo>
                      <a:pt x="44" y="233"/>
                    </a:lnTo>
                    <a:lnTo>
                      <a:pt x="25" y="190"/>
                    </a:lnTo>
                    <a:lnTo>
                      <a:pt x="11" y="144"/>
                    </a:lnTo>
                    <a:lnTo>
                      <a:pt x="3" y="95"/>
                    </a:lnTo>
                    <a:lnTo>
                      <a:pt x="0" y="45"/>
                    </a:lnTo>
                    <a:lnTo>
                      <a:pt x="2" y="31"/>
                    </a:lnTo>
                    <a:lnTo>
                      <a:pt x="8" y="19"/>
                    </a:lnTo>
                    <a:lnTo>
                      <a:pt x="19" y="9"/>
                    </a:lnTo>
                    <a:lnTo>
                      <a:pt x="31" y="2"/>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224" name="Freeform 25"/>
              <p:cNvSpPr>
                <a:spLocks/>
              </p:cNvSpPr>
              <p:nvPr/>
            </p:nvSpPr>
            <p:spPr bwMode="auto">
              <a:xfrm>
                <a:off x="8293100" y="3268663"/>
                <a:ext cx="95250" cy="93663"/>
              </a:xfrm>
              <a:custGeom>
                <a:avLst/>
                <a:gdLst>
                  <a:gd name="T0" fmla="*/ 434 w 481"/>
                  <a:gd name="T1" fmla="*/ 0 h 473"/>
                  <a:gd name="T2" fmla="*/ 449 w 481"/>
                  <a:gd name="T3" fmla="*/ 2 h 473"/>
                  <a:gd name="T4" fmla="*/ 462 w 481"/>
                  <a:gd name="T5" fmla="*/ 8 h 473"/>
                  <a:gd name="T6" fmla="*/ 471 w 481"/>
                  <a:gd name="T7" fmla="*/ 19 h 473"/>
                  <a:gd name="T8" fmla="*/ 478 w 481"/>
                  <a:gd name="T9" fmla="*/ 31 h 473"/>
                  <a:gd name="T10" fmla="*/ 481 w 481"/>
                  <a:gd name="T11" fmla="*/ 45 h 473"/>
                  <a:gd name="T12" fmla="*/ 478 w 481"/>
                  <a:gd name="T13" fmla="*/ 60 h 473"/>
                  <a:gd name="T14" fmla="*/ 471 w 481"/>
                  <a:gd name="T15" fmla="*/ 72 h 473"/>
                  <a:gd name="T16" fmla="*/ 462 w 481"/>
                  <a:gd name="T17" fmla="*/ 82 h 473"/>
                  <a:gd name="T18" fmla="*/ 449 w 481"/>
                  <a:gd name="T19" fmla="*/ 89 h 473"/>
                  <a:gd name="T20" fmla="*/ 434 w 481"/>
                  <a:gd name="T21" fmla="*/ 91 h 473"/>
                  <a:gd name="T22" fmla="*/ 388 w 481"/>
                  <a:gd name="T23" fmla="*/ 94 h 473"/>
                  <a:gd name="T24" fmla="*/ 343 w 481"/>
                  <a:gd name="T25" fmla="*/ 103 h 473"/>
                  <a:gd name="T26" fmla="*/ 301 w 481"/>
                  <a:gd name="T27" fmla="*/ 117 h 473"/>
                  <a:gd name="T28" fmla="*/ 262 w 481"/>
                  <a:gd name="T29" fmla="*/ 136 h 473"/>
                  <a:gd name="T30" fmla="*/ 226 w 481"/>
                  <a:gd name="T31" fmla="*/ 161 h 473"/>
                  <a:gd name="T32" fmla="*/ 193 w 481"/>
                  <a:gd name="T33" fmla="*/ 189 h 473"/>
                  <a:gd name="T34" fmla="*/ 164 w 481"/>
                  <a:gd name="T35" fmla="*/ 222 h 473"/>
                  <a:gd name="T36" fmla="*/ 139 w 481"/>
                  <a:gd name="T37" fmla="*/ 257 h 473"/>
                  <a:gd name="T38" fmla="*/ 119 w 481"/>
                  <a:gd name="T39" fmla="*/ 297 h 473"/>
                  <a:gd name="T40" fmla="*/ 105 w 481"/>
                  <a:gd name="T41" fmla="*/ 338 h 473"/>
                  <a:gd name="T42" fmla="*/ 96 w 481"/>
                  <a:gd name="T43" fmla="*/ 382 h 473"/>
                  <a:gd name="T44" fmla="*/ 93 w 481"/>
                  <a:gd name="T45" fmla="*/ 428 h 473"/>
                  <a:gd name="T46" fmla="*/ 90 w 481"/>
                  <a:gd name="T47" fmla="*/ 442 h 473"/>
                  <a:gd name="T48" fmla="*/ 84 w 481"/>
                  <a:gd name="T49" fmla="*/ 455 h 473"/>
                  <a:gd name="T50" fmla="*/ 74 w 481"/>
                  <a:gd name="T51" fmla="*/ 464 h 473"/>
                  <a:gd name="T52" fmla="*/ 62 w 481"/>
                  <a:gd name="T53" fmla="*/ 471 h 473"/>
                  <a:gd name="T54" fmla="*/ 47 w 481"/>
                  <a:gd name="T55" fmla="*/ 473 h 473"/>
                  <a:gd name="T56" fmla="*/ 32 w 481"/>
                  <a:gd name="T57" fmla="*/ 471 h 473"/>
                  <a:gd name="T58" fmla="*/ 20 w 481"/>
                  <a:gd name="T59" fmla="*/ 464 h 473"/>
                  <a:gd name="T60" fmla="*/ 9 w 481"/>
                  <a:gd name="T61" fmla="*/ 455 h 473"/>
                  <a:gd name="T62" fmla="*/ 3 w 481"/>
                  <a:gd name="T63" fmla="*/ 442 h 473"/>
                  <a:gd name="T64" fmla="*/ 0 w 481"/>
                  <a:gd name="T65" fmla="*/ 428 h 473"/>
                  <a:gd name="T66" fmla="*/ 3 w 481"/>
                  <a:gd name="T67" fmla="*/ 378 h 473"/>
                  <a:gd name="T68" fmla="*/ 11 w 481"/>
                  <a:gd name="T69" fmla="*/ 330 h 473"/>
                  <a:gd name="T70" fmla="*/ 26 w 481"/>
                  <a:gd name="T71" fmla="*/ 283 h 473"/>
                  <a:gd name="T72" fmla="*/ 45 w 481"/>
                  <a:gd name="T73" fmla="*/ 240 h 473"/>
                  <a:gd name="T74" fmla="*/ 68 w 481"/>
                  <a:gd name="T75" fmla="*/ 198 h 473"/>
                  <a:gd name="T76" fmla="*/ 96 w 481"/>
                  <a:gd name="T77" fmla="*/ 160 h 473"/>
                  <a:gd name="T78" fmla="*/ 128 w 481"/>
                  <a:gd name="T79" fmla="*/ 125 h 473"/>
                  <a:gd name="T80" fmla="*/ 163 w 481"/>
                  <a:gd name="T81" fmla="*/ 94 h 473"/>
                  <a:gd name="T82" fmla="*/ 202 w 481"/>
                  <a:gd name="T83" fmla="*/ 66 h 473"/>
                  <a:gd name="T84" fmla="*/ 244 w 481"/>
                  <a:gd name="T85" fmla="*/ 43 h 473"/>
                  <a:gd name="T86" fmla="*/ 288 w 481"/>
                  <a:gd name="T87" fmla="*/ 25 h 473"/>
                  <a:gd name="T88" fmla="*/ 335 w 481"/>
                  <a:gd name="T89" fmla="*/ 11 h 473"/>
                  <a:gd name="T90" fmla="*/ 384 w 481"/>
                  <a:gd name="T91" fmla="*/ 3 h 473"/>
                  <a:gd name="T92" fmla="*/ 434 w 481"/>
                  <a:gd name="T9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1" h="473">
                    <a:moveTo>
                      <a:pt x="434" y="0"/>
                    </a:moveTo>
                    <a:lnTo>
                      <a:pt x="449" y="2"/>
                    </a:lnTo>
                    <a:lnTo>
                      <a:pt x="462" y="8"/>
                    </a:lnTo>
                    <a:lnTo>
                      <a:pt x="471" y="19"/>
                    </a:lnTo>
                    <a:lnTo>
                      <a:pt x="478" y="31"/>
                    </a:lnTo>
                    <a:lnTo>
                      <a:pt x="481" y="45"/>
                    </a:lnTo>
                    <a:lnTo>
                      <a:pt x="478" y="60"/>
                    </a:lnTo>
                    <a:lnTo>
                      <a:pt x="471" y="72"/>
                    </a:lnTo>
                    <a:lnTo>
                      <a:pt x="462" y="82"/>
                    </a:lnTo>
                    <a:lnTo>
                      <a:pt x="449" y="89"/>
                    </a:lnTo>
                    <a:lnTo>
                      <a:pt x="434" y="91"/>
                    </a:lnTo>
                    <a:lnTo>
                      <a:pt x="388" y="94"/>
                    </a:lnTo>
                    <a:lnTo>
                      <a:pt x="343" y="103"/>
                    </a:lnTo>
                    <a:lnTo>
                      <a:pt x="301" y="117"/>
                    </a:lnTo>
                    <a:lnTo>
                      <a:pt x="262" y="136"/>
                    </a:lnTo>
                    <a:lnTo>
                      <a:pt x="226" y="161"/>
                    </a:lnTo>
                    <a:lnTo>
                      <a:pt x="193" y="189"/>
                    </a:lnTo>
                    <a:lnTo>
                      <a:pt x="164" y="222"/>
                    </a:lnTo>
                    <a:lnTo>
                      <a:pt x="139" y="257"/>
                    </a:lnTo>
                    <a:lnTo>
                      <a:pt x="119" y="297"/>
                    </a:lnTo>
                    <a:lnTo>
                      <a:pt x="105" y="338"/>
                    </a:lnTo>
                    <a:lnTo>
                      <a:pt x="96" y="382"/>
                    </a:lnTo>
                    <a:lnTo>
                      <a:pt x="93" y="428"/>
                    </a:lnTo>
                    <a:lnTo>
                      <a:pt x="90" y="442"/>
                    </a:lnTo>
                    <a:lnTo>
                      <a:pt x="84" y="455"/>
                    </a:lnTo>
                    <a:lnTo>
                      <a:pt x="74" y="464"/>
                    </a:lnTo>
                    <a:lnTo>
                      <a:pt x="62" y="471"/>
                    </a:lnTo>
                    <a:lnTo>
                      <a:pt x="47" y="473"/>
                    </a:lnTo>
                    <a:lnTo>
                      <a:pt x="32" y="471"/>
                    </a:lnTo>
                    <a:lnTo>
                      <a:pt x="20" y="464"/>
                    </a:lnTo>
                    <a:lnTo>
                      <a:pt x="9" y="455"/>
                    </a:lnTo>
                    <a:lnTo>
                      <a:pt x="3" y="442"/>
                    </a:lnTo>
                    <a:lnTo>
                      <a:pt x="0" y="428"/>
                    </a:lnTo>
                    <a:lnTo>
                      <a:pt x="3" y="378"/>
                    </a:lnTo>
                    <a:lnTo>
                      <a:pt x="11" y="330"/>
                    </a:lnTo>
                    <a:lnTo>
                      <a:pt x="26" y="283"/>
                    </a:lnTo>
                    <a:lnTo>
                      <a:pt x="45" y="240"/>
                    </a:lnTo>
                    <a:lnTo>
                      <a:pt x="68" y="198"/>
                    </a:lnTo>
                    <a:lnTo>
                      <a:pt x="96" y="160"/>
                    </a:lnTo>
                    <a:lnTo>
                      <a:pt x="128" y="125"/>
                    </a:lnTo>
                    <a:lnTo>
                      <a:pt x="163" y="94"/>
                    </a:lnTo>
                    <a:lnTo>
                      <a:pt x="202" y="66"/>
                    </a:lnTo>
                    <a:lnTo>
                      <a:pt x="244" y="43"/>
                    </a:lnTo>
                    <a:lnTo>
                      <a:pt x="288" y="25"/>
                    </a:lnTo>
                    <a:lnTo>
                      <a:pt x="335" y="11"/>
                    </a:lnTo>
                    <a:lnTo>
                      <a:pt x="384" y="3"/>
                    </a:lnTo>
                    <a:lnTo>
                      <a:pt x="4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225" name="Freeform 26"/>
              <p:cNvSpPr>
                <a:spLocks/>
              </p:cNvSpPr>
              <p:nvPr/>
            </p:nvSpPr>
            <p:spPr bwMode="auto">
              <a:xfrm>
                <a:off x="7718425" y="2973388"/>
                <a:ext cx="95250" cy="93663"/>
              </a:xfrm>
              <a:custGeom>
                <a:avLst/>
                <a:gdLst>
                  <a:gd name="T0" fmla="*/ 434 w 480"/>
                  <a:gd name="T1" fmla="*/ 0 h 473"/>
                  <a:gd name="T2" fmla="*/ 448 w 480"/>
                  <a:gd name="T3" fmla="*/ 2 h 473"/>
                  <a:gd name="T4" fmla="*/ 461 w 480"/>
                  <a:gd name="T5" fmla="*/ 9 h 473"/>
                  <a:gd name="T6" fmla="*/ 471 w 480"/>
                  <a:gd name="T7" fmla="*/ 19 h 473"/>
                  <a:gd name="T8" fmla="*/ 478 w 480"/>
                  <a:gd name="T9" fmla="*/ 31 h 473"/>
                  <a:gd name="T10" fmla="*/ 480 w 480"/>
                  <a:gd name="T11" fmla="*/ 45 h 473"/>
                  <a:gd name="T12" fmla="*/ 478 w 480"/>
                  <a:gd name="T13" fmla="*/ 95 h 473"/>
                  <a:gd name="T14" fmla="*/ 469 w 480"/>
                  <a:gd name="T15" fmla="*/ 144 h 473"/>
                  <a:gd name="T16" fmla="*/ 455 w 480"/>
                  <a:gd name="T17" fmla="*/ 190 h 473"/>
                  <a:gd name="T18" fmla="*/ 436 w 480"/>
                  <a:gd name="T19" fmla="*/ 233 h 473"/>
                  <a:gd name="T20" fmla="*/ 413 w 480"/>
                  <a:gd name="T21" fmla="*/ 275 h 473"/>
                  <a:gd name="T22" fmla="*/ 384 w 480"/>
                  <a:gd name="T23" fmla="*/ 313 h 473"/>
                  <a:gd name="T24" fmla="*/ 353 w 480"/>
                  <a:gd name="T25" fmla="*/ 348 h 473"/>
                  <a:gd name="T26" fmla="*/ 317 w 480"/>
                  <a:gd name="T27" fmla="*/ 379 h 473"/>
                  <a:gd name="T28" fmla="*/ 279 w 480"/>
                  <a:gd name="T29" fmla="*/ 407 h 473"/>
                  <a:gd name="T30" fmla="*/ 237 w 480"/>
                  <a:gd name="T31" fmla="*/ 430 h 473"/>
                  <a:gd name="T32" fmla="*/ 193 w 480"/>
                  <a:gd name="T33" fmla="*/ 448 h 473"/>
                  <a:gd name="T34" fmla="*/ 146 w 480"/>
                  <a:gd name="T35" fmla="*/ 463 h 473"/>
                  <a:gd name="T36" fmla="*/ 96 w 480"/>
                  <a:gd name="T37" fmla="*/ 471 h 473"/>
                  <a:gd name="T38" fmla="*/ 46 w 480"/>
                  <a:gd name="T39" fmla="*/ 473 h 473"/>
                  <a:gd name="T40" fmla="*/ 31 w 480"/>
                  <a:gd name="T41" fmla="*/ 471 h 473"/>
                  <a:gd name="T42" fmla="*/ 19 w 480"/>
                  <a:gd name="T43" fmla="*/ 465 h 473"/>
                  <a:gd name="T44" fmla="*/ 9 w 480"/>
                  <a:gd name="T45" fmla="*/ 455 h 473"/>
                  <a:gd name="T46" fmla="*/ 2 w 480"/>
                  <a:gd name="T47" fmla="*/ 442 h 473"/>
                  <a:gd name="T48" fmla="*/ 0 w 480"/>
                  <a:gd name="T49" fmla="*/ 428 h 473"/>
                  <a:gd name="T50" fmla="*/ 2 w 480"/>
                  <a:gd name="T51" fmla="*/ 413 h 473"/>
                  <a:gd name="T52" fmla="*/ 9 w 480"/>
                  <a:gd name="T53" fmla="*/ 401 h 473"/>
                  <a:gd name="T54" fmla="*/ 19 w 480"/>
                  <a:gd name="T55" fmla="*/ 392 h 473"/>
                  <a:gd name="T56" fmla="*/ 31 w 480"/>
                  <a:gd name="T57" fmla="*/ 385 h 473"/>
                  <a:gd name="T58" fmla="*/ 46 w 480"/>
                  <a:gd name="T59" fmla="*/ 382 h 473"/>
                  <a:gd name="T60" fmla="*/ 92 w 480"/>
                  <a:gd name="T61" fmla="*/ 379 h 473"/>
                  <a:gd name="T62" fmla="*/ 136 w 480"/>
                  <a:gd name="T63" fmla="*/ 371 h 473"/>
                  <a:gd name="T64" fmla="*/ 179 w 480"/>
                  <a:gd name="T65" fmla="*/ 356 h 473"/>
                  <a:gd name="T66" fmla="*/ 218 w 480"/>
                  <a:gd name="T67" fmla="*/ 337 h 473"/>
                  <a:gd name="T68" fmla="*/ 254 w 480"/>
                  <a:gd name="T69" fmla="*/ 312 h 473"/>
                  <a:gd name="T70" fmla="*/ 288 w 480"/>
                  <a:gd name="T71" fmla="*/ 284 h 473"/>
                  <a:gd name="T72" fmla="*/ 316 w 480"/>
                  <a:gd name="T73" fmla="*/ 251 h 473"/>
                  <a:gd name="T74" fmla="*/ 341 w 480"/>
                  <a:gd name="T75" fmla="*/ 216 h 473"/>
                  <a:gd name="T76" fmla="*/ 361 w 480"/>
                  <a:gd name="T77" fmla="*/ 177 h 473"/>
                  <a:gd name="T78" fmla="*/ 376 w 480"/>
                  <a:gd name="T79" fmla="*/ 135 h 473"/>
                  <a:gd name="T80" fmla="*/ 384 w 480"/>
                  <a:gd name="T81" fmla="*/ 91 h 473"/>
                  <a:gd name="T82" fmla="*/ 387 w 480"/>
                  <a:gd name="T83" fmla="*/ 45 h 473"/>
                  <a:gd name="T84" fmla="*/ 391 w 480"/>
                  <a:gd name="T85" fmla="*/ 31 h 473"/>
                  <a:gd name="T86" fmla="*/ 397 w 480"/>
                  <a:gd name="T87" fmla="*/ 19 h 473"/>
                  <a:gd name="T88" fmla="*/ 406 w 480"/>
                  <a:gd name="T89" fmla="*/ 9 h 473"/>
                  <a:gd name="T90" fmla="*/ 419 w 480"/>
                  <a:gd name="T91" fmla="*/ 2 h 473"/>
                  <a:gd name="T92" fmla="*/ 434 w 480"/>
                  <a:gd name="T9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0" h="473">
                    <a:moveTo>
                      <a:pt x="434" y="0"/>
                    </a:moveTo>
                    <a:lnTo>
                      <a:pt x="448" y="2"/>
                    </a:lnTo>
                    <a:lnTo>
                      <a:pt x="461" y="9"/>
                    </a:lnTo>
                    <a:lnTo>
                      <a:pt x="471" y="19"/>
                    </a:lnTo>
                    <a:lnTo>
                      <a:pt x="478" y="31"/>
                    </a:lnTo>
                    <a:lnTo>
                      <a:pt x="480" y="45"/>
                    </a:lnTo>
                    <a:lnTo>
                      <a:pt x="478" y="95"/>
                    </a:lnTo>
                    <a:lnTo>
                      <a:pt x="469" y="144"/>
                    </a:lnTo>
                    <a:lnTo>
                      <a:pt x="455" y="190"/>
                    </a:lnTo>
                    <a:lnTo>
                      <a:pt x="436" y="233"/>
                    </a:lnTo>
                    <a:lnTo>
                      <a:pt x="413" y="275"/>
                    </a:lnTo>
                    <a:lnTo>
                      <a:pt x="384" y="313"/>
                    </a:lnTo>
                    <a:lnTo>
                      <a:pt x="353" y="348"/>
                    </a:lnTo>
                    <a:lnTo>
                      <a:pt x="317" y="379"/>
                    </a:lnTo>
                    <a:lnTo>
                      <a:pt x="279" y="407"/>
                    </a:lnTo>
                    <a:lnTo>
                      <a:pt x="237" y="430"/>
                    </a:lnTo>
                    <a:lnTo>
                      <a:pt x="193" y="448"/>
                    </a:lnTo>
                    <a:lnTo>
                      <a:pt x="146" y="463"/>
                    </a:lnTo>
                    <a:lnTo>
                      <a:pt x="96" y="471"/>
                    </a:lnTo>
                    <a:lnTo>
                      <a:pt x="46" y="473"/>
                    </a:lnTo>
                    <a:lnTo>
                      <a:pt x="31" y="471"/>
                    </a:lnTo>
                    <a:lnTo>
                      <a:pt x="19" y="465"/>
                    </a:lnTo>
                    <a:lnTo>
                      <a:pt x="9" y="455"/>
                    </a:lnTo>
                    <a:lnTo>
                      <a:pt x="2" y="442"/>
                    </a:lnTo>
                    <a:lnTo>
                      <a:pt x="0" y="428"/>
                    </a:lnTo>
                    <a:lnTo>
                      <a:pt x="2" y="413"/>
                    </a:lnTo>
                    <a:lnTo>
                      <a:pt x="9" y="401"/>
                    </a:lnTo>
                    <a:lnTo>
                      <a:pt x="19" y="392"/>
                    </a:lnTo>
                    <a:lnTo>
                      <a:pt x="31" y="385"/>
                    </a:lnTo>
                    <a:lnTo>
                      <a:pt x="46" y="382"/>
                    </a:lnTo>
                    <a:lnTo>
                      <a:pt x="92" y="379"/>
                    </a:lnTo>
                    <a:lnTo>
                      <a:pt x="136" y="371"/>
                    </a:lnTo>
                    <a:lnTo>
                      <a:pt x="179" y="356"/>
                    </a:lnTo>
                    <a:lnTo>
                      <a:pt x="218" y="337"/>
                    </a:lnTo>
                    <a:lnTo>
                      <a:pt x="254" y="312"/>
                    </a:lnTo>
                    <a:lnTo>
                      <a:pt x="288" y="284"/>
                    </a:lnTo>
                    <a:lnTo>
                      <a:pt x="316" y="251"/>
                    </a:lnTo>
                    <a:lnTo>
                      <a:pt x="341" y="216"/>
                    </a:lnTo>
                    <a:lnTo>
                      <a:pt x="361" y="177"/>
                    </a:lnTo>
                    <a:lnTo>
                      <a:pt x="376" y="135"/>
                    </a:lnTo>
                    <a:lnTo>
                      <a:pt x="384" y="91"/>
                    </a:lnTo>
                    <a:lnTo>
                      <a:pt x="387" y="45"/>
                    </a:lnTo>
                    <a:lnTo>
                      <a:pt x="391" y="31"/>
                    </a:lnTo>
                    <a:lnTo>
                      <a:pt x="397" y="19"/>
                    </a:lnTo>
                    <a:lnTo>
                      <a:pt x="406" y="9"/>
                    </a:lnTo>
                    <a:lnTo>
                      <a:pt x="419" y="2"/>
                    </a:lnTo>
                    <a:lnTo>
                      <a:pt x="4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226" name="Freeform 27"/>
              <p:cNvSpPr>
                <a:spLocks/>
              </p:cNvSpPr>
              <p:nvPr/>
            </p:nvSpPr>
            <p:spPr bwMode="auto">
              <a:xfrm>
                <a:off x="7718425" y="3268663"/>
                <a:ext cx="95250" cy="93663"/>
              </a:xfrm>
              <a:custGeom>
                <a:avLst/>
                <a:gdLst>
                  <a:gd name="T0" fmla="*/ 46 w 480"/>
                  <a:gd name="T1" fmla="*/ 0 h 473"/>
                  <a:gd name="T2" fmla="*/ 96 w 480"/>
                  <a:gd name="T3" fmla="*/ 3 h 473"/>
                  <a:gd name="T4" fmla="*/ 146 w 480"/>
                  <a:gd name="T5" fmla="*/ 11 h 473"/>
                  <a:gd name="T6" fmla="*/ 193 w 480"/>
                  <a:gd name="T7" fmla="*/ 25 h 473"/>
                  <a:gd name="T8" fmla="*/ 237 w 480"/>
                  <a:gd name="T9" fmla="*/ 43 h 473"/>
                  <a:gd name="T10" fmla="*/ 279 w 480"/>
                  <a:gd name="T11" fmla="*/ 66 h 473"/>
                  <a:gd name="T12" fmla="*/ 317 w 480"/>
                  <a:gd name="T13" fmla="*/ 94 h 473"/>
                  <a:gd name="T14" fmla="*/ 353 w 480"/>
                  <a:gd name="T15" fmla="*/ 125 h 473"/>
                  <a:gd name="T16" fmla="*/ 384 w 480"/>
                  <a:gd name="T17" fmla="*/ 160 h 473"/>
                  <a:gd name="T18" fmla="*/ 413 w 480"/>
                  <a:gd name="T19" fmla="*/ 198 h 473"/>
                  <a:gd name="T20" fmla="*/ 436 w 480"/>
                  <a:gd name="T21" fmla="*/ 240 h 473"/>
                  <a:gd name="T22" fmla="*/ 455 w 480"/>
                  <a:gd name="T23" fmla="*/ 283 h 473"/>
                  <a:gd name="T24" fmla="*/ 469 w 480"/>
                  <a:gd name="T25" fmla="*/ 330 h 473"/>
                  <a:gd name="T26" fmla="*/ 478 w 480"/>
                  <a:gd name="T27" fmla="*/ 378 h 473"/>
                  <a:gd name="T28" fmla="*/ 480 w 480"/>
                  <a:gd name="T29" fmla="*/ 428 h 473"/>
                  <a:gd name="T30" fmla="*/ 478 w 480"/>
                  <a:gd name="T31" fmla="*/ 442 h 473"/>
                  <a:gd name="T32" fmla="*/ 471 w 480"/>
                  <a:gd name="T33" fmla="*/ 455 h 473"/>
                  <a:gd name="T34" fmla="*/ 461 w 480"/>
                  <a:gd name="T35" fmla="*/ 464 h 473"/>
                  <a:gd name="T36" fmla="*/ 448 w 480"/>
                  <a:gd name="T37" fmla="*/ 471 h 473"/>
                  <a:gd name="T38" fmla="*/ 434 w 480"/>
                  <a:gd name="T39" fmla="*/ 473 h 473"/>
                  <a:gd name="T40" fmla="*/ 419 w 480"/>
                  <a:gd name="T41" fmla="*/ 471 h 473"/>
                  <a:gd name="T42" fmla="*/ 406 w 480"/>
                  <a:gd name="T43" fmla="*/ 464 h 473"/>
                  <a:gd name="T44" fmla="*/ 397 w 480"/>
                  <a:gd name="T45" fmla="*/ 455 h 473"/>
                  <a:gd name="T46" fmla="*/ 391 w 480"/>
                  <a:gd name="T47" fmla="*/ 442 h 473"/>
                  <a:gd name="T48" fmla="*/ 387 w 480"/>
                  <a:gd name="T49" fmla="*/ 428 h 473"/>
                  <a:gd name="T50" fmla="*/ 384 w 480"/>
                  <a:gd name="T51" fmla="*/ 382 h 473"/>
                  <a:gd name="T52" fmla="*/ 376 w 480"/>
                  <a:gd name="T53" fmla="*/ 338 h 473"/>
                  <a:gd name="T54" fmla="*/ 361 w 480"/>
                  <a:gd name="T55" fmla="*/ 297 h 473"/>
                  <a:gd name="T56" fmla="*/ 341 w 480"/>
                  <a:gd name="T57" fmla="*/ 257 h 473"/>
                  <a:gd name="T58" fmla="*/ 316 w 480"/>
                  <a:gd name="T59" fmla="*/ 222 h 473"/>
                  <a:gd name="T60" fmla="*/ 288 w 480"/>
                  <a:gd name="T61" fmla="*/ 189 h 473"/>
                  <a:gd name="T62" fmla="*/ 254 w 480"/>
                  <a:gd name="T63" fmla="*/ 161 h 473"/>
                  <a:gd name="T64" fmla="*/ 218 w 480"/>
                  <a:gd name="T65" fmla="*/ 136 h 473"/>
                  <a:gd name="T66" fmla="*/ 179 w 480"/>
                  <a:gd name="T67" fmla="*/ 117 h 473"/>
                  <a:gd name="T68" fmla="*/ 136 w 480"/>
                  <a:gd name="T69" fmla="*/ 103 h 473"/>
                  <a:gd name="T70" fmla="*/ 92 w 480"/>
                  <a:gd name="T71" fmla="*/ 94 h 473"/>
                  <a:gd name="T72" fmla="*/ 46 w 480"/>
                  <a:gd name="T73" fmla="*/ 91 h 473"/>
                  <a:gd name="T74" fmla="*/ 31 w 480"/>
                  <a:gd name="T75" fmla="*/ 89 h 473"/>
                  <a:gd name="T76" fmla="*/ 19 w 480"/>
                  <a:gd name="T77" fmla="*/ 82 h 473"/>
                  <a:gd name="T78" fmla="*/ 9 w 480"/>
                  <a:gd name="T79" fmla="*/ 72 h 473"/>
                  <a:gd name="T80" fmla="*/ 2 w 480"/>
                  <a:gd name="T81" fmla="*/ 60 h 473"/>
                  <a:gd name="T82" fmla="*/ 0 w 480"/>
                  <a:gd name="T83" fmla="*/ 45 h 473"/>
                  <a:gd name="T84" fmla="*/ 2 w 480"/>
                  <a:gd name="T85" fmla="*/ 31 h 473"/>
                  <a:gd name="T86" fmla="*/ 9 w 480"/>
                  <a:gd name="T87" fmla="*/ 19 h 473"/>
                  <a:gd name="T88" fmla="*/ 19 w 480"/>
                  <a:gd name="T89" fmla="*/ 8 h 473"/>
                  <a:gd name="T90" fmla="*/ 31 w 480"/>
                  <a:gd name="T91" fmla="*/ 2 h 473"/>
                  <a:gd name="T92" fmla="*/ 46 w 480"/>
                  <a:gd name="T9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0" h="473">
                    <a:moveTo>
                      <a:pt x="46" y="0"/>
                    </a:moveTo>
                    <a:lnTo>
                      <a:pt x="96" y="3"/>
                    </a:lnTo>
                    <a:lnTo>
                      <a:pt x="146" y="11"/>
                    </a:lnTo>
                    <a:lnTo>
                      <a:pt x="193" y="25"/>
                    </a:lnTo>
                    <a:lnTo>
                      <a:pt x="237" y="43"/>
                    </a:lnTo>
                    <a:lnTo>
                      <a:pt x="279" y="66"/>
                    </a:lnTo>
                    <a:lnTo>
                      <a:pt x="317" y="94"/>
                    </a:lnTo>
                    <a:lnTo>
                      <a:pt x="353" y="125"/>
                    </a:lnTo>
                    <a:lnTo>
                      <a:pt x="384" y="160"/>
                    </a:lnTo>
                    <a:lnTo>
                      <a:pt x="413" y="198"/>
                    </a:lnTo>
                    <a:lnTo>
                      <a:pt x="436" y="240"/>
                    </a:lnTo>
                    <a:lnTo>
                      <a:pt x="455" y="283"/>
                    </a:lnTo>
                    <a:lnTo>
                      <a:pt x="469" y="330"/>
                    </a:lnTo>
                    <a:lnTo>
                      <a:pt x="478" y="378"/>
                    </a:lnTo>
                    <a:lnTo>
                      <a:pt x="480" y="428"/>
                    </a:lnTo>
                    <a:lnTo>
                      <a:pt x="478" y="442"/>
                    </a:lnTo>
                    <a:lnTo>
                      <a:pt x="471" y="455"/>
                    </a:lnTo>
                    <a:lnTo>
                      <a:pt x="461" y="464"/>
                    </a:lnTo>
                    <a:lnTo>
                      <a:pt x="448" y="471"/>
                    </a:lnTo>
                    <a:lnTo>
                      <a:pt x="434" y="473"/>
                    </a:lnTo>
                    <a:lnTo>
                      <a:pt x="419" y="471"/>
                    </a:lnTo>
                    <a:lnTo>
                      <a:pt x="406" y="464"/>
                    </a:lnTo>
                    <a:lnTo>
                      <a:pt x="397" y="455"/>
                    </a:lnTo>
                    <a:lnTo>
                      <a:pt x="391" y="442"/>
                    </a:lnTo>
                    <a:lnTo>
                      <a:pt x="387" y="428"/>
                    </a:lnTo>
                    <a:lnTo>
                      <a:pt x="384" y="382"/>
                    </a:lnTo>
                    <a:lnTo>
                      <a:pt x="376" y="338"/>
                    </a:lnTo>
                    <a:lnTo>
                      <a:pt x="361" y="297"/>
                    </a:lnTo>
                    <a:lnTo>
                      <a:pt x="341" y="257"/>
                    </a:lnTo>
                    <a:lnTo>
                      <a:pt x="316" y="222"/>
                    </a:lnTo>
                    <a:lnTo>
                      <a:pt x="288" y="189"/>
                    </a:lnTo>
                    <a:lnTo>
                      <a:pt x="254" y="161"/>
                    </a:lnTo>
                    <a:lnTo>
                      <a:pt x="218" y="136"/>
                    </a:lnTo>
                    <a:lnTo>
                      <a:pt x="179" y="117"/>
                    </a:lnTo>
                    <a:lnTo>
                      <a:pt x="136" y="103"/>
                    </a:lnTo>
                    <a:lnTo>
                      <a:pt x="92" y="94"/>
                    </a:lnTo>
                    <a:lnTo>
                      <a:pt x="46" y="91"/>
                    </a:lnTo>
                    <a:lnTo>
                      <a:pt x="31" y="89"/>
                    </a:lnTo>
                    <a:lnTo>
                      <a:pt x="19" y="82"/>
                    </a:lnTo>
                    <a:lnTo>
                      <a:pt x="9" y="72"/>
                    </a:lnTo>
                    <a:lnTo>
                      <a:pt x="2" y="60"/>
                    </a:lnTo>
                    <a:lnTo>
                      <a:pt x="0" y="45"/>
                    </a:lnTo>
                    <a:lnTo>
                      <a:pt x="2" y="31"/>
                    </a:lnTo>
                    <a:lnTo>
                      <a:pt x="9" y="19"/>
                    </a:lnTo>
                    <a:lnTo>
                      <a:pt x="19" y="8"/>
                    </a:lnTo>
                    <a:lnTo>
                      <a:pt x="31" y="2"/>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grpSp>
        <p:sp>
          <p:nvSpPr>
            <p:cNvPr id="181" name="TextBox 180"/>
            <p:cNvSpPr txBox="1"/>
            <p:nvPr/>
          </p:nvSpPr>
          <p:spPr>
            <a:xfrm>
              <a:off x="8243404" y="5813726"/>
              <a:ext cx="3430024" cy="828920"/>
            </a:xfrm>
            <a:prstGeom prst="rect">
              <a:avLst/>
            </a:prstGeom>
            <a:noFill/>
          </p:spPr>
          <p:txBody>
            <a:bodyPr wrap="square" rtlCol="0">
              <a:spAutoFit/>
            </a:bodyPr>
            <a:lstStyle/>
            <a:p>
              <a:pPr algn="ctr" defTabSz="1219170"/>
              <a:r>
                <a:rPr lang="en-IN" b="1" dirty="0">
                  <a:solidFill>
                    <a:prstClr val="white">
                      <a:lumMod val="50000"/>
                    </a:prstClr>
                  </a:solidFill>
                  <a:latin typeface="Arial" panose="020B0604020202020204" pitchFamily="34" charset="0"/>
                  <a:cs typeface="Arial" panose="020B0604020202020204" pitchFamily="34" charset="0"/>
                </a:rPr>
                <a:t>SOTE- JA MAAKUNTAUUDISTUS</a:t>
              </a:r>
            </a:p>
          </p:txBody>
        </p:sp>
      </p:grpSp>
      <p:grpSp>
        <p:nvGrpSpPr>
          <p:cNvPr id="76" name="Group 79">
            <a:extLst>
              <a:ext uri="{FF2B5EF4-FFF2-40B4-BE49-F238E27FC236}">
                <a16:creationId xmlns:a16="http://schemas.microsoft.com/office/drawing/2014/main" id="{458D0B01-759C-4E0D-ABA7-6E5FF1C803A7}"/>
              </a:ext>
            </a:extLst>
          </p:cNvPr>
          <p:cNvGrpSpPr/>
          <p:nvPr/>
        </p:nvGrpSpPr>
        <p:grpSpPr>
          <a:xfrm>
            <a:off x="9302744" y="3085711"/>
            <a:ext cx="1683616" cy="1743192"/>
            <a:chOff x="2878078" y="3490511"/>
            <a:chExt cx="2159238" cy="2235644"/>
          </a:xfrm>
        </p:grpSpPr>
        <p:sp>
          <p:nvSpPr>
            <p:cNvPr id="77" name="Chevron 80">
              <a:extLst>
                <a:ext uri="{FF2B5EF4-FFF2-40B4-BE49-F238E27FC236}">
                  <a16:creationId xmlns:a16="http://schemas.microsoft.com/office/drawing/2014/main" id="{0B019EB7-05A3-4945-B2C1-51C8BA499877}"/>
                </a:ext>
              </a:extLst>
            </p:cNvPr>
            <p:cNvSpPr/>
            <p:nvPr/>
          </p:nvSpPr>
          <p:spPr>
            <a:xfrm>
              <a:off x="2878078" y="3490511"/>
              <a:ext cx="2159238" cy="30204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srgbClr val="002E63"/>
                </a:solidFill>
                <a:latin typeface="Verdana"/>
              </a:endParaRPr>
            </a:p>
          </p:txBody>
        </p:sp>
        <p:grpSp>
          <p:nvGrpSpPr>
            <p:cNvPr id="78" name="Group 81">
              <a:extLst>
                <a:ext uri="{FF2B5EF4-FFF2-40B4-BE49-F238E27FC236}">
                  <a16:creationId xmlns:a16="http://schemas.microsoft.com/office/drawing/2014/main" id="{144D1287-67E5-4D6E-92BD-B4AFF8CDD6C0}"/>
                </a:ext>
              </a:extLst>
            </p:cNvPr>
            <p:cNvGrpSpPr/>
            <p:nvPr/>
          </p:nvGrpSpPr>
          <p:grpSpPr>
            <a:xfrm>
              <a:off x="3147644" y="3786768"/>
              <a:ext cx="1580625" cy="1939387"/>
              <a:chOff x="3147644" y="3786768"/>
              <a:chExt cx="1580625" cy="1939387"/>
            </a:xfrm>
          </p:grpSpPr>
          <p:sp>
            <p:nvSpPr>
              <p:cNvPr id="79" name="TextBox 82">
                <a:extLst>
                  <a:ext uri="{FF2B5EF4-FFF2-40B4-BE49-F238E27FC236}">
                    <a16:creationId xmlns:a16="http://schemas.microsoft.com/office/drawing/2014/main" id="{805A6C8F-DA9F-431A-A7B4-9B2BEDB10F81}"/>
                  </a:ext>
                </a:extLst>
              </p:cNvPr>
              <p:cNvSpPr txBox="1"/>
              <p:nvPr/>
            </p:nvSpPr>
            <p:spPr>
              <a:xfrm>
                <a:off x="3175688" y="3786768"/>
                <a:ext cx="1552581" cy="828920"/>
              </a:xfrm>
              <a:prstGeom prst="rect">
                <a:avLst/>
              </a:prstGeom>
              <a:noFill/>
            </p:spPr>
            <p:txBody>
              <a:bodyPr wrap="none" rtlCol="0">
                <a:spAutoFit/>
              </a:bodyPr>
              <a:lstStyle/>
              <a:p>
                <a:pPr algn="ctr" defTabSz="1219170"/>
                <a:r>
                  <a:rPr lang="en-IN" sz="3600" b="1">
                    <a:solidFill>
                      <a:srgbClr val="00A6D6"/>
                    </a:solidFill>
                    <a:latin typeface="Arial" panose="020B0604020202020204" pitchFamily="34" charset="0"/>
                    <a:cs typeface="Arial" panose="020B0604020202020204" pitchFamily="34" charset="0"/>
                  </a:rPr>
                  <a:t>2021</a:t>
                </a:r>
                <a:endParaRPr lang="en-IN" sz="3600" b="1" dirty="0">
                  <a:solidFill>
                    <a:srgbClr val="00A6D6"/>
                  </a:solidFill>
                  <a:latin typeface="Arial" panose="020B0604020202020204" pitchFamily="34" charset="0"/>
                  <a:cs typeface="Arial" panose="020B0604020202020204" pitchFamily="34" charset="0"/>
                </a:endParaRPr>
              </a:p>
            </p:txBody>
          </p:sp>
          <p:sp>
            <p:nvSpPr>
              <p:cNvPr id="103" name="TextBox 83">
                <a:extLst>
                  <a:ext uri="{FF2B5EF4-FFF2-40B4-BE49-F238E27FC236}">
                    <a16:creationId xmlns:a16="http://schemas.microsoft.com/office/drawing/2014/main" id="{449CE953-5A22-4A7B-AF1D-51D5F5CD88A0}"/>
                  </a:ext>
                </a:extLst>
              </p:cNvPr>
              <p:cNvSpPr txBox="1"/>
              <p:nvPr/>
            </p:nvSpPr>
            <p:spPr>
              <a:xfrm>
                <a:off x="3147644" y="4968286"/>
                <a:ext cx="1534974" cy="757869"/>
              </a:xfrm>
              <a:prstGeom prst="rect">
                <a:avLst/>
              </a:prstGeom>
              <a:noFill/>
            </p:spPr>
            <p:txBody>
              <a:bodyPr wrap="square" rtlCol="0" anchor="ctr" anchorCtr="0">
                <a:spAutoFit/>
              </a:bodyPr>
              <a:lstStyle/>
              <a:p>
                <a:pPr algn="ctr" defTabSz="1219170">
                  <a:lnSpc>
                    <a:spcPct val="90000"/>
                  </a:lnSpc>
                </a:pPr>
                <a:r>
                  <a:rPr lang="en-US" sz="1200" kern="0">
                    <a:solidFill>
                      <a:srgbClr val="002E63">
                        <a:lumMod val="75000"/>
                        <a:lumOff val="25000"/>
                      </a:srgbClr>
                    </a:solidFill>
                    <a:latin typeface="Arial" panose="020B0604020202020204" pitchFamily="34" charset="0"/>
                    <a:cs typeface="Arial" panose="020B0604020202020204" pitchFamily="34" charset="0"/>
                  </a:rPr>
                  <a:t>Uusi asiakastieto-laki</a:t>
                </a:r>
                <a:endParaRPr lang="en-US" sz="1200" kern="0" dirty="0">
                  <a:solidFill>
                    <a:srgbClr val="002E63">
                      <a:lumMod val="75000"/>
                      <a:lumOff val="25000"/>
                    </a:srgbClr>
                  </a:solidFill>
                  <a:latin typeface="Arial" panose="020B0604020202020204" pitchFamily="34" charset="0"/>
                  <a:cs typeface="Arial" panose="020B0604020202020204" pitchFamily="34" charset="0"/>
                </a:endParaRPr>
              </a:p>
            </p:txBody>
          </p:sp>
        </p:grpSp>
      </p:grpSp>
      <p:grpSp>
        <p:nvGrpSpPr>
          <p:cNvPr id="104" name="Group 109">
            <a:extLst>
              <a:ext uri="{FF2B5EF4-FFF2-40B4-BE49-F238E27FC236}">
                <a16:creationId xmlns:a16="http://schemas.microsoft.com/office/drawing/2014/main" id="{A4F90DBA-346B-4396-94B7-4B5CE0B2562D}"/>
              </a:ext>
            </a:extLst>
          </p:cNvPr>
          <p:cNvGrpSpPr/>
          <p:nvPr/>
        </p:nvGrpSpPr>
        <p:grpSpPr>
          <a:xfrm>
            <a:off x="9757992" y="1007753"/>
            <a:ext cx="773112" cy="2240617"/>
            <a:chOff x="3461938" y="825529"/>
            <a:chExt cx="991518" cy="2873593"/>
          </a:xfrm>
        </p:grpSpPr>
        <p:grpSp>
          <p:nvGrpSpPr>
            <p:cNvPr id="105" name="Group 110">
              <a:extLst>
                <a:ext uri="{FF2B5EF4-FFF2-40B4-BE49-F238E27FC236}">
                  <a16:creationId xmlns:a16="http://schemas.microsoft.com/office/drawing/2014/main" id="{276D26B4-A7DE-4C01-A2C2-2A91BEF74F41}"/>
                </a:ext>
              </a:extLst>
            </p:cNvPr>
            <p:cNvGrpSpPr/>
            <p:nvPr/>
          </p:nvGrpSpPr>
          <p:grpSpPr>
            <a:xfrm rot="10800000">
              <a:off x="3461938" y="1644268"/>
              <a:ext cx="991518" cy="2054854"/>
              <a:chOff x="1233889" y="3475613"/>
              <a:chExt cx="991518" cy="2054854"/>
            </a:xfrm>
          </p:grpSpPr>
          <p:sp>
            <p:nvSpPr>
              <p:cNvPr id="146" name="Oval 122">
                <a:extLst>
                  <a:ext uri="{FF2B5EF4-FFF2-40B4-BE49-F238E27FC236}">
                    <a16:creationId xmlns:a16="http://schemas.microsoft.com/office/drawing/2014/main" id="{991DA15A-ED12-4EB3-9750-23D1E89C69EC}"/>
                  </a:ext>
                </a:extLst>
              </p:cNvPr>
              <p:cNvSpPr/>
              <p:nvPr/>
            </p:nvSpPr>
            <p:spPr>
              <a:xfrm>
                <a:off x="1233889" y="4538949"/>
                <a:ext cx="991518" cy="9915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cxnSp>
            <p:nvCxnSpPr>
              <p:cNvPr id="147" name="Straight Connector 123">
                <a:extLst>
                  <a:ext uri="{FF2B5EF4-FFF2-40B4-BE49-F238E27FC236}">
                    <a16:creationId xmlns:a16="http://schemas.microsoft.com/office/drawing/2014/main" id="{9B569170-D182-4F1B-AA5B-2808594F8F46}"/>
                  </a:ext>
                </a:extLst>
              </p:cNvPr>
              <p:cNvCxnSpPr/>
              <p:nvPr/>
            </p:nvCxnSpPr>
            <p:spPr>
              <a:xfrm>
                <a:off x="1729648" y="3537332"/>
                <a:ext cx="0" cy="1143000"/>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8" name="Oval 124">
                <a:extLst>
                  <a:ext uri="{FF2B5EF4-FFF2-40B4-BE49-F238E27FC236}">
                    <a16:creationId xmlns:a16="http://schemas.microsoft.com/office/drawing/2014/main" id="{93257A31-2B6D-4A3D-A271-CA549B540AC7}"/>
                  </a:ext>
                </a:extLst>
              </p:cNvPr>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a:solidFill>
                    <a:prstClr val="white"/>
                  </a:solidFill>
                  <a:latin typeface="Verdana"/>
                </a:endParaRPr>
              </a:p>
            </p:txBody>
          </p:sp>
        </p:grpSp>
        <p:grpSp>
          <p:nvGrpSpPr>
            <p:cNvPr id="107" name="Group 111">
              <a:extLst>
                <a:ext uri="{FF2B5EF4-FFF2-40B4-BE49-F238E27FC236}">
                  <a16:creationId xmlns:a16="http://schemas.microsoft.com/office/drawing/2014/main" id="{2E1B2B8F-A8ED-4D55-A03E-727F43613F5D}"/>
                </a:ext>
              </a:extLst>
            </p:cNvPr>
            <p:cNvGrpSpPr/>
            <p:nvPr/>
          </p:nvGrpSpPr>
          <p:grpSpPr>
            <a:xfrm>
              <a:off x="3686354" y="1834843"/>
              <a:ext cx="561144" cy="610368"/>
              <a:chOff x="1065213" y="5067300"/>
              <a:chExt cx="814387" cy="885826"/>
            </a:xfrm>
            <a:solidFill>
              <a:schemeClr val="bg1"/>
            </a:solidFill>
          </p:grpSpPr>
          <p:sp>
            <p:nvSpPr>
              <p:cNvPr id="134" name="Freeform 41">
                <a:extLst>
                  <a:ext uri="{FF2B5EF4-FFF2-40B4-BE49-F238E27FC236}">
                    <a16:creationId xmlns:a16="http://schemas.microsoft.com/office/drawing/2014/main" id="{61599472-CCA6-485E-9C2B-114166C73C7D}"/>
                  </a:ext>
                </a:extLst>
              </p:cNvPr>
              <p:cNvSpPr>
                <a:spLocks noEditPoints="1"/>
              </p:cNvSpPr>
              <p:nvPr/>
            </p:nvSpPr>
            <p:spPr bwMode="auto">
              <a:xfrm>
                <a:off x="1195388" y="5199063"/>
                <a:ext cx="554037" cy="754063"/>
              </a:xfrm>
              <a:custGeom>
                <a:avLst/>
                <a:gdLst>
                  <a:gd name="T0" fmla="*/ 882 w 2093"/>
                  <a:gd name="T1" fmla="*/ 2543 h 2851"/>
                  <a:gd name="T2" fmla="*/ 924 w 2093"/>
                  <a:gd name="T3" fmla="*/ 2603 h 2851"/>
                  <a:gd name="T4" fmla="*/ 1172 w 2093"/>
                  <a:gd name="T5" fmla="*/ 2583 h 2851"/>
                  <a:gd name="T6" fmla="*/ 1231 w 2093"/>
                  <a:gd name="T7" fmla="*/ 2540 h 2851"/>
                  <a:gd name="T8" fmla="*/ 1045 w 2093"/>
                  <a:gd name="T9" fmla="*/ 123 h 2851"/>
                  <a:gd name="T10" fmla="*/ 755 w 2093"/>
                  <a:gd name="T11" fmla="*/ 171 h 2851"/>
                  <a:gd name="T12" fmla="*/ 502 w 2093"/>
                  <a:gd name="T13" fmla="*/ 303 h 2851"/>
                  <a:gd name="T14" fmla="*/ 301 w 2093"/>
                  <a:gd name="T15" fmla="*/ 505 h 2851"/>
                  <a:gd name="T16" fmla="*/ 170 w 2093"/>
                  <a:gd name="T17" fmla="*/ 759 h 2851"/>
                  <a:gd name="T18" fmla="*/ 123 w 2093"/>
                  <a:gd name="T19" fmla="*/ 1053 h 2851"/>
                  <a:gd name="T20" fmla="*/ 169 w 2093"/>
                  <a:gd name="T21" fmla="*/ 1343 h 2851"/>
                  <a:gd name="T22" fmla="*/ 298 w 2093"/>
                  <a:gd name="T23" fmla="*/ 1598 h 2851"/>
                  <a:gd name="T24" fmla="*/ 499 w 2093"/>
                  <a:gd name="T25" fmla="*/ 1802 h 2851"/>
                  <a:gd name="T26" fmla="*/ 758 w 2093"/>
                  <a:gd name="T27" fmla="*/ 1936 h 2851"/>
                  <a:gd name="T28" fmla="*/ 799 w 2093"/>
                  <a:gd name="T29" fmla="*/ 1979 h 2851"/>
                  <a:gd name="T30" fmla="*/ 1293 w 2093"/>
                  <a:gd name="T31" fmla="*/ 1994 h 2851"/>
                  <a:gd name="T32" fmla="*/ 1321 w 2093"/>
                  <a:gd name="T33" fmla="*/ 1942 h 2851"/>
                  <a:gd name="T34" fmla="*/ 1534 w 2093"/>
                  <a:gd name="T35" fmla="*/ 1842 h 2851"/>
                  <a:gd name="T36" fmla="*/ 1751 w 2093"/>
                  <a:gd name="T37" fmla="*/ 1655 h 2851"/>
                  <a:gd name="T38" fmla="*/ 1900 w 2093"/>
                  <a:gd name="T39" fmla="*/ 1411 h 2851"/>
                  <a:gd name="T40" fmla="*/ 1967 w 2093"/>
                  <a:gd name="T41" fmla="*/ 1128 h 2851"/>
                  <a:gd name="T42" fmla="*/ 1943 w 2093"/>
                  <a:gd name="T43" fmla="*/ 830 h 2851"/>
                  <a:gd name="T44" fmla="*/ 1831 w 2093"/>
                  <a:gd name="T45" fmla="*/ 564 h 2851"/>
                  <a:gd name="T46" fmla="*/ 1647 w 2093"/>
                  <a:gd name="T47" fmla="*/ 347 h 2851"/>
                  <a:gd name="T48" fmla="*/ 1405 w 2093"/>
                  <a:gd name="T49" fmla="*/ 197 h 2851"/>
                  <a:gd name="T50" fmla="*/ 1122 w 2093"/>
                  <a:gd name="T51" fmla="*/ 127 h 2851"/>
                  <a:gd name="T52" fmla="*/ 1208 w 2093"/>
                  <a:gd name="T53" fmla="*/ 12 h 2851"/>
                  <a:gd name="T54" fmla="*/ 1506 w 2093"/>
                  <a:gd name="T55" fmla="*/ 106 h 2851"/>
                  <a:gd name="T56" fmla="*/ 1759 w 2093"/>
                  <a:gd name="T57" fmla="*/ 282 h 2851"/>
                  <a:gd name="T58" fmla="*/ 1950 w 2093"/>
                  <a:gd name="T59" fmla="*/ 522 h 2851"/>
                  <a:gd name="T60" fmla="*/ 2065 w 2093"/>
                  <a:gd name="T61" fmla="*/ 812 h 2851"/>
                  <a:gd name="T62" fmla="*/ 2091 w 2093"/>
                  <a:gd name="T63" fmla="*/ 1130 h 2851"/>
                  <a:gd name="T64" fmla="*/ 2027 w 2093"/>
                  <a:gd name="T65" fmla="*/ 1425 h 2851"/>
                  <a:gd name="T66" fmla="*/ 1886 w 2093"/>
                  <a:gd name="T67" fmla="*/ 1684 h 2851"/>
                  <a:gd name="T68" fmla="*/ 1678 w 2093"/>
                  <a:gd name="T69" fmla="*/ 1893 h 2851"/>
                  <a:gd name="T70" fmla="*/ 1416 w 2093"/>
                  <a:gd name="T71" fmla="*/ 2039 h 2851"/>
                  <a:gd name="T72" fmla="*/ 1391 w 2093"/>
                  <a:gd name="T73" fmla="*/ 2652 h 2851"/>
                  <a:gd name="T74" fmla="*/ 1293 w 2093"/>
                  <a:gd name="T75" fmla="*/ 2789 h 2851"/>
                  <a:gd name="T76" fmla="*/ 1251 w 2093"/>
                  <a:gd name="T77" fmla="*/ 2848 h 2851"/>
                  <a:gd name="T78" fmla="*/ 825 w 2093"/>
                  <a:gd name="T79" fmla="*/ 2838 h 2851"/>
                  <a:gd name="T80" fmla="*/ 800 w 2093"/>
                  <a:gd name="T81" fmla="*/ 2665 h 2851"/>
                  <a:gd name="T82" fmla="*/ 689 w 2093"/>
                  <a:gd name="T83" fmla="*/ 2640 h 2851"/>
                  <a:gd name="T84" fmla="*/ 607 w 2093"/>
                  <a:gd name="T85" fmla="*/ 2009 h 2851"/>
                  <a:gd name="T86" fmla="*/ 357 w 2093"/>
                  <a:gd name="T87" fmla="*/ 1846 h 2851"/>
                  <a:gd name="T88" fmla="*/ 165 w 2093"/>
                  <a:gd name="T89" fmla="*/ 1622 h 2851"/>
                  <a:gd name="T90" fmla="*/ 43 w 2093"/>
                  <a:gd name="T91" fmla="*/ 1354 h 2851"/>
                  <a:gd name="T92" fmla="*/ 0 w 2093"/>
                  <a:gd name="T93" fmla="*/ 1053 h 2851"/>
                  <a:gd name="T94" fmla="*/ 48 w 2093"/>
                  <a:gd name="T95" fmla="*/ 736 h 2851"/>
                  <a:gd name="T96" fmla="*/ 184 w 2093"/>
                  <a:gd name="T97" fmla="*/ 456 h 2851"/>
                  <a:gd name="T98" fmla="*/ 393 w 2093"/>
                  <a:gd name="T99" fmla="*/ 231 h 2851"/>
                  <a:gd name="T100" fmla="*/ 657 w 2093"/>
                  <a:gd name="T101" fmla="*/ 75 h 2851"/>
                  <a:gd name="T102" fmla="*/ 965 w 2093"/>
                  <a:gd name="T103" fmla="*/ 3 h 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93" h="2851">
                    <a:moveTo>
                      <a:pt x="800" y="2231"/>
                    </a:moveTo>
                    <a:lnTo>
                      <a:pt x="800" y="2540"/>
                    </a:lnTo>
                    <a:lnTo>
                      <a:pt x="862" y="2540"/>
                    </a:lnTo>
                    <a:lnTo>
                      <a:pt x="882" y="2543"/>
                    </a:lnTo>
                    <a:lnTo>
                      <a:pt x="899" y="2553"/>
                    </a:lnTo>
                    <a:lnTo>
                      <a:pt x="911" y="2566"/>
                    </a:lnTo>
                    <a:lnTo>
                      <a:pt x="921" y="2583"/>
                    </a:lnTo>
                    <a:lnTo>
                      <a:pt x="924" y="2603"/>
                    </a:lnTo>
                    <a:lnTo>
                      <a:pt x="924" y="2726"/>
                    </a:lnTo>
                    <a:lnTo>
                      <a:pt x="1169" y="2726"/>
                    </a:lnTo>
                    <a:lnTo>
                      <a:pt x="1169" y="2603"/>
                    </a:lnTo>
                    <a:lnTo>
                      <a:pt x="1172" y="2583"/>
                    </a:lnTo>
                    <a:lnTo>
                      <a:pt x="1182" y="2566"/>
                    </a:lnTo>
                    <a:lnTo>
                      <a:pt x="1194" y="2553"/>
                    </a:lnTo>
                    <a:lnTo>
                      <a:pt x="1211" y="2543"/>
                    </a:lnTo>
                    <a:lnTo>
                      <a:pt x="1231" y="2540"/>
                    </a:lnTo>
                    <a:lnTo>
                      <a:pt x="1293" y="2540"/>
                    </a:lnTo>
                    <a:lnTo>
                      <a:pt x="1293" y="2231"/>
                    </a:lnTo>
                    <a:lnTo>
                      <a:pt x="800" y="2231"/>
                    </a:lnTo>
                    <a:close/>
                    <a:moveTo>
                      <a:pt x="1045" y="123"/>
                    </a:moveTo>
                    <a:lnTo>
                      <a:pt x="971" y="127"/>
                    </a:lnTo>
                    <a:lnTo>
                      <a:pt x="896" y="136"/>
                    </a:lnTo>
                    <a:lnTo>
                      <a:pt x="825" y="151"/>
                    </a:lnTo>
                    <a:lnTo>
                      <a:pt x="755" y="171"/>
                    </a:lnTo>
                    <a:lnTo>
                      <a:pt x="688" y="197"/>
                    </a:lnTo>
                    <a:lnTo>
                      <a:pt x="623" y="228"/>
                    </a:lnTo>
                    <a:lnTo>
                      <a:pt x="561" y="263"/>
                    </a:lnTo>
                    <a:lnTo>
                      <a:pt x="502" y="303"/>
                    </a:lnTo>
                    <a:lnTo>
                      <a:pt x="446" y="347"/>
                    </a:lnTo>
                    <a:lnTo>
                      <a:pt x="394" y="396"/>
                    </a:lnTo>
                    <a:lnTo>
                      <a:pt x="345" y="449"/>
                    </a:lnTo>
                    <a:lnTo>
                      <a:pt x="301" y="505"/>
                    </a:lnTo>
                    <a:lnTo>
                      <a:pt x="261" y="564"/>
                    </a:lnTo>
                    <a:lnTo>
                      <a:pt x="226" y="626"/>
                    </a:lnTo>
                    <a:lnTo>
                      <a:pt x="195" y="692"/>
                    </a:lnTo>
                    <a:lnTo>
                      <a:pt x="170" y="759"/>
                    </a:lnTo>
                    <a:lnTo>
                      <a:pt x="150" y="830"/>
                    </a:lnTo>
                    <a:lnTo>
                      <a:pt x="136" y="903"/>
                    </a:lnTo>
                    <a:lnTo>
                      <a:pt x="126" y="977"/>
                    </a:lnTo>
                    <a:lnTo>
                      <a:pt x="123" y="1053"/>
                    </a:lnTo>
                    <a:lnTo>
                      <a:pt x="126" y="1128"/>
                    </a:lnTo>
                    <a:lnTo>
                      <a:pt x="135" y="1202"/>
                    </a:lnTo>
                    <a:lnTo>
                      <a:pt x="149" y="1274"/>
                    </a:lnTo>
                    <a:lnTo>
                      <a:pt x="169" y="1343"/>
                    </a:lnTo>
                    <a:lnTo>
                      <a:pt x="193" y="1411"/>
                    </a:lnTo>
                    <a:lnTo>
                      <a:pt x="224" y="1477"/>
                    </a:lnTo>
                    <a:lnTo>
                      <a:pt x="258" y="1539"/>
                    </a:lnTo>
                    <a:lnTo>
                      <a:pt x="298" y="1598"/>
                    </a:lnTo>
                    <a:lnTo>
                      <a:pt x="342" y="1655"/>
                    </a:lnTo>
                    <a:lnTo>
                      <a:pt x="391" y="1708"/>
                    </a:lnTo>
                    <a:lnTo>
                      <a:pt x="442" y="1756"/>
                    </a:lnTo>
                    <a:lnTo>
                      <a:pt x="499" y="1802"/>
                    </a:lnTo>
                    <a:lnTo>
                      <a:pt x="558" y="1842"/>
                    </a:lnTo>
                    <a:lnTo>
                      <a:pt x="621" y="1878"/>
                    </a:lnTo>
                    <a:lnTo>
                      <a:pt x="689" y="1910"/>
                    </a:lnTo>
                    <a:lnTo>
                      <a:pt x="758" y="1936"/>
                    </a:lnTo>
                    <a:lnTo>
                      <a:pt x="772" y="1942"/>
                    </a:lnTo>
                    <a:lnTo>
                      <a:pt x="784" y="1953"/>
                    </a:lnTo>
                    <a:lnTo>
                      <a:pt x="793" y="1965"/>
                    </a:lnTo>
                    <a:lnTo>
                      <a:pt x="799" y="1979"/>
                    </a:lnTo>
                    <a:lnTo>
                      <a:pt x="800" y="1994"/>
                    </a:lnTo>
                    <a:lnTo>
                      <a:pt x="800" y="2107"/>
                    </a:lnTo>
                    <a:lnTo>
                      <a:pt x="1293" y="2107"/>
                    </a:lnTo>
                    <a:lnTo>
                      <a:pt x="1293" y="1994"/>
                    </a:lnTo>
                    <a:lnTo>
                      <a:pt x="1294" y="1979"/>
                    </a:lnTo>
                    <a:lnTo>
                      <a:pt x="1300" y="1965"/>
                    </a:lnTo>
                    <a:lnTo>
                      <a:pt x="1309" y="1953"/>
                    </a:lnTo>
                    <a:lnTo>
                      <a:pt x="1321" y="1942"/>
                    </a:lnTo>
                    <a:lnTo>
                      <a:pt x="1335" y="1936"/>
                    </a:lnTo>
                    <a:lnTo>
                      <a:pt x="1404" y="1910"/>
                    </a:lnTo>
                    <a:lnTo>
                      <a:pt x="1471" y="1878"/>
                    </a:lnTo>
                    <a:lnTo>
                      <a:pt x="1534" y="1842"/>
                    </a:lnTo>
                    <a:lnTo>
                      <a:pt x="1594" y="1802"/>
                    </a:lnTo>
                    <a:lnTo>
                      <a:pt x="1651" y="1756"/>
                    </a:lnTo>
                    <a:lnTo>
                      <a:pt x="1702" y="1708"/>
                    </a:lnTo>
                    <a:lnTo>
                      <a:pt x="1751" y="1655"/>
                    </a:lnTo>
                    <a:lnTo>
                      <a:pt x="1795" y="1598"/>
                    </a:lnTo>
                    <a:lnTo>
                      <a:pt x="1835" y="1539"/>
                    </a:lnTo>
                    <a:lnTo>
                      <a:pt x="1869" y="1477"/>
                    </a:lnTo>
                    <a:lnTo>
                      <a:pt x="1900" y="1411"/>
                    </a:lnTo>
                    <a:lnTo>
                      <a:pt x="1924" y="1343"/>
                    </a:lnTo>
                    <a:lnTo>
                      <a:pt x="1944" y="1274"/>
                    </a:lnTo>
                    <a:lnTo>
                      <a:pt x="1958" y="1202"/>
                    </a:lnTo>
                    <a:lnTo>
                      <a:pt x="1967" y="1128"/>
                    </a:lnTo>
                    <a:lnTo>
                      <a:pt x="1970" y="1053"/>
                    </a:lnTo>
                    <a:lnTo>
                      <a:pt x="1967" y="977"/>
                    </a:lnTo>
                    <a:lnTo>
                      <a:pt x="1957" y="903"/>
                    </a:lnTo>
                    <a:lnTo>
                      <a:pt x="1943" y="830"/>
                    </a:lnTo>
                    <a:lnTo>
                      <a:pt x="1923" y="759"/>
                    </a:lnTo>
                    <a:lnTo>
                      <a:pt x="1898" y="692"/>
                    </a:lnTo>
                    <a:lnTo>
                      <a:pt x="1867" y="626"/>
                    </a:lnTo>
                    <a:lnTo>
                      <a:pt x="1831" y="564"/>
                    </a:lnTo>
                    <a:lnTo>
                      <a:pt x="1792" y="505"/>
                    </a:lnTo>
                    <a:lnTo>
                      <a:pt x="1747" y="449"/>
                    </a:lnTo>
                    <a:lnTo>
                      <a:pt x="1699" y="396"/>
                    </a:lnTo>
                    <a:lnTo>
                      <a:pt x="1647" y="347"/>
                    </a:lnTo>
                    <a:lnTo>
                      <a:pt x="1591" y="303"/>
                    </a:lnTo>
                    <a:lnTo>
                      <a:pt x="1532" y="263"/>
                    </a:lnTo>
                    <a:lnTo>
                      <a:pt x="1470" y="228"/>
                    </a:lnTo>
                    <a:lnTo>
                      <a:pt x="1405" y="197"/>
                    </a:lnTo>
                    <a:lnTo>
                      <a:pt x="1338" y="171"/>
                    </a:lnTo>
                    <a:lnTo>
                      <a:pt x="1268" y="151"/>
                    </a:lnTo>
                    <a:lnTo>
                      <a:pt x="1197" y="136"/>
                    </a:lnTo>
                    <a:lnTo>
                      <a:pt x="1122" y="127"/>
                    </a:lnTo>
                    <a:lnTo>
                      <a:pt x="1045" y="123"/>
                    </a:lnTo>
                    <a:close/>
                    <a:moveTo>
                      <a:pt x="1045" y="0"/>
                    </a:moveTo>
                    <a:lnTo>
                      <a:pt x="1128" y="3"/>
                    </a:lnTo>
                    <a:lnTo>
                      <a:pt x="1208" y="12"/>
                    </a:lnTo>
                    <a:lnTo>
                      <a:pt x="1286" y="27"/>
                    </a:lnTo>
                    <a:lnTo>
                      <a:pt x="1362" y="48"/>
                    </a:lnTo>
                    <a:lnTo>
                      <a:pt x="1436" y="75"/>
                    </a:lnTo>
                    <a:lnTo>
                      <a:pt x="1506" y="106"/>
                    </a:lnTo>
                    <a:lnTo>
                      <a:pt x="1574" y="143"/>
                    </a:lnTo>
                    <a:lnTo>
                      <a:pt x="1639" y="186"/>
                    </a:lnTo>
                    <a:lnTo>
                      <a:pt x="1700" y="231"/>
                    </a:lnTo>
                    <a:lnTo>
                      <a:pt x="1759" y="282"/>
                    </a:lnTo>
                    <a:lnTo>
                      <a:pt x="1813" y="337"/>
                    </a:lnTo>
                    <a:lnTo>
                      <a:pt x="1863" y="395"/>
                    </a:lnTo>
                    <a:lnTo>
                      <a:pt x="1909" y="456"/>
                    </a:lnTo>
                    <a:lnTo>
                      <a:pt x="1950" y="522"/>
                    </a:lnTo>
                    <a:lnTo>
                      <a:pt x="1987" y="590"/>
                    </a:lnTo>
                    <a:lnTo>
                      <a:pt x="2018" y="662"/>
                    </a:lnTo>
                    <a:lnTo>
                      <a:pt x="2044" y="736"/>
                    </a:lnTo>
                    <a:lnTo>
                      <a:pt x="2065" y="812"/>
                    </a:lnTo>
                    <a:lnTo>
                      <a:pt x="2081" y="890"/>
                    </a:lnTo>
                    <a:lnTo>
                      <a:pt x="2090" y="971"/>
                    </a:lnTo>
                    <a:lnTo>
                      <a:pt x="2093" y="1053"/>
                    </a:lnTo>
                    <a:lnTo>
                      <a:pt x="2091" y="1130"/>
                    </a:lnTo>
                    <a:lnTo>
                      <a:pt x="2082" y="1206"/>
                    </a:lnTo>
                    <a:lnTo>
                      <a:pt x="2069" y="1281"/>
                    </a:lnTo>
                    <a:lnTo>
                      <a:pt x="2050" y="1354"/>
                    </a:lnTo>
                    <a:lnTo>
                      <a:pt x="2027" y="1425"/>
                    </a:lnTo>
                    <a:lnTo>
                      <a:pt x="1998" y="1493"/>
                    </a:lnTo>
                    <a:lnTo>
                      <a:pt x="1965" y="1559"/>
                    </a:lnTo>
                    <a:lnTo>
                      <a:pt x="1928" y="1622"/>
                    </a:lnTo>
                    <a:lnTo>
                      <a:pt x="1886" y="1684"/>
                    </a:lnTo>
                    <a:lnTo>
                      <a:pt x="1840" y="1741"/>
                    </a:lnTo>
                    <a:lnTo>
                      <a:pt x="1789" y="1796"/>
                    </a:lnTo>
                    <a:lnTo>
                      <a:pt x="1736" y="1846"/>
                    </a:lnTo>
                    <a:lnTo>
                      <a:pt x="1678" y="1893"/>
                    </a:lnTo>
                    <a:lnTo>
                      <a:pt x="1617" y="1936"/>
                    </a:lnTo>
                    <a:lnTo>
                      <a:pt x="1553" y="1975"/>
                    </a:lnTo>
                    <a:lnTo>
                      <a:pt x="1486" y="2009"/>
                    </a:lnTo>
                    <a:lnTo>
                      <a:pt x="1416" y="2039"/>
                    </a:lnTo>
                    <a:lnTo>
                      <a:pt x="1416" y="2603"/>
                    </a:lnTo>
                    <a:lnTo>
                      <a:pt x="1413" y="2623"/>
                    </a:lnTo>
                    <a:lnTo>
                      <a:pt x="1404" y="2640"/>
                    </a:lnTo>
                    <a:lnTo>
                      <a:pt x="1391" y="2652"/>
                    </a:lnTo>
                    <a:lnTo>
                      <a:pt x="1374" y="2662"/>
                    </a:lnTo>
                    <a:lnTo>
                      <a:pt x="1354" y="2665"/>
                    </a:lnTo>
                    <a:lnTo>
                      <a:pt x="1293" y="2665"/>
                    </a:lnTo>
                    <a:lnTo>
                      <a:pt x="1293" y="2789"/>
                    </a:lnTo>
                    <a:lnTo>
                      <a:pt x="1290" y="2809"/>
                    </a:lnTo>
                    <a:lnTo>
                      <a:pt x="1280" y="2826"/>
                    </a:lnTo>
                    <a:lnTo>
                      <a:pt x="1268" y="2838"/>
                    </a:lnTo>
                    <a:lnTo>
                      <a:pt x="1251" y="2848"/>
                    </a:lnTo>
                    <a:lnTo>
                      <a:pt x="1231" y="2851"/>
                    </a:lnTo>
                    <a:lnTo>
                      <a:pt x="862" y="2851"/>
                    </a:lnTo>
                    <a:lnTo>
                      <a:pt x="842" y="2848"/>
                    </a:lnTo>
                    <a:lnTo>
                      <a:pt x="825" y="2838"/>
                    </a:lnTo>
                    <a:lnTo>
                      <a:pt x="812" y="2826"/>
                    </a:lnTo>
                    <a:lnTo>
                      <a:pt x="803" y="2809"/>
                    </a:lnTo>
                    <a:lnTo>
                      <a:pt x="800" y="2789"/>
                    </a:lnTo>
                    <a:lnTo>
                      <a:pt x="800" y="2665"/>
                    </a:lnTo>
                    <a:lnTo>
                      <a:pt x="739" y="2665"/>
                    </a:lnTo>
                    <a:lnTo>
                      <a:pt x="719" y="2662"/>
                    </a:lnTo>
                    <a:lnTo>
                      <a:pt x="702" y="2652"/>
                    </a:lnTo>
                    <a:lnTo>
                      <a:pt x="689" y="2640"/>
                    </a:lnTo>
                    <a:lnTo>
                      <a:pt x="680" y="2623"/>
                    </a:lnTo>
                    <a:lnTo>
                      <a:pt x="677" y="2603"/>
                    </a:lnTo>
                    <a:lnTo>
                      <a:pt x="677" y="2039"/>
                    </a:lnTo>
                    <a:lnTo>
                      <a:pt x="607" y="2009"/>
                    </a:lnTo>
                    <a:lnTo>
                      <a:pt x="540" y="1975"/>
                    </a:lnTo>
                    <a:lnTo>
                      <a:pt x="476" y="1936"/>
                    </a:lnTo>
                    <a:lnTo>
                      <a:pt x="415" y="1893"/>
                    </a:lnTo>
                    <a:lnTo>
                      <a:pt x="357" y="1846"/>
                    </a:lnTo>
                    <a:lnTo>
                      <a:pt x="303" y="1796"/>
                    </a:lnTo>
                    <a:lnTo>
                      <a:pt x="253" y="1741"/>
                    </a:lnTo>
                    <a:lnTo>
                      <a:pt x="207" y="1684"/>
                    </a:lnTo>
                    <a:lnTo>
                      <a:pt x="165" y="1622"/>
                    </a:lnTo>
                    <a:lnTo>
                      <a:pt x="128" y="1559"/>
                    </a:lnTo>
                    <a:lnTo>
                      <a:pt x="95" y="1493"/>
                    </a:lnTo>
                    <a:lnTo>
                      <a:pt x="66" y="1425"/>
                    </a:lnTo>
                    <a:lnTo>
                      <a:pt x="43" y="1354"/>
                    </a:lnTo>
                    <a:lnTo>
                      <a:pt x="24" y="1281"/>
                    </a:lnTo>
                    <a:lnTo>
                      <a:pt x="11" y="1206"/>
                    </a:lnTo>
                    <a:lnTo>
                      <a:pt x="2" y="1130"/>
                    </a:lnTo>
                    <a:lnTo>
                      <a:pt x="0" y="1053"/>
                    </a:lnTo>
                    <a:lnTo>
                      <a:pt x="3" y="971"/>
                    </a:lnTo>
                    <a:lnTo>
                      <a:pt x="12" y="890"/>
                    </a:lnTo>
                    <a:lnTo>
                      <a:pt x="27" y="812"/>
                    </a:lnTo>
                    <a:lnTo>
                      <a:pt x="48" y="736"/>
                    </a:lnTo>
                    <a:lnTo>
                      <a:pt x="75" y="662"/>
                    </a:lnTo>
                    <a:lnTo>
                      <a:pt x="106" y="590"/>
                    </a:lnTo>
                    <a:lnTo>
                      <a:pt x="143" y="522"/>
                    </a:lnTo>
                    <a:lnTo>
                      <a:pt x="184" y="456"/>
                    </a:lnTo>
                    <a:lnTo>
                      <a:pt x="230" y="395"/>
                    </a:lnTo>
                    <a:lnTo>
                      <a:pt x="280" y="337"/>
                    </a:lnTo>
                    <a:lnTo>
                      <a:pt x="334" y="282"/>
                    </a:lnTo>
                    <a:lnTo>
                      <a:pt x="393" y="231"/>
                    </a:lnTo>
                    <a:lnTo>
                      <a:pt x="454" y="186"/>
                    </a:lnTo>
                    <a:lnTo>
                      <a:pt x="519" y="143"/>
                    </a:lnTo>
                    <a:lnTo>
                      <a:pt x="587" y="106"/>
                    </a:lnTo>
                    <a:lnTo>
                      <a:pt x="657" y="75"/>
                    </a:lnTo>
                    <a:lnTo>
                      <a:pt x="731" y="48"/>
                    </a:lnTo>
                    <a:lnTo>
                      <a:pt x="807" y="27"/>
                    </a:lnTo>
                    <a:lnTo>
                      <a:pt x="885" y="12"/>
                    </a:lnTo>
                    <a:lnTo>
                      <a:pt x="965" y="3"/>
                    </a:lnTo>
                    <a:lnTo>
                      <a:pt x="10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35" name="Freeform 42">
                <a:extLst>
                  <a:ext uri="{FF2B5EF4-FFF2-40B4-BE49-F238E27FC236}">
                    <a16:creationId xmlns:a16="http://schemas.microsoft.com/office/drawing/2014/main" id="{70082725-0271-4298-A86D-474B0D60F292}"/>
                  </a:ext>
                </a:extLst>
              </p:cNvPr>
              <p:cNvSpPr>
                <a:spLocks/>
              </p:cNvSpPr>
              <p:nvPr/>
            </p:nvSpPr>
            <p:spPr bwMode="auto">
              <a:xfrm>
                <a:off x="1455738" y="5067300"/>
                <a:ext cx="33337" cy="98425"/>
              </a:xfrm>
              <a:custGeom>
                <a:avLst/>
                <a:gdLst>
                  <a:gd name="T0" fmla="*/ 60 w 123"/>
                  <a:gd name="T1" fmla="*/ 0 h 372"/>
                  <a:gd name="T2" fmla="*/ 81 w 123"/>
                  <a:gd name="T3" fmla="*/ 3 h 372"/>
                  <a:gd name="T4" fmla="*/ 98 w 123"/>
                  <a:gd name="T5" fmla="*/ 12 h 372"/>
                  <a:gd name="T6" fmla="*/ 111 w 123"/>
                  <a:gd name="T7" fmla="*/ 26 h 372"/>
                  <a:gd name="T8" fmla="*/ 120 w 123"/>
                  <a:gd name="T9" fmla="*/ 43 h 372"/>
                  <a:gd name="T10" fmla="*/ 123 w 123"/>
                  <a:gd name="T11" fmla="*/ 62 h 372"/>
                  <a:gd name="T12" fmla="*/ 123 w 123"/>
                  <a:gd name="T13" fmla="*/ 310 h 372"/>
                  <a:gd name="T14" fmla="*/ 120 w 123"/>
                  <a:gd name="T15" fmla="*/ 330 h 372"/>
                  <a:gd name="T16" fmla="*/ 111 w 123"/>
                  <a:gd name="T17" fmla="*/ 347 h 372"/>
                  <a:gd name="T18" fmla="*/ 98 w 123"/>
                  <a:gd name="T19" fmla="*/ 359 h 372"/>
                  <a:gd name="T20" fmla="*/ 81 w 123"/>
                  <a:gd name="T21" fmla="*/ 369 h 372"/>
                  <a:gd name="T22" fmla="*/ 60 w 123"/>
                  <a:gd name="T23" fmla="*/ 372 h 372"/>
                  <a:gd name="T24" fmla="*/ 42 w 123"/>
                  <a:gd name="T25" fmla="*/ 369 h 372"/>
                  <a:gd name="T26" fmla="*/ 25 w 123"/>
                  <a:gd name="T27" fmla="*/ 359 h 372"/>
                  <a:gd name="T28" fmla="*/ 12 w 123"/>
                  <a:gd name="T29" fmla="*/ 347 h 372"/>
                  <a:gd name="T30" fmla="*/ 3 w 123"/>
                  <a:gd name="T31" fmla="*/ 330 h 372"/>
                  <a:gd name="T32" fmla="*/ 0 w 123"/>
                  <a:gd name="T33" fmla="*/ 310 h 372"/>
                  <a:gd name="T34" fmla="*/ 0 w 123"/>
                  <a:gd name="T35" fmla="*/ 62 h 372"/>
                  <a:gd name="T36" fmla="*/ 3 w 123"/>
                  <a:gd name="T37" fmla="*/ 43 h 372"/>
                  <a:gd name="T38" fmla="*/ 12 w 123"/>
                  <a:gd name="T39" fmla="*/ 26 h 372"/>
                  <a:gd name="T40" fmla="*/ 25 w 123"/>
                  <a:gd name="T41" fmla="*/ 12 h 372"/>
                  <a:gd name="T42" fmla="*/ 42 w 123"/>
                  <a:gd name="T43" fmla="*/ 3 h 372"/>
                  <a:gd name="T44" fmla="*/ 60 w 123"/>
                  <a:gd name="T4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372">
                    <a:moveTo>
                      <a:pt x="60" y="0"/>
                    </a:moveTo>
                    <a:lnTo>
                      <a:pt x="81" y="3"/>
                    </a:lnTo>
                    <a:lnTo>
                      <a:pt x="98" y="12"/>
                    </a:lnTo>
                    <a:lnTo>
                      <a:pt x="111" y="26"/>
                    </a:lnTo>
                    <a:lnTo>
                      <a:pt x="120" y="43"/>
                    </a:lnTo>
                    <a:lnTo>
                      <a:pt x="123" y="62"/>
                    </a:lnTo>
                    <a:lnTo>
                      <a:pt x="123" y="310"/>
                    </a:lnTo>
                    <a:lnTo>
                      <a:pt x="120" y="330"/>
                    </a:lnTo>
                    <a:lnTo>
                      <a:pt x="111" y="347"/>
                    </a:lnTo>
                    <a:lnTo>
                      <a:pt x="98" y="359"/>
                    </a:lnTo>
                    <a:lnTo>
                      <a:pt x="81" y="369"/>
                    </a:lnTo>
                    <a:lnTo>
                      <a:pt x="60" y="372"/>
                    </a:lnTo>
                    <a:lnTo>
                      <a:pt x="42" y="369"/>
                    </a:lnTo>
                    <a:lnTo>
                      <a:pt x="25" y="359"/>
                    </a:lnTo>
                    <a:lnTo>
                      <a:pt x="12" y="347"/>
                    </a:lnTo>
                    <a:lnTo>
                      <a:pt x="3" y="330"/>
                    </a:lnTo>
                    <a:lnTo>
                      <a:pt x="0" y="310"/>
                    </a:lnTo>
                    <a:lnTo>
                      <a:pt x="0" y="62"/>
                    </a:lnTo>
                    <a:lnTo>
                      <a:pt x="3" y="43"/>
                    </a:lnTo>
                    <a:lnTo>
                      <a:pt x="12" y="26"/>
                    </a:lnTo>
                    <a:lnTo>
                      <a:pt x="25" y="12"/>
                    </a:lnTo>
                    <a:lnTo>
                      <a:pt x="42"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37" name="Freeform 43">
                <a:extLst>
                  <a:ext uri="{FF2B5EF4-FFF2-40B4-BE49-F238E27FC236}">
                    <a16:creationId xmlns:a16="http://schemas.microsoft.com/office/drawing/2014/main" id="{41AA078D-0D95-437E-BF5F-83452C199193}"/>
                  </a:ext>
                </a:extLst>
              </p:cNvPr>
              <p:cNvSpPr>
                <a:spLocks/>
              </p:cNvSpPr>
              <p:nvPr/>
            </p:nvSpPr>
            <p:spPr bwMode="auto">
              <a:xfrm>
                <a:off x="1781175" y="5461000"/>
                <a:ext cx="98425" cy="33338"/>
              </a:xfrm>
              <a:custGeom>
                <a:avLst/>
                <a:gdLst>
                  <a:gd name="T0" fmla="*/ 60 w 369"/>
                  <a:gd name="T1" fmla="*/ 0 h 123"/>
                  <a:gd name="T2" fmla="*/ 307 w 369"/>
                  <a:gd name="T3" fmla="*/ 0 h 123"/>
                  <a:gd name="T4" fmla="*/ 326 w 369"/>
                  <a:gd name="T5" fmla="*/ 3 h 123"/>
                  <a:gd name="T6" fmla="*/ 344 w 369"/>
                  <a:gd name="T7" fmla="*/ 11 h 123"/>
                  <a:gd name="T8" fmla="*/ 356 w 369"/>
                  <a:gd name="T9" fmla="*/ 25 h 123"/>
                  <a:gd name="T10" fmla="*/ 366 w 369"/>
                  <a:gd name="T11" fmla="*/ 42 h 123"/>
                  <a:gd name="T12" fmla="*/ 369 w 369"/>
                  <a:gd name="T13" fmla="*/ 61 h 123"/>
                  <a:gd name="T14" fmla="*/ 366 w 369"/>
                  <a:gd name="T15" fmla="*/ 81 h 123"/>
                  <a:gd name="T16" fmla="*/ 356 w 369"/>
                  <a:gd name="T17" fmla="*/ 98 h 123"/>
                  <a:gd name="T18" fmla="*/ 344 w 369"/>
                  <a:gd name="T19" fmla="*/ 112 h 123"/>
                  <a:gd name="T20" fmla="*/ 326 w 369"/>
                  <a:gd name="T21" fmla="*/ 120 h 123"/>
                  <a:gd name="T22" fmla="*/ 307 w 369"/>
                  <a:gd name="T23" fmla="*/ 123 h 123"/>
                  <a:gd name="T24" fmla="*/ 60 w 369"/>
                  <a:gd name="T25" fmla="*/ 123 h 123"/>
                  <a:gd name="T26" fmla="*/ 42 w 369"/>
                  <a:gd name="T27" fmla="*/ 120 h 123"/>
                  <a:gd name="T28" fmla="*/ 25 w 369"/>
                  <a:gd name="T29" fmla="*/ 112 h 123"/>
                  <a:gd name="T30" fmla="*/ 11 w 369"/>
                  <a:gd name="T31" fmla="*/ 98 h 123"/>
                  <a:gd name="T32" fmla="*/ 3 w 369"/>
                  <a:gd name="T33" fmla="*/ 81 h 123"/>
                  <a:gd name="T34" fmla="*/ 0 w 369"/>
                  <a:gd name="T35" fmla="*/ 61 h 123"/>
                  <a:gd name="T36" fmla="*/ 3 w 369"/>
                  <a:gd name="T37" fmla="*/ 42 h 123"/>
                  <a:gd name="T38" fmla="*/ 11 w 369"/>
                  <a:gd name="T39" fmla="*/ 25 h 123"/>
                  <a:gd name="T40" fmla="*/ 25 w 369"/>
                  <a:gd name="T41" fmla="*/ 11 h 123"/>
                  <a:gd name="T42" fmla="*/ 42 w 369"/>
                  <a:gd name="T43" fmla="*/ 3 h 123"/>
                  <a:gd name="T44" fmla="*/ 60 w 369"/>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123">
                    <a:moveTo>
                      <a:pt x="60" y="0"/>
                    </a:moveTo>
                    <a:lnTo>
                      <a:pt x="307" y="0"/>
                    </a:lnTo>
                    <a:lnTo>
                      <a:pt x="326" y="3"/>
                    </a:lnTo>
                    <a:lnTo>
                      <a:pt x="344" y="11"/>
                    </a:lnTo>
                    <a:lnTo>
                      <a:pt x="356" y="25"/>
                    </a:lnTo>
                    <a:lnTo>
                      <a:pt x="366" y="42"/>
                    </a:lnTo>
                    <a:lnTo>
                      <a:pt x="369" y="61"/>
                    </a:lnTo>
                    <a:lnTo>
                      <a:pt x="366" y="81"/>
                    </a:lnTo>
                    <a:lnTo>
                      <a:pt x="356" y="98"/>
                    </a:lnTo>
                    <a:lnTo>
                      <a:pt x="344" y="112"/>
                    </a:lnTo>
                    <a:lnTo>
                      <a:pt x="326" y="120"/>
                    </a:lnTo>
                    <a:lnTo>
                      <a:pt x="307" y="123"/>
                    </a:lnTo>
                    <a:lnTo>
                      <a:pt x="60" y="123"/>
                    </a:lnTo>
                    <a:lnTo>
                      <a:pt x="42" y="120"/>
                    </a:lnTo>
                    <a:lnTo>
                      <a:pt x="25" y="112"/>
                    </a:lnTo>
                    <a:lnTo>
                      <a:pt x="11" y="98"/>
                    </a:lnTo>
                    <a:lnTo>
                      <a:pt x="3" y="81"/>
                    </a:lnTo>
                    <a:lnTo>
                      <a:pt x="0" y="61"/>
                    </a:lnTo>
                    <a:lnTo>
                      <a:pt x="3" y="42"/>
                    </a:lnTo>
                    <a:lnTo>
                      <a:pt x="11" y="25"/>
                    </a:lnTo>
                    <a:lnTo>
                      <a:pt x="25" y="11"/>
                    </a:lnTo>
                    <a:lnTo>
                      <a:pt x="42"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38" name="Freeform 44">
                <a:extLst>
                  <a:ext uri="{FF2B5EF4-FFF2-40B4-BE49-F238E27FC236}">
                    <a16:creationId xmlns:a16="http://schemas.microsoft.com/office/drawing/2014/main" id="{606D4272-2085-428E-9F59-66474A36A6B8}"/>
                  </a:ext>
                </a:extLst>
              </p:cNvPr>
              <p:cNvSpPr>
                <a:spLocks/>
              </p:cNvSpPr>
              <p:nvPr/>
            </p:nvSpPr>
            <p:spPr bwMode="auto">
              <a:xfrm>
                <a:off x="1065213" y="5461000"/>
                <a:ext cx="96837" cy="33338"/>
              </a:xfrm>
              <a:custGeom>
                <a:avLst/>
                <a:gdLst>
                  <a:gd name="T0" fmla="*/ 62 w 369"/>
                  <a:gd name="T1" fmla="*/ 0 h 123"/>
                  <a:gd name="T2" fmla="*/ 308 w 369"/>
                  <a:gd name="T3" fmla="*/ 0 h 123"/>
                  <a:gd name="T4" fmla="*/ 327 w 369"/>
                  <a:gd name="T5" fmla="*/ 3 h 123"/>
                  <a:gd name="T6" fmla="*/ 344 w 369"/>
                  <a:gd name="T7" fmla="*/ 11 h 123"/>
                  <a:gd name="T8" fmla="*/ 358 w 369"/>
                  <a:gd name="T9" fmla="*/ 25 h 123"/>
                  <a:gd name="T10" fmla="*/ 366 w 369"/>
                  <a:gd name="T11" fmla="*/ 42 h 123"/>
                  <a:gd name="T12" fmla="*/ 369 w 369"/>
                  <a:gd name="T13" fmla="*/ 61 h 123"/>
                  <a:gd name="T14" fmla="*/ 366 w 369"/>
                  <a:gd name="T15" fmla="*/ 81 h 123"/>
                  <a:gd name="T16" fmla="*/ 358 w 369"/>
                  <a:gd name="T17" fmla="*/ 98 h 123"/>
                  <a:gd name="T18" fmla="*/ 344 w 369"/>
                  <a:gd name="T19" fmla="*/ 112 h 123"/>
                  <a:gd name="T20" fmla="*/ 327 w 369"/>
                  <a:gd name="T21" fmla="*/ 120 h 123"/>
                  <a:gd name="T22" fmla="*/ 308 w 369"/>
                  <a:gd name="T23" fmla="*/ 123 h 123"/>
                  <a:gd name="T24" fmla="*/ 62 w 369"/>
                  <a:gd name="T25" fmla="*/ 123 h 123"/>
                  <a:gd name="T26" fmla="*/ 43 w 369"/>
                  <a:gd name="T27" fmla="*/ 120 h 123"/>
                  <a:gd name="T28" fmla="*/ 25 w 369"/>
                  <a:gd name="T29" fmla="*/ 112 h 123"/>
                  <a:gd name="T30" fmla="*/ 13 w 369"/>
                  <a:gd name="T31" fmla="*/ 98 h 123"/>
                  <a:gd name="T32" fmla="*/ 3 w 369"/>
                  <a:gd name="T33" fmla="*/ 81 h 123"/>
                  <a:gd name="T34" fmla="*/ 0 w 369"/>
                  <a:gd name="T35" fmla="*/ 61 h 123"/>
                  <a:gd name="T36" fmla="*/ 3 w 369"/>
                  <a:gd name="T37" fmla="*/ 42 h 123"/>
                  <a:gd name="T38" fmla="*/ 13 w 369"/>
                  <a:gd name="T39" fmla="*/ 25 h 123"/>
                  <a:gd name="T40" fmla="*/ 25 w 369"/>
                  <a:gd name="T41" fmla="*/ 11 h 123"/>
                  <a:gd name="T42" fmla="*/ 43 w 369"/>
                  <a:gd name="T43" fmla="*/ 3 h 123"/>
                  <a:gd name="T44" fmla="*/ 62 w 369"/>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123">
                    <a:moveTo>
                      <a:pt x="62" y="0"/>
                    </a:moveTo>
                    <a:lnTo>
                      <a:pt x="308" y="0"/>
                    </a:lnTo>
                    <a:lnTo>
                      <a:pt x="327" y="3"/>
                    </a:lnTo>
                    <a:lnTo>
                      <a:pt x="344" y="11"/>
                    </a:lnTo>
                    <a:lnTo>
                      <a:pt x="358" y="25"/>
                    </a:lnTo>
                    <a:lnTo>
                      <a:pt x="366" y="42"/>
                    </a:lnTo>
                    <a:lnTo>
                      <a:pt x="369" y="61"/>
                    </a:lnTo>
                    <a:lnTo>
                      <a:pt x="366" y="81"/>
                    </a:lnTo>
                    <a:lnTo>
                      <a:pt x="358" y="98"/>
                    </a:lnTo>
                    <a:lnTo>
                      <a:pt x="344" y="112"/>
                    </a:lnTo>
                    <a:lnTo>
                      <a:pt x="327" y="120"/>
                    </a:lnTo>
                    <a:lnTo>
                      <a:pt x="308" y="123"/>
                    </a:lnTo>
                    <a:lnTo>
                      <a:pt x="62" y="123"/>
                    </a:lnTo>
                    <a:lnTo>
                      <a:pt x="43" y="120"/>
                    </a:lnTo>
                    <a:lnTo>
                      <a:pt x="25" y="112"/>
                    </a:lnTo>
                    <a:lnTo>
                      <a:pt x="13" y="98"/>
                    </a:lnTo>
                    <a:lnTo>
                      <a:pt x="3" y="81"/>
                    </a:lnTo>
                    <a:lnTo>
                      <a:pt x="0" y="61"/>
                    </a:lnTo>
                    <a:lnTo>
                      <a:pt x="3" y="42"/>
                    </a:lnTo>
                    <a:lnTo>
                      <a:pt x="13" y="25"/>
                    </a:lnTo>
                    <a:lnTo>
                      <a:pt x="25" y="11"/>
                    </a:lnTo>
                    <a:lnTo>
                      <a:pt x="43"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40" name="Freeform 45">
                <a:extLst>
                  <a:ext uri="{FF2B5EF4-FFF2-40B4-BE49-F238E27FC236}">
                    <a16:creationId xmlns:a16="http://schemas.microsoft.com/office/drawing/2014/main" id="{4EECD7BB-F279-4112-90F5-F20DB5D97BA7}"/>
                  </a:ext>
                </a:extLst>
              </p:cNvPr>
              <p:cNvSpPr>
                <a:spLocks/>
              </p:cNvSpPr>
              <p:nvPr/>
            </p:nvSpPr>
            <p:spPr bwMode="auto">
              <a:xfrm>
                <a:off x="1685925" y="5183188"/>
                <a:ext cx="79375" cy="79375"/>
              </a:xfrm>
              <a:custGeom>
                <a:avLst/>
                <a:gdLst>
                  <a:gd name="T0" fmla="*/ 236 w 297"/>
                  <a:gd name="T1" fmla="*/ 0 h 298"/>
                  <a:gd name="T2" fmla="*/ 250 w 297"/>
                  <a:gd name="T3" fmla="*/ 2 h 298"/>
                  <a:gd name="T4" fmla="*/ 265 w 297"/>
                  <a:gd name="T5" fmla="*/ 8 h 298"/>
                  <a:gd name="T6" fmla="*/ 279 w 297"/>
                  <a:gd name="T7" fmla="*/ 18 h 298"/>
                  <a:gd name="T8" fmla="*/ 289 w 297"/>
                  <a:gd name="T9" fmla="*/ 31 h 298"/>
                  <a:gd name="T10" fmla="*/ 294 w 297"/>
                  <a:gd name="T11" fmla="*/ 46 h 298"/>
                  <a:gd name="T12" fmla="*/ 297 w 297"/>
                  <a:gd name="T13" fmla="*/ 62 h 298"/>
                  <a:gd name="T14" fmla="*/ 294 w 297"/>
                  <a:gd name="T15" fmla="*/ 78 h 298"/>
                  <a:gd name="T16" fmla="*/ 289 w 297"/>
                  <a:gd name="T17" fmla="*/ 93 h 298"/>
                  <a:gd name="T18" fmla="*/ 279 w 297"/>
                  <a:gd name="T19" fmla="*/ 105 h 298"/>
                  <a:gd name="T20" fmla="*/ 105 w 297"/>
                  <a:gd name="T21" fmla="*/ 281 h 298"/>
                  <a:gd name="T22" fmla="*/ 92 w 297"/>
                  <a:gd name="T23" fmla="*/ 291 h 298"/>
                  <a:gd name="T24" fmla="*/ 77 w 297"/>
                  <a:gd name="T25" fmla="*/ 296 h 298"/>
                  <a:gd name="T26" fmla="*/ 62 w 297"/>
                  <a:gd name="T27" fmla="*/ 298 h 298"/>
                  <a:gd name="T28" fmla="*/ 46 w 297"/>
                  <a:gd name="T29" fmla="*/ 296 h 298"/>
                  <a:gd name="T30" fmla="*/ 31 w 297"/>
                  <a:gd name="T31" fmla="*/ 291 h 298"/>
                  <a:gd name="T32" fmla="*/ 17 w 297"/>
                  <a:gd name="T33" fmla="*/ 281 h 298"/>
                  <a:gd name="T34" fmla="*/ 8 w 297"/>
                  <a:gd name="T35" fmla="*/ 267 h 298"/>
                  <a:gd name="T36" fmla="*/ 2 w 297"/>
                  <a:gd name="T37" fmla="*/ 252 h 298"/>
                  <a:gd name="T38" fmla="*/ 0 w 297"/>
                  <a:gd name="T39" fmla="*/ 237 h 298"/>
                  <a:gd name="T40" fmla="*/ 2 w 297"/>
                  <a:gd name="T41" fmla="*/ 221 h 298"/>
                  <a:gd name="T42" fmla="*/ 8 w 297"/>
                  <a:gd name="T43" fmla="*/ 207 h 298"/>
                  <a:gd name="T44" fmla="*/ 17 w 297"/>
                  <a:gd name="T45" fmla="*/ 193 h 298"/>
                  <a:gd name="T46" fmla="*/ 192 w 297"/>
                  <a:gd name="T47" fmla="*/ 18 h 298"/>
                  <a:gd name="T48" fmla="*/ 205 w 297"/>
                  <a:gd name="T49" fmla="*/ 8 h 298"/>
                  <a:gd name="T50" fmla="*/ 220 w 297"/>
                  <a:gd name="T51" fmla="*/ 2 h 298"/>
                  <a:gd name="T52" fmla="*/ 236 w 297"/>
                  <a:gd name="T5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298">
                    <a:moveTo>
                      <a:pt x="236" y="0"/>
                    </a:moveTo>
                    <a:lnTo>
                      <a:pt x="250" y="2"/>
                    </a:lnTo>
                    <a:lnTo>
                      <a:pt x="265" y="8"/>
                    </a:lnTo>
                    <a:lnTo>
                      <a:pt x="279" y="18"/>
                    </a:lnTo>
                    <a:lnTo>
                      <a:pt x="289" y="31"/>
                    </a:lnTo>
                    <a:lnTo>
                      <a:pt x="294" y="46"/>
                    </a:lnTo>
                    <a:lnTo>
                      <a:pt x="297" y="62"/>
                    </a:lnTo>
                    <a:lnTo>
                      <a:pt x="294" y="78"/>
                    </a:lnTo>
                    <a:lnTo>
                      <a:pt x="289" y="93"/>
                    </a:lnTo>
                    <a:lnTo>
                      <a:pt x="279" y="105"/>
                    </a:lnTo>
                    <a:lnTo>
                      <a:pt x="105" y="281"/>
                    </a:lnTo>
                    <a:lnTo>
                      <a:pt x="92" y="291"/>
                    </a:lnTo>
                    <a:lnTo>
                      <a:pt x="77" y="296"/>
                    </a:lnTo>
                    <a:lnTo>
                      <a:pt x="62" y="298"/>
                    </a:lnTo>
                    <a:lnTo>
                      <a:pt x="46" y="296"/>
                    </a:lnTo>
                    <a:lnTo>
                      <a:pt x="31" y="291"/>
                    </a:lnTo>
                    <a:lnTo>
                      <a:pt x="17" y="281"/>
                    </a:lnTo>
                    <a:lnTo>
                      <a:pt x="8" y="267"/>
                    </a:lnTo>
                    <a:lnTo>
                      <a:pt x="2" y="252"/>
                    </a:lnTo>
                    <a:lnTo>
                      <a:pt x="0" y="237"/>
                    </a:lnTo>
                    <a:lnTo>
                      <a:pt x="2" y="221"/>
                    </a:lnTo>
                    <a:lnTo>
                      <a:pt x="8" y="207"/>
                    </a:lnTo>
                    <a:lnTo>
                      <a:pt x="17" y="193"/>
                    </a:lnTo>
                    <a:lnTo>
                      <a:pt x="192" y="18"/>
                    </a:lnTo>
                    <a:lnTo>
                      <a:pt x="205" y="8"/>
                    </a:lnTo>
                    <a:lnTo>
                      <a:pt x="220" y="2"/>
                    </a:lnTo>
                    <a:lnTo>
                      <a:pt x="2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41" name="Freeform 46">
                <a:extLst>
                  <a:ext uri="{FF2B5EF4-FFF2-40B4-BE49-F238E27FC236}">
                    <a16:creationId xmlns:a16="http://schemas.microsoft.com/office/drawing/2014/main" id="{9A1DF0BB-7CB7-48EB-B632-6B663FEB36FA}"/>
                  </a:ext>
                </a:extLst>
              </p:cNvPr>
              <p:cNvSpPr>
                <a:spLocks/>
              </p:cNvSpPr>
              <p:nvPr/>
            </p:nvSpPr>
            <p:spPr bwMode="auto">
              <a:xfrm>
                <a:off x="1179513" y="5692775"/>
                <a:ext cx="79375" cy="79375"/>
              </a:xfrm>
              <a:custGeom>
                <a:avLst/>
                <a:gdLst>
                  <a:gd name="T0" fmla="*/ 235 w 297"/>
                  <a:gd name="T1" fmla="*/ 0 h 300"/>
                  <a:gd name="T2" fmla="*/ 251 w 297"/>
                  <a:gd name="T3" fmla="*/ 3 h 300"/>
                  <a:gd name="T4" fmla="*/ 266 w 297"/>
                  <a:gd name="T5" fmla="*/ 9 h 300"/>
                  <a:gd name="T6" fmla="*/ 280 w 297"/>
                  <a:gd name="T7" fmla="*/ 19 h 300"/>
                  <a:gd name="T8" fmla="*/ 289 w 297"/>
                  <a:gd name="T9" fmla="*/ 32 h 300"/>
                  <a:gd name="T10" fmla="*/ 295 w 297"/>
                  <a:gd name="T11" fmla="*/ 47 h 300"/>
                  <a:gd name="T12" fmla="*/ 297 w 297"/>
                  <a:gd name="T13" fmla="*/ 63 h 300"/>
                  <a:gd name="T14" fmla="*/ 295 w 297"/>
                  <a:gd name="T15" fmla="*/ 79 h 300"/>
                  <a:gd name="T16" fmla="*/ 289 w 297"/>
                  <a:gd name="T17" fmla="*/ 93 h 300"/>
                  <a:gd name="T18" fmla="*/ 280 w 297"/>
                  <a:gd name="T19" fmla="*/ 106 h 300"/>
                  <a:gd name="T20" fmla="*/ 105 w 297"/>
                  <a:gd name="T21" fmla="*/ 281 h 300"/>
                  <a:gd name="T22" fmla="*/ 92 w 297"/>
                  <a:gd name="T23" fmla="*/ 292 h 300"/>
                  <a:gd name="T24" fmla="*/ 77 w 297"/>
                  <a:gd name="T25" fmla="*/ 298 h 300"/>
                  <a:gd name="T26" fmla="*/ 61 w 297"/>
                  <a:gd name="T27" fmla="*/ 300 h 300"/>
                  <a:gd name="T28" fmla="*/ 45 w 297"/>
                  <a:gd name="T29" fmla="*/ 298 h 300"/>
                  <a:gd name="T30" fmla="*/ 31 w 297"/>
                  <a:gd name="T31" fmla="*/ 292 h 300"/>
                  <a:gd name="T32" fmla="*/ 18 w 297"/>
                  <a:gd name="T33" fmla="*/ 281 h 300"/>
                  <a:gd name="T34" fmla="*/ 8 w 297"/>
                  <a:gd name="T35" fmla="*/ 269 h 300"/>
                  <a:gd name="T36" fmla="*/ 2 w 297"/>
                  <a:gd name="T37" fmla="*/ 254 h 300"/>
                  <a:gd name="T38" fmla="*/ 0 w 297"/>
                  <a:gd name="T39" fmla="*/ 238 h 300"/>
                  <a:gd name="T40" fmla="*/ 2 w 297"/>
                  <a:gd name="T41" fmla="*/ 222 h 300"/>
                  <a:gd name="T42" fmla="*/ 8 w 297"/>
                  <a:gd name="T43" fmla="*/ 207 h 300"/>
                  <a:gd name="T44" fmla="*/ 18 w 297"/>
                  <a:gd name="T45" fmla="*/ 195 h 300"/>
                  <a:gd name="T46" fmla="*/ 192 w 297"/>
                  <a:gd name="T47" fmla="*/ 19 h 300"/>
                  <a:gd name="T48" fmla="*/ 205 w 297"/>
                  <a:gd name="T49" fmla="*/ 9 h 300"/>
                  <a:gd name="T50" fmla="*/ 220 w 297"/>
                  <a:gd name="T51" fmla="*/ 3 h 300"/>
                  <a:gd name="T52" fmla="*/ 235 w 297"/>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300">
                    <a:moveTo>
                      <a:pt x="235" y="0"/>
                    </a:moveTo>
                    <a:lnTo>
                      <a:pt x="251" y="3"/>
                    </a:lnTo>
                    <a:lnTo>
                      <a:pt x="266" y="9"/>
                    </a:lnTo>
                    <a:lnTo>
                      <a:pt x="280" y="19"/>
                    </a:lnTo>
                    <a:lnTo>
                      <a:pt x="289" y="32"/>
                    </a:lnTo>
                    <a:lnTo>
                      <a:pt x="295" y="47"/>
                    </a:lnTo>
                    <a:lnTo>
                      <a:pt x="297" y="63"/>
                    </a:lnTo>
                    <a:lnTo>
                      <a:pt x="295" y="79"/>
                    </a:lnTo>
                    <a:lnTo>
                      <a:pt x="289" y="93"/>
                    </a:lnTo>
                    <a:lnTo>
                      <a:pt x="280" y="106"/>
                    </a:lnTo>
                    <a:lnTo>
                      <a:pt x="105" y="281"/>
                    </a:lnTo>
                    <a:lnTo>
                      <a:pt x="92" y="292"/>
                    </a:lnTo>
                    <a:lnTo>
                      <a:pt x="77" y="298"/>
                    </a:lnTo>
                    <a:lnTo>
                      <a:pt x="61" y="300"/>
                    </a:lnTo>
                    <a:lnTo>
                      <a:pt x="45" y="298"/>
                    </a:lnTo>
                    <a:lnTo>
                      <a:pt x="31" y="292"/>
                    </a:lnTo>
                    <a:lnTo>
                      <a:pt x="18" y="281"/>
                    </a:lnTo>
                    <a:lnTo>
                      <a:pt x="8" y="269"/>
                    </a:lnTo>
                    <a:lnTo>
                      <a:pt x="2" y="254"/>
                    </a:lnTo>
                    <a:lnTo>
                      <a:pt x="0" y="238"/>
                    </a:lnTo>
                    <a:lnTo>
                      <a:pt x="2" y="222"/>
                    </a:lnTo>
                    <a:lnTo>
                      <a:pt x="8" y="207"/>
                    </a:lnTo>
                    <a:lnTo>
                      <a:pt x="18" y="195"/>
                    </a:lnTo>
                    <a:lnTo>
                      <a:pt x="192" y="19"/>
                    </a:lnTo>
                    <a:lnTo>
                      <a:pt x="205" y="9"/>
                    </a:lnTo>
                    <a:lnTo>
                      <a:pt x="220" y="3"/>
                    </a:lnTo>
                    <a:lnTo>
                      <a:pt x="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43" name="Freeform 47">
                <a:extLst>
                  <a:ext uri="{FF2B5EF4-FFF2-40B4-BE49-F238E27FC236}">
                    <a16:creationId xmlns:a16="http://schemas.microsoft.com/office/drawing/2014/main" id="{87BDE95A-AE06-4F89-8D06-E605C6842FE8}"/>
                  </a:ext>
                </a:extLst>
              </p:cNvPr>
              <p:cNvSpPr>
                <a:spLocks/>
              </p:cNvSpPr>
              <p:nvPr/>
            </p:nvSpPr>
            <p:spPr bwMode="auto">
              <a:xfrm>
                <a:off x="1685925" y="5692775"/>
                <a:ext cx="79375" cy="79375"/>
              </a:xfrm>
              <a:custGeom>
                <a:avLst/>
                <a:gdLst>
                  <a:gd name="T0" fmla="*/ 62 w 297"/>
                  <a:gd name="T1" fmla="*/ 0 h 300"/>
                  <a:gd name="T2" fmla="*/ 77 w 297"/>
                  <a:gd name="T3" fmla="*/ 3 h 300"/>
                  <a:gd name="T4" fmla="*/ 92 w 297"/>
                  <a:gd name="T5" fmla="*/ 9 h 300"/>
                  <a:gd name="T6" fmla="*/ 105 w 297"/>
                  <a:gd name="T7" fmla="*/ 19 h 300"/>
                  <a:gd name="T8" fmla="*/ 279 w 297"/>
                  <a:gd name="T9" fmla="*/ 195 h 300"/>
                  <a:gd name="T10" fmla="*/ 289 w 297"/>
                  <a:gd name="T11" fmla="*/ 207 h 300"/>
                  <a:gd name="T12" fmla="*/ 294 w 297"/>
                  <a:gd name="T13" fmla="*/ 222 h 300"/>
                  <a:gd name="T14" fmla="*/ 297 w 297"/>
                  <a:gd name="T15" fmla="*/ 238 h 300"/>
                  <a:gd name="T16" fmla="*/ 294 w 297"/>
                  <a:gd name="T17" fmla="*/ 254 h 300"/>
                  <a:gd name="T18" fmla="*/ 289 w 297"/>
                  <a:gd name="T19" fmla="*/ 269 h 300"/>
                  <a:gd name="T20" fmla="*/ 279 w 297"/>
                  <a:gd name="T21" fmla="*/ 281 h 300"/>
                  <a:gd name="T22" fmla="*/ 266 w 297"/>
                  <a:gd name="T23" fmla="*/ 292 h 300"/>
                  <a:gd name="T24" fmla="*/ 251 w 297"/>
                  <a:gd name="T25" fmla="*/ 298 h 300"/>
                  <a:gd name="T26" fmla="*/ 236 w 297"/>
                  <a:gd name="T27" fmla="*/ 300 h 300"/>
                  <a:gd name="T28" fmla="*/ 220 w 297"/>
                  <a:gd name="T29" fmla="*/ 298 h 300"/>
                  <a:gd name="T30" fmla="*/ 205 w 297"/>
                  <a:gd name="T31" fmla="*/ 292 h 300"/>
                  <a:gd name="T32" fmla="*/ 192 w 297"/>
                  <a:gd name="T33" fmla="*/ 281 h 300"/>
                  <a:gd name="T34" fmla="*/ 17 w 297"/>
                  <a:gd name="T35" fmla="*/ 106 h 300"/>
                  <a:gd name="T36" fmla="*/ 8 w 297"/>
                  <a:gd name="T37" fmla="*/ 93 h 300"/>
                  <a:gd name="T38" fmla="*/ 2 w 297"/>
                  <a:gd name="T39" fmla="*/ 79 h 300"/>
                  <a:gd name="T40" fmla="*/ 0 w 297"/>
                  <a:gd name="T41" fmla="*/ 63 h 300"/>
                  <a:gd name="T42" fmla="*/ 2 w 297"/>
                  <a:gd name="T43" fmla="*/ 47 h 300"/>
                  <a:gd name="T44" fmla="*/ 8 w 297"/>
                  <a:gd name="T45" fmla="*/ 32 h 300"/>
                  <a:gd name="T46" fmla="*/ 17 w 297"/>
                  <a:gd name="T47" fmla="*/ 19 h 300"/>
                  <a:gd name="T48" fmla="*/ 31 w 297"/>
                  <a:gd name="T49" fmla="*/ 9 h 300"/>
                  <a:gd name="T50" fmla="*/ 46 w 297"/>
                  <a:gd name="T51" fmla="*/ 3 h 300"/>
                  <a:gd name="T52" fmla="*/ 62 w 297"/>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300">
                    <a:moveTo>
                      <a:pt x="62" y="0"/>
                    </a:moveTo>
                    <a:lnTo>
                      <a:pt x="77" y="3"/>
                    </a:lnTo>
                    <a:lnTo>
                      <a:pt x="92" y="9"/>
                    </a:lnTo>
                    <a:lnTo>
                      <a:pt x="105" y="19"/>
                    </a:lnTo>
                    <a:lnTo>
                      <a:pt x="279" y="195"/>
                    </a:lnTo>
                    <a:lnTo>
                      <a:pt x="289" y="207"/>
                    </a:lnTo>
                    <a:lnTo>
                      <a:pt x="294" y="222"/>
                    </a:lnTo>
                    <a:lnTo>
                      <a:pt x="297" y="238"/>
                    </a:lnTo>
                    <a:lnTo>
                      <a:pt x="294" y="254"/>
                    </a:lnTo>
                    <a:lnTo>
                      <a:pt x="289" y="269"/>
                    </a:lnTo>
                    <a:lnTo>
                      <a:pt x="279" y="281"/>
                    </a:lnTo>
                    <a:lnTo>
                      <a:pt x="266" y="292"/>
                    </a:lnTo>
                    <a:lnTo>
                      <a:pt x="251" y="298"/>
                    </a:lnTo>
                    <a:lnTo>
                      <a:pt x="236" y="300"/>
                    </a:lnTo>
                    <a:lnTo>
                      <a:pt x="220" y="298"/>
                    </a:lnTo>
                    <a:lnTo>
                      <a:pt x="205" y="292"/>
                    </a:lnTo>
                    <a:lnTo>
                      <a:pt x="192" y="281"/>
                    </a:lnTo>
                    <a:lnTo>
                      <a:pt x="17" y="106"/>
                    </a:lnTo>
                    <a:lnTo>
                      <a:pt x="8" y="93"/>
                    </a:lnTo>
                    <a:lnTo>
                      <a:pt x="2" y="79"/>
                    </a:lnTo>
                    <a:lnTo>
                      <a:pt x="0" y="63"/>
                    </a:lnTo>
                    <a:lnTo>
                      <a:pt x="2" y="47"/>
                    </a:lnTo>
                    <a:lnTo>
                      <a:pt x="8" y="32"/>
                    </a:lnTo>
                    <a:lnTo>
                      <a:pt x="17" y="19"/>
                    </a:lnTo>
                    <a:lnTo>
                      <a:pt x="31" y="9"/>
                    </a:lnTo>
                    <a:lnTo>
                      <a:pt x="46"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44" name="Freeform 48">
                <a:extLst>
                  <a:ext uri="{FF2B5EF4-FFF2-40B4-BE49-F238E27FC236}">
                    <a16:creationId xmlns:a16="http://schemas.microsoft.com/office/drawing/2014/main" id="{F52DB5BA-C4F1-461E-A24B-F0ED4964868F}"/>
                  </a:ext>
                </a:extLst>
              </p:cNvPr>
              <p:cNvSpPr>
                <a:spLocks/>
              </p:cNvSpPr>
              <p:nvPr/>
            </p:nvSpPr>
            <p:spPr bwMode="auto">
              <a:xfrm>
                <a:off x="1179513" y="5183188"/>
                <a:ext cx="79375" cy="79375"/>
              </a:xfrm>
              <a:custGeom>
                <a:avLst/>
                <a:gdLst>
                  <a:gd name="T0" fmla="*/ 61 w 297"/>
                  <a:gd name="T1" fmla="*/ 0 h 298"/>
                  <a:gd name="T2" fmla="*/ 77 w 297"/>
                  <a:gd name="T3" fmla="*/ 2 h 298"/>
                  <a:gd name="T4" fmla="*/ 92 w 297"/>
                  <a:gd name="T5" fmla="*/ 8 h 298"/>
                  <a:gd name="T6" fmla="*/ 105 w 297"/>
                  <a:gd name="T7" fmla="*/ 18 h 298"/>
                  <a:gd name="T8" fmla="*/ 280 w 297"/>
                  <a:gd name="T9" fmla="*/ 193 h 298"/>
                  <a:gd name="T10" fmla="*/ 289 w 297"/>
                  <a:gd name="T11" fmla="*/ 207 h 298"/>
                  <a:gd name="T12" fmla="*/ 295 w 297"/>
                  <a:gd name="T13" fmla="*/ 221 h 298"/>
                  <a:gd name="T14" fmla="*/ 297 w 297"/>
                  <a:gd name="T15" fmla="*/ 237 h 298"/>
                  <a:gd name="T16" fmla="*/ 295 w 297"/>
                  <a:gd name="T17" fmla="*/ 252 h 298"/>
                  <a:gd name="T18" fmla="*/ 289 w 297"/>
                  <a:gd name="T19" fmla="*/ 267 h 298"/>
                  <a:gd name="T20" fmla="*/ 280 w 297"/>
                  <a:gd name="T21" fmla="*/ 281 h 298"/>
                  <a:gd name="T22" fmla="*/ 266 w 297"/>
                  <a:gd name="T23" fmla="*/ 291 h 298"/>
                  <a:gd name="T24" fmla="*/ 251 w 297"/>
                  <a:gd name="T25" fmla="*/ 296 h 298"/>
                  <a:gd name="T26" fmla="*/ 235 w 297"/>
                  <a:gd name="T27" fmla="*/ 298 h 298"/>
                  <a:gd name="T28" fmla="*/ 220 w 297"/>
                  <a:gd name="T29" fmla="*/ 296 h 298"/>
                  <a:gd name="T30" fmla="*/ 205 w 297"/>
                  <a:gd name="T31" fmla="*/ 291 h 298"/>
                  <a:gd name="T32" fmla="*/ 192 w 297"/>
                  <a:gd name="T33" fmla="*/ 281 h 298"/>
                  <a:gd name="T34" fmla="*/ 18 w 297"/>
                  <a:gd name="T35" fmla="*/ 105 h 298"/>
                  <a:gd name="T36" fmla="*/ 8 w 297"/>
                  <a:gd name="T37" fmla="*/ 93 h 298"/>
                  <a:gd name="T38" fmla="*/ 2 w 297"/>
                  <a:gd name="T39" fmla="*/ 78 h 298"/>
                  <a:gd name="T40" fmla="*/ 0 w 297"/>
                  <a:gd name="T41" fmla="*/ 62 h 298"/>
                  <a:gd name="T42" fmla="*/ 2 w 297"/>
                  <a:gd name="T43" fmla="*/ 46 h 298"/>
                  <a:gd name="T44" fmla="*/ 8 w 297"/>
                  <a:gd name="T45" fmla="*/ 31 h 298"/>
                  <a:gd name="T46" fmla="*/ 18 w 297"/>
                  <a:gd name="T47" fmla="*/ 18 h 298"/>
                  <a:gd name="T48" fmla="*/ 32 w 297"/>
                  <a:gd name="T49" fmla="*/ 8 h 298"/>
                  <a:gd name="T50" fmla="*/ 47 w 297"/>
                  <a:gd name="T51" fmla="*/ 2 h 298"/>
                  <a:gd name="T52" fmla="*/ 61 w 297"/>
                  <a:gd name="T5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298">
                    <a:moveTo>
                      <a:pt x="61" y="0"/>
                    </a:moveTo>
                    <a:lnTo>
                      <a:pt x="77" y="2"/>
                    </a:lnTo>
                    <a:lnTo>
                      <a:pt x="92" y="8"/>
                    </a:lnTo>
                    <a:lnTo>
                      <a:pt x="105" y="18"/>
                    </a:lnTo>
                    <a:lnTo>
                      <a:pt x="280" y="193"/>
                    </a:lnTo>
                    <a:lnTo>
                      <a:pt x="289" y="207"/>
                    </a:lnTo>
                    <a:lnTo>
                      <a:pt x="295" y="221"/>
                    </a:lnTo>
                    <a:lnTo>
                      <a:pt x="297" y="237"/>
                    </a:lnTo>
                    <a:lnTo>
                      <a:pt x="295" y="252"/>
                    </a:lnTo>
                    <a:lnTo>
                      <a:pt x="289" y="267"/>
                    </a:lnTo>
                    <a:lnTo>
                      <a:pt x="280" y="281"/>
                    </a:lnTo>
                    <a:lnTo>
                      <a:pt x="266" y="291"/>
                    </a:lnTo>
                    <a:lnTo>
                      <a:pt x="251" y="296"/>
                    </a:lnTo>
                    <a:lnTo>
                      <a:pt x="235" y="298"/>
                    </a:lnTo>
                    <a:lnTo>
                      <a:pt x="220" y="296"/>
                    </a:lnTo>
                    <a:lnTo>
                      <a:pt x="205" y="291"/>
                    </a:lnTo>
                    <a:lnTo>
                      <a:pt x="192" y="281"/>
                    </a:lnTo>
                    <a:lnTo>
                      <a:pt x="18" y="105"/>
                    </a:lnTo>
                    <a:lnTo>
                      <a:pt x="8" y="93"/>
                    </a:lnTo>
                    <a:lnTo>
                      <a:pt x="2" y="78"/>
                    </a:lnTo>
                    <a:lnTo>
                      <a:pt x="0" y="62"/>
                    </a:lnTo>
                    <a:lnTo>
                      <a:pt x="2" y="46"/>
                    </a:lnTo>
                    <a:lnTo>
                      <a:pt x="8" y="31"/>
                    </a:lnTo>
                    <a:lnTo>
                      <a:pt x="18" y="18"/>
                    </a:lnTo>
                    <a:lnTo>
                      <a:pt x="32" y="8"/>
                    </a:lnTo>
                    <a:lnTo>
                      <a:pt x="47"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sp>
            <p:nvSpPr>
              <p:cNvPr id="145" name="Freeform 49">
                <a:extLst>
                  <a:ext uri="{FF2B5EF4-FFF2-40B4-BE49-F238E27FC236}">
                    <a16:creationId xmlns:a16="http://schemas.microsoft.com/office/drawing/2014/main" id="{F8E8DF00-A9C8-4A88-9798-F2AB3BE9EA4A}"/>
                  </a:ext>
                </a:extLst>
              </p:cNvPr>
              <p:cNvSpPr>
                <a:spLocks/>
              </p:cNvSpPr>
              <p:nvPr/>
            </p:nvSpPr>
            <p:spPr bwMode="auto">
              <a:xfrm>
                <a:off x="1276350" y="5281613"/>
                <a:ext cx="212725" cy="212725"/>
              </a:xfrm>
              <a:custGeom>
                <a:avLst/>
                <a:gdLst>
                  <a:gd name="T0" fmla="*/ 737 w 800"/>
                  <a:gd name="T1" fmla="*/ 0 h 806"/>
                  <a:gd name="T2" fmla="*/ 758 w 800"/>
                  <a:gd name="T3" fmla="*/ 3 h 806"/>
                  <a:gd name="T4" fmla="*/ 775 w 800"/>
                  <a:gd name="T5" fmla="*/ 13 h 806"/>
                  <a:gd name="T6" fmla="*/ 788 w 800"/>
                  <a:gd name="T7" fmla="*/ 26 h 806"/>
                  <a:gd name="T8" fmla="*/ 797 w 800"/>
                  <a:gd name="T9" fmla="*/ 43 h 806"/>
                  <a:gd name="T10" fmla="*/ 800 w 800"/>
                  <a:gd name="T11" fmla="*/ 63 h 806"/>
                  <a:gd name="T12" fmla="*/ 797 w 800"/>
                  <a:gd name="T13" fmla="*/ 82 h 806"/>
                  <a:gd name="T14" fmla="*/ 788 w 800"/>
                  <a:gd name="T15" fmla="*/ 100 h 806"/>
                  <a:gd name="T16" fmla="*/ 775 w 800"/>
                  <a:gd name="T17" fmla="*/ 112 h 806"/>
                  <a:gd name="T18" fmla="*/ 758 w 800"/>
                  <a:gd name="T19" fmla="*/ 122 h 806"/>
                  <a:gd name="T20" fmla="*/ 737 w 800"/>
                  <a:gd name="T21" fmla="*/ 125 h 806"/>
                  <a:gd name="T22" fmla="*/ 676 w 800"/>
                  <a:gd name="T23" fmla="*/ 128 h 806"/>
                  <a:gd name="T24" fmla="*/ 615 w 800"/>
                  <a:gd name="T25" fmla="*/ 138 h 806"/>
                  <a:gd name="T26" fmla="*/ 556 w 800"/>
                  <a:gd name="T27" fmla="*/ 152 h 806"/>
                  <a:gd name="T28" fmla="*/ 499 w 800"/>
                  <a:gd name="T29" fmla="*/ 174 h 806"/>
                  <a:gd name="T30" fmla="*/ 446 w 800"/>
                  <a:gd name="T31" fmla="*/ 200 h 806"/>
                  <a:gd name="T32" fmla="*/ 394 w 800"/>
                  <a:gd name="T33" fmla="*/ 231 h 806"/>
                  <a:gd name="T34" fmla="*/ 347 w 800"/>
                  <a:gd name="T35" fmla="*/ 266 h 806"/>
                  <a:gd name="T36" fmla="*/ 303 w 800"/>
                  <a:gd name="T37" fmla="*/ 307 h 806"/>
                  <a:gd name="T38" fmla="*/ 263 w 800"/>
                  <a:gd name="T39" fmla="*/ 350 h 806"/>
                  <a:gd name="T40" fmla="*/ 228 w 800"/>
                  <a:gd name="T41" fmla="*/ 399 h 806"/>
                  <a:gd name="T42" fmla="*/ 197 w 800"/>
                  <a:gd name="T43" fmla="*/ 449 h 806"/>
                  <a:gd name="T44" fmla="*/ 172 w 800"/>
                  <a:gd name="T45" fmla="*/ 503 h 806"/>
                  <a:gd name="T46" fmla="*/ 151 w 800"/>
                  <a:gd name="T47" fmla="*/ 560 h 806"/>
                  <a:gd name="T48" fmla="*/ 135 w 800"/>
                  <a:gd name="T49" fmla="*/ 619 h 806"/>
                  <a:gd name="T50" fmla="*/ 126 w 800"/>
                  <a:gd name="T51" fmla="*/ 681 h 806"/>
                  <a:gd name="T52" fmla="*/ 122 w 800"/>
                  <a:gd name="T53" fmla="*/ 744 h 806"/>
                  <a:gd name="T54" fmla="*/ 119 w 800"/>
                  <a:gd name="T55" fmla="*/ 764 h 806"/>
                  <a:gd name="T56" fmla="*/ 111 w 800"/>
                  <a:gd name="T57" fmla="*/ 781 h 806"/>
                  <a:gd name="T58" fmla="*/ 97 w 800"/>
                  <a:gd name="T59" fmla="*/ 795 h 806"/>
                  <a:gd name="T60" fmla="*/ 80 w 800"/>
                  <a:gd name="T61" fmla="*/ 803 h 806"/>
                  <a:gd name="T62" fmla="*/ 62 w 800"/>
                  <a:gd name="T63" fmla="*/ 806 h 806"/>
                  <a:gd name="T64" fmla="*/ 42 w 800"/>
                  <a:gd name="T65" fmla="*/ 803 h 806"/>
                  <a:gd name="T66" fmla="*/ 25 w 800"/>
                  <a:gd name="T67" fmla="*/ 795 h 806"/>
                  <a:gd name="T68" fmla="*/ 11 w 800"/>
                  <a:gd name="T69" fmla="*/ 781 h 806"/>
                  <a:gd name="T70" fmla="*/ 3 w 800"/>
                  <a:gd name="T71" fmla="*/ 764 h 806"/>
                  <a:gd name="T72" fmla="*/ 0 w 800"/>
                  <a:gd name="T73" fmla="*/ 744 h 806"/>
                  <a:gd name="T74" fmla="*/ 3 w 800"/>
                  <a:gd name="T75" fmla="*/ 676 h 806"/>
                  <a:gd name="T76" fmla="*/ 11 w 800"/>
                  <a:gd name="T77" fmla="*/ 611 h 806"/>
                  <a:gd name="T78" fmla="*/ 26 w 800"/>
                  <a:gd name="T79" fmla="*/ 546 h 806"/>
                  <a:gd name="T80" fmla="*/ 46 w 800"/>
                  <a:gd name="T81" fmla="*/ 485 h 806"/>
                  <a:gd name="T82" fmla="*/ 71 w 800"/>
                  <a:gd name="T83" fmla="*/ 426 h 806"/>
                  <a:gd name="T84" fmla="*/ 100 w 800"/>
                  <a:gd name="T85" fmla="*/ 369 h 806"/>
                  <a:gd name="T86" fmla="*/ 135 w 800"/>
                  <a:gd name="T87" fmla="*/ 316 h 806"/>
                  <a:gd name="T88" fmla="*/ 174 w 800"/>
                  <a:gd name="T89" fmla="*/ 265 h 806"/>
                  <a:gd name="T90" fmla="*/ 216 w 800"/>
                  <a:gd name="T91" fmla="*/ 219 h 806"/>
                  <a:gd name="T92" fmla="*/ 263 w 800"/>
                  <a:gd name="T93" fmla="*/ 176 h 806"/>
                  <a:gd name="T94" fmla="*/ 312 w 800"/>
                  <a:gd name="T95" fmla="*/ 137 h 806"/>
                  <a:gd name="T96" fmla="*/ 366 w 800"/>
                  <a:gd name="T97" fmla="*/ 102 h 806"/>
                  <a:gd name="T98" fmla="*/ 422 w 800"/>
                  <a:gd name="T99" fmla="*/ 72 h 806"/>
                  <a:gd name="T100" fmla="*/ 481 w 800"/>
                  <a:gd name="T101" fmla="*/ 47 h 806"/>
                  <a:gd name="T102" fmla="*/ 542 w 800"/>
                  <a:gd name="T103" fmla="*/ 27 h 806"/>
                  <a:gd name="T104" fmla="*/ 606 w 800"/>
                  <a:gd name="T105" fmla="*/ 13 h 806"/>
                  <a:gd name="T106" fmla="*/ 671 w 800"/>
                  <a:gd name="T107" fmla="*/ 3 h 806"/>
                  <a:gd name="T108" fmla="*/ 737 w 800"/>
                  <a:gd name="T109"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0" h="806">
                    <a:moveTo>
                      <a:pt x="737" y="0"/>
                    </a:moveTo>
                    <a:lnTo>
                      <a:pt x="758" y="3"/>
                    </a:lnTo>
                    <a:lnTo>
                      <a:pt x="775" y="13"/>
                    </a:lnTo>
                    <a:lnTo>
                      <a:pt x="788" y="26"/>
                    </a:lnTo>
                    <a:lnTo>
                      <a:pt x="797" y="43"/>
                    </a:lnTo>
                    <a:lnTo>
                      <a:pt x="800" y="63"/>
                    </a:lnTo>
                    <a:lnTo>
                      <a:pt x="797" y="82"/>
                    </a:lnTo>
                    <a:lnTo>
                      <a:pt x="788" y="100"/>
                    </a:lnTo>
                    <a:lnTo>
                      <a:pt x="775" y="112"/>
                    </a:lnTo>
                    <a:lnTo>
                      <a:pt x="758" y="122"/>
                    </a:lnTo>
                    <a:lnTo>
                      <a:pt x="737" y="125"/>
                    </a:lnTo>
                    <a:lnTo>
                      <a:pt x="676" y="128"/>
                    </a:lnTo>
                    <a:lnTo>
                      <a:pt x="615" y="138"/>
                    </a:lnTo>
                    <a:lnTo>
                      <a:pt x="556" y="152"/>
                    </a:lnTo>
                    <a:lnTo>
                      <a:pt x="499" y="174"/>
                    </a:lnTo>
                    <a:lnTo>
                      <a:pt x="446" y="200"/>
                    </a:lnTo>
                    <a:lnTo>
                      <a:pt x="394" y="231"/>
                    </a:lnTo>
                    <a:lnTo>
                      <a:pt x="347" y="266"/>
                    </a:lnTo>
                    <a:lnTo>
                      <a:pt x="303" y="307"/>
                    </a:lnTo>
                    <a:lnTo>
                      <a:pt x="263" y="350"/>
                    </a:lnTo>
                    <a:lnTo>
                      <a:pt x="228" y="399"/>
                    </a:lnTo>
                    <a:lnTo>
                      <a:pt x="197" y="449"/>
                    </a:lnTo>
                    <a:lnTo>
                      <a:pt x="172" y="503"/>
                    </a:lnTo>
                    <a:lnTo>
                      <a:pt x="151" y="560"/>
                    </a:lnTo>
                    <a:lnTo>
                      <a:pt x="135" y="619"/>
                    </a:lnTo>
                    <a:lnTo>
                      <a:pt x="126" y="681"/>
                    </a:lnTo>
                    <a:lnTo>
                      <a:pt x="122" y="744"/>
                    </a:lnTo>
                    <a:lnTo>
                      <a:pt x="119" y="764"/>
                    </a:lnTo>
                    <a:lnTo>
                      <a:pt x="111" y="781"/>
                    </a:lnTo>
                    <a:lnTo>
                      <a:pt x="97" y="795"/>
                    </a:lnTo>
                    <a:lnTo>
                      <a:pt x="80" y="803"/>
                    </a:lnTo>
                    <a:lnTo>
                      <a:pt x="62" y="806"/>
                    </a:lnTo>
                    <a:lnTo>
                      <a:pt x="42" y="803"/>
                    </a:lnTo>
                    <a:lnTo>
                      <a:pt x="25" y="795"/>
                    </a:lnTo>
                    <a:lnTo>
                      <a:pt x="11" y="781"/>
                    </a:lnTo>
                    <a:lnTo>
                      <a:pt x="3" y="764"/>
                    </a:lnTo>
                    <a:lnTo>
                      <a:pt x="0" y="744"/>
                    </a:lnTo>
                    <a:lnTo>
                      <a:pt x="3" y="676"/>
                    </a:lnTo>
                    <a:lnTo>
                      <a:pt x="11" y="611"/>
                    </a:lnTo>
                    <a:lnTo>
                      <a:pt x="26" y="546"/>
                    </a:lnTo>
                    <a:lnTo>
                      <a:pt x="46" y="485"/>
                    </a:lnTo>
                    <a:lnTo>
                      <a:pt x="71" y="426"/>
                    </a:lnTo>
                    <a:lnTo>
                      <a:pt x="100" y="369"/>
                    </a:lnTo>
                    <a:lnTo>
                      <a:pt x="135" y="316"/>
                    </a:lnTo>
                    <a:lnTo>
                      <a:pt x="174" y="265"/>
                    </a:lnTo>
                    <a:lnTo>
                      <a:pt x="216" y="219"/>
                    </a:lnTo>
                    <a:lnTo>
                      <a:pt x="263" y="176"/>
                    </a:lnTo>
                    <a:lnTo>
                      <a:pt x="312" y="137"/>
                    </a:lnTo>
                    <a:lnTo>
                      <a:pt x="366" y="102"/>
                    </a:lnTo>
                    <a:lnTo>
                      <a:pt x="422" y="72"/>
                    </a:lnTo>
                    <a:lnTo>
                      <a:pt x="481" y="47"/>
                    </a:lnTo>
                    <a:lnTo>
                      <a:pt x="542" y="27"/>
                    </a:lnTo>
                    <a:lnTo>
                      <a:pt x="606" y="13"/>
                    </a:lnTo>
                    <a:lnTo>
                      <a:pt x="671" y="3"/>
                    </a:lnTo>
                    <a:lnTo>
                      <a:pt x="7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IN">
                  <a:solidFill>
                    <a:srgbClr val="002E63"/>
                  </a:solidFill>
                  <a:latin typeface="Verdana"/>
                </a:endParaRPr>
              </a:p>
            </p:txBody>
          </p:sp>
        </p:grpSp>
        <p:sp>
          <p:nvSpPr>
            <p:cNvPr id="108" name="TextBox 112">
              <a:extLst>
                <a:ext uri="{FF2B5EF4-FFF2-40B4-BE49-F238E27FC236}">
                  <a16:creationId xmlns:a16="http://schemas.microsoft.com/office/drawing/2014/main" id="{7C34812C-B976-488E-8ADB-CF19EF4A28BC}"/>
                </a:ext>
              </a:extLst>
            </p:cNvPr>
            <p:cNvSpPr txBox="1"/>
            <p:nvPr/>
          </p:nvSpPr>
          <p:spPr>
            <a:xfrm>
              <a:off x="3845291" y="825529"/>
              <a:ext cx="236918" cy="473669"/>
            </a:xfrm>
            <a:prstGeom prst="rect">
              <a:avLst/>
            </a:prstGeom>
            <a:noFill/>
          </p:spPr>
          <p:txBody>
            <a:bodyPr wrap="none" rtlCol="0">
              <a:spAutoFit/>
            </a:bodyPr>
            <a:lstStyle/>
            <a:p>
              <a:pPr algn="ctr" defTabSz="1219170"/>
              <a:endParaRPr lang="en-IN" b="1" dirty="0">
                <a:solidFill>
                  <a:srgbClr val="00A6D6"/>
                </a:solidFill>
                <a:latin typeface="Arial" panose="020B0604020202020204" pitchFamily="34" charset="0"/>
                <a:cs typeface="Arial" panose="020B0604020202020204" pitchFamily="34" charset="0"/>
              </a:endParaRPr>
            </a:p>
          </p:txBody>
        </p:sp>
      </p:grpSp>
      <p:sp>
        <p:nvSpPr>
          <p:cNvPr id="149" name="TextBox 180">
            <a:extLst>
              <a:ext uri="{FF2B5EF4-FFF2-40B4-BE49-F238E27FC236}">
                <a16:creationId xmlns:a16="http://schemas.microsoft.com/office/drawing/2014/main" id="{15B489F6-700C-46DC-B5EE-D63DE9CE2EA6}"/>
              </a:ext>
            </a:extLst>
          </p:cNvPr>
          <p:cNvSpPr txBox="1"/>
          <p:nvPr/>
        </p:nvSpPr>
        <p:spPr>
          <a:xfrm>
            <a:off x="9552384" y="4869160"/>
            <a:ext cx="2069797" cy="369332"/>
          </a:xfrm>
          <a:prstGeom prst="rect">
            <a:avLst/>
          </a:prstGeom>
          <a:noFill/>
        </p:spPr>
        <p:txBody>
          <a:bodyPr wrap="none" rtlCol="0">
            <a:spAutoFit/>
          </a:bodyPr>
          <a:lstStyle/>
          <a:p>
            <a:pPr algn="ctr" defTabSz="1219170"/>
            <a:r>
              <a:rPr lang="en-IN" b="1">
                <a:solidFill>
                  <a:prstClr val="white">
                    <a:lumMod val="50000"/>
                  </a:prstClr>
                </a:solidFill>
                <a:latin typeface="Arial" panose="020B0604020202020204" pitchFamily="34" charset="0"/>
                <a:cs typeface="Arial" panose="020B0604020202020204" pitchFamily="34" charset="0"/>
              </a:rPr>
              <a:t>SOTE-UUDISTUS</a:t>
            </a:r>
            <a:endParaRPr lang="en-IN" b="1" dirty="0">
              <a:solidFill>
                <a:prstClr val="white">
                  <a:lumMod val="50000"/>
                </a:prstClr>
              </a:solidFill>
              <a:latin typeface="Arial" panose="020B0604020202020204" pitchFamily="34" charset="0"/>
              <a:cs typeface="Arial" panose="020B0604020202020204" pitchFamily="34" charset="0"/>
            </a:endParaRPr>
          </a:p>
        </p:txBody>
      </p:sp>
      <p:pic>
        <p:nvPicPr>
          <p:cNvPr id="2" name="Kuva 1">
            <a:extLst>
              <a:ext uri="{FF2B5EF4-FFF2-40B4-BE49-F238E27FC236}">
                <a16:creationId xmlns:a16="http://schemas.microsoft.com/office/drawing/2014/main" id="{BE04554D-F74F-4D96-BFD3-4ABD39358DE3}"/>
              </a:ext>
            </a:extLst>
          </p:cNvPr>
          <p:cNvPicPr>
            <a:picLocks noChangeAspect="1"/>
          </p:cNvPicPr>
          <p:nvPr/>
        </p:nvPicPr>
        <p:blipFill>
          <a:blip r:embed="rId2"/>
          <a:stretch>
            <a:fillRect/>
          </a:stretch>
        </p:blipFill>
        <p:spPr>
          <a:xfrm>
            <a:off x="7063861" y="2645725"/>
            <a:ext cx="903117" cy="388182"/>
          </a:xfrm>
          <a:prstGeom prst="rect">
            <a:avLst/>
          </a:prstGeom>
        </p:spPr>
      </p:pic>
      <p:pic>
        <p:nvPicPr>
          <p:cNvPr id="1026" name="Picture 2" descr="Terveyskylä.fi">
            <a:extLst>
              <a:ext uri="{FF2B5EF4-FFF2-40B4-BE49-F238E27FC236}">
                <a16:creationId xmlns:a16="http://schemas.microsoft.com/office/drawing/2014/main" id="{3DE98321-F1F1-45A3-933A-FC7DFA442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670" y="1440029"/>
            <a:ext cx="1229233" cy="299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tusivu - UNA Oy">
            <a:extLst>
              <a:ext uri="{FF2B5EF4-FFF2-40B4-BE49-F238E27FC236}">
                <a16:creationId xmlns:a16="http://schemas.microsoft.com/office/drawing/2014/main" id="{C01ADA52-211A-4ABD-BA9E-4B1268859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029" y="2230091"/>
            <a:ext cx="677519" cy="2299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ueiden ja kuntien sosiaali- ja terveydenhuollon  tietohallintoyhteistyöfoorumi | Kuntaliitto.fi">
            <a:extLst>
              <a:ext uri="{FF2B5EF4-FFF2-40B4-BE49-F238E27FC236}">
                <a16:creationId xmlns:a16="http://schemas.microsoft.com/office/drawing/2014/main" id="{41942F0D-6D3D-4B93-9F5C-7B658AB14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287" y="2446917"/>
            <a:ext cx="755897" cy="3559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maolo-palvelu käyttöön kouluterveydenhuollossa | Turku.fi">
            <a:extLst>
              <a:ext uri="{FF2B5EF4-FFF2-40B4-BE49-F238E27FC236}">
                <a16:creationId xmlns:a16="http://schemas.microsoft.com/office/drawing/2014/main" id="{917FCEA7-985C-467C-915D-BF2878AB7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3943" y="1786728"/>
            <a:ext cx="894789" cy="4213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ster -asiakas- ja potilastietojärjestelmä​ (APTJ) - Essote">
            <a:extLst>
              <a:ext uri="{FF2B5EF4-FFF2-40B4-BE49-F238E27FC236}">
                <a16:creationId xmlns:a16="http://schemas.microsoft.com/office/drawing/2014/main" id="{77118D2B-03E6-48A0-8DAC-C7364E6D5B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0852" y="1763681"/>
            <a:ext cx="743468" cy="4575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download of Rip Vector Graphic">
            <a:extLst>
              <a:ext uri="{FF2B5EF4-FFF2-40B4-BE49-F238E27FC236}">
                <a16:creationId xmlns:a16="http://schemas.microsoft.com/office/drawing/2014/main" id="{8CBDE648-D1AA-4E71-8FC5-DEFCAB92E1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2195" y="1831649"/>
            <a:ext cx="243140" cy="299136"/>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 descr="Free download of Rip Vector Graphic">
            <a:extLst>
              <a:ext uri="{FF2B5EF4-FFF2-40B4-BE49-F238E27FC236}">
                <a16:creationId xmlns:a16="http://schemas.microsoft.com/office/drawing/2014/main" id="{C35D0832-AB68-4943-93D2-148CCEFF34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4907" y="5485245"/>
            <a:ext cx="243140" cy="299136"/>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4" descr="Free download of Rip Vector Graphic">
            <a:extLst>
              <a:ext uri="{FF2B5EF4-FFF2-40B4-BE49-F238E27FC236}">
                <a16:creationId xmlns:a16="http://schemas.microsoft.com/office/drawing/2014/main" id="{9AE6DCB0-72B7-4C78-97F7-9E824FAAAD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2195" y="5186109"/>
            <a:ext cx="243140" cy="299136"/>
          </a:xfrm>
          <a:prstGeom prst="rect">
            <a:avLst/>
          </a:prstGeom>
          <a:noFill/>
          <a:extLst>
            <a:ext uri="{909E8E84-426E-40DD-AFC4-6F175D3DCCD1}">
              <a14:hiddenFill xmlns:a14="http://schemas.microsoft.com/office/drawing/2010/main">
                <a:solidFill>
                  <a:srgbClr val="FFFFFF"/>
                </a:solidFill>
              </a14:hiddenFill>
            </a:ext>
          </a:extLst>
        </p:spPr>
      </p:pic>
      <p:sp>
        <p:nvSpPr>
          <p:cNvPr id="152" name="Tekstiruutu 151">
            <a:extLst>
              <a:ext uri="{FF2B5EF4-FFF2-40B4-BE49-F238E27FC236}">
                <a16:creationId xmlns:a16="http://schemas.microsoft.com/office/drawing/2014/main" id="{D0F23558-369A-437E-878A-4ABAEE9B24FF}"/>
              </a:ext>
            </a:extLst>
          </p:cNvPr>
          <p:cNvSpPr txBox="1"/>
          <p:nvPr/>
        </p:nvSpPr>
        <p:spPr>
          <a:xfrm>
            <a:off x="7289235" y="2132162"/>
            <a:ext cx="1371993" cy="276999"/>
          </a:xfrm>
          <a:prstGeom prst="rect">
            <a:avLst/>
          </a:prstGeom>
          <a:noFill/>
        </p:spPr>
        <p:txBody>
          <a:bodyPr wrap="square">
            <a:spAutoFit/>
          </a:bodyPr>
          <a:lstStyle/>
          <a:p>
            <a:r>
              <a:rPr lang="fi-FI" sz="1200" b="1">
                <a:solidFill>
                  <a:schemeClr val="accent4"/>
                </a:solidFill>
              </a:rPr>
              <a:t>SADe</a:t>
            </a:r>
          </a:p>
        </p:txBody>
      </p:sp>
      <p:sp>
        <p:nvSpPr>
          <p:cNvPr id="153" name="TextBox 95">
            <a:extLst>
              <a:ext uri="{FF2B5EF4-FFF2-40B4-BE49-F238E27FC236}">
                <a16:creationId xmlns:a16="http://schemas.microsoft.com/office/drawing/2014/main" id="{C5B32CCB-111B-4E87-BDB0-3CC826F00157}"/>
              </a:ext>
            </a:extLst>
          </p:cNvPr>
          <p:cNvSpPr txBox="1"/>
          <p:nvPr/>
        </p:nvSpPr>
        <p:spPr>
          <a:xfrm>
            <a:off x="4214165" y="3639876"/>
            <a:ext cx="1881835" cy="244682"/>
          </a:xfrm>
          <a:prstGeom prst="rect">
            <a:avLst/>
          </a:prstGeom>
          <a:noFill/>
        </p:spPr>
        <p:txBody>
          <a:bodyPr wrap="square" rtlCol="0" anchor="ctr" anchorCtr="0">
            <a:spAutoFit/>
          </a:bodyPr>
          <a:lstStyle/>
          <a:p>
            <a:pPr algn="ctr" defTabSz="1219170">
              <a:lnSpc>
                <a:spcPct val="90000"/>
              </a:lnSpc>
            </a:pPr>
            <a:r>
              <a:rPr lang="en-US" sz="1100" kern="0">
                <a:solidFill>
                  <a:srgbClr val="002E63">
                    <a:lumMod val="75000"/>
                    <a:lumOff val="25000"/>
                  </a:srgbClr>
                </a:solidFill>
                <a:latin typeface="Arial" panose="020B0604020202020204" pitchFamily="34" charset="0"/>
                <a:cs typeface="Arial" panose="020B0604020202020204" pitchFamily="34" charset="0"/>
              </a:rPr>
              <a:t>KLUSTERIHANKKEET</a:t>
            </a:r>
          </a:p>
        </p:txBody>
      </p:sp>
      <p:sp>
        <p:nvSpPr>
          <p:cNvPr id="154" name="TextBox 95">
            <a:extLst>
              <a:ext uri="{FF2B5EF4-FFF2-40B4-BE49-F238E27FC236}">
                <a16:creationId xmlns:a16="http://schemas.microsoft.com/office/drawing/2014/main" id="{B8BA1687-0620-43A0-9490-A39DD3802742}"/>
              </a:ext>
            </a:extLst>
          </p:cNvPr>
          <p:cNvSpPr txBox="1"/>
          <p:nvPr/>
        </p:nvSpPr>
        <p:spPr>
          <a:xfrm>
            <a:off x="2469798" y="3949361"/>
            <a:ext cx="1881835" cy="244682"/>
          </a:xfrm>
          <a:prstGeom prst="rect">
            <a:avLst/>
          </a:prstGeom>
          <a:noFill/>
        </p:spPr>
        <p:txBody>
          <a:bodyPr wrap="square" rtlCol="0" anchor="ctr" anchorCtr="0">
            <a:spAutoFit/>
          </a:bodyPr>
          <a:lstStyle/>
          <a:p>
            <a:pPr algn="ctr" defTabSz="1219170">
              <a:lnSpc>
                <a:spcPct val="90000"/>
              </a:lnSpc>
            </a:pPr>
            <a:r>
              <a:rPr lang="en-US" sz="1100" kern="0">
                <a:solidFill>
                  <a:srgbClr val="002E63">
                    <a:lumMod val="75000"/>
                    <a:lumOff val="25000"/>
                  </a:srgbClr>
                </a:solidFill>
                <a:latin typeface="Arial" panose="020B0604020202020204" pitchFamily="34" charset="0"/>
                <a:cs typeface="Arial" panose="020B0604020202020204" pitchFamily="34" charset="0"/>
              </a:rPr>
              <a:t>VIITETIETOKANNAT</a:t>
            </a:r>
          </a:p>
        </p:txBody>
      </p:sp>
    </p:spTree>
    <p:extLst>
      <p:ext uri="{BB962C8B-B14F-4D97-AF65-F5344CB8AC3E}">
        <p14:creationId xmlns:p14="http://schemas.microsoft.com/office/powerpoint/2010/main" val="83272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8D35DE6C-263B-4EA6-B02A-F146674ADC56}"/>
              </a:ext>
            </a:extLst>
          </p:cNvPr>
          <p:cNvSpPr>
            <a:spLocks noGrp="1"/>
          </p:cNvSpPr>
          <p:nvPr>
            <p:ph type="sldNum" sz="quarter" idx="12"/>
          </p:nvPr>
        </p:nvSpPr>
        <p:spPr/>
        <p:txBody>
          <a:bodyPr/>
          <a:lstStyle/>
          <a:p>
            <a:fld id="{0861148C-697E-4B67-BDAA-872F34DF1106}" type="slidenum">
              <a:rPr lang="fi-FI" smtClean="0"/>
              <a:t>5</a:t>
            </a:fld>
            <a:endParaRPr lang="fi-FI"/>
          </a:p>
        </p:txBody>
      </p:sp>
      <p:pic>
        <p:nvPicPr>
          <p:cNvPr id="6" name="Kuva 5">
            <a:extLst>
              <a:ext uri="{FF2B5EF4-FFF2-40B4-BE49-F238E27FC236}">
                <a16:creationId xmlns:a16="http://schemas.microsoft.com/office/drawing/2014/main" id="{290E9856-EA06-4A60-94FC-B43C9F7ACC53}"/>
              </a:ext>
            </a:extLst>
          </p:cNvPr>
          <p:cNvPicPr>
            <a:picLocks noChangeAspect="1"/>
          </p:cNvPicPr>
          <p:nvPr/>
        </p:nvPicPr>
        <p:blipFill>
          <a:blip r:embed="rId2"/>
          <a:stretch>
            <a:fillRect/>
          </a:stretch>
        </p:blipFill>
        <p:spPr>
          <a:xfrm>
            <a:off x="6816080" y="584231"/>
            <a:ext cx="5130142" cy="5601131"/>
          </a:xfrm>
          <a:prstGeom prst="rect">
            <a:avLst/>
          </a:prstGeom>
        </p:spPr>
      </p:pic>
      <p:pic>
        <p:nvPicPr>
          <p:cNvPr id="10" name="Kuva 9">
            <a:extLst>
              <a:ext uri="{FF2B5EF4-FFF2-40B4-BE49-F238E27FC236}">
                <a16:creationId xmlns:a16="http://schemas.microsoft.com/office/drawing/2014/main" id="{90427017-D41E-4897-BD16-0E0CB5920FDF}"/>
              </a:ext>
            </a:extLst>
          </p:cNvPr>
          <p:cNvPicPr>
            <a:picLocks noChangeAspect="1"/>
          </p:cNvPicPr>
          <p:nvPr/>
        </p:nvPicPr>
        <p:blipFill>
          <a:blip r:embed="rId3"/>
          <a:stretch>
            <a:fillRect/>
          </a:stretch>
        </p:blipFill>
        <p:spPr>
          <a:xfrm>
            <a:off x="0" y="811702"/>
            <a:ext cx="7041524" cy="5057901"/>
          </a:xfrm>
          <a:prstGeom prst="rect">
            <a:avLst/>
          </a:prstGeom>
        </p:spPr>
      </p:pic>
    </p:spTree>
    <p:extLst>
      <p:ext uri="{BB962C8B-B14F-4D97-AF65-F5344CB8AC3E}">
        <p14:creationId xmlns:p14="http://schemas.microsoft.com/office/powerpoint/2010/main" val="250112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6638A3-9A6D-B442-8A80-03CB66806E18}"/>
              </a:ext>
            </a:extLst>
          </p:cNvPr>
          <p:cNvSpPr>
            <a:spLocks noGrp="1"/>
          </p:cNvSpPr>
          <p:nvPr>
            <p:ph type="title"/>
          </p:nvPr>
        </p:nvSpPr>
        <p:spPr>
          <a:xfrm>
            <a:off x="546070" y="341760"/>
            <a:ext cx="5116792" cy="601663"/>
          </a:xfrm>
        </p:spPr>
        <p:txBody>
          <a:bodyPr>
            <a:noAutofit/>
          </a:bodyPr>
          <a:lstStyle/>
          <a:p>
            <a:r>
              <a:rPr lang="fi-FI" sz="2800"/>
              <a:t>Mitä haasteita ratkotaan ? </a:t>
            </a:r>
            <a:endParaRPr lang="fi-FI" sz="2800" dirty="0"/>
          </a:p>
        </p:txBody>
      </p:sp>
      <p:sp>
        <p:nvSpPr>
          <p:cNvPr id="3" name="Sisällön paikkamerkki 2">
            <a:extLst>
              <a:ext uri="{FF2B5EF4-FFF2-40B4-BE49-F238E27FC236}">
                <a16:creationId xmlns:a16="http://schemas.microsoft.com/office/drawing/2014/main" id="{89A4D17C-D763-7545-90CB-118BBBE636DA}"/>
              </a:ext>
            </a:extLst>
          </p:cNvPr>
          <p:cNvSpPr>
            <a:spLocks noGrp="1"/>
          </p:cNvSpPr>
          <p:nvPr>
            <p:ph idx="1"/>
          </p:nvPr>
        </p:nvSpPr>
        <p:spPr>
          <a:xfrm>
            <a:off x="628650" y="1062223"/>
            <a:ext cx="5034212" cy="5032180"/>
          </a:xfrm>
        </p:spPr>
        <p:txBody>
          <a:bodyPr>
            <a:normAutofit lnSpcReduction="10000"/>
          </a:bodyPr>
          <a:lstStyle/>
          <a:p>
            <a:r>
              <a:rPr lang="fi-FI" dirty="0"/>
              <a:t>Kunta- ja aluekohtaiset erot mm. </a:t>
            </a:r>
          </a:p>
          <a:p>
            <a:pPr lvl="1"/>
            <a:r>
              <a:rPr lang="fi-FI" dirty="0"/>
              <a:t>ratkaisujen käytössä</a:t>
            </a:r>
          </a:p>
          <a:p>
            <a:pPr lvl="1"/>
            <a:r>
              <a:rPr lang="fi-FI" dirty="0"/>
              <a:t>riittävän resursoinnin ja osaamisen varmistamisessa</a:t>
            </a:r>
          </a:p>
          <a:p>
            <a:r>
              <a:rPr lang="fi-FI"/>
              <a:t>Hyvätkään </a:t>
            </a:r>
            <a:r>
              <a:rPr lang="fi-FI" dirty="0"/>
              <a:t>ratkaisut eivät aina leviä - ainakaan riittävän nopeasti</a:t>
            </a:r>
          </a:p>
          <a:p>
            <a:r>
              <a:rPr lang="fi-FI"/>
              <a:t>Kehittäminen </a:t>
            </a:r>
            <a:r>
              <a:rPr lang="fi-FI" dirty="0"/>
              <a:t>usein liian hallintolähtöistä (esim. asukkaiden digipalvelut)</a:t>
            </a:r>
          </a:p>
          <a:p>
            <a:r>
              <a:rPr lang="fi-FI"/>
              <a:t>Toiminnan muutoksen johtaminen usein epäonnistuu</a:t>
            </a:r>
            <a:endParaRPr lang="fi-FI" dirty="0"/>
          </a:p>
          <a:p>
            <a:r>
              <a:rPr lang="fi-FI"/>
              <a:t>Lainsäädäntö </a:t>
            </a:r>
            <a:r>
              <a:rPr lang="fi-FI" dirty="0"/>
              <a:t>ei aina tue/mahdollista teknologian täysimääräistä hyödyntämistä</a:t>
            </a:r>
          </a:p>
          <a:p>
            <a:r>
              <a:rPr lang="fi-FI"/>
              <a:t>Kansallinen </a:t>
            </a:r>
            <a:r>
              <a:rPr lang="fi-FI" dirty="0"/>
              <a:t>ohjaus: </a:t>
            </a:r>
            <a:r>
              <a:rPr lang="fi-FI" dirty="0" err="1"/>
              <a:t>sektoroitunutta</a:t>
            </a:r>
            <a:r>
              <a:rPr lang="fi-FI" dirty="0"/>
              <a:t> ja fokus ei aina oikeissa asioissa</a:t>
            </a:r>
          </a:p>
          <a:p>
            <a:endParaRPr lang="fi-FI" dirty="0"/>
          </a:p>
          <a:p>
            <a:endParaRPr lang="fi-FI" dirty="0"/>
          </a:p>
          <a:p>
            <a:endParaRPr lang="fi-FI" dirty="0"/>
          </a:p>
        </p:txBody>
      </p:sp>
      <p:sp>
        <p:nvSpPr>
          <p:cNvPr id="5" name="Dian numeron paikkamerkki 4">
            <a:extLst>
              <a:ext uri="{FF2B5EF4-FFF2-40B4-BE49-F238E27FC236}">
                <a16:creationId xmlns:a16="http://schemas.microsoft.com/office/drawing/2014/main" id="{36EF4C6E-9913-A743-992E-35651C8284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200" b="0" i="0" u="none" strike="noStrike" kern="1200" cap="none" spc="0" normalizeH="0" baseline="0" noProof="0" smtClean="0">
                <a:ln>
                  <a:noFill/>
                </a:ln>
                <a:solidFill>
                  <a:srgbClr val="002E63"/>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dirty="0">
              <a:ln>
                <a:noFill/>
              </a:ln>
              <a:solidFill>
                <a:srgbClr val="002E63"/>
              </a:solidFill>
              <a:effectLst/>
              <a:uLnTx/>
              <a:uFillTx/>
              <a:latin typeface="Verdana"/>
              <a:ea typeface="+mn-ea"/>
              <a:cs typeface="+mn-cs"/>
            </a:endParaRPr>
          </a:p>
        </p:txBody>
      </p:sp>
      <p:pic>
        <p:nvPicPr>
          <p:cNvPr id="6" name="Kuva 5">
            <a:extLst>
              <a:ext uri="{FF2B5EF4-FFF2-40B4-BE49-F238E27FC236}">
                <a16:creationId xmlns:a16="http://schemas.microsoft.com/office/drawing/2014/main" id="{3AE58C44-A521-1A46-874B-6CF4EEDEDF05}"/>
              </a:ext>
            </a:extLst>
          </p:cNvPr>
          <p:cNvPicPr>
            <a:picLocks noChangeAspect="1"/>
          </p:cNvPicPr>
          <p:nvPr/>
        </p:nvPicPr>
        <p:blipFill>
          <a:blip r:embed="rId2"/>
          <a:stretch>
            <a:fillRect/>
          </a:stretch>
        </p:blipFill>
        <p:spPr>
          <a:xfrm>
            <a:off x="5662862" y="334017"/>
            <a:ext cx="6529137" cy="5775775"/>
          </a:xfrm>
          <a:prstGeom prst="rect">
            <a:avLst/>
          </a:prstGeom>
        </p:spPr>
      </p:pic>
      <p:sp>
        <p:nvSpPr>
          <p:cNvPr id="8" name="Tekstiruutu 7"/>
          <p:cNvSpPr txBox="1"/>
          <p:nvPr/>
        </p:nvSpPr>
        <p:spPr>
          <a:xfrm>
            <a:off x="7615450" y="5832793"/>
            <a:ext cx="34801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a:ln>
                  <a:noFill/>
                </a:ln>
                <a:solidFill>
                  <a:srgbClr val="002E63"/>
                </a:solidFill>
                <a:effectLst/>
                <a:uLnTx/>
                <a:uFillTx/>
                <a:latin typeface="Verdana"/>
                <a:ea typeface="+mn-ea"/>
                <a:cs typeface="+mn-cs"/>
              </a:rPr>
              <a:t>Kuntien tietotekniikkakartoitus (2018)</a:t>
            </a:r>
          </a:p>
        </p:txBody>
      </p:sp>
    </p:spTree>
    <p:extLst>
      <p:ext uri="{BB962C8B-B14F-4D97-AF65-F5344CB8AC3E}">
        <p14:creationId xmlns:p14="http://schemas.microsoft.com/office/powerpoint/2010/main" val="84648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4A2F37F-0556-49BF-B625-1127E716E6BD}"/>
              </a:ext>
            </a:extLst>
          </p:cNvPr>
          <p:cNvSpPr>
            <a:spLocks noGrp="1"/>
          </p:cNvSpPr>
          <p:nvPr>
            <p:ph type="title"/>
          </p:nvPr>
        </p:nvSpPr>
        <p:spPr/>
        <p:txBody>
          <a:bodyPr/>
          <a:lstStyle/>
          <a:p>
            <a:r>
              <a:rPr lang="fi-FI"/>
              <a:t>Yhteistyön kohteet, muodot ja tavoitteet</a:t>
            </a:r>
          </a:p>
        </p:txBody>
      </p:sp>
      <p:sp>
        <p:nvSpPr>
          <p:cNvPr id="6" name="Tekstin paikkamerkki 5">
            <a:extLst>
              <a:ext uri="{FF2B5EF4-FFF2-40B4-BE49-F238E27FC236}">
                <a16:creationId xmlns:a16="http://schemas.microsoft.com/office/drawing/2014/main" id="{5681B672-E69B-490E-BD5A-5D5A39F3570C}"/>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9FBAEC79-E3CA-40E7-8C7D-7AAE890C7A10}"/>
              </a:ext>
            </a:extLst>
          </p:cNvPr>
          <p:cNvSpPr>
            <a:spLocks noGrp="1"/>
          </p:cNvSpPr>
          <p:nvPr>
            <p:ph type="sldNum" sz="quarter" idx="12"/>
          </p:nvPr>
        </p:nvSpPr>
        <p:spPr/>
        <p:txBody>
          <a:bodyPr/>
          <a:lstStyle/>
          <a:p>
            <a:fld id="{0861148C-697E-4B67-BDAA-872F34DF1106}" type="slidenum">
              <a:rPr lang="fi-FI" noProof="0" smtClean="0"/>
              <a:t>7</a:t>
            </a:fld>
            <a:endParaRPr lang="fi-FI" noProof="0" dirty="0"/>
          </a:p>
        </p:txBody>
      </p:sp>
    </p:spTree>
    <p:extLst>
      <p:ext uri="{BB962C8B-B14F-4D97-AF65-F5344CB8AC3E}">
        <p14:creationId xmlns:p14="http://schemas.microsoft.com/office/powerpoint/2010/main" val="66754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vainika\AppData\Local\Microsoft\Windows\Temporary Internet Files\Content.IE5\6I5OD6XK\cafÃ©[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837" y="4607257"/>
            <a:ext cx="1197089" cy="11621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vainika\AppData\Local\Microsoft\Windows\Temporary Internet Files\Content.IE5\C5L2TTUQ\Tumi_bulletproof_attache_10_IIHIH[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9576" y="1078864"/>
            <a:ext cx="1944216" cy="249345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그룹 18"/>
          <p:cNvGrpSpPr/>
          <p:nvPr/>
        </p:nvGrpSpPr>
        <p:grpSpPr>
          <a:xfrm>
            <a:off x="2251631" y="2582204"/>
            <a:ext cx="7590826" cy="2099114"/>
            <a:chOff x="2366755" y="4734196"/>
            <a:chExt cx="3105345" cy="1260000"/>
          </a:xfrm>
          <a:scene3d>
            <a:camera prst="obliqueTopLeft"/>
            <a:lightRig rig="threePt" dir="t"/>
          </a:scene3d>
        </p:grpSpPr>
        <p:sp>
          <p:nvSpPr>
            <p:cNvPr id="6" name="직사각형 5"/>
            <p:cNvSpPr/>
            <p:nvPr/>
          </p:nvSpPr>
          <p:spPr>
            <a:xfrm>
              <a:off x="2366755" y="5454136"/>
              <a:ext cx="1035115" cy="540060"/>
            </a:xfrm>
            <a:prstGeom prst="rect">
              <a:avLst/>
            </a:prstGeom>
            <a:gradFill>
              <a:gsLst>
                <a:gs pos="0">
                  <a:schemeClr val="bg1">
                    <a:lumMod val="50000"/>
                  </a:schemeClr>
                </a:gs>
                <a:gs pos="80000">
                  <a:schemeClr val="bg1">
                    <a:lumMod val="75000"/>
                  </a:schemeClr>
                </a:gs>
                <a:gs pos="100000">
                  <a:schemeClr val="bg1">
                    <a:lumMod val="85000"/>
                  </a:schemeClr>
                </a:gs>
              </a:gsLst>
              <a:lin ang="16200000" scaled="0"/>
            </a:gradFill>
            <a:ln>
              <a:noFill/>
            </a:ln>
            <a:sp3d extrusionH="1905000" contourW="8890" prstMaterial="matt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7" name="직사각형 6"/>
            <p:cNvSpPr/>
            <p:nvPr/>
          </p:nvSpPr>
          <p:spPr>
            <a:xfrm>
              <a:off x="3401870" y="5094196"/>
              <a:ext cx="1035115" cy="900000"/>
            </a:xfrm>
            <a:prstGeom prst="rect">
              <a:avLst/>
            </a:prstGeom>
            <a:gradFill>
              <a:gsLst>
                <a:gs pos="0">
                  <a:schemeClr val="bg1">
                    <a:lumMod val="50000"/>
                  </a:schemeClr>
                </a:gs>
                <a:gs pos="80000">
                  <a:schemeClr val="bg1">
                    <a:lumMod val="75000"/>
                  </a:schemeClr>
                </a:gs>
                <a:gs pos="100000">
                  <a:schemeClr val="bg1">
                    <a:lumMod val="85000"/>
                  </a:schemeClr>
                </a:gs>
              </a:gsLst>
              <a:lin ang="16200000" scaled="0"/>
            </a:gradFill>
            <a:ln>
              <a:noFill/>
            </a:ln>
            <a:sp3d extrusionH="1905000" contourW="8890" prstMaterial="matt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sp>
          <p:nvSpPr>
            <p:cNvPr id="8" name="직사각형 7"/>
            <p:cNvSpPr/>
            <p:nvPr/>
          </p:nvSpPr>
          <p:spPr>
            <a:xfrm>
              <a:off x="4436985" y="4734196"/>
              <a:ext cx="1035115" cy="1260000"/>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sp3d extrusionH="1905000" contourW="8890" prstMaterial="matt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Arial" pitchFamily="34" charset="0"/>
                <a:cs typeface="Arial" pitchFamily="34" charset="0"/>
              </a:endParaRPr>
            </a:p>
          </p:txBody>
        </p:sp>
      </p:grpSp>
      <p:sp>
        <p:nvSpPr>
          <p:cNvPr id="14" name="TextBox 13"/>
          <p:cNvSpPr txBox="1"/>
          <p:nvPr/>
        </p:nvSpPr>
        <p:spPr>
          <a:xfrm>
            <a:off x="4351108" y="4751273"/>
            <a:ext cx="2969028" cy="15388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atinLnBrk="1"/>
            <a:r>
              <a:rPr lang="en-US" altLang="ko-KR" sz="1600" b="1" dirty="0">
                <a:solidFill>
                  <a:prstClr val="black">
                    <a:lumMod val="75000"/>
                    <a:lumOff val="25000"/>
                  </a:prstClr>
                </a:solidFill>
                <a:latin typeface="Arial" pitchFamily="34" charset="0"/>
                <a:cs typeface="Arial" pitchFamily="34" charset="0"/>
              </a:rPr>
              <a:t>VERKOSTOT, FOORUMIT, ARKKITEHTUURIN HALLINTAMALLIT</a:t>
            </a:r>
          </a:p>
          <a:p>
            <a:pPr latinLnBrk="1"/>
            <a:endParaRPr lang="en-US" altLang="ko-KR" sz="1600" b="1" dirty="0">
              <a:solidFill>
                <a:prstClr val="black">
                  <a:lumMod val="75000"/>
                  <a:lumOff val="25000"/>
                </a:prstClr>
              </a:solidFill>
              <a:latin typeface="Arial" pitchFamily="34" charset="0"/>
              <a:cs typeface="Arial" pitchFamily="34" charset="0"/>
            </a:endParaRPr>
          </a:p>
          <a:p>
            <a:pPr latinLnBrk="1"/>
            <a:r>
              <a:rPr lang="en-US" altLang="ko-KR" sz="1600" b="1" dirty="0">
                <a:solidFill>
                  <a:prstClr val="black">
                    <a:lumMod val="75000"/>
                    <a:lumOff val="25000"/>
                  </a:prstClr>
                </a:solidFill>
                <a:latin typeface="Arial" pitchFamily="34" charset="0"/>
                <a:cs typeface="Arial" pitchFamily="34" charset="0"/>
              </a:rPr>
              <a:t>..YHTEISTYÖPROJEKTIT</a:t>
            </a:r>
          </a:p>
          <a:p>
            <a:pPr latinLnBrk="1"/>
            <a:endParaRPr lang="en-US" altLang="ko-KR" sz="1400" b="1" dirty="0">
              <a:solidFill>
                <a:prstClr val="black">
                  <a:lumMod val="75000"/>
                  <a:lumOff val="25000"/>
                </a:prstClr>
              </a:solidFill>
              <a:latin typeface="Arial" pitchFamily="34" charset="0"/>
              <a:cs typeface="Arial" pitchFamily="34" charset="0"/>
            </a:endParaRPr>
          </a:p>
        </p:txBody>
      </p:sp>
      <p:sp>
        <p:nvSpPr>
          <p:cNvPr id="18" name="TextBox 71"/>
          <p:cNvSpPr txBox="1">
            <a:spLocks noChangeArrowheads="1"/>
          </p:cNvSpPr>
          <p:nvPr/>
        </p:nvSpPr>
        <p:spPr bwMode="auto">
          <a:xfrm>
            <a:off x="3636572" y="4161456"/>
            <a:ext cx="2576837" cy="307777"/>
          </a:xfrm>
          <a:prstGeom prst="rect">
            <a:avLst/>
          </a:prstGeom>
          <a:noFill/>
          <a:ln w="9525">
            <a:noFill/>
            <a:miter lim="800000"/>
            <a:headEnd/>
            <a:tailEnd/>
          </a:ln>
        </p:spPr>
        <p:txBody>
          <a:bodyPr wrap="square">
            <a:spAutoFit/>
          </a:bodyPr>
          <a:lstStyle/>
          <a:p>
            <a:pPr algn="ctr" latinLnBrk="1"/>
            <a:endParaRPr lang="en-US" altLang="ko-KR" sz="1400" dirty="0">
              <a:solidFill>
                <a:prstClr val="white"/>
              </a:solidFill>
              <a:latin typeface="Arial" pitchFamily="34" charset="0"/>
              <a:cs typeface="Arial" pitchFamily="34" charset="0"/>
            </a:endParaRPr>
          </a:p>
        </p:txBody>
      </p:sp>
      <p:sp>
        <p:nvSpPr>
          <p:cNvPr id="19" name="TextBox 71"/>
          <p:cNvSpPr txBox="1">
            <a:spLocks noChangeArrowheads="1"/>
          </p:cNvSpPr>
          <p:nvPr/>
        </p:nvSpPr>
        <p:spPr bwMode="auto">
          <a:xfrm>
            <a:off x="4655840" y="3283818"/>
            <a:ext cx="2808312" cy="1323439"/>
          </a:xfrm>
          <a:prstGeom prst="rect">
            <a:avLst/>
          </a:prstGeom>
          <a:noFill/>
          <a:ln w="9525">
            <a:noFill/>
            <a:miter lim="800000"/>
            <a:headEnd/>
            <a:tailEnd/>
          </a:ln>
        </p:spPr>
        <p:txBody>
          <a:bodyPr wrap="square">
            <a:spAutoFit/>
          </a:bodyPr>
          <a:lstStyle/>
          <a:p>
            <a:pPr algn="ctr" latinLnBrk="1"/>
            <a:r>
              <a:rPr lang="en-US" altLang="ko-KR" sz="1600" b="1" dirty="0">
                <a:solidFill>
                  <a:prstClr val="white"/>
                </a:solidFill>
                <a:latin typeface="Arial" pitchFamily="34" charset="0"/>
                <a:cs typeface="Arial" pitchFamily="34" charset="0"/>
              </a:rPr>
              <a:t>KOKONAIS-ARKKITEHTUURIN, TOIMINNAN &amp; ICT-RATKAISUJEN YHTEINEN SUUNNITTELU</a:t>
            </a:r>
          </a:p>
        </p:txBody>
      </p:sp>
      <p:sp>
        <p:nvSpPr>
          <p:cNvPr id="22" name="오른쪽 화살표 35"/>
          <p:cNvSpPr/>
          <p:nvPr/>
        </p:nvSpPr>
        <p:spPr>
          <a:xfrm rot="20819640">
            <a:off x="3726335" y="1680958"/>
            <a:ext cx="4531672" cy="490658"/>
          </a:xfrm>
          <a:prstGeom prst="rightArrow">
            <a:avLst>
              <a:gd name="adj1" fmla="val 36753"/>
              <a:gd name="adj2" fmla="val 58761"/>
            </a:avLst>
          </a:prstGeom>
          <a:gradFill flip="none" rotWithShape="1">
            <a:gsLst>
              <a:gs pos="0">
                <a:schemeClr val="bg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r>
              <a:rPr lang="fi-FI" altLang="ko-KR" dirty="0">
                <a:solidFill>
                  <a:prstClr val="black">
                    <a:lumMod val="75000"/>
                    <a:lumOff val="25000"/>
                  </a:prstClr>
                </a:solidFill>
                <a:latin typeface="Arial" pitchFamily="34" charset="0"/>
                <a:cs typeface="Arial" pitchFamily="34" charset="0"/>
              </a:rPr>
              <a:t>sopimisen tarve kasvaa</a:t>
            </a:r>
            <a:endParaRPr lang="ko-KR" altLang="en-US" dirty="0">
              <a:solidFill>
                <a:prstClr val="black">
                  <a:lumMod val="75000"/>
                  <a:lumOff val="25000"/>
                </a:prstClr>
              </a:solidFill>
              <a:latin typeface="Arial" pitchFamily="34" charset="0"/>
              <a:cs typeface="Arial" pitchFamily="34" charset="0"/>
            </a:endParaRPr>
          </a:p>
        </p:txBody>
      </p:sp>
      <p:grpSp>
        <p:nvGrpSpPr>
          <p:cNvPr id="26" name="Ryhmä 25"/>
          <p:cNvGrpSpPr/>
          <p:nvPr/>
        </p:nvGrpSpPr>
        <p:grpSpPr>
          <a:xfrm>
            <a:off x="785100" y="116633"/>
            <a:ext cx="2387784" cy="2093033"/>
            <a:chOff x="262646" y="3084451"/>
            <a:chExt cx="2387784" cy="2093033"/>
          </a:xfrm>
        </p:grpSpPr>
        <p:sp>
          <p:nvSpPr>
            <p:cNvPr id="33" name="Suorakulmio 32"/>
            <p:cNvSpPr/>
            <p:nvPr/>
          </p:nvSpPr>
          <p:spPr>
            <a:xfrm>
              <a:off x="262646" y="3084451"/>
              <a:ext cx="2387784" cy="20930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Suorakulmio 33"/>
            <p:cNvSpPr/>
            <p:nvPr/>
          </p:nvSpPr>
          <p:spPr>
            <a:xfrm>
              <a:off x="262646" y="3084451"/>
              <a:ext cx="2387784" cy="20930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defTabSz="466725">
                <a:lnSpc>
                  <a:spcPct val="90000"/>
                </a:lnSpc>
                <a:spcBef>
                  <a:spcPct val="0"/>
                </a:spcBef>
                <a:spcAft>
                  <a:spcPct val="35000"/>
                </a:spcAft>
              </a:pPr>
              <a:endParaRPr lang="fi-FI" sz="1050" b="1" dirty="0">
                <a:solidFill>
                  <a:srgbClr val="002E63">
                    <a:hueOff val="0"/>
                    <a:satOff val="0"/>
                    <a:lumOff val="0"/>
                    <a:alphaOff val="0"/>
                  </a:srgbClr>
                </a:solidFill>
                <a:latin typeface="Verdana"/>
              </a:endParaRPr>
            </a:p>
          </p:txBody>
        </p:sp>
      </p:grpSp>
      <p:sp>
        <p:nvSpPr>
          <p:cNvPr id="31" name="Suorakulmio 30"/>
          <p:cNvSpPr/>
          <p:nvPr/>
        </p:nvSpPr>
        <p:spPr>
          <a:xfrm>
            <a:off x="3708215" y="-433878"/>
            <a:ext cx="2387784" cy="20930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Suorakulmio 28"/>
          <p:cNvSpPr/>
          <p:nvPr/>
        </p:nvSpPr>
        <p:spPr>
          <a:xfrm>
            <a:off x="6631331" y="-1157206"/>
            <a:ext cx="2387784" cy="20930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 name="Suorakulmio 1"/>
          <p:cNvSpPr/>
          <p:nvPr/>
        </p:nvSpPr>
        <p:spPr>
          <a:xfrm>
            <a:off x="2207569" y="3815168"/>
            <a:ext cx="2476995" cy="861774"/>
          </a:xfrm>
          <a:prstGeom prst="rect">
            <a:avLst/>
          </a:prstGeom>
          <a:noFill/>
          <a:ln w="9525">
            <a:noFill/>
            <a:miter lim="800000"/>
            <a:headEnd/>
            <a:tailEnd/>
          </a:ln>
        </p:spPr>
        <p:txBody>
          <a:bodyPr wrap="square">
            <a:spAutoFit/>
          </a:bodyPr>
          <a:lstStyle/>
          <a:p>
            <a:pPr algn="ctr" latinLnBrk="1"/>
            <a:r>
              <a:rPr lang="fi-FI" sz="1600" b="1" dirty="0">
                <a:solidFill>
                  <a:prstClr val="white"/>
                </a:solidFill>
                <a:latin typeface="Arial" pitchFamily="34" charset="0"/>
                <a:cs typeface="Arial" pitchFamily="34" charset="0"/>
              </a:rPr>
              <a:t>TIEDON JA </a:t>
            </a:r>
          </a:p>
          <a:p>
            <a:pPr algn="ctr" latinLnBrk="1"/>
            <a:r>
              <a:rPr lang="fi-FI" sz="1600" b="1" dirty="0">
                <a:solidFill>
                  <a:prstClr val="white"/>
                </a:solidFill>
                <a:latin typeface="Arial" pitchFamily="34" charset="0"/>
                <a:cs typeface="Arial" pitchFamily="34" charset="0"/>
              </a:rPr>
              <a:t>KOKEMUSTEN </a:t>
            </a:r>
          </a:p>
          <a:p>
            <a:pPr algn="ctr" latinLnBrk="1"/>
            <a:r>
              <a:rPr lang="fi-FI" sz="1600" b="1" dirty="0">
                <a:solidFill>
                  <a:prstClr val="white"/>
                </a:solidFill>
                <a:latin typeface="Arial" pitchFamily="34" charset="0"/>
                <a:cs typeface="Arial" pitchFamily="34" charset="0"/>
              </a:rPr>
              <a:t>JAKAMINEN</a:t>
            </a:r>
          </a:p>
        </p:txBody>
      </p:sp>
      <p:sp>
        <p:nvSpPr>
          <p:cNvPr id="37" name="TextBox 71"/>
          <p:cNvSpPr txBox="1">
            <a:spLocks noChangeArrowheads="1"/>
          </p:cNvSpPr>
          <p:nvPr/>
        </p:nvSpPr>
        <p:spPr bwMode="auto">
          <a:xfrm>
            <a:off x="7346040" y="2970041"/>
            <a:ext cx="2594329" cy="1323439"/>
          </a:xfrm>
          <a:prstGeom prst="rect">
            <a:avLst/>
          </a:prstGeom>
          <a:noFill/>
          <a:ln w="9525">
            <a:noFill/>
            <a:miter lim="800000"/>
            <a:headEnd/>
            <a:tailEnd/>
          </a:ln>
        </p:spPr>
        <p:txBody>
          <a:bodyPr wrap="square">
            <a:spAutoFit/>
          </a:bodyPr>
          <a:lstStyle/>
          <a:p>
            <a:pPr algn="ctr" latinLnBrk="1"/>
            <a:r>
              <a:rPr lang="en-US" altLang="ko-KR" sz="1600" b="1">
                <a:solidFill>
                  <a:prstClr val="white"/>
                </a:solidFill>
                <a:latin typeface="Arial" pitchFamily="34" charset="0"/>
                <a:cs typeface="Arial" pitchFamily="34" charset="0"/>
              </a:rPr>
              <a:t>TOIMINTAA PALVELEVIEN</a:t>
            </a:r>
          </a:p>
          <a:p>
            <a:pPr algn="ctr" latinLnBrk="1"/>
            <a:r>
              <a:rPr lang="en-US" altLang="ko-KR" sz="1600" b="1">
                <a:solidFill>
                  <a:prstClr val="white"/>
                </a:solidFill>
                <a:latin typeface="Arial" pitchFamily="34" charset="0"/>
                <a:cs typeface="Arial" pitchFamily="34" charset="0"/>
              </a:rPr>
              <a:t>ICT-RATKAISUJEN</a:t>
            </a:r>
            <a:endParaRPr lang="en-US" altLang="ko-KR" sz="1600" b="1" dirty="0">
              <a:solidFill>
                <a:prstClr val="white"/>
              </a:solidFill>
              <a:latin typeface="Arial" pitchFamily="34" charset="0"/>
              <a:cs typeface="Arial" pitchFamily="34" charset="0"/>
            </a:endParaRPr>
          </a:p>
          <a:p>
            <a:pPr algn="ctr" latinLnBrk="1"/>
            <a:r>
              <a:rPr lang="en-US" altLang="ko-KR" sz="1600" b="1" dirty="0">
                <a:solidFill>
                  <a:prstClr val="white"/>
                </a:solidFill>
                <a:latin typeface="Arial" pitchFamily="34" charset="0"/>
                <a:cs typeface="Arial" pitchFamily="34" charset="0"/>
              </a:rPr>
              <a:t>YHTEISKEHITTÄMINEN</a:t>
            </a:r>
          </a:p>
          <a:p>
            <a:pPr algn="ctr" latinLnBrk="1"/>
            <a:r>
              <a:rPr lang="en-US" altLang="ko-KR" sz="1600" b="1" dirty="0">
                <a:solidFill>
                  <a:prstClr val="white"/>
                </a:solidFill>
                <a:latin typeface="Arial" pitchFamily="34" charset="0"/>
                <a:cs typeface="Arial" pitchFamily="34" charset="0"/>
              </a:rPr>
              <a:t>JA YHTEISHANKINNAT</a:t>
            </a:r>
          </a:p>
        </p:txBody>
      </p:sp>
      <p:sp>
        <p:nvSpPr>
          <p:cNvPr id="36" name="Otsikko 35"/>
          <p:cNvSpPr>
            <a:spLocks noGrp="1"/>
          </p:cNvSpPr>
          <p:nvPr>
            <p:ph type="title"/>
          </p:nvPr>
        </p:nvSpPr>
        <p:spPr>
          <a:xfrm>
            <a:off x="3223752" y="313947"/>
            <a:ext cx="7232419" cy="754158"/>
          </a:xfrm>
        </p:spPr>
        <p:txBody>
          <a:bodyPr>
            <a:normAutofit/>
          </a:bodyPr>
          <a:lstStyle/>
          <a:p>
            <a:r>
              <a:rPr lang="fi-FI"/>
              <a:t>Yhteistyön muotoja</a:t>
            </a:r>
            <a:endParaRPr lang="fi-FI" dirty="0"/>
          </a:p>
        </p:txBody>
      </p:sp>
      <p:sp>
        <p:nvSpPr>
          <p:cNvPr id="38" name="Suorakulmio 37"/>
          <p:cNvSpPr/>
          <p:nvPr/>
        </p:nvSpPr>
        <p:spPr>
          <a:xfrm>
            <a:off x="7318096" y="4751273"/>
            <a:ext cx="3026377" cy="181588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atinLnBrk="1"/>
            <a:r>
              <a:rPr lang="en-US" sz="1600" b="1" dirty="0">
                <a:solidFill>
                  <a:prstClr val="black">
                    <a:lumMod val="75000"/>
                    <a:lumOff val="25000"/>
                  </a:prstClr>
                </a:solidFill>
                <a:latin typeface="Arial" pitchFamily="34" charset="0"/>
                <a:cs typeface="Arial" pitchFamily="34" charset="0"/>
              </a:rPr>
              <a:t>YHTEISHANKINNAT</a:t>
            </a:r>
          </a:p>
          <a:p>
            <a:pPr latinLnBrk="1"/>
            <a:endParaRPr lang="en-US" sz="1600" b="1" dirty="0">
              <a:solidFill>
                <a:prstClr val="black">
                  <a:lumMod val="75000"/>
                  <a:lumOff val="25000"/>
                </a:prstClr>
              </a:solidFill>
              <a:latin typeface="Arial" pitchFamily="34" charset="0"/>
              <a:cs typeface="Arial" pitchFamily="34" charset="0"/>
            </a:endParaRPr>
          </a:p>
          <a:p>
            <a:pPr latinLnBrk="1"/>
            <a:r>
              <a:rPr lang="en-US" sz="1600" b="1">
                <a:solidFill>
                  <a:prstClr val="black">
                    <a:lumMod val="75000"/>
                    <a:lumOff val="25000"/>
                  </a:prstClr>
                </a:solidFill>
                <a:latin typeface="Arial" pitchFamily="34" charset="0"/>
                <a:cs typeface="Arial" pitchFamily="34" charset="0"/>
              </a:rPr>
              <a:t>INHOUSE-YHTIÖT</a:t>
            </a:r>
            <a:endParaRPr lang="fi-FI" sz="1600" b="1">
              <a:solidFill>
                <a:prstClr val="black">
                  <a:lumMod val="75000"/>
                  <a:lumOff val="25000"/>
                </a:prstClr>
              </a:solidFill>
              <a:latin typeface="Arial" pitchFamily="34" charset="0"/>
              <a:cs typeface="Arial" pitchFamily="34" charset="0"/>
            </a:endParaRPr>
          </a:p>
          <a:p>
            <a:pPr latinLnBrk="1"/>
            <a:endParaRPr lang="en-US" sz="1600" b="1">
              <a:solidFill>
                <a:prstClr val="black">
                  <a:lumMod val="75000"/>
                  <a:lumOff val="25000"/>
                </a:prstClr>
              </a:solidFill>
              <a:latin typeface="Arial" pitchFamily="34" charset="0"/>
              <a:cs typeface="Arial" pitchFamily="34" charset="0"/>
            </a:endParaRPr>
          </a:p>
          <a:p>
            <a:pPr latinLnBrk="1"/>
            <a:r>
              <a:rPr lang="en-US" sz="1600" b="1">
                <a:solidFill>
                  <a:prstClr val="black">
                    <a:lumMod val="75000"/>
                    <a:lumOff val="25000"/>
                  </a:prstClr>
                </a:solidFill>
                <a:latin typeface="Arial" pitchFamily="34" charset="0"/>
                <a:cs typeface="Arial" pitchFamily="34" charset="0"/>
              </a:rPr>
              <a:t>SOPIMUSPOHJAISET </a:t>
            </a:r>
            <a:endParaRPr lang="en-US" sz="1600" b="1" dirty="0">
              <a:solidFill>
                <a:prstClr val="black">
                  <a:lumMod val="75000"/>
                  <a:lumOff val="25000"/>
                </a:prstClr>
              </a:solidFill>
              <a:latin typeface="Arial" pitchFamily="34" charset="0"/>
              <a:cs typeface="Arial" pitchFamily="34" charset="0"/>
            </a:endParaRPr>
          </a:p>
          <a:p>
            <a:pPr latinLnBrk="1"/>
            <a:r>
              <a:rPr lang="en-US" sz="1600" b="1" dirty="0">
                <a:solidFill>
                  <a:prstClr val="black">
                    <a:lumMod val="75000"/>
                    <a:lumOff val="25000"/>
                  </a:prstClr>
                </a:solidFill>
                <a:latin typeface="Arial" pitchFamily="34" charset="0"/>
                <a:cs typeface="Arial" pitchFamily="34" charset="0"/>
              </a:rPr>
              <a:t>YHTEISTYÖMALLIT</a:t>
            </a:r>
          </a:p>
          <a:p>
            <a:pPr latinLnBrk="1"/>
            <a:endParaRPr lang="en-US" sz="1600" b="1" dirty="0">
              <a:solidFill>
                <a:prstClr val="black">
                  <a:lumMod val="75000"/>
                  <a:lumOff val="25000"/>
                </a:prstClr>
              </a:solidFill>
              <a:latin typeface="Arial" pitchFamily="34" charset="0"/>
              <a:cs typeface="Arial" pitchFamily="34" charset="0"/>
            </a:endParaRPr>
          </a:p>
        </p:txBody>
      </p:sp>
      <p:pic>
        <p:nvPicPr>
          <p:cNvPr id="9" name="Kuva 8">
            <a:extLst>
              <a:ext uri="{FF2B5EF4-FFF2-40B4-BE49-F238E27FC236}">
                <a16:creationId xmlns:a16="http://schemas.microsoft.com/office/drawing/2014/main" id="{8CD53FF8-8792-4360-9436-6BFB022D2DCA}"/>
              </a:ext>
            </a:extLst>
          </p:cNvPr>
          <p:cNvPicPr>
            <a:picLocks noChangeAspect="1"/>
          </p:cNvPicPr>
          <p:nvPr/>
        </p:nvPicPr>
        <p:blipFill>
          <a:blip r:embed="rId4"/>
          <a:stretch>
            <a:fillRect/>
          </a:stretch>
        </p:blipFill>
        <p:spPr>
          <a:xfrm>
            <a:off x="1968128" y="5819133"/>
            <a:ext cx="1740087" cy="298301"/>
          </a:xfrm>
          <a:prstGeom prst="rect">
            <a:avLst/>
          </a:prstGeom>
        </p:spPr>
      </p:pic>
    </p:spTree>
    <p:extLst>
      <p:ext uri="{BB962C8B-B14F-4D97-AF65-F5344CB8AC3E}">
        <p14:creationId xmlns:p14="http://schemas.microsoft.com/office/powerpoint/2010/main" val="5809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fade">
                                      <p:cBhvr>
                                        <p:cTn id="28" dur="500"/>
                                        <p:tgtEl>
                                          <p:spTgt spid="51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23"/>
                                        </p:tgtEl>
                                        <p:attrNameLst>
                                          <p:attrName>style.visibility</p:attrName>
                                        </p:attrNameLst>
                                      </p:cBhvr>
                                      <p:to>
                                        <p:strVal val="visible"/>
                                      </p:to>
                                    </p:set>
                                    <p:animEffect transition="in" filter="fade">
                                      <p:cBhvr>
                                        <p:cTn id="33" dur="500"/>
                                        <p:tgtEl>
                                          <p:spTgt spid="51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2" grpId="0" animBg="1"/>
      <p:bldP spid="2"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Kaavio 39">
            <a:extLst>
              <a:ext uri="{FF2B5EF4-FFF2-40B4-BE49-F238E27FC236}">
                <a16:creationId xmlns:a16="http://schemas.microsoft.com/office/drawing/2014/main" id="{1B6590A6-B1C3-284C-90D9-3AF613305DCB}"/>
              </a:ext>
            </a:extLst>
          </p:cNvPr>
          <p:cNvGraphicFramePr>
            <a:graphicFrameLocks/>
          </p:cNvGraphicFramePr>
          <p:nvPr>
            <p:extLst>
              <p:ext uri="{D42A27DB-BD31-4B8C-83A1-F6EECF244321}">
                <p14:modId xmlns:p14="http://schemas.microsoft.com/office/powerpoint/2010/main" val="2978307640"/>
              </p:ext>
            </p:extLst>
          </p:nvPr>
        </p:nvGraphicFramePr>
        <p:xfrm>
          <a:off x="4070119" y="1020409"/>
          <a:ext cx="5544616"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49" name="Kuva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56" y="1484784"/>
            <a:ext cx="1419136" cy="2126425"/>
          </a:xfrm>
          <a:prstGeom prst="rect">
            <a:avLst/>
          </a:prstGeom>
        </p:spPr>
      </p:pic>
      <p:sp>
        <p:nvSpPr>
          <p:cNvPr id="8" name="Tekstiruutu 7"/>
          <p:cNvSpPr txBox="1"/>
          <p:nvPr/>
        </p:nvSpPr>
        <p:spPr>
          <a:xfrm>
            <a:off x="2805693" y="3469929"/>
            <a:ext cx="2858259" cy="1918539"/>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1867" b="1" i="0" u="none" strike="noStrike" kern="1200" cap="none" spc="0" normalizeH="0" baseline="0" noProof="0">
                <a:ln>
                  <a:noFill/>
                </a:ln>
                <a:solidFill>
                  <a:srgbClr val="6B8F00"/>
                </a:solidFill>
                <a:effectLst/>
                <a:uLnTx/>
                <a:uFillTx/>
                <a:latin typeface="Calibri"/>
                <a:ea typeface="+mn-ea"/>
                <a:cs typeface="+mn-cs"/>
              </a:rPr>
              <a:t>Merkittävät hyödyt </a:t>
            </a:r>
            <a:r>
              <a:rPr kumimoji="0" lang="fi-FI" sz="2000" b="0" i="0" u="none" strike="noStrike" kern="1200" cap="none" spc="0" normalizeH="0" baseline="0" noProof="0">
                <a:ln>
                  <a:noFill/>
                </a:ln>
                <a:solidFill>
                  <a:prstClr val="black"/>
                </a:solidFill>
                <a:effectLst/>
                <a:uLnTx/>
                <a:uFillTx/>
                <a:latin typeface="Calibri"/>
                <a:ea typeface="+mn-ea"/>
                <a:cs typeface="+mn-cs"/>
              </a:rPr>
              <a:t>(ml. ”säästöt”) </a:t>
            </a:r>
            <a:r>
              <a:rPr kumimoji="0" lang="fi-FI" sz="1867" b="1" i="0" u="none" strike="noStrike" kern="1200" cap="none" spc="0" normalizeH="0" baseline="0" noProof="0">
                <a:ln>
                  <a:noFill/>
                </a:ln>
                <a:solidFill>
                  <a:srgbClr val="6B8F00"/>
                </a:solidFill>
                <a:effectLst/>
                <a:uLnTx/>
                <a:uFillTx/>
                <a:latin typeface="Calibri"/>
                <a:ea typeface="+mn-ea"/>
                <a:cs typeface="+mn-cs"/>
              </a:rPr>
              <a:t>syntyvät toiminnan uudistamisesta </a:t>
            </a:r>
            <a:r>
              <a:rPr kumimoji="0" lang="fi-FI" sz="2000" b="0" i="0" u="none" strike="noStrike" kern="1200" cap="none" spc="0" normalizeH="0" baseline="0" noProof="0">
                <a:ln>
                  <a:noFill/>
                </a:ln>
                <a:solidFill>
                  <a:prstClr val="black"/>
                </a:solidFill>
                <a:effectLst/>
                <a:uLnTx/>
                <a:uFillTx/>
                <a:latin typeface="Calibri"/>
                <a:ea typeface="+mn-ea"/>
                <a:cs typeface="+mn-cs"/>
              </a:rPr>
              <a:t>tietojärjestelmiä hyödyntämällä</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24" name="Kulmayhdysviiva 23"/>
          <p:cNvCxnSpPr/>
          <p:nvPr/>
        </p:nvCxnSpPr>
        <p:spPr>
          <a:xfrm rot="10800000" flipV="1">
            <a:off x="6183215" y="2187144"/>
            <a:ext cx="3053847" cy="940317"/>
          </a:xfrm>
          <a:prstGeom prst="bentConnector3">
            <a:avLst>
              <a:gd name="adj1" fmla="val -2998"/>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7" name="Ellipsi 26"/>
          <p:cNvSpPr/>
          <p:nvPr/>
        </p:nvSpPr>
        <p:spPr>
          <a:xfrm>
            <a:off x="9714602" y="1255544"/>
            <a:ext cx="1008063" cy="5032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Verdana"/>
                <a:ea typeface="+mn-ea"/>
                <a:cs typeface="+mn-cs"/>
              </a:rPr>
              <a:t>ICT-</a:t>
            </a:r>
            <a:r>
              <a:rPr kumimoji="0" lang="fi-FI" sz="1000" b="0" i="0" u="none" strike="noStrike" kern="1200" cap="none" spc="0" normalizeH="0" baseline="0" noProof="0" err="1">
                <a:ln>
                  <a:noFill/>
                </a:ln>
                <a:solidFill>
                  <a:prstClr val="black"/>
                </a:solidFill>
                <a:effectLst/>
                <a:uLnTx/>
                <a:uFillTx/>
                <a:latin typeface="Verdana"/>
                <a:ea typeface="+mn-ea"/>
                <a:cs typeface="+mn-cs"/>
              </a:rPr>
              <a:t>markki</a:t>
            </a:r>
            <a:r>
              <a:rPr kumimoji="0" lang="fi-FI" sz="1000" b="0" i="0" u="none" strike="noStrike" kern="1200" cap="none" spc="0" normalizeH="0" baseline="0" noProof="0">
                <a:ln>
                  <a:noFill/>
                </a:ln>
                <a:solidFill>
                  <a:prstClr val="black"/>
                </a:solidFill>
                <a:effectLst/>
                <a:uLnTx/>
                <a:uFillTx/>
                <a:latin typeface="Verdana"/>
                <a:ea typeface="+mn-ea"/>
                <a:cs typeface="+mn-cs"/>
              </a:rPr>
              <a:t>-</a:t>
            </a:r>
            <a:r>
              <a:rPr kumimoji="0" lang="fi-FI" sz="1000" b="0" i="0" u="none" strike="noStrike" kern="1200" cap="none" spc="0" normalizeH="0" baseline="0" noProof="0" err="1">
                <a:ln>
                  <a:noFill/>
                </a:ln>
                <a:solidFill>
                  <a:prstClr val="black"/>
                </a:solidFill>
                <a:effectLst/>
                <a:uLnTx/>
                <a:uFillTx/>
                <a:latin typeface="Verdana"/>
                <a:ea typeface="+mn-ea"/>
                <a:cs typeface="+mn-cs"/>
              </a:rPr>
              <a:t>nat</a:t>
            </a:r>
            <a:endParaRPr kumimoji="0" lang="fi-FI" sz="1000" b="0" i="0" u="none" strike="noStrike" kern="1200" cap="none" spc="0" normalizeH="0" baseline="0" noProof="0">
              <a:ln>
                <a:noFill/>
              </a:ln>
              <a:solidFill>
                <a:prstClr val="black"/>
              </a:solidFill>
              <a:effectLst/>
              <a:uLnTx/>
              <a:uFillTx/>
              <a:latin typeface="Verdana"/>
              <a:ea typeface="+mn-ea"/>
              <a:cs typeface="+mn-cs"/>
            </a:endParaRPr>
          </a:p>
        </p:txBody>
      </p:sp>
      <p:cxnSp>
        <p:nvCxnSpPr>
          <p:cNvPr id="28" name="Suora nuoliyhdysviiva 27"/>
          <p:cNvCxnSpPr/>
          <p:nvPr/>
        </p:nvCxnSpPr>
        <p:spPr>
          <a:xfrm flipH="1">
            <a:off x="9168554" y="1714346"/>
            <a:ext cx="546048" cy="9525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30" name="Kuva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3601" y="1533835"/>
            <a:ext cx="935037"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Kuva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7700" y="2352984"/>
            <a:ext cx="1066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Vasen aaltosulje 32"/>
          <p:cNvSpPr/>
          <p:nvPr/>
        </p:nvSpPr>
        <p:spPr>
          <a:xfrm>
            <a:off x="4066577" y="1271899"/>
            <a:ext cx="287337" cy="19907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Verdana"/>
              <a:ea typeface="+mn-ea"/>
              <a:cs typeface="+mn-cs"/>
            </a:endParaRPr>
          </a:p>
        </p:txBody>
      </p:sp>
      <p:sp>
        <p:nvSpPr>
          <p:cNvPr id="35" name="Tekstiruutu 34"/>
          <p:cNvSpPr txBox="1"/>
          <p:nvPr/>
        </p:nvSpPr>
        <p:spPr>
          <a:xfrm>
            <a:off x="6424196" y="428481"/>
            <a:ext cx="5262561" cy="707886"/>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1867" b="1" i="0" u="none" strike="noStrike" kern="1200" cap="none" spc="0" normalizeH="0" baseline="0" noProof="0">
                <a:ln>
                  <a:noFill/>
                </a:ln>
                <a:solidFill>
                  <a:srgbClr val="6B8F00"/>
                </a:solidFill>
                <a:effectLst/>
                <a:uLnTx/>
                <a:uFillTx/>
                <a:latin typeface="Calibri"/>
                <a:ea typeface="+mn-ea"/>
                <a:cs typeface="+mn-cs"/>
              </a:rPr>
              <a:t>Merkittävät säästöt ICT-kokonaiskustannuksissa epärealistisia </a:t>
            </a:r>
            <a:r>
              <a:rPr kumimoji="0" lang="fi-FI" sz="2000" b="0" i="0" u="none" strike="noStrike" kern="1200" cap="none" spc="0" normalizeH="0" baseline="0" noProof="0">
                <a:ln>
                  <a:noFill/>
                </a:ln>
                <a:solidFill>
                  <a:prstClr val="black"/>
                </a:solidFill>
                <a:effectLst/>
                <a:uLnTx/>
                <a:uFillTx/>
                <a:latin typeface="Calibri"/>
                <a:ea typeface="+mn-ea"/>
                <a:cs typeface="+mn-cs"/>
              </a:rPr>
              <a:t>– lisäpanostuksia tarvitaan </a:t>
            </a:r>
          </a:p>
        </p:txBody>
      </p:sp>
      <p:pic>
        <p:nvPicPr>
          <p:cNvPr id="47" name="Kuva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403" y="3243855"/>
            <a:ext cx="1828227" cy="964104"/>
          </a:xfrm>
          <a:prstGeom prst="rect">
            <a:avLst/>
          </a:prstGeom>
        </p:spPr>
      </p:pic>
      <p:pic>
        <p:nvPicPr>
          <p:cNvPr id="48" name="Kuva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192" y="1876527"/>
            <a:ext cx="1488977" cy="992651"/>
          </a:xfrm>
          <a:prstGeom prst="rect">
            <a:avLst/>
          </a:prstGeom>
        </p:spPr>
      </p:pic>
      <p:sp>
        <p:nvSpPr>
          <p:cNvPr id="22" name="Tekstiruutu 21">
            <a:extLst>
              <a:ext uri="{FF2B5EF4-FFF2-40B4-BE49-F238E27FC236}">
                <a16:creationId xmlns:a16="http://schemas.microsoft.com/office/drawing/2014/main" id="{10C16714-F41A-AA40-9AD0-37D881C0112C}"/>
              </a:ext>
            </a:extLst>
          </p:cNvPr>
          <p:cNvSpPr txBox="1"/>
          <p:nvPr/>
        </p:nvSpPr>
        <p:spPr>
          <a:xfrm>
            <a:off x="9060758" y="3138070"/>
            <a:ext cx="3053845" cy="181626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67" b="1" i="0" u="none" strike="noStrike" kern="1200" cap="none" spc="0" normalizeH="0" baseline="0" noProof="0">
                <a:ln>
                  <a:noFill/>
                </a:ln>
                <a:solidFill>
                  <a:srgbClr val="6B8F00"/>
                </a:solidFill>
                <a:effectLst/>
                <a:uLnTx/>
                <a:uFillTx/>
                <a:latin typeface="Calibri"/>
                <a:ea typeface="+mn-ea"/>
                <a:cs typeface="+mn-cs"/>
              </a:rPr>
              <a:t>Toimivista markkinoista pidettävä huolta ja yrityksille  luotava edellytyksiä </a:t>
            </a:r>
            <a:r>
              <a:rPr kumimoji="0" lang="fi-FI" sz="1867" b="0" i="0" u="none" strike="noStrike" kern="1200" cap="none" spc="0" normalizeH="0" baseline="0" noProof="0">
                <a:ln>
                  <a:noFill/>
                </a:ln>
                <a:solidFill>
                  <a:prstClr val="black"/>
                </a:solidFill>
                <a:effectLst/>
                <a:uLnTx/>
                <a:uFillTx/>
                <a:latin typeface="Calibri"/>
                <a:ea typeface="+mn-ea"/>
                <a:cs typeface="+mn-cs"/>
              </a:rPr>
              <a:t>kehittää </a:t>
            </a:r>
            <a:r>
              <a:rPr kumimoji="0" lang="fi-FI" sz="1867" b="0" i="0" u="none" strike="noStrike" kern="1200" cap="none" spc="0" normalizeH="0" baseline="0" noProof="0" err="1">
                <a:ln>
                  <a:noFill/>
                </a:ln>
                <a:solidFill>
                  <a:prstClr val="black"/>
                </a:solidFill>
                <a:effectLst/>
                <a:uLnTx/>
                <a:uFillTx/>
                <a:latin typeface="Calibri"/>
                <a:ea typeface="+mn-ea"/>
                <a:cs typeface="+mn-cs"/>
              </a:rPr>
              <a:t>yhteentoimivia</a:t>
            </a:r>
            <a:r>
              <a:rPr kumimoji="0" lang="fi-FI" sz="1867"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867" b="0" i="0" u="none" strike="noStrike" kern="1200" cap="none" spc="0" normalizeH="0" baseline="0" noProof="0">
                <a:ln>
                  <a:noFill/>
                </a:ln>
                <a:solidFill>
                  <a:prstClr val="black"/>
                </a:solidFill>
                <a:effectLst/>
                <a:uLnTx/>
                <a:uFillTx/>
                <a:latin typeface="Calibri"/>
                <a:ea typeface="+mn-ea"/>
                <a:cs typeface="+mn-cs"/>
              </a:rPr>
              <a:t>digiratkaisuja kansallisille ja globaaleille markkinoille</a:t>
            </a:r>
          </a:p>
        </p:txBody>
      </p:sp>
      <p:sp>
        <p:nvSpPr>
          <p:cNvPr id="25" name="Ellipsi 24">
            <a:extLst>
              <a:ext uri="{FF2B5EF4-FFF2-40B4-BE49-F238E27FC236}">
                <a16:creationId xmlns:a16="http://schemas.microsoft.com/office/drawing/2014/main" id="{C2EBE678-3E76-2C49-A81D-AD35C8AE92F6}"/>
              </a:ext>
            </a:extLst>
          </p:cNvPr>
          <p:cNvSpPr/>
          <p:nvPr/>
        </p:nvSpPr>
        <p:spPr>
          <a:xfrm>
            <a:off x="9551729" y="2107277"/>
            <a:ext cx="2278868" cy="973042"/>
          </a:xfrm>
          <a:prstGeom prst="ellipse">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Verdana"/>
                <a:ea typeface="+mn-ea"/>
                <a:cs typeface="+mn-cs"/>
              </a:rPr>
              <a:t>Globaalien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Verdana"/>
                <a:ea typeface="+mn-ea"/>
                <a:cs typeface="+mn-cs"/>
              </a:rPr>
              <a:t>Digital Health markkinoiden kasvu +20%/v</a:t>
            </a:r>
          </a:p>
        </p:txBody>
      </p:sp>
      <p:sp>
        <p:nvSpPr>
          <p:cNvPr id="41" name="Tekstiruutu 40">
            <a:extLst>
              <a:ext uri="{FF2B5EF4-FFF2-40B4-BE49-F238E27FC236}">
                <a16:creationId xmlns:a16="http://schemas.microsoft.com/office/drawing/2014/main" id="{4A9FD5D9-B8D0-4A45-A80D-9A27D604922C}"/>
              </a:ext>
            </a:extLst>
          </p:cNvPr>
          <p:cNvSpPr txBox="1"/>
          <p:nvPr/>
        </p:nvSpPr>
        <p:spPr>
          <a:xfrm>
            <a:off x="4868157" y="2495331"/>
            <a:ext cx="1800697" cy="707886"/>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prstClr val="white"/>
                </a:solidFill>
                <a:effectLst/>
                <a:uLnTx/>
                <a:uFillTx/>
                <a:latin typeface="Roboto"/>
                <a:ea typeface="+mn-ea"/>
                <a:cs typeface="+mn-cs"/>
              </a:rPr>
              <a:t>TOIMINTA-MENOT</a:t>
            </a:r>
          </a:p>
        </p:txBody>
      </p:sp>
      <p:sp>
        <p:nvSpPr>
          <p:cNvPr id="42" name="Suorakulmio 41">
            <a:extLst>
              <a:ext uri="{FF2B5EF4-FFF2-40B4-BE49-F238E27FC236}">
                <a16:creationId xmlns:a16="http://schemas.microsoft.com/office/drawing/2014/main" id="{26CF2B7C-A6E5-5249-A3A5-A8333CB783C2}"/>
              </a:ext>
            </a:extLst>
          </p:cNvPr>
          <p:cNvSpPr/>
          <p:nvPr/>
        </p:nvSpPr>
        <p:spPr>
          <a:xfrm>
            <a:off x="7685928" y="1841529"/>
            <a:ext cx="735229" cy="461665"/>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prstClr val="white"/>
                </a:solidFill>
                <a:effectLst/>
                <a:uLnTx/>
                <a:uFillTx/>
                <a:latin typeface="Verdana"/>
                <a:ea typeface="+mn-ea"/>
                <a:cs typeface="+mn-cs"/>
              </a:rPr>
              <a:t>ICT</a:t>
            </a:r>
          </a:p>
        </p:txBody>
      </p:sp>
      <p:sp>
        <p:nvSpPr>
          <p:cNvPr id="3" name="Suorakulmio 2">
            <a:extLst>
              <a:ext uri="{FF2B5EF4-FFF2-40B4-BE49-F238E27FC236}">
                <a16:creationId xmlns:a16="http://schemas.microsoft.com/office/drawing/2014/main" id="{F3EFB6BA-6BA4-7F4B-8878-4C59E565F45A}"/>
              </a:ext>
            </a:extLst>
          </p:cNvPr>
          <p:cNvSpPr/>
          <p:nvPr/>
        </p:nvSpPr>
        <p:spPr>
          <a:xfrm>
            <a:off x="3595939" y="2670059"/>
            <a:ext cx="366833" cy="179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Roboto"/>
              <a:ea typeface="+mn-ea"/>
              <a:cs typeface="+mn-cs"/>
            </a:endParaRPr>
          </a:p>
        </p:txBody>
      </p:sp>
      <p:sp>
        <p:nvSpPr>
          <p:cNvPr id="43" name="Suorakulmio 42">
            <a:extLst>
              <a:ext uri="{FF2B5EF4-FFF2-40B4-BE49-F238E27FC236}">
                <a16:creationId xmlns:a16="http://schemas.microsoft.com/office/drawing/2014/main" id="{A60E5A68-19C6-CA4F-A774-027F879E04FA}"/>
              </a:ext>
            </a:extLst>
          </p:cNvPr>
          <p:cNvSpPr/>
          <p:nvPr/>
        </p:nvSpPr>
        <p:spPr>
          <a:xfrm>
            <a:off x="2985787" y="1533835"/>
            <a:ext cx="1087845"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Roboto"/>
              <a:ea typeface="+mn-ea"/>
              <a:cs typeface="+mn-cs"/>
            </a:endParaRPr>
          </a:p>
        </p:txBody>
      </p:sp>
      <p:cxnSp>
        <p:nvCxnSpPr>
          <p:cNvPr id="44" name="Suora nuoliyhdysviiva 43">
            <a:extLst>
              <a:ext uri="{FF2B5EF4-FFF2-40B4-BE49-F238E27FC236}">
                <a16:creationId xmlns:a16="http://schemas.microsoft.com/office/drawing/2014/main" id="{62D93B3D-EFA8-CA40-A5B7-FCDFEC5CFCD5}"/>
              </a:ext>
            </a:extLst>
          </p:cNvPr>
          <p:cNvCxnSpPr>
            <a:cxnSpLocks/>
          </p:cNvCxnSpPr>
          <p:nvPr/>
        </p:nvCxnSpPr>
        <p:spPr>
          <a:xfrm>
            <a:off x="10447590" y="1828986"/>
            <a:ext cx="140091" cy="27829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5" name="Tekstiruutu 44">
            <a:extLst>
              <a:ext uri="{FF2B5EF4-FFF2-40B4-BE49-F238E27FC236}">
                <a16:creationId xmlns:a16="http://schemas.microsoft.com/office/drawing/2014/main" id="{A7AE4C50-97FA-5244-A569-DEF13B6A3BA1}"/>
              </a:ext>
            </a:extLst>
          </p:cNvPr>
          <p:cNvSpPr txBox="1"/>
          <p:nvPr/>
        </p:nvSpPr>
        <p:spPr>
          <a:xfrm>
            <a:off x="4897159" y="1707167"/>
            <a:ext cx="1800697" cy="400110"/>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prstClr val="white"/>
                </a:solidFill>
                <a:effectLst/>
                <a:uLnTx/>
                <a:uFillTx/>
                <a:latin typeface="Roboto"/>
                <a:ea typeface="+mn-ea"/>
                <a:cs typeface="+mn-cs"/>
              </a:rPr>
              <a:t>SOTE</a:t>
            </a:r>
          </a:p>
        </p:txBody>
      </p:sp>
      <p:sp>
        <p:nvSpPr>
          <p:cNvPr id="7" name="Tekstiruutu 6">
            <a:extLst>
              <a:ext uri="{FF2B5EF4-FFF2-40B4-BE49-F238E27FC236}">
                <a16:creationId xmlns:a16="http://schemas.microsoft.com/office/drawing/2014/main" id="{C7334678-7E9E-49B1-8A58-B7964BF7D914}"/>
              </a:ext>
            </a:extLst>
          </p:cNvPr>
          <p:cNvSpPr txBox="1"/>
          <p:nvPr/>
        </p:nvSpPr>
        <p:spPr>
          <a:xfrm>
            <a:off x="2791832" y="1714346"/>
            <a:ext cx="1351137" cy="584775"/>
          </a:xfrm>
          <a:prstGeom prst="rect">
            <a:avLst/>
          </a:prstGeom>
          <a:noFill/>
        </p:spPr>
        <p:txBody>
          <a:bodyPr wrap="square" rtlCol="0">
            <a:spAutoFit/>
          </a:bodyPr>
          <a:lstStyle/>
          <a:p>
            <a:r>
              <a:rPr lang="fi-FI" sz="800"/>
              <a:t>Saatavuus Vaikuttavuus</a:t>
            </a:r>
          </a:p>
          <a:p>
            <a:r>
              <a:rPr lang="fi-FI" sz="800"/>
              <a:t>Oikea-aikaisuus</a:t>
            </a:r>
          </a:p>
          <a:p>
            <a:r>
              <a:rPr lang="fi-FI" sz="800"/>
              <a:t>Laatu</a:t>
            </a:r>
            <a:endParaRPr lang="fi-FI" sz="1050"/>
          </a:p>
        </p:txBody>
      </p:sp>
      <p:sp>
        <p:nvSpPr>
          <p:cNvPr id="9" name="Tekstiruutu 8">
            <a:extLst>
              <a:ext uri="{FF2B5EF4-FFF2-40B4-BE49-F238E27FC236}">
                <a16:creationId xmlns:a16="http://schemas.microsoft.com/office/drawing/2014/main" id="{06950074-69CB-4D5E-B7F1-F56F4603C3D0}"/>
              </a:ext>
            </a:extLst>
          </p:cNvPr>
          <p:cNvSpPr txBox="1"/>
          <p:nvPr/>
        </p:nvSpPr>
        <p:spPr>
          <a:xfrm>
            <a:off x="461990" y="402324"/>
            <a:ext cx="4182751" cy="523220"/>
          </a:xfrm>
          <a:prstGeom prst="rect">
            <a:avLst/>
          </a:prstGeom>
          <a:noFill/>
        </p:spPr>
        <p:txBody>
          <a:bodyPr wrap="square" rtlCol="0">
            <a:spAutoFit/>
          </a:bodyPr>
          <a:lstStyle/>
          <a:p>
            <a:r>
              <a:rPr lang="fi-FI" sz="2800" b="1"/>
              <a:t>”Sote-ICT-arvoketju”</a:t>
            </a:r>
          </a:p>
        </p:txBody>
      </p:sp>
      <p:sp>
        <p:nvSpPr>
          <p:cNvPr id="10" name="Tekstiruutu 9">
            <a:extLst>
              <a:ext uri="{FF2B5EF4-FFF2-40B4-BE49-F238E27FC236}">
                <a16:creationId xmlns:a16="http://schemas.microsoft.com/office/drawing/2014/main" id="{EA1E317A-CDF4-47FC-84CF-CC7204B492D2}"/>
              </a:ext>
            </a:extLst>
          </p:cNvPr>
          <p:cNvSpPr txBox="1"/>
          <p:nvPr/>
        </p:nvSpPr>
        <p:spPr>
          <a:xfrm>
            <a:off x="832440" y="5619086"/>
            <a:ext cx="7711832" cy="1034129"/>
          </a:xfrm>
          <a:prstGeom prst="rect">
            <a:avLst/>
          </a:prstGeom>
          <a:noFill/>
        </p:spPr>
        <p:txBody>
          <a:bodyPr wrap="square" rtlCol="0">
            <a:spAutoFit/>
          </a:bodyPr>
          <a:lstStyle/>
          <a:p>
            <a:pPr>
              <a:lnSpc>
                <a:spcPct val="90000"/>
              </a:lnSpc>
              <a:spcBef>
                <a:spcPct val="0"/>
              </a:spcBef>
            </a:pPr>
            <a:r>
              <a:rPr lang="fi-FI" sz="3200" b="1">
                <a:solidFill>
                  <a:schemeClr val="accent3"/>
                </a:solidFill>
                <a:latin typeface="Work Sans ExtraBold" panose="00000900000000000000" pitchFamily="2" charset="0"/>
                <a:ea typeface="+mj-ea"/>
                <a:cs typeface="+mj-cs"/>
              </a:rPr>
              <a:t>Yhteistyön fokus ?</a:t>
            </a:r>
          </a:p>
          <a:p>
            <a:pPr>
              <a:lnSpc>
                <a:spcPct val="90000"/>
              </a:lnSpc>
              <a:spcBef>
                <a:spcPct val="0"/>
              </a:spcBef>
            </a:pPr>
            <a:r>
              <a:rPr lang="fi-FI" b="1">
                <a:solidFill>
                  <a:schemeClr val="accent3"/>
                </a:solidFill>
                <a:latin typeface="Work Sans" panose="00000500000000000000" pitchFamily="2" charset="0"/>
                <a:ea typeface="+mj-ea"/>
                <a:cs typeface="+mj-cs"/>
              </a:rPr>
              <a:t>(toiminnan uudistaminen, ICT-ratkaisujen hankkiminen/kehittäminen/ylläpito,esikaupallinen yhteistyö) </a:t>
            </a:r>
          </a:p>
        </p:txBody>
      </p:sp>
      <p:cxnSp>
        <p:nvCxnSpPr>
          <p:cNvPr id="12" name="Suora nuoliyhdysviiva 11">
            <a:extLst>
              <a:ext uri="{FF2B5EF4-FFF2-40B4-BE49-F238E27FC236}">
                <a16:creationId xmlns:a16="http://schemas.microsoft.com/office/drawing/2014/main" id="{34556DC7-E56E-4485-BDC9-DA2601020504}"/>
              </a:ext>
            </a:extLst>
          </p:cNvPr>
          <p:cNvCxnSpPr>
            <a:cxnSpLocks/>
          </p:cNvCxnSpPr>
          <p:nvPr/>
        </p:nvCxnSpPr>
        <p:spPr>
          <a:xfrm flipH="1" flipV="1">
            <a:off x="2361639" y="3811060"/>
            <a:ext cx="272045" cy="1618295"/>
          </a:xfrm>
          <a:prstGeom prst="straightConnector1">
            <a:avLst/>
          </a:prstGeom>
          <a:ln w="76200">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Tekstiruutu 14">
            <a:extLst>
              <a:ext uri="{FF2B5EF4-FFF2-40B4-BE49-F238E27FC236}">
                <a16:creationId xmlns:a16="http://schemas.microsoft.com/office/drawing/2014/main" id="{BFA7802F-9DD5-42EB-8F10-1E480ED1DAA2}"/>
              </a:ext>
            </a:extLst>
          </p:cNvPr>
          <p:cNvSpPr txBox="1"/>
          <p:nvPr/>
        </p:nvSpPr>
        <p:spPr>
          <a:xfrm>
            <a:off x="304916" y="2373017"/>
            <a:ext cx="2591056" cy="461665"/>
          </a:xfrm>
          <a:prstGeom prst="rect">
            <a:avLst/>
          </a:prstGeom>
          <a:solidFill>
            <a:schemeClr val="bg1">
              <a:alpha val="65000"/>
            </a:schemeClr>
          </a:solidFill>
        </p:spPr>
        <p:txBody>
          <a:bodyPr wrap="square" rtlCol="0">
            <a:spAutoFit/>
          </a:bodyPr>
          <a:lstStyle/>
          <a:p>
            <a:r>
              <a:rPr lang="fi-FI" sz="2400" b="1" i="1">
                <a:solidFill>
                  <a:schemeClr val="accent3"/>
                </a:solidFill>
              </a:rPr>
              <a:t>Palvelutoiminta</a:t>
            </a:r>
          </a:p>
        </p:txBody>
      </p:sp>
      <p:cxnSp>
        <p:nvCxnSpPr>
          <p:cNvPr id="36" name="Suora nuoliyhdysviiva 35">
            <a:extLst>
              <a:ext uri="{FF2B5EF4-FFF2-40B4-BE49-F238E27FC236}">
                <a16:creationId xmlns:a16="http://schemas.microsoft.com/office/drawing/2014/main" id="{3FF48A7B-4FD9-44E6-9332-F77F83B8E573}"/>
              </a:ext>
            </a:extLst>
          </p:cNvPr>
          <p:cNvCxnSpPr>
            <a:cxnSpLocks/>
          </p:cNvCxnSpPr>
          <p:nvPr/>
        </p:nvCxnSpPr>
        <p:spPr>
          <a:xfrm flipV="1">
            <a:off x="4669049" y="2746200"/>
            <a:ext cx="2995056" cy="2713384"/>
          </a:xfrm>
          <a:prstGeom prst="straightConnector1">
            <a:avLst/>
          </a:prstGeom>
          <a:ln w="76200">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Suora nuoliyhdysviiva 37">
            <a:extLst>
              <a:ext uri="{FF2B5EF4-FFF2-40B4-BE49-F238E27FC236}">
                <a16:creationId xmlns:a16="http://schemas.microsoft.com/office/drawing/2014/main" id="{3415F984-67AE-4265-B944-93B7FCCFB131}"/>
              </a:ext>
            </a:extLst>
          </p:cNvPr>
          <p:cNvCxnSpPr>
            <a:cxnSpLocks/>
          </p:cNvCxnSpPr>
          <p:nvPr/>
        </p:nvCxnSpPr>
        <p:spPr>
          <a:xfrm flipV="1">
            <a:off x="4928884" y="4652459"/>
            <a:ext cx="3793384" cy="1125455"/>
          </a:xfrm>
          <a:prstGeom prst="straightConnector1">
            <a:avLst/>
          </a:prstGeom>
          <a:ln w="76200">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6" name="Suora nuoliyhdysviiva 45">
            <a:extLst>
              <a:ext uri="{FF2B5EF4-FFF2-40B4-BE49-F238E27FC236}">
                <a16:creationId xmlns:a16="http://schemas.microsoft.com/office/drawing/2014/main" id="{E1105869-6878-4CAD-B8A9-04E8DE323FD8}"/>
              </a:ext>
            </a:extLst>
          </p:cNvPr>
          <p:cNvCxnSpPr>
            <a:cxnSpLocks/>
          </p:cNvCxnSpPr>
          <p:nvPr/>
        </p:nvCxnSpPr>
        <p:spPr>
          <a:xfrm flipV="1">
            <a:off x="4800307" y="2587945"/>
            <a:ext cx="3945784" cy="3064490"/>
          </a:xfrm>
          <a:prstGeom prst="straightConnector1">
            <a:avLst/>
          </a:prstGeom>
          <a:ln w="76200">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86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Kuntaliitto FI">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_pitka_diapohja_fi.potx" id="{EC9FB8F7-D560-4C4D-B9FF-D28D21A38481}" vid="{9FBF41CA-E88A-4A88-BAC5-36A109D59558}"/>
    </a:ext>
  </a:extLst>
</a:theme>
</file>

<file path=ppt/theme/theme2.xml><?xml version="1.0" encoding="utf-8"?>
<a:theme xmlns:a="http://schemas.openxmlformats.org/drawingml/2006/main" name="Kuntaliitto">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ote-muutostuki-mallipohja.potx" id="{A3A40502-D4D8-49EB-B79D-CE90126A2178}" vid="{A92B8E26-A1BC-408C-9366-7972C4045B19}"/>
    </a:ext>
  </a:extLst>
</a:theme>
</file>

<file path=ppt/theme/theme3.xml><?xml version="1.0" encoding="utf-8"?>
<a:theme xmlns:a="http://schemas.openxmlformats.org/drawingml/2006/main" name="1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untaliitto Kommunförbundet">
  <a:themeElements>
    <a:clrScheme name="Kuntaliitto">
      <a:dk1>
        <a:srgbClr val="191919"/>
      </a:dk1>
      <a:lt1>
        <a:sysClr val="window" lastClr="FFFFFF"/>
      </a:lt1>
      <a:dk2>
        <a:srgbClr val="6B8F00"/>
      </a:dk2>
      <a:lt2>
        <a:srgbClr val="A1ADC7"/>
      </a:lt2>
      <a:accent1>
        <a:srgbClr val="002E63"/>
      </a:accent1>
      <a:accent2>
        <a:srgbClr val="00A6D6"/>
      </a:accent2>
      <a:accent3>
        <a:srgbClr val="9E4DAB"/>
      </a:accent3>
      <a:accent4>
        <a:srgbClr val="E0AD12"/>
      </a:accent4>
      <a:accent5>
        <a:srgbClr val="F25900"/>
      </a:accent5>
      <a:accent6>
        <a:srgbClr val="EBE657"/>
      </a:accent6>
      <a:hlink>
        <a:srgbClr val="00A6D6"/>
      </a:hlink>
      <a:folHlink>
        <a:srgbClr val="00A6D6"/>
      </a:folHlink>
    </a:clrScheme>
    <a:fontScheme name="Kuntaliit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 Suomi-Ruotsi 2019.potx" id="{F0CF60CB-06A0-4878-881E-C0C4CC5B35FC}" vid="{F22373D1-E261-4B42-BFC1-9B7A5E429FDA}"/>
    </a:ext>
  </a:extLst>
</a:theme>
</file>

<file path=ppt/theme/theme5.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10B76529C72F7A41A579982C60EE888F" ma:contentTypeVersion="10" ma:contentTypeDescription="Luo uusi asiakirja." ma:contentTypeScope="" ma:versionID="be0a51a7e1afffddc91346deebb5d192">
  <xsd:schema xmlns:xsd="http://www.w3.org/2001/XMLSchema" xmlns:xs="http://www.w3.org/2001/XMLSchema" xmlns:p="http://schemas.microsoft.com/office/2006/metadata/properties" xmlns:ns2="bc8801af-ce81-425c-b813-ca1c52023c3a" xmlns:ns3="17c1b9ca-0031-4284-93dc-56454f3044ec" targetNamespace="http://schemas.microsoft.com/office/2006/metadata/properties" ma:root="true" ma:fieldsID="f002aeef974f49d719f10df891ea645c" ns2:_="" ns3:_="">
    <xsd:import namespace="bc8801af-ce81-425c-b813-ca1c52023c3a"/>
    <xsd:import namespace="17c1b9ca-0031-4284-93dc-56454f3044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801af-ce81-425c-b813-ca1c52023c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c1b9ca-0031-4284-93dc-56454f3044ec"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32F431-F8D6-4E59-B637-6ED9AD64814F}"/>
</file>

<file path=customXml/itemProps2.xml><?xml version="1.0" encoding="utf-8"?>
<ds:datastoreItem xmlns:ds="http://schemas.openxmlformats.org/officeDocument/2006/customXml" ds:itemID="{BB3B5816-6A21-4936-8B3A-5A5C784459BB}"/>
</file>

<file path=customXml/itemProps3.xml><?xml version="1.0" encoding="utf-8"?>
<ds:datastoreItem xmlns:ds="http://schemas.openxmlformats.org/officeDocument/2006/customXml" ds:itemID="{82CCD375-116C-4447-AEE6-2536363C9E80}"/>
</file>

<file path=docProps/app.xml><?xml version="1.0" encoding="utf-8"?>
<Properties xmlns="http://schemas.openxmlformats.org/officeDocument/2006/extended-properties" xmlns:vt="http://schemas.openxmlformats.org/officeDocument/2006/docPropsVTypes">
  <Template>Pitkä diapohja</Template>
  <TotalTime>920</TotalTime>
  <Words>675</Words>
  <Application>Microsoft Macintosh PowerPoint</Application>
  <PresentationFormat>Laajakuva</PresentationFormat>
  <Paragraphs>168</Paragraphs>
  <Slides>18</Slides>
  <Notes>2</Notes>
  <HiddenSlides>0</HiddenSlides>
  <MMClips>0</MMClips>
  <ScaleCrop>false</ScaleCrop>
  <HeadingPairs>
    <vt:vector size="6" baseType="variant">
      <vt:variant>
        <vt:lpstr>Käytetyt fontit</vt:lpstr>
      </vt:variant>
      <vt:variant>
        <vt:i4>14</vt:i4>
      </vt:variant>
      <vt:variant>
        <vt:lpstr>Teema</vt:lpstr>
      </vt:variant>
      <vt:variant>
        <vt:i4>4</vt:i4>
      </vt:variant>
      <vt:variant>
        <vt:lpstr>Dian otsikot</vt:lpstr>
      </vt:variant>
      <vt:variant>
        <vt:i4>18</vt:i4>
      </vt:variant>
    </vt:vector>
  </HeadingPairs>
  <TitlesOfParts>
    <vt:vector size="36" baseType="lpstr">
      <vt:lpstr>Calibri</vt:lpstr>
      <vt:lpstr>Verdana</vt:lpstr>
      <vt:lpstr>Work Sans ExtraBold</vt:lpstr>
      <vt:lpstr>Work Sans SemiBold</vt:lpstr>
      <vt:lpstr>Roboto</vt:lpstr>
      <vt:lpstr>Wingdings</vt:lpstr>
      <vt:lpstr>Helvetica 55 Roman</vt:lpstr>
      <vt:lpstr>Work Sans Medium</vt:lpstr>
      <vt:lpstr>Work Sans</vt:lpstr>
      <vt:lpstr>Arial</vt:lpstr>
      <vt:lpstr>Roboto Light</vt:lpstr>
      <vt:lpstr>Century Gothic</vt:lpstr>
      <vt:lpstr>Segoe UI</vt:lpstr>
      <vt:lpstr>Franklin Gothic Demi Cond</vt:lpstr>
      <vt:lpstr>Kuntaliitto FI</vt:lpstr>
      <vt:lpstr>Kuntaliitto</vt:lpstr>
      <vt:lpstr>1_Office-teema</vt:lpstr>
      <vt:lpstr>Kuntaliitto Kommunförbundet</vt:lpstr>
      <vt:lpstr>Miksi sote-ICT- yhteistyötä tarvitaan (vai tarvitaanko) ?</vt:lpstr>
      <vt:lpstr>PowerPoint-esitys</vt:lpstr>
      <vt:lpstr>PowerPoint-esitys</vt:lpstr>
      <vt:lpstr>PowerPoint-esitys</vt:lpstr>
      <vt:lpstr>PowerPoint-esitys</vt:lpstr>
      <vt:lpstr>Mitä haasteita ratkotaan ? </vt:lpstr>
      <vt:lpstr>Yhteistyön kohteet, muodot ja tavoitteet</vt:lpstr>
      <vt:lpstr>Yhteistyön muotoja</vt:lpstr>
      <vt:lpstr>PowerPoint-esitys</vt:lpstr>
      <vt:lpstr>YHTEISTYÖN TAVOITE ?</vt:lpstr>
      <vt:lpstr>Yhteistyön hyödyt ja haitat</vt:lpstr>
      <vt:lpstr>PowerPoint-esitys</vt:lpstr>
      <vt:lpstr>Päätöksenteon ja ICT-ratkaisujen keskittämisen hyötyjä ja riskejä</vt:lpstr>
      <vt:lpstr>PowerPoint-esitys</vt:lpstr>
      <vt:lpstr>Sote-uudistus ja yhteistyö</vt:lpstr>
      <vt:lpstr>PowerPoint-esitys</vt:lpstr>
      <vt:lpstr>Verkostomaisen yhteistyön onnistumisen keskeisimmät edellytykset</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Aloitusdia max kolme riviä Work Sans ExtraBold 54pt</dc:title>
  <dc:creator>Vainio Karri</dc:creator>
  <cp:lastModifiedBy>Vainio Karri</cp:lastModifiedBy>
  <cp:revision>1</cp:revision>
  <dcterms:created xsi:type="dcterms:W3CDTF">2022-05-17T20:43:25Z</dcterms:created>
  <dcterms:modified xsi:type="dcterms:W3CDTF">2022-05-25T07:02:25Z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0x01010010B76529C72F7A41A579982C60EE888F</vt:lpwstr>
  </property>
</Properties>
</file>