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1" r:id="rId5"/>
    <p:sldMasterId id="2147483715" r:id="rId6"/>
  </p:sldMasterIdLst>
  <p:notesMasterIdLst>
    <p:notesMasterId r:id="rId46"/>
  </p:notesMasterIdLst>
  <p:handoutMasterIdLst>
    <p:handoutMasterId r:id="rId47"/>
  </p:handoutMasterIdLst>
  <p:sldIdLst>
    <p:sldId id="296" r:id="rId7"/>
    <p:sldId id="313" r:id="rId8"/>
    <p:sldId id="314" r:id="rId9"/>
    <p:sldId id="327" r:id="rId10"/>
    <p:sldId id="315" r:id="rId11"/>
    <p:sldId id="309" r:id="rId12"/>
    <p:sldId id="308" r:id="rId13"/>
    <p:sldId id="312" r:id="rId14"/>
    <p:sldId id="300" r:id="rId15"/>
    <p:sldId id="299" r:id="rId16"/>
    <p:sldId id="301" r:id="rId17"/>
    <p:sldId id="302" r:id="rId18"/>
    <p:sldId id="329" r:id="rId19"/>
    <p:sldId id="298" r:id="rId20"/>
    <p:sldId id="303" r:id="rId21"/>
    <p:sldId id="304" r:id="rId22"/>
    <p:sldId id="305" r:id="rId23"/>
    <p:sldId id="320" r:id="rId24"/>
    <p:sldId id="321" r:id="rId25"/>
    <p:sldId id="318" r:id="rId26"/>
    <p:sldId id="316" r:id="rId27"/>
    <p:sldId id="317" r:id="rId28"/>
    <p:sldId id="297" r:id="rId29"/>
    <p:sldId id="322" r:id="rId30"/>
    <p:sldId id="324" r:id="rId31"/>
    <p:sldId id="325" r:id="rId32"/>
    <p:sldId id="328" r:id="rId33"/>
    <p:sldId id="330" r:id="rId34"/>
    <p:sldId id="333" r:id="rId35"/>
    <p:sldId id="336" r:id="rId36"/>
    <p:sldId id="337" r:id="rId37"/>
    <p:sldId id="338" r:id="rId38"/>
    <p:sldId id="335" r:id="rId39"/>
    <p:sldId id="339" r:id="rId40"/>
    <p:sldId id="332" r:id="rId41"/>
    <p:sldId id="331" r:id="rId42"/>
    <p:sldId id="340" r:id="rId43"/>
    <p:sldId id="319" r:id="rId44"/>
    <p:sldId id="326" r:id="rId45"/>
  </p:sldIdLst>
  <p:sldSz cx="12192000" cy="6858000"/>
  <p:notesSz cx="6797675" cy="987266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05">
          <p15:clr>
            <a:srgbClr val="A4A3A4"/>
          </p15:clr>
        </p15:guide>
        <p15:guide id="4" orient="horz" pos="845">
          <p15:clr>
            <a:srgbClr val="A4A3A4"/>
          </p15:clr>
        </p15:guide>
        <p15:guide id="5" orient="horz" pos="3748">
          <p15:clr>
            <a:srgbClr val="A4A3A4"/>
          </p15:clr>
        </p15:guide>
        <p15:guide id="6" pos="7469">
          <p15:clr>
            <a:srgbClr val="A4A3A4"/>
          </p15:clr>
        </p15:guide>
        <p15:guide id="7" pos="393">
          <p15:clr>
            <a:srgbClr val="A4A3A4"/>
          </p15:clr>
        </p15:guide>
        <p15:guide id="8" pos="39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A8C"/>
    <a:srgbClr val="D70F64"/>
    <a:srgbClr val="AAF5FA"/>
    <a:srgbClr val="0091AA"/>
    <a:srgbClr val="6EC8D2"/>
    <a:srgbClr val="FFB4AA"/>
    <a:srgbClr val="37DCC3"/>
    <a:srgbClr val="64C8D2"/>
    <a:srgbClr val="A7A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Normaali tyyli 2 - Korostu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Normaali tyyli 2 - Korostu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Normaali tyyli 2 - Korost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  <p:guide orient="horz" pos="2205"/>
        <p:guide orient="horz" pos="845"/>
        <p:guide orient="horz" pos="3748"/>
        <p:guide pos="7469"/>
        <p:guide pos="393"/>
        <p:guide pos="3931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10"/>
        <p:guide pos="214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3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image" Target="../media/image23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Relationship Id="rId4" Type="http://schemas.openxmlformats.org/officeDocument/2006/relationships/image" Target="../media/image34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image" Target="../media/image37.emf"/><Relationship Id="rId4" Type="http://schemas.openxmlformats.org/officeDocument/2006/relationships/image" Target="../media/image4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r">
              <a:defRPr sz="1200"/>
            </a:lvl1pPr>
          </a:lstStyle>
          <a:p>
            <a:fld id="{E0B7D59A-CF16-4EA5-8C63-A2DAB07EF7F4}" type="datetimeFigureOut">
              <a:rPr lang="fi-FI" sz="800"/>
              <a:t>24.3.2021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7317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377317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r">
              <a:defRPr sz="1200"/>
            </a:lvl1pPr>
          </a:lstStyle>
          <a:p>
            <a:fld id="{6A558E39-57BB-4B8A-B67E-4D7CE328C9E5}" type="slidenum">
              <a:rPr lang="fi-FI" sz="80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34828733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r">
              <a:defRPr sz="800"/>
            </a:lvl1pPr>
          </a:lstStyle>
          <a:p>
            <a:fld id="{D06393DE-DDB2-41F3-933C-3B74D1B206C4}" type="datetimeFigureOut">
              <a:rPr lang="fi-FI" smtClean="0"/>
              <a:pPr/>
              <a:t>24.3.2021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9775"/>
            <a:ext cx="6588125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27" tIns="45363" rIns="90727" bIns="45363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6"/>
            <a:ext cx="5438140" cy="4442698"/>
          </a:xfrm>
          <a:prstGeom prst="rect">
            <a:avLst/>
          </a:prstGeom>
        </p:spPr>
        <p:txBody>
          <a:bodyPr vert="horz" lIns="90727" tIns="45363" rIns="90727" bIns="4536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7317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377317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r">
              <a:defRPr sz="800"/>
            </a:lvl1pPr>
          </a:lstStyle>
          <a:p>
            <a:fld id="{07118123-CF73-421C-B2F1-10B125CCBB1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5535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  <a:p>
            <a:r>
              <a:rPr lang="sv-SE"/>
              <a:t>Under år 2018 har Vasas folkmängd vänt tillbaka till ökning. I november 2018 folkmängden 67 674. Förra årets folkmängd bekräftas i mars 2019.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18123-CF73-421C-B2F1-10B125CCBB1E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1714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Vaasan</a:t>
            </a:r>
            <a:r>
              <a:rPr lang="fi-FI" baseline="0"/>
              <a:t> strategian otsikkona on olla Pohjolan energiapääkaupunki.</a:t>
            </a:r>
          </a:p>
          <a:p>
            <a:r>
              <a:rPr lang="fi-FI" baseline="0"/>
              <a:t>Meillä on useita energia-alan yrityksiä ja huomattavaa on, että 30% koko Suomen energiateknologiaviennistä tulee Vaasasta.</a:t>
            </a: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18123-CF73-421C-B2F1-10B125CCBB1E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490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18123-CF73-421C-B2F1-10B125CCBB1E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888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i-FI" altLang="en-US"/>
              <a:t>Samankaltainen prosessi kun valtuustokauden kesken päivitettiin </a:t>
            </a:r>
          </a:p>
        </p:txBody>
      </p:sp>
      <p:sp>
        <p:nvSpPr>
          <p:cNvPr id="50180" name="Dian numeron paikkamerkki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271981-3C53-4AF3-98ED-D2FDEC32685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165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latin typeface="Calibri"/>
                <a:cs typeface="Calibri"/>
              </a:rPr>
              <a:t>Suomen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hyviin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esimerkkeihin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tutustuttu</a:t>
            </a:r>
            <a:r>
              <a:rPr lang="en-US">
                <a:latin typeface="Calibri"/>
                <a:cs typeface="Calibri"/>
              </a:rPr>
              <a:t> ja sen lisäksi 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18123-CF73-421C-B2F1-10B125CCBB1E}" type="slidenum">
              <a:rPr lang="fi-FI" smtClean="0"/>
              <a:pPr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3232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18123-CF73-421C-B2F1-10B125CCBB1E}" type="slidenum">
              <a:rPr lang="fi-FI" smtClean="0"/>
              <a:pPr/>
              <a:t>33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8129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- </a:t>
            </a:r>
            <a:r>
              <a:rPr lang="en-US" err="1">
                <a:latin typeface="Calibri"/>
                <a:cs typeface="Calibri"/>
              </a:rPr>
              <a:t>samalla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mietitään</a:t>
            </a:r>
            <a:r>
              <a:rPr lang="en-US">
                <a:latin typeface="Calibri"/>
                <a:cs typeface="Calibri"/>
              </a:rPr>
              <a:t> </a:t>
            </a:r>
            <a:r>
              <a:rPr lang="en-US" err="1">
                <a:latin typeface="Calibri"/>
                <a:cs typeface="Calibri"/>
              </a:rPr>
              <a:t>johtamisjärjestelmää</a:t>
            </a:r>
          </a:p>
          <a:p>
            <a:r>
              <a:rPr lang="en-US">
                <a:latin typeface="Calibri"/>
                <a:cs typeface="Calibri"/>
              </a:rPr>
              <a:t>- </a:t>
            </a:r>
            <a:r>
              <a:rPr lang="en-US" err="1">
                <a:latin typeface="Calibri"/>
                <a:cs typeface="Calibri"/>
              </a:rPr>
              <a:t>linkitys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hanketoimintaan</a:t>
            </a:r>
            <a:r>
              <a:rPr lang="en-US">
                <a:latin typeface="Calibri"/>
                <a:cs typeface="Calibri"/>
              </a:rPr>
              <a:t> ja Thinking </a:t>
            </a:r>
            <a:r>
              <a:rPr lang="en-US" err="1">
                <a:latin typeface="Calibri"/>
                <a:cs typeface="Calibri"/>
              </a:rPr>
              <a:t>Portfolion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salkkujärjestelmään</a:t>
            </a:r>
            <a:r>
              <a:rPr lang="en-US">
                <a:latin typeface="Calibri"/>
                <a:cs typeface="Calibri"/>
              </a:rPr>
              <a:t>.</a:t>
            </a:r>
          </a:p>
          <a:p>
            <a:r>
              <a:rPr lang="en-US">
                <a:latin typeface="Calibri"/>
                <a:cs typeface="Calibri"/>
              </a:rPr>
              <a:t>- </a:t>
            </a:r>
            <a:r>
              <a:rPr lang="en-US" err="1">
                <a:latin typeface="Calibri"/>
                <a:cs typeface="Calibri"/>
              </a:rPr>
              <a:t>selkeimmin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esiin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pääpainopistekokonaisuudet</a:t>
            </a:r>
            <a:r>
              <a:rPr lang="en-US">
                <a:latin typeface="Calibri"/>
                <a:cs typeface="Calibri"/>
              </a:rPr>
              <a:t> ja </a:t>
            </a:r>
            <a:r>
              <a:rPr lang="en-US" err="1">
                <a:latin typeface="Calibri"/>
                <a:cs typeface="Calibri"/>
              </a:rPr>
              <a:t>niiden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tärkeimmät</a:t>
            </a:r>
            <a:r>
              <a:rPr lang="en-US">
                <a:latin typeface="Calibri"/>
                <a:cs typeface="Calibri"/>
              </a:rPr>
              <a:t> toimenpiteet (investonnit)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18123-CF73-421C-B2F1-10B125CCBB1E}" type="slidenum">
              <a:rPr lang="fi-FI" smtClean="0"/>
              <a:pPr/>
              <a:t>36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84577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-24680" y="-27384"/>
            <a:ext cx="6096178" cy="6935145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662"/>
            </a:stretch>
          </a:blip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err="1"/>
              <a:t>Esityksen</a:t>
            </a:r>
            <a:r>
              <a:rPr lang="en-US"/>
              <a:t> ja </a:t>
            </a:r>
            <a:r>
              <a:rPr lang="en-US" err="1"/>
              <a:t>esittäjän</a:t>
            </a:r>
            <a:r>
              <a:rPr lang="en-US"/>
              <a:t> </a:t>
            </a:r>
            <a:r>
              <a:rPr lang="en-US" err="1"/>
              <a:t>nimi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6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ictur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11780" y="5697538"/>
            <a:ext cx="5688790" cy="252412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>
                <a:solidFill>
                  <a:schemeClr val="accent2"/>
                </a:solidFill>
              </a:rPr>
              <a:t>Title</a:t>
            </a:r>
            <a:r>
              <a:rPr lang="en-US" baseline="0">
                <a:solidFill>
                  <a:schemeClr val="accent2"/>
                </a:solidFill>
              </a:rPr>
              <a:t> or Additional information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>
                <a:solidFill>
                  <a:schemeClr val="bg1"/>
                </a:solidFill>
              </a:rPr>
              <a:t>mm/</a:t>
            </a:r>
            <a:r>
              <a:rPr lang="en-US" sz="4000" err="1">
                <a:solidFill>
                  <a:schemeClr val="bg1"/>
                </a:solidFill>
              </a:rPr>
              <a:t>yyyy</a:t>
            </a:r>
            <a:endParaRPr lang="en-US" sz="400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1991430" y="3140960"/>
            <a:ext cx="5652000" cy="1818351"/>
            <a:chOff x="982663" y="187326"/>
            <a:chExt cx="5876925" cy="1890713"/>
          </a:xfrm>
        </p:grpSpPr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982663" y="187326"/>
              <a:ext cx="5876925" cy="693738"/>
            </a:xfrm>
            <a:custGeom>
              <a:avLst/>
              <a:gdLst>
                <a:gd name="T0" fmla="*/ 15644 w 18508"/>
                <a:gd name="T1" fmla="*/ 138 h 2623"/>
                <a:gd name="T2" fmla="*/ 16446 w 18508"/>
                <a:gd name="T3" fmla="*/ 2573 h 2623"/>
                <a:gd name="T4" fmla="*/ 16275 w 18508"/>
                <a:gd name="T5" fmla="*/ 2567 h 2623"/>
                <a:gd name="T6" fmla="*/ 14761 w 18508"/>
                <a:gd name="T7" fmla="*/ 2506 h 2623"/>
                <a:gd name="T8" fmla="*/ 14588 w 18508"/>
                <a:gd name="T9" fmla="*/ 2603 h 2623"/>
                <a:gd name="T10" fmla="*/ 14514 w 18508"/>
                <a:gd name="T11" fmla="*/ 2455 h 2623"/>
                <a:gd name="T12" fmla="*/ 15403 w 18508"/>
                <a:gd name="T13" fmla="*/ 51 h 2623"/>
                <a:gd name="T14" fmla="*/ 18269 w 18508"/>
                <a:gd name="T15" fmla="*/ 2558 h 2623"/>
                <a:gd name="T16" fmla="*/ 18288 w 18508"/>
                <a:gd name="T17" fmla="*/ 2331 h 2623"/>
                <a:gd name="T18" fmla="*/ 18477 w 18508"/>
                <a:gd name="T19" fmla="*/ 2353 h 2623"/>
                <a:gd name="T20" fmla="*/ 18459 w 18508"/>
                <a:gd name="T21" fmla="*/ 2581 h 2623"/>
                <a:gd name="T22" fmla="*/ 11755 w 18508"/>
                <a:gd name="T23" fmla="*/ 2588 h 2623"/>
                <a:gd name="T24" fmla="*/ 11224 w 18508"/>
                <a:gd name="T25" fmla="*/ 2281 h 2623"/>
                <a:gd name="T26" fmla="*/ 11212 w 18508"/>
                <a:gd name="T27" fmla="*/ 2070 h 2623"/>
                <a:gd name="T28" fmla="*/ 11367 w 18508"/>
                <a:gd name="T29" fmla="*/ 2061 h 2623"/>
                <a:gd name="T30" fmla="*/ 11805 w 18508"/>
                <a:gd name="T31" fmla="*/ 2335 h 2623"/>
                <a:gd name="T32" fmla="*/ 12280 w 18508"/>
                <a:gd name="T33" fmla="*/ 2314 h 2623"/>
                <a:gd name="T34" fmla="*/ 12516 w 18508"/>
                <a:gd name="T35" fmla="*/ 1977 h 2623"/>
                <a:gd name="T36" fmla="*/ 12437 w 18508"/>
                <a:gd name="T37" fmla="*/ 1664 h 2623"/>
                <a:gd name="T38" fmla="*/ 11873 w 18508"/>
                <a:gd name="T39" fmla="*/ 1413 h 2623"/>
                <a:gd name="T40" fmla="*/ 11419 w 18508"/>
                <a:gd name="T41" fmla="*/ 1179 h 2623"/>
                <a:gd name="T42" fmla="*/ 11256 w 18508"/>
                <a:gd name="T43" fmla="*/ 850 h 2623"/>
                <a:gd name="T44" fmla="*/ 11286 w 18508"/>
                <a:gd name="T45" fmla="*/ 449 h 2623"/>
                <a:gd name="T46" fmla="*/ 11604 w 18508"/>
                <a:gd name="T47" fmla="*/ 81 h 2623"/>
                <a:gd name="T48" fmla="*/ 12098 w 18508"/>
                <a:gd name="T49" fmla="*/ 9 h 2623"/>
                <a:gd name="T50" fmla="*/ 12628 w 18508"/>
                <a:gd name="T51" fmla="*/ 251 h 2623"/>
                <a:gd name="T52" fmla="*/ 12629 w 18508"/>
                <a:gd name="T53" fmla="*/ 482 h 2623"/>
                <a:gd name="T54" fmla="*/ 12326 w 18508"/>
                <a:gd name="T55" fmla="*/ 359 h 2623"/>
                <a:gd name="T56" fmla="*/ 11842 w 18508"/>
                <a:gd name="T57" fmla="*/ 267 h 2623"/>
                <a:gd name="T58" fmla="*/ 11504 w 18508"/>
                <a:gd name="T59" fmla="*/ 546 h 2623"/>
                <a:gd name="T60" fmla="*/ 11535 w 18508"/>
                <a:gd name="T61" fmla="*/ 892 h 2623"/>
                <a:gd name="T62" fmla="*/ 11906 w 18508"/>
                <a:gd name="T63" fmla="*/ 1127 h 2623"/>
                <a:gd name="T64" fmla="*/ 12593 w 18508"/>
                <a:gd name="T65" fmla="*/ 1434 h 2623"/>
                <a:gd name="T66" fmla="*/ 12752 w 18508"/>
                <a:gd name="T67" fmla="*/ 1756 h 2623"/>
                <a:gd name="T68" fmla="*/ 12708 w 18508"/>
                <a:gd name="T69" fmla="*/ 2198 h 2623"/>
                <a:gd name="T70" fmla="*/ 12390 w 18508"/>
                <a:gd name="T71" fmla="*/ 2543 h 2623"/>
                <a:gd name="T72" fmla="*/ 952 w 18508"/>
                <a:gd name="T73" fmla="*/ 2613 h 2623"/>
                <a:gd name="T74" fmla="*/ 218 w 18508"/>
                <a:gd name="T75" fmla="*/ 792 h 2623"/>
                <a:gd name="T76" fmla="*/ 75 w 18508"/>
                <a:gd name="T77" fmla="*/ 30 h 2623"/>
                <a:gd name="T78" fmla="*/ 247 w 18508"/>
                <a:gd name="T79" fmla="*/ 127 h 2623"/>
                <a:gd name="T80" fmla="*/ 1760 w 18508"/>
                <a:gd name="T81" fmla="*/ 65 h 2623"/>
                <a:gd name="T82" fmla="*/ 1957 w 18508"/>
                <a:gd name="T83" fmla="*/ 105 h 2623"/>
                <a:gd name="T84" fmla="*/ 1106 w 18508"/>
                <a:gd name="T85" fmla="*/ 2545 h 2623"/>
                <a:gd name="T86" fmla="*/ 4762 w 18508"/>
                <a:gd name="T87" fmla="*/ 27 h 2623"/>
                <a:gd name="T88" fmla="*/ 5682 w 18508"/>
                <a:gd name="T89" fmla="*/ 2419 h 2623"/>
                <a:gd name="T90" fmla="*/ 5596 w 18508"/>
                <a:gd name="T91" fmla="*/ 2612 h 2623"/>
                <a:gd name="T92" fmla="*/ 5267 w 18508"/>
                <a:gd name="T93" fmla="*/ 1983 h 2623"/>
                <a:gd name="T94" fmla="*/ 3939 w 18508"/>
                <a:gd name="T95" fmla="*/ 2567 h 2623"/>
                <a:gd name="T96" fmla="*/ 3753 w 18508"/>
                <a:gd name="T97" fmla="*/ 2561 h 2623"/>
                <a:gd name="T98" fmla="*/ 3943 w 18508"/>
                <a:gd name="T99" fmla="*/ 1840 h 2623"/>
                <a:gd name="T100" fmla="*/ 4702 w 18508"/>
                <a:gd name="T101" fmla="*/ 18 h 2623"/>
                <a:gd name="T102" fmla="*/ 8579 w 18508"/>
                <a:gd name="T103" fmla="*/ 138 h 2623"/>
                <a:gd name="T104" fmla="*/ 9382 w 18508"/>
                <a:gd name="T105" fmla="*/ 2573 h 2623"/>
                <a:gd name="T106" fmla="*/ 9210 w 18508"/>
                <a:gd name="T107" fmla="*/ 2567 h 2623"/>
                <a:gd name="T108" fmla="*/ 7697 w 18508"/>
                <a:gd name="T109" fmla="*/ 2506 h 2623"/>
                <a:gd name="T110" fmla="*/ 7524 w 18508"/>
                <a:gd name="T111" fmla="*/ 2603 h 2623"/>
                <a:gd name="T112" fmla="*/ 7450 w 18508"/>
                <a:gd name="T113" fmla="*/ 2455 h 2623"/>
                <a:gd name="T114" fmla="*/ 8339 w 18508"/>
                <a:gd name="T115" fmla="*/ 51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508" h="2623">
                  <a:moveTo>
                    <a:pt x="15491" y="18"/>
                  </a:moveTo>
                  <a:lnTo>
                    <a:pt x="15504" y="18"/>
                  </a:lnTo>
                  <a:lnTo>
                    <a:pt x="15529" y="21"/>
                  </a:lnTo>
                  <a:lnTo>
                    <a:pt x="15551" y="27"/>
                  </a:lnTo>
                  <a:lnTo>
                    <a:pt x="15562" y="31"/>
                  </a:lnTo>
                  <a:lnTo>
                    <a:pt x="15572" y="37"/>
                  </a:lnTo>
                  <a:lnTo>
                    <a:pt x="15590" y="51"/>
                  </a:lnTo>
                  <a:lnTo>
                    <a:pt x="15606" y="69"/>
                  </a:lnTo>
                  <a:lnTo>
                    <a:pt x="15620" y="89"/>
                  </a:lnTo>
                  <a:lnTo>
                    <a:pt x="15633" y="112"/>
                  </a:lnTo>
                  <a:lnTo>
                    <a:pt x="15644" y="138"/>
                  </a:lnTo>
                  <a:lnTo>
                    <a:pt x="15850" y="708"/>
                  </a:lnTo>
                  <a:lnTo>
                    <a:pt x="16057" y="1278"/>
                  </a:lnTo>
                  <a:lnTo>
                    <a:pt x="16264" y="1848"/>
                  </a:lnTo>
                  <a:lnTo>
                    <a:pt x="16471" y="2419"/>
                  </a:lnTo>
                  <a:lnTo>
                    <a:pt x="16478" y="2446"/>
                  </a:lnTo>
                  <a:lnTo>
                    <a:pt x="16480" y="2461"/>
                  </a:lnTo>
                  <a:lnTo>
                    <a:pt x="16480" y="2476"/>
                  </a:lnTo>
                  <a:lnTo>
                    <a:pt x="16478" y="2504"/>
                  </a:lnTo>
                  <a:lnTo>
                    <a:pt x="16471" y="2529"/>
                  </a:lnTo>
                  <a:lnTo>
                    <a:pt x="16460" y="2552"/>
                  </a:lnTo>
                  <a:lnTo>
                    <a:pt x="16446" y="2573"/>
                  </a:lnTo>
                  <a:lnTo>
                    <a:pt x="16438" y="2582"/>
                  </a:lnTo>
                  <a:lnTo>
                    <a:pt x="16429" y="2590"/>
                  </a:lnTo>
                  <a:lnTo>
                    <a:pt x="16408" y="2603"/>
                  </a:lnTo>
                  <a:lnTo>
                    <a:pt x="16386" y="2612"/>
                  </a:lnTo>
                  <a:lnTo>
                    <a:pt x="16374" y="2614"/>
                  </a:lnTo>
                  <a:lnTo>
                    <a:pt x="16361" y="2615"/>
                  </a:lnTo>
                  <a:lnTo>
                    <a:pt x="16341" y="2613"/>
                  </a:lnTo>
                  <a:lnTo>
                    <a:pt x="16323" y="2606"/>
                  </a:lnTo>
                  <a:lnTo>
                    <a:pt x="16305" y="2596"/>
                  </a:lnTo>
                  <a:lnTo>
                    <a:pt x="16289" y="2583"/>
                  </a:lnTo>
                  <a:lnTo>
                    <a:pt x="16275" y="2567"/>
                  </a:lnTo>
                  <a:lnTo>
                    <a:pt x="16262" y="2551"/>
                  </a:lnTo>
                  <a:lnTo>
                    <a:pt x="16251" y="2531"/>
                  </a:lnTo>
                  <a:lnTo>
                    <a:pt x="16242" y="2513"/>
                  </a:lnTo>
                  <a:lnTo>
                    <a:pt x="16056" y="1983"/>
                  </a:lnTo>
                  <a:lnTo>
                    <a:pt x="15871" y="1453"/>
                  </a:lnTo>
                  <a:lnTo>
                    <a:pt x="15685" y="923"/>
                  </a:lnTo>
                  <a:lnTo>
                    <a:pt x="15500" y="394"/>
                  </a:lnTo>
                  <a:lnTo>
                    <a:pt x="15314" y="921"/>
                  </a:lnTo>
                  <a:lnTo>
                    <a:pt x="15130" y="1449"/>
                  </a:lnTo>
                  <a:lnTo>
                    <a:pt x="14945" y="1977"/>
                  </a:lnTo>
                  <a:lnTo>
                    <a:pt x="14761" y="2506"/>
                  </a:lnTo>
                  <a:lnTo>
                    <a:pt x="14752" y="2528"/>
                  </a:lnTo>
                  <a:lnTo>
                    <a:pt x="14741" y="2549"/>
                  </a:lnTo>
                  <a:lnTo>
                    <a:pt x="14735" y="2559"/>
                  </a:lnTo>
                  <a:lnTo>
                    <a:pt x="14728" y="2567"/>
                  </a:lnTo>
                  <a:lnTo>
                    <a:pt x="14713" y="2583"/>
                  </a:lnTo>
                  <a:lnTo>
                    <a:pt x="14696" y="2596"/>
                  </a:lnTo>
                  <a:lnTo>
                    <a:pt x="14678" y="2607"/>
                  </a:lnTo>
                  <a:lnTo>
                    <a:pt x="14658" y="2613"/>
                  </a:lnTo>
                  <a:lnTo>
                    <a:pt x="14636" y="2615"/>
                  </a:lnTo>
                  <a:lnTo>
                    <a:pt x="14611" y="2612"/>
                  </a:lnTo>
                  <a:lnTo>
                    <a:pt x="14588" y="2603"/>
                  </a:lnTo>
                  <a:lnTo>
                    <a:pt x="14567" y="2589"/>
                  </a:lnTo>
                  <a:lnTo>
                    <a:pt x="14558" y="2581"/>
                  </a:lnTo>
                  <a:lnTo>
                    <a:pt x="14549" y="2571"/>
                  </a:lnTo>
                  <a:lnTo>
                    <a:pt x="14541" y="2561"/>
                  </a:lnTo>
                  <a:lnTo>
                    <a:pt x="14534" y="2549"/>
                  </a:lnTo>
                  <a:lnTo>
                    <a:pt x="14523" y="2525"/>
                  </a:lnTo>
                  <a:lnTo>
                    <a:pt x="14519" y="2513"/>
                  </a:lnTo>
                  <a:lnTo>
                    <a:pt x="14516" y="2500"/>
                  </a:lnTo>
                  <a:lnTo>
                    <a:pt x="14514" y="2487"/>
                  </a:lnTo>
                  <a:lnTo>
                    <a:pt x="14514" y="2473"/>
                  </a:lnTo>
                  <a:lnTo>
                    <a:pt x="14514" y="2455"/>
                  </a:lnTo>
                  <a:lnTo>
                    <a:pt x="14516" y="2439"/>
                  </a:lnTo>
                  <a:lnTo>
                    <a:pt x="14520" y="2423"/>
                  </a:lnTo>
                  <a:lnTo>
                    <a:pt x="14526" y="2408"/>
                  </a:lnTo>
                  <a:lnTo>
                    <a:pt x="14732" y="1840"/>
                  </a:lnTo>
                  <a:lnTo>
                    <a:pt x="14938" y="1273"/>
                  </a:lnTo>
                  <a:lnTo>
                    <a:pt x="15144" y="706"/>
                  </a:lnTo>
                  <a:lnTo>
                    <a:pt x="15350" y="138"/>
                  </a:lnTo>
                  <a:lnTo>
                    <a:pt x="15360" y="112"/>
                  </a:lnTo>
                  <a:lnTo>
                    <a:pt x="15372" y="89"/>
                  </a:lnTo>
                  <a:lnTo>
                    <a:pt x="15387" y="69"/>
                  </a:lnTo>
                  <a:lnTo>
                    <a:pt x="15403" y="51"/>
                  </a:lnTo>
                  <a:lnTo>
                    <a:pt x="15422" y="37"/>
                  </a:lnTo>
                  <a:lnTo>
                    <a:pt x="15443" y="27"/>
                  </a:lnTo>
                  <a:lnTo>
                    <a:pt x="15466" y="21"/>
                  </a:lnTo>
                  <a:lnTo>
                    <a:pt x="15491" y="18"/>
                  </a:lnTo>
                  <a:close/>
                  <a:moveTo>
                    <a:pt x="18373" y="2617"/>
                  </a:moveTo>
                  <a:lnTo>
                    <a:pt x="18346" y="2614"/>
                  </a:lnTo>
                  <a:lnTo>
                    <a:pt x="18333" y="2609"/>
                  </a:lnTo>
                  <a:lnTo>
                    <a:pt x="18321" y="2605"/>
                  </a:lnTo>
                  <a:lnTo>
                    <a:pt x="18298" y="2589"/>
                  </a:lnTo>
                  <a:lnTo>
                    <a:pt x="18278" y="2570"/>
                  </a:lnTo>
                  <a:lnTo>
                    <a:pt x="18269" y="2558"/>
                  </a:lnTo>
                  <a:lnTo>
                    <a:pt x="18262" y="2546"/>
                  </a:lnTo>
                  <a:lnTo>
                    <a:pt x="18255" y="2533"/>
                  </a:lnTo>
                  <a:lnTo>
                    <a:pt x="18249" y="2518"/>
                  </a:lnTo>
                  <a:lnTo>
                    <a:pt x="18241" y="2488"/>
                  </a:lnTo>
                  <a:lnTo>
                    <a:pt x="18239" y="2456"/>
                  </a:lnTo>
                  <a:lnTo>
                    <a:pt x="18241" y="2423"/>
                  </a:lnTo>
                  <a:lnTo>
                    <a:pt x="18245" y="2408"/>
                  </a:lnTo>
                  <a:lnTo>
                    <a:pt x="18249" y="2392"/>
                  </a:lnTo>
                  <a:lnTo>
                    <a:pt x="18262" y="2366"/>
                  </a:lnTo>
                  <a:lnTo>
                    <a:pt x="18278" y="2342"/>
                  </a:lnTo>
                  <a:lnTo>
                    <a:pt x="18288" y="2331"/>
                  </a:lnTo>
                  <a:lnTo>
                    <a:pt x="18298" y="2321"/>
                  </a:lnTo>
                  <a:lnTo>
                    <a:pt x="18309" y="2314"/>
                  </a:lnTo>
                  <a:lnTo>
                    <a:pt x="18321" y="2307"/>
                  </a:lnTo>
                  <a:lnTo>
                    <a:pt x="18346" y="2297"/>
                  </a:lnTo>
                  <a:lnTo>
                    <a:pt x="18373" y="2294"/>
                  </a:lnTo>
                  <a:lnTo>
                    <a:pt x="18400" y="2297"/>
                  </a:lnTo>
                  <a:lnTo>
                    <a:pt x="18413" y="2301"/>
                  </a:lnTo>
                  <a:lnTo>
                    <a:pt x="18425" y="2307"/>
                  </a:lnTo>
                  <a:lnTo>
                    <a:pt x="18448" y="2321"/>
                  </a:lnTo>
                  <a:lnTo>
                    <a:pt x="18468" y="2342"/>
                  </a:lnTo>
                  <a:lnTo>
                    <a:pt x="18477" y="2353"/>
                  </a:lnTo>
                  <a:lnTo>
                    <a:pt x="18485" y="2366"/>
                  </a:lnTo>
                  <a:lnTo>
                    <a:pt x="18491" y="2379"/>
                  </a:lnTo>
                  <a:lnTo>
                    <a:pt x="18497" y="2392"/>
                  </a:lnTo>
                  <a:lnTo>
                    <a:pt x="18505" y="2423"/>
                  </a:lnTo>
                  <a:lnTo>
                    <a:pt x="18508" y="2456"/>
                  </a:lnTo>
                  <a:lnTo>
                    <a:pt x="18505" y="2488"/>
                  </a:lnTo>
                  <a:lnTo>
                    <a:pt x="18502" y="2504"/>
                  </a:lnTo>
                  <a:lnTo>
                    <a:pt x="18497" y="2518"/>
                  </a:lnTo>
                  <a:lnTo>
                    <a:pt x="18485" y="2546"/>
                  </a:lnTo>
                  <a:lnTo>
                    <a:pt x="18468" y="2570"/>
                  </a:lnTo>
                  <a:lnTo>
                    <a:pt x="18459" y="2581"/>
                  </a:lnTo>
                  <a:lnTo>
                    <a:pt x="18448" y="2589"/>
                  </a:lnTo>
                  <a:lnTo>
                    <a:pt x="18437" y="2597"/>
                  </a:lnTo>
                  <a:lnTo>
                    <a:pt x="18425" y="2605"/>
                  </a:lnTo>
                  <a:lnTo>
                    <a:pt x="18400" y="2614"/>
                  </a:lnTo>
                  <a:lnTo>
                    <a:pt x="18373" y="2617"/>
                  </a:lnTo>
                  <a:close/>
                  <a:moveTo>
                    <a:pt x="12033" y="2623"/>
                  </a:moveTo>
                  <a:lnTo>
                    <a:pt x="11975" y="2621"/>
                  </a:lnTo>
                  <a:lnTo>
                    <a:pt x="11918" y="2617"/>
                  </a:lnTo>
                  <a:lnTo>
                    <a:pt x="11863" y="2609"/>
                  </a:lnTo>
                  <a:lnTo>
                    <a:pt x="11808" y="2601"/>
                  </a:lnTo>
                  <a:lnTo>
                    <a:pt x="11755" y="2588"/>
                  </a:lnTo>
                  <a:lnTo>
                    <a:pt x="11703" y="2573"/>
                  </a:lnTo>
                  <a:lnTo>
                    <a:pt x="11651" y="2555"/>
                  </a:lnTo>
                  <a:lnTo>
                    <a:pt x="11601" y="2536"/>
                  </a:lnTo>
                  <a:lnTo>
                    <a:pt x="11551" y="2513"/>
                  </a:lnTo>
                  <a:lnTo>
                    <a:pt x="11502" y="2487"/>
                  </a:lnTo>
                  <a:lnTo>
                    <a:pt x="11454" y="2459"/>
                  </a:lnTo>
                  <a:lnTo>
                    <a:pt x="11407" y="2428"/>
                  </a:lnTo>
                  <a:lnTo>
                    <a:pt x="11360" y="2396"/>
                  </a:lnTo>
                  <a:lnTo>
                    <a:pt x="11314" y="2360"/>
                  </a:lnTo>
                  <a:lnTo>
                    <a:pt x="11269" y="2321"/>
                  </a:lnTo>
                  <a:lnTo>
                    <a:pt x="11224" y="2281"/>
                  </a:lnTo>
                  <a:lnTo>
                    <a:pt x="11205" y="2260"/>
                  </a:lnTo>
                  <a:lnTo>
                    <a:pt x="11197" y="2248"/>
                  </a:lnTo>
                  <a:lnTo>
                    <a:pt x="11191" y="2235"/>
                  </a:lnTo>
                  <a:lnTo>
                    <a:pt x="11185" y="2221"/>
                  </a:lnTo>
                  <a:lnTo>
                    <a:pt x="11181" y="2205"/>
                  </a:lnTo>
                  <a:lnTo>
                    <a:pt x="11179" y="2188"/>
                  </a:lnTo>
                  <a:lnTo>
                    <a:pt x="11178" y="2171"/>
                  </a:lnTo>
                  <a:lnTo>
                    <a:pt x="11180" y="2141"/>
                  </a:lnTo>
                  <a:lnTo>
                    <a:pt x="11187" y="2115"/>
                  </a:lnTo>
                  <a:lnTo>
                    <a:pt x="11198" y="2091"/>
                  </a:lnTo>
                  <a:lnTo>
                    <a:pt x="11212" y="2070"/>
                  </a:lnTo>
                  <a:lnTo>
                    <a:pt x="11229" y="2053"/>
                  </a:lnTo>
                  <a:lnTo>
                    <a:pt x="11249" y="2040"/>
                  </a:lnTo>
                  <a:lnTo>
                    <a:pt x="11270" y="2031"/>
                  </a:lnTo>
                  <a:lnTo>
                    <a:pt x="11282" y="2030"/>
                  </a:lnTo>
                  <a:lnTo>
                    <a:pt x="11294" y="2029"/>
                  </a:lnTo>
                  <a:lnTo>
                    <a:pt x="11316" y="2031"/>
                  </a:lnTo>
                  <a:lnTo>
                    <a:pt x="11326" y="2035"/>
                  </a:lnTo>
                  <a:lnTo>
                    <a:pt x="11336" y="2038"/>
                  </a:lnTo>
                  <a:lnTo>
                    <a:pt x="11345" y="2043"/>
                  </a:lnTo>
                  <a:lnTo>
                    <a:pt x="11353" y="2049"/>
                  </a:lnTo>
                  <a:lnTo>
                    <a:pt x="11367" y="2061"/>
                  </a:lnTo>
                  <a:lnTo>
                    <a:pt x="11405" y="2098"/>
                  </a:lnTo>
                  <a:lnTo>
                    <a:pt x="11443" y="2133"/>
                  </a:lnTo>
                  <a:lnTo>
                    <a:pt x="11481" y="2165"/>
                  </a:lnTo>
                  <a:lnTo>
                    <a:pt x="11519" y="2194"/>
                  </a:lnTo>
                  <a:lnTo>
                    <a:pt x="11558" y="2222"/>
                  </a:lnTo>
                  <a:lnTo>
                    <a:pt x="11597" y="2247"/>
                  </a:lnTo>
                  <a:lnTo>
                    <a:pt x="11637" y="2270"/>
                  </a:lnTo>
                  <a:lnTo>
                    <a:pt x="11678" y="2289"/>
                  </a:lnTo>
                  <a:lnTo>
                    <a:pt x="11719" y="2307"/>
                  </a:lnTo>
                  <a:lnTo>
                    <a:pt x="11762" y="2323"/>
                  </a:lnTo>
                  <a:lnTo>
                    <a:pt x="11805" y="2335"/>
                  </a:lnTo>
                  <a:lnTo>
                    <a:pt x="11850" y="2345"/>
                  </a:lnTo>
                  <a:lnTo>
                    <a:pt x="11896" y="2354"/>
                  </a:lnTo>
                  <a:lnTo>
                    <a:pt x="11943" y="2360"/>
                  </a:lnTo>
                  <a:lnTo>
                    <a:pt x="11992" y="2363"/>
                  </a:lnTo>
                  <a:lnTo>
                    <a:pt x="12042" y="2363"/>
                  </a:lnTo>
                  <a:lnTo>
                    <a:pt x="12094" y="2362"/>
                  </a:lnTo>
                  <a:lnTo>
                    <a:pt x="12145" y="2356"/>
                  </a:lnTo>
                  <a:lnTo>
                    <a:pt x="12192" y="2345"/>
                  </a:lnTo>
                  <a:lnTo>
                    <a:pt x="12237" y="2331"/>
                  </a:lnTo>
                  <a:lnTo>
                    <a:pt x="12259" y="2324"/>
                  </a:lnTo>
                  <a:lnTo>
                    <a:pt x="12280" y="2314"/>
                  </a:lnTo>
                  <a:lnTo>
                    <a:pt x="12319" y="2293"/>
                  </a:lnTo>
                  <a:lnTo>
                    <a:pt x="12355" y="2269"/>
                  </a:lnTo>
                  <a:lnTo>
                    <a:pt x="12388" y="2241"/>
                  </a:lnTo>
                  <a:lnTo>
                    <a:pt x="12417" y="2211"/>
                  </a:lnTo>
                  <a:lnTo>
                    <a:pt x="12443" y="2177"/>
                  </a:lnTo>
                  <a:lnTo>
                    <a:pt x="12455" y="2161"/>
                  </a:lnTo>
                  <a:lnTo>
                    <a:pt x="12466" y="2143"/>
                  </a:lnTo>
                  <a:lnTo>
                    <a:pt x="12484" y="2104"/>
                  </a:lnTo>
                  <a:lnTo>
                    <a:pt x="12499" y="2064"/>
                  </a:lnTo>
                  <a:lnTo>
                    <a:pt x="12510" y="2022"/>
                  </a:lnTo>
                  <a:lnTo>
                    <a:pt x="12516" y="1977"/>
                  </a:lnTo>
                  <a:lnTo>
                    <a:pt x="12518" y="1930"/>
                  </a:lnTo>
                  <a:lnTo>
                    <a:pt x="12518" y="1923"/>
                  </a:lnTo>
                  <a:lnTo>
                    <a:pt x="12517" y="1880"/>
                  </a:lnTo>
                  <a:lnTo>
                    <a:pt x="12513" y="1839"/>
                  </a:lnTo>
                  <a:lnTo>
                    <a:pt x="12505" y="1800"/>
                  </a:lnTo>
                  <a:lnTo>
                    <a:pt x="12495" y="1764"/>
                  </a:lnTo>
                  <a:lnTo>
                    <a:pt x="12488" y="1746"/>
                  </a:lnTo>
                  <a:lnTo>
                    <a:pt x="12480" y="1729"/>
                  </a:lnTo>
                  <a:lnTo>
                    <a:pt x="12461" y="1695"/>
                  </a:lnTo>
                  <a:lnTo>
                    <a:pt x="12450" y="1680"/>
                  </a:lnTo>
                  <a:lnTo>
                    <a:pt x="12437" y="1664"/>
                  </a:lnTo>
                  <a:lnTo>
                    <a:pt x="12409" y="1634"/>
                  </a:lnTo>
                  <a:lnTo>
                    <a:pt x="12375" y="1606"/>
                  </a:lnTo>
                  <a:lnTo>
                    <a:pt x="12336" y="1579"/>
                  </a:lnTo>
                  <a:lnTo>
                    <a:pt x="12290" y="1554"/>
                  </a:lnTo>
                  <a:lnTo>
                    <a:pt x="12239" y="1528"/>
                  </a:lnTo>
                  <a:lnTo>
                    <a:pt x="12180" y="1504"/>
                  </a:lnTo>
                  <a:lnTo>
                    <a:pt x="12115" y="1482"/>
                  </a:lnTo>
                  <a:lnTo>
                    <a:pt x="12043" y="1460"/>
                  </a:lnTo>
                  <a:lnTo>
                    <a:pt x="11962" y="1439"/>
                  </a:lnTo>
                  <a:lnTo>
                    <a:pt x="11917" y="1427"/>
                  </a:lnTo>
                  <a:lnTo>
                    <a:pt x="11873" y="1413"/>
                  </a:lnTo>
                  <a:lnTo>
                    <a:pt x="11790" y="1387"/>
                  </a:lnTo>
                  <a:lnTo>
                    <a:pt x="11751" y="1374"/>
                  </a:lnTo>
                  <a:lnTo>
                    <a:pt x="11714" y="1359"/>
                  </a:lnTo>
                  <a:lnTo>
                    <a:pt x="11643" y="1328"/>
                  </a:lnTo>
                  <a:lnTo>
                    <a:pt x="11578" y="1296"/>
                  </a:lnTo>
                  <a:lnTo>
                    <a:pt x="11548" y="1278"/>
                  </a:lnTo>
                  <a:lnTo>
                    <a:pt x="11519" y="1260"/>
                  </a:lnTo>
                  <a:lnTo>
                    <a:pt x="11492" y="1241"/>
                  </a:lnTo>
                  <a:lnTo>
                    <a:pt x="11466" y="1221"/>
                  </a:lnTo>
                  <a:lnTo>
                    <a:pt x="11442" y="1201"/>
                  </a:lnTo>
                  <a:lnTo>
                    <a:pt x="11419" y="1179"/>
                  </a:lnTo>
                  <a:lnTo>
                    <a:pt x="11398" y="1158"/>
                  </a:lnTo>
                  <a:lnTo>
                    <a:pt x="11378" y="1135"/>
                  </a:lnTo>
                  <a:lnTo>
                    <a:pt x="11360" y="1111"/>
                  </a:lnTo>
                  <a:lnTo>
                    <a:pt x="11342" y="1086"/>
                  </a:lnTo>
                  <a:lnTo>
                    <a:pt x="11327" y="1061"/>
                  </a:lnTo>
                  <a:lnTo>
                    <a:pt x="11312" y="1033"/>
                  </a:lnTo>
                  <a:lnTo>
                    <a:pt x="11300" y="1005"/>
                  </a:lnTo>
                  <a:lnTo>
                    <a:pt x="11288" y="977"/>
                  </a:lnTo>
                  <a:lnTo>
                    <a:pt x="11269" y="915"/>
                  </a:lnTo>
                  <a:lnTo>
                    <a:pt x="11262" y="883"/>
                  </a:lnTo>
                  <a:lnTo>
                    <a:pt x="11256" y="850"/>
                  </a:lnTo>
                  <a:lnTo>
                    <a:pt x="11251" y="815"/>
                  </a:lnTo>
                  <a:lnTo>
                    <a:pt x="11248" y="779"/>
                  </a:lnTo>
                  <a:lnTo>
                    <a:pt x="11246" y="742"/>
                  </a:lnTo>
                  <a:lnTo>
                    <a:pt x="11245" y="702"/>
                  </a:lnTo>
                  <a:lnTo>
                    <a:pt x="11245" y="695"/>
                  </a:lnTo>
                  <a:lnTo>
                    <a:pt x="11249" y="622"/>
                  </a:lnTo>
                  <a:lnTo>
                    <a:pt x="11253" y="586"/>
                  </a:lnTo>
                  <a:lnTo>
                    <a:pt x="11259" y="551"/>
                  </a:lnTo>
                  <a:lnTo>
                    <a:pt x="11266" y="516"/>
                  </a:lnTo>
                  <a:lnTo>
                    <a:pt x="11275" y="482"/>
                  </a:lnTo>
                  <a:lnTo>
                    <a:pt x="11286" y="449"/>
                  </a:lnTo>
                  <a:lnTo>
                    <a:pt x="11298" y="418"/>
                  </a:lnTo>
                  <a:lnTo>
                    <a:pt x="11326" y="356"/>
                  </a:lnTo>
                  <a:lnTo>
                    <a:pt x="11360" y="299"/>
                  </a:lnTo>
                  <a:lnTo>
                    <a:pt x="11379" y="273"/>
                  </a:lnTo>
                  <a:lnTo>
                    <a:pt x="11399" y="246"/>
                  </a:lnTo>
                  <a:lnTo>
                    <a:pt x="11444" y="197"/>
                  </a:lnTo>
                  <a:lnTo>
                    <a:pt x="11493" y="154"/>
                  </a:lnTo>
                  <a:lnTo>
                    <a:pt x="11519" y="133"/>
                  </a:lnTo>
                  <a:lnTo>
                    <a:pt x="11546" y="114"/>
                  </a:lnTo>
                  <a:lnTo>
                    <a:pt x="11575" y="96"/>
                  </a:lnTo>
                  <a:lnTo>
                    <a:pt x="11604" y="81"/>
                  </a:lnTo>
                  <a:lnTo>
                    <a:pt x="11635" y="65"/>
                  </a:lnTo>
                  <a:lnTo>
                    <a:pt x="11666" y="52"/>
                  </a:lnTo>
                  <a:lnTo>
                    <a:pt x="11731" y="30"/>
                  </a:lnTo>
                  <a:lnTo>
                    <a:pt x="11800" y="13"/>
                  </a:lnTo>
                  <a:lnTo>
                    <a:pt x="11836" y="7"/>
                  </a:lnTo>
                  <a:lnTo>
                    <a:pt x="11872" y="4"/>
                  </a:lnTo>
                  <a:lnTo>
                    <a:pt x="11909" y="0"/>
                  </a:lnTo>
                  <a:lnTo>
                    <a:pt x="11947" y="0"/>
                  </a:lnTo>
                  <a:lnTo>
                    <a:pt x="11999" y="0"/>
                  </a:lnTo>
                  <a:lnTo>
                    <a:pt x="12049" y="4"/>
                  </a:lnTo>
                  <a:lnTo>
                    <a:pt x="12098" y="9"/>
                  </a:lnTo>
                  <a:lnTo>
                    <a:pt x="12145" y="16"/>
                  </a:lnTo>
                  <a:lnTo>
                    <a:pt x="12190" y="24"/>
                  </a:lnTo>
                  <a:lnTo>
                    <a:pt x="12235" y="35"/>
                  </a:lnTo>
                  <a:lnTo>
                    <a:pt x="12278" y="48"/>
                  </a:lnTo>
                  <a:lnTo>
                    <a:pt x="12320" y="63"/>
                  </a:lnTo>
                  <a:lnTo>
                    <a:pt x="12401" y="97"/>
                  </a:lnTo>
                  <a:lnTo>
                    <a:pt x="12479" y="141"/>
                  </a:lnTo>
                  <a:lnTo>
                    <a:pt x="12517" y="166"/>
                  </a:lnTo>
                  <a:lnTo>
                    <a:pt x="12554" y="192"/>
                  </a:lnTo>
                  <a:lnTo>
                    <a:pt x="12591" y="221"/>
                  </a:lnTo>
                  <a:lnTo>
                    <a:pt x="12628" y="251"/>
                  </a:lnTo>
                  <a:lnTo>
                    <a:pt x="12646" y="270"/>
                  </a:lnTo>
                  <a:lnTo>
                    <a:pt x="12663" y="297"/>
                  </a:lnTo>
                  <a:lnTo>
                    <a:pt x="12670" y="312"/>
                  </a:lnTo>
                  <a:lnTo>
                    <a:pt x="12675" y="329"/>
                  </a:lnTo>
                  <a:lnTo>
                    <a:pt x="12679" y="347"/>
                  </a:lnTo>
                  <a:lnTo>
                    <a:pt x="12680" y="367"/>
                  </a:lnTo>
                  <a:lnTo>
                    <a:pt x="12678" y="395"/>
                  </a:lnTo>
                  <a:lnTo>
                    <a:pt x="12671" y="421"/>
                  </a:lnTo>
                  <a:lnTo>
                    <a:pt x="12660" y="445"/>
                  </a:lnTo>
                  <a:lnTo>
                    <a:pt x="12646" y="466"/>
                  </a:lnTo>
                  <a:lnTo>
                    <a:pt x="12629" y="482"/>
                  </a:lnTo>
                  <a:lnTo>
                    <a:pt x="12609" y="494"/>
                  </a:lnTo>
                  <a:lnTo>
                    <a:pt x="12587" y="503"/>
                  </a:lnTo>
                  <a:lnTo>
                    <a:pt x="12576" y="505"/>
                  </a:lnTo>
                  <a:lnTo>
                    <a:pt x="12564" y="505"/>
                  </a:lnTo>
                  <a:lnTo>
                    <a:pt x="12545" y="504"/>
                  </a:lnTo>
                  <a:lnTo>
                    <a:pt x="12527" y="500"/>
                  </a:lnTo>
                  <a:lnTo>
                    <a:pt x="12510" y="492"/>
                  </a:lnTo>
                  <a:lnTo>
                    <a:pt x="12494" y="480"/>
                  </a:lnTo>
                  <a:lnTo>
                    <a:pt x="12426" y="426"/>
                  </a:lnTo>
                  <a:lnTo>
                    <a:pt x="12359" y="379"/>
                  </a:lnTo>
                  <a:lnTo>
                    <a:pt x="12326" y="359"/>
                  </a:lnTo>
                  <a:lnTo>
                    <a:pt x="12292" y="341"/>
                  </a:lnTo>
                  <a:lnTo>
                    <a:pt x="12258" y="325"/>
                  </a:lnTo>
                  <a:lnTo>
                    <a:pt x="12224" y="311"/>
                  </a:lnTo>
                  <a:lnTo>
                    <a:pt x="12190" y="298"/>
                  </a:lnTo>
                  <a:lnTo>
                    <a:pt x="12156" y="287"/>
                  </a:lnTo>
                  <a:lnTo>
                    <a:pt x="12086" y="270"/>
                  </a:lnTo>
                  <a:lnTo>
                    <a:pt x="12050" y="265"/>
                  </a:lnTo>
                  <a:lnTo>
                    <a:pt x="12014" y="261"/>
                  </a:lnTo>
                  <a:lnTo>
                    <a:pt x="11941" y="258"/>
                  </a:lnTo>
                  <a:lnTo>
                    <a:pt x="11890" y="261"/>
                  </a:lnTo>
                  <a:lnTo>
                    <a:pt x="11842" y="267"/>
                  </a:lnTo>
                  <a:lnTo>
                    <a:pt x="11796" y="276"/>
                  </a:lnTo>
                  <a:lnTo>
                    <a:pt x="11753" y="291"/>
                  </a:lnTo>
                  <a:lnTo>
                    <a:pt x="11712" y="307"/>
                  </a:lnTo>
                  <a:lnTo>
                    <a:pt x="11675" y="328"/>
                  </a:lnTo>
                  <a:lnTo>
                    <a:pt x="11640" y="352"/>
                  </a:lnTo>
                  <a:lnTo>
                    <a:pt x="11609" y="378"/>
                  </a:lnTo>
                  <a:lnTo>
                    <a:pt x="11581" y="407"/>
                  </a:lnTo>
                  <a:lnTo>
                    <a:pt x="11557" y="438"/>
                  </a:lnTo>
                  <a:lnTo>
                    <a:pt x="11535" y="473"/>
                  </a:lnTo>
                  <a:lnTo>
                    <a:pt x="11518" y="509"/>
                  </a:lnTo>
                  <a:lnTo>
                    <a:pt x="11504" y="546"/>
                  </a:lnTo>
                  <a:lnTo>
                    <a:pt x="11494" y="586"/>
                  </a:lnTo>
                  <a:lnTo>
                    <a:pt x="11488" y="628"/>
                  </a:lnTo>
                  <a:lnTo>
                    <a:pt x="11486" y="670"/>
                  </a:lnTo>
                  <a:lnTo>
                    <a:pt x="11486" y="677"/>
                  </a:lnTo>
                  <a:lnTo>
                    <a:pt x="11487" y="721"/>
                  </a:lnTo>
                  <a:lnTo>
                    <a:pt x="11491" y="762"/>
                  </a:lnTo>
                  <a:lnTo>
                    <a:pt x="11495" y="782"/>
                  </a:lnTo>
                  <a:lnTo>
                    <a:pt x="11499" y="802"/>
                  </a:lnTo>
                  <a:lnTo>
                    <a:pt x="11510" y="839"/>
                  </a:lnTo>
                  <a:lnTo>
                    <a:pt x="11526" y="875"/>
                  </a:lnTo>
                  <a:lnTo>
                    <a:pt x="11535" y="892"/>
                  </a:lnTo>
                  <a:lnTo>
                    <a:pt x="11545" y="908"/>
                  </a:lnTo>
                  <a:lnTo>
                    <a:pt x="11570" y="939"/>
                  </a:lnTo>
                  <a:lnTo>
                    <a:pt x="11584" y="955"/>
                  </a:lnTo>
                  <a:lnTo>
                    <a:pt x="11600" y="969"/>
                  </a:lnTo>
                  <a:lnTo>
                    <a:pt x="11635" y="998"/>
                  </a:lnTo>
                  <a:lnTo>
                    <a:pt x="11676" y="1026"/>
                  </a:lnTo>
                  <a:lnTo>
                    <a:pt x="11723" y="1052"/>
                  </a:lnTo>
                  <a:lnTo>
                    <a:pt x="11777" y="1079"/>
                  </a:lnTo>
                  <a:lnTo>
                    <a:pt x="11807" y="1091"/>
                  </a:lnTo>
                  <a:lnTo>
                    <a:pt x="11838" y="1103"/>
                  </a:lnTo>
                  <a:lnTo>
                    <a:pt x="11906" y="1127"/>
                  </a:lnTo>
                  <a:lnTo>
                    <a:pt x="11982" y="1149"/>
                  </a:lnTo>
                  <a:lnTo>
                    <a:pt x="12066" y="1172"/>
                  </a:lnTo>
                  <a:lnTo>
                    <a:pt x="12153" y="1196"/>
                  </a:lnTo>
                  <a:lnTo>
                    <a:pt x="12233" y="1223"/>
                  </a:lnTo>
                  <a:lnTo>
                    <a:pt x="12307" y="1251"/>
                  </a:lnTo>
                  <a:lnTo>
                    <a:pt x="12376" y="1283"/>
                  </a:lnTo>
                  <a:lnTo>
                    <a:pt x="12439" y="1316"/>
                  </a:lnTo>
                  <a:lnTo>
                    <a:pt x="12496" y="1352"/>
                  </a:lnTo>
                  <a:lnTo>
                    <a:pt x="12522" y="1371"/>
                  </a:lnTo>
                  <a:lnTo>
                    <a:pt x="12547" y="1392"/>
                  </a:lnTo>
                  <a:lnTo>
                    <a:pt x="12593" y="1434"/>
                  </a:lnTo>
                  <a:lnTo>
                    <a:pt x="12614" y="1455"/>
                  </a:lnTo>
                  <a:lnTo>
                    <a:pt x="12633" y="1478"/>
                  </a:lnTo>
                  <a:lnTo>
                    <a:pt x="12668" y="1527"/>
                  </a:lnTo>
                  <a:lnTo>
                    <a:pt x="12683" y="1552"/>
                  </a:lnTo>
                  <a:lnTo>
                    <a:pt x="12697" y="1579"/>
                  </a:lnTo>
                  <a:lnTo>
                    <a:pt x="12709" y="1606"/>
                  </a:lnTo>
                  <a:lnTo>
                    <a:pt x="12721" y="1634"/>
                  </a:lnTo>
                  <a:lnTo>
                    <a:pt x="12730" y="1663"/>
                  </a:lnTo>
                  <a:lnTo>
                    <a:pt x="12739" y="1693"/>
                  </a:lnTo>
                  <a:lnTo>
                    <a:pt x="12746" y="1724"/>
                  </a:lnTo>
                  <a:lnTo>
                    <a:pt x="12752" y="1756"/>
                  </a:lnTo>
                  <a:lnTo>
                    <a:pt x="12760" y="1822"/>
                  </a:lnTo>
                  <a:lnTo>
                    <a:pt x="12762" y="1858"/>
                  </a:lnTo>
                  <a:lnTo>
                    <a:pt x="12762" y="1894"/>
                  </a:lnTo>
                  <a:lnTo>
                    <a:pt x="12762" y="1902"/>
                  </a:lnTo>
                  <a:lnTo>
                    <a:pt x="12761" y="1942"/>
                  </a:lnTo>
                  <a:lnTo>
                    <a:pt x="12759" y="1982"/>
                  </a:lnTo>
                  <a:lnTo>
                    <a:pt x="12754" y="2020"/>
                  </a:lnTo>
                  <a:lnTo>
                    <a:pt x="12748" y="2058"/>
                  </a:lnTo>
                  <a:lnTo>
                    <a:pt x="12741" y="2095"/>
                  </a:lnTo>
                  <a:lnTo>
                    <a:pt x="12731" y="2131"/>
                  </a:lnTo>
                  <a:lnTo>
                    <a:pt x="12708" y="2198"/>
                  </a:lnTo>
                  <a:lnTo>
                    <a:pt x="12679" y="2263"/>
                  </a:lnTo>
                  <a:lnTo>
                    <a:pt x="12643" y="2321"/>
                  </a:lnTo>
                  <a:lnTo>
                    <a:pt x="12624" y="2349"/>
                  </a:lnTo>
                  <a:lnTo>
                    <a:pt x="12603" y="2377"/>
                  </a:lnTo>
                  <a:lnTo>
                    <a:pt x="12580" y="2402"/>
                  </a:lnTo>
                  <a:lnTo>
                    <a:pt x="12557" y="2426"/>
                  </a:lnTo>
                  <a:lnTo>
                    <a:pt x="12532" y="2449"/>
                  </a:lnTo>
                  <a:lnTo>
                    <a:pt x="12506" y="2470"/>
                  </a:lnTo>
                  <a:lnTo>
                    <a:pt x="12478" y="2491"/>
                  </a:lnTo>
                  <a:lnTo>
                    <a:pt x="12450" y="2510"/>
                  </a:lnTo>
                  <a:lnTo>
                    <a:pt x="12390" y="2543"/>
                  </a:lnTo>
                  <a:lnTo>
                    <a:pt x="12358" y="2558"/>
                  </a:lnTo>
                  <a:lnTo>
                    <a:pt x="12326" y="2571"/>
                  </a:lnTo>
                  <a:lnTo>
                    <a:pt x="12292" y="2583"/>
                  </a:lnTo>
                  <a:lnTo>
                    <a:pt x="12258" y="2593"/>
                  </a:lnTo>
                  <a:lnTo>
                    <a:pt x="12222" y="2602"/>
                  </a:lnTo>
                  <a:lnTo>
                    <a:pt x="12186" y="2609"/>
                  </a:lnTo>
                  <a:lnTo>
                    <a:pt x="12149" y="2615"/>
                  </a:lnTo>
                  <a:lnTo>
                    <a:pt x="12111" y="2619"/>
                  </a:lnTo>
                  <a:lnTo>
                    <a:pt x="12033" y="2623"/>
                  </a:lnTo>
                  <a:close/>
                  <a:moveTo>
                    <a:pt x="977" y="2615"/>
                  </a:moveTo>
                  <a:lnTo>
                    <a:pt x="952" y="2613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89"/>
                  </a:lnTo>
                  <a:lnTo>
                    <a:pt x="889" y="2582"/>
                  </a:lnTo>
                  <a:lnTo>
                    <a:pt x="873" y="2565"/>
                  </a:lnTo>
                  <a:lnTo>
                    <a:pt x="859" y="2545"/>
                  </a:lnTo>
                  <a:lnTo>
                    <a:pt x="847" y="2521"/>
                  </a:lnTo>
                  <a:lnTo>
                    <a:pt x="836" y="2494"/>
                  </a:lnTo>
                  <a:lnTo>
                    <a:pt x="630" y="1927"/>
                  </a:lnTo>
                  <a:lnTo>
                    <a:pt x="424" y="1359"/>
                  </a:lnTo>
                  <a:lnTo>
                    <a:pt x="218" y="792"/>
                  </a:lnTo>
                  <a:lnTo>
                    <a:pt x="12" y="226"/>
                  </a:lnTo>
                  <a:lnTo>
                    <a:pt x="6" y="210"/>
                  </a:lnTo>
                  <a:lnTo>
                    <a:pt x="3" y="195"/>
                  </a:lnTo>
                  <a:lnTo>
                    <a:pt x="1" y="178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7"/>
                  </a:lnTo>
                  <a:lnTo>
                    <a:pt x="21" y="83"/>
                  </a:lnTo>
                  <a:lnTo>
                    <a:pt x="36" y="61"/>
                  </a:lnTo>
                  <a:lnTo>
                    <a:pt x="54" y="43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1"/>
                  </a:lnTo>
                  <a:lnTo>
                    <a:pt x="164" y="27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5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3"/>
                  </a:lnTo>
                  <a:lnTo>
                    <a:pt x="801" y="1711"/>
                  </a:lnTo>
                  <a:lnTo>
                    <a:pt x="986" y="2240"/>
                  </a:lnTo>
                  <a:lnTo>
                    <a:pt x="1171" y="1710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1"/>
                  </a:lnTo>
                  <a:lnTo>
                    <a:pt x="1748" y="83"/>
                  </a:lnTo>
                  <a:lnTo>
                    <a:pt x="1760" y="65"/>
                  </a:lnTo>
                  <a:lnTo>
                    <a:pt x="1775" y="49"/>
                  </a:lnTo>
                  <a:lnTo>
                    <a:pt x="1791" y="37"/>
                  </a:lnTo>
                  <a:lnTo>
                    <a:pt x="1808" y="27"/>
                  </a:lnTo>
                  <a:lnTo>
                    <a:pt x="1827" y="21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29"/>
                  </a:lnTo>
                  <a:lnTo>
                    <a:pt x="1914" y="42"/>
                  </a:lnTo>
                  <a:lnTo>
                    <a:pt x="1932" y="60"/>
                  </a:lnTo>
                  <a:lnTo>
                    <a:pt x="1946" y="81"/>
                  </a:lnTo>
                  <a:lnTo>
                    <a:pt x="1957" y="105"/>
                  </a:lnTo>
                  <a:lnTo>
                    <a:pt x="1963" y="130"/>
                  </a:lnTo>
                  <a:lnTo>
                    <a:pt x="1965" y="143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5"/>
                  </a:lnTo>
                  <a:lnTo>
                    <a:pt x="1750" y="785"/>
                  </a:lnTo>
                  <a:lnTo>
                    <a:pt x="1543" y="1355"/>
                  </a:lnTo>
                  <a:lnTo>
                    <a:pt x="1336" y="1924"/>
                  </a:lnTo>
                  <a:lnTo>
                    <a:pt x="1130" y="2494"/>
                  </a:lnTo>
                  <a:lnTo>
                    <a:pt x="1118" y="2521"/>
                  </a:lnTo>
                  <a:lnTo>
                    <a:pt x="1106" y="2545"/>
                  </a:lnTo>
                  <a:lnTo>
                    <a:pt x="1091" y="2565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3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1"/>
                  </a:lnTo>
                  <a:lnTo>
                    <a:pt x="4762" y="27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1"/>
                  </a:lnTo>
                  <a:lnTo>
                    <a:pt x="4817" y="69"/>
                  </a:lnTo>
                  <a:lnTo>
                    <a:pt x="4831" y="89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8"/>
                  </a:lnTo>
                  <a:lnTo>
                    <a:pt x="5268" y="1278"/>
                  </a:lnTo>
                  <a:lnTo>
                    <a:pt x="5475" y="1848"/>
                  </a:lnTo>
                  <a:lnTo>
                    <a:pt x="5682" y="2419"/>
                  </a:lnTo>
                  <a:lnTo>
                    <a:pt x="5689" y="2446"/>
                  </a:lnTo>
                  <a:lnTo>
                    <a:pt x="5690" y="2461"/>
                  </a:lnTo>
                  <a:lnTo>
                    <a:pt x="5691" y="2476"/>
                  </a:lnTo>
                  <a:lnTo>
                    <a:pt x="5689" y="2504"/>
                  </a:lnTo>
                  <a:lnTo>
                    <a:pt x="5682" y="2529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2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3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3"/>
                  </a:lnTo>
                  <a:lnTo>
                    <a:pt x="5485" y="2567"/>
                  </a:lnTo>
                  <a:lnTo>
                    <a:pt x="5473" y="2551"/>
                  </a:lnTo>
                  <a:lnTo>
                    <a:pt x="5462" y="2531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3"/>
                  </a:lnTo>
                  <a:lnTo>
                    <a:pt x="4896" y="923"/>
                  </a:lnTo>
                  <a:lnTo>
                    <a:pt x="4711" y="394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9"/>
                  </a:lnTo>
                  <a:lnTo>
                    <a:pt x="3939" y="2567"/>
                  </a:lnTo>
                  <a:lnTo>
                    <a:pt x="3925" y="2583"/>
                  </a:lnTo>
                  <a:lnTo>
                    <a:pt x="3908" y="2596"/>
                  </a:lnTo>
                  <a:lnTo>
                    <a:pt x="3890" y="2607"/>
                  </a:lnTo>
                  <a:lnTo>
                    <a:pt x="3869" y="2613"/>
                  </a:lnTo>
                  <a:lnTo>
                    <a:pt x="3847" y="2615"/>
                  </a:lnTo>
                  <a:lnTo>
                    <a:pt x="3823" y="2612"/>
                  </a:lnTo>
                  <a:lnTo>
                    <a:pt x="3800" y="2603"/>
                  </a:lnTo>
                  <a:lnTo>
                    <a:pt x="3779" y="2589"/>
                  </a:lnTo>
                  <a:lnTo>
                    <a:pt x="3770" y="2581"/>
                  </a:lnTo>
                  <a:lnTo>
                    <a:pt x="3761" y="2571"/>
                  </a:lnTo>
                  <a:lnTo>
                    <a:pt x="3753" y="2561"/>
                  </a:lnTo>
                  <a:lnTo>
                    <a:pt x="3746" y="2549"/>
                  </a:lnTo>
                  <a:lnTo>
                    <a:pt x="3735" y="2525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7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9"/>
                  </a:lnTo>
                  <a:lnTo>
                    <a:pt x="3732" y="2423"/>
                  </a:lnTo>
                  <a:lnTo>
                    <a:pt x="3737" y="2408"/>
                  </a:lnTo>
                  <a:lnTo>
                    <a:pt x="3943" y="1840"/>
                  </a:lnTo>
                  <a:lnTo>
                    <a:pt x="4149" y="1273"/>
                  </a:lnTo>
                  <a:lnTo>
                    <a:pt x="4355" y="706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9"/>
                  </a:lnTo>
                  <a:lnTo>
                    <a:pt x="4598" y="69"/>
                  </a:lnTo>
                  <a:lnTo>
                    <a:pt x="4615" y="51"/>
                  </a:lnTo>
                  <a:lnTo>
                    <a:pt x="4633" y="37"/>
                  </a:lnTo>
                  <a:lnTo>
                    <a:pt x="4654" y="27"/>
                  </a:lnTo>
                  <a:lnTo>
                    <a:pt x="4677" y="21"/>
                  </a:lnTo>
                  <a:lnTo>
                    <a:pt x="4702" y="18"/>
                  </a:lnTo>
                  <a:close/>
                  <a:moveTo>
                    <a:pt x="8426" y="18"/>
                  </a:moveTo>
                  <a:lnTo>
                    <a:pt x="8438" y="18"/>
                  </a:lnTo>
                  <a:lnTo>
                    <a:pt x="8463" y="21"/>
                  </a:lnTo>
                  <a:lnTo>
                    <a:pt x="8486" y="27"/>
                  </a:lnTo>
                  <a:lnTo>
                    <a:pt x="8496" y="31"/>
                  </a:lnTo>
                  <a:lnTo>
                    <a:pt x="8506" y="37"/>
                  </a:lnTo>
                  <a:lnTo>
                    <a:pt x="8525" y="51"/>
                  </a:lnTo>
                  <a:lnTo>
                    <a:pt x="8541" y="69"/>
                  </a:lnTo>
                  <a:lnTo>
                    <a:pt x="8555" y="89"/>
                  </a:lnTo>
                  <a:lnTo>
                    <a:pt x="8568" y="112"/>
                  </a:lnTo>
                  <a:lnTo>
                    <a:pt x="8579" y="138"/>
                  </a:lnTo>
                  <a:lnTo>
                    <a:pt x="8785" y="708"/>
                  </a:lnTo>
                  <a:lnTo>
                    <a:pt x="8992" y="1278"/>
                  </a:lnTo>
                  <a:lnTo>
                    <a:pt x="9199" y="1848"/>
                  </a:lnTo>
                  <a:lnTo>
                    <a:pt x="9407" y="2419"/>
                  </a:lnTo>
                  <a:lnTo>
                    <a:pt x="9414" y="2446"/>
                  </a:lnTo>
                  <a:lnTo>
                    <a:pt x="9416" y="2461"/>
                  </a:lnTo>
                  <a:lnTo>
                    <a:pt x="9416" y="2476"/>
                  </a:lnTo>
                  <a:lnTo>
                    <a:pt x="9414" y="2504"/>
                  </a:lnTo>
                  <a:lnTo>
                    <a:pt x="9407" y="2529"/>
                  </a:lnTo>
                  <a:lnTo>
                    <a:pt x="9396" y="2552"/>
                  </a:lnTo>
                  <a:lnTo>
                    <a:pt x="9382" y="2573"/>
                  </a:lnTo>
                  <a:lnTo>
                    <a:pt x="9373" y="2582"/>
                  </a:lnTo>
                  <a:lnTo>
                    <a:pt x="9364" y="2590"/>
                  </a:lnTo>
                  <a:lnTo>
                    <a:pt x="9344" y="2603"/>
                  </a:lnTo>
                  <a:lnTo>
                    <a:pt x="9322" y="2612"/>
                  </a:lnTo>
                  <a:lnTo>
                    <a:pt x="9310" y="2614"/>
                  </a:lnTo>
                  <a:lnTo>
                    <a:pt x="9297" y="2615"/>
                  </a:lnTo>
                  <a:lnTo>
                    <a:pt x="9277" y="2613"/>
                  </a:lnTo>
                  <a:lnTo>
                    <a:pt x="9258" y="2606"/>
                  </a:lnTo>
                  <a:lnTo>
                    <a:pt x="9240" y="2596"/>
                  </a:lnTo>
                  <a:lnTo>
                    <a:pt x="9224" y="2583"/>
                  </a:lnTo>
                  <a:lnTo>
                    <a:pt x="9210" y="2567"/>
                  </a:lnTo>
                  <a:lnTo>
                    <a:pt x="9197" y="2551"/>
                  </a:lnTo>
                  <a:lnTo>
                    <a:pt x="9186" y="2531"/>
                  </a:lnTo>
                  <a:lnTo>
                    <a:pt x="9177" y="2513"/>
                  </a:lnTo>
                  <a:lnTo>
                    <a:pt x="8991" y="1983"/>
                  </a:lnTo>
                  <a:lnTo>
                    <a:pt x="8806" y="1453"/>
                  </a:lnTo>
                  <a:lnTo>
                    <a:pt x="8620" y="923"/>
                  </a:lnTo>
                  <a:lnTo>
                    <a:pt x="8435" y="394"/>
                  </a:lnTo>
                  <a:lnTo>
                    <a:pt x="8250" y="921"/>
                  </a:lnTo>
                  <a:lnTo>
                    <a:pt x="8066" y="1449"/>
                  </a:lnTo>
                  <a:lnTo>
                    <a:pt x="7881" y="1977"/>
                  </a:lnTo>
                  <a:lnTo>
                    <a:pt x="7697" y="2506"/>
                  </a:lnTo>
                  <a:lnTo>
                    <a:pt x="7688" y="2528"/>
                  </a:lnTo>
                  <a:lnTo>
                    <a:pt x="7677" y="2549"/>
                  </a:lnTo>
                  <a:lnTo>
                    <a:pt x="7670" y="2559"/>
                  </a:lnTo>
                  <a:lnTo>
                    <a:pt x="7664" y="2567"/>
                  </a:lnTo>
                  <a:lnTo>
                    <a:pt x="7649" y="2583"/>
                  </a:lnTo>
                  <a:lnTo>
                    <a:pt x="7632" y="2596"/>
                  </a:lnTo>
                  <a:lnTo>
                    <a:pt x="7614" y="2607"/>
                  </a:lnTo>
                  <a:lnTo>
                    <a:pt x="7593" y="2613"/>
                  </a:lnTo>
                  <a:lnTo>
                    <a:pt x="7571" y="2615"/>
                  </a:lnTo>
                  <a:lnTo>
                    <a:pt x="7547" y="2612"/>
                  </a:lnTo>
                  <a:lnTo>
                    <a:pt x="7524" y="2603"/>
                  </a:lnTo>
                  <a:lnTo>
                    <a:pt x="7503" y="2589"/>
                  </a:lnTo>
                  <a:lnTo>
                    <a:pt x="7494" y="2581"/>
                  </a:lnTo>
                  <a:lnTo>
                    <a:pt x="7485" y="2571"/>
                  </a:lnTo>
                  <a:lnTo>
                    <a:pt x="7477" y="2561"/>
                  </a:lnTo>
                  <a:lnTo>
                    <a:pt x="7470" y="2549"/>
                  </a:lnTo>
                  <a:lnTo>
                    <a:pt x="7459" y="2525"/>
                  </a:lnTo>
                  <a:lnTo>
                    <a:pt x="7455" y="2513"/>
                  </a:lnTo>
                  <a:lnTo>
                    <a:pt x="7452" y="2500"/>
                  </a:lnTo>
                  <a:lnTo>
                    <a:pt x="7450" y="2487"/>
                  </a:lnTo>
                  <a:lnTo>
                    <a:pt x="7449" y="2473"/>
                  </a:lnTo>
                  <a:lnTo>
                    <a:pt x="7450" y="2455"/>
                  </a:lnTo>
                  <a:lnTo>
                    <a:pt x="7452" y="2439"/>
                  </a:lnTo>
                  <a:lnTo>
                    <a:pt x="7456" y="2423"/>
                  </a:lnTo>
                  <a:lnTo>
                    <a:pt x="7461" y="2408"/>
                  </a:lnTo>
                  <a:lnTo>
                    <a:pt x="7667" y="1840"/>
                  </a:lnTo>
                  <a:lnTo>
                    <a:pt x="7873" y="1273"/>
                  </a:lnTo>
                  <a:lnTo>
                    <a:pt x="8079" y="706"/>
                  </a:lnTo>
                  <a:lnTo>
                    <a:pt x="8286" y="138"/>
                  </a:lnTo>
                  <a:lnTo>
                    <a:pt x="8296" y="112"/>
                  </a:lnTo>
                  <a:lnTo>
                    <a:pt x="8308" y="89"/>
                  </a:lnTo>
                  <a:lnTo>
                    <a:pt x="8322" y="69"/>
                  </a:lnTo>
                  <a:lnTo>
                    <a:pt x="8339" y="51"/>
                  </a:lnTo>
                  <a:lnTo>
                    <a:pt x="8357" y="37"/>
                  </a:lnTo>
                  <a:lnTo>
                    <a:pt x="8378" y="27"/>
                  </a:lnTo>
                  <a:lnTo>
                    <a:pt x="8401" y="21"/>
                  </a:lnTo>
                  <a:lnTo>
                    <a:pt x="8426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982663" y="1384301"/>
              <a:ext cx="4740275" cy="693738"/>
            </a:xfrm>
            <a:custGeom>
              <a:avLst/>
              <a:gdLst>
                <a:gd name="T0" fmla="*/ 12043 w 14930"/>
                <a:gd name="T1" fmla="*/ 88 h 2622"/>
                <a:gd name="T2" fmla="*/ 12903 w 14930"/>
                <a:gd name="T3" fmla="*/ 2476 h 2622"/>
                <a:gd name="T4" fmla="*/ 12796 w 14930"/>
                <a:gd name="T5" fmla="*/ 2614 h 2622"/>
                <a:gd name="T6" fmla="*/ 12664 w 14930"/>
                <a:gd name="T7" fmla="*/ 2513 h 2622"/>
                <a:gd name="T8" fmla="*/ 11175 w 14930"/>
                <a:gd name="T9" fmla="*/ 2528 h 2622"/>
                <a:gd name="T10" fmla="*/ 11034 w 14930"/>
                <a:gd name="T11" fmla="*/ 2611 h 2622"/>
                <a:gd name="T12" fmla="*/ 10939 w 14930"/>
                <a:gd name="T13" fmla="*/ 2500 h 2622"/>
                <a:gd name="T14" fmla="*/ 11567 w 14930"/>
                <a:gd name="T15" fmla="*/ 705 h 2622"/>
                <a:gd name="T16" fmla="*/ 11914 w 14930"/>
                <a:gd name="T17" fmla="*/ 18 h 2622"/>
                <a:gd name="T18" fmla="*/ 14677 w 14930"/>
                <a:gd name="T19" fmla="*/ 2532 h 2622"/>
                <a:gd name="T20" fmla="*/ 14710 w 14930"/>
                <a:gd name="T21" fmla="*/ 2330 h 2622"/>
                <a:gd name="T22" fmla="*/ 14871 w 14930"/>
                <a:gd name="T23" fmla="*/ 2322 h 2622"/>
                <a:gd name="T24" fmla="*/ 14924 w 14930"/>
                <a:gd name="T25" fmla="*/ 2503 h 2622"/>
                <a:gd name="T26" fmla="*/ 14795 w 14930"/>
                <a:gd name="T27" fmla="*/ 2617 h 2622"/>
                <a:gd name="T28" fmla="*/ 7972 w 14930"/>
                <a:gd name="T29" fmla="*/ 2536 h 2622"/>
                <a:gd name="T30" fmla="*/ 7577 w 14930"/>
                <a:gd name="T31" fmla="*/ 2260 h 2622"/>
                <a:gd name="T32" fmla="*/ 7570 w 14930"/>
                <a:gd name="T33" fmla="*/ 2091 h 2622"/>
                <a:gd name="T34" fmla="*/ 7708 w 14930"/>
                <a:gd name="T35" fmla="*/ 2038 h 2622"/>
                <a:gd name="T36" fmla="*/ 7969 w 14930"/>
                <a:gd name="T37" fmla="*/ 2247 h 2622"/>
                <a:gd name="T38" fmla="*/ 8364 w 14930"/>
                <a:gd name="T39" fmla="*/ 2363 h 2622"/>
                <a:gd name="T40" fmla="*/ 8727 w 14930"/>
                <a:gd name="T41" fmla="*/ 2268 h 2622"/>
                <a:gd name="T42" fmla="*/ 8885 w 14930"/>
                <a:gd name="T43" fmla="*/ 1999 h 2622"/>
                <a:gd name="T44" fmla="*/ 8852 w 14930"/>
                <a:gd name="T45" fmla="*/ 1728 h 2622"/>
                <a:gd name="T46" fmla="*/ 8552 w 14930"/>
                <a:gd name="T47" fmla="*/ 1505 h 2622"/>
                <a:gd name="T48" fmla="*/ 8015 w 14930"/>
                <a:gd name="T49" fmla="*/ 1329 h 2622"/>
                <a:gd name="T50" fmla="*/ 7750 w 14930"/>
                <a:gd name="T51" fmla="*/ 1135 h 2622"/>
                <a:gd name="T52" fmla="*/ 7628 w 14930"/>
                <a:gd name="T53" fmla="*/ 849 h 2622"/>
                <a:gd name="T54" fmla="*/ 7638 w 14930"/>
                <a:gd name="T55" fmla="*/ 516 h 2622"/>
                <a:gd name="T56" fmla="*/ 7865 w 14930"/>
                <a:gd name="T57" fmla="*/ 153 h 2622"/>
                <a:gd name="T58" fmla="*/ 8208 w 14930"/>
                <a:gd name="T59" fmla="*/ 7 h 2622"/>
                <a:gd name="T60" fmla="*/ 8607 w 14930"/>
                <a:gd name="T61" fmla="*/ 34 h 2622"/>
                <a:gd name="T62" fmla="*/ 9018 w 14930"/>
                <a:gd name="T63" fmla="*/ 271 h 2622"/>
                <a:gd name="T64" fmla="*/ 9018 w 14930"/>
                <a:gd name="T65" fmla="*/ 465 h 2622"/>
                <a:gd name="T66" fmla="*/ 8866 w 14930"/>
                <a:gd name="T67" fmla="*/ 480 h 2622"/>
                <a:gd name="T68" fmla="*/ 8458 w 14930"/>
                <a:gd name="T69" fmla="*/ 271 h 2622"/>
                <a:gd name="T70" fmla="*/ 8047 w 14930"/>
                <a:gd name="T71" fmla="*/ 327 h 2622"/>
                <a:gd name="T72" fmla="*/ 7860 w 14930"/>
                <a:gd name="T73" fmla="*/ 627 h 2622"/>
                <a:gd name="T74" fmla="*/ 7907 w 14930"/>
                <a:gd name="T75" fmla="*/ 891 h 2622"/>
                <a:gd name="T76" fmla="*/ 8179 w 14930"/>
                <a:gd name="T77" fmla="*/ 1090 h 2622"/>
                <a:gd name="T78" fmla="*/ 8811 w 14930"/>
                <a:gd name="T79" fmla="*/ 1316 h 2622"/>
                <a:gd name="T80" fmla="*/ 9069 w 14930"/>
                <a:gd name="T81" fmla="*/ 1578 h 2622"/>
                <a:gd name="T82" fmla="*/ 9134 w 14930"/>
                <a:gd name="T83" fmla="*/ 1894 h 2622"/>
                <a:gd name="T84" fmla="*/ 9050 w 14930"/>
                <a:gd name="T85" fmla="*/ 2262 h 2622"/>
                <a:gd name="T86" fmla="*/ 8822 w 14930"/>
                <a:gd name="T87" fmla="*/ 2509 h 2622"/>
                <a:gd name="T88" fmla="*/ 8483 w 14930"/>
                <a:gd name="T89" fmla="*/ 2618 h 2622"/>
                <a:gd name="T90" fmla="*/ 859 w 14930"/>
                <a:gd name="T91" fmla="*/ 2544 h 2622"/>
                <a:gd name="T92" fmla="*/ 1 w 14930"/>
                <a:gd name="T93" fmla="*/ 177 h 2622"/>
                <a:gd name="T94" fmla="*/ 98 w 14930"/>
                <a:gd name="T95" fmla="*/ 21 h 2622"/>
                <a:gd name="T96" fmla="*/ 247 w 14930"/>
                <a:gd name="T97" fmla="*/ 127 h 2622"/>
                <a:gd name="T98" fmla="*/ 1737 w 14930"/>
                <a:gd name="T99" fmla="*/ 100 h 2622"/>
                <a:gd name="T100" fmla="*/ 1894 w 14930"/>
                <a:gd name="T101" fmla="*/ 30 h 2622"/>
                <a:gd name="T102" fmla="*/ 1957 w 14930"/>
                <a:gd name="T103" fmla="*/ 214 h 2622"/>
                <a:gd name="T104" fmla="*/ 1057 w 14930"/>
                <a:gd name="T105" fmla="*/ 2596 h 2622"/>
                <a:gd name="T106" fmla="*/ 4772 w 14930"/>
                <a:gd name="T107" fmla="*/ 31 h 2622"/>
                <a:gd name="T108" fmla="*/ 5475 w 14930"/>
                <a:gd name="T109" fmla="*/ 1847 h 2622"/>
                <a:gd name="T110" fmla="*/ 5648 w 14930"/>
                <a:gd name="T111" fmla="*/ 2582 h 2622"/>
                <a:gd name="T112" fmla="*/ 5500 w 14930"/>
                <a:gd name="T113" fmla="*/ 2582 h 2622"/>
                <a:gd name="T114" fmla="*/ 4526 w 14930"/>
                <a:gd name="T115" fmla="*/ 921 h 2622"/>
                <a:gd name="T116" fmla="*/ 3908 w 14930"/>
                <a:gd name="T117" fmla="*/ 2597 h 2622"/>
                <a:gd name="T118" fmla="*/ 3753 w 14930"/>
                <a:gd name="T119" fmla="*/ 2561 h 2622"/>
                <a:gd name="T120" fmla="*/ 3737 w 14930"/>
                <a:gd name="T121" fmla="*/ 2407 h 2622"/>
                <a:gd name="T122" fmla="*/ 4633 w 14930"/>
                <a:gd name="T123" fmla="*/ 37 h 2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930" h="2622">
                  <a:moveTo>
                    <a:pt x="11914" y="18"/>
                  </a:moveTo>
                  <a:lnTo>
                    <a:pt x="11926" y="18"/>
                  </a:lnTo>
                  <a:lnTo>
                    <a:pt x="11951" y="20"/>
                  </a:lnTo>
                  <a:lnTo>
                    <a:pt x="11974" y="26"/>
                  </a:lnTo>
                  <a:lnTo>
                    <a:pt x="11984" y="31"/>
                  </a:lnTo>
                  <a:lnTo>
                    <a:pt x="11994" y="37"/>
                  </a:lnTo>
                  <a:lnTo>
                    <a:pt x="12012" y="50"/>
                  </a:lnTo>
                  <a:lnTo>
                    <a:pt x="12028" y="68"/>
                  </a:lnTo>
                  <a:lnTo>
                    <a:pt x="12043" y="88"/>
                  </a:lnTo>
                  <a:lnTo>
                    <a:pt x="12055" y="112"/>
                  </a:lnTo>
                  <a:lnTo>
                    <a:pt x="12066" y="138"/>
                  </a:lnTo>
                  <a:lnTo>
                    <a:pt x="12273" y="707"/>
                  </a:lnTo>
                  <a:lnTo>
                    <a:pt x="12480" y="1277"/>
                  </a:lnTo>
                  <a:lnTo>
                    <a:pt x="12687" y="1847"/>
                  </a:lnTo>
                  <a:lnTo>
                    <a:pt x="12894" y="2418"/>
                  </a:lnTo>
                  <a:lnTo>
                    <a:pt x="12900" y="2446"/>
                  </a:lnTo>
                  <a:lnTo>
                    <a:pt x="12902" y="2460"/>
                  </a:lnTo>
                  <a:lnTo>
                    <a:pt x="12903" y="2476"/>
                  </a:lnTo>
                  <a:lnTo>
                    <a:pt x="12900" y="2503"/>
                  </a:lnTo>
                  <a:lnTo>
                    <a:pt x="12893" y="2528"/>
                  </a:lnTo>
                  <a:lnTo>
                    <a:pt x="12883" y="2552"/>
                  </a:lnTo>
                  <a:lnTo>
                    <a:pt x="12868" y="2573"/>
                  </a:lnTo>
                  <a:lnTo>
                    <a:pt x="12860" y="2582"/>
                  </a:lnTo>
                  <a:lnTo>
                    <a:pt x="12851" y="2590"/>
                  </a:lnTo>
                  <a:lnTo>
                    <a:pt x="12831" y="2603"/>
                  </a:lnTo>
                  <a:lnTo>
                    <a:pt x="12808" y="2611"/>
                  </a:lnTo>
                  <a:lnTo>
                    <a:pt x="12796" y="2614"/>
                  </a:lnTo>
                  <a:lnTo>
                    <a:pt x="12784" y="2615"/>
                  </a:lnTo>
                  <a:lnTo>
                    <a:pt x="12764" y="2612"/>
                  </a:lnTo>
                  <a:lnTo>
                    <a:pt x="12745" y="2606"/>
                  </a:lnTo>
                  <a:lnTo>
                    <a:pt x="12727" y="2596"/>
                  </a:lnTo>
                  <a:lnTo>
                    <a:pt x="12711" y="2582"/>
                  </a:lnTo>
                  <a:lnTo>
                    <a:pt x="12697" y="2567"/>
                  </a:lnTo>
                  <a:lnTo>
                    <a:pt x="12684" y="2550"/>
                  </a:lnTo>
                  <a:lnTo>
                    <a:pt x="12674" y="2532"/>
                  </a:lnTo>
                  <a:lnTo>
                    <a:pt x="12664" y="2513"/>
                  </a:lnTo>
                  <a:lnTo>
                    <a:pt x="12478" y="1983"/>
                  </a:lnTo>
                  <a:lnTo>
                    <a:pt x="12293" y="1452"/>
                  </a:lnTo>
                  <a:lnTo>
                    <a:pt x="12108" y="922"/>
                  </a:lnTo>
                  <a:lnTo>
                    <a:pt x="11923" y="393"/>
                  </a:lnTo>
                  <a:lnTo>
                    <a:pt x="11738" y="921"/>
                  </a:lnTo>
                  <a:lnTo>
                    <a:pt x="11553" y="1449"/>
                  </a:lnTo>
                  <a:lnTo>
                    <a:pt x="11368" y="1977"/>
                  </a:lnTo>
                  <a:lnTo>
                    <a:pt x="11184" y="2506"/>
                  </a:lnTo>
                  <a:lnTo>
                    <a:pt x="11175" y="2528"/>
                  </a:lnTo>
                  <a:lnTo>
                    <a:pt x="11164" y="2549"/>
                  </a:lnTo>
                  <a:lnTo>
                    <a:pt x="11158" y="2558"/>
                  </a:lnTo>
                  <a:lnTo>
                    <a:pt x="11151" y="2567"/>
                  </a:lnTo>
                  <a:lnTo>
                    <a:pt x="11136" y="2584"/>
                  </a:lnTo>
                  <a:lnTo>
                    <a:pt x="11120" y="2597"/>
                  </a:lnTo>
                  <a:lnTo>
                    <a:pt x="11101" y="2606"/>
                  </a:lnTo>
                  <a:lnTo>
                    <a:pt x="11081" y="2612"/>
                  </a:lnTo>
                  <a:lnTo>
                    <a:pt x="11059" y="2615"/>
                  </a:lnTo>
                  <a:lnTo>
                    <a:pt x="11034" y="2611"/>
                  </a:lnTo>
                  <a:lnTo>
                    <a:pt x="11011" y="2603"/>
                  </a:lnTo>
                  <a:lnTo>
                    <a:pt x="10991" y="2588"/>
                  </a:lnTo>
                  <a:lnTo>
                    <a:pt x="10981" y="2580"/>
                  </a:lnTo>
                  <a:lnTo>
                    <a:pt x="10973" y="2570"/>
                  </a:lnTo>
                  <a:lnTo>
                    <a:pt x="10965" y="2561"/>
                  </a:lnTo>
                  <a:lnTo>
                    <a:pt x="10958" y="2550"/>
                  </a:lnTo>
                  <a:lnTo>
                    <a:pt x="10946" y="2526"/>
                  </a:lnTo>
                  <a:lnTo>
                    <a:pt x="10942" y="2513"/>
                  </a:lnTo>
                  <a:lnTo>
                    <a:pt x="10939" y="2500"/>
                  </a:lnTo>
                  <a:lnTo>
                    <a:pt x="10937" y="2486"/>
                  </a:lnTo>
                  <a:lnTo>
                    <a:pt x="10937" y="2473"/>
                  </a:lnTo>
                  <a:lnTo>
                    <a:pt x="10937" y="2455"/>
                  </a:lnTo>
                  <a:lnTo>
                    <a:pt x="10939" y="2438"/>
                  </a:lnTo>
                  <a:lnTo>
                    <a:pt x="10943" y="2423"/>
                  </a:lnTo>
                  <a:lnTo>
                    <a:pt x="10949" y="2407"/>
                  </a:lnTo>
                  <a:lnTo>
                    <a:pt x="11155" y="1840"/>
                  </a:lnTo>
                  <a:lnTo>
                    <a:pt x="11361" y="1272"/>
                  </a:lnTo>
                  <a:lnTo>
                    <a:pt x="11567" y="705"/>
                  </a:lnTo>
                  <a:lnTo>
                    <a:pt x="11773" y="138"/>
                  </a:lnTo>
                  <a:lnTo>
                    <a:pt x="11783" y="112"/>
                  </a:lnTo>
                  <a:lnTo>
                    <a:pt x="11796" y="88"/>
                  </a:lnTo>
                  <a:lnTo>
                    <a:pt x="11810" y="68"/>
                  </a:lnTo>
                  <a:lnTo>
                    <a:pt x="11826" y="50"/>
                  </a:lnTo>
                  <a:lnTo>
                    <a:pt x="11845" y="37"/>
                  </a:lnTo>
                  <a:lnTo>
                    <a:pt x="11865" y="26"/>
                  </a:lnTo>
                  <a:lnTo>
                    <a:pt x="11888" y="20"/>
                  </a:lnTo>
                  <a:lnTo>
                    <a:pt x="11914" y="18"/>
                  </a:lnTo>
                  <a:close/>
                  <a:moveTo>
                    <a:pt x="14795" y="2617"/>
                  </a:moveTo>
                  <a:lnTo>
                    <a:pt x="14768" y="2614"/>
                  </a:lnTo>
                  <a:lnTo>
                    <a:pt x="14755" y="2609"/>
                  </a:lnTo>
                  <a:lnTo>
                    <a:pt x="14743" y="2604"/>
                  </a:lnTo>
                  <a:lnTo>
                    <a:pt x="14720" y="2590"/>
                  </a:lnTo>
                  <a:lnTo>
                    <a:pt x="14700" y="2569"/>
                  </a:lnTo>
                  <a:lnTo>
                    <a:pt x="14692" y="2558"/>
                  </a:lnTo>
                  <a:lnTo>
                    <a:pt x="14684" y="2545"/>
                  </a:lnTo>
                  <a:lnTo>
                    <a:pt x="14677" y="2532"/>
                  </a:lnTo>
                  <a:lnTo>
                    <a:pt x="14671" y="2518"/>
                  </a:lnTo>
                  <a:lnTo>
                    <a:pt x="14664" y="2488"/>
                  </a:lnTo>
                  <a:lnTo>
                    <a:pt x="14661" y="2455"/>
                  </a:lnTo>
                  <a:lnTo>
                    <a:pt x="14664" y="2423"/>
                  </a:lnTo>
                  <a:lnTo>
                    <a:pt x="14667" y="2407"/>
                  </a:lnTo>
                  <a:lnTo>
                    <a:pt x="14671" y="2393"/>
                  </a:lnTo>
                  <a:lnTo>
                    <a:pt x="14684" y="2365"/>
                  </a:lnTo>
                  <a:lnTo>
                    <a:pt x="14700" y="2341"/>
                  </a:lnTo>
                  <a:lnTo>
                    <a:pt x="14710" y="2330"/>
                  </a:lnTo>
                  <a:lnTo>
                    <a:pt x="14720" y="2322"/>
                  </a:lnTo>
                  <a:lnTo>
                    <a:pt x="14731" y="2314"/>
                  </a:lnTo>
                  <a:lnTo>
                    <a:pt x="14743" y="2307"/>
                  </a:lnTo>
                  <a:lnTo>
                    <a:pt x="14768" y="2297"/>
                  </a:lnTo>
                  <a:lnTo>
                    <a:pt x="14795" y="2295"/>
                  </a:lnTo>
                  <a:lnTo>
                    <a:pt x="14822" y="2297"/>
                  </a:lnTo>
                  <a:lnTo>
                    <a:pt x="14835" y="2302"/>
                  </a:lnTo>
                  <a:lnTo>
                    <a:pt x="14848" y="2307"/>
                  </a:lnTo>
                  <a:lnTo>
                    <a:pt x="14871" y="2322"/>
                  </a:lnTo>
                  <a:lnTo>
                    <a:pt x="14890" y="2341"/>
                  </a:lnTo>
                  <a:lnTo>
                    <a:pt x="14899" y="2353"/>
                  </a:lnTo>
                  <a:lnTo>
                    <a:pt x="14907" y="2365"/>
                  </a:lnTo>
                  <a:lnTo>
                    <a:pt x="14914" y="2378"/>
                  </a:lnTo>
                  <a:lnTo>
                    <a:pt x="14919" y="2393"/>
                  </a:lnTo>
                  <a:lnTo>
                    <a:pt x="14927" y="2423"/>
                  </a:lnTo>
                  <a:lnTo>
                    <a:pt x="14930" y="2455"/>
                  </a:lnTo>
                  <a:lnTo>
                    <a:pt x="14927" y="2488"/>
                  </a:lnTo>
                  <a:lnTo>
                    <a:pt x="14924" y="2503"/>
                  </a:lnTo>
                  <a:lnTo>
                    <a:pt x="14919" y="2518"/>
                  </a:lnTo>
                  <a:lnTo>
                    <a:pt x="14907" y="2545"/>
                  </a:lnTo>
                  <a:lnTo>
                    <a:pt x="14890" y="2569"/>
                  </a:lnTo>
                  <a:lnTo>
                    <a:pt x="14881" y="2580"/>
                  </a:lnTo>
                  <a:lnTo>
                    <a:pt x="14871" y="2590"/>
                  </a:lnTo>
                  <a:lnTo>
                    <a:pt x="14859" y="2597"/>
                  </a:lnTo>
                  <a:lnTo>
                    <a:pt x="14848" y="2604"/>
                  </a:lnTo>
                  <a:lnTo>
                    <a:pt x="14822" y="2614"/>
                  </a:lnTo>
                  <a:lnTo>
                    <a:pt x="14795" y="2617"/>
                  </a:lnTo>
                  <a:close/>
                  <a:moveTo>
                    <a:pt x="8405" y="2622"/>
                  </a:moveTo>
                  <a:lnTo>
                    <a:pt x="8347" y="2621"/>
                  </a:lnTo>
                  <a:lnTo>
                    <a:pt x="8290" y="2616"/>
                  </a:lnTo>
                  <a:lnTo>
                    <a:pt x="8235" y="2610"/>
                  </a:lnTo>
                  <a:lnTo>
                    <a:pt x="8180" y="2600"/>
                  </a:lnTo>
                  <a:lnTo>
                    <a:pt x="8127" y="2588"/>
                  </a:lnTo>
                  <a:lnTo>
                    <a:pt x="8074" y="2573"/>
                  </a:lnTo>
                  <a:lnTo>
                    <a:pt x="8023" y="2556"/>
                  </a:lnTo>
                  <a:lnTo>
                    <a:pt x="7972" y="2536"/>
                  </a:lnTo>
                  <a:lnTo>
                    <a:pt x="7923" y="2513"/>
                  </a:lnTo>
                  <a:lnTo>
                    <a:pt x="7874" y="2488"/>
                  </a:lnTo>
                  <a:lnTo>
                    <a:pt x="7826" y="2459"/>
                  </a:lnTo>
                  <a:lnTo>
                    <a:pt x="7779" y="2429"/>
                  </a:lnTo>
                  <a:lnTo>
                    <a:pt x="7732" y="2395"/>
                  </a:lnTo>
                  <a:lnTo>
                    <a:pt x="7686" y="2359"/>
                  </a:lnTo>
                  <a:lnTo>
                    <a:pt x="7640" y="2321"/>
                  </a:lnTo>
                  <a:lnTo>
                    <a:pt x="7596" y="2280"/>
                  </a:lnTo>
                  <a:lnTo>
                    <a:pt x="7577" y="2260"/>
                  </a:lnTo>
                  <a:lnTo>
                    <a:pt x="7569" y="2248"/>
                  </a:lnTo>
                  <a:lnTo>
                    <a:pt x="7562" y="2235"/>
                  </a:lnTo>
                  <a:lnTo>
                    <a:pt x="7557" y="2220"/>
                  </a:lnTo>
                  <a:lnTo>
                    <a:pt x="7553" y="2205"/>
                  </a:lnTo>
                  <a:lnTo>
                    <a:pt x="7551" y="2188"/>
                  </a:lnTo>
                  <a:lnTo>
                    <a:pt x="7550" y="2171"/>
                  </a:lnTo>
                  <a:lnTo>
                    <a:pt x="7552" y="2141"/>
                  </a:lnTo>
                  <a:lnTo>
                    <a:pt x="7559" y="2115"/>
                  </a:lnTo>
                  <a:lnTo>
                    <a:pt x="7570" y="2091"/>
                  </a:lnTo>
                  <a:lnTo>
                    <a:pt x="7584" y="2069"/>
                  </a:lnTo>
                  <a:lnTo>
                    <a:pt x="7601" y="2052"/>
                  </a:lnTo>
                  <a:lnTo>
                    <a:pt x="7621" y="2039"/>
                  </a:lnTo>
                  <a:lnTo>
                    <a:pt x="7642" y="2032"/>
                  </a:lnTo>
                  <a:lnTo>
                    <a:pt x="7654" y="2029"/>
                  </a:lnTo>
                  <a:lnTo>
                    <a:pt x="7666" y="2028"/>
                  </a:lnTo>
                  <a:lnTo>
                    <a:pt x="7688" y="2031"/>
                  </a:lnTo>
                  <a:lnTo>
                    <a:pt x="7698" y="2034"/>
                  </a:lnTo>
                  <a:lnTo>
                    <a:pt x="7708" y="2038"/>
                  </a:lnTo>
                  <a:lnTo>
                    <a:pt x="7717" y="2043"/>
                  </a:lnTo>
                  <a:lnTo>
                    <a:pt x="7725" y="2049"/>
                  </a:lnTo>
                  <a:lnTo>
                    <a:pt x="7739" y="2062"/>
                  </a:lnTo>
                  <a:lnTo>
                    <a:pt x="7777" y="2098"/>
                  </a:lnTo>
                  <a:lnTo>
                    <a:pt x="7815" y="2133"/>
                  </a:lnTo>
                  <a:lnTo>
                    <a:pt x="7853" y="2165"/>
                  </a:lnTo>
                  <a:lnTo>
                    <a:pt x="7891" y="2195"/>
                  </a:lnTo>
                  <a:lnTo>
                    <a:pt x="7930" y="2221"/>
                  </a:lnTo>
                  <a:lnTo>
                    <a:pt x="7969" y="2247"/>
                  </a:lnTo>
                  <a:lnTo>
                    <a:pt x="8009" y="2269"/>
                  </a:lnTo>
                  <a:lnTo>
                    <a:pt x="8050" y="2289"/>
                  </a:lnTo>
                  <a:lnTo>
                    <a:pt x="8091" y="2307"/>
                  </a:lnTo>
                  <a:lnTo>
                    <a:pt x="8134" y="2322"/>
                  </a:lnTo>
                  <a:lnTo>
                    <a:pt x="8177" y="2335"/>
                  </a:lnTo>
                  <a:lnTo>
                    <a:pt x="8222" y="2345"/>
                  </a:lnTo>
                  <a:lnTo>
                    <a:pt x="8268" y="2353"/>
                  </a:lnTo>
                  <a:lnTo>
                    <a:pt x="8315" y="2359"/>
                  </a:lnTo>
                  <a:lnTo>
                    <a:pt x="8364" y="2363"/>
                  </a:lnTo>
                  <a:lnTo>
                    <a:pt x="8414" y="2364"/>
                  </a:lnTo>
                  <a:lnTo>
                    <a:pt x="8466" y="2362"/>
                  </a:lnTo>
                  <a:lnTo>
                    <a:pt x="8517" y="2356"/>
                  </a:lnTo>
                  <a:lnTo>
                    <a:pt x="8564" y="2345"/>
                  </a:lnTo>
                  <a:lnTo>
                    <a:pt x="8609" y="2332"/>
                  </a:lnTo>
                  <a:lnTo>
                    <a:pt x="8631" y="2323"/>
                  </a:lnTo>
                  <a:lnTo>
                    <a:pt x="8651" y="2314"/>
                  </a:lnTo>
                  <a:lnTo>
                    <a:pt x="8691" y="2293"/>
                  </a:lnTo>
                  <a:lnTo>
                    <a:pt x="8727" y="2268"/>
                  </a:lnTo>
                  <a:lnTo>
                    <a:pt x="8760" y="2242"/>
                  </a:lnTo>
                  <a:lnTo>
                    <a:pt x="8789" y="2211"/>
                  </a:lnTo>
                  <a:lnTo>
                    <a:pt x="8815" y="2178"/>
                  </a:lnTo>
                  <a:lnTo>
                    <a:pt x="8827" y="2160"/>
                  </a:lnTo>
                  <a:lnTo>
                    <a:pt x="8838" y="2142"/>
                  </a:lnTo>
                  <a:lnTo>
                    <a:pt x="8856" y="2104"/>
                  </a:lnTo>
                  <a:lnTo>
                    <a:pt x="8871" y="2063"/>
                  </a:lnTo>
                  <a:lnTo>
                    <a:pt x="8882" y="2021"/>
                  </a:lnTo>
                  <a:lnTo>
                    <a:pt x="8885" y="1999"/>
                  </a:lnTo>
                  <a:lnTo>
                    <a:pt x="8888" y="1977"/>
                  </a:lnTo>
                  <a:lnTo>
                    <a:pt x="8890" y="1930"/>
                  </a:lnTo>
                  <a:lnTo>
                    <a:pt x="8890" y="1923"/>
                  </a:lnTo>
                  <a:lnTo>
                    <a:pt x="8889" y="1879"/>
                  </a:lnTo>
                  <a:lnTo>
                    <a:pt x="8885" y="1839"/>
                  </a:lnTo>
                  <a:lnTo>
                    <a:pt x="8877" y="1800"/>
                  </a:lnTo>
                  <a:lnTo>
                    <a:pt x="8866" y="1763"/>
                  </a:lnTo>
                  <a:lnTo>
                    <a:pt x="8860" y="1745"/>
                  </a:lnTo>
                  <a:lnTo>
                    <a:pt x="8852" y="1728"/>
                  </a:lnTo>
                  <a:lnTo>
                    <a:pt x="8833" y="1695"/>
                  </a:lnTo>
                  <a:lnTo>
                    <a:pt x="8822" y="1679"/>
                  </a:lnTo>
                  <a:lnTo>
                    <a:pt x="8809" y="1664"/>
                  </a:lnTo>
                  <a:lnTo>
                    <a:pt x="8781" y="1635"/>
                  </a:lnTo>
                  <a:lnTo>
                    <a:pt x="8747" y="1606"/>
                  </a:lnTo>
                  <a:lnTo>
                    <a:pt x="8708" y="1578"/>
                  </a:lnTo>
                  <a:lnTo>
                    <a:pt x="8662" y="1553"/>
                  </a:lnTo>
                  <a:lnTo>
                    <a:pt x="8611" y="1528"/>
                  </a:lnTo>
                  <a:lnTo>
                    <a:pt x="8552" y="1505"/>
                  </a:lnTo>
                  <a:lnTo>
                    <a:pt x="8487" y="1482"/>
                  </a:lnTo>
                  <a:lnTo>
                    <a:pt x="8415" y="1460"/>
                  </a:lnTo>
                  <a:lnTo>
                    <a:pt x="8334" y="1438"/>
                  </a:lnTo>
                  <a:lnTo>
                    <a:pt x="8289" y="1426"/>
                  </a:lnTo>
                  <a:lnTo>
                    <a:pt x="8245" y="1414"/>
                  </a:lnTo>
                  <a:lnTo>
                    <a:pt x="8162" y="1388"/>
                  </a:lnTo>
                  <a:lnTo>
                    <a:pt x="8123" y="1373"/>
                  </a:lnTo>
                  <a:lnTo>
                    <a:pt x="8086" y="1359"/>
                  </a:lnTo>
                  <a:lnTo>
                    <a:pt x="8015" y="1329"/>
                  </a:lnTo>
                  <a:lnTo>
                    <a:pt x="7950" y="1295"/>
                  </a:lnTo>
                  <a:lnTo>
                    <a:pt x="7920" y="1278"/>
                  </a:lnTo>
                  <a:lnTo>
                    <a:pt x="7891" y="1259"/>
                  </a:lnTo>
                  <a:lnTo>
                    <a:pt x="7864" y="1241"/>
                  </a:lnTo>
                  <a:lnTo>
                    <a:pt x="7838" y="1221"/>
                  </a:lnTo>
                  <a:lnTo>
                    <a:pt x="7814" y="1200"/>
                  </a:lnTo>
                  <a:lnTo>
                    <a:pt x="7791" y="1180"/>
                  </a:lnTo>
                  <a:lnTo>
                    <a:pt x="7770" y="1157"/>
                  </a:lnTo>
                  <a:lnTo>
                    <a:pt x="7750" y="1135"/>
                  </a:lnTo>
                  <a:lnTo>
                    <a:pt x="7731" y="1111"/>
                  </a:lnTo>
                  <a:lnTo>
                    <a:pt x="7714" y="1085"/>
                  </a:lnTo>
                  <a:lnTo>
                    <a:pt x="7699" y="1060"/>
                  </a:lnTo>
                  <a:lnTo>
                    <a:pt x="7684" y="1033"/>
                  </a:lnTo>
                  <a:lnTo>
                    <a:pt x="7672" y="1005"/>
                  </a:lnTo>
                  <a:lnTo>
                    <a:pt x="7660" y="976"/>
                  </a:lnTo>
                  <a:lnTo>
                    <a:pt x="7641" y="915"/>
                  </a:lnTo>
                  <a:lnTo>
                    <a:pt x="7634" y="883"/>
                  </a:lnTo>
                  <a:lnTo>
                    <a:pt x="7628" y="849"/>
                  </a:lnTo>
                  <a:lnTo>
                    <a:pt x="7623" y="814"/>
                  </a:lnTo>
                  <a:lnTo>
                    <a:pt x="7620" y="778"/>
                  </a:lnTo>
                  <a:lnTo>
                    <a:pt x="7618" y="741"/>
                  </a:lnTo>
                  <a:lnTo>
                    <a:pt x="7617" y="703"/>
                  </a:lnTo>
                  <a:lnTo>
                    <a:pt x="7617" y="695"/>
                  </a:lnTo>
                  <a:lnTo>
                    <a:pt x="7621" y="621"/>
                  </a:lnTo>
                  <a:lnTo>
                    <a:pt x="7625" y="585"/>
                  </a:lnTo>
                  <a:lnTo>
                    <a:pt x="7631" y="550"/>
                  </a:lnTo>
                  <a:lnTo>
                    <a:pt x="7638" y="516"/>
                  </a:lnTo>
                  <a:lnTo>
                    <a:pt x="7647" y="482"/>
                  </a:lnTo>
                  <a:lnTo>
                    <a:pt x="7658" y="450"/>
                  </a:lnTo>
                  <a:lnTo>
                    <a:pt x="7670" y="417"/>
                  </a:lnTo>
                  <a:lnTo>
                    <a:pt x="7698" y="356"/>
                  </a:lnTo>
                  <a:lnTo>
                    <a:pt x="7732" y="298"/>
                  </a:lnTo>
                  <a:lnTo>
                    <a:pt x="7751" y="272"/>
                  </a:lnTo>
                  <a:lnTo>
                    <a:pt x="7771" y="246"/>
                  </a:lnTo>
                  <a:lnTo>
                    <a:pt x="7816" y="198"/>
                  </a:lnTo>
                  <a:lnTo>
                    <a:pt x="7865" y="153"/>
                  </a:lnTo>
                  <a:lnTo>
                    <a:pt x="7891" y="133"/>
                  </a:lnTo>
                  <a:lnTo>
                    <a:pt x="7918" y="114"/>
                  </a:lnTo>
                  <a:lnTo>
                    <a:pt x="7947" y="97"/>
                  </a:lnTo>
                  <a:lnTo>
                    <a:pt x="7976" y="80"/>
                  </a:lnTo>
                  <a:lnTo>
                    <a:pt x="8007" y="66"/>
                  </a:lnTo>
                  <a:lnTo>
                    <a:pt x="8038" y="52"/>
                  </a:lnTo>
                  <a:lnTo>
                    <a:pt x="8103" y="30"/>
                  </a:lnTo>
                  <a:lnTo>
                    <a:pt x="8172" y="13"/>
                  </a:lnTo>
                  <a:lnTo>
                    <a:pt x="8208" y="7"/>
                  </a:lnTo>
                  <a:lnTo>
                    <a:pt x="8244" y="3"/>
                  </a:lnTo>
                  <a:lnTo>
                    <a:pt x="8281" y="1"/>
                  </a:lnTo>
                  <a:lnTo>
                    <a:pt x="8319" y="0"/>
                  </a:lnTo>
                  <a:lnTo>
                    <a:pt x="8371" y="1"/>
                  </a:lnTo>
                  <a:lnTo>
                    <a:pt x="8421" y="3"/>
                  </a:lnTo>
                  <a:lnTo>
                    <a:pt x="8470" y="8"/>
                  </a:lnTo>
                  <a:lnTo>
                    <a:pt x="8517" y="15"/>
                  </a:lnTo>
                  <a:lnTo>
                    <a:pt x="8562" y="24"/>
                  </a:lnTo>
                  <a:lnTo>
                    <a:pt x="8607" y="34"/>
                  </a:lnTo>
                  <a:lnTo>
                    <a:pt x="8650" y="48"/>
                  </a:lnTo>
                  <a:lnTo>
                    <a:pt x="8692" y="62"/>
                  </a:lnTo>
                  <a:lnTo>
                    <a:pt x="8773" y="98"/>
                  </a:lnTo>
                  <a:lnTo>
                    <a:pt x="8851" y="141"/>
                  </a:lnTo>
                  <a:lnTo>
                    <a:pt x="8889" y="165"/>
                  </a:lnTo>
                  <a:lnTo>
                    <a:pt x="8926" y="192"/>
                  </a:lnTo>
                  <a:lnTo>
                    <a:pt x="8963" y="220"/>
                  </a:lnTo>
                  <a:lnTo>
                    <a:pt x="9000" y="250"/>
                  </a:lnTo>
                  <a:lnTo>
                    <a:pt x="9018" y="271"/>
                  </a:lnTo>
                  <a:lnTo>
                    <a:pt x="9035" y="296"/>
                  </a:lnTo>
                  <a:lnTo>
                    <a:pt x="9042" y="312"/>
                  </a:lnTo>
                  <a:lnTo>
                    <a:pt x="9047" y="328"/>
                  </a:lnTo>
                  <a:lnTo>
                    <a:pt x="9051" y="348"/>
                  </a:lnTo>
                  <a:lnTo>
                    <a:pt x="9052" y="367"/>
                  </a:lnTo>
                  <a:lnTo>
                    <a:pt x="9050" y="396"/>
                  </a:lnTo>
                  <a:lnTo>
                    <a:pt x="9043" y="421"/>
                  </a:lnTo>
                  <a:lnTo>
                    <a:pt x="9032" y="445"/>
                  </a:lnTo>
                  <a:lnTo>
                    <a:pt x="9018" y="465"/>
                  </a:lnTo>
                  <a:lnTo>
                    <a:pt x="9001" y="482"/>
                  </a:lnTo>
                  <a:lnTo>
                    <a:pt x="8981" y="495"/>
                  </a:lnTo>
                  <a:lnTo>
                    <a:pt x="8959" y="502"/>
                  </a:lnTo>
                  <a:lnTo>
                    <a:pt x="8948" y="505"/>
                  </a:lnTo>
                  <a:lnTo>
                    <a:pt x="8936" y="506"/>
                  </a:lnTo>
                  <a:lnTo>
                    <a:pt x="8916" y="505"/>
                  </a:lnTo>
                  <a:lnTo>
                    <a:pt x="8899" y="500"/>
                  </a:lnTo>
                  <a:lnTo>
                    <a:pt x="8882" y="492"/>
                  </a:lnTo>
                  <a:lnTo>
                    <a:pt x="8866" y="480"/>
                  </a:lnTo>
                  <a:lnTo>
                    <a:pt x="8798" y="426"/>
                  </a:lnTo>
                  <a:lnTo>
                    <a:pt x="8731" y="379"/>
                  </a:lnTo>
                  <a:lnTo>
                    <a:pt x="8698" y="360"/>
                  </a:lnTo>
                  <a:lnTo>
                    <a:pt x="8664" y="340"/>
                  </a:lnTo>
                  <a:lnTo>
                    <a:pt x="8630" y="325"/>
                  </a:lnTo>
                  <a:lnTo>
                    <a:pt x="8596" y="310"/>
                  </a:lnTo>
                  <a:lnTo>
                    <a:pt x="8562" y="297"/>
                  </a:lnTo>
                  <a:lnTo>
                    <a:pt x="8528" y="286"/>
                  </a:lnTo>
                  <a:lnTo>
                    <a:pt x="8458" y="271"/>
                  </a:lnTo>
                  <a:lnTo>
                    <a:pt x="8422" y="265"/>
                  </a:lnTo>
                  <a:lnTo>
                    <a:pt x="8386" y="261"/>
                  </a:lnTo>
                  <a:lnTo>
                    <a:pt x="8313" y="258"/>
                  </a:lnTo>
                  <a:lnTo>
                    <a:pt x="8262" y="260"/>
                  </a:lnTo>
                  <a:lnTo>
                    <a:pt x="8214" y="266"/>
                  </a:lnTo>
                  <a:lnTo>
                    <a:pt x="8168" y="276"/>
                  </a:lnTo>
                  <a:lnTo>
                    <a:pt x="8125" y="290"/>
                  </a:lnTo>
                  <a:lnTo>
                    <a:pt x="8084" y="307"/>
                  </a:lnTo>
                  <a:lnTo>
                    <a:pt x="8047" y="327"/>
                  </a:lnTo>
                  <a:lnTo>
                    <a:pt x="8012" y="351"/>
                  </a:lnTo>
                  <a:lnTo>
                    <a:pt x="7981" y="378"/>
                  </a:lnTo>
                  <a:lnTo>
                    <a:pt x="7953" y="406"/>
                  </a:lnTo>
                  <a:lnTo>
                    <a:pt x="7929" y="439"/>
                  </a:lnTo>
                  <a:lnTo>
                    <a:pt x="7907" y="472"/>
                  </a:lnTo>
                  <a:lnTo>
                    <a:pt x="7890" y="508"/>
                  </a:lnTo>
                  <a:lnTo>
                    <a:pt x="7876" y="547"/>
                  </a:lnTo>
                  <a:lnTo>
                    <a:pt x="7866" y="586"/>
                  </a:lnTo>
                  <a:lnTo>
                    <a:pt x="7860" y="627"/>
                  </a:lnTo>
                  <a:lnTo>
                    <a:pt x="7858" y="669"/>
                  </a:lnTo>
                  <a:lnTo>
                    <a:pt x="7858" y="676"/>
                  </a:lnTo>
                  <a:lnTo>
                    <a:pt x="7859" y="721"/>
                  </a:lnTo>
                  <a:lnTo>
                    <a:pt x="7864" y="763"/>
                  </a:lnTo>
                  <a:lnTo>
                    <a:pt x="7867" y="782"/>
                  </a:lnTo>
                  <a:lnTo>
                    <a:pt x="7871" y="801"/>
                  </a:lnTo>
                  <a:lnTo>
                    <a:pt x="7882" y="838"/>
                  </a:lnTo>
                  <a:lnTo>
                    <a:pt x="7898" y="874"/>
                  </a:lnTo>
                  <a:lnTo>
                    <a:pt x="7907" y="891"/>
                  </a:lnTo>
                  <a:lnTo>
                    <a:pt x="7917" y="908"/>
                  </a:lnTo>
                  <a:lnTo>
                    <a:pt x="7942" y="939"/>
                  </a:lnTo>
                  <a:lnTo>
                    <a:pt x="7956" y="955"/>
                  </a:lnTo>
                  <a:lnTo>
                    <a:pt x="7972" y="970"/>
                  </a:lnTo>
                  <a:lnTo>
                    <a:pt x="8007" y="999"/>
                  </a:lnTo>
                  <a:lnTo>
                    <a:pt x="8048" y="1027"/>
                  </a:lnTo>
                  <a:lnTo>
                    <a:pt x="8095" y="1053"/>
                  </a:lnTo>
                  <a:lnTo>
                    <a:pt x="8149" y="1078"/>
                  </a:lnTo>
                  <a:lnTo>
                    <a:pt x="8179" y="1090"/>
                  </a:lnTo>
                  <a:lnTo>
                    <a:pt x="8210" y="1102"/>
                  </a:lnTo>
                  <a:lnTo>
                    <a:pt x="8278" y="1126"/>
                  </a:lnTo>
                  <a:lnTo>
                    <a:pt x="8354" y="1150"/>
                  </a:lnTo>
                  <a:lnTo>
                    <a:pt x="8438" y="1173"/>
                  </a:lnTo>
                  <a:lnTo>
                    <a:pt x="8525" y="1197"/>
                  </a:lnTo>
                  <a:lnTo>
                    <a:pt x="8605" y="1223"/>
                  </a:lnTo>
                  <a:lnTo>
                    <a:pt x="8679" y="1252"/>
                  </a:lnTo>
                  <a:lnTo>
                    <a:pt x="8748" y="1282"/>
                  </a:lnTo>
                  <a:lnTo>
                    <a:pt x="8811" y="1316"/>
                  </a:lnTo>
                  <a:lnTo>
                    <a:pt x="8868" y="1352"/>
                  </a:lnTo>
                  <a:lnTo>
                    <a:pt x="8894" y="1371"/>
                  </a:lnTo>
                  <a:lnTo>
                    <a:pt x="8919" y="1391"/>
                  </a:lnTo>
                  <a:lnTo>
                    <a:pt x="8965" y="1433"/>
                  </a:lnTo>
                  <a:lnTo>
                    <a:pt x="8986" y="1456"/>
                  </a:lnTo>
                  <a:lnTo>
                    <a:pt x="9005" y="1479"/>
                  </a:lnTo>
                  <a:lnTo>
                    <a:pt x="9040" y="1527"/>
                  </a:lnTo>
                  <a:lnTo>
                    <a:pt x="9055" y="1552"/>
                  </a:lnTo>
                  <a:lnTo>
                    <a:pt x="9069" y="1578"/>
                  </a:lnTo>
                  <a:lnTo>
                    <a:pt x="9081" y="1606"/>
                  </a:lnTo>
                  <a:lnTo>
                    <a:pt x="9092" y="1634"/>
                  </a:lnTo>
                  <a:lnTo>
                    <a:pt x="9102" y="1664"/>
                  </a:lnTo>
                  <a:lnTo>
                    <a:pt x="9111" y="1694"/>
                  </a:lnTo>
                  <a:lnTo>
                    <a:pt x="9118" y="1724"/>
                  </a:lnTo>
                  <a:lnTo>
                    <a:pt x="9124" y="1756"/>
                  </a:lnTo>
                  <a:lnTo>
                    <a:pt x="9132" y="1823"/>
                  </a:lnTo>
                  <a:lnTo>
                    <a:pt x="9134" y="1858"/>
                  </a:lnTo>
                  <a:lnTo>
                    <a:pt x="9134" y="1894"/>
                  </a:lnTo>
                  <a:lnTo>
                    <a:pt x="9134" y="1901"/>
                  </a:lnTo>
                  <a:lnTo>
                    <a:pt x="9133" y="1942"/>
                  </a:lnTo>
                  <a:lnTo>
                    <a:pt x="9131" y="1981"/>
                  </a:lnTo>
                  <a:lnTo>
                    <a:pt x="9126" y="2020"/>
                  </a:lnTo>
                  <a:lnTo>
                    <a:pt x="9120" y="2058"/>
                  </a:lnTo>
                  <a:lnTo>
                    <a:pt x="9113" y="2094"/>
                  </a:lnTo>
                  <a:lnTo>
                    <a:pt x="9103" y="2130"/>
                  </a:lnTo>
                  <a:lnTo>
                    <a:pt x="9080" y="2199"/>
                  </a:lnTo>
                  <a:lnTo>
                    <a:pt x="9050" y="2262"/>
                  </a:lnTo>
                  <a:lnTo>
                    <a:pt x="9015" y="2321"/>
                  </a:lnTo>
                  <a:lnTo>
                    <a:pt x="8996" y="2350"/>
                  </a:lnTo>
                  <a:lnTo>
                    <a:pt x="8975" y="2376"/>
                  </a:lnTo>
                  <a:lnTo>
                    <a:pt x="8952" y="2401"/>
                  </a:lnTo>
                  <a:lnTo>
                    <a:pt x="8929" y="2425"/>
                  </a:lnTo>
                  <a:lnTo>
                    <a:pt x="8904" y="2448"/>
                  </a:lnTo>
                  <a:lnTo>
                    <a:pt x="8878" y="2470"/>
                  </a:lnTo>
                  <a:lnTo>
                    <a:pt x="8850" y="2490"/>
                  </a:lnTo>
                  <a:lnTo>
                    <a:pt x="8822" y="2509"/>
                  </a:lnTo>
                  <a:lnTo>
                    <a:pt x="8762" y="2543"/>
                  </a:lnTo>
                  <a:lnTo>
                    <a:pt x="8730" y="2557"/>
                  </a:lnTo>
                  <a:lnTo>
                    <a:pt x="8698" y="2570"/>
                  </a:lnTo>
                  <a:lnTo>
                    <a:pt x="8664" y="2582"/>
                  </a:lnTo>
                  <a:lnTo>
                    <a:pt x="8630" y="2593"/>
                  </a:lnTo>
                  <a:lnTo>
                    <a:pt x="8594" y="2602"/>
                  </a:lnTo>
                  <a:lnTo>
                    <a:pt x="8558" y="2609"/>
                  </a:lnTo>
                  <a:lnTo>
                    <a:pt x="8521" y="2615"/>
                  </a:lnTo>
                  <a:lnTo>
                    <a:pt x="8483" y="2618"/>
                  </a:lnTo>
                  <a:lnTo>
                    <a:pt x="8405" y="2622"/>
                  </a:lnTo>
                  <a:close/>
                  <a:moveTo>
                    <a:pt x="977" y="2615"/>
                  </a:moveTo>
                  <a:lnTo>
                    <a:pt x="952" y="2612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90"/>
                  </a:lnTo>
                  <a:lnTo>
                    <a:pt x="889" y="2582"/>
                  </a:lnTo>
                  <a:lnTo>
                    <a:pt x="873" y="2564"/>
                  </a:lnTo>
                  <a:lnTo>
                    <a:pt x="859" y="2544"/>
                  </a:lnTo>
                  <a:lnTo>
                    <a:pt x="847" y="2520"/>
                  </a:lnTo>
                  <a:lnTo>
                    <a:pt x="836" y="2495"/>
                  </a:lnTo>
                  <a:lnTo>
                    <a:pt x="630" y="1927"/>
                  </a:lnTo>
                  <a:lnTo>
                    <a:pt x="424" y="1360"/>
                  </a:lnTo>
                  <a:lnTo>
                    <a:pt x="218" y="793"/>
                  </a:lnTo>
                  <a:lnTo>
                    <a:pt x="12" y="225"/>
                  </a:lnTo>
                  <a:lnTo>
                    <a:pt x="6" y="210"/>
                  </a:lnTo>
                  <a:lnTo>
                    <a:pt x="3" y="194"/>
                  </a:lnTo>
                  <a:lnTo>
                    <a:pt x="1" y="177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6"/>
                  </a:lnTo>
                  <a:lnTo>
                    <a:pt x="21" y="82"/>
                  </a:lnTo>
                  <a:lnTo>
                    <a:pt x="36" y="62"/>
                  </a:lnTo>
                  <a:lnTo>
                    <a:pt x="54" y="44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0"/>
                  </a:lnTo>
                  <a:lnTo>
                    <a:pt x="164" y="26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6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2"/>
                  </a:lnTo>
                  <a:lnTo>
                    <a:pt x="801" y="1710"/>
                  </a:lnTo>
                  <a:lnTo>
                    <a:pt x="986" y="2239"/>
                  </a:lnTo>
                  <a:lnTo>
                    <a:pt x="1171" y="1709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0"/>
                  </a:lnTo>
                  <a:lnTo>
                    <a:pt x="1748" y="82"/>
                  </a:lnTo>
                  <a:lnTo>
                    <a:pt x="1760" y="66"/>
                  </a:lnTo>
                  <a:lnTo>
                    <a:pt x="1775" y="50"/>
                  </a:lnTo>
                  <a:lnTo>
                    <a:pt x="1791" y="37"/>
                  </a:lnTo>
                  <a:lnTo>
                    <a:pt x="1808" y="26"/>
                  </a:lnTo>
                  <a:lnTo>
                    <a:pt x="1827" y="20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30"/>
                  </a:lnTo>
                  <a:lnTo>
                    <a:pt x="1914" y="43"/>
                  </a:lnTo>
                  <a:lnTo>
                    <a:pt x="1931" y="60"/>
                  </a:lnTo>
                  <a:lnTo>
                    <a:pt x="1946" y="80"/>
                  </a:lnTo>
                  <a:lnTo>
                    <a:pt x="1957" y="104"/>
                  </a:lnTo>
                  <a:lnTo>
                    <a:pt x="1963" y="129"/>
                  </a:lnTo>
                  <a:lnTo>
                    <a:pt x="1965" y="142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4"/>
                  </a:lnTo>
                  <a:lnTo>
                    <a:pt x="1750" y="784"/>
                  </a:lnTo>
                  <a:lnTo>
                    <a:pt x="1543" y="1354"/>
                  </a:lnTo>
                  <a:lnTo>
                    <a:pt x="1336" y="1924"/>
                  </a:lnTo>
                  <a:lnTo>
                    <a:pt x="1130" y="2495"/>
                  </a:lnTo>
                  <a:lnTo>
                    <a:pt x="1118" y="2520"/>
                  </a:lnTo>
                  <a:lnTo>
                    <a:pt x="1106" y="2544"/>
                  </a:lnTo>
                  <a:lnTo>
                    <a:pt x="1091" y="2564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2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0"/>
                  </a:lnTo>
                  <a:lnTo>
                    <a:pt x="4762" y="26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0"/>
                  </a:lnTo>
                  <a:lnTo>
                    <a:pt x="4817" y="68"/>
                  </a:lnTo>
                  <a:lnTo>
                    <a:pt x="4831" y="88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7"/>
                  </a:lnTo>
                  <a:lnTo>
                    <a:pt x="5268" y="1277"/>
                  </a:lnTo>
                  <a:lnTo>
                    <a:pt x="5475" y="1847"/>
                  </a:lnTo>
                  <a:lnTo>
                    <a:pt x="5682" y="2418"/>
                  </a:lnTo>
                  <a:lnTo>
                    <a:pt x="5689" y="2446"/>
                  </a:lnTo>
                  <a:lnTo>
                    <a:pt x="5690" y="2460"/>
                  </a:lnTo>
                  <a:lnTo>
                    <a:pt x="5691" y="2476"/>
                  </a:lnTo>
                  <a:lnTo>
                    <a:pt x="5689" y="2503"/>
                  </a:lnTo>
                  <a:lnTo>
                    <a:pt x="5682" y="2528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1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2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2"/>
                  </a:lnTo>
                  <a:lnTo>
                    <a:pt x="5485" y="2567"/>
                  </a:lnTo>
                  <a:lnTo>
                    <a:pt x="5473" y="2550"/>
                  </a:lnTo>
                  <a:lnTo>
                    <a:pt x="5462" y="2532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2"/>
                  </a:lnTo>
                  <a:lnTo>
                    <a:pt x="4896" y="922"/>
                  </a:lnTo>
                  <a:lnTo>
                    <a:pt x="4711" y="393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8"/>
                  </a:lnTo>
                  <a:lnTo>
                    <a:pt x="3939" y="2567"/>
                  </a:lnTo>
                  <a:lnTo>
                    <a:pt x="3925" y="2584"/>
                  </a:lnTo>
                  <a:lnTo>
                    <a:pt x="3908" y="2597"/>
                  </a:lnTo>
                  <a:lnTo>
                    <a:pt x="3890" y="2606"/>
                  </a:lnTo>
                  <a:lnTo>
                    <a:pt x="3869" y="2612"/>
                  </a:lnTo>
                  <a:lnTo>
                    <a:pt x="3847" y="2615"/>
                  </a:lnTo>
                  <a:lnTo>
                    <a:pt x="3823" y="2611"/>
                  </a:lnTo>
                  <a:lnTo>
                    <a:pt x="3800" y="2603"/>
                  </a:lnTo>
                  <a:lnTo>
                    <a:pt x="3779" y="2588"/>
                  </a:lnTo>
                  <a:lnTo>
                    <a:pt x="3770" y="2580"/>
                  </a:lnTo>
                  <a:lnTo>
                    <a:pt x="3761" y="2570"/>
                  </a:lnTo>
                  <a:lnTo>
                    <a:pt x="3753" y="2561"/>
                  </a:lnTo>
                  <a:lnTo>
                    <a:pt x="3746" y="2550"/>
                  </a:lnTo>
                  <a:lnTo>
                    <a:pt x="3735" y="2526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6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8"/>
                  </a:lnTo>
                  <a:lnTo>
                    <a:pt x="3737" y="2407"/>
                  </a:lnTo>
                  <a:lnTo>
                    <a:pt x="3943" y="1840"/>
                  </a:lnTo>
                  <a:lnTo>
                    <a:pt x="4149" y="1272"/>
                  </a:lnTo>
                  <a:lnTo>
                    <a:pt x="4355" y="705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8"/>
                  </a:lnTo>
                  <a:lnTo>
                    <a:pt x="4598" y="68"/>
                  </a:lnTo>
                  <a:lnTo>
                    <a:pt x="4615" y="50"/>
                  </a:lnTo>
                  <a:lnTo>
                    <a:pt x="4633" y="37"/>
                  </a:lnTo>
                  <a:lnTo>
                    <a:pt x="4654" y="26"/>
                  </a:lnTo>
                  <a:lnTo>
                    <a:pt x="4677" y="20"/>
                  </a:lnTo>
                  <a:lnTo>
                    <a:pt x="4702" y="1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18284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ictur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11780" y="5697538"/>
            <a:ext cx="5688790" cy="252412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>
                <a:solidFill>
                  <a:schemeClr val="accent2"/>
                </a:solidFill>
              </a:rPr>
              <a:t>Title</a:t>
            </a:r>
            <a:r>
              <a:rPr lang="en-US" baseline="0">
                <a:solidFill>
                  <a:schemeClr val="accent2"/>
                </a:solidFill>
              </a:rPr>
              <a:t> or Additional information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>
                <a:solidFill>
                  <a:schemeClr val="bg1"/>
                </a:solidFill>
              </a:rPr>
              <a:t>mm/</a:t>
            </a:r>
            <a:r>
              <a:rPr lang="en-US" sz="4000" err="1">
                <a:solidFill>
                  <a:schemeClr val="bg1"/>
                </a:solidFill>
              </a:rPr>
              <a:t>yyyy</a:t>
            </a:r>
            <a:endParaRPr lang="en-US" sz="400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1991430" y="3140960"/>
            <a:ext cx="5652000" cy="1818351"/>
            <a:chOff x="982663" y="187326"/>
            <a:chExt cx="5876925" cy="1890713"/>
          </a:xfrm>
        </p:grpSpPr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982663" y="187326"/>
              <a:ext cx="5876925" cy="693738"/>
            </a:xfrm>
            <a:custGeom>
              <a:avLst/>
              <a:gdLst>
                <a:gd name="T0" fmla="*/ 15644 w 18508"/>
                <a:gd name="T1" fmla="*/ 138 h 2623"/>
                <a:gd name="T2" fmla="*/ 16446 w 18508"/>
                <a:gd name="T3" fmla="*/ 2573 h 2623"/>
                <a:gd name="T4" fmla="*/ 16275 w 18508"/>
                <a:gd name="T5" fmla="*/ 2567 h 2623"/>
                <a:gd name="T6" fmla="*/ 14761 w 18508"/>
                <a:gd name="T7" fmla="*/ 2506 h 2623"/>
                <a:gd name="T8" fmla="*/ 14588 w 18508"/>
                <a:gd name="T9" fmla="*/ 2603 h 2623"/>
                <a:gd name="T10" fmla="*/ 14514 w 18508"/>
                <a:gd name="T11" fmla="*/ 2455 h 2623"/>
                <a:gd name="T12" fmla="*/ 15403 w 18508"/>
                <a:gd name="T13" fmla="*/ 51 h 2623"/>
                <a:gd name="T14" fmla="*/ 18269 w 18508"/>
                <a:gd name="T15" fmla="*/ 2558 h 2623"/>
                <a:gd name="T16" fmla="*/ 18288 w 18508"/>
                <a:gd name="T17" fmla="*/ 2331 h 2623"/>
                <a:gd name="T18" fmla="*/ 18477 w 18508"/>
                <a:gd name="T19" fmla="*/ 2353 h 2623"/>
                <a:gd name="T20" fmla="*/ 18459 w 18508"/>
                <a:gd name="T21" fmla="*/ 2581 h 2623"/>
                <a:gd name="T22" fmla="*/ 11755 w 18508"/>
                <a:gd name="T23" fmla="*/ 2588 h 2623"/>
                <a:gd name="T24" fmla="*/ 11224 w 18508"/>
                <a:gd name="T25" fmla="*/ 2281 h 2623"/>
                <a:gd name="T26" fmla="*/ 11212 w 18508"/>
                <a:gd name="T27" fmla="*/ 2070 h 2623"/>
                <a:gd name="T28" fmla="*/ 11367 w 18508"/>
                <a:gd name="T29" fmla="*/ 2061 h 2623"/>
                <a:gd name="T30" fmla="*/ 11805 w 18508"/>
                <a:gd name="T31" fmla="*/ 2335 h 2623"/>
                <a:gd name="T32" fmla="*/ 12280 w 18508"/>
                <a:gd name="T33" fmla="*/ 2314 h 2623"/>
                <a:gd name="T34" fmla="*/ 12516 w 18508"/>
                <a:gd name="T35" fmla="*/ 1977 h 2623"/>
                <a:gd name="T36" fmla="*/ 12437 w 18508"/>
                <a:gd name="T37" fmla="*/ 1664 h 2623"/>
                <a:gd name="T38" fmla="*/ 11873 w 18508"/>
                <a:gd name="T39" fmla="*/ 1413 h 2623"/>
                <a:gd name="T40" fmla="*/ 11419 w 18508"/>
                <a:gd name="T41" fmla="*/ 1179 h 2623"/>
                <a:gd name="T42" fmla="*/ 11256 w 18508"/>
                <a:gd name="T43" fmla="*/ 850 h 2623"/>
                <a:gd name="T44" fmla="*/ 11286 w 18508"/>
                <a:gd name="T45" fmla="*/ 449 h 2623"/>
                <a:gd name="T46" fmla="*/ 11604 w 18508"/>
                <a:gd name="T47" fmla="*/ 81 h 2623"/>
                <a:gd name="T48" fmla="*/ 12098 w 18508"/>
                <a:gd name="T49" fmla="*/ 9 h 2623"/>
                <a:gd name="T50" fmla="*/ 12628 w 18508"/>
                <a:gd name="T51" fmla="*/ 251 h 2623"/>
                <a:gd name="T52" fmla="*/ 12629 w 18508"/>
                <a:gd name="T53" fmla="*/ 482 h 2623"/>
                <a:gd name="T54" fmla="*/ 12326 w 18508"/>
                <a:gd name="T55" fmla="*/ 359 h 2623"/>
                <a:gd name="T56" fmla="*/ 11842 w 18508"/>
                <a:gd name="T57" fmla="*/ 267 h 2623"/>
                <a:gd name="T58" fmla="*/ 11504 w 18508"/>
                <a:gd name="T59" fmla="*/ 546 h 2623"/>
                <a:gd name="T60" fmla="*/ 11535 w 18508"/>
                <a:gd name="T61" fmla="*/ 892 h 2623"/>
                <a:gd name="T62" fmla="*/ 11906 w 18508"/>
                <a:gd name="T63" fmla="*/ 1127 h 2623"/>
                <a:gd name="T64" fmla="*/ 12593 w 18508"/>
                <a:gd name="T65" fmla="*/ 1434 h 2623"/>
                <a:gd name="T66" fmla="*/ 12752 w 18508"/>
                <a:gd name="T67" fmla="*/ 1756 h 2623"/>
                <a:gd name="T68" fmla="*/ 12708 w 18508"/>
                <a:gd name="T69" fmla="*/ 2198 h 2623"/>
                <a:gd name="T70" fmla="*/ 12390 w 18508"/>
                <a:gd name="T71" fmla="*/ 2543 h 2623"/>
                <a:gd name="T72" fmla="*/ 952 w 18508"/>
                <a:gd name="T73" fmla="*/ 2613 h 2623"/>
                <a:gd name="T74" fmla="*/ 218 w 18508"/>
                <a:gd name="T75" fmla="*/ 792 h 2623"/>
                <a:gd name="T76" fmla="*/ 75 w 18508"/>
                <a:gd name="T77" fmla="*/ 30 h 2623"/>
                <a:gd name="T78" fmla="*/ 247 w 18508"/>
                <a:gd name="T79" fmla="*/ 127 h 2623"/>
                <a:gd name="T80" fmla="*/ 1760 w 18508"/>
                <a:gd name="T81" fmla="*/ 65 h 2623"/>
                <a:gd name="T82" fmla="*/ 1957 w 18508"/>
                <a:gd name="T83" fmla="*/ 105 h 2623"/>
                <a:gd name="T84" fmla="*/ 1106 w 18508"/>
                <a:gd name="T85" fmla="*/ 2545 h 2623"/>
                <a:gd name="T86" fmla="*/ 4762 w 18508"/>
                <a:gd name="T87" fmla="*/ 27 h 2623"/>
                <a:gd name="T88" fmla="*/ 5682 w 18508"/>
                <a:gd name="T89" fmla="*/ 2419 h 2623"/>
                <a:gd name="T90" fmla="*/ 5596 w 18508"/>
                <a:gd name="T91" fmla="*/ 2612 h 2623"/>
                <a:gd name="T92" fmla="*/ 5267 w 18508"/>
                <a:gd name="T93" fmla="*/ 1983 h 2623"/>
                <a:gd name="T94" fmla="*/ 3939 w 18508"/>
                <a:gd name="T95" fmla="*/ 2567 h 2623"/>
                <a:gd name="T96" fmla="*/ 3753 w 18508"/>
                <a:gd name="T97" fmla="*/ 2561 h 2623"/>
                <a:gd name="T98" fmla="*/ 3943 w 18508"/>
                <a:gd name="T99" fmla="*/ 1840 h 2623"/>
                <a:gd name="T100" fmla="*/ 4702 w 18508"/>
                <a:gd name="T101" fmla="*/ 18 h 2623"/>
                <a:gd name="T102" fmla="*/ 8579 w 18508"/>
                <a:gd name="T103" fmla="*/ 138 h 2623"/>
                <a:gd name="T104" fmla="*/ 9382 w 18508"/>
                <a:gd name="T105" fmla="*/ 2573 h 2623"/>
                <a:gd name="T106" fmla="*/ 9210 w 18508"/>
                <a:gd name="T107" fmla="*/ 2567 h 2623"/>
                <a:gd name="T108" fmla="*/ 7697 w 18508"/>
                <a:gd name="T109" fmla="*/ 2506 h 2623"/>
                <a:gd name="T110" fmla="*/ 7524 w 18508"/>
                <a:gd name="T111" fmla="*/ 2603 h 2623"/>
                <a:gd name="T112" fmla="*/ 7450 w 18508"/>
                <a:gd name="T113" fmla="*/ 2455 h 2623"/>
                <a:gd name="T114" fmla="*/ 8339 w 18508"/>
                <a:gd name="T115" fmla="*/ 51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508" h="2623">
                  <a:moveTo>
                    <a:pt x="15491" y="18"/>
                  </a:moveTo>
                  <a:lnTo>
                    <a:pt x="15504" y="18"/>
                  </a:lnTo>
                  <a:lnTo>
                    <a:pt x="15529" y="21"/>
                  </a:lnTo>
                  <a:lnTo>
                    <a:pt x="15551" y="27"/>
                  </a:lnTo>
                  <a:lnTo>
                    <a:pt x="15562" y="31"/>
                  </a:lnTo>
                  <a:lnTo>
                    <a:pt x="15572" y="37"/>
                  </a:lnTo>
                  <a:lnTo>
                    <a:pt x="15590" y="51"/>
                  </a:lnTo>
                  <a:lnTo>
                    <a:pt x="15606" y="69"/>
                  </a:lnTo>
                  <a:lnTo>
                    <a:pt x="15620" y="89"/>
                  </a:lnTo>
                  <a:lnTo>
                    <a:pt x="15633" y="112"/>
                  </a:lnTo>
                  <a:lnTo>
                    <a:pt x="15644" y="138"/>
                  </a:lnTo>
                  <a:lnTo>
                    <a:pt x="15850" y="708"/>
                  </a:lnTo>
                  <a:lnTo>
                    <a:pt x="16057" y="1278"/>
                  </a:lnTo>
                  <a:lnTo>
                    <a:pt x="16264" y="1848"/>
                  </a:lnTo>
                  <a:lnTo>
                    <a:pt x="16471" y="2419"/>
                  </a:lnTo>
                  <a:lnTo>
                    <a:pt x="16478" y="2446"/>
                  </a:lnTo>
                  <a:lnTo>
                    <a:pt x="16480" y="2461"/>
                  </a:lnTo>
                  <a:lnTo>
                    <a:pt x="16480" y="2476"/>
                  </a:lnTo>
                  <a:lnTo>
                    <a:pt x="16478" y="2504"/>
                  </a:lnTo>
                  <a:lnTo>
                    <a:pt x="16471" y="2529"/>
                  </a:lnTo>
                  <a:lnTo>
                    <a:pt x="16460" y="2552"/>
                  </a:lnTo>
                  <a:lnTo>
                    <a:pt x="16446" y="2573"/>
                  </a:lnTo>
                  <a:lnTo>
                    <a:pt x="16438" y="2582"/>
                  </a:lnTo>
                  <a:lnTo>
                    <a:pt x="16429" y="2590"/>
                  </a:lnTo>
                  <a:lnTo>
                    <a:pt x="16408" y="2603"/>
                  </a:lnTo>
                  <a:lnTo>
                    <a:pt x="16386" y="2612"/>
                  </a:lnTo>
                  <a:lnTo>
                    <a:pt x="16374" y="2614"/>
                  </a:lnTo>
                  <a:lnTo>
                    <a:pt x="16361" y="2615"/>
                  </a:lnTo>
                  <a:lnTo>
                    <a:pt x="16341" y="2613"/>
                  </a:lnTo>
                  <a:lnTo>
                    <a:pt x="16323" y="2606"/>
                  </a:lnTo>
                  <a:lnTo>
                    <a:pt x="16305" y="2596"/>
                  </a:lnTo>
                  <a:lnTo>
                    <a:pt x="16289" y="2583"/>
                  </a:lnTo>
                  <a:lnTo>
                    <a:pt x="16275" y="2567"/>
                  </a:lnTo>
                  <a:lnTo>
                    <a:pt x="16262" y="2551"/>
                  </a:lnTo>
                  <a:lnTo>
                    <a:pt x="16251" y="2531"/>
                  </a:lnTo>
                  <a:lnTo>
                    <a:pt x="16242" y="2513"/>
                  </a:lnTo>
                  <a:lnTo>
                    <a:pt x="16056" y="1983"/>
                  </a:lnTo>
                  <a:lnTo>
                    <a:pt x="15871" y="1453"/>
                  </a:lnTo>
                  <a:lnTo>
                    <a:pt x="15685" y="923"/>
                  </a:lnTo>
                  <a:lnTo>
                    <a:pt x="15500" y="394"/>
                  </a:lnTo>
                  <a:lnTo>
                    <a:pt x="15314" y="921"/>
                  </a:lnTo>
                  <a:lnTo>
                    <a:pt x="15130" y="1449"/>
                  </a:lnTo>
                  <a:lnTo>
                    <a:pt x="14945" y="1977"/>
                  </a:lnTo>
                  <a:lnTo>
                    <a:pt x="14761" y="2506"/>
                  </a:lnTo>
                  <a:lnTo>
                    <a:pt x="14752" y="2528"/>
                  </a:lnTo>
                  <a:lnTo>
                    <a:pt x="14741" y="2549"/>
                  </a:lnTo>
                  <a:lnTo>
                    <a:pt x="14735" y="2559"/>
                  </a:lnTo>
                  <a:lnTo>
                    <a:pt x="14728" y="2567"/>
                  </a:lnTo>
                  <a:lnTo>
                    <a:pt x="14713" y="2583"/>
                  </a:lnTo>
                  <a:lnTo>
                    <a:pt x="14696" y="2596"/>
                  </a:lnTo>
                  <a:lnTo>
                    <a:pt x="14678" y="2607"/>
                  </a:lnTo>
                  <a:lnTo>
                    <a:pt x="14658" y="2613"/>
                  </a:lnTo>
                  <a:lnTo>
                    <a:pt x="14636" y="2615"/>
                  </a:lnTo>
                  <a:lnTo>
                    <a:pt x="14611" y="2612"/>
                  </a:lnTo>
                  <a:lnTo>
                    <a:pt x="14588" y="2603"/>
                  </a:lnTo>
                  <a:lnTo>
                    <a:pt x="14567" y="2589"/>
                  </a:lnTo>
                  <a:lnTo>
                    <a:pt x="14558" y="2581"/>
                  </a:lnTo>
                  <a:lnTo>
                    <a:pt x="14549" y="2571"/>
                  </a:lnTo>
                  <a:lnTo>
                    <a:pt x="14541" y="2561"/>
                  </a:lnTo>
                  <a:lnTo>
                    <a:pt x="14534" y="2549"/>
                  </a:lnTo>
                  <a:lnTo>
                    <a:pt x="14523" y="2525"/>
                  </a:lnTo>
                  <a:lnTo>
                    <a:pt x="14519" y="2513"/>
                  </a:lnTo>
                  <a:lnTo>
                    <a:pt x="14516" y="2500"/>
                  </a:lnTo>
                  <a:lnTo>
                    <a:pt x="14514" y="2487"/>
                  </a:lnTo>
                  <a:lnTo>
                    <a:pt x="14514" y="2473"/>
                  </a:lnTo>
                  <a:lnTo>
                    <a:pt x="14514" y="2455"/>
                  </a:lnTo>
                  <a:lnTo>
                    <a:pt x="14516" y="2439"/>
                  </a:lnTo>
                  <a:lnTo>
                    <a:pt x="14520" y="2423"/>
                  </a:lnTo>
                  <a:lnTo>
                    <a:pt x="14526" y="2408"/>
                  </a:lnTo>
                  <a:lnTo>
                    <a:pt x="14732" y="1840"/>
                  </a:lnTo>
                  <a:lnTo>
                    <a:pt x="14938" y="1273"/>
                  </a:lnTo>
                  <a:lnTo>
                    <a:pt x="15144" y="706"/>
                  </a:lnTo>
                  <a:lnTo>
                    <a:pt x="15350" y="138"/>
                  </a:lnTo>
                  <a:lnTo>
                    <a:pt x="15360" y="112"/>
                  </a:lnTo>
                  <a:lnTo>
                    <a:pt x="15372" y="89"/>
                  </a:lnTo>
                  <a:lnTo>
                    <a:pt x="15387" y="69"/>
                  </a:lnTo>
                  <a:lnTo>
                    <a:pt x="15403" y="51"/>
                  </a:lnTo>
                  <a:lnTo>
                    <a:pt x="15422" y="37"/>
                  </a:lnTo>
                  <a:lnTo>
                    <a:pt x="15443" y="27"/>
                  </a:lnTo>
                  <a:lnTo>
                    <a:pt x="15466" y="21"/>
                  </a:lnTo>
                  <a:lnTo>
                    <a:pt x="15491" y="18"/>
                  </a:lnTo>
                  <a:close/>
                  <a:moveTo>
                    <a:pt x="18373" y="2617"/>
                  </a:moveTo>
                  <a:lnTo>
                    <a:pt x="18346" y="2614"/>
                  </a:lnTo>
                  <a:lnTo>
                    <a:pt x="18333" y="2609"/>
                  </a:lnTo>
                  <a:lnTo>
                    <a:pt x="18321" y="2605"/>
                  </a:lnTo>
                  <a:lnTo>
                    <a:pt x="18298" y="2589"/>
                  </a:lnTo>
                  <a:lnTo>
                    <a:pt x="18278" y="2570"/>
                  </a:lnTo>
                  <a:lnTo>
                    <a:pt x="18269" y="2558"/>
                  </a:lnTo>
                  <a:lnTo>
                    <a:pt x="18262" y="2546"/>
                  </a:lnTo>
                  <a:lnTo>
                    <a:pt x="18255" y="2533"/>
                  </a:lnTo>
                  <a:lnTo>
                    <a:pt x="18249" y="2518"/>
                  </a:lnTo>
                  <a:lnTo>
                    <a:pt x="18241" y="2488"/>
                  </a:lnTo>
                  <a:lnTo>
                    <a:pt x="18239" y="2456"/>
                  </a:lnTo>
                  <a:lnTo>
                    <a:pt x="18241" y="2423"/>
                  </a:lnTo>
                  <a:lnTo>
                    <a:pt x="18245" y="2408"/>
                  </a:lnTo>
                  <a:lnTo>
                    <a:pt x="18249" y="2392"/>
                  </a:lnTo>
                  <a:lnTo>
                    <a:pt x="18262" y="2366"/>
                  </a:lnTo>
                  <a:lnTo>
                    <a:pt x="18278" y="2342"/>
                  </a:lnTo>
                  <a:lnTo>
                    <a:pt x="18288" y="2331"/>
                  </a:lnTo>
                  <a:lnTo>
                    <a:pt x="18298" y="2321"/>
                  </a:lnTo>
                  <a:lnTo>
                    <a:pt x="18309" y="2314"/>
                  </a:lnTo>
                  <a:lnTo>
                    <a:pt x="18321" y="2307"/>
                  </a:lnTo>
                  <a:lnTo>
                    <a:pt x="18346" y="2297"/>
                  </a:lnTo>
                  <a:lnTo>
                    <a:pt x="18373" y="2294"/>
                  </a:lnTo>
                  <a:lnTo>
                    <a:pt x="18400" y="2297"/>
                  </a:lnTo>
                  <a:lnTo>
                    <a:pt x="18413" y="2301"/>
                  </a:lnTo>
                  <a:lnTo>
                    <a:pt x="18425" y="2307"/>
                  </a:lnTo>
                  <a:lnTo>
                    <a:pt x="18448" y="2321"/>
                  </a:lnTo>
                  <a:lnTo>
                    <a:pt x="18468" y="2342"/>
                  </a:lnTo>
                  <a:lnTo>
                    <a:pt x="18477" y="2353"/>
                  </a:lnTo>
                  <a:lnTo>
                    <a:pt x="18485" y="2366"/>
                  </a:lnTo>
                  <a:lnTo>
                    <a:pt x="18491" y="2379"/>
                  </a:lnTo>
                  <a:lnTo>
                    <a:pt x="18497" y="2392"/>
                  </a:lnTo>
                  <a:lnTo>
                    <a:pt x="18505" y="2423"/>
                  </a:lnTo>
                  <a:lnTo>
                    <a:pt x="18508" y="2456"/>
                  </a:lnTo>
                  <a:lnTo>
                    <a:pt x="18505" y="2488"/>
                  </a:lnTo>
                  <a:lnTo>
                    <a:pt x="18502" y="2504"/>
                  </a:lnTo>
                  <a:lnTo>
                    <a:pt x="18497" y="2518"/>
                  </a:lnTo>
                  <a:lnTo>
                    <a:pt x="18485" y="2546"/>
                  </a:lnTo>
                  <a:lnTo>
                    <a:pt x="18468" y="2570"/>
                  </a:lnTo>
                  <a:lnTo>
                    <a:pt x="18459" y="2581"/>
                  </a:lnTo>
                  <a:lnTo>
                    <a:pt x="18448" y="2589"/>
                  </a:lnTo>
                  <a:lnTo>
                    <a:pt x="18437" y="2597"/>
                  </a:lnTo>
                  <a:lnTo>
                    <a:pt x="18425" y="2605"/>
                  </a:lnTo>
                  <a:lnTo>
                    <a:pt x="18400" y="2614"/>
                  </a:lnTo>
                  <a:lnTo>
                    <a:pt x="18373" y="2617"/>
                  </a:lnTo>
                  <a:close/>
                  <a:moveTo>
                    <a:pt x="12033" y="2623"/>
                  </a:moveTo>
                  <a:lnTo>
                    <a:pt x="11975" y="2621"/>
                  </a:lnTo>
                  <a:lnTo>
                    <a:pt x="11918" y="2617"/>
                  </a:lnTo>
                  <a:lnTo>
                    <a:pt x="11863" y="2609"/>
                  </a:lnTo>
                  <a:lnTo>
                    <a:pt x="11808" y="2601"/>
                  </a:lnTo>
                  <a:lnTo>
                    <a:pt x="11755" y="2588"/>
                  </a:lnTo>
                  <a:lnTo>
                    <a:pt x="11703" y="2573"/>
                  </a:lnTo>
                  <a:lnTo>
                    <a:pt x="11651" y="2555"/>
                  </a:lnTo>
                  <a:lnTo>
                    <a:pt x="11601" y="2536"/>
                  </a:lnTo>
                  <a:lnTo>
                    <a:pt x="11551" y="2513"/>
                  </a:lnTo>
                  <a:lnTo>
                    <a:pt x="11502" y="2487"/>
                  </a:lnTo>
                  <a:lnTo>
                    <a:pt x="11454" y="2459"/>
                  </a:lnTo>
                  <a:lnTo>
                    <a:pt x="11407" y="2428"/>
                  </a:lnTo>
                  <a:lnTo>
                    <a:pt x="11360" y="2396"/>
                  </a:lnTo>
                  <a:lnTo>
                    <a:pt x="11314" y="2360"/>
                  </a:lnTo>
                  <a:lnTo>
                    <a:pt x="11269" y="2321"/>
                  </a:lnTo>
                  <a:lnTo>
                    <a:pt x="11224" y="2281"/>
                  </a:lnTo>
                  <a:lnTo>
                    <a:pt x="11205" y="2260"/>
                  </a:lnTo>
                  <a:lnTo>
                    <a:pt x="11197" y="2248"/>
                  </a:lnTo>
                  <a:lnTo>
                    <a:pt x="11191" y="2235"/>
                  </a:lnTo>
                  <a:lnTo>
                    <a:pt x="11185" y="2221"/>
                  </a:lnTo>
                  <a:lnTo>
                    <a:pt x="11181" y="2205"/>
                  </a:lnTo>
                  <a:lnTo>
                    <a:pt x="11179" y="2188"/>
                  </a:lnTo>
                  <a:lnTo>
                    <a:pt x="11178" y="2171"/>
                  </a:lnTo>
                  <a:lnTo>
                    <a:pt x="11180" y="2141"/>
                  </a:lnTo>
                  <a:lnTo>
                    <a:pt x="11187" y="2115"/>
                  </a:lnTo>
                  <a:lnTo>
                    <a:pt x="11198" y="2091"/>
                  </a:lnTo>
                  <a:lnTo>
                    <a:pt x="11212" y="2070"/>
                  </a:lnTo>
                  <a:lnTo>
                    <a:pt x="11229" y="2053"/>
                  </a:lnTo>
                  <a:lnTo>
                    <a:pt x="11249" y="2040"/>
                  </a:lnTo>
                  <a:lnTo>
                    <a:pt x="11270" y="2031"/>
                  </a:lnTo>
                  <a:lnTo>
                    <a:pt x="11282" y="2030"/>
                  </a:lnTo>
                  <a:lnTo>
                    <a:pt x="11294" y="2029"/>
                  </a:lnTo>
                  <a:lnTo>
                    <a:pt x="11316" y="2031"/>
                  </a:lnTo>
                  <a:lnTo>
                    <a:pt x="11326" y="2035"/>
                  </a:lnTo>
                  <a:lnTo>
                    <a:pt x="11336" y="2038"/>
                  </a:lnTo>
                  <a:lnTo>
                    <a:pt x="11345" y="2043"/>
                  </a:lnTo>
                  <a:lnTo>
                    <a:pt x="11353" y="2049"/>
                  </a:lnTo>
                  <a:lnTo>
                    <a:pt x="11367" y="2061"/>
                  </a:lnTo>
                  <a:lnTo>
                    <a:pt x="11405" y="2098"/>
                  </a:lnTo>
                  <a:lnTo>
                    <a:pt x="11443" y="2133"/>
                  </a:lnTo>
                  <a:lnTo>
                    <a:pt x="11481" y="2165"/>
                  </a:lnTo>
                  <a:lnTo>
                    <a:pt x="11519" y="2194"/>
                  </a:lnTo>
                  <a:lnTo>
                    <a:pt x="11558" y="2222"/>
                  </a:lnTo>
                  <a:lnTo>
                    <a:pt x="11597" y="2247"/>
                  </a:lnTo>
                  <a:lnTo>
                    <a:pt x="11637" y="2270"/>
                  </a:lnTo>
                  <a:lnTo>
                    <a:pt x="11678" y="2289"/>
                  </a:lnTo>
                  <a:lnTo>
                    <a:pt x="11719" y="2307"/>
                  </a:lnTo>
                  <a:lnTo>
                    <a:pt x="11762" y="2323"/>
                  </a:lnTo>
                  <a:lnTo>
                    <a:pt x="11805" y="2335"/>
                  </a:lnTo>
                  <a:lnTo>
                    <a:pt x="11850" y="2345"/>
                  </a:lnTo>
                  <a:lnTo>
                    <a:pt x="11896" y="2354"/>
                  </a:lnTo>
                  <a:lnTo>
                    <a:pt x="11943" y="2360"/>
                  </a:lnTo>
                  <a:lnTo>
                    <a:pt x="11992" y="2363"/>
                  </a:lnTo>
                  <a:lnTo>
                    <a:pt x="12042" y="2363"/>
                  </a:lnTo>
                  <a:lnTo>
                    <a:pt x="12094" y="2362"/>
                  </a:lnTo>
                  <a:lnTo>
                    <a:pt x="12145" y="2356"/>
                  </a:lnTo>
                  <a:lnTo>
                    <a:pt x="12192" y="2345"/>
                  </a:lnTo>
                  <a:lnTo>
                    <a:pt x="12237" y="2331"/>
                  </a:lnTo>
                  <a:lnTo>
                    <a:pt x="12259" y="2324"/>
                  </a:lnTo>
                  <a:lnTo>
                    <a:pt x="12280" y="2314"/>
                  </a:lnTo>
                  <a:lnTo>
                    <a:pt x="12319" y="2293"/>
                  </a:lnTo>
                  <a:lnTo>
                    <a:pt x="12355" y="2269"/>
                  </a:lnTo>
                  <a:lnTo>
                    <a:pt x="12388" y="2241"/>
                  </a:lnTo>
                  <a:lnTo>
                    <a:pt x="12417" y="2211"/>
                  </a:lnTo>
                  <a:lnTo>
                    <a:pt x="12443" y="2177"/>
                  </a:lnTo>
                  <a:lnTo>
                    <a:pt x="12455" y="2161"/>
                  </a:lnTo>
                  <a:lnTo>
                    <a:pt x="12466" y="2143"/>
                  </a:lnTo>
                  <a:lnTo>
                    <a:pt x="12484" y="2104"/>
                  </a:lnTo>
                  <a:lnTo>
                    <a:pt x="12499" y="2064"/>
                  </a:lnTo>
                  <a:lnTo>
                    <a:pt x="12510" y="2022"/>
                  </a:lnTo>
                  <a:lnTo>
                    <a:pt x="12516" y="1977"/>
                  </a:lnTo>
                  <a:lnTo>
                    <a:pt x="12518" y="1930"/>
                  </a:lnTo>
                  <a:lnTo>
                    <a:pt x="12518" y="1923"/>
                  </a:lnTo>
                  <a:lnTo>
                    <a:pt x="12517" y="1880"/>
                  </a:lnTo>
                  <a:lnTo>
                    <a:pt x="12513" y="1839"/>
                  </a:lnTo>
                  <a:lnTo>
                    <a:pt x="12505" y="1800"/>
                  </a:lnTo>
                  <a:lnTo>
                    <a:pt x="12495" y="1764"/>
                  </a:lnTo>
                  <a:lnTo>
                    <a:pt x="12488" y="1746"/>
                  </a:lnTo>
                  <a:lnTo>
                    <a:pt x="12480" y="1729"/>
                  </a:lnTo>
                  <a:lnTo>
                    <a:pt x="12461" y="1695"/>
                  </a:lnTo>
                  <a:lnTo>
                    <a:pt x="12450" y="1680"/>
                  </a:lnTo>
                  <a:lnTo>
                    <a:pt x="12437" y="1664"/>
                  </a:lnTo>
                  <a:lnTo>
                    <a:pt x="12409" y="1634"/>
                  </a:lnTo>
                  <a:lnTo>
                    <a:pt x="12375" y="1606"/>
                  </a:lnTo>
                  <a:lnTo>
                    <a:pt x="12336" y="1579"/>
                  </a:lnTo>
                  <a:lnTo>
                    <a:pt x="12290" y="1554"/>
                  </a:lnTo>
                  <a:lnTo>
                    <a:pt x="12239" y="1528"/>
                  </a:lnTo>
                  <a:lnTo>
                    <a:pt x="12180" y="1504"/>
                  </a:lnTo>
                  <a:lnTo>
                    <a:pt x="12115" y="1482"/>
                  </a:lnTo>
                  <a:lnTo>
                    <a:pt x="12043" y="1460"/>
                  </a:lnTo>
                  <a:lnTo>
                    <a:pt x="11962" y="1439"/>
                  </a:lnTo>
                  <a:lnTo>
                    <a:pt x="11917" y="1427"/>
                  </a:lnTo>
                  <a:lnTo>
                    <a:pt x="11873" y="1413"/>
                  </a:lnTo>
                  <a:lnTo>
                    <a:pt x="11790" y="1387"/>
                  </a:lnTo>
                  <a:lnTo>
                    <a:pt x="11751" y="1374"/>
                  </a:lnTo>
                  <a:lnTo>
                    <a:pt x="11714" y="1359"/>
                  </a:lnTo>
                  <a:lnTo>
                    <a:pt x="11643" y="1328"/>
                  </a:lnTo>
                  <a:lnTo>
                    <a:pt x="11578" y="1296"/>
                  </a:lnTo>
                  <a:lnTo>
                    <a:pt x="11548" y="1278"/>
                  </a:lnTo>
                  <a:lnTo>
                    <a:pt x="11519" y="1260"/>
                  </a:lnTo>
                  <a:lnTo>
                    <a:pt x="11492" y="1241"/>
                  </a:lnTo>
                  <a:lnTo>
                    <a:pt x="11466" y="1221"/>
                  </a:lnTo>
                  <a:lnTo>
                    <a:pt x="11442" y="1201"/>
                  </a:lnTo>
                  <a:lnTo>
                    <a:pt x="11419" y="1179"/>
                  </a:lnTo>
                  <a:lnTo>
                    <a:pt x="11398" y="1158"/>
                  </a:lnTo>
                  <a:lnTo>
                    <a:pt x="11378" y="1135"/>
                  </a:lnTo>
                  <a:lnTo>
                    <a:pt x="11360" y="1111"/>
                  </a:lnTo>
                  <a:lnTo>
                    <a:pt x="11342" y="1086"/>
                  </a:lnTo>
                  <a:lnTo>
                    <a:pt x="11327" y="1061"/>
                  </a:lnTo>
                  <a:lnTo>
                    <a:pt x="11312" y="1033"/>
                  </a:lnTo>
                  <a:lnTo>
                    <a:pt x="11300" y="1005"/>
                  </a:lnTo>
                  <a:lnTo>
                    <a:pt x="11288" y="977"/>
                  </a:lnTo>
                  <a:lnTo>
                    <a:pt x="11269" y="915"/>
                  </a:lnTo>
                  <a:lnTo>
                    <a:pt x="11262" y="883"/>
                  </a:lnTo>
                  <a:lnTo>
                    <a:pt x="11256" y="850"/>
                  </a:lnTo>
                  <a:lnTo>
                    <a:pt x="11251" y="815"/>
                  </a:lnTo>
                  <a:lnTo>
                    <a:pt x="11248" y="779"/>
                  </a:lnTo>
                  <a:lnTo>
                    <a:pt x="11246" y="742"/>
                  </a:lnTo>
                  <a:lnTo>
                    <a:pt x="11245" y="702"/>
                  </a:lnTo>
                  <a:lnTo>
                    <a:pt x="11245" y="695"/>
                  </a:lnTo>
                  <a:lnTo>
                    <a:pt x="11249" y="622"/>
                  </a:lnTo>
                  <a:lnTo>
                    <a:pt x="11253" y="586"/>
                  </a:lnTo>
                  <a:lnTo>
                    <a:pt x="11259" y="551"/>
                  </a:lnTo>
                  <a:lnTo>
                    <a:pt x="11266" y="516"/>
                  </a:lnTo>
                  <a:lnTo>
                    <a:pt x="11275" y="482"/>
                  </a:lnTo>
                  <a:lnTo>
                    <a:pt x="11286" y="449"/>
                  </a:lnTo>
                  <a:lnTo>
                    <a:pt x="11298" y="418"/>
                  </a:lnTo>
                  <a:lnTo>
                    <a:pt x="11326" y="356"/>
                  </a:lnTo>
                  <a:lnTo>
                    <a:pt x="11360" y="299"/>
                  </a:lnTo>
                  <a:lnTo>
                    <a:pt x="11379" y="273"/>
                  </a:lnTo>
                  <a:lnTo>
                    <a:pt x="11399" y="246"/>
                  </a:lnTo>
                  <a:lnTo>
                    <a:pt x="11444" y="197"/>
                  </a:lnTo>
                  <a:lnTo>
                    <a:pt x="11493" y="154"/>
                  </a:lnTo>
                  <a:lnTo>
                    <a:pt x="11519" y="133"/>
                  </a:lnTo>
                  <a:lnTo>
                    <a:pt x="11546" y="114"/>
                  </a:lnTo>
                  <a:lnTo>
                    <a:pt x="11575" y="96"/>
                  </a:lnTo>
                  <a:lnTo>
                    <a:pt x="11604" y="81"/>
                  </a:lnTo>
                  <a:lnTo>
                    <a:pt x="11635" y="65"/>
                  </a:lnTo>
                  <a:lnTo>
                    <a:pt x="11666" y="52"/>
                  </a:lnTo>
                  <a:lnTo>
                    <a:pt x="11731" y="30"/>
                  </a:lnTo>
                  <a:lnTo>
                    <a:pt x="11800" y="13"/>
                  </a:lnTo>
                  <a:lnTo>
                    <a:pt x="11836" y="7"/>
                  </a:lnTo>
                  <a:lnTo>
                    <a:pt x="11872" y="4"/>
                  </a:lnTo>
                  <a:lnTo>
                    <a:pt x="11909" y="0"/>
                  </a:lnTo>
                  <a:lnTo>
                    <a:pt x="11947" y="0"/>
                  </a:lnTo>
                  <a:lnTo>
                    <a:pt x="11999" y="0"/>
                  </a:lnTo>
                  <a:lnTo>
                    <a:pt x="12049" y="4"/>
                  </a:lnTo>
                  <a:lnTo>
                    <a:pt x="12098" y="9"/>
                  </a:lnTo>
                  <a:lnTo>
                    <a:pt x="12145" y="16"/>
                  </a:lnTo>
                  <a:lnTo>
                    <a:pt x="12190" y="24"/>
                  </a:lnTo>
                  <a:lnTo>
                    <a:pt x="12235" y="35"/>
                  </a:lnTo>
                  <a:lnTo>
                    <a:pt x="12278" y="48"/>
                  </a:lnTo>
                  <a:lnTo>
                    <a:pt x="12320" y="63"/>
                  </a:lnTo>
                  <a:lnTo>
                    <a:pt x="12401" y="97"/>
                  </a:lnTo>
                  <a:lnTo>
                    <a:pt x="12479" y="141"/>
                  </a:lnTo>
                  <a:lnTo>
                    <a:pt x="12517" y="166"/>
                  </a:lnTo>
                  <a:lnTo>
                    <a:pt x="12554" y="192"/>
                  </a:lnTo>
                  <a:lnTo>
                    <a:pt x="12591" y="221"/>
                  </a:lnTo>
                  <a:lnTo>
                    <a:pt x="12628" y="251"/>
                  </a:lnTo>
                  <a:lnTo>
                    <a:pt x="12646" y="270"/>
                  </a:lnTo>
                  <a:lnTo>
                    <a:pt x="12663" y="297"/>
                  </a:lnTo>
                  <a:lnTo>
                    <a:pt x="12670" y="312"/>
                  </a:lnTo>
                  <a:lnTo>
                    <a:pt x="12675" y="329"/>
                  </a:lnTo>
                  <a:lnTo>
                    <a:pt x="12679" y="347"/>
                  </a:lnTo>
                  <a:lnTo>
                    <a:pt x="12680" y="367"/>
                  </a:lnTo>
                  <a:lnTo>
                    <a:pt x="12678" y="395"/>
                  </a:lnTo>
                  <a:lnTo>
                    <a:pt x="12671" y="421"/>
                  </a:lnTo>
                  <a:lnTo>
                    <a:pt x="12660" y="445"/>
                  </a:lnTo>
                  <a:lnTo>
                    <a:pt x="12646" y="466"/>
                  </a:lnTo>
                  <a:lnTo>
                    <a:pt x="12629" y="482"/>
                  </a:lnTo>
                  <a:lnTo>
                    <a:pt x="12609" y="494"/>
                  </a:lnTo>
                  <a:lnTo>
                    <a:pt x="12587" y="503"/>
                  </a:lnTo>
                  <a:lnTo>
                    <a:pt x="12576" y="505"/>
                  </a:lnTo>
                  <a:lnTo>
                    <a:pt x="12564" y="505"/>
                  </a:lnTo>
                  <a:lnTo>
                    <a:pt x="12545" y="504"/>
                  </a:lnTo>
                  <a:lnTo>
                    <a:pt x="12527" y="500"/>
                  </a:lnTo>
                  <a:lnTo>
                    <a:pt x="12510" y="492"/>
                  </a:lnTo>
                  <a:lnTo>
                    <a:pt x="12494" y="480"/>
                  </a:lnTo>
                  <a:lnTo>
                    <a:pt x="12426" y="426"/>
                  </a:lnTo>
                  <a:lnTo>
                    <a:pt x="12359" y="379"/>
                  </a:lnTo>
                  <a:lnTo>
                    <a:pt x="12326" y="359"/>
                  </a:lnTo>
                  <a:lnTo>
                    <a:pt x="12292" y="341"/>
                  </a:lnTo>
                  <a:lnTo>
                    <a:pt x="12258" y="325"/>
                  </a:lnTo>
                  <a:lnTo>
                    <a:pt x="12224" y="311"/>
                  </a:lnTo>
                  <a:lnTo>
                    <a:pt x="12190" y="298"/>
                  </a:lnTo>
                  <a:lnTo>
                    <a:pt x="12156" y="287"/>
                  </a:lnTo>
                  <a:lnTo>
                    <a:pt x="12086" y="270"/>
                  </a:lnTo>
                  <a:lnTo>
                    <a:pt x="12050" y="265"/>
                  </a:lnTo>
                  <a:lnTo>
                    <a:pt x="12014" y="261"/>
                  </a:lnTo>
                  <a:lnTo>
                    <a:pt x="11941" y="258"/>
                  </a:lnTo>
                  <a:lnTo>
                    <a:pt x="11890" y="261"/>
                  </a:lnTo>
                  <a:lnTo>
                    <a:pt x="11842" y="267"/>
                  </a:lnTo>
                  <a:lnTo>
                    <a:pt x="11796" y="276"/>
                  </a:lnTo>
                  <a:lnTo>
                    <a:pt x="11753" y="291"/>
                  </a:lnTo>
                  <a:lnTo>
                    <a:pt x="11712" y="307"/>
                  </a:lnTo>
                  <a:lnTo>
                    <a:pt x="11675" y="328"/>
                  </a:lnTo>
                  <a:lnTo>
                    <a:pt x="11640" y="352"/>
                  </a:lnTo>
                  <a:lnTo>
                    <a:pt x="11609" y="378"/>
                  </a:lnTo>
                  <a:lnTo>
                    <a:pt x="11581" y="407"/>
                  </a:lnTo>
                  <a:lnTo>
                    <a:pt x="11557" y="438"/>
                  </a:lnTo>
                  <a:lnTo>
                    <a:pt x="11535" y="473"/>
                  </a:lnTo>
                  <a:lnTo>
                    <a:pt x="11518" y="509"/>
                  </a:lnTo>
                  <a:lnTo>
                    <a:pt x="11504" y="546"/>
                  </a:lnTo>
                  <a:lnTo>
                    <a:pt x="11494" y="586"/>
                  </a:lnTo>
                  <a:lnTo>
                    <a:pt x="11488" y="628"/>
                  </a:lnTo>
                  <a:lnTo>
                    <a:pt x="11486" y="670"/>
                  </a:lnTo>
                  <a:lnTo>
                    <a:pt x="11486" y="677"/>
                  </a:lnTo>
                  <a:lnTo>
                    <a:pt x="11487" y="721"/>
                  </a:lnTo>
                  <a:lnTo>
                    <a:pt x="11491" y="762"/>
                  </a:lnTo>
                  <a:lnTo>
                    <a:pt x="11495" y="782"/>
                  </a:lnTo>
                  <a:lnTo>
                    <a:pt x="11499" y="802"/>
                  </a:lnTo>
                  <a:lnTo>
                    <a:pt x="11510" y="839"/>
                  </a:lnTo>
                  <a:lnTo>
                    <a:pt x="11526" y="875"/>
                  </a:lnTo>
                  <a:lnTo>
                    <a:pt x="11535" y="892"/>
                  </a:lnTo>
                  <a:lnTo>
                    <a:pt x="11545" y="908"/>
                  </a:lnTo>
                  <a:lnTo>
                    <a:pt x="11570" y="939"/>
                  </a:lnTo>
                  <a:lnTo>
                    <a:pt x="11584" y="955"/>
                  </a:lnTo>
                  <a:lnTo>
                    <a:pt x="11600" y="969"/>
                  </a:lnTo>
                  <a:lnTo>
                    <a:pt x="11635" y="998"/>
                  </a:lnTo>
                  <a:lnTo>
                    <a:pt x="11676" y="1026"/>
                  </a:lnTo>
                  <a:lnTo>
                    <a:pt x="11723" y="1052"/>
                  </a:lnTo>
                  <a:lnTo>
                    <a:pt x="11777" y="1079"/>
                  </a:lnTo>
                  <a:lnTo>
                    <a:pt x="11807" y="1091"/>
                  </a:lnTo>
                  <a:lnTo>
                    <a:pt x="11838" y="1103"/>
                  </a:lnTo>
                  <a:lnTo>
                    <a:pt x="11906" y="1127"/>
                  </a:lnTo>
                  <a:lnTo>
                    <a:pt x="11982" y="1149"/>
                  </a:lnTo>
                  <a:lnTo>
                    <a:pt x="12066" y="1172"/>
                  </a:lnTo>
                  <a:lnTo>
                    <a:pt x="12153" y="1196"/>
                  </a:lnTo>
                  <a:lnTo>
                    <a:pt x="12233" y="1223"/>
                  </a:lnTo>
                  <a:lnTo>
                    <a:pt x="12307" y="1251"/>
                  </a:lnTo>
                  <a:lnTo>
                    <a:pt x="12376" y="1283"/>
                  </a:lnTo>
                  <a:lnTo>
                    <a:pt x="12439" y="1316"/>
                  </a:lnTo>
                  <a:lnTo>
                    <a:pt x="12496" y="1352"/>
                  </a:lnTo>
                  <a:lnTo>
                    <a:pt x="12522" y="1371"/>
                  </a:lnTo>
                  <a:lnTo>
                    <a:pt x="12547" y="1392"/>
                  </a:lnTo>
                  <a:lnTo>
                    <a:pt x="12593" y="1434"/>
                  </a:lnTo>
                  <a:lnTo>
                    <a:pt x="12614" y="1455"/>
                  </a:lnTo>
                  <a:lnTo>
                    <a:pt x="12633" y="1478"/>
                  </a:lnTo>
                  <a:lnTo>
                    <a:pt x="12668" y="1527"/>
                  </a:lnTo>
                  <a:lnTo>
                    <a:pt x="12683" y="1552"/>
                  </a:lnTo>
                  <a:lnTo>
                    <a:pt x="12697" y="1579"/>
                  </a:lnTo>
                  <a:lnTo>
                    <a:pt x="12709" y="1606"/>
                  </a:lnTo>
                  <a:lnTo>
                    <a:pt x="12721" y="1634"/>
                  </a:lnTo>
                  <a:lnTo>
                    <a:pt x="12730" y="1663"/>
                  </a:lnTo>
                  <a:lnTo>
                    <a:pt x="12739" y="1693"/>
                  </a:lnTo>
                  <a:lnTo>
                    <a:pt x="12746" y="1724"/>
                  </a:lnTo>
                  <a:lnTo>
                    <a:pt x="12752" y="1756"/>
                  </a:lnTo>
                  <a:lnTo>
                    <a:pt x="12760" y="1822"/>
                  </a:lnTo>
                  <a:lnTo>
                    <a:pt x="12762" y="1858"/>
                  </a:lnTo>
                  <a:lnTo>
                    <a:pt x="12762" y="1894"/>
                  </a:lnTo>
                  <a:lnTo>
                    <a:pt x="12762" y="1902"/>
                  </a:lnTo>
                  <a:lnTo>
                    <a:pt x="12761" y="1942"/>
                  </a:lnTo>
                  <a:lnTo>
                    <a:pt x="12759" y="1982"/>
                  </a:lnTo>
                  <a:lnTo>
                    <a:pt x="12754" y="2020"/>
                  </a:lnTo>
                  <a:lnTo>
                    <a:pt x="12748" y="2058"/>
                  </a:lnTo>
                  <a:lnTo>
                    <a:pt x="12741" y="2095"/>
                  </a:lnTo>
                  <a:lnTo>
                    <a:pt x="12731" y="2131"/>
                  </a:lnTo>
                  <a:lnTo>
                    <a:pt x="12708" y="2198"/>
                  </a:lnTo>
                  <a:lnTo>
                    <a:pt x="12679" y="2263"/>
                  </a:lnTo>
                  <a:lnTo>
                    <a:pt x="12643" y="2321"/>
                  </a:lnTo>
                  <a:lnTo>
                    <a:pt x="12624" y="2349"/>
                  </a:lnTo>
                  <a:lnTo>
                    <a:pt x="12603" y="2377"/>
                  </a:lnTo>
                  <a:lnTo>
                    <a:pt x="12580" y="2402"/>
                  </a:lnTo>
                  <a:lnTo>
                    <a:pt x="12557" y="2426"/>
                  </a:lnTo>
                  <a:lnTo>
                    <a:pt x="12532" y="2449"/>
                  </a:lnTo>
                  <a:lnTo>
                    <a:pt x="12506" y="2470"/>
                  </a:lnTo>
                  <a:lnTo>
                    <a:pt x="12478" y="2491"/>
                  </a:lnTo>
                  <a:lnTo>
                    <a:pt x="12450" y="2510"/>
                  </a:lnTo>
                  <a:lnTo>
                    <a:pt x="12390" y="2543"/>
                  </a:lnTo>
                  <a:lnTo>
                    <a:pt x="12358" y="2558"/>
                  </a:lnTo>
                  <a:lnTo>
                    <a:pt x="12326" y="2571"/>
                  </a:lnTo>
                  <a:lnTo>
                    <a:pt x="12292" y="2583"/>
                  </a:lnTo>
                  <a:lnTo>
                    <a:pt x="12258" y="2593"/>
                  </a:lnTo>
                  <a:lnTo>
                    <a:pt x="12222" y="2602"/>
                  </a:lnTo>
                  <a:lnTo>
                    <a:pt x="12186" y="2609"/>
                  </a:lnTo>
                  <a:lnTo>
                    <a:pt x="12149" y="2615"/>
                  </a:lnTo>
                  <a:lnTo>
                    <a:pt x="12111" y="2619"/>
                  </a:lnTo>
                  <a:lnTo>
                    <a:pt x="12033" y="2623"/>
                  </a:lnTo>
                  <a:close/>
                  <a:moveTo>
                    <a:pt x="977" y="2615"/>
                  </a:moveTo>
                  <a:lnTo>
                    <a:pt x="952" y="2613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89"/>
                  </a:lnTo>
                  <a:lnTo>
                    <a:pt x="889" y="2582"/>
                  </a:lnTo>
                  <a:lnTo>
                    <a:pt x="873" y="2565"/>
                  </a:lnTo>
                  <a:lnTo>
                    <a:pt x="859" y="2545"/>
                  </a:lnTo>
                  <a:lnTo>
                    <a:pt x="847" y="2521"/>
                  </a:lnTo>
                  <a:lnTo>
                    <a:pt x="836" y="2494"/>
                  </a:lnTo>
                  <a:lnTo>
                    <a:pt x="630" y="1927"/>
                  </a:lnTo>
                  <a:lnTo>
                    <a:pt x="424" y="1359"/>
                  </a:lnTo>
                  <a:lnTo>
                    <a:pt x="218" y="792"/>
                  </a:lnTo>
                  <a:lnTo>
                    <a:pt x="12" y="226"/>
                  </a:lnTo>
                  <a:lnTo>
                    <a:pt x="6" y="210"/>
                  </a:lnTo>
                  <a:lnTo>
                    <a:pt x="3" y="195"/>
                  </a:lnTo>
                  <a:lnTo>
                    <a:pt x="1" y="178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7"/>
                  </a:lnTo>
                  <a:lnTo>
                    <a:pt x="21" y="83"/>
                  </a:lnTo>
                  <a:lnTo>
                    <a:pt x="36" y="61"/>
                  </a:lnTo>
                  <a:lnTo>
                    <a:pt x="54" y="43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1"/>
                  </a:lnTo>
                  <a:lnTo>
                    <a:pt x="164" y="27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5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3"/>
                  </a:lnTo>
                  <a:lnTo>
                    <a:pt x="801" y="1711"/>
                  </a:lnTo>
                  <a:lnTo>
                    <a:pt x="986" y="2240"/>
                  </a:lnTo>
                  <a:lnTo>
                    <a:pt x="1171" y="1710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1"/>
                  </a:lnTo>
                  <a:lnTo>
                    <a:pt x="1748" y="83"/>
                  </a:lnTo>
                  <a:lnTo>
                    <a:pt x="1760" y="65"/>
                  </a:lnTo>
                  <a:lnTo>
                    <a:pt x="1775" y="49"/>
                  </a:lnTo>
                  <a:lnTo>
                    <a:pt x="1791" y="37"/>
                  </a:lnTo>
                  <a:lnTo>
                    <a:pt x="1808" y="27"/>
                  </a:lnTo>
                  <a:lnTo>
                    <a:pt x="1827" y="21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29"/>
                  </a:lnTo>
                  <a:lnTo>
                    <a:pt x="1914" y="42"/>
                  </a:lnTo>
                  <a:lnTo>
                    <a:pt x="1932" y="60"/>
                  </a:lnTo>
                  <a:lnTo>
                    <a:pt x="1946" y="81"/>
                  </a:lnTo>
                  <a:lnTo>
                    <a:pt x="1957" y="105"/>
                  </a:lnTo>
                  <a:lnTo>
                    <a:pt x="1963" y="130"/>
                  </a:lnTo>
                  <a:lnTo>
                    <a:pt x="1965" y="143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5"/>
                  </a:lnTo>
                  <a:lnTo>
                    <a:pt x="1750" y="785"/>
                  </a:lnTo>
                  <a:lnTo>
                    <a:pt x="1543" y="1355"/>
                  </a:lnTo>
                  <a:lnTo>
                    <a:pt x="1336" y="1924"/>
                  </a:lnTo>
                  <a:lnTo>
                    <a:pt x="1130" y="2494"/>
                  </a:lnTo>
                  <a:lnTo>
                    <a:pt x="1118" y="2521"/>
                  </a:lnTo>
                  <a:lnTo>
                    <a:pt x="1106" y="2545"/>
                  </a:lnTo>
                  <a:lnTo>
                    <a:pt x="1091" y="2565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3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1"/>
                  </a:lnTo>
                  <a:lnTo>
                    <a:pt x="4762" y="27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1"/>
                  </a:lnTo>
                  <a:lnTo>
                    <a:pt x="4817" y="69"/>
                  </a:lnTo>
                  <a:lnTo>
                    <a:pt x="4831" y="89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8"/>
                  </a:lnTo>
                  <a:lnTo>
                    <a:pt x="5268" y="1278"/>
                  </a:lnTo>
                  <a:lnTo>
                    <a:pt x="5475" y="1848"/>
                  </a:lnTo>
                  <a:lnTo>
                    <a:pt x="5682" y="2419"/>
                  </a:lnTo>
                  <a:lnTo>
                    <a:pt x="5689" y="2446"/>
                  </a:lnTo>
                  <a:lnTo>
                    <a:pt x="5690" y="2461"/>
                  </a:lnTo>
                  <a:lnTo>
                    <a:pt x="5691" y="2476"/>
                  </a:lnTo>
                  <a:lnTo>
                    <a:pt x="5689" y="2504"/>
                  </a:lnTo>
                  <a:lnTo>
                    <a:pt x="5682" y="2529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2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3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3"/>
                  </a:lnTo>
                  <a:lnTo>
                    <a:pt x="5485" y="2567"/>
                  </a:lnTo>
                  <a:lnTo>
                    <a:pt x="5473" y="2551"/>
                  </a:lnTo>
                  <a:lnTo>
                    <a:pt x="5462" y="2531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3"/>
                  </a:lnTo>
                  <a:lnTo>
                    <a:pt x="4896" y="923"/>
                  </a:lnTo>
                  <a:lnTo>
                    <a:pt x="4711" y="394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9"/>
                  </a:lnTo>
                  <a:lnTo>
                    <a:pt x="3939" y="2567"/>
                  </a:lnTo>
                  <a:lnTo>
                    <a:pt x="3925" y="2583"/>
                  </a:lnTo>
                  <a:lnTo>
                    <a:pt x="3908" y="2596"/>
                  </a:lnTo>
                  <a:lnTo>
                    <a:pt x="3890" y="2607"/>
                  </a:lnTo>
                  <a:lnTo>
                    <a:pt x="3869" y="2613"/>
                  </a:lnTo>
                  <a:lnTo>
                    <a:pt x="3847" y="2615"/>
                  </a:lnTo>
                  <a:lnTo>
                    <a:pt x="3823" y="2612"/>
                  </a:lnTo>
                  <a:lnTo>
                    <a:pt x="3800" y="2603"/>
                  </a:lnTo>
                  <a:lnTo>
                    <a:pt x="3779" y="2589"/>
                  </a:lnTo>
                  <a:lnTo>
                    <a:pt x="3770" y="2581"/>
                  </a:lnTo>
                  <a:lnTo>
                    <a:pt x="3761" y="2571"/>
                  </a:lnTo>
                  <a:lnTo>
                    <a:pt x="3753" y="2561"/>
                  </a:lnTo>
                  <a:lnTo>
                    <a:pt x="3746" y="2549"/>
                  </a:lnTo>
                  <a:lnTo>
                    <a:pt x="3735" y="2525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7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9"/>
                  </a:lnTo>
                  <a:lnTo>
                    <a:pt x="3732" y="2423"/>
                  </a:lnTo>
                  <a:lnTo>
                    <a:pt x="3737" y="2408"/>
                  </a:lnTo>
                  <a:lnTo>
                    <a:pt x="3943" y="1840"/>
                  </a:lnTo>
                  <a:lnTo>
                    <a:pt x="4149" y="1273"/>
                  </a:lnTo>
                  <a:lnTo>
                    <a:pt x="4355" y="706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9"/>
                  </a:lnTo>
                  <a:lnTo>
                    <a:pt x="4598" y="69"/>
                  </a:lnTo>
                  <a:lnTo>
                    <a:pt x="4615" y="51"/>
                  </a:lnTo>
                  <a:lnTo>
                    <a:pt x="4633" y="37"/>
                  </a:lnTo>
                  <a:lnTo>
                    <a:pt x="4654" y="27"/>
                  </a:lnTo>
                  <a:lnTo>
                    <a:pt x="4677" y="21"/>
                  </a:lnTo>
                  <a:lnTo>
                    <a:pt x="4702" y="18"/>
                  </a:lnTo>
                  <a:close/>
                  <a:moveTo>
                    <a:pt x="8426" y="18"/>
                  </a:moveTo>
                  <a:lnTo>
                    <a:pt x="8438" y="18"/>
                  </a:lnTo>
                  <a:lnTo>
                    <a:pt x="8463" y="21"/>
                  </a:lnTo>
                  <a:lnTo>
                    <a:pt x="8486" y="27"/>
                  </a:lnTo>
                  <a:lnTo>
                    <a:pt x="8496" y="31"/>
                  </a:lnTo>
                  <a:lnTo>
                    <a:pt x="8506" y="37"/>
                  </a:lnTo>
                  <a:lnTo>
                    <a:pt x="8525" y="51"/>
                  </a:lnTo>
                  <a:lnTo>
                    <a:pt x="8541" y="69"/>
                  </a:lnTo>
                  <a:lnTo>
                    <a:pt x="8555" y="89"/>
                  </a:lnTo>
                  <a:lnTo>
                    <a:pt x="8568" y="112"/>
                  </a:lnTo>
                  <a:lnTo>
                    <a:pt x="8579" y="138"/>
                  </a:lnTo>
                  <a:lnTo>
                    <a:pt x="8785" y="708"/>
                  </a:lnTo>
                  <a:lnTo>
                    <a:pt x="8992" y="1278"/>
                  </a:lnTo>
                  <a:lnTo>
                    <a:pt x="9199" y="1848"/>
                  </a:lnTo>
                  <a:lnTo>
                    <a:pt x="9407" y="2419"/>
                  </a:lnTo>
                  <a:lnTo>
                    <a:pt x="9414" y="2446"/>
                  </a:lnTo>
                  <a:lnTo>
                    <a:pt x="9416" y="2461"/>
                  </a:lnTo>
                  <a:lnTo>
                    <a:pt x="9416" y="2476"/>
                  </a:lnTo>
                  <a:lnTo>
                    <a:pt x="9414" y="2504"/>
                  </a:lnTo>
                  <a:lnTo>
                    <a:pt x="9407" y="2529"/>
                  </a:lnTo>
                  <a:lnTo>
                    <a:pt x="9396" y="2552"/>
                  </a:lnTo>
                  <a:lnTo>
                    <a:pt x="9382" y="2573"/>
                  </a:lnTo>
                  <a:lnTo>
                    <a:pt x="9373" y="2582"/>
                  </a:lnTo>
                  <a:lnTo>
                    <a:pt x="9364" y="2590"/>
                  </a:lnTo>
                  <a:lnTo>
                    <a:pt x="9344" y="2603"/>
                  </a:lnTo>
                  <a:lnTo>
                    <a:pt x="9322" y="2612"/>
                  </a:lnTo>
                  <a:lnTo>
                    <a:pt x="9310" y="2614"/>
                  </a:lnTo>
                  <a:lnTo>
                    <a:pt x="9297" y="2615"/>
                  </a:lnTo>
                  <a:lnTo>
                    <a:pt x="9277" y="2613"/>
                  </a:lnTo>
                  <a:lnTo>
                    <a:pt x="9258" y="2606"/>
                  </a:lnTo>
                  <a:lnTo>
                    <a:pt x="9240" y="2596"/>
                  </a:lnTo>
                  <a:lnTo>
                    <a:pt x="9224" y="2583"/>
                  </a:lnTo>
                  <a:lnTo>
                    <a:pt x="9210" y="2567"/>
                  </a:lnTo>
                  <a:lnTo>
                    <a:pt x="9197" y="2551"/>
                  </a:lnTo>
                  <a:lnTo>
                    <a:pt x="9186" y="2531"/>
                  </a:lnTo>
                  <a:lnTo>
                    <a:pt x="9177" y="2513"/>
                  </a:lnTo>
                  <a:lnTo>
                    <a:pt x="8991" y="1983"/>
                  </a:lnTo>
                  <a:lnTo>
                    <a:pt x="8806" y="1453"/>
                  </a:lnTo>
                  <a:lnTo>
                    <a:pt x="8620" y="923"/>
                  </a:lnTo>
                  <a:lnTo>
                    <a:pt x="8435" y="394"/>
                  </a:lnTo>
                  <a:lnTo>
                    <a:pt x="8250" y="921"/>
                  </a:lnTo>
                  <a:lnTo>
                    <a:pt x="8066" y="1449"/>
                  </a:lnTo>
                  <a:lnTo>
                    <a:pt x="7881" y="1977"/>
                  </a:lnTo>
                  <a:lnTo>
                    <a:pt x="7697" y="2506"/>
                  </a:lnTo>
                  <a:lnTo>
                    <a:pt x="7688" y="2528"/>
                  </a:lnTo>
                  <a:lnTo>
                    <a:pt x="7677" y="2549"/>
                  </a:lnTo>
                  <a:lnTo>
                    <a:pt x="7670" y="2559"/>
                  </a:lnTo>
                  <a:lnTo>
                    <a:pt x="7664" y="2567"/>
                  </a:lnTo>
                  <a:lnTo>
                    <a:pt x="7649" y="2583"/>
                  </a:lnTo>
                  <a:lnTo>
                    <a:pt x="7632" y="2596"/>
                  </a:lnTo>
                  <a:lnTo>
                    <a:pt x="7614" y="2607"/>
                  </a:lnTo>
                  <a:lnTo>
                    <a:pt x="7593" y="2613"/>
                  </a:lnTo>
                  <a:lnTo>
                    <a:pt x="7571" y="2615"/>
                  </a:lnTo>
                  <a:lnTo>
                    <a:pt x="7547" y="2612"/>
                  </a:lnTo>
                  <a:lnTo>
                    <a:pt x="7524" y="2603"/>
                  </a:lnTo>
                  <a:lnTo>
                    <a:pt x="7503" y="2589"/>
                  </a:lnTo>
                  <a:lnTo>
                    <a:pt x="7494" y="2581"/>
                  </a:lnTo>
                  <a:lnTo>
                    <a:pt x="7485" y="2571"/>
                  </a:lnTo>
                  <a:lnTo>
                    <a:pt x="7477" y="2561"/>
                  </a:lnTo>
                  <a:lnTo>
                    <a:pt x="7470" y="2549"/>
                  </a:lnTo>
                  <a:lnTo>
                    <a:pt x="7459" y="2525"/>
                  </a:lnTo>
                  <a:lnTo>
                    <a:pt x="7455" y="2513"/>
                  </a:lnTo>
                  <a:lnTo>
                    <a:pt x="7452" y="2500"/>
                  </a:lnTo>
                  <a:lnTo>
                    <a:pt x="7450" y="2487"/>
                  </a:lnTo>
                  <a:lnTo>
                    <a:pt x="7449" y="2473"/>
                  </a:lnTo>
                  <a:lnTo>
                    <a:pt x="7450" y="2455"/>
                  </a:lnTo>
                  <a:lnTo>
                    <a:pt x="7452" y="2439"/>
                  </a:lnTo>
                  <a:lnTo>
                    <a:pt x="7456" y="2423"/>
                  </a:lnTo>
                  <a:lnTo>
                    <a:pt x="7461" y="2408"/>
                  </a:lnTo>
                  <a:lnTo>
                    <a:pt x="7667" y="1840"/>
                  </a:lnTo>
                  <a:lnTo>
                    <a:pt x="7873" y="1273"/>
                  </a:lnTo>
                  <a:lnTo>
                    <a:pt x="8079" y="706"/>
                  </a:lnTo>
                  <a:lnTo>
                    <a:pt x="8286" y="138"/>
                  </a:lnTo>
                  <a:lnTo>
                    <a:pt x="8296" y="112"/>
                  </a:lnTo>
                  <a:lnTo>
                    <a:pt x="8308" y="89"/>
                  </a:lnTo>
                  <a:lnTo>
                    <a:pt x="8322" y="69"/>
                  </a:lnTo>
                  <a:lnTo>
                    <a:pt x="8339" y="51"/>
                  </a:lnTo>
                  <a:lnTo>
                    <a:pt x="8357" y="37"/>
                  </a:lnTo>
                  <a:lnTo>
                    <a:pt x="8378" y="27"/>
                  </a:lnTo>
                  <a:lnTo>
                    <a:pt x="8401" y="21"/>
                  </a:lnTo>
                  <a:lnTo>
                    <a:pt x="8426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982663" y="1384301"/>
              <a:ext cx="4740275" cy="693738"/>
            </a:xfrm>
            <a:custGeom>
              <a:avLst/>
              <a:gdLst>
                <a:gd name="T0" fmla="*/ 12043 w 14930"/>
                <a:gd name="T1" fmla="*/ 88 h 2622"/>
                <a:gd name="T2" fmla="*/ 12903 w 14930"/>
                <a:gd name="T3" fmla="*/ 2476 h 2622"/>
                <a:gd name="T4" fmla="*/ 12796 w 14930"/>
                <a:gd name="T5" fmla="*/ 2614 h 2622"/>
                <a:gd name="T6" fmla="*/ 12664 w 14930"/>
                <a:gd name="T7" fmla="*/ 2513 h 2622"/>
                <a:gd name="T8" fmla="*/ 11175 w 14930"/>
                <a:gd name="T9" fmla="*/ 2528 h 2622"/>
                <a:gd name="T10" fmla="*/ 11034 w 14930"/>
                <a:gd name="T11" fmla="*/ 2611 h 2622"/>
                <a:gd name="T12" fmla="*/ 10939 w 14930"/>
                <a:gd name="T13" fmla="*/ 2500 h 2622"/>
                <a:gd name="T14" fmla="*/ 11567 w 14930"/>
                <a:gd name="T15" fmla="*/ 705 h 2622"/>
                <a:gd name="T16" fmla="*/ 11914 w 14930"/>
                <a:gd name="T17" fmla="*/ 18 h 2622"/>
                <a:gd name="T18" fmla="*/ 14677 w 14930"/>
                <a:gd name="T19" fmla="*/ 2532 h 2622"/>
                <a:gd name="T20" fmla="*/ 14710 w 14930"/>
                <a:gd name="T21" fmla="*/ 2330 h 2622"/>
                <a:gd name="T22" fmla="*/ 14871 w 14930"/>
                <a:gd name="T23" fmla="*/ 2322 h 2622"/>
                <a:gd name="T24" fmla="*/ 14924 w 14930"/>
                <a:gd name="T25" fmla="*/ 2503 h 2622"/>
                <a:gd name="T26" fmla="*/ 14795 w 14930"/>
                <a:gd name="T27" fmla="*/ 2617 h 2622"/>
                <a:gd name="T28" fmla="*/ 7972 w 14930"/>
                <a:gd name="T29" fmla="*/ 2536 h 2622"/>
                <a:gd name="T30" fmla="*/ 7577 w 14930"/>
                <a:gd name="T31" fmla="*/ 2260 h 2622"/>
                <a:gd name="T32" fmla="*/ 7570 w 14930"/>
                <a:gd name="T33" fmla="*/ 2091 h 2622"/>
                <a:gd name="T34" fmla="*/ 7708 w 14930"/>
                <a:gd name="T35" fmla="*/ 2038 h 2622"/>
                <a:gd name="T36" fmla="*/ 7969 w 14930"/>
                <a:gd name="T37" fmla="*/ 2247 h 2622"/>
                <a:gd name="T38" fmla="*/ 8364 w 14930"/>
                <a:gd name="T39" fmla="*/ 2363 h 2622"/>
                <a:gd name="T40" fmla="*/ 8727 w 14930"/>
                <a:gd name="T41" fmla="*/ 2268 h 2622"/>
                <a:gd name="T42" fmla="*/ 8885 w 14930"/>
                <a:gd name="T43" fmla="*/ 1999 h 2622"/>
                <a:gd name="T44" fmla="*/ 8852 w 14930"/>
                <a:gd name="T45" fmla="*/ 1728 h 2622"/>
                <a:gd name="T46" fmla="*/ 8552 w 14930"/>
                <a:gd name="T47" fmla="*/ 1505 h 2622"/>
                <a:gd name="T48" fmla="*/ 8015 w 14930"/>
                <a:gd name="T49" fmla="*/ 1329 h 2622"/>
                <a:gd name="T50" fmla="*/ 7750 w 14930"/>
                <a:gd name="T51" fmla="*/ 1135 h 2622"/>
                <a:gd name="T52" fmla="*/ 7628 w 14930"/>
                <a:gd name="T53" fmla="*/ 849 h 2622"/>
                <a:gd name="T54" fmla="*/ 7638 w 14930"/>
                <a:gd name="T55" fmla="*/ 516 h 2622"/>
                <a:gd name="T56" fmla="*/ 7865 w 14930"/>
                <a:gd name="T57" fmla="*/ 153 h 2622"/>
                <a:gd name="T58" fmla="*/ 8208 w 14930"/>
                <a:gd name="T59" fmla="*/ 7 h 2622"/>
                <a:gd name="T60" fmla="*/ 8607 w 14930"/>
                <a:gd name="T61" fmla="*/ 34 h 2622"/>
                <a:gd name="T62" fmla="*/ 9018 w 14930"/>
                <a:gd name="T63" fmla="*/ 271 h 2622"/>
                <a:gd name="T64" fmla="*/ 9018 w 14930"/>
                <a:gd name="T65" fmla="*/ 465 h 2622"/>
                <a:gd name="T66" fmla="*/ 8866 w 14930"/>
                <a:gd name="T67" fmla="*/ 480 h 2622"/>
                <a:gd name="T68" fmla="*/ 8458 w 14930"/>
                <a:gd name="T69" fmla="*/ 271 h 2622"/>
                <a:gd name="T70" fmla="*/ 8047 w 14930"/>
                <a:gd name="T71" fmla="*/ 327 h 2622"/>
                <a:gd name="T72" fmla="*/ 7860 w 14930"/>
                <a:gd name="T73" fmla="*/ 627 h 2622"/>
                <a:gd name="T74" fmla="*/ 7907 w 14930"/>
                <a:gd name="T75" fmla="*/ 891 h 2622"/>
                <a:gd name="T76" fmla="*/ 8179 w 14930"/>
                <a:gd name="T77" fmla="*/ 1090 h 2622"/>
                <a:gd name="T78" fmla="*/ 8811 w 14930"/>
                <a:gd name="T79" fmla="*/ 1316 h 2622"/>
                <a:gd name="T80" fmla="*/ 9069 w 14930"/>
                <a:gd name="T81" fmla="*/ 1578 h 2622"/>
                <a:gd name="T82" fmla="*/ 9134 w 14930"/>
                <a:gd name="T83" fmla="*/ 1894 h 2622"/>
                <a:gd name="T84" fmla="*/ 9050 w 14930"/>
                <a:gd name="T85" fmla="*/ 2262 h 2622"/>
                <a:gd name="T86" fmla="*/ 8822 w 14930"/>
                <a:gd name="T87" fmla="*/ 2509 h 2622"/>
                <a:gd name="T88" fmla="*/ 8483 w 14930"/>
                <a:gd name="T89" fmla="*/ 2618 h 2622"/>
                <a:gd name="T90" fmla="*/ 859 w 14930"/>
                <a:gd name="T91" fmla="*/ 2544 h 2622"/>
                <a:gd name="T92" fmla="*/ 1 w 14930"/>
                <a:gd name="T93" fmla="*/ 177 h 2622"/>
                <a:gd name="T94" fmla="*/ 98 w 14930"/>
                <a:gd name="T95" fmla="*/ 21 h 2622"/>
                <a:gd name="T96" fmla="*/ 247 w 14930"/>
                <a:gd name="T97" fmla="*/ 127 h 2622"/>
                <a:gd name="T98" fmla="*/ 1737 w 14930"/>
                <a:gd name="T99" fmla="*/ 100 h 2622"/>
                <a:gd name="T100" fmla="*/ 1894 w 14930"/>
                <a:gd name="T101" fmla="*/ 30 h 2622"/>
                <a:gd name="T102" fmla="*/ 1957 w 14930"/>
                <a:gd name="T103" fmla="*/ 214 h 2622"/>
                <a:gd name="T104" fmla="*/ 1057 w 14930"/>
                <a:gd name="T105" fmla="*/ 2596 h 2622"/>
                <a:gd name="T106" fmla="*/ 4772 w 14930"/>
                <a:gd name="T107" fmla="*/ 31 h 2622"/>
                <a:gd name="T108" fmla="*/ 5475 w 14930"/>
                <a:gd name="T109" fmla="*/ 1847 h 2622"/>
                <a:gd name="T110" fmla="*/ 5648 w 14930"/>
                <a:gd name="T111" fmla="*/ 2582 h 2622"/>
                <a:gd name="T112" fmla="*/ 5500 w 14930"/>
                <a:gd name="T113" fmla="*/ 2582 h 2622"/>
                <a:gd name="T114" fmla="*/ 4526 w 14930"/>
                <a:gd name="T115" fmla="*/ 921 h 2622"/>
                <a:gd name="T116" fmla="*/ 3908 w 14930"/>
                <a:gd name="T117" fmla="*/ 2597 h 2622"/>
                <a:gd name="T118" fmla="*/ 3753 w 14930"/>
                <a:gd name="T119" fmla="*/ 2561 h 2622"/>
                <a:gd name="T120" fmla="*/ 3737 w 14930"/>
                <a:gd name="T121" fmla="*/ 2407 h 2622"/>
                <a:gd name="T122" fmla="*/ 4633 w 14930"/>
                <a:gd name="T123" fmla="*/ 37 h 2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930" h="2622">
                  <a:moveTo>
                    <a:pt x="11914" y="18"/>
                  </a:moveTo>
                  <a:lnTo>
                    <a:pt x="11926" y="18"/>
                  </a:lnTo>
                  <a:lnTo>
                    <a:pt x="11951" y="20"/>
                  </a:lnTo>
                  <a:lnTo>
                    <a:pt x="11974" y="26"/>
                  </a:lnTo>
                  <a:lnTo>
                    <a:pt x="11984" y="31"/>
                  </a:lnTo>
                  <a:lnTo>
                    <a:pt x="11994" y="37"/>
                  </a:lnTo>
                  <a:lnTo>
                    <a:pt x="12012" y="50"/>
                  </a:lnTo>
                  <a:lnTo>
                    <a:pt x="12028" y="68"/>
                  </a:lnTo>
                  <a:lnTo>
                    <a:pt x="12043" y="88"/>
                  </a:lnTo>
                  <a:lnTo>
                    <a:pt x="12055" y="112"/>
                  </a:lnTo>
                  <a:lnTo>
                    <a:pt x="12066" y="138"/>
                  </a:lnTo>
                  <a:lnTo>
                    <a:pt x="12273" y="707"/>
                  </a:lnTo>
                  <a:lnTo>
                    <a:pt x="12480" y="1277"/>
                  </a:lnTo>
                  <a:lnTo>
                    <a:pt x="12687" y="1847"/>
                  </a:lnTo>
                  <a:lnTo>
                    <a:pt x="12894" y="2418"/>
                  </a:lnTo>
                  <a:lnTo>
                    <a:pt x="12900" y="2446"/>
                  </a:lnTo>
                  <a:lnTo>
                    <a:pt x="12902" y="2460"/>
                  </a:lnTo>
                  <a:lnTo>
                    <a:pt x="12903" y="2476"/>
                  </a:lnTo>
                  <a:lnTo>
                    <a:pt x="12900" y="2503"/>
                  </a:lnTo>
                  <a:lnTo>
                    <a:pt x="12893" y="2528"/>
                  </a:lnTo>
                  <a:lnTo>
                    <a:pt x="12883" y="2552"/>
                  </a:lnTo>
                  <a:lnTo>
                    <a:pt x="12868" y="2573"/>
                  </a:lnTo>
                  <a:lnTo>
                    <a:pt x="12860" y="2582"/>
                  </a:lnTo>
                  <a:lnTo>
                    <a:pt x="12851" y="2590"/>
                  </a:lnTo>
                  <a:lnTo>
                    <a:pt x="12831" y="2603"/>
                  </a:lnTo>
                  <a:lnTo>
                    <a:pt x="12808" y="2611"/>
                  </a:lnTo>
                  <a:lnTo>
                    <a:pt x="12796" y="2614"/>
                  </a:lnTo>
                  <a:lnTo>
                    <a:pt x="12784" y="2615"/>
                  </a:lnTo>
                  <a:lnTo>
                    <a:pt x="12764" y="2612"/>
                  </a:lnTo>
                  <a:lnTo>
                    <a:pt x="12745" y="2606"/>
                  </a:lnTo>
                  <a:lnTo>
                    <a:pt x="12727" y="2596"/>
                  </a:lnTo>
                  <a:lnTo>
                    <a:pt x="12711" y="2582"/>
                  </a:lnTo>
                  <a:lnTo>
                    <a:pt x="12697" y="2567"/>
                  </a:lnTo>
                  <a:lnTo>
                    <a:pt x="12684" y="2550"/>
                  </a:lnTo>
                  <a:lnTo>
                    <a:pt x="12674" y="2532"/>
                  </a:lnTo>
                  <a:lnTo>
                    <a:pt x="12664" y="2513"/>
                  </a:lnTo>
                  <a:lnTo>
                    <a:pt x="12478" y="1983"/>
                  </a:lnTo>
                  <a:lnTo>
                    <a:pt x="12293" y="1452"/>
                  </a:lnTo>
                  <a:lnTo>
                    <a:pt x="12108" y="922"/>
                  </a:lnTo>
                  <a:lnTo>
                    <a:pt x="11923" y="393"/>
                  </a:lnTo>
                  <a:lnTo>
                    <a:pt x="11738" y="921"/>
                  </a:lnTo>
                  <a:lnTo>
                    <a:pt x="11553" y="1449"/>
                  </a:lnTo>
                  <a:lnTo>
                    <a:pt x="11368" y="1977"/>
                  </a:lnTo>
                  <a:lnTo>
                    <a:pt x="11184" y="2506"/>
                  </a:lnTo>
                  <a:lnTo>
                    <a:pt x="11175" y="2528"/>
                  </a:lnTo>
                  <a:lnTo>
                    <a:pt x="11164" y="2549"/>
                  </a:lnTo>
                  <a:lnTo>
                    <a:pt x="11158" y="2558"/>
                  </a:lnTo>
                  <a:lnTo>
                    <a:pt x="11151" y="2567"/>
                  </a:lnTo>
                  <a:lnTo>
                    <a:pt x="11136" y="2584"/>
                  </a:lnTo>
                  <a:lnTo>
                    <a:pt x="11120" y="2597"/>
                  </a:lnTo>
                  <a:lnTo>
                    <a:pt x="11101" y="2606"/>
                  </a:lnTo>
                  <a:lnTo>
                    <a:pt x="11081" y="2612"/>
                  </a:lnTo>
                  <a:lnTo>
                    <a:pt x="11059" y="2615"/>
                  </a:lnTo>
                  <a:lnTo>
                    <a:pt x="11034" y="2611"/>
                  </a:lnTo>
                  <a:lnTo>
                    <a:pt x="11011" y="2603"/>
                  </a:lnTo>
                  <a:lnTo>
                    <a:pt x="10991" y="2588"/>
                  </a:lnTo>
                  <a:lnTo>
                    <a:pt x="10981" y="2580"/>
                  </a:lnTo>
                  <a:lnTo>
                    <a:pt x="10973" y="2570"/>
                  </a:lnTo>
                  <a:lnTo>
                    <a:pt x="10965" y="2561"/>
                  </a:lnTo>
                  <a:lnTo>
                    <a:pt x="10958" y="2550"/>
                  </a:lnTo>
                  <a:lnTo>
                    <a:pt x="10946" y="2526"/>
                  </a:lnTo>
                  <a:lnTo>
                    <a:pt x="10942" y="2513"/>
                  </a:lnTo>
                  <a:lnTo>
                    <a:pt x="10939" y="2500"/>
                  </a:lnTo>
                  <a:lnTo>
                    <a:pt x="10937" y="2486"/>
                  </a:lnTo>
                  <a:lnTo>
                    <a:pt x="10937" y="2473"/>
                  </a:lnTo>
                  <a:lnTo>
                    <a:pt x="10937" y="2455"/>
                  </a:lnTo>
                  <a:lnTo>
                    <a:pt x="10939" y="2438"/>
                  </a:lnTo>
                  <a:lnTo>
                    <a:pt x="10943" y="2423"/>
                  </a:lnTo>
                  <a:lnTo>
                    <a:pt x="10949" y="2407"/>
                  </a:lnTo>
                  <a:lnTo>
                    <a:pt x="11155" y="1840"/>
                  </a:lnTo>
                  <a:lnTo>
                    <a:pt x="11361" y="1272"/>
                  </a:lnTo>
                  <a:lnTo>
                    <a:pt x="11567" y="705"/>
                  </a:lnTo>
                  <a:lnTo>
                    <a:pt x="11773" y="138"/>
                  </a:lnTo>
                  <a:lnTo>
                    <a:pt x="11783" y="112"/>
                  </a:lnTo>
                  <a:lnTo>
                    <a:pt x="11796" y="88"/>
                  </a:lnTo>
                  <a:lnTo>
                    <a:pt x="11810" y="68"/>
                  </a:lnTo>
                  <a:lnTo>
                    <a:pt x="11826" y="50"/>
                  </a:lnTo>
                  <a:lnTo>
                    <a:pt x="11845" y="37"/>
                  </a:lnTo>
                  <a:lnTo>
                    <a:pt x="11865" y="26"/>
                  </a:lnTo>
                  <a:lnTo>
                    <a:pt x="11888" y="20"/>
                  </a:lnTo>
                  <a:lnTo>
                    <a:pt x="11914" y="18"/>
                  </a:lnTo>
                  <a:close/>
                  <a:moveTo>
                    <a:pt x="14795" y="2617"/>
                  </a:moveTo>
                  <a:lnTo>
                    <a:pt x="14768" y="2614"/>
                  </a:lnTo>
                  <a:lnTo>
                    <a:pt x="14755" y="2609"/>
                  </a:lnTo>
                  <a:lnTo>
                    <a:pt x="14743" y="2604"/>
                  </a:lnTo>
                  <a:lnTo>
                    <a:pt x="14720" y="2590"/>
                  </a:lnTo>
                  <a:lnTo>
                    <a:pt x="14700" y="2569"/>
                  </a:lnTo>
                  <a:lnTo>
                    <a:pt x="14692" y="2558"/>
                  </a:lnTo>
                  <a:lnTo>
                    <a:pt x="14684" y="2545"/>
                  </a:lnTo>
                  <a:lnTo>
                    <a:pt x="14677" y="2532"/>
                  </a:lnTo>
                  <a:lnTo>
                    <a:pt x="14671" y="2518"/>
                  </a:lnTo>
                  <a:lnTo>
                    <a:pt x="14664" y="2488"/>
                  </a:lnTo>
                  <a:lnTo>
                    <a:pt x="14661" y="2455"/>
                  </a:lnTo>
                  <a:lnTo>
                    <a:pt x="14664" y="2423"/>
                  </a:lnTo>
                  <a:lnTo>
                    <a:pt x="14667" y="2407"/>
                  </a:lnTo>
                  <a:lnTo>
                    <a:pt x="14671" y="2393"/>
                  </a:lnTo>
                  <a:lnTo>
                    <a:pt x="14684" y="2365"/>
                  </a:lnTo>
                  <a:lnTo>
                    <a:pt x="14700" y="2341"/>
                  </a:lnTo>
                  <a:lnTo>
                    <a:pt x="14710" y="2330"/>
                  </a:lnTo>
                  <a:lnTo>
                    <a:pt x="14720" y="2322"/>
                  </a:lnTo>
                  <a:lnTo>
                    <a:pt x="14731" y="2314"/>
                  </a:lnTo>
                  <a:lnTo>
                    <a:pt x="14743" y="2307"/>
                  </a:lnTo>
                  <a:lnTo>
                    <a:pt x="14768" y="2297"/>
                  </a:lnTo>
                  <a:lnTo>
                    <a:pt x="14795" y="2295"/>
                  </a:lnTo>
                  <a:lnTo>
                    <a:pt x="14822" y="2297"/>
                  </a:lnTo>
                  <a:lnTo>
                    <a:pt x="14835" y="2302"/>
                  </a:lnTo>
                  <a:lnTo>
                    <a:pt x="14848" y="2307"/>
                  </a:lnTo>
                  <a:lnTo>
                    <a:pt x="14871" y="2322"/>
                  </a:lnTo>
                  <a:lnTo>
                    <a:pt x="14890" y="2341"/>
                  </a:lnTo>
                  <a:lnTo>
                    <a:pt x="14899" y="2353"/>
                  </a:lnTo>
                  <a:lnTo>
                    <a:pt x="14907" y="2365"/>
                  </a:lnTo>
                  <a:lnTo>
                    <a:pt x="14914" y="2378"/>
                  </a:lnTo>
                  <a:lnTo>
                    <a:pt x="14919" y="2393"/>
                  </a:lnTo>
                  <a:lnTo>
                    <a:pt x="14927" y="2423"/>
                  </a:lnTo>
                  <a:lnTo>
                    <a:pt x="14930" y="2455"/>
                  </a:lnTo>
                  <a:lnTo>
                    <a:pt x="14927" y="2488"/>
                  </a:lnTo>
                  <a:lnTo>
                    <a:pt x="14924" y="2503"/>
                  </a:lnTo>
                  <a:lnTo>
                    <a:pt x="14919" y="2518"/>
                  </a:lnTo>
                  <a:lnTo>
                    <a:pt x="14907" y="2545"/>
                  </a:lnTo>
                  <a:lnTo>
                    <a:pt x="14890" y="2569"/>
                  </a:lnTo>
                  <a:lnTo>
                    <a:pt x="14881" y="2580"/>
                  </a:lnTo>
                  <a:lnTo>
                    <a:pt x="14871" y="2590"/>
                  </a:lnTo>
                  <a:lnTo>
                    <a:pt x="14859" y="2597"/>
                  </a:lnTo>
                  <a:lnTo>
                    <a:pt x="14848" y="2604"/>
                  </a:lnTo>
                  <a:lnTo>
                    <a:pt x="14822" y="2614"/>
                  </a:lnTo>
                  <a:lnTo>
                    <a:pt x="14795" y="2617"/>
                  </a:lnTo>
                  <a:close/>
                  <a:moveTo>
                    <a:pt x="8405" y="2622"/>
                  </a:moveTo>
                  <a:lnTo>
                    <a:pt x="8347" y="2621"/>
                  </a:lnTo>
                  <a:lnTo>
                    <a:pt x="8290" y="2616"/>
                  </a:lnTo>
                  <a:lnTo>
                    <a:pt x="8235" y="2610"/>
                  </a:lnTo>
                  <a:lnTo>
                    <a:pt x="8180" y="2600"/>
                  </a:lnTo>
                  <a:lnTo>
                    <a:pt x="8127" y="2588"/>
                  </a:lnTo>
                  <a:lnTo>
                    <a:pt x="8074" y="2573"/>
                  </a:lnTo>
                  <a:lnTo>
                    <a:pt x="8023" y="2556"/>
                  </a:lnTo>
                  <a:lnTo>
                    <a:pt x="7972" y="2536"/>
                  </a:lnTo>
                  <a:lnTo>
                    <a:pt x="7923" y="2513"/>
                  </a:lnTo>
                  <a:lnTo>
                    <a:pt x="7874" y="2488"/>
                  </a:lnTo>
                  <a:lnTo>
                    <a:pt x="7826" y="2459"/>
                  </a:lnTo>
                  <a:lnTo>
                    <a:pt x="7779" y="2429"/>
                  </a:lnTo>
                  <a:lnTo>
                    <a:pt x="7732" y="2395"/>
                  </a:lnTo>
                  <a:lnTo>
                    <a:pt x="7686" y="2359"/>
                  </a:lnTo>
                  <a:lnTo>
                    <a:pt x="7640" y="2321"/>
                  </a:lnTo>
                  <a:lnTo>
                    <a:pt x="7596" y="2280"/>
                  </a:lnTo>
                  <a:lnTo>
                    <a:pt x="7577" y="2260"/>
                  </a:lnTo>
                  <a:lnTo>
                    <a:pt x="7569" y="2248"/>
                  </a:lnTo>
                  <a:lnTo>
                    <a:pt x="7562" y="2235"/>
                  </a:lnTo>
                  <a:lnTo>
                    <a:pt x="7557" y="2220"/>
                  </a:lnTo>
                  <a:lnTo>
                    <a:pt x="7553" y="2205"/>
                  </a:lnTo>
                  <a:lnTo>
                    <a:pt x="7551" y="2188"/>
                  </a:lnTo>
                  <a:lnTo>
                    <a:pt x="7550" y="2171"/>
                  </a:lnTo>
                  <a:lnTo>
                    <a:pt x="7552" y="2141"/>
                  </a:lnTo>
                  <a:lnTo>
                    <a:pt x="7559" y="2115"/>
                  </a:lnTo>
                  <a:lnTo>
                    <a:pt x="7570" y="2091"/>
                  </a:lnTo>
                  <a:lnTo>
                    <a:pt x="7584" y="2069"/>
                  </a:lnTo>
                  <a:lnTo>
                    <a:pt x="7601" y="2052"/>
                  </a:lnTo>
                  <a:lnTo>
                    <a:pt x="7621" y="2039"/>
                  </a:lnTo>
                  <a:lnTo>
                    <a:pt x="7642" y="2032"/>
                  </a:lnTo>
                  <a:lnTo>
                    <a:pt x="7654" y="2029"/>
                  </a:lnTo>
                  <a:lnTo>
                    <a:pt x="7666" y="2028"/>
                  </a:lnTo>
                  <a:lnTo>
                    <a:pt x="7688" y="2031"/>
                  </a:lnTo>
                  <a:lnTo>
                    <a:pt x="7698" y="2034"/>
                  </a:lnTo>
                  <a:lnTo>
                    <a:pt x="7708" y="2038"/>
                  </a:lnTo>
                  <a:lnTo>
                    <a:pt x="7717" y="2043"/>
                  </a:lnTo>
                  <a:lnTo>
                    <a:pt x="7725" y="2049"/>
                  </a:lnTo>
                  <a:lnTo>
                    <a:pt x="7739" y="2062"/>
                  </a:lnTo>
                  <a:lnTo>
                    <a:pt x="7777" y="2098"/>
                  </a:lnTo>
                  <a:lnTo>
                    <a:pt x="7815" y="2133"/>
                  </a:lnTo>
                  <a:lnTo>
                    <a:pt x="7853" y="2165"/>
                  </a:lnTo>
                  <a:lnTo>
                    <a:pt x="7891" y="2195"/>
                  </a:lnTo>
                  <a:lnTo>
                    <a:pt x="7930" y="2221"/>
                  </a:lnTo>
                  <a:lnTo>
                    <a:pt x="7969" y="2247"/>
                  </a:lnTo>
                  <a:lnTo>
                    <a:pt x="8009" y="2269"/>
                  </a:lnTo>
                  <a:lnTo>
                    <a:pt x="8050" y="2289"/>
                  </a:lnTo>
                  <a:lnTo>
                    <a:pt x="8091" y="2307"/>
                  </a:lnTo>
                  <a:lnTo>
                    <a:pt x="8134" y="2322"/>
                  </a:lnTo>
                  <a:lnTo>
                    <a:pt x="8177" y="2335"/>
                  </a:lnTo>
                  <a:lnTo>
                    <a:pt x="8222" y="2345"/>
                  </a:lnTo>
                  <a:lnTo>
                    <a:pt x="8268" y="2353"/>
                  </a:lnTo>
                  <a:lnTo>
                    <a:pt x="8315" y="2359"/>
                  </a:lnTo>
                  <a:lnTo>
                    <a:pt x="8364" y="2363"/>
                  </a:lnTo>
                  <a:lnTo>
                    <a:pt x="8414" y="2364"/>
                  </a:lnTo>
                  <a:lnTo>
                    <a:pt x="8466" y="2362"/>
                  </a:lnTo>
                  <a:lnTo>
                    <a:pt x="8517" y="2356"/>
                  </a:lnTo>
                  <a:lnTo>
                    <a:pt x="8564" y="2345"/>
                  </a:lnTo>
                  <a:lnTo>
                    <a:pt x="8609" y="2332"/>
                  </a:lnTo>
                  <a:lnTo>
                    <a:pt x="8631" y="2323"/>
                  </a:lnTo>
                  <a:lnTo>
                    <a:pt x="8651" y="2314"/>
                  </a:lnTo>
                  <a:lnTo>
                    <a:pt x="8691" y="2293"/>
                  </a:lnTo>
                  <a:lnTo>
                    <a:pt x="8727" y="2268"/>
                  </a:lnTo>
                  <a:lnTo>
                    <a:pt x="8760" y="2242"/>
                  </a:lnTo>
                  <a:lnTo>
                    <a:pt x="8789" y="2211"/>
                  </a:lnTo>
                  <a:lnTo>
                    <a:pt x="8815" y="2178"/>
                  </a:lnTo>
                  <a:lnTo>
                    <a:pt x="8827" y="2160"/>
                  </a:lnTo>
                  <a:lnTo>
                    <a:pt x="8838" y="2142"/>
                  </a:lnTo>
                  <a:lnTo>
                    <a:pt x="8856" y="2104"/>
                  </a:lnTo>
                  <a:lnTo>
                    <a:pt x="8871" y="2063"/>
                  </a:lnTo>
                  <a:lnTo>
                    <a:pt x="8882" y="2021"/>
                  </a:lnTo>
                  <a:lnTo>
                    <a:pt x="8885" y="1999"/>
                  </a:lnTo>
                  <a:lnTo>
                    <a:pt x="8888" y="1977"/>
                  </a:lnTo>
                  <a:lnTo>
                    <a:pt x="8890" y="1930"/>
                  </a:lnTo>
                  <a:lnTo>
                    <a:pt x="8890" y="1923"/>
                  </a:lnTo>
                  <a:lnTo>
                    <a:pt x="8889" y="1879"/>
                  </a:lnTo>
                  <a:lnTo>
                    <a:pt x="8885" y="1839"/>
                  </a:lnTo>
                  <a:lnTo>
                    <a:pt x="8877" y="1800"/>
                  </a:lnTo>
                  <a:lnTo>
                    <a:pt x="8866" y="1763"/>
                  </a:lnTo>
                  <a:lnTo>
                    <a:pt x="8860" y="1745"/>
                  </a:lnTo>
                  <a:lnTo>
                    <a:pt x="8852" y="1728"/>
                  </a:lnTo>
                  <a:lnTo>
                    <a:pt x="8833" y="1695"/>
                  </a:lnTo>
                  <a:lnTo>
                    <a:pt x="8822" y="1679"/>
                  </a:lnTo>
                  <a:lnTo>
                    <a:pt x="8809" y="1664"/>
                  </a:lnTo>
                  <a:lnTo>
                    <a:pt x="8781" y="1635"/>
                  </a:lnTo>
                  <a:lnTo>
                    <a:pt x="8747" y="1606"/>
                  </a:lnTo>
                  <a:lnTo>
                    <a:pt x="8708" y="1578"/>
                  </a:lnTo>
                  <a:lnTo>
                    <a:pt x="8662" y="1553"/>
                  </a:lnTo>
                  <a:lnTo>
                    <a:pt x="8611" y="1528"/>
                  </a:lnTo>
                  <a:lnTo>
                    <a:pt x="8552" y="1505"/>
                  </a:lnTo>
                  <a:lnTo>
                    <a:pt x="8487" y="1482"/>
                  </a:lnTo>
                  <a:lnTo>
                    <a:pt x="8415" y="1460"/>
                  </a:lnTo>
                  <a:lnTo>
                    <a:pt x="8334" y="1438"/>
                  </a:lnTo>
                  <a:lnTo>
                    <a:pt x="8289" y="1426"/>
                  </a:lnTo>
                  <a:lnTo>
                    <a:pt x="8245" y="1414"/>
                  </a:lnTo>
                  <a:lnTo>
                    <a:pt x="8162" y="1388"/>
                  </a:lnTo>
                  <a:lnTo>
                    <a:pt x="8123" y="1373"/>
                  </a:lnTo>
                  <a:lnTo>
                    <a:pt x="8086" y="1359"/>
                  </a:lnTo>
                  <a:lnTo>
                    <a:pt x="8015" y="1329"/>
                  </a:lnTo>
                  <a:lnTo>
                    <a:pt x="7950" y="1295"/>
                  </a:lnTo>
                  <a:lnTo>
                    <a:pt x="7920" y="1278"/>
                  </a:lnTo>
                  <a:lnTo>
                    <a:pt x="7891" y="1259"/>
                  </a:lnTo>
                  <a:lnTo>
                    <a:pt x="7864" y="1241"/>
                  </a:lnTo>
                  <a:lnTo>
                    <a:pt x="7838" y="1221"/>
                  </a:lnTo>
                  <a:lnTo>
                    <a:pt x="7814" y="1200"/>
                  </a:lnTo>
                  <a:lnTo>
                    <a:pt x="7791" y="1180"/>
                  </a:lnTo>
                  <a:lnTo>
                    <a:pt x="7770" y="1157"/>
                  </a:lnTo>
                  <a:lnTo>
                    <a:pt x="7750" y="1135"/>
                  </a:lnTo>
                  <a:lnTo>
                    <a:pt x="7731" y="1111"/>
                  </a:lnTo>
                  <a:lnTo>
                    <a:pt x="7714" y="1085"/>
                  </a:lnTo>
                  <a:lnTo>
                    <a:pt x="7699" y="1060"/>
                  </a:lnTo>
                  <a:lnTo>
                    <a:pt x="7684" y="1033"/>
                  </a:lnTo>
                  <a:lnTo>
                    <a:pt x="7672" y="1005"/>
                  </a:lnTo>
                  <a:lnTo>
                    <a:pt x="7660" y="976"/>
                  </a:lnTo>
                  <a:lnTo>
                    <a:pt x="7641" y="915"/>
                  </a:lnTo>
                  <a:lnTo>
                    <a:pt x="7634" y="883"/>
                  </a:lnTo>
                  <a:lnTo>
                    <a:pt x="7628" y="849"/>
                  </a:lnTo>
                  <a:lnTo>
                    <a:pt x="7623" y="814"/>
                  </a:lnTo>
                  <a:lnTo>
                    <a:pt x="7620" y="778"/>
                  </a:lnTo>
                  <a:lnTo>
                    <a:pt x="7618" y="741"/>
                  </a:lnTo>
                  <a:lnTo>
                    <a:pt x="7617" y="703"/>
                  </a:lnTo>
                  <a:lnTo>
                    <a:pt x="7617" y="695"/>
                  </a:lnTo>
                  <a:lnTo>
                    <a:pt x="7621" y="621"/>
                  </a:lnTo>
                  <a:lnTo>
                    <a:pt x="7625" y="585"/>
                  </a:lnTo>
                  <a:lnTo>
                    <a:pt x="7631" y="550"/>
                  </a:lnTo>
                  <a:lnTo>
                    <a:pt x="7638" y="516"/>
                  </a:lnTo>
                  <a:lnTo>
                    <a:pt x="7647" y="482"/>
                  </a:lnTo>
                  <a:lnTo>
                    <a:pt x="7658" y="450"/>
                  </a:lnTo>
                  <a:lnTo>
                    <a:pt x="7670" y="417"/>
                  </a:lnTo>
                  <a:lnTo>
                    <a:pt x="7698" y="356"/>
                  </a:lnTo>
                  <a:lnTo>
                    <a:pt x="7732" y="298"/>
                  </a:lnTo>
                  <a:lnTo>
                    <a:pt x="7751" y="272"/>
                  </a:lnTo>
                  <a:lnTo>
                    <a:pt x="7771" y="246"/>
                  </a:lnTo>
                  <a:lnTo>
                    <a:pt x="7816" y="198"/>
                  </a:lnTo>
                  <a:lnTo>
                    <a:pt x="7865" y="153"/>
                  </a:lnTo>
                  <a:lnTo>
                    <a:pt x="7891" y="133"/>
                  </a:lnTo>
                  <a:lnTo>
                    <a:pt x="7918" y="114"/>
                  </a:lnTo>
                  <a:lnTo>
                    <a:pt x="7947" y="97"/>
                  </a:lnTo>
                  <a:lnTo>
                    <a:pt x="7976" y="80"/>
                  </a:lnTo>
                  <a:lnTo>
                    <a:pt x="8007" y="66"/>
                  </a:lnTo>
                  <a:lnTo>
                    <a:pt x="8038" y="52"/>
                  </a:lnTo>
                  <a:lnTo>
                    <a:pt x="8103" y="30"/>
                  </a:lnTo>
                  <a:lnTo>
                    <a:pt x="8172" y="13"/>
                  </a:lnTo>
                  <a:lnTo>
                    <a:pt x="8208" y="7"/>
                  </a:lnTo>
                  <a:lnTo>
                    <a:pt x="8244" y="3"/>
                  </a:lnTo>
                  <a:lnTo>
                    <a:pt x="8281" y="1"/>
                  </a:lnTo>
                  <a:lnTo>
                    <a:pt x="8319" y="0"/>
                  </a:lnTo>
                  <a:lnTo>
                    <a:pt x="8371" y="1"/>
                  </a:lnTo>
                  <a:lnTo>
                    <a:pt x="8421" y="3"/>
                  </a:lnTo>
                  <a:lnTo>
                    <a:pt x="8470" y="8"/>
                  </a:lnTo>
                  <a:lnTo>
                    <a:pt x="8517" y="15"/>
                  </a:lnTo>
                  <a:lnTo>
                    <a:pt x="8562" y="24"/>
                  </a:lnTo>
                  <a:lnTo>
                    <a:pt x="8607" y="34"/>
                  </a:lnTo>
                  <a:lnTo>
                    <a:pt x="8650" y="48"/>
                  </a:lnTo>
                  <a:lnTo>
                    <a:pt x="8692" y="62"/>
                  </a:lnTo>
                  <a:lnTo>
                    <a:pt x="8773" y="98"/>
                  </a:lnTo>
                  <a:lnTo>
                    <a:pt x="8851" y="141"/>
                  </a:lnTo>
                  <a:lnTo>
                    <a:pt x="8889" y="165"/>
                  </a:lnTo>
                  <a:lnTo>
                    <a:pt x="8926" y="192"/>
                  </a:lnTo>
                  <a:lnTo>
                    <a:pt x="8963" y="220"/>
                  </a:lnTo>
                  <a:lnTo>
                    <a:pt x="9000" y="250"/>
                  </a:lnTo>
                  <a:lnTo>
                    <a:pt x="9018" y="271"/>
                  </a:lnTo>
                  <a:lnTo>
                    <a:pt x="9035" y="296"/>
                  </a:lnTo>
                  <a:lnTo>
                    <a:pt x="9042" y="312"/>
                  </a:lnTo>
                  <a:lnTo>
                    <a:pt x="9047" y="328"/>
                  </a:lnTo>
                  <a:lnTo>
                    <a:pt x="9051" y="348"/>
                  </a:lnTo>
                  <a:lnTo>
                    <a:pt x="9052" y="367"/>
                  </a:lnTo>
                  <a:lnTo>
                    <a:pt x="9050" y="396"/>
                  </a:lnTo>
                  <a:lnTo>
                    <a:pt x="9043" y="421"/>
                  </a:lnTo>
                  <a:lnTo>
                    <a:pt x="9032" y="445"/>
                  </a:lnTo>
                  <a:lnTo>
                    <a:pt x="9018" y="465"/>
                  </a:lnTo>
                  <a:lnTo>
                    <a:pt x="9001" y="482"/>
                  </a:lnTo>
                  <a:lnTo>
                    <a:pt x="8981" y="495"/>
                  </a:lnTo>
                  <a:lnTo>
                    <a:pt x="8959" y="502"/>
                  </a:lnTo>
                  <a:lnTo>
                    <a:pt x="8948" y="505"/>
                  </a:lnTo>
                  <a:lnTo>
                    <a:pt x="8936" y="506"/>
                  </a:lnTo>
                  <a:lnTo>
                    <a:pt x="8916" y="505"/>
                  </a:lnTo>
                  <a:lnTo>
                    <a:pt x="8899" y="500"/>
                  </a:lnTo>
                  <a:lnTo>
                    <a:pt x="8882" y="492"/>
                  </a:lnTo>
                  <a:lnTo>
                    <a:pt x="8866" y="480"/>
                  </a:lnTo>
                  <a:lnTo>
                    <a:pt x="8798" y="426"/>
                  </a:lnTo>
                  <a:lnTo>
                    <a:pt x="8731" y="379"/>
                  </a:lnTo>
                  <a:lnTo>
                    <a:pt x="8698" y="360"/>
                  </a:lnTo>
                  <a:lnTo>
                    <a:pt x="8664" y="340"/>
                  </a:lnTo>
                  <a:lnTo>
                    <a:pt x="8630" y="325"/>
                  </a:lnTo>
                  <a:lnTo>
                    <a:pt x="8596" y="310"/>
                  </a:lnTo>
                  <a:lnTo>
                    <a:pt x="8562" y="297"/>
                  </a:lnTo>
                  <a:lnTo>
                    <a:pt x="8528" y="286"/>
                  </a:lnTo>
                  <a:lnTo>
                    <a:pt x="8458" y="271"/>
                  </a:lnTo>
                  <a:lnTo>
                    <a:pt x="8422" y="265"/>
                  </a:lnTo>
                  <a:lnTo>
                    <a:pt x="8386" y="261"/>
                  </a:lnTo>
                  <a:lnTo>
                    <a:pt x="8313" y="258"/>
                  </a:lnTo>
                  <a:lnTo>
                    <a:pt x="8262" y="260"/>
                  </a:lnTo>
                  <a:lnTo>
                    <a:pt x="8214" y="266"/>
                  </a:lnTo>
                  <a:lnTo>
                    <a:pt x="8168" y="276"/>
                  </a:lnTo>
                  <a:lnTo>
                    <a:pt x="8125" y="290"/>
                  </a:lnTo>
                  <a:lnTo>
                    <a:pt x="8084" y="307"/>
                  </a:lnTo>
                  <a:lnTo>
                    <a:pt x="8047" y="327"/>
                  </a:lnTo>
                  <a:lnTo>
                    <a:pt x="8012" y="351"/>
                  </a:lnTo>
                  <a:lnTo>
                    <a:pt x="7981" y="378"/>
                  </a:lnTo>
                  <a:lnTo>
                    <a:pt x="7953" y="406"/>
                  </a:lnTo>
                  <a:lnTo>
                    <a:pt x="7929" y="439"/>
                  </a:lnTo>
                  <a:lnTo>
                    <a:pt x="7907" y="472"/>
                  </a:lnTo>
                  <a:lnTo>
                    <a:pt x="7890" y="508"/>
                  </a:lnTo>
                  <a:lnTo>
                    <a:pt x="7876" y="547"/>
                  </a:lnTo>
                  <a:lnTo>
                    <a:pt x="7866" y="586"/>
                  </a:lnTo>
                  <a:lnTo>
                    <a:pt x="7860" y="627"/>
                  </a:lnTo>
                  <a:lnTo>
                    <a:pt x="7858" y="669"/>
                  </a:lnTo>
                  <a:lnTo>
                    <a:pt x="7858" y="676"/>
                  </a:lnTo>
                  <a:lnTo>
                    <a:pt x="7859" y="721"/>
                  </a:lnTo>
                  <a:lnTo>
                    <a:pt x="7864" y="763"/>
                  </a:lnTo>
                  <a:lnTo>
                    <a:pt x="7867" y="782"/>
                  </a:lnTo>
                  <a:lnTo>
                    <a:pt x="7871" y="801"/>
                  </a:lnTo>
                  <a:lnTo>
                    <a:pt x="7882" y="838"/>
                  </a:lnTo>
                  <a:lnTo>
                    <a:pt x="7898" y="874"/>
                  </a:lnTo>
                  <a:lnTo>
                    <a:pt x="7907" y="891"/>
                  </a:lnTo>
                  <a:lnTo>
                    <a:pt x="7917" y="908"/>
                  </a:lnTo>
                  <a:lnTo>
                    <a:pt x="7942" y="939"/>
                  </a:lnTo>
                  <a:lnTo>
                    <a:pt x="7956" y="955"/>
                  </a:lnTo>
                  <a:lnTo>
                    <a:pt x="7972" y="970"/>
                  </a:lnTo>
                  <a:lnTo>
                    <a:pt x="8007" y="999"/>
                  </a:lnTo>
                  <a:lnTo>
                    <a:pt x="8048" y="1027"/>
                  </a:lnTo>
                  <a:lnTo>
                    <a:pt x="8095" y="1053"/>
                  </a:lnTo>
                  <a:lnTo>
                    <a:pt x="8149" y="1078"/>
                  </a:lnTo>
                  <a:lnTo>
                    <a:pt x="8179" y="1090"/>
                  </a:lnTo>
                  <a:lnTo>
                    <a:pt x="8210" y="1102"/>
                  </a:lnTo>
                  <a:lnTo>
                    <a:pt x="8278" y="1126"/>
                  </a:lnTo>
                  <a:lnTo>
                    <a:pt x="8354" y="1150"/>
                  </a:lnTo>
                  <a:lnTo>
                    <a:pt x="8438" y="1173"/>
                  </a:lnTo>
                  <a:lnTo>
                    <a:pt x="8525" y="1197"/>
                  </a:lnTo>
                  <a:lnTo>
                    <a:pt x="8605" y="1223"/>
                  </a:lnTo>
                  <a:lnTo>
                    <a:pt x="8679" y="1252"/>
                  </a:lnTo>
                  <a:lnTo>
                    <a:pt x="8748" y="1282"/>
                  </a:lnTo>
                  <a:lnTo>
                    <a:pt x="8811" y="1316"/>
                  </a:lnTo>
                  <a:lnTo>
                    <a:pt x="8868" y="1352"/>
                  </a:lnTo>
                  <a:lnTo>
                    <a:pt x="8894" y="1371"/>
                  </a:lnTo>
                  <a:lnTo>
                    <a:pt x="8919" y="1391"/>
                  </a:lnTo>
                  <a:lnTo>
                    <a:pt x="8965" y="1433"/>
                  </a:lnTo>
                  <a:lnTo>
                    <a:pt x="8986" y="1456"/>
                  </a:lnTo>
                  <a:lnTo>
                    <a:pt x="9005" y="1479"/>
                  </a:lnTo>
                  <a:lnTo>
                    <a:pt x="9040" y="1527"/>
                  </a:lnTo>
                  <a:lnTo>
                    <a:pt x="9055" y="1552"/>
                  </a:lnTo>
                  <a:lnTo>
                    <a:pt x="9069" y="1578"/>
                  </a:lnTo>
                  <a:lnTo>
                    <a:pt x="9081" y="1606"/>
                  </a:lnTo>
                  <a:lnTo>
                    <a:pt x="9092" y="1634"/>
                  </a:lnTo>
                  <a:lnTo>
                    <a:pt x="9102" y="1664"/>
                  </a:lnTo>
                  <a:lnTo>
                    <a:pt x="9111" y="1694"/>
                  </a:lnTo>
                  <a:lnTo>
                    <a:pt x="9118" y="1724"/>
                  </a:lnTo>
                  <a:lnTo>
                    <a:pt x="9124" y="1756"/>
                  </a:lnTo>
                  <a:lnTo>
                    <a:pt x="9132" y="1823"/>
                  </a:lnTo>
                  <a:lnTo>
                    <a:pt x="9134" y="1858"/>
                  </a:lnTo>
                  <a:lnTo>
                    <a:pt x="9134" y="1894"/>
                  </a:lnTo>
                  <a:lnTo>
                    <a:pt x="9134" y="1901"/>
                  </a:lnTo>
                  <a:lnTo>
                    <a:pt x="9133" y="1942"/>
                  </a:lnTo>
                  <a:lnTo>
                    <a:pt x="9131" y="1981"/>
                  </a:lnTo>
                  <a:lnTo>
                    <a:pt x="9126" y="2020"/>
                  </a:lnTo>
                  <a:lnTo>
                    <a:pt x="9120" y="2058"/>
                  </a:lnTo>
                  <a:lnTo>
                    <a:pt x="9113" y="2094"/>
                  </a:lnTo>
                  <a:lnTo>
                    <a:pt x="9103" y="2130"/>
                  </a:lnTo>
                  <a:lnTo>
                    <a:pt x="9080" y="2199"/>
                  </a:lnTo>
                  <a:lnTo>
                    <a:pt x="9050" y="2262"/>
                  </a:lnTo>
                  <a:lnTo>
                    <a:pt x="9015" y="2321"/>
                  </a:lnTo>
                  <a:lnTo>
                    <a:pt x="8996" y="2350"/>
                  </a:lnTo>
                  <a:lnTo>
                    <a:pt x="8975" y="2376"/>
                  </a:lnTo>
                  <a:lnTo>
                    <a:pt x="8952" y="2401"/>
                  </a:lnTo>
                  <a:lnTo>
                    <a:pt x="8929" y="2425"/>
                  </a:lnTo>
                  <a:lnTo>
                    <a:pt x="8904" y="2448"/>
                  </a:lnTo>
                  <a:lnTo>
                    <a:pt x="8878" y="2470"/>
                  </a:lnTo>
                  <a:lnTo>
                    <a:pt x="8850" y="2490"/>
                  </a:lnTo>
                  <a:lnTo>
                    <a:pt x="8822" y="2509"/>
                  </a:lnTo>
                  <a:lnTo>
                    <a:pt x="8762" y="2543"/>
                  </a:lnTo>
                  <a:lnTo>
                    <a:pt x="8730" y="2557"/>
                  </a:lnTo>
                  <a:lnTo>
                    <a:pt x="8698" y="2570"/>
                  </a:lnTo>
                  <a:lnTo>
                    <a:pt x="8664" y="2582"/>
                  </a:lnTo>
                  <a:lnTo>
                    <a:pt x="8630" y="2593"/>
                  </a:lnTo>
                  <a:lnTo>
                    <a:pt x="8594" y="2602"/>
                  </a:lnTo>
                  <a:lnTo>
                    <a:pt x="8558" y="2609"/>
                  </a:lnTo>
                  <a:lnTo>
                    <a:pt x="8521" y="2615"/>
                  </a:lnTo>
                  <a:lnTo>
                    <a:pt x="8483" y="2618"/>
                  </a:lnTo>
                  <a:lnTo>
                    <a:pt x="8405" y="2622"/>
                  </a:lnTo>
                  <a:close/>
                  <a:moveTo>
                    <a:pt x="977" y="2615"/>
                  </a:moveTo>
                  <a:lnTo>
                    <a:pt x="952" y="2612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90"/>
                  </a:lnTo>
                  <a:lnTo>
                    <a:pt x="889" y="2582"/>
                  </a:lnTo>
                  <a:lnTo>
                    <a:pt x="873" y="2564"/>
                  </a:lnTo>
                  <a:lnTo>
                    <a:pt x="859" y="2544"/>
                  </a:lnTo>
                  <a:lnTo>
                    <a:pt x="847" y="2520"/>
                  </a:lnTo>
                  <a:lnTo>
                    <a:pt x="836" y="2495"/>
                  </a:lnTo>
                  <a:lnTo>
                    <a:pt x="630" y="1927"/>
                  </a:lnTo>
                  <a:lnTo>
                    <a:pt x="424" y="1360"/>
                  </a:lnTo>
                  <a:lnTo>
                    <a:pt x="218" y="793"/>
                  </a:lnTo>
                  <a:lnTo>
                    <a:pt x="12" y="225"/>
                  </a:lnTo>
                  <a:lnTo>
                    <a:pt x="6" y="210"/>
                  </a:lnTo>
                  <a:lnTo>
                    <a:pt x="3" y="194"/>
                  </a:lnTo>
                  <a:lnTo>
                    <a:pt x="1" y="177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6"/>
                  </a:lnTo>
                  <a:lnTo>
                    <a:pt x="21" y="82"/>
                  </a:lnTo>
                  <a:lnTo>
                    <a:pt x="36" y="62"/>
                  </a:lnTo>
                  <a:lnTo>
                    <a:pt x="54" y="44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0"/>
                  </a:lnTo>
                  <a:lnTo>
                    <a:pt x="164" y="26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6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2"/>
                  </a:lnTo>
                  <a:lnTo>
                    <a:pt x="801" y="1710"/>
                  </a:lnTo>
                  <a:lnTo>
                    <a:pt x="986" y="2239"/>
                  </a:lnTo>
                  <a:lnTo>
                    <a:pt x="1171" y="1709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0"/>
                  </a:lnTo>
                  <a:lnTo>
                    <a:pt x="1748" y="82"/>
                  </a:lnTo>
                  <a:lnTo>
                    <a:pt x="1760" y="66"/>
                  </a:lnTo>
                  <a:lnTo>
                    <a:pt x="1775" y="50"/>
                  </a:lnTo>
                  <a:lnTo>
                    <a:pt x="1791" y="37"/>
                  </a:lnTo>
                  <a:lnTo>
                    <a:pt x="1808" y="26"/>
                  </a:lnTo>
                  <a:lnTo>
                    <a:pt x="1827" y="20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30"/>
                  </a:lnTo>
                  <a:lnTo>
                    <a:pt x="1914" y="43"/>
                  </a:lnTo>
                  <a:lnTo>
                    <a:pt x="1931" y="60"/>
                  </a:lnTo>
                  <a:lnTo>
                    <a:pt x="1946" y="80"/>
                  </a:lnTo>
                  <a:lnTo>
                    <a:pt x="1957" y="104"/>
                  </a:lnTo>
                  <a:lnTo>
                    <a:pt x="1963" y="129"/>
                  </a:lnTo>
                  <a:lnTo>
                    <a:pt x="1965" y="142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4"/>
                  </a:lnTo>
                  <a:lnTo>
                    <a:pt x="1750" y="784"/>
                  </a:lnTo>
                  <a:lnTo>
                    <a:pt x="1543" y="1354"/>
                  </a:lnTo>
                  <a:lnTo>
                    <a:pt x="1336" y="1924"/>
                  </a:lnTo>
                  <a:lnTo>
                    <a:pt x="1130" y="2495"/>
                  </a:lnTo>
                  <a:lnTo>
                    <a:pt x="1118" y="2520"/>
                  </a:lnTo>
                  <a:lnTo>
                    <a:pt x="1106" y="2544"/>
                  </a:lnTo>
                  <a:lnTo>
                    <a:pt x="1091" y="2564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2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0"/>
                  </a:lnTo>
                  <a:lnTo>
                    <a:pt x="4762" y="26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0"/>
                  </a:lnTo>
                  <a:lnTo>
                    <a:pt x="4817" y="68"/>
                  </a:lnTo>
                  <a:lnTo>
                    <a:pt x="4831" y="88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7"/>
                  </a:lnTo>
                  <a:lnTo>
                    <a:pt x="5268" y="1277"/>
                  </a:lnTo>
                  <a:lnTo>
                    <a:pt x="5475" y="1847"/>
                  </a:lnTo>
                  <a:lnTo>
                    <a:pt x="5682" y="2418"/>
                  </a:lnTo>
                  <a:lnTo>
                    <a:pt x="5689" y="2446"/>
                  </a:lnTo>
                  <a:lnTo>
                    <a:pt x="5690" y="2460"/>
                  </a:lnTo>
                  <a:lnTo>
                    <a:pt x="5691" y="2476"/>
                  </a:lnTo>
                  <a:lnTo>
                    <a:pt x="5689" y="2503"/>
                  </a:lnTo>
                  <a:lnTo>
                    <a:pt x="5682" y="2528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1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2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2"/>
                  </a:lnTo>
                  <a:lnTo>
                    <a:pt x="5485" y="2567"/>
                  </a:lnTo>
                  <a:lnTo>
                    <a:pt x="5473" y="2550"/>
                  </a:lnTo>
                  <a:lnTo>
                    <a:pt x="5462" y="2532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2"/>
                  </a:lnTo>
                  <a:lnTo>
                    <a:pt x="4896" y="922"/>
                  </a:lnTo>
                  <a:lnTo>
                    <a:pt x="4711" y="393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8"/>
                  </a:lnTo>
                  <a:lnTo>
                    <a:pt x="3939" y="2567"/>
                  </a:lnTo>
                  <a:lnTo>
                    <a:pt x="3925" y="2584"/>
                  </a:lnTo>
                  <a:lnTo>
                    <a:pt x="3908" y="2597"/>
                  </a:lnTo>
                  <a:lnTo>
                    <a:pt x="3890" y="2606"/>
                  </a:lnTo>
                  <a:lnTo>
                    <a:pt x="3869" y="2612"/>
                  </a:lnTo>
                  <a:lnTo>
                    <a:pt x="3847" y="2615"/>
                  </a:lnTo>
                  <a:lnTo>
                    <a:pt x="3823" y="2611"/>
                  </a:lnTo>
                  <a:lnTo>
                    <a:pt x="3800" y="2603"/>
                  </a:lnTo>
                  <a:lnTo>
                    <a:pt x="3779" y="2588"/>
                  </a:lnTo>
                  <a:lnTo>
                    <a:pt x="3770" y="2580"/>
                  </a:lnTo>
                  <a:lnTo>
                    <a:pt x="3761" y="2570"/>
                  </a:lnTo>
                  <a:lnTo>
                    <a:pt x="3753" y="2561"/>
                  </a:lnTo>
                  <a:lnTo>
                    <a:pt x="3746" y="2550"/>
                  </a:lnTo>
                  <a:lnTo>
                    <a:pt x="3735" y="2526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6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8"/>
                  </a:lnTo>
                  <a:lnTo>
                    <a:pt x="3737" y="2407"/>
                  </a:lnTo>
                  <a:lnTo>
                    <a:pt x="3943" y="1840"/>
                  </a:lnTo>
                  <a:lnTo>
                    <a:pt x="4149" y="1272"/>
                  </a:lnTo>
                  <a:lnTo>
                    <a:pt x="4355" y="705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8"/>
                  </a:lnTo>
                  <a:lnTo>
                    <a:pt x="4598" y="68"/>
                  </a:lnTo>
                  <a:lnTo>
                    <a:pt x="4615" y="50"/>
                  </a:lnTo>
                  <a:lnTo>
                    <a:pt x="4633" y="37"/>
                  </a:lnTo>
                  <a:lnTo>
                    <a:pt x="4654" y="26"/>
                  </a:lnTo>
                  <a:lnTo>
                    <a:pt x="4677" y="20"/>
                  </a:lnTo>
                  <a:lnTo>
                    <a:pt x="4702" y="1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982217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ictur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11780" y="5697538"/>
            <a:ext cx="5688790" cy="252412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>
                <a:solidFill>
                  <a:schemeClr val="accent2"/>
                </a:solidFill>
              </a:rPr>
              <a:t>Title</a:t>
            </a:r>
            <a:r>
              <a:rPr lang="en-US" baseline="0">
                <a:solidFill>
                  <a:schemeClr val="accent2"/>
                </a:solidFill>
              </a:rPr>
              <a:t> or Additional information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>
                <a:solidFill>
                  <a:schemeClr val="bg1"/>
                </a:solidFill>
              </a:rPr>
              <a:t>mm/</a:t>
            </a:r>
            <a:r>
              <a:rPr lang="en-US" sz="4000" err="1">
                <a:solidFill>
                  <a:schemeClr val="bg1"/>
                </a:solidFill>
              </a:rPr>
              <a:t>yyyy</a:t>
            </a:r>
            <a:endParaRPr lang="en-US" sz="400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1991430" y="3140960"/>
            <a:ext cx="5652000" cy="1818351"/>
            <a:chOff x="982663" y="187326"/>
            <a:chExt cx="5876925" cy="1890713"/>
          </a:xfrm>
        </p:grpSpPr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982663" y="187326"/>
              <a:ext cx="5876925" cy="693738"/>
            </a:xfrm>
            <a:custGeom>
              <a:avLst/>
              <a:gdLst>
                <a:gd name="T0" fmla="*/ 15644 w 18508"/>
                <a:gd name="T1" fmla="*/ 138 h 2623"/>
                <a:gd name="T2" fmla="*/ 16446 w 18508"/>
                <a:gd name="T3" fmla="*/ 2573 h 2623"/>
                <a:gd name="T4" fmla="*/ 16275 w 18508"/>
                <a:gd name="T5" fmla="*/ 2567 h 2623"/>
                <a:gd name="T6" fmla="*/ 14761 w 18508"/>
                <a:gd name="T7" fmla="*/ 2506 h 2623"/>
                <a:gd name="T8" fmla="*/ 14588 w 18508"/>
                <a:gd name="T9" fmla="*/ 2603 h 2623"/>
                <a:gd name="T10" fmla="*/ 14514 w 18508"/>
                <a:gd name="T11" fmla="*/ 2455 h 2623"/>
                <a:gd name="T12" fmla="*/ 15403 w 18508"/>
                <a:gd name="T13" fmla="*/ 51 h 2623"/>
                <a:gd name="T14" fmla="*/ 18269 w 18508"/>
                <a:gd name="T15" fmla="*/ 2558 h 2623"/>
                <a:gd name="T16" fmla="*/ 18288 w 18508"/>
                <a:gd name="T17" fmla="*/ 2331 h 2623"/>
                <a:gd name="T18" fmla="*/ 18477 w 18508"/>
                <a:gd name="T19" fmla="*/ 2353 h 2623"/>
                <a:gd name="T20" fmla="*/ 18459 w 18508"/>
                <a:gd name="T21" fmla="*/ 2581 h 2623"/>
                <a:gd name="T22" fmla="*/ 11755 w 18508"/>
                <a:gd name="T23" fmla="*/ 2588 h 2623"/>
                <a:gd name="T24" fmla="*/ 11224 w 18508"/>
                <a:gd name="T25" fmla="*/ 2281 h 2623"/>
                <a:gd name="T26" fmla="*/ 11212 w 18508"/>
                <a:gd name="T27" fmla="*/ 2070 h 2623"/>
                <a:gd name="T28" fmla="*/ 11367 w 18508"/>
                <a:gd name="T29" fmla="*/ 2061 h 2623"/>
                <a:gd name="T30" fmla="*/ 11805 w 18508"/>
                <a:gd name="T31" fmla="*/ 2335 h 2623"/>
                <a:gd name="T32" fmla="*/ 12280 w 18508"/>
                <a:gd name="T33" fmla="*/ 2314 h 2623"/>
                <a:gd name="T34" fmla="*/ 12516 w 18508"/>
                <a:gd name="T35" fmla="*/ 1977 h 2623"/>
                <a:gd name="T36" fmla="*/ 12437 w 18508"/>
                <a:gd name="T37" fmla="*/ 1664 h 2623"/>
                <a:gd name="T38" fmla="*/ 11873 w 18508"/>
                <a:gd name="T39" fmla="*/ 1413 h 2623"/>
                <a:gd name="T40" fmla="*/ 11419 w 18508"/>
                <a:gd name="T41" fmla="*/ 1179 h 2623"/>
                <a:gd name="T42" fmla="*/ 11256 w 18508"/>
                <a:gd name="T43" fmla="*/ 850 h 2623"/>
                <a:gd name="T44" fmla="*/ 11286 w 18508"/>
                <a:gd name="T45" fmla="*/ 449 h 2623"/>
                <a:gd name="T46" fmla="*/ 11604 w 18508"/>
                <a:gd name="T47" fmla="*/ 81 h 2623"/>
                <a:gd name="T48" fmla="*/ 12098 w 18508"/>
                <a:gd name="T49" fmla="*/ 9 h 2623"/>
                <a:gd name="T50" fmla="*/ 12628 w 18508"/>
                <a:gd name="T51" fmla="*/ 251 h 2623"/>
                <a:gd name="T52" fmla="*/ 12629 w 18508"/>
                <a:gd name="T53" fmla="*/ 482 h 2623"/>
                <a:gd name="T54" fmla="*/ 12326 w 18508"/>
                <a:gd name="T55" fmla="*/ 359 h 2623"/>
                <a:gd name="T56" fmla="*/ 11842 w 18508"/>
                <a:gd name="T57" fmla="*/ 267 h 2623"/>
                <a:gd name="T58" fmla="*/ 11504 w 18508"/>
                <a:gd name="T59" fmla="*/ 546 h 2623"/>
                <a:gd name="T60" fmla="*/ 11535 w 18508"/>
                <a:gd name="T61" fmla="*/ 892 h 2623"/>
                <a:gd name="T62" fmla="*/ 11906 w 18508"/>
                <a:gd name="T63" fmla="*/ 1127 h 2623"/>
                <a:gd name="T64" fmla="*/ 12593 w 18508"/>
                <a:gd name="T65" fmla="*/ 1434 h 2623"/>
                <a:gd name="T66" fmla="*/ 12752 w 18508"/>
                <a:gd name="T67" fmla="*/ 1756 h 2623"/>
                <a:gd name="T68" fmla="*/ 12708 w 18508"/>
                <a:gd name="T69" fmla="*/ 2198 h 2623"/>
                <a:gd name="T70" fmla="*/ 12390 w 18508"/>
                <a:gd name="T71" fmla="*/ 2543 h 2623"/>
                <a:gd name="T72" fmla="*/ 952 w 18508"/>
                <a:gd name="T73" fmla="*/ 2613 h 2623"/>
                <a:gd name="T74" fmla="*/ 218 w 18508"/>
                <a:gd name="T75" fmla="*/ 792 h 2623"/>
                <a:gd name="T76" fmla="*/ 75 w 18508"/>
                <a:gd name="T77" fmla="*/ 30 h 2623"/>
                <a:gd name="T78" fmla="*/ 247 w 18508"/>
                <a:gd name="T79" fmla="*/ 127 h 2623"/>
                <a:gd name="T80" fmla="*/ 1760 w 18508"/>
                <a:gd name="T81" fmla="*/ 65 h 2623"/>
                <a:gd name="T82" fmla="*/ 1957 w 18508"/>
                <a:gd name="T83" fmla="*/ 105 h 2623"/>
                <a:gd name="T84" fmla="*/ 1106 w 18508"/>
                <a:gd name="T85" fmla="*/ 2545 h 2623"/>
                <a:gd name="T86" fmla="*/ 4762 w 18508"/>
                <a:gd name="T87" fmla="*/ 27 h 2623"/>
                <a:gd name="T88" fmla="*/ 5682 w 18508"/>
                <a:gd name="T89" fmla="*/ 2419 h 2623"/>
                <a:gd name="T90" fmla="*/ 5596 w 18508"/>
                <a:gd name="T91" fmla="*/ 2612 h 2623"/>
                <a:gd name="T92" fmla="*/ 5267 w 18508"/>
                <a:gd name="T93" fmla="*/ 1983 h 2623"/>
                <a:gd name="T94" fmla="*/ 3939 w 18508"/>
                <a:gd name="T95" fmla="*/ 2567 h 2623"/>
                <a:gd name="T96" fmla="*/ 3753 w 18508"/>
                <a:gd name="T97" fmla="*/ 2561 h 2623"/>
                <a:gd name="T98" fmla="*/ 3943 w 18508"/>
                <a:gd name="T99" fmla="*/ 1840 h 2623"/>
                <a:gd name="T100" fmla="*/ 4702 w 18508"/>
                <a:gd name="T101" fmla="*/ 18 h 2623"/>
                <a:gd name="T102" fmla="*/ 8579 w 18508"/>
                <a:gd name="T103" fmla="*/ 138 h 2623"/>
                <a:gd name="T104" fmla="*/ 9382 w 18508"/>
                <a:gd name="T105" fmla="*/ 2573 h 2623"/>
                <a:gd name="T106" fmla="*/ 9210 w 18508"/>
                <a:gd name="T107" fmla="*/ 2567 h 2623"/>
                <a:gd name="T108" fmla="*/ 7697 w 18508"/>
                <a:gd name="T109" fmla="*/ 2506 h 2623"/>
                <a:gd name="T110" fmla="*/ 7524 w 18508"/>
                <a:gd name="T111" fmla="*/ 2603 h 2623"/>
                <a:gd name="T112" fmla="*/ 7450 w 18508"/>
                <a:gd name="T113" fmla="*/ 2455 h 2623"/>
                <a:gd name="T114" fmla="*/ 8339 w 18508"/>
                <a:gd name="T115" fmla="*/ 51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508" h="2623">
                  <a:moveTo>
                    <a:pt x="15491" y="18"/>
                  </a:moveTo>
                  <a:lnTo>
                    <a:pt x="15504" y="18"/>
                  </a:lnTo>
                  <a:lnTo>
                    <a:pt x="15529" y="21"/>
                  </a:lnTo>
                  <a:lnTo>
                    <a:pt x="15551" y="27"/>
                  </a:lnTo>
                  <a:lnTo>
                    <a:pt x="15562" y="31"/>
                  </a:lnTo>
                  <a:lnTo>
                    <a:pt x="15572" y="37"/>
                  </a:lnTo>
                  <a:lnTo>
                    <a:pt x="15590" y="51"/>
                  </a:lnTo>
                  <a:lnTo>
                    <a:pt x="15606" y="69"/>
                  </a:lnTo>
                  <a:lnTo>
                    <a:pt x="15620" y="89"/>
                  </a:lnTo>
                  <a:lnTo>
                    <a:pt x="15633" y="112"/>
                  </a:lnTo>
                  <a:lnTo>
                    <a:pt x="15644" y="138"/>
                  </a:lnTo>
                  <a:lnTo>
                    <a:pt x="15850" y="708"/>
                  </a:lnTo>
                  <a:lnTo>
                    <a:pt x="16057" y="1278"/>
                  </a:lnTo>
                  <a:lnTo>
                    <a:pt x="16264" y="1848"/>
                  </a:lnTo>
                  <a:lnTo>
                    <a:pt x="16471" y="2419"/>
                  </a:lnTo>
                  <a:lnTo>
                    <a:pt x="16478" y="2446"/>
                  </a:lnTo>
                  <a:lnTo>
                    <a:pt x="16480" y="2461"/>
                  </a:lnTo>
                  <a:lnTo>
                    <a:pt x="16480" y="2476"/>
                  </a:lnTo>
                  <a:lnTo>
                    <a:pt x="16478" y="2504"/>
                  </a:lnTo>
                  <a:lnTo>
                    <a:pt x="16471" y="2529"/>
                  </a:lnTo>
                  <a:lnTo>
                    <a:pt x="16460" y="2552"/>
                  </a:lnTo>
                  <a:lnTo>
                    <a:pt x="16446" y="2573"/>
                  </a:lnTo>
                  <a:lnTo>
                    <a:pt x="16438" y="2582"/>
                  </a:lnTo>
                  <a:lnTo>
                    <a:pt x="16429" y="2590"/>
                  </a:lnTo>
                  <a:lnTo>
                    <a:pt x="16408" y="2603"/>
                  </a:lnTo>
                  <a:lnTo>
                    <a:pt x="16386" y="2612"/>
                  </a:lnTo>
                  <a:lnTo>
                    <a:pt x="16374" y="2614"/>
                  </a:lnTo>
                  <a:lnTo>
                    <a:pt x="16361" y="2615"/>
                  </a:lnTo>
                  <a:lnTo>
                    <a:pt x="16341" y="2613"/>
                  </a:lnTo>
                  <a:lnTo>
                    <a:pt x="16323" y="2606"/>
                  </a:lnTo>
                  <a:lnTo>
                    <a:pt x="16305" y="2596"/>
                  </a:lnTo>
                  <a:lnTo>
                    <a:pt x="16289" y="2583"/>
                  </a:lnTo>
                  <a:lnTo>
                    <a:pt x="16275" y="2567"/>
                  </a:lnTo>
                  <a:lnTo>
                    <a:pt x="16262" y="2551"/>
                  </a:lnTo>
                  <a:lnTo>
                    <a:pt x="16251" y="2531"/>
                  </a:lnTo>
                  <a:lnTo>
                    <a:pt x="16242" y="2513"/>
                  </a:lnTo>
                  <a:lnTo>
                    <a:pt x="16056" y="1983"/>
                  </a:lnTo>
                  <a:lnTo>
                    <a:pt x="15871" y="1453"/>
                  </a:lnTo>
                  <a:lnTo>
                    <a:pt x="15685" y="923"/>
                  </a:lnTo>
                  <a:lnTo>
                    <a:pt x="15500" y="394"/>
                  </a:lnTo>
                  <a:lnTo>
                    <a:pt x="15314" y="921"/>
                  </a:lnTo>
                  <a:lnTo>
                    <a:pt x="15130" y="1449"/>
                  </a:lnTo>
                  <a:lnTo>
                    <a:pt x="14945" y="1977"/>
                  </a:lnTo>
                  <a:lnTo>
                    <a:pt x="14761" y="2506"/>
                  </a:lnTo>
                  <a:lnTo>
                    <a:pt x="14752" y="2528"/>
                  </a:lnTo>
                  <a:lnTo>
                    <a:pt x="14741" y="2549"/>
                  </a:lnTo>
                  <a:lnTo>
                    <a:pt x="14735" y="2559"/>
                  </a:lnTo>
                  <a:lnTo>
                    <a:pt x="14728" y="2567"/>
                  </a:lnTo>
                  <a:lnTo>
                    <a:pt x="14713" y="2583"/>
                  </a:lnTo>
                  <a:lnTo>
                    <a:pt x="14696" y="2596"/>
                  </a:lnTo>
                  <a:lnTo>
                    <a:pt x="14678" y="2607"/>
                  </a:lnTo>
                  <a:lnTo>
                    <a:pt x="14658" y="2613"/>
                  </a:lnTo>
                  <a:lnTo>
                    <a:pt x="14636" y="2615"/>
                  </a:lnTo>
                  <a:lnTo>
                    <a:pt x="14611" y="2612"/>
                  </a:lnTo>
                  <a:lnTo>
                    <a:pt x="14588" y="2603"/>
                  </a:lnTo>
                  <a:lnTo>
                    <a:pt x="14567" y="2589"/>
                  </a:lnTo>
                  <a:lnTo>
                    <a:pt x="14558" y="2581"/>
                  </a:lnTo>
                  <a:lnTo>
                    <a:pt x="14549" y="2571"/>
                  </a:lnTo>
                  <a:lnTo>
                    <a:pt x="14541" y="2561"/>
                  </a:lnTo>
                  <a:lnTo>
                    <a:pt x="14534" y="2549"/>
                  </a:lnTo>
                  <a:lnTo>
                    <a:pt x="14523" y="2525"/>
                  </a:lnTo>
                  <a:lnTo>
                    <a:pt x="14519" y="2513"/>
                  </a:lnTo>
                  <a:lnTo>
                    <a:pt x="14516" y="2500"/>
                  </a:lnTo>
                  <a:lnTo>
                    <a:pt x="14514" y="2487"/>
                  </a:lnTo>
                  <a:lnTo>
                    <a:pt x="14514" y="2473"/>
                  </a:lnTo>
                  <a:lnTo>
                    <a:pt x="14514" y="2455"/>
                  </a:lnTo>
                  <a:lnTo>
                    <a:pt x="14516" y="2439"/>
                  </a:lnTo>
                  <a:lnTo>
                    <a:pt x="14520" y="2423"/>
                  </a:lnTo>
                  <a:lnTo>
                    <a:pt x="14526" y="2408"/>
                  </a:lnTo>
                  <a:lnTo>
                    <a:pt x="14732" y="1840"/>
                  </a:lnTo>
                  <a:lnTo>
                    <a:pt x="14938" y="1273"/>
                  </a:lnTo>
                  <a:lnTo>
                    <a:pt x="15144" y="706"/>
                  </a:lnTo>
                  <a:lnTo>
                    <a:pt x="15350" y="138"/>
                  </a:lnTo>
                  <a:lnTo>
                    <a:pt x="15360" y="112"/>
                  </a:lnTo>
                  <a:lnTo>
                    <a:pt x="15372" y="89"/>
                  </a:lnTo>
                  <a:lnTo>
                    <a:pt x="15387" y="69"/>
                  </a:lnTo>
                  <a:lnTo>
                    <a:pt x="15403" y="51"/>
                  </a:lnTo>
                  <a:lnTo>
                    <a:pt x="15422" y="37"/>
                  </a:lnTo>
                  <a:lnTo>
                    <a:pt x="15443" y="27"/>
                  </a:lnTo>
                  <a:lnTo>
                    <a:pt x="15466" y="21"/>
                  </a:lnTo>
                  <a:lnTo>
                    <a:pt x="15491" y="18"/>
                  </a:lnTo>
                  <a:close/>
                  <a:moveTo>
                    <a:pt x="18373" y="2617"/>
                  </a:moveTo>
                  <a:lnTo>
                    <a:pt x="18346" y="2614"/>
                  </a:lnTo>
                  <a:lnTo>
                    <a:pt x="18333" y="2609"/>
                  </a:lnTo>
                  <a:lnTo>
                    <a:pt x="18321" y="2605"/>
                  </a:lnTo>
                  <a:lnTo>
                    <a:pt x="18298" y="2589"/>
                  </a:lnTo>
                  <a:lnTo>
                    <a:pt x="18278" y="2570"/>
                  </a:lnTo>
                  <a:lnTo>
                    <a:pt x="18269" y="2558"/>
                  </a:lnTo>
                  <a:lnTo>
                    <a:pt x="18262" y="2546"/>
                  </a:lnTo>
                  <a:lnTo>
                    <a:pt x="18255" y="2533"/>
                  </a:lnTo>
                  <a:lnTo>
                    <a:pt x="18249" y="2518"/>
                  </a:lnTo>
                  <a:lnTo>
                    <a:pt x="18241" y="2488"/>
                  </a:lnTo>
                  <a:lnTo>
                    <a:pt x="18239" y="2456"/>
                  </a:lnTo>
                  <a:lnTo>
                    <a:pt x="18241" y="2423"/>
                  </a:lnTo>
                  <a:lnTo>
                    <a:pt x="18245" y="2408"/>
                  </a:lnTo>
                  <a:lnTo>
                    <a:pt x="18249" y="2392"/>
                  </a:lnTo>
                  <a:lnTo>
                    <a:pt x="18262" y="2366"/>
                  </a:lnTo>
                  <a:lnTo>
                    <a:pt x="18278" y="2342"/>
                  </a:lnTo>
                  <a:lnTo>
                    <a:pt x="18288" y="2331"/>
                  </a:lnTo>
                  <a:lnTo>
                    <a:pt x="18298" y="2321"/>
                  </a:lnTo>
                  <a:lnTo>
                    <a:pt x="18309" y="2314"/>
                  </a:lnTo>
                  <a:lnTo>
                    <a:pt x="18321" y="2307"/>
                  </a:lnTo>
                  <a:lnTo>
                    <a:pt x="18346" y="2297"/>
                  </a:lnTo>
                  <a:lnTo>
                    <a:pt x="18373" y="2294"/>
                  </a:lnTo>
                  <a:lnTo>
                    <a:pt x="18400" y="2297"/>
                  </a:lnTo>
                  <a:lnTo>
                    <a:pt x="18413" y="2301"/>
                  </a:lnTo>
                  <a:lnTo>
                    <a:pt x="18425" y="2307"/>
                  </a:lnTo>
                  <a:lnTo>
                    <a:pt x="18448" y="2321"/>
                  </a:lnTo>
                  <a:lnTo>
                    <a:pt x="18468" y="2342"/>
                  </a:lnTo>
                  <a:lnTo>
                    <a:pt x="18477" y="2353"/>
                  </a:lnTo>
                  <a:lnTo>
                    <a:pt x="18485" y="2366"/>
                  </a:lnTo>
                  <a:lnTo>
                    <a:pt x="18491" y="2379"/>
                  </a:lnTo>
                  <a:lnTo>
                    <a:pt x="18497" y="2392"/>
                  </a:lnTo>
                  <a:lnTo>
                    <a:pt x="18505" y="2423"/>
                  </a:lnTo>
                  <a:lnTo>
                    <a:pt x="18508" y="2456"/>
                  </a:lnTo>
                  <a:lnTo>
                    <a:pt x="18505" y="2488"/>
                  </a:lnTo>
                  <a:lnTo>
                    <a:pt x="18502" y="2504"/>
                  </a:lnTo>
                  <a:lnTo>
                    <a:pt x="18497" y="2518"/>
                  </a:lnTo>
                  <a:lnTo>
                    <a:pt x="18485" y="2546"/>
                  </a:lnTo>
                  <a:lnTo>
                    <a:pt x="18468" y="2570"/>
                  </a:lnTo>
                  <a:lnTo>
                    <a:pt x="18459" y="2581"/>
                  </a:lnTo>
                  <a:lnTo>
                    <a:pt x="18448" y="2589"/>
                  </a:lnTo>
                  <a:lnTo>
                    <a:pt x="18437" y="2597"/>
                  </a:lnTo>
                  <a:lnTo>
                    <a:pt x="18425" y="2605"/>
                  </a:lnTo>
                  <a:lnTo>
                    <a:pt x="18400" y="2614"/>
                  </a:lnTo>
                  <a:lnTo>
                    <a:pt x="18373" y="2617"/>
                  </a:lnTo>
                  <a:close/>
                  <a:moveTo>
                    <a:pt x="12033" y="2623"/>
                  </a:moveTo>
                  <a:lnTo>
                    <a:pt x="11975" y="2621"/>
                  </a:lnTo>
                  <a:lnTo>
                    <a:pt x="11918" y="2617"/>
                  </a:lnTo>
                  <a:lnTo>
                    <a:pt x="11863" y="2609"/>
                  </a:lnTo>
                  <a:lnTo>
                    <a:pt x="11808" y="2601"/>
                  </a:lnTo>
                  <a:lnTo>
                    <a:pt x="11755" y="2588"/>
                  </a:lnTo>
                  <a:lnTo>
                    <a:pt x="11703" y="2573"/>
                  </a:lnTo>
                  <a:lnTo>
                    <a:pt x="11651" y="2555"/>
                  </a:lnTo>
                  <a:lnTo>
                    <a:pt x="11601" y="2536"/>
                  </a:lnTo>
                  <a:lnTo>
                    <a:pt x="11551" y="2513"/>
                  </a:lnTo>
                  <a:lnTo>
                    <a:pt x="11502" y="2487"/>
                  </a:lnTo>
                  <a:lnTo>
                    <a:pt x="11454" y="2459"/>
                  </a:lnTo>
                  <a:lnTo>
                    <a:pt x="11407" y="2428"/>
                  </a:lnTo>
                  <a:lnTo>
                    <a:pt x="11360" y="2396"/>
                  </a:lnTo>
                  <a:lnTo>
                    <a:pt x="11314" y="2360"/>
                  </a:lnTo>
                  <a:lnTo>
                    <a:pt x="11269" y="2321"/>
                  </a:lnTo>
                  <a:lnTo>
                    <a:pt x="11224" y="2281"/>
                  </a:lnTo>
                  <a:lnTo>
                    <a:pt x="11205" y="2260"/>
                  </a:lnTo>
                  <a:lnTo>
                    <a:pt x="11197" y="2248"/>
                  </a:lnTo>
                  <a:lnTo>
                    <a:pt x="11191" y="2235"/>
                  </a:lnTo>
                  <a:lnTo>
                    <a:pt x="11185" y="2221"/>
                  </a:lnTo>
                  <a:lnTo>
                    <a:pt x="11181" y="2205"/>
                  </a:lnTo>
                  <a:lnTo>
                    <a:pt x="11179" y="2188"/>
                  </a:lnTo>
                  <a:lnTo>
                    <a:pt x="11178" y="2171"/>
                  </a:lnTo>
                  <a:lnTo>
                    <a:pt x="11180" y="2141"/>
                  </a:lnTo>
                  <a:lnTo>
                    <a:pt x="11187" y="2115"/>
                  </a:lnTo>
                  <a:lnTo>
                    <a:pt x="11198" y="2091"/>
                  </a:lnTo>
                  <a:lnTo>
                    <a:pt x="11212" y="2070"/>
                  </a:lnTo>
                  <a:lnTo>
                    <a:pt x="11229" y="2053"/>
                  </a:lnTo>
                  <a:lnTo>
                    <a:pt x="11249" y="2040"/>
                  </a:lnTo>
                  <a:lnTo>
                    <a:pt x="11270" y="2031"/>
                  </a:lnTo>
                  <a:lnTo>
                    <a:pt x="11282" y="2030"/>
                  </a:lnTo>
                  <a:lnTo>
                    <a:pt x="11294" y="2029"/>
                  </a:lnTo>
                  <a:lnTo>
                    <a:pt x="11316" y="2031"/>
                  </a:lnTo>
                  <a:lnTo>
                    <a:pt x="11326" y="2035"/>
                  </a:lnTo>
                  <a:lnTo>
                    <a:pt x="11336" y="2038"/>
                  </a:lnTo>
                  <a:lnTo>
                    <a:pt x="11345" y="2043"/>
                  </a:lnTo>
                  <a:lnTo>
                    <a:pt x="11353" y="2049"/>
                  </a:lnTo>
                  <a:lnTo>
                    <a:pt x="11367" y="2061"/>
                  </a:lnTo>
                  <a:lnTo>
                    <a:pt x="11405" y="2098"/>
                  </a:lnTo>
                  <a:lnTo>
                    <a:pt x="11443" y="2133"/>
                  </a:lnTo>
                  <a:lnTo>
                    <a:pt x="11481" y="2165"/>
                  </a:lnTo>
                  <a:lnTo>
                    <a:pt x="11519" y="2194"/>
                  </a:lnTo>
                  <a:lnTo>
                    <a:pt x="11558" y="2222"/>
                  </a:lnTo>
                  <a:lnTo>
                    <a:pt x="11597" y="2247"/>
                  </a:lnTo>
                  <a:lnTo>
                    <a:pt x="11637" y="2270"/>
                  </a:lnTo>
                  <a:lnTo>
                    <a:pt x="11678" y="2289"/>
                  </a:lnTo>
                  <a:lnTo>
                    <a:pt x="11719" y="2307"/>
                  </a:lnTo>
                  <a:lnTo>
                    <a:pt x="11762" y="2323"/>
                  </a:lnTo>
                  <a:lnTo>
                    <a:pt x="11805" y="2335"/>
                  </a:lnTo>
                  <a:lnTo>
                    <a:pt x="11850" y="2345"/>
                  </a:lnTo>
                  <a:lnTo>
                    <a:pt x="11896" y="2354"/>
                  </a:lnTo>
                  <a:lnTo>
                    <a:pt x="11943" y="2360"/>
                  </a:lnTo>
                  <a:lnTo>
                    <a:pt x="11992" y="2363"/>
                  </a:lnTo>
                  <a:lnTo>
                    <a:pt x="12042" y="2363"/>
                  </a:lnTo>
                  <a:lnTo>
                    <a:pt x="12094" y="2362"/>
                  </a:lnTo>
                  <a:lnTo>
                    <a:pt x="12145" y="2356"/>
                  </a:lnTo>
                  <a:lnTo>
                    <a:pt x="12192" y="2345"/>
                  </a:lnTo>
                  <a:lnTo>
                    <a:pt x="12237" y="2331"/>
                  </a:lnTo>
                  <a:lnTo>
                    <a:pt x="12259" y="2324"/>
                  </a:lnTo>
                  <a:lnTo>
                    <a:pt x="12280" y="2314"/>
                  </a:lnTo>
                  <a:lnTo>
                    <a:pt x="12319" y="2293"/>
                  </a:lnTo>
                  <a:lnTo>
                    <a:pt x="12355" y="2269"/>
                  </a:lnTo>
                  <a:lnTo>
                    <a:pt x="12388" y="2241"/>
                  </a:lnTo>
                  <a:lnTo>
                    <a:pt x="12417" y="2211"/>
                  </a:lnTo>
                  <a:lnTo>
                    <a:pt x="12443" y="2177"/>
                  </a:lnTo>
                  <a:lnTo>
                    <a:pt x="12455" y="2161"/>
                  </a:lnTo>
                  <a:lnTo>
                    <a:pt x="12466" y="2143"/>
                  </a:lnTo>
                  <a:lnTo>
                    <a:pt x="12484" y="2104"/>
                  </a:lnTo>
                  <a:lnTo>
                    <a:pt x="12499" y="2064"/>
                  </a:lnTo>
                  <a:lnTo>
                    <a:pt x="12510" y="2022"/>
                  </a:lnTo>
                  <a:lnTo>
                    <a:pt x="12516" y="1977"/>
                  </a:lnTo>
                  <a:lnTo>
                    <a:pt x="12518" y="1930"/>
                  </a:lnTo>
                  <a:lnTo>
                    <a:pt x="12518" y="1923"/>
                  </a:lnTo>
                  <a:lnTo>
                    <a:pt x="12517" y="1880"/>
                  </a:lnTo>
                  <a:lnTo>
                    <a:pt x="12513" y="1839"/>
                  </a:lnTo>
                  <a:lnTo>
                    <a:pt x="12505" y="1800"/>
                  </a:lnTo>
                  <a:lnTo>
                    <a:pt x="12495" y="1764"/>
                  </a:lnTo>
                  <a:lnTo>
                    <a:pt x="12488" y="1746"/>
                  </a:lnTo>
                  <a:lnTo>
                    <a:pt x="12480" y="1729"/>
                  </a:lnTo>
                  <a:lnTo>
                    <a:pt x="12461" y="1695"/>
                  </a:lnTo>
                  <a:lnTo>
                    <a:pt x="12450" y="1680"/>
                  </a:lnTo>
                  <a:lnTo>
                    <a:pt x="12437" y="1664"/>
                  </a:lnTo>
                  <a:lnTo>
                    <a:pt x="12409" y="1634"/>
                  </a:lnTo>
                  <a:lnTo>
                    <a:pt x="12375" y="1606"/>
                  </a:lnTo>
                  <a:lnTo>
                    <a:pt x="12336" y="1579"/>
                  </a:lnTo>
                  <a:lnTo>
                    <a:pt x="12290" y="1554"/>
                  </a:lnTo>
                  <a:lnTo>
                    <a:pt x="12239" y="1528"/>
                  </a:lnTo>
                  <a:lnTo>
                    <a:pt x="12180" y="1504"/>
                  </a:lnTo>
                  <a:lnTo>
                    <a:pt x="12115" y="1482"/>
                  </a:lnTo>
                  <a:lnTo>
                    <a:pt x="12043" y="1460"/>
                  </a:lnTo>
                  <a:lnTo>
                    <a:pt x="11962" y="1439"/>
                  </a:lnTo>
                  <a:lnTo>
                    <a:pt x="11917" y="1427"/>
                  </a:lnTo>
                  <a:lnTo>
                    <a:pt x="11873" y="1413"/>
                  </a:lnTo>
                  <a:lnTo>
                    <a:pt x="11790" y="1387"/>
                  </a:lnTo>
                  <a:lnTo>
                    <a:pt x="11751" y="1374"/>
                  </a:lnTo>
                  <a:lnTo>
                    <a:pt x="11714" y="1359"/>
                  </a:lnTo>
                  <a:lnTo>
                    <a:pt x="11643" y="1328"/>
                  </a:lnTo>
                  <a:lnTo>
                    <a:pt x="11578" y="1296"/>
                  </a:lnTo>
                  <a:lnTo>
                    <a:pt x="11548" y="1278"/>
                  </a:lnTo>
                  <a:lnTo>
                    <a:pt x="11519" y="1260"/>
                  </a:lnTo>
                  <a:lnTo>
                    <a:pt x="11492" y="1241"/>
                  </a:lnTo>
                  <a:lnTo>
                    <a:pt x="11466" y="1221"/>
                  </a:lnTo>
                  <a:lnTo>
                    <a:pt x="11442" y="1201"/>
                  </a:lnTo>
                  <a:lnTo>
                    <a:pt x="11419" y="1179"/>
                  </a:lnTo>
                  <a:lnTo>
                    <a:pt x="11398" y="1158"/>
                  </a:lnTo>
                  <a:lnTo>
                    <a:pt x="11378" y="1135"/>
                  </a:lnTo>
                  <a:lnTo>
                    <a:pt x="11360" y="1111"/>
                  </a:lnTo>
                  <a:lnTo>
                    <a:pt x="11342" y="1086"/>
                  </a:lnTo>
                  <a:lnTo>
                    <a:pt x="11327" y="1061"/>
                  </a:lnTo>
                  <a:lnTo>
                    <a:pt x="11312" y="1033"/>
                  </a:lnTo>
                  <a:lnTo>
                    <a:pt x="11300" y="1005"/>
                  </a:lnTo>
                  <a:lnTo>
                    <a:pt x="11288" y="977"/>
                  </a:lnTo>
                  <a:lnTo>
                    <a:pt x="11269" y="915"/>
                  </a:lnTo>
                  <a:lnTo>
                    <a:pt x="11262" y="883"/>
                  </a:lnTo>
                  <a:lnTo>
                    <a:pt x="11256" y="850"/>
                  </a:lnTo>
                  <a:lnTo>
                    <a:pt x="11251" y="815"/>
                  </a:lnTo>
                  <a:lnTo>
                    <a:pt x="11248" y="779"/>
                  </a:lnTo>
                  <a:lnTo>
                    <a:pt x="11246" y="742"/>
                  </a:lnTo>
                  <a:lnTo>
                    <a:pt x="11245" y="702"/>
                  </a:lnTo>
                  <a:lnTo>
                    <a:pt x="11245" y="695"/>
                  </a:lnTo>
                  <a:lnTo>
                    <a:pt x="11249" y="622"/>
                  </a:lnTo>
                  <a:lnTo>
                    <a:pt x="11253" y="586"/>
                  </a:lnTo>
                  <a:lnTo>
                    <a:pt x="11259" y="551"/>
                  </a:lnTo>
                  <a:lnTo>
                    <a:pt x="11266" y="516"/>
                  </a:lnTo>
                  <a:lnTo>
                    <a:pt x="11275" y="482"/>
                  </a:lnTo>
                  <a:lnTo>
                    <a:pt x="11286" y="449"/>
                  </a:lnTo>
                  <a:lnTo>
                    <a:pt x="11298" y="418"/>
                  </a:lnTo>
                  <a:lnTo>
                    <a:pt x="11326" y="356"/>
                  </a:lnTo>
                  <a:lnTo>
                    <a:pt x="11360" y="299"/>
                  </a:lnTo>
                  <a:lnTo>
                    <a:pt x="11379" y="273"/>
                  </a:lnTo>
                  <a:lnTo>
                    <a:pt x="11399" y="246"/>
                  </a:lnTo>
                  <a:lnTo>
                    <a:pt x="11444" y="197"/>
                  </a:lnTo>
                  <a:lnTo>
                    <a:pt x="11493" y="154"/>
                  </a:lnTo>
                  <a:lnTo>
                    <a:pt x="11519" y="133"/>
                  </a:lnTo>
                  <a:lnTo>
                    <a:pt x="11546" y="114"/>
                  </a:lnTo>
                  <a:lnTo>
                    <a:pt x="11575" y="96"/>
                  </a:lnTo>
                  <a:lnTo>
                    <a:pt x="11604" y="81"/>
                  </a:lnTo>
                  <a:lnTo>
                    <a:pt x="11635" y="65"/>
                  </a:lnTo>
                  <a:lnTo>
                    <a:pt x="11666" y="52"/>
                  </a:lnTo>
                  <a:lnTo>
                    <a:pt x="11731" y="30"/>
                  </a:lnTo>
                  <a:lnTo>
                    <a:pt x="11800" y="13"/>
                  </a:lnTo>
                  <a:lnTo>
                    <a:pt x="11836" y="7"/>
                  </a:lnTo>
                  <a:lnTo>
                    <a:pt x="11872" y="4"/>
                  </a:lnTo>
                  <a:lnTo>
                    <a:pt x="11909" y="0"/>
                  </a:lnTo>
                  <a:lnTo>
                    <a:pt x="11947" y="0"/>
                  </a:lnTo>
                  <a:lnTo>
                    <a:pt x="11999" y="0"/>
                  </a:lnTo>
                  <a:lnTo>
                    <a:pt x="12049" y="4"/>
                  </a:lnTo>
                  <a:lnTo>
                    <a:pt x="12098" y="9"/>
                  </a:lnTo>
                  <a:lnTo>
                    <a:pt x="12145" y="16"/>
                  </a:lnTo>
                  <a:lnTo>
                    <a:pt x="12190" y="24"/>
                  </a:lnTo>
                  <a:lnTo>
                    <a:pt x="12235" y="35"/>
                  </a:lnTo>
                  <a:lnTo>
                    <a:pt x="12278" y="48"/>
                  </a:lnTo>
                  <a:lnTo>
                    <a:pt x="12320" y="63"/>
                  </a:lnTo>
                  <a:lnTo>
                    <a:pt x="12401" y="97"/>
                  </a:lnTo>
                  <a:lnTo>
                    <a:pt x="12479" y="141"/>
                  </a:lnTo>
                  <a:lnTo>
                    <a:pt x="12517" y="166"/>
                  </a:lnTo>
                  <a:lnTo>
                    <a:pt x="12554" y="192"/>
                  </a:lnTo>
                  <a:lnTo>
                    <a:pt x="12591" y="221"/>
                  </a:lnTo>
                  <a:lnTo>
                    <a:pt x="12628" y="251"/>
                  </a:lnTo>
                  <a:lnTo>
                    <a:pt x="12646" y="270"/>
                  </a:lnTo>
                  <a:lnTo>
                    <a:pt x="12663" y="297"/>
                  </a:lnTo>
                  <a:lnTo>
                    <a:pt x="12670" y="312"/>
                  </a:lnTo>
                  <a:lnTo>
                    <a:pt x="12675" y="329"/>
                  </a:lnTo>
                  <a:lnTo>
                    <a:pt x="12679" y="347"/>
                  </a:lnTo>
                  <a:lnTo>
                    <a:pt x="12680" y="367"/>
                  </a:lnTo>
                  <a:lnTo>
                    <a:pt x="12678" y="395"/>
                  </a:lnTo>
                  <a:lnTo>
                    <a:pt x="12671" y="421"/>
                  </a:lnTo>
                  <a:lnTo>
                    <a:pt x="12660" y="445"/>
                  </a:lnTo>
                  <a:lnTo>
                    <a:pt x="12646" y="466"/>
                  </a:lnTo>
                  <a:lnTo>
                    <a:pt x="12629" y="482"/>
                  </a:lnTo>
                  <a:lnTo>
                    <a:pt x="12609" y="494"/>
                  </a:lnTo>
                  <a:lnTo>
                    <a:pt x="12587" y="503"/>
                  </a:lnTo>
                  <a:lnTo>
                    <a:pt x="12576" y="505"/>
                  </a:lnTo>
                  <a:lnTo>
                    <a:pt x="12564" y="505"/>
                  </a:lnTo>
                  <a:lnTo>
                    <a:pt x="12545" y="504"/>
                  </a:lnTo>
                  <a:lnTo>
                    <a:pt x="12527" y="500"/>
                  </a:lnTo>
                  <a:lnTo>
                    <a:pt x="12510" y="492"/>
                  </a:lnTo>
                  <a:lnTo>
                    <a:pt x="12494" y="480"/>
                  </a:lnTo>
                  <a:lnTo>
                    <a:pt x="12426" y="426"/>
                  </a:lnTo>
                  <a:lnTo>
                    <a:pt x="12359" y="379"/>
                  </a:lnTo>
                  <a:lnTo>
                    <a:pt x="12326" y="359"/>
                  </a:lnTo>
                  <a:lnTo>
                    <a:pt x="12292" y="341"/>
                  </a:lnTo>
                  <a:lnTo>
                    <a:pt x="12258" y="325"/>
                  </a:lnTo>
                  <a:lnTo>
                    <a:pt x="12224" y="311"/>
                  </a:lnTo>
                  <a:lnTo>
                    <a:pt x="12190" y="298"/>
                  </a:lnTo>
                  <a:lnTo>
                    <a:pt x="12156" y="287"/>
                  </a:lnTo>
                  <a:lnTo>
                    <a:pt x="12086" y="270"/>
                  </a:lnTo>
                  <a:lnTo>
                    <a:pt x="12050" y="265"/>
                  </a:lnTo>
                  <a:lnTo>
                    <a:pt x="12014" y="261"/>
                  </a:lnTo>
                  <a:lnTo>
                    <a:pt x="11941" y="258"/>
                  </a:lnTo>
                  <a:lnTo>
                    <a:pt x="11890" y="261"/>
                  </a:lnTo>
                  <a:lnTo>
                    <a:pt x="11842" y="267"/>
                  </a:lnTo>
                  <a:lnTo>
                    <a:pt x="11796" y="276"/>
                  </a:lnTo>
                  <a:lnTo>
                    <a:pt x="11753" y="291"/>
                  </a:lnTo>
                  <a:lnTo>
                    <a:pt x="11712" y="307"/>
                  </a:lnTo>
                  <a:lnTo>
                    <a:pt x="11675" y="328"/>
                  </a:lnTo>
                  <a:lnTo>
                    <a:pt x="11640" y="352"/>
                  </a:lnTo>
                  <a:lnTo>
                    <a:pt x="11609" y="378"/>
                  </a:lnTo>
                  <a:lnTo>
                    <a:pt x="11581" y="407"/>
                  </a:lnTo>
                  <a:lnTo>
                    <a:pt x="11557" y="438"/>
                  </a:lnTo>
                  <a:lnTo>
                    <a:pt x="11535" y="473"/>
                  </a:lnTo>
                  <a:lnTo>
                    <a:pt x="11518" y="509"/>
                  </a:lnTo>
                  <a:lnTo>
                    <a:pt x="11504" y="546"/>
                  </a:lnTo>
                  <a:lnTo>
                    <a:pt x="11494" y="586"/>
                  </a:lnTo>
                  <a:lnTo>
                    <a:pt x="11488" y="628"/>
                  </a:lnTo>
                  <a:lnTo>
                    <a:pt x="11486" y="670"/>
                  </a:lnTo>
                  <a:lnTo>
                    <a:pt x="11486" y="677"/>
                  </a:lnTo>
                  <a:lnTo>
                    <a:pt x="11487" y="721"/>
                  </a:lnTo>
                  <a:lnTo>
                    <a:pt x="11491" y="762"/>
                  </a:lnTo>
                  <a:lnTo>
                    <a:pt x="11495" y="782"/>
                  </a:lnTo>
                  <a:lnTo>
                    <a:pt x="11499" y="802"/>
                  </a:lnTo>
                  <a:lnTo>
                    <a:pt x="11510" y="839"/>
                  </a:lnTo>
                  <a:lnTo>
                    <a:pt x="11526" y="875"/>
                  </a:lnTo>
                  <a:lnTo>
                    <a:pt x="11535" y="892"/>
                  </a:lnTo>
                  <a:lnTo>
                    <a:pt x="11545" y="908"/>
                  </a:lnTo>
                  <a:lnTo>
                    <a:pt x="11570" y="939"/>
                  </a:lnTo>
                  <a:lnTo>
                    <a:pt x="11584" y="955"/>
                  </a:lnTo>
                  <a:lnTo>
                    <a:pt x="11600" y="969"/>
                  </a:lnTo>
                  <a:lnTo>
                    <a:pt x="11635" y="998"/>
                  </a:lnTo>
                  <a:lnTo>
                    <a:pt x="11676" y="1026"/>
                  </a:lnTo>
                  <a:lnTo>
                    <a:pt x="11723" y="1052"/>
                  </a:lnTo>
                  <a:lnTo>
                    <a:pt x="11777" y="1079"/>
                  </a:lnTo>
                  <a:lnTo>
                    <a:pt x="11807" y="1091"/>
                  </a:lnTo>
                  <a:lnTo>
                    <a:pt x="11838" y="1103"/>
                  </a:lnTo>
                  <a:lnTo>
                    <a:pt x="11906" y="1127"/>
                  </a:lnTo>
                  <a:lnTo>
                    <a:pt x="11982" y="1149"/>
                  </a:lnTo>
                  <a:lnTo>
                    <a:pt x="12066" y="1172"/>
                  </a:lnTo>
                  <a:lnTo>
                    <a:pt x="12153" y="1196"/>
                  </a:lnTo>
                  <a:lnTo>
                    <a:pt x="12233" y="1223"/>
                  </a:lnTo>
                  <a:lnTo>
                    <a:pt x="12307" y="1251"/>
                  </a:lnTo>
                  <a:lnTo>
                    <a:pt x="12376" y="1283"/>
                  </a:lnTo>
                  <a:lnTo>
                    <a:pt x="12439" y="1316"/>
                  </a:lnTo>
                  <a:lnTo>
                    <a:pt x="12496" y="1352"/>
                  </a:lnTo>
                  <a:lnTo>
                    <a:pt x="12522" y="1371"/>
                  </a:lnTo>
                  <a:lnTo>
                    <a:pt x="12547" y="1392"/>
                  </a:lnTo>
                  <a:lnTo>
                    <a:pt x="12593" y="1434"/>
                  </a:lnTo>
                  <a:lnTo>
                    <a:pt x="12614" y="1455"/>
                  </a:lnTo>
                  <a:lnTo>
                    <a:pt x="12633" y="1478"/>
                  </a:lnTo>
                  <a:lnTo>
                    <a:pt x="12668" y="1527"/>
                  </a:lnTo>
                  <a:lnTo>
                    <a:pt x="12683" y="1552"/>
                  </a:lnTo>
                  <a:lnTo>
                    <a:pt x="12697" y="1579"/>
                  </a:lnTo>
                  <a:lnTo>
                    <a:pt x="12709" y="1606"/>
                  </a:lnTo>
                  <a:lnTo>
                    <a:pt x="12721" y="1634"/>
                  </a:lnTo>
                  <a:lnTo>
                    <a:pt x="12730" y="1663"/>
                  </a:lnTo>
                  <a:lnTo>
                    <a:pt x="12739" y="1693"/>
                  </a:lnTo>
                  <a:lnTo>
                    <a:pt x="12746" y="1724"/>
                  </a:lnTo>
                  <a:lnTo>
                    <a:pt x="12752" y="1756"/>
                  </a:lnTo>
                  <a:lnTo>
                    <a:pt x="12760" y="1822"/>
                  </a:lnTo>
                  <a:lnTo>
                    <a:pt x="12762" y="1858"/>
                  </a:lnTo>
                  <a:lnTo>
                    <a:pt x="12762" y="1894"/>
                  </a:lnTo>
                  <a:lnTo>
                    <a:pt x="12762" y="1902"/>
                  </a:lnTo>
                  <a:lnTo>
                    <a:pt x="12761" y="1942"/>
                  </a:lnTo>
                  <a:lnTo>
                    <a:pt x="12759" y="1982"/>
                  </a:lnTo>
                  <a:lnTo>
                    <a:pt x="12754" y="2020"/>
                  </a:lnTo>
                  <a:lnTo>
                    <a:pt x="12748" y="2058"/>
                  </a:lnTo>
                  <a:lnTo>
                    <a:pt x="12741" y="2095"/>
                  </a:lnTo>
                  <a:lnTo>
                    <a:pt x="12731" y="2131"/>
                  </a:lnTo>
                  <a:lnTo>
                    <a:pt x="12708" y="2198"/>
                  </a:lnTo>
                  <a:lnTo>
                    <a:pt x="12679" y="2263"/>
                  </a:lnTo>
                  <a:lnTo>
                    <a:pt x="12643" y="2321"/>
                  </a:lnTo>
                  <a:lnTo>
                    <a:pt x="12624" y="2349"/>
                  </a:lnTo>
                  <a:lnTo>
                    <a:pt x="12603" y="2377"/>
                  </a:lnTo>
                  <a:lnTo>
                    <a:pt x="12580" y="2402"/>
                  </a:lnTo>
                  <a:lnTo>
                    <a:pt x="12557" y="2426"/>
                  </a:lnTo>
                  <a:lnTo>
                    <a:pt x="12532" y="2449"/>
                  </a:lnTo>
                  <a:lnTo>
                    <a:pt x="12506" y="2470"/>
                  </a:lnTo>
                  <a:lnTo>
                    <a:pt x="12478" y="2491"/>
                  </a:lnTo>
                  <a:lnTo>
                    <a:pt x="12450" y="2510"/>
                  </a:lnTo>
                  <a:lnTo>
                    <a:pt x="12390" y="2543"/>
                  </a:lnTo>
                  <a:lnTo>
                    <a:pt x="12358" y="2558"/>
                  </a:lnTo>
                  <a:lnTo>
                    <a:pt x="12326" y="2571"/>
                  </a:lnTo>
                  <a:lnTo>
                    <a:pt x="12292" y="2583"/>
                  </a:lnTo>
                  <a:lnTo>
                    <a:pt x="12258" y="2593"/>
                  </a:lnTo>
                  <a:lnTo>
                    <a:pt x="12222" y="2602"/>
                  </a:lnTo>
                  <a:lnTo>
                    <a:pt x="12186" y="2609"/>
                  </a:lnTo>
                  <a:lnTo>
                    <a:pt x="12149" y="2615"/>
                  </a:lnTo>
                  <a:lnTo>
                    <a:pt x="12111" y="2619"/>
                  </a:lnTo>
                  <a:lnTo>
                    <a:pt x="12033" y="2623"/>
                  </a:lnTo>
                  <a:close/>
                  <a:moveTo>
                    <a:pt x="977" y="2615"/>
                  </a:moveTo>
                  <a:lnTo>
                    <a:pt x="952" y="2613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89"/>
                  </a:lnTo>
                  <a:lnTo>
                    <a:pt x="889" y="2582"/>
                  </a:lnTo>
                  <a:lnTo>
                    <a:pt x="873" y="2565"/>
                  </a:lnTo>
                  <a:lnTo>
                    <a:pt x="859" y="2545"/>
                  </a:lnTo>
                  <a:lnTo>
                    <a:pt x="847" y="2521"/>
                  </a:lnTo>
                  <a:lnTo>
                    <a:pt x="836" y="2494"/>
                  </a:lnTo>
                  <a:lnTo>
                    <a:pt x="630" y="1927"/>
                  </a:lnTo>
                  <a:lnTo>
                    <a:pt x="424" y="1359"/>
                  </a:lnTo>
                  <a:lnTo>
                    <a:pt x="218" y="792"/>
                  </a:lnTo>
                  <a:lnTo>
                    <a:pt x="12" y="226"/>
                  </a:lnTo>
                  <a:lnTo>
                    <a:pt x="6" y="210"/>
                  </a:lnTo>
                  <a:lnTo>
                    <a:pt x="3" y="195"/>
                  </a:lnTo>
                  <a:lnTo>
                    <a:pt x="1" y="178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7"/>
                  </a:lnTo>
                  <a:lnTo>
                    <a:pt x="21" y="83"/>
                  </a:lnTo>
                  <a:lnTo>
                    <a:pt x="36" y="61"/>
                  </a:lnTo>
                  <a:lnTo>
                    <a:pt x="54" y="43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1"/>
                  </a:lnTo>
                  <a:lnTo>
                    <a:pt x="164" y="27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5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3"/>
                  </a:lnTo>
                  <a:lnTo>
                    <a:pt x="801" y="1711"/>
                  </a:lnTo>
                  <a:lnTo>
                    <a:pt x="986" y="2240"/>
                  </a:lnTo>
                  <a:lnTo>
                    <a:pt x="1171" y="1710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1"/>
                  </a:lnTo>
                  <a:lnTo>
                    <a:pt x="1748" y="83"/>
                  </a:lnTo>
                  <a:lnTo>
                    <a:pt x="1760" y="65"/>
                  </a:lnTo>
                  <a:lnTo>
                    <a:pt x="1775" y="49"/>
                  </a:lnTo>
                  <a:lnTo>
                    <a:pt x="1791" y="37"/>
                  </a:lnTo>
                  <a:lnTo>
                    <a:pt x="1808" y="27"/>
                  </a:lnTo>
                  <a:lnTo>
                    <a:pt x="1827" y="21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29"/>
                  </a:lnTo>
                  <a:lnTo>
                    <a:pt x="1914" y="42"/>
                  </a:lnTo>
                  <a:lnTo>
                    <a:pt x="1932" y="60"/>
                  </a:lnTo>
                  <a:lnTo>
                    <a:pt x="1946" y="81"/>
                  </a:lnTo>
                  <a:lnTo>
                    <a:pt x="1957" y="105"/>
                  </a:lnTo>
                  <a:lnTo>
                    <a:pt x="1963" y="130"/>
                  </a:lnTo>
                  <a:lnTo>
                    <a:pt x="1965" y="143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5"/>
                  </a:lnTo>
                  <a:lnTo>
                    <a:pt x="1750" y="785"/>
                  </a:lnTo>
                  <a:lnTo>
                    <a:pt x="1543" y="1355"/>
                  </a:lnTo>
                  <a:lnTo>
                    <a:pt x="1336" y="1924"/>
                  </a:lnTo>
                  <a:lnTo>
                    <a:pt x="1130" y="2494"/>
                  </a:lnTo>
                  <a:lnTo>
                    <a:pt x="1118" y="2521"/>
                  </a:lnTo>
                  <a:lnTo>
                    <a:pt x="1106" y="2545"/>
                  </a:lnTo>
                  <a:lnTo>
                    <a:pt x="1091" y="2565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3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1"/>
                  </a:lnTo>
                  <a:lnTo>
                    <a:pt x="4762" y="27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1"/>
                  </a:lnTo>
                  <a:lnTo>
                    <a:pt x="4817" y="69"/>
                  </a:lnTo>
                  <a:lnTo>
                    <a:pt x="4831" y="89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8"/>
                  </a:lnTo>
                  <a:lnTo>
                    <a:pt x="5268" y="1278"/>
                  </a:lnTo>
                  <a:lnTo>
                    <a:pt x="5475" y="1848"/>
                  </a:lnTo>
                  <a:lnTo>
                    <a:pt x="5682" y="2419"/>
                  </a:lnTo>
                  <a:lnTo>
                    <a:pt x="5689" y="2446"/>
                  </a:lnTo>
                  <a:lnTo>
                    <a:pt x="5690" y="2461"/>
                  </a:lnTo>
                  <a:lnTo>
                    <a:pt x="5691" y="2476"/>
                  </a:lnTo>
                  <a:lnTo>
                    <a:pt x="5689" y="2504"/>
                  </a:lnTo>
                  <a:lnTo>
                    <a:pt x="5682" y="2529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2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3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3"/>
                  </a:lnTo>
                  <a:lnTo>
                    <a:pt x="5485" y="2567"/>
                  </a:lnTo>
                  <a:lnTo>
                    <a:pt x="5473" y="2551"/>
                  </a:lnTo>
                  <a:lnTo>
                    <a:pt x="5462" y="2531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3"/>
                  </a:lnTo>
                  <a:lnTo>
                    <a:pt x="4896" y="923"/>
                  </a:lnTo>
                  <a:lnTo>
                    <a:pt x="4711" y="394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9"/>
                  </a:lnTo>
                  <a:lnTo>
                    <a:pt x="3939" y="2567"/>
                  </a:lnTo>
                  <a:lnTo>
                    <a:pt x="3925" y="2583"/>
                  </a:lnTo>
                  <a:lnTo>
                    <a:pt x="3908" y="2596"/>
                  </a:lnTo>
                  <a:lnTo>
                    <a:pt x="3890" y="2607"/>
                  </a:lnTo>
                  <a:lnTo>
                    <a:pt x="3869" y="2613"/>
                  </a:lnTo>
                  <a:lnTo>
                    <a:pt x="3847" y="2615"/>
                  </a:lnTo>
                  <a:lnTo>
                    <a:pt x="3823" y="2612"/>
                  </a:lnTo>
                  <a:lnTo>
                    <a:pt x="3800" y="2603"/>
                  </a:lnTo>
                  <a:lnTo>
                    <a:pt x="3779" y="2589"/>
                  </a:lnTo>
                  <a:lnTo>
                    <a:pt x="3770" y="2581"/>
                  </a:lnTo>
                  <a:lnTo>
                    <a:pt x="3761" y="2571"/>
                  </a:lnTo>
                  <a:lnTo>
                    <a:pt x="3753" y="2561"/>
                  </a:lnTo>
                  <a:lnTo>
                    <a:pt x="3746" y="2549"/>
                  </a:lnTo>
                  <a:lnTo>
                    <a:pt x="3735" y="2525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7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9"/>
                  </a:lnTo>
                  <a:lnTo>
                    <a:pt x="3732" y="2423"/>
                  </a:lnTo>
                  <a:lnTo>
                    <a:pt x="3737" y="2408"/>
                  </a:lnTo>
                  <a:lnTo>
                    <a:pt x="3943" y="1840"/>
                  </a:lnTo>
                  <a:lnTo>
                    <a:pt x="4149" y="1273"/>
                  </a:lnTo>
                  <a:lnTo>
                    <a:pt x="4355" y="706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9"/>
                  </a:lnTo>
                  <a:lnTo>
                    <a:pt x="4598" y="69"/>
                  </a:lnTo>
                  <a:lnTo>
                    <a:pt x="4615" y="51"/>
                  </a:lnTo>
                  <a:lnTo>
                    <a:pt x="4633" y="37"/>
                  </a:lnTo>
                  <a:lnTo>
                    <a:pt x="4654" y="27"/>
                  </a:lnTo>
                  <a:lnTo>
                    <a:pt x="4677" y="21"/>
                  </a:lnTo>
                  <a:lnTo>
                    <a:pt x="4702" y="18"/>
                  </a:lnTo>
                  <a:close/>
                  <a:moveTo>
                    <a:pt x="8426" y="18"/>
                  </a:moveTo>
                  <a:lnTo>
                    <a:pt x="8438" y="18"/>
                  </a:lnTo>
                  <a:lnTo>
                    <a:pt x="8463" y="21"/>
                  </a:lnTo>
                  <a:lnTo>
                    <a:pt x="8486" y="27"/>
                  </a:lnTo>
                  <a:lnTo>
                    <a:pt x="8496" y="31"/>
                  </a:lnTo>
                  <a:lnTo>
                    <a:pt x="8506" y="37"/>
                  </a:lnTo>
                  <a:lnTo>
                    <a:pt x="8525" y="51"/>
                  </a:lnTo>
                  <a:lnTo>
                    <a:pt x="8541" y="69"/>
                  </a:lnTo>
                  <a:lnTo>
                    <a:pt x="8555" y="89"/>
                  </a:lnTo>
                  <a:lnTo>
                    <a:pt x="8568" y="112"/>
                  </a:lnTo>
                  <a:lnTo>
                    <a:pt x="8579" y="138"/>
                  </a:lnTo>
                  <a:lnTo>
                    <a:pt x="8785" y="708"/>
                  </a:lnTo>
                  <a:lnTo>
                    <a:pt x="8992" y="1278"/>
                  </a:lnTo>
                  <a:lnTo>
                    <a:pt x="9199" y="1848"/>
                  </a:lnTo>
                  <a:lnTo>
                    <a:pt x="9407" y="2419"/>
                  </a:lnTo>
                  <a:lnTo>
                    <a:pt x="9414" y="2446"/>
                  </a:lnTo>
                  <a:lnTo>
                    <a:pt x="9416" y="2461"/>
                  </a:lnTo>
                  <a:lnTo>
                    <a:pt x="9416" y="2476"/>
                  </a:lnTo>
                  <a:lnTo>
                    <a:pt x="9414" y="2504"/>
                  </a:lnTo>
                  <a:lnTo>
                    <a:pt x="9407" y="2529"/>
                  </a:lnTo>
                  <a:lnTo>
                    <a:pt x="9396" y="2552"/>
                  </a:lnTo>
                  <a:lnTo>
                    <a:pt x="9382" y="2573"/>
                  </a:lnTo>
                  <a:lnTo>
                    <a:pt x="9373" y="2582"/>
                  </a:lnTo>
                  <a:lnTo>
                    <a:pt x="9364" y="2590"/>
                  </a:lnTo>
                  <a:lnTo>
                    <a:pt x="9344" y="2603"/>
                  </a:lnTo>
                  <a:lnTo>
                    <a:pt x="9322" y="2612"/>
                  </a:lnTo>
                  <a:lnTo>
                    <a:pt x="9310" y="2614"/>
                  </a:lnTo>
                  <a:lnTo>
                    <a:pt x="9297" y="2615"/>
                  </a:lnTo>
                  <a:lnTo>
                    <a:pt x="9277" y="2613"/>
                  </a:lnTo>
                  <a:lnTo>
                    <a:pt x="9258" y="2606"/>
                  </a:lnTo>
                  <a:lnTo>
                    <a:pt x="9240" y="2596"/>
                  </a:lnTo>
                  <a:lnTo>
                    <a:pt x="9224" y="2583"/>
                  </a:lnTo>
                  <a:lnTo>
                    <a:pt x="9210" y="2567"/>
                  </a:lnTo>
                  <a:lnTo>
                    <a:pt x="9197" y="2551"/>
                  </a:lnTo>
                  <a:lnTo>
                    <a:pt x="9186" y="2531"/>
                  </a:lnTo>
                  <a:lnTo>
                    <a:pt x="9177" y="2513"/>
                  </a:lnTo>
                  <a:lnTo>
                    <a:pt x="8991" y="1983"/>
                  </a:lnTo>
                  <a:lnTo>
                    <a:pt x="8806" y="1453"/>
                  </a:lnTo>
                  <a:lnTo>
                    <a:pt x="8620" y="923"/>
                  </a:lnTo>
                  <a:lnTo>
                    <a:pt x="8435" y="394"/>
                  </a:lnTo>
                  <a:lnTo>
                    <a:pt x="8250" y="921"/>
                  </a:lnTo>
                  <a:lnTo>
                    <a:pt x="8066" y="1449"/>
                  </a:lnTo>
                  <a:lnTo>
                    <a:pt x="7881" y="1977"/>
                  </a:lnTo>
                  <a:lnTo>
                    <a:pt x="7697" y="2506"/>
                  </a:lnTo>
                  <a:lnTo>
                    <a:pt x="7688" y="2528"/>
                  </a:lnTo>
                  <a:lnTo>
                    <a:pt x="7677" y="2549"/>
                  </a:lnTo>
                  <a:lnTo>
                    <a:pt x="7670" y="2559"/>
                  </a:lnTo>
                  <a:lnTo>
                    <a:pt x="7664" y="2567"/>
                  </a:lnTo>
                  <a:lnTo>
                    <a:pt x="7649" y="2583"/>
                  </a:lnTo>
                  <a:lnTo>
                    <a:pt x="7632" y="2596"/>
                  </a:lnTo>
                  <a:lnTo>
                    <a:pt x="7614" y="2607"/>
                  </a:lnTo>
                  <a:lnTo>
                    <a:pt x="7593" y="2613"/>
                  </a:lnTo>
                  <a:lnTo>
                    <a:pt x="7571" y="2615"/>
                  </a:lnTo>
                  <a:lnTo>
                    <a:pt x="7547" y="2612"/>
                  </a:lnTo>
                  <a:lnTo>
                    <a:pt x="7524" y="2603"/>
                  </a:lnTo>
                  <a:lnTo>
                    <a:pt x="7503" y="2589"/>
                  </a:lnTo>
                  <a:lnTo>
                    <a:pt x="7494" y="2581"/>
                  </a:lnTo>
                  <a:lnTo>
                    <a:pt x="7485" y="2571"/>
                  </a:lnTo>
                  <a:lnTo>
                    <a:pt x="7477" y="2561"/>
                  </a:lnTo>
                  <a:lnTo>
                    <a:pt x="7470" y="2549"/>
                  </a:lnTo>
                  <a:lnTo>
                    <a:pt x="7459" y="2525"/>
                  </a:lnTo>
                  <a:lnTo>
                    <a:pt x="7455" y="2513"/>
                  </a:lnTo>
                  <a:lnTo>
                    <a:pt x="7452" y="2500"/>
                  </a:lnTo>
                  <a:lnTo>
                    <a:pt x="7450" y="2487"/>
                  </a:lnTo>
                  <a:lnTo>
                    <a:pt x="7449" y="2473"/>
                  </a:lnTo>
                  <a:lnTo>
                    <a:pt x="7450" y="2455"/>
                  </a:lnTo>
                  <a:lnTo>
                    <a:pt x="7452" y="2439"/>
                  </a:lnTo>
                  <a:lnTo>
                    <a:pt x="7456" y="2423"/>
                  </a:lnTo>
                  <a:lnTo>
                    <a:pt x="7461" y="2408"/>
                  </a:lnTo>
                  <a:lnTo>
                    <a:pt x="7667" y="1840"/>
                  </a:lnTo>
                  <a:lnTo>
                    <a:pt x="7873" y="1273"/>
                  </a:lnTo>
                  <a:lnTo>
                    <a:pt x="8079" y="706"/>
                  </a:lnTo>
                  <a:lnTo>
                    <a:pt x="8286" y="138"/>
                  </a:lnTo>
                  <a:lnTo>
                    <a:pt x="8296" y="112"/>
                  </a:lnTo>
                  <a:lnTo>
                    <a:pt x="8308" y="89"/>
                  </a:lnTo>
                  <a:lnTo>
                    <a:pt x="8322" y="69"/>
                  </a:lnTo>
                  <a:lnTo>
                    <a:pt x="8339" y="51"/>
                  </a:lnTo>
                  <a:lnTo>
                    <a:pt x="8357" y="37"/>
                  </a:lnTo>
                  <a:lnTo>
                    <a:pt x="8378" y="27"/>
                  </a:lnTo>
                  <a:lnTo>
                    <a:pt x="8401" y="21"/>
                  </a:lnTo>
                  <a:lnTo>
                    <a:pt x="8426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982663" y="1384301"/>
              <a:ext cx="4740275" cy="693738"/>
            </a:xfrm>
            <a:custGeom>
              <a:avLst/>
              <a:gdLst>
                <a:gd name="T0" fmla="*/ 12043 w 14930"/>
                <a:gd name="T1" fmla="*/ 88 h 2622"/>
                <a:gd name="T2" fmla="*/ 12903 w 14930"/>
                <a:gd name="T3" fmla="*/ 2476 h 2622"/>
                <a:gd name="T4" fmla="*/ 12796 w 14930"/>
                <a:gd name="T5" fmla="*/ 2614 h 2622"/>
                <a:gd name="T6" fmla="*/ 12664 w 14930"/>
                <a:gd name="T7" fmla="*/ 2513 h 2622"/>
                <a:gd name="T8" fmla="*/ 11175 w 14930"/>
                <a:gd name="T9" fmla="*/ 2528 h 2622"/>
                <a:gd name="T10" fmla="*/ 11034 w 14930"/>
                <a:gd name="T11" fmla="*/ 2611 h 2622"/>
                <a:gd name="T12" fmla="*/ 10939 w 14930"/>
                <a:gd name="T13" fmla="*/ 2500 h 2622"/>
                <a:gd name="T14" fmla="*/ 11567 w 14930"/>
                <a:gd name="T15" fmla="*/ 705 h 2622"/>
                <a:gd name="T16" fmla="*/ 11914 w 14930"/>
                <a:gd name="T17" fmla="*/ 18 h 2622"/>
                <a:gd name="T18" fmla="*/ 14677 w 14930"/>
                <a:gd name="T19" fmla="*/ 2532 h 2622"/>
                <a:gd name="T20" fmla="*/ 14710 w 14930"/>
                <a:gd name="T21" fmla="*/ 2330 h 2622"/>
                <a:gd name="T22" fmla="*/ 14871 w 14930"/>
                <a:gd name="T23" fmla="*/ 2322 h 2622"/>
                <a:gd name="T24" fmla="*/ 14924 w 14930"/>
                <a:gd name="T25" fmla="*/ 2503 h 2622"/>
                <a:gd name="T26" fmla="*/ 14795 w 14930"/>
                <a:gd name="T27" fmla="*/ 2617 h 2622"/>
                <a:gd name="T28" fmla="*/ 7972 w 14930"/>
                <a:gd name="T29" fmla="*/ 2536 h 2622"/>
                <a:gd name="T30" fmla="*/ 7577 w 14930"/>
                <a:gd name="T31" fmla="*/ 2260 h 2622"/>
                <a:gd name="T32" fmla="*/ 7570 w 14930"/>
                <a:gd name="T33" fmla="*/ 2091 h 2622"/>
                <a:gd name="T34" fmla="*/ 7708 w 14930"/>
                <a:gd name="T35" fmla="*/ 2038 h 2622"/>
                <a:gd name="T36" fmla="*/ 7969 w 14930"/>
                <a:gd name="T37" fmla="*/ 2247 h 2622"/>
                <a:gd name="T38" fmla="*/ 8364 w 14930"/>
                <a:gd name="T39" fmla="*/ 2363 h 2622"/>
                <a:gd name="T40" fmla="*/ 8727 w 14930"/>
                <a:gd name="T41" fmla="*/ 2268 h 2622"/>
                <a:gd name="T42" fmla="*/ 8885 w 14930"/>
                <a:gd name="T43" fmla="*/ 1999 h 2622"/>
                <a:gd name="T44" fmla="*/ 8852 w 14930"/>
                <a:gd name="T45" fmla="*/ 1728 h 2622"/>
                <a:gd name="T46" fmla="*/ 8552 w 14930"/>
                <a:gd name="T47" fmla="*/ 1505 h 2622"/>
                <a:gd name="T48" fmla="*/ 8015 w 14930"/>
                <a:gd name="T49" fmla="*/ 1329 h 2622"/>
                <a:gd name="T50" fmla="*/ 7750 w 14930"/>
                <a:gd name="T51" fmla="*/ 1135 h 2622"/>
                <a:gd name="T52" fmla="*/ 7628 w 14930"/>
                <a:gd name="T53" fmla="*/ 849 h 2622"/>
                <a:gd name="T54" fmla="*/ 7638 w 14930"/>
                <a:gd name="T55" fmla="*/ 516 h 2622"/>
                <a:gd name="T56" fmla="*/ 7865 w 14930"/>
                <a:gd name="T57" fmla="*/ 153 h 2622"/>
                <a:gd name="T58" fmla="*/ 8208 w 14930"/>
                <a:gd name="T59" fmla="*/ 7 h 2622"/>
                <a:gd name="T60" fmla="*/ 8607 w 14930"/>
                <a:gd name="T61" fmla="*/ 34 h 2622"/>
                <a:gd name="T62" fmla="*/ 9018 w 14930"/>
                <a:gd name="T63" fmla="*/ 271 h 2622"/>
                <a:gd name="T64" fmla="*/ 9018 w 14930"/>
                <a:gd name="T65" fmla="*/ 465 h 2622"/>
                <a:gd name="T66" fmla="*/ 8866 w 14930"/>
                <a:gd name="T67" fmla="*/ 480 h 2622"/>
                <a:gd name="T68" fmla="*/ 8458 w 14930"/>
                <a:gd name="T69" fmla="*/ 271 h 2622"/>
                <a:gd name="T70" fmla="*/ 8047 w 14930"/>
                <a:gd name="T71" fmla="*/ 327 h 2622"/>
                <a:gd name="T72" fmla="*/ 7860 w 14930"/>
                <a:gd name="T73" fmla="*/ 627 h 2622"/>
                <a:gd name="T74" fmla="*/ 7907 w 14930"/>
                <a:gd name="T75" fmla="*/ 891 h 2622"/>
                <a:gd name="T76" fmla="*/ 8179 w 14930"/>
                <a:gd name="T77" fmla="*/ 1090 h 2622"/>
                <a:gd name="T78" fmla="*/ 8811 w 14930"/>
                <a:gd name="T79" fmla="*/ 1316 h 2622"/>
                <a:gd name="T80" fmla="*/ 9069 w 14930"/>
                <a:gd name="T81" fmla="*/ 1578 h 2622"/>
                <a:gd name="T82" fmla="*/ 9134 w 14930"/>
                <a:gd name="T83" fmla="*/ 1894 h 2622"/>
                <a:gd name="T84" fmla="*/ 9050 w 14930"/>
                <a:gd name="T85" fmla="*/ 2262 h 2622"/>
                <a:gd name="T86" fmla="*/ 8822 w 14930"/>
                <a:gd name="T87" fmla="*/ 2509 h 2622"/>
                <a:gd name="T88" fmla="*/ 8483 w 14930"/>
                <a:gd name="T89" fmla="*/ 2618 h 2622"/>
                <a:gd name="T90" fmla="*/ 859 w 14930"/>
                <a:gd name="T91" fmla="*/ 2544 h 2622"/>
                <a:gd name="T92" fmla="*/ 1 w 14930"/>
                <a:gd name="T93" fmla="*/ 177 h 2622"/>
                <a:gd name="T94" fmla="*/ 98 w 14930"/>
                <a:gd name="T95" fmla="*/ 21 h 2622"/>
                <a:gd name="T96" fmla="*/ 247 w 14930"/>
                <a:gd name="T97" fmla="*/ 127 h 2622"/>
                <a:gd name="T98" fmla="*/ 1737 w 14930"/>
                <a:gd name="T99" fmla="*/ 100 h 2622"/>
                <a:gd name="T100" fmla="*/ 1894 w 14930"/>
                <a:gd name="T101" fmla="*/ 30 h 2622"/>
                <a:gd name="T102" fmla="*/ 1957 w 14930"/>
                <a:gd name="T103" fmla="*/ 214 h 2622"/>
                <a:gd name="T104" fmla="*/ 1057 w 14930"/>
                <a:gd name="T105" fmla="*/ 2596 h 2622"/>
                <a:gd name="T106" fmla="*/ 4772 w 14930"/>
                <a:gd name="T107" fmla="*/ 31 h 2622"/>
                <a:gd name="T108" fmla="*/ 5475 w 14930"/>
                <a:gd name="T109" fmla="*/ 1847 h 2622"/>
                <a:gd name="T110" fmla="*/ 5648 w 14930"/>
                <a:gd name="T111" fmla="*/ 2582 h 2622"/>
                <a:gd name="T112" fmla="*/ 5500 w 14930"/>
                <a:gd name="T113" fmla="*/ 2582 h 2622"/>
                <a:gd name="T114" fmla="*/ 4526 w 14930"/>
                <a:gd name="T115" fmla="*/ 921 h 2622"/>
                <a:gd name="T116" fmla="*/ 3908 w 14930"/>
                <a:gd name="T117" fmla="*/ 2597 h 2622"/>
                <a:gd name="T118" fmla="*/ 3753 w 14930"/>
                <a:gd name="T119" fmla="*/ 2561 h 2622"/>
                <a:gd name="T120" fmla="*/ 3737 w 14930"/>
                <a:gd name="T121" fmla="*/ 2407 h 2622"/>
                <a:gd name="T122" fmla="*/ 4633 w 14930"/>
                <a:gd name="T123" fmla="*/ 37 h 2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930" h="2622">
                  <a:moveTo>
                    <a:pt x="11914" y="18"/>
                  </a:moveTo>
                  <a:lnTo>
                    <a:pt x="11926" y="18"/>
                  </a:lnTo>
                  <a:lnTo>
                    <a:pt x="11951" y="20"/>
                  </a:lnTo>
                  <a:lnTo>
                    <a:pt x="11974" y="26"/>
                  </a:lnTo>
                  <a:lnTo>
                    <a:pt x="11984" y="31"/>
                  </a:lnTo>
                  <a:lnTo>
                    <a:pt x="11994" y="37"/>
                  </a:lnTo>
                  <a:lnTo>
                    <a:pt x="12012" y="50"/>
                  </a:lnTo>
                  <a:lnTo>
                    <a:pt x="12028" y="68"/>
                  </a:lnTo>
                  <a:lnTo>
                    <a:pt x="12043" y="88"/>
                  </a:lnTo>
                  <a:lnTo>
                    <a:pt x="12055" y="112"/>
                  </a:lnTo>
                  <a:lnTo>
                    <a:pt x="12066" y="138"/>
                  </a:lnTo>
                  <a:lnTo>
                    <a:pt x="12273" y="707"/>
                  </a:lnTo>
                  <a:lnTo>
                    <a:pt x="12480" y="1277"/>
                  </a:lnTo>
                  <a:lnTo>
                    <a:pt x="12687" y="1847"/>
                  </a:lnTo>
                  <a:lnTo>
                    <a:pt x="12894" y="2418"/>
                  </a:lnTo>
                  <a:lnTo>
                    <a:pt x="12900" y="2446"/>
                  </a:lnTo>
                  <a:lnTo>
                    <a:pt x="12902" y="2460"/>
                  </a:lnTo>
                  <a:lnTo>
                    <a:pt x="12903" y="2476"/>
                  </a:lnTo>
                  <a:lnTo>
                    <a:pt x="12900" y="2503"/>
                  </a:lnTo>
                  <a:lnTo>
                    <a:pt x="12893" y="2528"/>
                  </a:lnTo>
                  <a:lnTo>
                    <a:pt x="12883" y="2552"/>
                  </a:lnTo>
                  <a:lnTo>
                    <a:pt x="12868" y="2573"/>
                  </a:lnTo>
                  <a:lnTo>
                    <a:pt x="12860" y="2582"/>
                  </a:lnTo>
                  <a:lnTo>
                    <a:pt x="12851" y="2590"/>
                  </a:lnTo>
                  <a:lnTo>
                    <a:pt x="12831" y="2603"/>
                  </a:lnTo>
                  <a:lnTo>
                    <a:pt x="12808" y="2611"/>
                  </a:lnTo>
                  <a:lnTo>
                    <a:pt x="12796" y="2614"/>
                  </a:lnTo>
                  <a:lnTo>
                    <a:pt x="12784" y="2615"/>
                  </a:lnTo>
                  <a:lnTo>
                    <a:pt x="12764" y="2612"/>
                  </a:lnTo>
                  <a:lnTo>
                    <a:pt x="12745" y="2606"/>
                  </a:lnTo>
                  <a:lnTo>
                    <a:pt x="12727" y="2596"/>
                  </a:lnTo>
                  <a:lnTo>
                    <a:pt x="12711" y="2582"/>
                  </a:lnTo>
                  <a:lnTo>
                    <a:pt x="12697" y="2567"/>
                  </a:lnTo>
                  <a:lnTo>
                    <a:pt x="12684" y="2550"/>
                  </a:lnTo>
                  <a:lnTo>
                    <a:pt x="12674" y="2532"/>
                  </a:lnTo>
                  <a:lnTo>
                    <a:pt x="12664" y="2513"/>
                  </a:lnTo>
                  <a:lnTo>
                    <a:pt x="12478" y="1983"/>
                  </a:lnTo>
                  <a:lnTo>
                    <a:pt x="12293" y="1452"/>
                  </a:lnTo>
                  <a:lnTo>
                    <a:pt x="12108" y="922"/>
                  </a:lnTo>
                  <a:lnTo>
                    <a:pt x="11923" y="393"/>
                  </a:lnTo>
                  <a:lnTo>
                    <a:pt x="11738" y="921"/>
                  </a:lnTo>
                  <a:lnTo>
                    <a:pt x="11553" y="1449"/>
                  </a:lnTo>
                  <a:lnTo>
                    <a:pt x="11368" y="1977"/>
                  </a:lnTo>
                  <a:lnTo>
                    <a:pt x="11184" y="2506"/>
                  </a:lnTo>
                  <a:lnTo>
                    <a:pt x="11175" y="2528"/>
                  </a:lnTo>
                  <a:lnTo>
                    <a:pt x="11164" y="2549"/>
                  </a:lnTo>
                  <a:lnTo>
                    <a:pt x="11158" y="2558"/>
                  </a:lnTo>
                  <a:lnTo>
                    <a:pt x="11151" y="2567"/>
                  </a:lnTo>
                  <a:lnTo>
                    <a:pt x="11136" y="2584"/>
                  </a:lnTo>
                  <a:lnTo>
                    <a:pt x="11120" y="2597"/>
                  </a:lnTo>
                  <a:lnTo>
                    <a:pt x="11101" y="2606"/>
                  </a:lnTo>
                  <a:lnTo>
                    <a:pt x="11081" y="2612"/>
                  </a:lnTo>
                  <a:lnTo>
                    <a:pt x="11059" y="2615"/>
                  </a:lnTo>
                  <a:lnTo>
                    <a:pt x="11034" y="2611"/>
                  </a:lnTo>
                  <a:lnTo>
                    <a:pt x="11011" y="2603"/>
                  </a:lnTo>
                  <a:lnTo>
                    <a:pt x="10991" y="2588"/>
                  </a:lnTo>
                  <a:lnTo>
                    <a:pt x="10981" y="2580"/>
                  </a:lnTo>
                  <a:lnTo>
                    <a:pt x="10973" y="2570"/>
                  </a:lnTo>
                  <a:lnTo>
                    <a:pt x="10965" y="2561"/>
                  </a:lnTo>
                  <a:lnTo>
                    <a:pt x="10958" y="2550"/>
                  </a:lnTo>
                  <a:lnTo>
                    <a:pt x="10946" y="2526"/>
                  </a:lnTo>
                  <a:lnTo>
                    <a:pt x="10942" y="2513"/>
                  </a:lnTo>
                  <a:lnTo>
                    <a:pt x="10939" y="2500"/>
                  </a:lnTo>
                  <a:lnTo>
                    <a:pt x="10937" y="2486"/>
                  </a:lnTo>
                  <a:lnTo>
                    <a:pt x="10937" y="2473"/>
                  </a:lnTo>
                  <a:lnTo>
                    <a:pt x="10937" y="2455"/>
                  </a:lnTo>
                  <a:lnTo>
                    <a:pt x="10939" y="2438"/>
                  </a:lnTo>
                  <a:lnTo>
                    <a:pt x="10943" y="2423"/>
                  </a:lnTo>
                  <a:lnTo>
                    <a:pt x="10949" y="2407"/>
                  </a:lnTo>
                  <a:lnTo>
                    <a:pt x="11155" y="1840"/>
                  </a:lnTo>
                  <a:lnTo>
                    <a:pt x="11361" y="1272"/>
                  </a:lnTo>
                  <a:lnTo>
                    <a:pt x="11567" y="705"/>
                  </a:lnTo>
                  <a:lnTo>
                    <a:pt x="11773" y="138"/>
                  </a:lnTo>
                  <a:lnTo>
                    <a:pt x="11783" y="112"/>
                  </a:lnTo>
                  <a:lnTo>
                    <a:pt x="11796" y="88"/>
                  </a:lnTo>
                  <a:lnTo>
                    <a:pt x="11810" y="68"/>
                  </a:lnTo>
                  <a:lnTo>
                    <a:pt x="11826" y="50"/>
                  </a:lnTo>
                  <a:lnTo>
                    <a:pt x="11845" y="37"/>
                  </a:lnTo>
                  <a:lnTo>
                    <a:pt x="11865" y="26"/>
                  </a:lnTo>
                  <a:lnTo>
                    <a:pt x="11888" y="20"/>
                  </a:lnTo>
                  <a:lnTo>
                    <a:pt x="11914" y="18"/>
                  </a:lnTo>
                  <a:close/>
                  <a:moveTo>
                    <a:pt x="14795" y="2617"/>
                  </a:moveTo>
                  <a:lnTo>
                    <a:pt x="14768" y="2614"/>
                  </a:lnTo>
                  <a:lnTo>
                    <a:pt x="14755" y="2609"/>
                  </a:lnTo>
                  <a:lnTo>
                    <a:pt x="14743" y="2604"/>
                  </a:lnTo>
                  <a:lnTo>
                    <a:pt x="14720" y="2590"/>
                  </a:lnTo>
                  <a:lnTo>
                    <a:pt x="14700" y="2569"/>
                  </a:lnTo>
                  <a:lnTo>
                    <a:pt x="14692" y="2558"/>
                  </a:lnTo>
                  <a:lnTo>
                    <a:pt x="14684" y="2545"/>
                  </a:lnTo>
                  <a:lnTo>
                    <a:pt x="14677" y="2532"/>
                  </a:lnTo>
                  <a:lnTo>
                    <a:pt x="14671" y="2518"/>
                  </a:lnTo>
                  <a:lnTo>
                    <a:pt x="14664" y="2488"/>
                  </a:lnTo>
                  <a:lnTo>
                    <a:pt x="14661" y="2455"/>
                  </a:lnTo>
                  <a:lnTo>
                    <a:pt x="14664" y="2423"/>
                  </a:lnTo>
                  <a:lnTo>
                    <a:pt x="14667" y="2407"/>
                  </a:lnTo>
                  <a:lnTo>
                    <a:pt x="14671" y="2393"/>
                  </a:lnTo>
                  <a:lnTo>
                    <a:pt x="14684" y="2365"/>
                  </a:lnTo>
                  <a:lnTo>
                    <a:pt x="14700" y="2341"/>
                  </a:lnTo>
                  <a:lnTo>
                    <a:pt x="14710" y="2330"/>
                  </a:lnTo>
                  <a:lnTo>
                    <a:pt x="14720" y="2322"/>
                  </a:lnTo>
                  <a:lnTo>
                    <a:pt x="14731" y="2314"/>
                  </a:lnTo>
                  <a:lnTo>
                    <a:pt x="14743" y="2307"/>
                  </a:lnTo>
                  <a:lnTo>
                    <a:pt x="14768" y="2297"/>
                  </a:lnTo>
                  <a:lnTo>
                    <a:pt x="14795" y="2295"/>
                  </a:lnTo>
                  <a:lnTo>
                    <a:pt x="14822" y="2297"/>
                  </a:lnTo>
                  <a:lnTo>
                    <a:pt x="14835" y="2302"/>
                  </a:lnTo>
                  <a:lnTo>
                    <a:pt x="14848" y="2307"/>
                  </a:lnTo>
                  <a:lnTo>
                    <a:pt x="14871" y="2322"/>
                  </a:lnTo>
                  <a:lnTo>
                    <a:pt x="14890" y="2341"/>
                  </a:lnTo>
                  <a:lnTo>
                    <a:pt x="14899" y="2353"/>
                  </a:lnTo>
                  <a:lnTo>
                    <a:pt x="14907" y="2365"/>
                  </a:lnTo>
                  <a:lnTo>
                    <a:pt x="14914" y="2378"/>
                  </a:lnTo>
                  <a:lnTo>
                    <a:pt x="14919" y="2393"/>
                  </a:lnTo>
                  <a:lnTo>
                    <a:pt x="14927" y="2423"/>
                  </a:lnTo>
                  <a:lnTo>
                    <a:pt x="14930" y="2455"/>
                  </a:lnTo>
                  <a:lnTo>
                    <a:pt x="14927" y="2488"/>
                  </a:lnTo>
                  <a:lnTo>
                    <a:pt x="14924" y="2503"/>
                  </a:lnTo>
                  <a:lnTo>
                    <a:pt x="14919" y="2518"/>
                  </a:lnTo>
                  <a:lnTo>
                    <a:pt x="14907" y="2545"/>
                  </a:lnTo>
                  <a:lnTo>
                    <a:pt x="14890" y="2569"/>
                  </a:lnTo>
                  <a:lnTo>
                    <a:pt x="14881" y="2580"/>
                  </a:lnTo>
                  <a:lnTo>
                    <a:pt x="14871" y="2590"/>
                  </a:lnTo>
                  <a:lnTo>
                    <a:pt x="14859" y="2597"/>
                  </a:lnTo>
                  <a:lnTo>
                    <a:pt x="14848" y="2604"/>
                  </a:lnTo>
                  <a:lnTo>
                    <a:pt x="14822" y="2614"/>
                  </a:lnTo>
                  <a:lnTo>
                    <a:pt x="14795" y="2617"/>
                  </a:lnTo>
                  <a:close/>
                  <a:moveTo>
                    <a:pt x="8405" y="2622"/>
                  </a:moveTo>
                  <a:lnTo>
                    <a:pt x="8347" y="2621"/>
                  </a:lnTo>
                  <a:lnTo>
                    <a:pt x="8290" y="2616"/>
                  </a:lnTo>
                  <a:lnTo>
                    <a:pt x="8235" y="2610"/>
                  </a:lnTo>
                  <a:lnTo>
                    <a:pt x="8180" y="2600"/>
                  </a:lnTo>
                  <a:lnTo>
                    <a:pt x="8127" y="2588"/>
                  </a:lnTo>
                  <a:lnTo>
                    <a:pt x="8074" y="2573"/>
                  </a:lnTo>
                  <a:lnTo>
                    <a:pt x="8023" y="2556"/>
                  </a:lnTo>
                  <a:lnTo>
                    <a:pt x="7972" y="2536"/>
                  </a:lnTo>
                  <a:lnTo>
                    <a:pt x="7923" y="2513"/>
                  </a:lnTo>
                  <a:lnTo>
                    <a:pt x="7874" y="2488"/>
                  </a:lnTo>
                  <a:lnTo>
                    <a:pt x="7826" y="2459"/>
                  </a:lnTo>
                  <a:lnTo>
                    <a:pt x="7779" y="2429"/>
                  </a:lnTo>
                  <a:lnTo>
                    <a:pt x="7732" y="2395"/>
                  </a:lnTo>
                  <a:lnTo>
                    <a:pt x="7686" y="2359"/>
                  </a:lnTo>
                  <a:lnTo>
                    <a:pt x="7640" y="2321"/>
                  </a:lnTo>
                  <a:lnTo>
                    <a:pt x="7596" y="2280"/>
                  </a:lnTo>
                  <a:lnTo>
                    <a:pt x="7577" y="2260"/>
                  </a:lnTo>
                  <a:lnTo>
                    <a:pt x="7569" y="2248"/>
                  </a:lnTo>
                  <a:lnTo>
                    <a:pt x="7562" y="2235"/>
                  </a:lnTo>
                  <a:lnTo>
                    <a:pt x="7557" y="2220"/>
                  </a:lnTo>
                  <a:lnTo>
                    <a:pt x="7553" y="2205"/>
                  </a:lnTo>
                  <a:lnTo>
                    <a:pt x="7551" y="2188"/>
                  </a:lnTo>
                  <a:lnTo>
                    <a:pt x="7550" y="2171"/>
                  </a:lnTo>
                  <a:lnTo>
                    <a:pt x="7552" y="2141"/>
                  </a:lnTo>
                  <a:lnTo>
                    <a:pt x="7559" y="2115"/>
                  </a:lnTo>
                  <a:lnTo>
                    <a:pt x="7570" y="2091"/>
                  </a:lnTo>
                  <a:lnTo>
                    <a:pt x="7584" y="2069"/>
                  </a:lnTo>
                  <a:lnTo>
                    <a:pt x="7601" y="2052"/>
                  </a:lnTo>
                  <a:lnTo>
                    <a:pt x="7621" y="2039"/>
                  </a:lnTo>
                  <a:lnTo>
                    <a:pt x="7642" y="2032"/>
                  </a:lnTo>
                  <a:lnTo>
                    <a:pt x="7654" y="2029"/>
                  </a:lnTo>
                  <a:lnTo>
                    <a:pt x="7666" y="2028"/>
                  </a:lnTo>
                  <a:lnTo>
                    <a:pt x="7688" y="2031"/>
                  </a:lnTo>
                  <a:lnTo>
                    <a:pt x="7698" y="2034"/>
                  </a:lnTo>
                  <a:lnTo>
                    <a:pt x="7708" y="2038"/>
                  </a:lnTo>
                  <a:lnTo>
                    <a:pt x="7717" y="2043"/>
                  </a:lnTo>
                  <a:lnTo>
                    <a:pt x="7725" y="2049"/>
                  </a:lnTo>
                  <a:lnTo>
                    <a:pt x="7739" y="2062"/>
                  </a:lnTo>
                  <a:lnTo>
                    <a:pt x="7777" y="2098"/>
                  </a:lnTo>
                  <a:lnTo>
                    <a:pt x="7815" y="2133"/>
                  </a:lnTo>
                  <a:lnTo>
                    <a:pt x="7853" y="2165"/>
                  </a:lnTo>
                  <a:lnTo>
                    <a:pt x="7891" y="2195"/>
                  </a:lnTo>
                  <a:lnTo>
                    <a:pt x="7930" y="2221"/>
                  </a:lnTo>
                  <a:lnTo>
                    <a:pt x="7969" y="2247"/>
                  </a:lnTo>
                  <a:lnTo>
                    <a:pt x="8009" y="2269"/>
                  </a:lnTo>
                  <a:lnTo>
                    <a:pt x="8050" y="2289"/>
                  </a:lnTo>
                  <a:lnTo>
                    <a:pt x="8091" y="2307"/>
                  </a:lnTo>
                  <a:lnTo>
                    <a:pt x="8134" y="2322"/>
                  </a:lnTo>
                  <a:lnTo>
                    <a:pt x="8177" y="2335"/>
                  </a:lnTo>
                  <a:lnTo>
                    <a:pt x="8222" y="2345"/>
                  </a:lnTo>
                  <a:lnTo>
                    <a:pt x="8268" y="2353"/>
                  </a:lnTo>
                  <a:lnTo>
                    <a:pt x="8315" y="2359"/>
                  </a:lnTo>
                  <a:lnTo>
                    <a:pt x="8364" y="2363"/>
                  </a:lnTo>
                  <a:lnTo>
                    <a:pt x="8414" y="2364"/>
                  </a:lnTo>
                  <a:lnTo>
                    <a:pt x="8466" y="2362"/>
                  </a:lnTo>
                  <a:lnTo>
                    <a:pt x="8517" y="2356"/>
                  </a:lnTo>
                  <a:lnTo>
                    <a:pt x="8564" y="2345"/>
                  </a:lnTo>
                  <a:lnTo>
                    <a:pt x="8609" y="2332"/>
                  </a:lnTo>
                  <a:lnTo>
                    <a:pt x="8631" y="2323"/>
                  </a:lnTo>
                  <a:lnTo>
                    <a:pt x="8651" y="2314"/>
                  </a:lnTo>
                  <a:lnTo>
                    <a:pt x="8691" y="2293"/>
                  </a:lnTo>
                  <a:lnTo>
                    <a:pt x="8727" y="2268"/>
                  </a:lnTo>
                  <a:lnTo>
                    <a:pt x="8760" y="2242"/>
                  </a:lnTo>
                  <a:lnTo>
                    <a:pt x="8789" y="2211"/>
                  </a:lnTo>
                  <a:lnTo>
                    <a:pt x="8815" y="2178"/>
                  </a:lnTo>
                  <a:lnTo>
                    <a:pt x="8827" y="2160"/>
                  </a:lnTo>
                  <a:lnTo>
                    <a:pt x="8838" y="2142"/>
                  </a:lnTo>
                  <a:lnTo>
                    <a:pt x="8856" y="2104"/>
                  </a:lnTo>
                  <a:lnTo>
                    <a:pt x="8871" y="2063"/>
                  </a:lnTo>
                  <a:lnTo>
                    <a:pt x="8882" y="2021"/>
                  </a:lnTo>
                  <a:lnTo>
                    <a:pt x="8885" y="1999"/>
                  </a:lnTo>
                  <a:lnTo>
                    <a:pt x="8888" y="1977"/>
                  </a:lnTo>
                  <a:lnTo>
                    <a:pt x="8890" y="1930"/>
                  </a:lnTo>
                  <a:lnTo>
                    <a:pt x="8890" y="1923"/>
                  </a:lnTo>
                  <a:lnTo>
                    <a:pt x="8889" y="1879"/>
                  </a:lnTo>
                  <a:lnTo>
                    <a:pt x="8885" y="1839"/>
                  </a:lnTo>
                  <a:lnTo>
                    <a:pt x="8877" y="1800"/>
                  </a:lnTo>
                  <a:lnTo>
                    <a:pt x="8866" y="1763"/>
                  </a:lnTo>
                  <a:lnTo>
                    <a:pt x="8860" y="1745"/>
                  </a:lnTo>
                  <a:lnTo>
                    <a:pt x="8852" y="1728"/>
                  </a:lnTo>
                  <a:lnTo>
                    <a:pt x="8833" y="1695"/>
                  </a:lnTo>
                  <a:lnTo>
                    <a:pt x="8822" y="1679"/>
                  </a:lnTo>
                  <a:lnTo>
                    <a:pt x="8809" y="1664"/>
                  </a:lnTo>
                  <a:lnTo>
                    <a:pt x="8781" y="1635"/>
                  </a:lnTo>
                  <a:lnTo>
                    <a:pt x="8747" y="1606"/>
                  </a:lnTo>
                  <a:lnTo>
                    <a:pt x="8708" y="1578"/>
                  </a:lnTo>
                  <a:lnTo>
                    <a:pt x="8662" y="1553"/>
                  </a:lnTo>
                  <a:lnTo>
                    <a:pt x="8611" y="1528"/>
                  </a:lnTo>
                  <a:lnTo>
                    <a:pt x="8552" y="1505"/>
                  </a:lnTo>
                  <a:lnTo>
                    <a:pt x="8487" y="1482"/>
                  </a:lnTo>
                  <a:lnTo>
                    <a:pt x="8415" y="1460"/>
                  </a:lnTo>
                  <a:lnTo>
                    <a:pt x="8334" y="1438"/>
                  </a:lnTo>
                  <a:lnTo>
                    <a:pt x="8289" y="1426"/>
                  </a:lnTo>
                  <a:lnTo>
                    <a:pt x="8245" y="1414"/>
                  </a:lnTo>
                  <a:lnTo>
                    <a:pt x="8162" y="1388"/>
                  </a:lnTo>
                  <a:lnTo>
                    <a:pt x="8123" y="1373"/>
                  </a:lnTo>
                  <a:lnTo>
                    <a:pt x="8086" y="1359"/>
                  </a:lnTo>
                  <a:lnTo>
                    <a:pt x="8015" y="1329"/>
                  </a:lnTo>
                  <a:lnTo>
                    <a:pt x="7950" y="1295"/>
                  </a:lnTo>
                  <a:lnTo>
                    <a:pt x="7920" y="1278"/>
                  </a:lnTo>
                  <a:lnTo>
                    <a:pt x="7891" y="1259"/>
                  </a:lnTo>
                  <a:lnTo>
                    <a:pt x="7864" y="1241"/>
                  </a:lnTo>
                  <a:lnTo>
                    <a:pt x="7838" y="1221"/>
                  </a:lnTo>
                  <a:lnTo>
                    <a:pt x="7814" y="1200"/>
                  </a:lnTo>
                  <a:lnTo>
                    <a:pt x="7791" y="1180"/>
                  </a:lnTo>
                  <a:lnTo>
                    <a:pt x="7770" y="1157"/>
                  </a:lnTo>
                  <a:lnTo>
                    <a:pt x="7750" y="1135"/>
                  </a:lnTo>
                  <a:lnTo>
                    <a:pt x="7731" y="1111"/>
                  </a:lnTo>
                  <a:lnTo>
                    <a:pt x="7714" y="1085"/>
                  </a:lnTo>
                  <a:lnTo>
                    <a:pt x="7699" y="1060"/>
                  </a:lnTo>
                  <a:lnTo>
                    <a:pt x="7684" y="1033"/>
                  </a:lnTo>
                  <a:lnTo>
                    <a:pt x="7672" y="1005"/>
                  </a:lnTo>
                  <a:lnTo>
                    <a:pt x="7660" y="976"/>
                  </a:lnTo>
                  <a:lnTo>
                    <a:pt x="7641" y="915"/>
                  </a:lnTo>
                  <a:lnTo>
                    <a:pt x="7634" y="883"/>
                  </a:lnTo>
                  <a:lnTo>
                    <a:pt x="7628" y="849"/>
                  </a:lnTo>
                  <a:lnTo>
                    <a:pt x="7623" y="814"/>
                  </a:lnTo>
                  <a:lnTo>
                    <a:pt x="7620" y="778"/>
                  </a:lnTo>
                  <a:lnTo>
                    <a:pt x="7618" y="741"/>
                  </a:lnTo>
                  <a:lnTo>
                    <a:pt x="7617" y="703"/>
                  </a:lnTo>
                  <a:lnTo>
                    <a:pt x="7617" y="695"/>
                  </a:lnTo>
                  <a:lnTo>
                    <a:pt x="7621" y="621"/>
                  </a:lnTo>
                  <a:lnTo>
                    <a:pt x="7625" y="585"/>
                  </a:lnTo>
                  <a:lnTo>
                    <a:pt x="7631" y="550"/>
                  </a:lnTo>
                  <a:lnTo>
                    <a:pt x="7638" y="516"/>
                  </a:lnTo>
                  <a:lnTo>
                    <a:pt x="7647" y="482"/>
                  </a:lnTo>
                  <a:lnTo>
                    <a:pt x="7658" y="450"/>
                  </a:lnTo>
                  <a:lnTo>
                    <a:pt x="7670" y="417"/>
                  </a:lnTo>
                  <a:lnTo>
                    <a:pt x="7698" y="356"/>
                  </a:lnTo>
                  <a:lnTo>
                    <a:pt x="7732" y="298"/>
                  </a:lnTo>
                  <a:lnTo>
                    <a:pt x="7751" y="272"/>
                  </a:lnTo>
                  <a:lnTo>
                    <a:pt x="7771" y="246"/>
                  </a:lnTo>
                  <a:lnTo>
                    <a:pt x="7816" y="198"/>
                  </a:lnTo>
                  <a:lnTo>
                    <a:pt x="7865" y="153"/>
                  </a:lnTo>
                  <a:lnTo>
                    <a:pt x="7891" y="133"/>
                  </a:lnTo>
                  <a:lnTo>
                    <a:pt x="7918" y="114"/>
                  </a:lnTo>
                  <a:lnTo>
                    <a:pt x="7947" y="97"/>
                  </a:lnTo>
                  <a:lnTo>
                    <a:pt x="7976" y="80"/>
                  </a:lnTo>
                  <a:lnTo>
                    <a:pt x="8007" y="66"/>
                  </a:lnTo>
                  <a:lnTo>
                    <a:pt x="8038" y="52"/>
                  </a:lnTo>
                  <a:lnTo>
                    <a:pt x="8103" y="30"/>
                  </a:lnTo>
                  <a:lnTo>
                    <a:pt x="8172" y="13"/>
                  </a:lnTo>
                  <a:lnTo>
                    <a:pt x="8208" y="7"/>
                  </a:lnTo>
                  <a:lnTo>
                    <a:pt x="8244" y="3"/>
                  </a:lnTo>
                  <a:lnTo>
                    <a:pt x="8281" y="1"/>
                  </a:lnTo>
                  <a:lnTo>
                    <a:pt x="8319" y="0"/>
                  </a:lnTo>
                  <a:lnTo>
                    <a:pt x="8371" y="1"/>
                  </a:lnTo>
                  <a:lnTo>
                    <a:pt x="8421" y="3"/>
                  </a:lnTo>
                  <a:lnTo>
                    <a:pt x="8470" y="8"/>
                  </a:lnTo>
                  <a:lnTo>
                    <a:pt x="8517" y="15"/>
                  </a:lnTo>
                  <a:lnTo>
                    <a:pt x="8562" y="24"/>
                  </a:lnTo>
                  <a:lnTo>
                    <a:pt x="8607" y="34"/>
                  </a:lnTo>
                  <a:lnTo>
                    <a:pt x="8650" y="48"/>
                  </a:lnTo>
                  <a:lnTo>
                    <a:pt x="8692" y="62"/>
                  </a:lnTo>
                  <a:lnTo>
                    <a:pt x="8773" y="98"/>
                  </a:lnTo>
                  <a:lnTo>
                    <a:pt x="8851" y="141"/>
                  </a:lnTo>
                  <a:lnTo>
                    <a:pt x="8889" y="165"/>
                  </a:lnTo>
                  <a:lnTo>
                    <a:pt x="8926" y="192"/>
                  </a:lnTo>
                  <a:lnTo>
                    <a:pt x="8963" y="220"/>
                  </a:lnTo>
                  <a:lnTo>
                    <a:pt x="9000" y="250"/>
                  </a:lnTo>
                  <a:lnTo>
                    <a:pt x="9018" y="271"/>
                  </a:lnTo>
                  <a:lnTo>
                    <a:pt x="9035" y="296"/>
                  </a:lnTo>
                  <a:lnTo>
                    <a:pt x="9042" y="312"/>
                  </a:lnTo>
                  <a:lnTo>
                    <a:pt x="9047" y="328"/>
                  </a:lnTo>
                  <a:lnTo>
                    <a:pt x="9051" y="348"/>
                  </a:lnTo>
                  <a:lnTo>
                    <a:pt x="9052" y="367"/>
                  </a:lnTo>
                  <a:lnTo>
                    <a:pt x="9050" y="396"/>
                  </a:lnTo>
                  <a:lnTo>
                    <a:pt x="9043" y="421"/>
                  </a:lnTo>
                  <a:lnTo>
                    <a:pt x="9032" y="445"/>
                  </a:lnTo>
                  <a:lnTo>
                    <a:pt x="9018" y="465"/>
                  </a:lnTo>
                  <a:lnTo>
                    <a:pt x="9001" y="482"/>
                  </a:lnTo>
                  <a:lnTo>
                    <a:pt x="8981" y="495"/>
                  </a:lnTo>
                  <a:lnTo>
                    <a:pt x="8959" y="502"/>
                  </a:lnTo>
                  <a:lnTo>
                    <a:pt x="8948" y="505"/>
                  </a:lnTo>
                  <a:lnTo>
                    <a:pt x="8936" y="506"/>
                  </a:lnTo>
                  <a:lnTo>
                    <a:pt x="8916" y="505"/>
                  </a:lnTo>
                  <a:lnTo>
                    <a:pt x="8899" y="500"/>
                  </a:lnTo>
                  <a:lnTo>
                    <a:pt x="8882" y="492"/>
                  </a:lnTo>
                  <a:lnTo>
                    <a:pt x="8866" y="480"/>
                  </a:lnTo>
                  <a:lnTo>
                    <a:pt x="8798" y="426"/>
                  </a:lnTo>
                  <a:lnTo>
                    <a:pt x="8731" y="379"/>
                  </a:lnTo>
                  <a:lnTo>
                    <a:pt x="8698" y="360"/>
                  </a:lnTo>
                  <a:lnTo>
                    <a:pt x="8664" y="340"/>
                  </a:lnTo>
                  <a:lnTo>
                    <a:pt x="8630" y="325"/>
                  </a:lnTo>
                  <a:lnTo>
                    <a:pt x="8596" y="310"/>
                  </a:lnTo>
                  <a:lnTo>
                    <a:pt x="8562" y="297"/>
                  </a:lnTo>
                  <a:lnTo>
                    <a:pt x="8528" y="286"/>
                  </a:lnTo>
                  <a:lnTo>
                    <a:pt x="8458" y="271"/>
                  </a:lnTo>
                  <a:lnTo>
                    <a:pt x="8422" y="265"/>
                  </a:lnTo>
                  <a:lnTo>
                    <a:pt x="8386" y="261"/>
                  </a:lnTo>
                  <a:lnTo>
                    <a:pt x="8313" y="258"/>
                  </a:lnTo>
                  <a:lnTo>
                    <a:pt x="8262" y="260"/>
                  </a:lnTo>
                  <a:lnTo>
                    <a:pt x="8214" y="266"/>
                  </a:lnTo>
                  <a:lnTo>
                    <a:pt x="8168" y="276"/>
                  </a:lnTo>
                  <a:lnTo>
                    <a:pt x="8125" y="290"/>
                  </a:lnTo>
                  <a:lnTo>
                    <a:pt x="8084" y="307"/>
                  </a:lnTo>
                  <a:lnTo>
                    <a:pt x="8047" y="327"/>
                  </a:lnTo>
                  <a:lnTo>
                    <a:pt x="8012" y="351"/>
                  </a:lnTo>
                  <a:lnTo>
                    <a:pt x="7981" y="378"/>
                  </a:lnTo>
                  <a:lnTo>
                    <a:pt x="7953" y="406"/>
                  </a:lnTo>
                  <a:lnTo>
                    <a:pt x="7929" y="439"/>
                  </a:lnTo>
                  <a:lnTo>
                    <a:pt x="7907" y="472"/>
                  </a:lnTo>
                  <a:lnTo>
                    <a:pt x="7890" y="508"/>
                  </a:lnTo>
                  <a:lnTo>
                    <a:pt x="7876" y="547"/>
                  </a:lnTo>
                  <a:lnTo>
                    <a:pt x="7866" y="586"/>
                  </a:lnTo>
                  <a:lnTo>
                    <a:pt x="7860" y="627"/>
                  </a:lnTo>
                  <a:lnTo>
                    <a:pt x="7858" y="669"/>
                  </a:lnTo>
                  <a:lnTo>
                    <a:pt x="7858" y="676"/>
                  </a:lnTo>
                  <a:lnTo>
                    <a:pt x="7859" y="721"/>
                  </a:lnTo>
                  <a:lnTo>
                    <a:pt x="7864" y="763"/>
                  </a:lnTo>
                  <a:lnTo>
                    <a:pt x="7867" y="782"/>
                  </a:lnTo>
                  <a:lnTo>
                    <a:pt x="7871" y="801"/>
                  </a:lnTo>
                  <a:lnTo>
                    <a:pt x="7882" y="838"/>
                  </a:lnTo>
                  <a:lnTo>
                    <a:pt x="7898" y="874"/>
                  </a:lnTo>
                  <a:lnTo>
                    <a:pt x="7907" y="891"/>
                  </a:lnTo>
                  <a:lnTo>
                    <a:pt x="7917" y="908"/>
                  </a:lnTo>
                  <a:lnTo>
                    <a:pt x="7942" y="939"/>
                  </a:lnTo>
                  <a:lnTo>
                    <a:pt x="7956" y="955"/>
                  </a:lnTo>
                  <a:lnTo>
                    <a:pt x="7972" y="970"/>
                  </a:lnTo>
                  <a:lnTo>
                    <a:pt x="8007" y="999"/>
                  </a:lnTo>
                  <a:lnTo>
                    <a:pt x="8048" y="1027"/>
                  </a:lnTo>
                  <a:lnTo>
                    <a:pt x="8095" y="1053"/>
                  </a:lnTo>
                  <a:lnTo>
                    <a:pt x="8149" y="1078"/>
                  </a:lnTo>
                  <a:lnTo>
                    <a:pt x="8179" y="1090"/>
                  </a:lnTo>
                  <a:lnTo>
                    <a:pt x="8210" y="1102"/>
                  </a:lnTo>
                  <a:lnTo>
                    <a:pt x="8278" y="1126"/>
                  </a:lnTo>
                  <a:lnTo>
                    <a:pt x="8354" y="1150"/>
                  </a:lnTo>
                  <a:lnTo>
                    <a:pt x="8438" y="1173"/>
                  </a:lnTo>
                  <a:lnTo>
                    <a:pt x="8525" y="1197"/>
                  </a:lnTo>
                  <a:lnTo>
                    <a:pt x="8605" y="1223"/>
                  </a:lnTo>
                  <a:lnTo>
                    <a:pt x="8679" y="1252"/>
                  </a:lnTo>
                  <a:lnTo>
                    <a:pt x="8748" y="1282"/>
                  </a:lnTo>
                  <a:lnTo>
                    <a:pt x="8811" y="1316"/>
                  </a:lnTo>
                  <a:lnTo>
                    <a:pt x="8868" y="1352"/>
                  </a:lnTo>
                  <a:lnTo>
                    <a:pt x="8894" y="1371"/>
                  </a:lnTo>
                  <a:lnTo>
                    <a:pt x="8919" y="1391"/>
                  </a:lnTo>
                  <a:lnTo>
                    <a:pt x="8965" y="1433"/>
                  </a:lnTo>
                  <a:lnTo>
                    <a:pt x="8986" y="1456"/>
                  </a:lnTo>
                  <a:lnTo>
                    <a:pt x="9005" y="1479"/>
                  </a:lnTo>
                  <a:lnTo>
                    <a:pt x="9040" y="1527"/>
                  </a:lnTo>
                  <a:lnTo>
                    <a:pt x="9055" y="1552"/>
                  </a:lnTo>
                  <a:lnTo>
                    <a:pt x="9069" y="1578"/>
                  </a:lnTo>
                  <a:lnTo>
                    <a:pt x="9081" y="1606"/>
                  </a:lnTo>
                  <a:lnTo>
                    <a:pt x="9092" y="1634"/>
                  </a:lnTo>
                  <a:lnTo>
                    <a:pt x="9102" y="1664"/>
                  </a:lnTo>
                  <a:lnTo>
                    <a:pt x="9111" y="1694"/>
                  </a:lnTo>
                  <a:lnTo>
                    <a:pt x="9118" y="1724"/>
                  </a:lnTo>
                  <a:lnTo>
                    <a:pt x="9124" y="1756"/>
                  </a:lnTo>
                  <a:lnTo>
                    <a:pt x="9132" y="1823"/>
                  </a:lnTo>
                  <a:lnTo>
                    <a:pt x="9134" y="1858"/>
                  </a:lnTo>
                  <a:lnTo>
                    <a:pt x="9134" y="1894"/>
                  </a:lnTo>
                  <a:lnTo>
                    <a:pt x="9134" y="1901"/>
                  </a:lnTo>
                  <a:lnTo>
                    <a:pt x="9133" y="1942"/>
                  </a:lnTo>
                  <a:lnTo>
                    <a:pt x="9131" y="1981"/>
                  </a:lnTo>
                  <a:lnTo>
                    <a:pt x="9126" y="2020"/>
                  </a:lnTo>
                  <a:lnTo>
                    <a:pt x="9120" y="2058"/>
                  </a:lnTo>
                  <a:lnTo>
                    <a:pt x="9113" y="2094"/>
                  </a:lnTo>
                  <a:lnTo>
                    <a:pt x="9103" y="2130"/>
                  </a:lnTo>
                  <a:lnTo>
                    <a:pt x="9080" y="2199"/>
                  </a:lnTo>
                  <a:lnTo>
                    <a:pt x="9050" y="2262"/>
                  </a:lnTo>
                  <a:lnTo>
                    <a:pt x="9015" y="2321"/>
                  </a:lnTo>
                  <a:lnTo>
                    <a:pt x="8996" y="2350"/>
                  </a:lnTo>
                  <a:lnTo>
                    <a:pt x="8975" y="2376"/>
                  </a:lnTo>
                  <a:lnTo>
                    <a:pt x="8952" y="2401"/>
                  </a:lnTo>
                  <a:lnTo>
                    <a:pt x="8929" y="2425"/>
                  </a:lnTo>
                  <a:lnTo>
                    <a:pt x="8904" y="2448"/>
                  </a:lnTo>
                  <a:lnTo>
                    <a:pt x="8878" y="2470"/>
                  </a:lnTo>
                  <a:lnTo>
                    <a:pt x="8850" y="2490"/>
                  </a:lnTo>
                  <a:lnTo>
                    <a:pt x="8822" y="2509"/>
                  </a:lnTo>
                  <a:lnTo>
                    <a:pt x="8762" y="2543"/>
                  </a:lnTo>
                  <a:lnTo>
                    <a:pt x="8730" y="2557"/>
                  </a:lnTo>
                  <a:lnTo>
                    <a:pt x="8698" y="2570"/>
                  </a:lnTo>
                  <a:lnTo>
                    <a:pt x="8664" y="2582"/>
                  </a:lnTo>
                  <a:lnTo>
                    <a:pt x="8630" y="2593"/>
                  </a:lnTo>
                  <a:lnTo>
                    <a:pt x="8594" y="2602"/>
                  </a:lnTo>
                  <a:lnTo>
                    <a:pt x="8558" y="2609"/>
                  </a:lnTo>
                  <a:lnTo>
                    <a:pt x="8521" y="2615"/>
                  </a:lnTo>
                  <a:lnTo>
                    <a:pt x="8483" y="2618"/>
                  </a:lnTo>
                  <a:lnTo>
                    <a:pt x="8405" y="2622"/>
                  </a:lnTo>
                  <a:close/>
                  <a:moveTo>
                    <a:pt x="977" y="2615"/>
                  </a:moveTo>
                  <a:lnTo>
                    <a:pt x="952" y="2612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90"/>
                  </a:lnTo>
                  <a:lnTo>
                    <a:pt x="889" y="2582"/>
                  </a:lnTo>
                  <a:lnTo>
                    <a:pt x="873" y="2564"/>
                  </a:lnTo>
                  <a:lnTo>
                    <a:pt x="859" y="2544"/>
                  </a:lnTo>
                  <a:lnTo>
                    <a:pt x="847" y="2520"/>
                  </a:lnTo>
                  <a:lnTo>
                    <a:pt x="836" y="2495"/>
                  </a:lnTo>
                  <a:lnTo>
                    <a:pt x="630" y="1927"/>
                  </a:lnTo>
                  <a:lnTo>
                    <a:pt x="424" y="1360"/>
                  </a:lnTo>
                  <a:lnTo>
                    <a:pt x="218" y="793"/>
                  </a:lnTo>
                  <a:lnTo>
                    <a:pt x="12" y="225"/>
                  </a:lnTo>
                  <a:lnTo>
                    <a:pt x="6" y="210"/>
                  </a:lnTo>
                  <a:lnTo>
                    <a:pt x="3" y="194"/>
                  </a:lnTo>
                  <a:lnTo>
                    <a:pt x="1" y="177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6"/>
                  </a:lnTo>
                  <a:lnTo>
                    <a:pt x="21" y="82"/>
                  </a:lnTo>
                  <a:lnTo>
                    <a:pt x="36" y="62"/>
                  </a:lnTo>
                  <a:lnTo>
                    <a:pt x="54" y="44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0"/>
                  </a:lnTo>
                  <a:lnTo>
                    <a:pt x="164" y="26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6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2"/>
                  </a:lnTo>
                  <a:lnTo>
                    <a:pt x="801" y="1710"/>
                  </a:lnTo>
                  <a:lnTo>
                    <a:pt x="986" y="2239"/>
                  </a:lnTo>
                  <a:lnTo>
                    <a:pt x="1171" y="1709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0"/>
                  </a:lnTo>
                  <a:lnTo>
                    <a:pt x="1748" y="82"/>
                  </a:lnTo>
                  <a:lnTo>
                    <a:pt x="1760" y="66"/>
                  </a:lnTo>
                  <a:lnTo>
                    <a:pt x="1775" y="50"/>
                  </a:lnTo>
                  <a:lnTo>
                    <a:pt x="1791" y="37"/>
                  </a:lnTo>
                  <a:lnTo>
                    <a:pt x="1808" y="26"/>
                  </a:lnTo>
                  <a:lnTo>
                    <a:pt x="1827" y="20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30"/>
                  </a:lnTo>
                  <a:lnTo>
                    <a:pt x="1914" y="43"/>
                  </a:lnTo>
                  <a:lnTo>
                    <a:pt x="1931" y="60"/>
                  </a:lnTo>
                  <a:lnTo>
                    <a:pt x="1946" y="80"/>
                  </a:lnTo>
                  <a:lnTo>
                    <a:pt x="1957" y="104"/>
                  </a:lnTo>
                  <a:lnTo>
                    <a:pt x="1963" y="129"/>
                  </a:lnTo>
                  <a:lnTo>
                    <a:pt x="1965" y="142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4"/>
                  </a:lnTo>
                  <a:lnTo>
                    <a:pt x="1750" y="784"/>
                  </a:lnTo>
                  <a:lnTo>
                    <a:pt x="1543" y="1354"/>
                  </a:lnTo>
                  <a:lnTo>
                    <a:pt x="1336" y="1924"/>
                  </a:lnTo>
                  <a:lnTo>
                    <a:pt x="1130" y="2495"/>
                  </a:lnTo>
                  <a:lnTo>
                    <a:pt x="1118" y="2520"/>
                  </a:lnTo>
                  <a:lnTo>
                    <a:pt x="1106" y="2544"/>
                  </a:lnTo>
                  <a:lnTo>
                    <a:pt x="1091" y="2564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2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0"/>
                  </a:lnTo>
                  <a:lnTo>
                    <a:pt x="4762" y="26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0"/>
                  </a:lnTo>
                  <a:lnTo>
                    <a:pt x="4817" y="68"/>
                  </a:lnTo>
                  <a:lnTo>
                    <a:pt x="4831" y="88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7"/>
                  </a:lnTo>
                  <a:lnTo>
                    <a:pt x="5268" y="1277"/>
                  </a:lnTo>
                  <a:lnTo>
                    <a:pt x="5475" y="1847"/>
                  </a:lnTo>
                  <a:lnTo>
                    <a:pt x="5682" y="2418"/>
                  </a:lnTo>
                  <a:lnTo>
                    <a:pt x="5689" y="2446"/>
                  </a:lnTo>
                  <a:lnTo>
                    <a:pt x="5690" y="2460"/>
                  </a:lnTo>
                  <a:lnTo>
                    <a:pt x="5691" y="2476"/>
                  </a:lnTo>
                  <a:lnTo>
                    <a:pt x="5689" y="2503"/>
                  </a:lnTo>
                  <a:lnTo>
                    <a:pt x="5682" y="2528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1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2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2"/>
                  </a:lnTo>
                  <a:lnTo>
                    <a:pt x="5485" y="2567"/>
                  </a:lnTo>
                  <a:lnTo>
                    <a:pt x="5473" y="2550"/>
                  </a:lnTo>
                  <a:lnTo>
                    <a:pt x="5462" y="2532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2"/>
                  </a:lnTo>
                  <a:lnTo>
                    <a:pt x="4896" y="922"/>
                  </a:lnTo>
                  <a:lnTo>
                    <a:pt x="4711" y="393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8"/>
                  </a:lnTo>
                  <a:lnTo>
                    <a:pt x="3939" y="2567"/>
                  </a:lnTo>
                  <a:lnTo>
                    <a:pt x="3925" y="2584"/>
                  </a:lnTo>
                  <a:lnTo>
                    <a:pt x="3908" y="2597"/>
                  </a:lnTo>
                  <a:lnTo>
                    <a:pt x="3890" y="2606"/>
                  </a:lnTo>
                  <a:lnTo>
                    <a:pt x="3869" y="2612"/>
                  </a:lnTo>
                  <a:lnTo>
                    <a:pt x="3847" y="2615"/>
                  </a:lnTo>
                  <a:lnTo>
                    <a:pt x="3823" y="2611"/>
                  </a:lnTo>
                  <a:lnTo>
                    <a:pt x="3800" y="2603"/>
                  </a:lnTo>
                  <a:lnTo>
                    <a:pt x="3779" y="2588"/>
                  </a:lnTo>
                  <a:lnTo>
                    <a:pt x="3770" y="2580"/>
                  </a:lnTo>
                  <a:lnTo>
                    <a:pt x="3761" y="2570"/>
                  </a:lnTo>
                  <a:lnTo>
                    <a:pt x="3753" y="2561"/>
                  </a:lnTo>
                  <a:lnTo>
                    <a:pt x="3746" y="2550"/>
                  </a:lnTo>
                  <a:lnTo>
                    <a:pt x="3735" y="2526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6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8"/>
                  </a:lnTo>
                  <a:lnTo>
                    <a:pt x="3737" y="2407"/>
                  </a:lnTo>
                  <a:lnTo>
                    <a:pt x="3943" y="1840"/>
                  </a:lnTo>
                  <a:lnTo>
                    <a:pt x="4149" y="1272"/>
                  </a:lnTo>
                  <a:lnTo>
                    <a:pt x="4355" y="705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8"/>
                  </a:lnTo>
                  <a:lnTo>
                    <a:pt x="4598" y="68"/>
                  </a:lnTo>
                  <a:lnTo>
                    <a:pt x="4615" y="50"/>
                  </a:lnTo>
                  <a:lnTo>
                    <a:pt x="4633" y="37"/>
                  </a:lnTo>
                  <a:lnTo>
                    <a:pt x="4654" y="26"/>
                  </a:lnTo>
                  <a:lnTo>
                    <a:pt x="4677" y="20"/>
                  </a:lnTo>
                  <a:lnTo>
                    <a:pt x="4702" y="1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193969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wn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>
            <a:grpSpLocks noChangeAspect="1"/>
          </p:cNvGrpSpPr>
          <p:nvPr userDrawn="1"/>
        </p:nvGrpSpPr>
        <p:grpSpPr>
          <a:xfrm>
            <a:off x="1991430" y="3140960"/>
            <a:ext cx="5652000" cy="1818351"/>
            <a:chOff x="982663" y="187326"/>
            <a:chExt cx="5876925" cy="1890713"/>
          </a:xfrm>
        </p:grpSpPr>
        <p:sp>
          <p:nvSpPr>
            <p:cNvPr id="28" name="Freeform 6"/>
            <p:cNvSpPr>
              <a:spLocks noEditPoints="1"/>
            </p:cNvSpPr>
            <p:nvPr userDrawn="1"/>
          </p:nvSpPr>
          <p:spPr bwMode="auto">
            <a:xfrm>
              <a:off x="982663" y="187326"/>
              <a:ext cx="5876925" cy="693738"/>
            </a:xfrm>
            <a:custGeom>
              <a:avLst/>
              <a:gdLst>
                <a:gd name="T0" fmla="*/ 15644 w 18508"/>
                <a:gd name="T1" fmla="*/ 138 h 2623"/>
                <a:gd name="T2" fmla="*/ 16446 w 18508"/>
                <a:gd name="T3" fmla="*/ 2573 h 2623"/>
                <a:gd name="T4" fmla="*/ 16275 w 18508"/>
                <a:gd name="T5" fmla="*/ 2567 h 2623"/>
                <a:gd name="T6" fmla="*/ 14761 w 18508"/>
                <a:gd name="T7" fmla="*/ 2506 h 2623"/>
                <a:gd name="T8" fmla="*/ 14588 w 18508"/>
                <a:gd name="T9" fmla="*/ 2603 h 2623"/>
                <a:gd name="T10" fmla="*/ 14514 w 18508"/>
                <a:gd name="T11" fmla="*/ 2455 h 2623"/>
                <a:gd name="T12" fmla="*/ 15403 w 18508"/>
                <a:gd name="T13" fmla="*/ 51 h 2623"/>
                <a:gd name="T14" fmla="*/ 18269 w 18508"/>
                <a:gd name="T15" fmla="*/ 2558 h 2623"/>
                <a:gd name="T16" fmla="*/ 18288 w 18508"/>
                <a:gd name="T17" fmla="*/ 2331 h 2623"/>
                <a:gd name="T18" fmla="*/ 18477 w 18508"/>
                <a:gd name="T19" fmla="*/ 2353 h 2623"/>
                <a:gd name="T20" fmla="*/ 18459 w 18508"/>
                <a:gd name="T21" fmla="*/ 2581 h 2623"/>
                <a:gd name="T22" fmla="*/ 11755 w 18508"/>
                <a:gd name="T23" fmla="*/ 2588 h 2623"/>
                <a:gd name="T24" fmla="*/ 11224 w 18508"/>
                <a:gd name="T25" fmla="*/ 2281 h 2623"/>
                <a:gd name="T26" fmla="*/ 11212 w 18508"/>
                <a:gd name="T27" fmla="*/ 2070 h 2623"/>
                <a:gd name="T28" fmla="*/ 11367 w 18508"/>
                <a:gd name="T29" fmla="*/ 2061 h 2623"/>
                <a:gd name="T30" fmla="*/ 11805 w 18508"/>
                <a:gd name="T31" fmla="*/ 2335 h 2623"/>
                <a:gd name="T32" fmla="*/ 12280 w 18508"/>
                <a:gd name="T33" fmla="*/ 2314 h 2623"/>
                <a:gd name="T34" fmla="*/ 12516 w 18508"/>
                <a:gd name="T35" fmla="*/ 1977 h 2623"/>
                <a:gd name="T36" fmla="*/ 12437 w 18508"/>
                <a:gd name="T37" fmla="*/ 1664 h 2623"/>
                <a:gd name="T38" fmla="*/ 11873 w 18508"/>
                <a:gd name="T39" fmla="*/ 1413 h 2623"/>
                <a:gd name="T40" fmla="*/ 11419 w 18508"/>
                <a:gd name="T41" fmla="*/ 1179 h 2623"/>
                <a:gd name="T42" fmla="*/ 11256 w 18508"/>
                <a:gd name="T43" fmla="*/ 850 h 2623"/>
                <a:gd name="T44" fmla="*/ 11286 w 18508"/>
                <a:gd name="T45" fmla="*/ 449 h 2623"/>
                <a:gd name="T46" fmla="*/ 11604 w 18508"/>
                <a:gd name="T47" fmla="*/ 81 h 2623"/>
                <a:gd name="T48" fmla="*/ 12098 w 18508"/>
                <a:gd name="T49" fmla="*/ 9 h 2623"/>
                <a:gd name="T50" fmla="*/ 12628 w 18508"/>
                <a:gd name="T51" fmla="*/ 251 h 2623"/>
                <a:gd name="T52" fmla="*/ 12629 w 18508"/>
                <a:gd name="T53" fmla="*/ 482 h 2623"/>
                <a:gd name="T54" fmla="*/ 12326 w 18508"/>
                <a:gd name="T55" fmla="*/ 359 h 2623"/>
                <a:gd name="T56" fmla="*/ 11842 w 18508"/>
                <a:gd name="T57" fmla="*/ 267 h 2623"/>
                <a:gd name="T58" fmla="*/ 11504 w 18508"/>
                <a:gd name="T59" fmla="*/ 546 h 2623"/>
                <a:gd name="T60" fmla="*/ 11535 w 18508"/>
                <a:gd name="T61" fmla="*/ 892 h 2623"/>
                <a:gd name="T62" fmla="*/ 11906 w 18508"/>
                <a:gd name="T63" fmla="*/ 1127 h 2623"/>
                <a:gd name="T64" fmla="*/ 12593 w 18508"/>
                <a:gd name="T65" fmla="*/ 1434 h 2623"/>
                <a:gd name="T66" fmla="*/ 12752 w 18508"/>
                <a:gd name="T67" fmla="*/ 1756 h 2623"/>
                <a:gd name="T68" fmla="*/ 12708 w 18508"/>
                <a:gd name="T69" fmla="*/ 2198 h 2623"/>
                <a:gd name="T70" fmla="*/ 12390 w 18508"/>
                <a:gd name="T71" fmla="*/ 2543 h 2623"/>
                <a:gd name="T72" fmla="*/ 952 w 18508"/>
                <a:gd name="T73" fmla="*/ 2613 h 2623"/>
                <a:gd name="T74" fmla="*/ 218 w 18508"/>
                <a:gd name="T75" fmla="*/ 792 h 2623"/>
                <a:gd name="T76" fmla="*/ 75 w 18508"/>
                <a:gd name="T77" fmla="*/ 30 h 2623"/>
                <a:gd name="T78" fmla="*/ 247 w 18508"/>
                <a:gd name="T79" fmla="*/ 127 h 2623"/>
                <a:gd name="T80" fmla="*/ 1760 w 18508"/>
                <a:gd name="T81" fmla="*/ 65 h 2623"/>
                <a:gd name="T82" fmla="*/ 1957 w 18508"/>
                <a:gd name="T83" fmla="*/ 105 h 2623"/>
                <a:gd name="T84" fmla="*/ 1106 w 18508"/>
                <a:gd name="T85" fmla="*/ 2545 h 2623"/>
                <a:gd name="T86" fmla="*/ 4762 w 18508"/>
                <a:gd name="T87" fmla="*/ 27 h 2623"/>
                <a:gd name="T88" fmla="*/ 5682 w 18508"/>
                <a:gd name="T89" fmla="*/ 2419 h 2623"/>
                <a:gd name="T90" fmla="*/ 5596 w 18508"/>
                <a:gd name="T91" fmla="*/ 2612 h 2623"/>
                <a:gd name="T92" fmla="*/ 5267 w 18508"/>
                <a:gd name="T93" fmla="*/ 1983 h 2623"/>
                <a:gd name="T94" fmla="*/ 3939 w 18508"/>
                <a:gd name="T95" fmla="*/ 2567 h 2623"/>
                <a:gd name="T96" fmla="*/ 3753 w 18508"/>
                <a:gd name="T97" fmla="*/ 2561 h 2623"/>
                <a:gd name="T98" fmla="*/ 3943 w 18508"/>
                <a:gd name="T99" fmla="*/ 1840 h 2623"/>
                <a:gd name="T100" fmla="*/ 4702 w 18508"/>
                <a:gd name="T101" fmla="*/ 18 h 2623"/>
                <a:gd name="T102" fmla="*/ 8579 w 18508"/>
                <a:gd name="T103" fmla="*/ 138 h 2623"/>
                <a:gd name="T104" fmla="*/ 9382 w 18508"/>
                <a:gd name="T105" fmla="*/ 2573 h 2623"/>
                <a:gd name="T106" fmla="*/ 9210 w 18508"/>
                <a:gd name="T107" fmla="*/ 2567 h 2623"/>
                <a:gd name="T108" fmla="*/ 7697 w 18508"/>
                <a:gd name="T109" fmla="*/ 2506 h 2623"/>
                <a:gd name="T110" fmla="*/ 7524 w 18508"/>
                <a:gd name="T111" fmla="*/ 2603 h 2623"/>
                <a:gd name="T112" fmla="*/ 7450 w 18508"/>
                <a:gd name="T113" fmla="*/ 2455 h 2623"/>
                <a:gd name="T114" fmla="*/ 8339 w 18508"/>
                <a:gd name="T115" fmla="*/ 51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508" h="2623">
                  <a:moveTo>
                    <a:pt x="15491" y="18"/>
                  </a:moveTo>
                  <a:lnTo>
                    <a:pt x="15504" y="18"/>
                  </a:lnTo>
                  <a:lnTo>
                    <a:pt x="15529" y="21"/>
                  </a:lnTo>
                  <a:lnTo>
                    <a:pt x="15551" y="27"/>
                  </a:lnTo>
                  <a:lnTo>
                    <a:pt x="15562" y="31"/>
                  </a:lnTo>
                  <a:lnTo>
                    <a:pt x="15572" y="37"/>
                  </a:lnTo>
                  <a:lnTo>
                    <a:pt x="15590" y="51"/>
                  </a:lnTo>
                  <a:lnTo>
                    <a:pt x="15606" y="69"/>
                  </a:lnTo>
                  <a:lnTo>
                    <a:pt x="15620" y="89"/>
                  </a:lnTo>
                  <a:lnTo>
                    <a:pt x="15633" y="112"/>
                  </a:lnTo>
                  <a:lnTo>
                    <a:pt x="15644" y="138"/>
                  </a:lnTo>
                  <a:lnTo>
                    <a:pt x="15850" y="708"/>
                  </a:lnTo>
                  <a:lnTo>
                    <a:pt x="16057" y="1278"/>
                  </a:lnTo>
                  <a:lnTo>
                    <a:pt x="16264" y="1848"/>
                  </a:lnTo>
                  <a:lnTo>
                    <a:pt x="16471" y="2419"/>
                  </a:lnTo>
                  <a:lnTo>
                    <a:pt x="16478" y="2446"/>
                  </a:lnTo>
                  <a:lnTo>
                    <a:pt x="16480" y="2461"/>
                  </a:lnTo>
                  <a:lnTo>
                    <a:pt x="16480" y="2476"/>
                  </a:lnTo>
                  <a:lnTo>
                    <a:pt x="16478" y="2504"/>
                  </a:lnTo>
                  <a:lnTo>
                    <a:pt x="16471" y="2529"/>
                  </a:lnTo>
                  <a:lnTo>
                    <a:pt x="16460" y="2552"/>
                  </a:lnTo>
                  <a:lnTo>
                    <a:pt x="16446" y="2573"/>
                  </a:lnTo>
                  <a:lnTo>
                    <a:pt x="16438" y="2582"/>
                  </a:lnTo>
                  <a:lnTo>
                    <a:pt x="16429" y="2590"/>
                  </a:lnTo>
                  <a:lnTo>
                    <a:pt x="16408" y="2603"/>
                  </a:lnTo>
                  <a:lnTo>
                    <a:pt x="16386" y="2612"/>
                  </a:lnTo>
                  <a:lnTo>
                    <a:pt x="16374" y="2614"/>
                  </a:lnTo>
                  <a:lnTo>
                    <a:pt x="16361" y="2615"/>
                  </a:lnTo>
                  <a:lnTo>
                    <a:pt x="16341" y="2613"/>
                  </a:lnTo>
                  <a:lnTo>
                    <a:pt x="16323" y="2606"/>
                  </a:lnTo>
                  <a:lnTo>
                    <a:pt x="16305" y="2596"/>
                  </a:lnTo>
                  <a:lnTo>
                    <a:pt x="16289" y="2583"/>
                  </a:lnTo>
                  <a:lnTo>
                    <a:pt x="16275" y="2567"/>
                  </a:lnTo>
                  <a:lnTo>
                    <a:pt x="16262" y="2551"/>
                  </a:lnTo>
                  <a:lnTo>
                    <a:pt x="16251" y="2531"/>
                  </a:lnTo>
                  <a:lnTo>
                    <a:pt x="16242" y="2513"/>
                  </a:lnTo>
                  <a:lnTo>
                    <a:pt x="16056" y="1983"/>
                  </a:lnTo>
                  <a:lnTo>
                    <a:pt x="15871" y="1453"/>
                  </a:lnTo>
                  <a:lnTo>
                    <a:pt x="15685" y="923"/>
                  </a:lnTo>
                  <a:lnTo>
                    <a:pt x="15500" y="394"/>
                  </a:lnTo>
                  <a:lnTo>
                    <a:pt x="15314" y="921"/>
                  </a:lnTo>
                  <a:lnTo>
                    <a:pt x="15130" y="1449"/>
                  </a:lnTo>
                  <a:lnTo>
                    <a:pt x="14945" y="1977"/>
                  </a:lnTo>
                  <a:lnTo>
                    <a:pt x="14761" y="2506"/>
                  </a:lnTo>
                  <a:lnTo>
                    <a:pt x="14752" y="2528"/>
                  </a:lnTo>
                  <a:lnTo>
                    <a:pt x="14741" y="2549"/>
                  </a:lnTo>
                  <a:lnTo>
                    <a:pt x="14735" y="2559"/>
                  </a:lnTo>
                  <a:lnTo>
                    <a:pt x="14728" y="2567"/>
                  </a:lnTo>
                  <a:lnTo>
                    <a:pt x="14713" y="2583"/>
                  </a:lnTo>
                  <a:lnTo>
                    <a:pt x="14696" y="2596"/>
                  </a:lnTo>
                  <a:lnTo>
                    <a:pt x="14678" y="2607"/>
                  </a:lnTo>
                  <a:lnTo>
                    <a:pt x="14658" y="2613"/>
                  </a:lnTo>
                  <a:lnTo>
                    <a:pt x="14636" y="2615"/>
                  </a:lnTo>
                  <a:lnTo>
                    <a:pt x="14611" y="2612"/>
                  </a:lnTo>
                  <a:lnTo>
                    <a:pt x="14588" y="2603"/>
                  </a:lnTo>
                  <a:lnTo>
                    <a:pt x="14567" y="2589"/>
                  </a:lnTo>
                  <a:lnTo>
                    <a:pt x="14558" y="2581"/>
                  </a:lnTo>
                  <a:lnTo>
                    <a:pt x="14549" y="2571"/>
                  </a:lnTo>
                  <a:lnTo>
                    <a:pt x="14541" y="2561"/>
                  </a:lnTo>
                  <a:lnTo>
                    <a:pt x="14534" y="2549"/>
                  </a:lnTo>
                  <a:lnTo>
                    <a:pt x="14523" y="2525"/>
                  </a:lnTo>
                  <a:lnTo>
                    <a:pt x="14519" y="2513"/>
                  </a:lnTo>
                  <a:lnTo>
                    <a:pt x="14516" y="2500"/>
                  </a:lnTo>
                  <a:lnTo>
                    <a:pt x="14514" y="2487"/>
                  </a:lnTo>
                  <a:lnTo>
                    <a:pt x="14514" y="2473"/>
                  </a:lnTo>
                  <a:lnTo>
                    <a:pt x="14514" y="2455"/>
                  </a:lnTo>
                  <a:lnTo>
                    <a:pt x="14516" y="2439"/>
                  </a:lnTo>
                  <a:lnTo>
                    <a:pt x="14520" y="2423"/>
                  </a:lnTo>
                  <a:lnTo>
                    <a:pt x="14526" y="2408"/>
                  </a:lnTo>
                  <a:lnTo>
                    <a:pt x="14732" y="1840"/>
                  </a:lnTo>
                  <a:lnTo>
                    <a:pt x="14938" y="1273"/>
                  </a:lnTo>
                  <a:lnTo>
                    <a:pt x="15144" y="706"/>
                  </a:lnTo>
                  <a:lnTo>
                    <a:pt x="15350" y="138"/>
                  </a:lnTo>
                  <a:lnTo>
                    <a:pt x="15360" y="112"/>
                  </a:lnTo>
                  <a:lnTo>
                    <a:pt x="15372" y="89"/>
                  </a:lnTo>
                  <a:lnTo>
                    <a:pt x="15387" y="69"/>
                  </a:lnTo>
                  <a:lnTo>
                    <a:pt x="15403" y="51"/>
                  </a:lnTo>
                  <a:lnTo>
                    <a:pt x="15422" y="37"/>
                  </a:lnTo>
                  <a:lnTo>
                    <a:pt x="15443" y="27"/>
                  </a:lnTo>
                  <a:lnTo>
                    <a:pt x="15466" y="21"/>
                  </a:lnTo>
                  <a:lnTo>
                    <a:pt x="15491" y="18"/>
                  </a:lnTo>
                  <a:close/>
                  <a:moveTo>
                    <a:pt x="18373" y="2617"/>
                  </a:moveTo>
                  <a:lnTo>
                    <a:pt x="18346" y="2614"/>
                  </a:lnTo>
                  <a:lnTo>
                    <a:pt x="18333" y="2609"/>
                  </a:lnTo>
                  <a:lnTo>
                    <a:pt x="18321" y="2605"/>
                  </a:lnTo>
                  <a:lnTo>
                    <a:pt x="18298" y="2589"/>
                  </a:lnTo>
                  <a:lnTo>
                    <a:pt x="18278" y="2570"/>
                  </a:lnTo>
                  <a:lnTo>
                    <a:pt x="18269" y="2558"/>
                  </a:lnTo>
                  <a:lnTo>
                    <a:pt x="18262" y="2546"/>
                  </a:lnTo>
                  <a:lnTo>
                    <a:pt x="18255" y="2533"/>
                  </a:lnTo>
                  <a:lnTo>
                    <a:pt x="18249" y="2518"/>
                  </a:lnTo>
                  <a:lnTo>
                    <a:pt x="18241" y="2488"/>
                  </a:lnTo>
                  <a:lnTo>
                    <a:pt x="18239" y="2456"/>
                  </a:lnTo>
                  <a:lnTo>
                    <a:pt x="18241" y="2423"/>
                  </a:lnTo>
                  <a:lnTo>
                    <a:pt x="18245" y="2408"/>
                  </a:lnTo>
                  <a:lnTo>
                    <a:pt x="18249" y="2392"/>
                  </a:lnTo>
                  <a:lnTo>
                    <a:pt x="18262" y="2366"/>
                  </a:lnTo>
                  <a:lnTo>
                    <a:pt x="18278" y="2342"/>
                  </a:lnTo>
                  <a:lnTo>
                    <a:pt x="18288" y="2331"/>
                  </a:lnTo>
                  <a:lnTo>
                    <a:pt x="18298" y="2321"/>
                  </a:lnTo>
                  <a:lnTo>
                    <a:pt x="18309" y="2314"/>
                  </a:lnTo>
                  <a:lnTo>
                    <a:pt x="18321" y="2307"/>
                  </a:lnTo>
                  <a:lnTo>
                    <a:pt x="18346" y="2297"/>
                  </a:lnTo>
                  <a:lnTo>
                    <a:pt x="18373" y="2294"/>
                  </a:lnTo>
                  <a:lnTo>
                    <a:pt x="18400" y="2297"/>
                  </a:lnTo>
                  <a:lnTo>
                    <a:pt x="18413" y="2301"/>
                  </a:lnTo>
                  <a:lnTo>
                    <a:pt x="18425" y="2307"/>
                  </a:lnTo>
                  <a:lnTo>
                    <a:pt x="18448" y="2321"/>
                  </a:lnTo>
                  <a:lnTo>
                    <a:pt x="18468" y="2342"/>
                  </a:lnTo>
                  <a:lnTo>
                    <a:pt x="18477" y="2353"/>
                  </a:lnTo>
                  <a:lnTo>
                    <a:pt x="18485" y="2366"/>
                  </a:lnTo>
                  <a:lnTo>
                    <a:pt x="18491" y="2379"/>
                  </a:lnTo>
                  <a:lnTo>
                    <a:pt x="18497" y="2392"/>
                  </a:lnTo>
                  <a:lnTo>
                    <a:pt x="18505" y="2423"/>
                  </a:lnTo>
                  <a:lnTo>
                    <a:pt x="18508" y="2456"/>
                  </a:lnTo>
                  <a:lnTo>
                    <a:pt x="18505" y="2488"/>
                  </a:lnTo>
                  <a:lnTo>
                    <a:pt x="18502" y="2504"/>
                  </a:lnTo>
                  <a:lnTo>
                    <a:pt x="18497" y="2518"/>
                  </a:lnTo>
                  <a:lnTo>
                    <a:pt x="18485" y="2546"/>
                  </a:lnTo>
                  <a:lnTo>
                    <a:pt x="18468" y="2570"/>
                  </a:lnTo>
                  <a:lnTo>
                    <a:pt x="18459" y="2581"/>
                  </a:lnTo>
                  <a:lnTo>
                    <a:pt x="18448" y="2589"/>
                  </a:lnTo>
                  <a:lnTo>
                    <a:pt x="18437" y="2597"/>
                  </a:lnTo>
                  <a:lnTo>
                    <a:pt x="18425" y="2605"/>
                  </a:lnTo>
                  <a:lnTo>
                    <a:pt x="18400" y="2614"/>
                  </a:lnTo>
                  <a:lnTo>
                    <a:pt x="18373" y="2617"/>
                  </a:lnTo>
                  <a:close/>
                  <a:moveTo>
                    <a:pt x="12033" y="2623"/>
                  </a:moveTo>
                  <a:lnTo>
                    <a:pt x="11975" y="2621"/>
                  </a:lnTo>
                  <a:lnTo>
                    <a:pt x="11918" y="2617"/>
                  </a:lnTo>
                  <a:lnTo>
                    <a:pt x="11863" y="2609"/>
                  </a:lnTo>
                  <a:lnTo>
                    <a:pt x="11808" y="2601"/>
                  </a:lnTo>
                  <a:lnTo>
                    <a:pt x="11755" y="2588"/>
                  </a:lnTo>
                  <a:lnTo>
                    <a:pt x="11703" y="2573"/>
                  </a:lnTo>
                  <a:lnTo>
                    <a:pt x="11651" y="2555"/>
                  </a:lnTo>
                  <a:lnTo>
                    <a:pt x="11601" y="2536"/>
                  </a:lnTo>
                  <a:lnTo>
                    <a:pt x="11551" y="2513"/>
                  </a:lnTo>
                  <a:lnTo>
                    <a:pt x="11502" y="2487"/>
                  </a:lnTo>
                  <a:lnTo>
                    <a:pt x="11454" y="2459"/>
                  </a:lnTo>
                  <a:lnTo>
                    <a:pt x="11407" y="2428"/>
                  </a:lnTo>
                  <a:lnTo>
                    <a:pt x="11360" y="2396"/>
                  </a:lnTo>
                  <a:lnTo>
                    <a:pt x="11314" y="2360"/>
                  </a:lnTo>
                  <a:lnTo>
                    <a:pt x="11269" y="2321"/>
                  </a:lnTo>
                  <a:lnTo>
                    <a:pt x="11224" y="2281"/>
                  </a:lnTo>
                  <a:lnTo>
                    <a:pt x="11205" y="2260"/>
                  </a:lnTo>
                  <a:lnTo>
                    <a:pt x="11197" y="2248"/>
                  </a:lnTo>
                  <a:lnTo>
                    <a:pt x="11191" y="2235"/>
                  </a:lnTo>
                  <a:lnTo>
                    <a:pt x="11185" y="2221"/>
                  </a:lnTo>
                  <a:lnTo>
                    <a:pt x="11181" y="2205"/>
                  </a:lnTo>
                  <a:lnTo>
                    <a:pt x="11179" y="2188"/>
                  </a:lnTo>
                  <a:lnTo>
                    <a:pt x="11178" y="2171"/>
                  </a:lnTo>
                  <a:lnTo>
                    <a:pt x="11180" y="2141"/>
                  </a:lnTo>
                  <a:lnTo>
                    <a:pt x="11187" y="2115"/>
                  </a:lnTo>
                  <a:lnTo>
                    <a:pt x="11198" y="2091"/>
                  </a:lnTo>
                  <a:lnTo>
                    <a:pt x="11212" y="2070"/>
                  </a:lnTo>
                  <a:lnTo>
                    <a:pt x="11229" y="2053"/>
                  </a:lnTo>
                  <a:lnTo>
                    <a:pt x="11249" y="2040"/>
                  </a:lnTo>
                  <a:lnTo>
                    <a:pt x="11270" y="2031"/>
                  </a:lnTo>
                  <a:lnTo>
                    <a:pt x="11282" y="2030"/>
                  </a:lnTo>
                  <a:lnTo>
                    <a:pt x="11294" y="2029"/>
                  </a:lnTo>
                  <a:lnTo>
                    <a:pt x="11316" y="2031"/>
                  </a:lnTo>
                  <a:lnTo>
                    <a:pt x="11326" y="2035"/>
                  </a:lnTo>
                  <a:lnTo>
                    <a:pt x="11336" y="2038"/>
                  </a:lnTo>
                  <a:lnTo>
                    <a:pt x="11345" y="2043"/>
                  </a:lnTo>
                  <a:lnTo>
                    <a:pt x="11353" y="2049"/>
                  </a:lnTo>
                  <a:lnTo>
                    <a:pt x="11367" y="2061"/>
                  </a:lnTo>
                  <a:lnTo>
                    <a:pt x="11405" y="2098"/>
                  </a:lnTo>
                  <a:lnTo>
                    <a:pt x="11443" y="2133"/>
                  </a:lnTo>
                  <a:lnTo>
                    <a:pt x="11481" y="2165"/>
                  </a:lnTo>
                  <a:lnTo>
                    <a:pt x="11519" y="2194"/>
                  </a:lnTo>
                  <a:lnTo>
                    <a:pt x="11558" y="2222"/>
                  </a:lnTo>
                  <a:lnTo>
                    <a:pt x="11597" y="2247"/>
                  </a:lnTo>
                  <a:lnTo>
                    <a:pt x="11637" y="2270"/>
                  </a:lnTo>
                  <a:lnTo>
                    <a:pt x="11678" y="2289"/>
                  </a:lnTo>
                  <a:lnTo>
                    <a:pt x="11719" y="2307"/>
                  </a:lnTo>
                  <a:lnTo>
                    <a:pt x="11762" y="2323"/>
                  </a:lnTo>
                  <a:lnTo>
                    <a:pt x="11805" y="2335"/>
                  </a:lnTo>
                  <a:lnTo>
                    <a:pt x="11850" y="2345"/>
                  </a:lnTo>
                  <a:lnTo>
                    <a:pt x="11896" y="2354"/>
                  </a:lnTo>
                  <a:lnTo>
                    <a:pt x="11943" y="2360"/>
                  </a:lnTo>
                  <a:lnTo>
                    <a:pt x="11992" y="2363"/>
                  </a:lnTo>
                  <a:lnTo>
                    <a:pt x="12042" y="2363"/>
                  </a:lnTo>
                  <a:lnTo>
                    <a:pt x="12094" y="2362"/>
                  </a:lnTo>
                  <a:lnTo>
                    <a:pt x="12145" y="2356"/>
                  </a:lnTo>
                  <a:lnTo>
                    <a:pt x="12192" y="2345"/>
                  </a:lnTo>
                  <a:lnTo>
                    <a:pt x="12237" y="2331"/>
                  </a:lnTo>
                  <a:lnTo>
                    <a:pt x="12259" y="2324"/>
                  </a:lnTo>
                  <a:lnTo>
                    <a:pt x="12280" y="2314"/>
                  </a:lnTo>
                  <a:lnTo>
                    <a:pt x="12319" y="2293"/>
                  </a:lnTo>
                  <a:lnTo>
                    <a:pt x="12355" y="2269"/>
                  </a:lnTo>
                  <a:lnTo>
                    <a:pt x="12388" y="2241"/>
                  </a:lnTo>
                  <a:lnTo>
                    <a:pt x="12417" y="2211"/>
                  </a:lnTo>
                  <a:lnTo>
                    <a:pt x="12443" y="2177"/>
                  </a:lnTo>
                  <a:lnTo>
                    <a:pt x="12455" y="2161"/>
                  </a:lnTo>
                  <a:lnTo>
                    <a:pt x="12466" y="2143"/>
                  </a:lnTo>
                  <a:lnTo>
                    <a:pt x="12484" y="2104"/>
                  </a:lnTo>
                  <a:lnTo>
                    <a:pt x="12499" y="2064"/>
                  </a:lnTo>
                  <a:lnTo>
                    <a:pt x="12510" y="2022"/>
                  </a:lnTo>
                  <a:lnTo>
                    <a:pt x="12516" y="1977"/>
                  </a:lnTo>
                  <a:lnTo>
                    <a:pt x="12518" y="1930"/>
                  </a:lnTo>
                  <a:lnTo>
                    <a:pt x="12518" y="1923"/>
                  </a:lnTo>
                  <a:lnTo>
                    <a:pt x="12517" y="1880"/>
                  </a:lnTo>
                  <a:lnTo>
                    <a:pt x="12513" y="1839"/>
                  </a:lnTo>
                  <a:lnTo>
                    <a:pt x="12505" y="1800"/>
                  </a:lnTo>
                  <a:lnTo>
                    <a:pt x="12495" y="1764"/>
                  </a:lnTo>
                  <a:lnTo>
                    <a:pt x="12488" y="1746"/>
                  </a:lnTo>
                  <a:lnTo>
                    <a:pt x="12480" y="1729"/>
                  </a:lnTo>
                  <a:lnTo>
                    <a:pt x="12461" y="1695"/>
                  </a:lnTo>
                  <a:lnTo>
                    <a:pt x="12450" y="1680"/>
                  </a:lnTo>
                  <a:lnTo>
                    <a:pt x="12437" y="1664"/>
                  </a:lnTo>
                  <a:lnTo>
                    <a:pt x="12409" y="1634"/>
                  </a:lnTo>
                  <a:lnTo>
                    <a:pt x="12375" y="1606"/>
                  </a:lnTo>
                  <a:lnTo>
                    <a:pt x="12336" y="1579"/>
                  </a:lnTo>
                  <a:lnTo>
                    <a:pt x="12290" y="1554"/>
                  </a:lnTo>
                  <a:lnTo>
                    <a:pt x="12239" y="1528"/>
                  </a:lnTo>
                  <a:lnTo>
                    <a:pt x="12180" y="1504"/>
                  </a:lnTo>
                  <a:lnTo>
                    <a:pt x="12115" y="1482"/>
                  </a:lnTo>
                  <a:lnTo>
                    <a:pt x="12043" y="1460"/>
                  </a:lnTo>
                  <a:lnTo>
                    <a:pt x="11962" y="1439"/>
                  </a:lnTo>
                  <a:lnTo>
                    <a:pt x="11917" y="1427"/>
                  </a:lnTo>
                  <a:lnTo>
                    <a:pt x="11873" y="1413"/>
                  </a:lnTo>
                  <a:lnTo>
                    <a:pt x="11790" y="1387"/>
                  </a:lnTo>
                  <a:lnTo>
                    <a:pt x="11751" y="1374"/>
                  </a:lnTo>
                  <a:lnTo>
                    <a:pt x="11714" y="1359"/>
                  </a:lnTo>
                  <a:lnTo>
                    <a:pt x="11643" y="1328"/>
                  </a:lnTo>
                  <a:lnTo>
                    <a:pt x="11578" y="1296"/>
                  </a:lnTo>
                  <a:lnTo>
                    <a:pt x="11548" y="1278"/>
                  </a:lnTo>
                  <a:lnTo>
                    <a:pt x="11519" y="1260"/>
                  </a:lnTo>
                  <a:lnTo>
                    <a:pt x="11492" y="1241"/>
                  </a:lnTo>
                  <a:lnTo>
                    <a:pt x="11466" y="1221"/>
                  </a:lnTo>
                  <a:lnTo>
                    <a:pt x="11442" y="1201"/>
                  </a:lnTo>
                  <a:lnTo>
                    <a:pt x="11419" y="1179"/>
                  </a:lnTo>
                  <a:lnTo>
                    <a:pt x="11398" y="1158"/>
                  </a:lnTo>
                  <a:lnTo>
                    <a:pt x="11378" y="1135"/>
                  </a:lnTo>
                  <a:lnTo>
                    <a:pt x="11360" y="1111"/>
                  </a:lnTo>
                  <a:lnTo>
                    <a:pt x="11342" y="1086"/>
                  </a:lnTo>
                  <a:lnTo>
                    <a:pt x="11327" y="1061"/>
                  </a:lnTo>
                  <a:lnTo>
                    <a:pt x="11312" y="1033"/>
                  </a:lnTo>
                  <a:lnTo>
                    <a:pt x="11300" y="1005"/>
                  </a:lnTo>
                  <a:lnTo>
                    <a:pt x="11288" y="977"/>
                  </a:lnTo>
                  <a:lnTo>
                    <a:pt x="11269" y="915"/>
                  </a:lnTo>
                  <a:lnTo>
                    <a:pt x="11262" y="883"/>
                  </a:lnTo>
                  <a:lnTo>
                    <a:pt x="11256" y="850"/>
                  </a:lnTo>
                  <a:lnTo>
                    <a:pt x="11251" y="815"/>
                  </a:lnTo>
                  <a:lnTo>
                    <a:pt x="11248" y="779"/>
                  </a:lnTo>
                  <a:lnTo>
                    <a:pt x="11246" y="742"/>
                  </a:lnTo>
                  <a:lnTo>
                    <a:pt x="11245" y="702"/>
                  </a:lnTo>
                  <a:lnTo>
                    <a:pt x="11245" y="695"/>
                  </a:lnTo>
                  <a:lnTo>
                    <a:pt x="11249" y="622"/>
                  </a:lnTo>
                  <a:lnTo>
                    <a:pt x="11253" y="586"/>
                  </a:lnTo>
                  <a:lnTo>
                    <a:pt x="11259" y="551"/>
                  </a:lnTo>
                  <a:lnTo>
                    <a:pt x="11266" y="516"/>
                  </a:lnTo>
                  <a:lnTo>
                    <a:pt x="11275" y="482"/>
                  </a:lnTo>
                  <a:lnTo>
                    <a:pt x="11286" y="449"/>
                  </a:lnTo>
                  <a:lnTo>
                    <a:pt x="11298" y="418"/>
                  </a:lnTo>
                  <a:lnTo>
                    <a:pt x="11326" y="356"/>
                  </a:lnTo>
                  <a:lnTo>
                    <a:pt x="11360" y="299"/>
                  </a:lnTo>
                  <a:lnTo>
                    <a:pt x="11379" y="273"/>
                  </a:lnTo>
                  <a:lnTo>
                    <a:pt x="11399" y="246"/>
                  </a:lnTo>
                  <a:lnTo>
                    <a:pt x="11444" y="197"/>
                  </a:lnTo>
                  <a:lnTo>
                    <a:pt x="11493" y="154"/>
                  </a:lnTo>
                  <a:lnTo>
                    <a:pt x="11519" y="133"/>
                  </a:lnTo>
                  <a:lnTo>
                    <a:pt x="11546" y="114"/>
                  </a:lnTo>
                  <a:lnTo>
                    <a:pt x="11575" y="96"/>
                  </a:lnTo>
                  <a:lnTo>
                    <a:pt x="11604" y="81"/>
                  </a:lnTo>
                  <a:lnTo>
                    <a:pt x="11635" y="65"/>
                  </a:lnTo>
                  <a:lnTo>
                    <a:pt x="11666" y="52"/>
                  </a:lnTo>
                  <a:lnTo>
                    <a:pt x="11731" y="30"/>
                  </a:lnTo>
                  <a:lnTo>
                    <a:pt x="11800" y="13"/>
                  </a:lnTo>
                  <a:lnTo>
                    <a:pt x="11836" y="7"/>
                  </a:lnTo>
                  <a:lnTo>
                    <a:pt x="11872" y="4"/>
                  </a:lnTo>
                  <a:lnTo>
                    <a:pt x="11909" y="0"/>
                  </a:lnTo>
                  <a:lnTo>
                    <a:pt x="11947" y="0"/>
                  </a:lnTo>
                  <a:lnTo>
                    <a:pt x="11999" y="0"/>
                  </a:lnTo>
                  <a:lnTo>
                    <a:pt x="12049" y="4"/>
                  </a:lnTo>
                  <a:lnTo>
                    <a:pt x="12098" y="9"/>
                  </a:lnTo>
                  <a:lnTo>
                    <a:pt x="12145" y="16"/>
                  </a:lnTo>
                  <a:lnTo>
                    <a:pt x="12190" y="24"/>
                  </a:lnTo>
                  <a:lnTo>
                    <a:pt x="12235" y="35"/>
                  </a:lnTo>
                  <a:lnTo>
                    <a:pt x="12278" y="48"/>
                  </a:lnTo>
                  <a:lnTo>
                    <a:pt x="12320" y="63"/>
                  </a:lnTo>
                  <a:lnTo>
                    <a:pt x="12401" y="97"/>
                  </a:lnTo>
                  <a:lnTo>
                    <a:pt x="12479" y="141"/>
                  </a:lnTo>
                  <a:lnTo>
                    <a:pt x="12517" y="166"/>
                  </a:lnTo>
                  <a:lnTo>
                    <a:pt x="12554" y="192"/>
                  </a:lnTo>
                  <a:lnTo>
                    <a:pt x="12591" y="221"/>
                  </a:lnTo>
                  <a:lnTo>
                    <a:pt x="12628" y="251"/>
                  </a:lnTo>
                  <a:lnTo>
                    <a:pt x="12646" y="270"/>
                  </a:lnTo>
                  <a:lnTo>
                    <a:pt x="12663" y="297"/>
                  </a:lnTo>
                  <a:lnTo>
                    <a:pt x="12670" y="312"/>
                  </a:lnTo>
                  <a:lnTo>
                    <a:pt x="12675" y="329"/>
                  </a:lnTo>
                  <a:lnTo>
                    <a:pt x="12679" y="347"/>
                  </a:lnTo>
                  <a:lnTo>
                    <a:pt x="12680" y="367"/>
                  </a:lnTo>
                  <a:lnTo>
                    <a:pt x="12678" y="395"/>
                  </a:lnTo>
                  <a:lnTo>
                    <a:pt x="12671" y="421"/>
                  </a:lnTo>
                  <a:lnTo>
                    <a:pt x="12660" y="445"/>
                  </a:lnTo>
                  <a:lnTo>
                    <a:pt x="12646" y="466"/>
                  </a:lnTo>
                  <a:lnTo>
                    <a:pt x="12629" y="482"/>
                  </a:lnTo>
                  <a:lnTo>
                    <a:pt x="12609" y="494"/>
                  </a:lnTo>
                  <a:lnTo>
                    <a:pt x="12587" y="503"/>
                  </a:lnTo>
                  <a:lnTo>
                    <a:pt x="12576" y="505"/>
                  </a:lnTo>
                  <a:lnTo>
                    <a:pt x="12564" y="505"/>
                  </a:lnTo>
                  <a:lnTo>
                    <a:pt x="12545" y="504"/>
                  </a:lnTo>
                  <a:lnTo>
                    <a:pt x="12527" y="500"/>
                  </a:lnTo>
                  <a:lnTo>
                    <a:pt x="12510" y="492"/>
                  </a:lnTo>
                  <a:lnTo>
                    <a:pt x="12494" y="480"/>
                  </a:lnTo>
                  <a:lnTo>
                    <a:pt x="12426" y="426"/>
                  </a:lnTo>
                  <a:lnTo>
                    <a:pt x="12359" y="379"/>
                  </a:lnTo>
                  <a:lnTo>
                    <a:pt x="12326" y="359"/>
                  </a:lnTo>
                  <a:lnTo>
                    <a:pt x="12292" y="341"/>
                  </a:lnTo>
                  <a:lnTo>
                    <a:pt x="12258" y="325"/>
                  </a:lnTo>
                  <a:lnTo>
                    <a:pt x="12224" y="311"/>
                  </a:lnTo>
                  <a:lnTo>
                    <a:pt x="12190" y="298"/>
                  </a:lnTo>
                  <a:lnTo>
                    <a:pt x="12156" y="287"/>
                  </a:lnTo>
                  <a:lnTo>
                    <a:pt x="12086" y="270"/>
                  </a:lnTo>
                  <a:lnTo>
                    <a:pt x="12050" y="265"/>
                  </a:lnTo>
                  <a:lnTo>
                    <a:pt x="12014" y="261"/>
                  </a:lnTo>
                  <a:lnTo>
                    <a:pt x="11941" y="258"/>
                  </a:lnTo>
                  <a:lnTo>
                    <a:pt x="11890" y="261"/>
                  </a:lnTo>
                  <a:lnTo>
                    <a:pt x="11842" y="267"/>
                  </a:lnTo>
                  <a:lnTo>
                    <a:pt x="11796" y="276"/>
                  </a:lnTo>
                  <a:lnTo>
                    <a:pt x="11753" y="291"/>
                  </a:lnTo>
                  <a:lnTo>
                    <a:pt x="11712" y="307"/>
                  </a:lnTo>
                  <a:lnTo>
                    <a:pt x="11675" y="328"/>
                  </a:lnTo>
                  <a:lnTo>
                    <a:pt x="11640" y="352"/>
                  </a:lnTo>
                  <a:lnTo>
                    <a:pt x="11609" y="378"/>
                  </a:lnTo>
                  <a:lnTo>
                    <a:pt x="11581" y="407"/>
                  </a:lnTo>
                  <a:lnTo>
                    <a:pt x="11557" y="438"/>
                  </a:lnTo>
                  <a:lnTo>
                    <a:pt x="11535" y="473"/>
                  </a:lnTo>
                  <a:lnTo>
                    <a:pt x="11518" y="509"/>
                  </a:lnTo>
                  <a:lnTo>
                    <a:pt x="11504" y="546"/>
                  </a:lnTo>
                  <a:lnTo>
                    <a:pt x="11494" y="586"/>
                  </a:lnTo>
                  <a:lnTo>
                    <a:pt x="11488" y="628"/>
                  </a:lnTo>
                  <a:lnTo>
                    <a:pt x="11486" y="670"/>
                  </a:lnTo>
                  <a:lnTo>
                    <a:pt x="11486" y="677"/>
                  </a:lnTo>
                  <a:lnTo>
                    <a:pt x="11487" y="721"/>
                  </a:lnTo>
                  <a:lnTo>
                    <a:pt x="11491" y="762"/>
                  </a:lnTo>
                  <a:lnTo>
                    <a:pt x="11495" y="782"/>
                  </a:lnTo>
                  <a:lnTo>
                    <a:pt x="11499" y="802"/>
                  </a:lnTo>
                  <a:lnTo>
                    <a:pt x="11510" y="839"/>
                  </a:lnTo>
                  <a:lnTo>
                    <a:pt x="11526" y="875"/>
                  </a:lnTo>
                  <a:lnTo>
                    <a:pt x="11535" y="892"/>
                  </a:lnTo>
                  <a:lnTo>
                    <a:pt x="11545" y="908"/>
                  </a:lnTo>
                  <a:lnTo>
                    <a:pt x="11570" y="939"/>
                  </a:lnTo>
                  <a:lnTo>
                    <a:pt x="11584" y="955"/>
                  </a:lnTo>
                  <a:lnTo>
                    <a:pt x="11600" y="969"/>
                  </a:lnTo>
                  <a:lnTo>
                    <a:pt x="11635" y="998"/>
                  </a:lnTo>
                  <a:lnTo>
                    <a:pt x="11676" y="1026"/>
                  </a:lnTo>
                  <a:lnTo>
                    <a:pt x="11723" y="1052"/>
                  </a:lnTo>
                  <a:lnTo>
                    <a:pt x="11777" y="1079"/>
                  </a:lnTo>
                  <a:lnTo>
                    <a:pt x="11807" y="1091"/>
                  </a:lnTo>
                  <a:lnTo>
                    <a:pt x="11838" y="1103"/>
                  </a:lnTo>
                  <a:lnTo>
                    <a:pt x="11906" y="1127"/>
                  </a:lnTo>
                  <a:lnTo>
                    <a:pt x="11982" y="1149"/>
                  </a:lnTo>
                  <a:lnTo>
                    <a:pt x="12066" y="1172"/>
                  </a:lnTo>
                  <a:lnTo>
                    <a:pt x="12153" y="1196"/>
                  </a:lnTo>
                  <a:lnTo>
                    <a:pt x="12233" y="1223"/>
                  </a:lnTo>
                  <a:lnTo>
                    <a:pt x="12307" y="1251"/>
                  </a:lnTo>
                  <a:lnTo>
                    <a:pt x="12376" y="1283"/>
                  </a:lnTo>
                  <a:lnTo>
                    <a:pt x="12439" y="1316"/>
                  </a:lnTo>
                  <a:lnTo>
                    <a:pt x="12496" y="1352"/>
                  </a:lnTo>
                  <a:lnTo>
                    <a:pt x="12522" y="1371"/>
                  </a:lnTo>
                  <a:lnTo>
                    <a:pt x="12547" y="1392"/>
                  </a:lnTo>
                  <a:lnTo>
                    <a:pt x="12593" y="1434"/>
                  </a:lnTo>
                  <a:lnTo>
                    <a:pt x="12614" y="1455"/>
                  </a:lnTo>
                  <a:lnTo>
                    <a:pt x="12633" y="1478"/>
                  </a:lnTo>
                  <a:lnTo>
                    <a:pt x="12668" y="1527"/>
                  </a:lnTo>
                  <a:lnTo>
                    <a:pt x="12683" y="1552"/>
                  </a:lnTo>
                  <a:lnTo>
                    <a:pt x="12697" y="1579"/>
                  </a:lnTo>
                  <a:lnTo>
                    <a:pt x="12709" y="1606"/>
                  </a:lnTo>
                  <a:lnTo>
                    <a:pt x="12721" y="1634"/>
                  </a:lnTo>
                  <a:lnTo>
                    <a:pt x="12730" y="1663"/>
                  </a:lnTo>
                  <a:lnTo>
                    <a:pt x="12739" y="1693"/>
                  </a:lnTo>
                  <a:lnTo>
                    <a:pt x="12746" y="1724"/>
                  </a:lnTo>
                  <a:lnTo>
                    <a:pt x="12752" y="1756"/>
                  </a:lnTo>
                  <a:lnTo>
                    <a:pt x="12760" y="1822"/>
                  </a:lnTo>
                  <a:lnTo>
                    <a:pt x="12762" y="1858"/>
                  </a:lnTo>
                  <a:lnTo>
                    <a:pt x="12762" y="1894"/>
                  </a:lnTo>
                  <a:lnTo>
                    <a:pt x="12762" y="1902"/>
                  </a:lnTo>
                  <a:lnTo>
                    <a:pt x="12761" y="1942"/>
                  </a:lnTo>
                  <a:lnTo>
                    <a:pt x="12759" y="1982"/>
                  </a:lnTo>
                  <a:lnTo>
                    <a:pt x="12754" y="2020"/>
                  </a:lnTo>
                  <a:lnTo>
                    <a:pt x="12748" y="2058"/>
                  </a:lnTo>
                  <a:lnTo>
                    <a:pt x="12741" y="2095"/>
                  </a:lnTo>
                  <a:lnTo>
                    <a:pt x="12731" y="2131"/>
                  </a:lnTo>
                  <a:lnTo>
                    <a:pt x="12708" y="2198"/>
                  </a:lnTo>
                  <a:lnTo>
                    <a:pt x="12679" y="2263"/>
                  </a:lnTo>
                  <a:lnTo>
                    <a:pt x="12643" y="2321"/>
                  </a:lnTo>
                  <a:lnTo>
                    <a:pt x="12624" y="2349"/>
                  </a:lnTo>
                  <a:lnTo>
                    <a:pt x="12603" y="2377"/>
                  </a:lnTo>
                  <a:lnTo>
                    <a:pt x="12580" y="2402"/>
                  </a:lnTo>
                  <a:lnTo>
                    <a:pt x="12557" y="2426"/>
                  </a:lnTo>
                  <a:lnTo>
                    <a:pt x="12532" y="2449"/>
                  </a:lnTo>
                  <a:lnTo>
                    <a:pt x="12506" y="2470"/>
                  </a:lnTo>
                  <a:lnTo>
                    <a:pt x="12478" y="2491"/>
                  </a:lnTo>
                  <a:lnTo>
                    <a:pt x="12450" y="2510"/>
                  </a:lnTo>
                  <a:lnTo>
                    <a:pt x="12390" y="2543"/>
                  </a:lnTo>
                  <a:lnTo>
                    <a:pt x="12358" y="2558"/>
                  </a:lnTo>
                  <a:lnTo>
                    <a:pt x="12326" y="2571"/>
                  </a:lnTo>
                  <a:lnTo>
                    <a:pt x="12292" y="2583"/>
                  </a:lnTo>
                  <a:lnTo>
                    <a:pt x="12258" y="2593"/>
                  </a:lnTo>
                  <a:lnTo>
                    <a:pt x="12222" y="2602"/>
                  </a:lnTo>
                  <a:lnTo>
                    <a:pt x="12186" y="2609"/>
                  </a:lnTo>
                  <a:lnTo>
                    <a:pt x="12149" y="2615"/>
                  </a:lnTo>
                  <a:lnTo>
                    <a:pt x="12111" y="2619"/>
                  </a:lnTo>
                  <a:lnTo>
                    <a:pt x="12033" y="2623"/>
                  </a:lnTo>
                  <a:close/>
                  <a:moveTo>
                    <a:pt x="977" y="2615"/>
                  </a:moveTo>
                  <a:lnTo>
                    <a:pt x="952" y="2613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89"/>
                  </a:lnTo>
                  <a:lnTo>
                    <a:pt x="889" y="2582"/>
                  </a:lnTo>
                  <a:lnTo>
                    <a:pt x="873" y="2565"/>
                  </a:lnTo>
                  <a:lnTo>
                    <a:pt x="859" y="2545"/>
                  </a:lnTo>
                  <a:lnTo>
                    <a:pt x="847" y="2521"/>
                  </a:lnTo>
                  <a:lnTo>
                    <a:pt x="836" y="2494"/>
                  </a:lnTo>
                  <a:lnTo>
                    <a:pt x="630" y="1927"/>
                  </a:lnTo>
                  <a:lnTo>
                    <a:pt x="424" y="1359"/>
                  </a:lnTo>
                  <a:lnTo>
                    <a:pt x="218" y="792"/>
                  </a:lnTo>
                  <a:lnTo>
                    <a:pt x="12" y="226"/>
                  </a:lnTo>
                  <a:lnTo>
                    <a:pt x="6" y="210"/>
                  </a:lnTo>
                  <a:lnTo>
                    <a:pt x="3" y="195"/>
                  </a:lnTo>
                  <a:lnTo>
                    <a:pt x="1" y="178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7"/>
                  </a:lnTo>
                  <a:lnTo>
                    <a:pt x="21" y="83"/>
                  </a:lnTo>
                  <a:lnTo>
                    <a:pt x="36" y="61"/>
                  </a:lnTo>
                  <a:lnTo>
                    <a:pt x="54" y="43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1"/>
                  </a:lnTo>
                  <a:lnTo>
                    <a:pt x="164" y="27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5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3"/>
                  </a:lnTo>
                  <a:lnTo>
                    <a:pt x="801" y="1711"/>
                  </a:lnTo>
                  <a:lnTo>
                    <a:pt x="986" y="2240"/>
                  </a:lnTo>
                  <a:lnTo>
                    <a:pt x="1171" y="1710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1"/>
                  </a:lnTo>
                  <a:lnTo>
                    <a:pt x="1748" y="83"/>
                  </a:lnTo>
                  <a:lnTo>
                    <a:pt x="1760" y="65"/>
                  </a:lnTo>
                  <a:lnTo>
                    <a:pt x="1775" y="49"/>
                  </a:lnTo>
                  <a:lnTo>
                    <a:pt x="1791" y="37"/>
                  </a:lnTo>
                  <a:lnTo>
                    <a:pt x="1808" y="27"/>
                  </a:lnTo>
                  <a:lnTo>
                    <a:pt x="1827" y="21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29"/>
                  </a:lnTo>
                  <a:lnTo>
                    <a:pt x="1914" y="42"/>
                  </a:lnTo>
                  <a:lnTo>
                    <a:pt x="1932" y="60"/>
                  </a:lnTo>
                  <a:lnTo>
                    <a:pt x="1946" y="81"/>
                  </a:lnTo>
                  <a:lnTo>
                    <a:pt x="1957" y="105"/>
                  </a:lnTo>
                  <a:lnTo>
                    <a:pt x="1963" y="130"/>
                  </a:lnTo>
                  <a:lnTo>
                    <a:pt x="1965" y="143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5"/>
                  </a:lnTo>
                  <a:lnTo>
                    <a:pt x="1750" y="785"/>
                  </a:lnTo>
                  <a:lnTo>
                    <a:pt x="1543" y="1355"/>
                  </a:lnTo>
                  <a:lnTo>
                    <a:pt x="1336" y="1924"/>
                  </a:lnTo>
                  <a:lnTo>
                    <a:pt x="1130" y="2494"/>
                  </a:lnTo>
                  <a:lnTo>
                    <a:pt x="1118" y="2521"/>
                  </a:lnTo>
                  <a:lnTo>
                    <a:pt x="1106" y="2545"/>
                  </a:lnTo>
                  <a:lnTo>
                    <a:pt x="1091" y="2565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3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1"/>
                  </a:lnTo>
                  <a:lnTo>
                    <a:pt x="4762" y="27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1"/>
                  </a:lnTo>
                  <a:lnTo>
                    <a:pt x="4817" y="69"/>
                  </a:lnTo>
                  <a:lnTo>
                    <a:pt x="4831" y="89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8"/>
                  </a:lnTo>
                  <a:lnTo>
                    <a:pt x="5268" y="1278"/>
                  </a:lnTo>
                  <a:lnTo>
                    <a:pt x="5475" y="1848"/>
                  </a:lnTo>
                  <a:lnTo>
                    <a:pt x="5682" y="2419"/>
                  </a:lnTo>
                  <a:lnTo>
                    <a:pt x="5689" y="2446"/>
                  </a:lnTo>
                  <a:lnTo>
                    <a:pt x="5690" y="2461"/>
                  </a:lnTo>
                  <a:lnTo>
                    <a:pt x="5691" y="2476"/>
                  </a:lnTo>
                  <a:lnTo>
                    <a:pt x="5689" y="2504"/>
                  </a:lnTo>
                  <a:lnTo>
                    <a:pt x="5682" y="2529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2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3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3"/>
                  </a:lnTo>
                  <a:lnTo>
                    <a:pt x="5485" y="2567"/>
                  </a:lnTo>
                  <a:lnTo>
                    <a:pt x="5473" y="2551"/>
                  </a:lnTo>
                  <a:lnTo>
                    <a:pt x="5462" y="2531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3"/>
                  </a:lnTo>
                  <a:lnTo>
                    <a:pt x="4896" y="923"/>
                  </a:lnTo>
                  <a:lnTo>
                    <a:pt x="4711" y="394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9"/>
                  </a:lnTo>
                  <a:lnTo>
                    <a:pt x="3939" y="2567"/>
                  </a:lnTo>
                  <a:lnTo>
                    <a:pt x="3925" y="2583"/>
                  </a:lnTo>
                  <a:lnTo>
                    <a:pt x="3908" y="2596"/>
                  </a:lnTo>
                  <a:lnTo>
                    <a:pt x="3890" y="2607"/>
                  </a:lnTo>
                  <a:lnTo>
                    <a:pt x="3869" y="2613"/>
                  </a:lnTo>
                  <a:lnTo>
                    <a:pt x="3847" y="2615"/>
                  </a:lnTo>
                  <a:lnTo>
                    <a:pt x="3823" y="2612"/>
                  </a:lnTo>
                  <a:lnTo>
                    <a:pt x="3800" y="2603"/>
                  </a:lnTo>
                  <a:lnTo>
                    <a:pt x="3779" y="2589"/>
                  </a:lnTo>
                  <a:lnTo>
                    <a:pt x="3770" y="2581"/>
                  </a:lnTo>
                  <a:lnTo>
                    <a:pt x="3761" y="2571"/>
                  </a:lnTo>
                  <a:lnTo>
                    <a:pt x="3753" y="2561"/>
                  </a:lnTo>
                  <a:lnTo>
                    <a:pt x="3746" y="2549"/>
                  </a:lnTo>
                  <a:lnTo>
                    <a:pt x="3735" y="2525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7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9"/>
                  </a:lnTo>
                  <a:lnTo>
                    <a:pt x="3732" y="2423"/>
                  </a:lnTo>
                  <a:lnTo>
                    <a:pt x="3737" y="2408"/>
                  </a:lnTo>
                  <a:lnTo>
                    <a:pt x="3943" y="1840"/>
                  </a:lnTo>
                  <a:lnTo>
                    <a:pt x="4149" y="1273"/>
                  </a:lnTo>
                  <a:lnTo>
                    <a:pt x="4355" y="706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9"/>
                  </a:lnTo>
                  <a:lnTo>
                    <a:pt x="4598" y="69"/>
                  </a:lnTo>
                  <a:lnTo>
                    <a:pt x="4615" y="51"/>
                  </a:lnTo>
                  <a:lnTo>
                    <a:pt x="4633" y="37"/>
                  </a:lnTo>
                  <a:lnTo>
                    <a:pt x="4654" y="27"/>
                  </a:lnTo>
                  <a:lnTo>
                    <a:pt x="4677" y="21"/>
                  </a:lnTo>
                  <a:lnTo>
                    <a:pt x="4702" y="18"/>
                  </a:lnTo>
                  <a:close/>
                  <a:moveTo>
                    <a:pt x="8426" y="18"/>
                  </a:moveTo>
                  <a:lnTo>
                    <a:pt x="8438" y="18"/>
                  </a:lnTo>
                  <a:lnTo>
                    <a:pt x="8463" y="21"/>
                  </a:lnTo>
                  <a:lnTo>
                    <a:pt x="8486" y="27"/>
                  </a:lnTo>
                  <a:lnTo>
                    <a:pt x="8496" y="31"/>
                  </a:lnTo>
                  <a:lnTo>
                    <a:pt x="8506" y="37"/>
                  </a:lnTo>
                  <a:lnTo>
                    <a:pt x="8525" y="51"/>
                  </a:lnTo>
                  <a:lnTo>
                    <a:pt x="8541" y="69"/>
                  </a:lnTo>
                  <a:lnTo>
                    <a:pt x="8555" y="89"/>
                  </a:lnTo>
                  <a:lnTo>
                    <a:pt x="8568" y="112"/>
                  </a:lnTo>
                  <a:lnTo>
                    <a:pt x="8579" y="138"/>
                  </a:lnTo>
                  <a:lnTo>
                    <a:pt x="8785" y="708"/>
                  </a:lnTo>
                  <a:lnTo>
                    <a:pt x="8992" y="1278"/>
                  </a:lnTo>
                  <a:lnTo>
                    <a:pt x="9199" y="1848"/>
                  </a:lnTo>
                  <a:lnTo>
                    <a:pt x="9407" y="2419"/>
                  </a:lnTo>
                  <a:lnTo>
                    <a:pt x="9414" y="2446"/>
                  </a:lnTo>
                  <a:lnTo>
                    <a:pt x="9416" y="2461"/>
                  </a:lnTo>
                  <a:lnTo>
                    <a:pt x="9416" y="2476"/>
                  </a:lnTo>
                  <a:lnTo>
                    <a:pt x="9414" y="2504"/>
                  </a:lnTo>
                  <a:lnTo>
                    <a:pt x="9407" y="2529"/>
                  </a:lnTo>
                  <a:lnTo>
                    <a:pt x="9396" y="2552"/>
                  </a:lnTo>
                  <a:lnTo>
                    <a:pt x="9382" y="2573"/>
                  </a:lnTo>
                  <a:lnTo>
                    <a:pt x="9373" y="2582"/>
                  </a:lnTo>
                  <a:lnTo>
                    <a:pt x="9364" y="2590"/>
                  </a:lnTo>
                  <a:lnTo>
                    <a:pt x="9344" y="2603"/>
                  </a:lnTo>
                  <a:lnTo>
                    <a:pt x="9322" y="2612"/>
                  </a:lnTo>
                  <a:lnTo>
                    <a:pt x="9310" y="2614"/>
                  </a:lnTo>
                  <a:lnTo>
                    <a:pt x="9297" y="2615"/>
                  </a:lnTo>
                  <a:lnTo>
                    <a:pt x="9277" y="2613"/>
                  </a:lnTo>
                  <a:lnTo>
                    <a:pt x="9258" y="2606"/>
                  </a:lnTo>
                  <a:lnTo>
                    <a:pt x="9240" y="2596"/>
                  </a:lnTo>
                  <a:lnTo>
                    <a:pt x="9224" y="2583"/>
                  </a:lnTo>
                  <a:lnTo>
                    <a:pt x="9210" y="2567"/>
                  </a:lnTo>
                  <a:lnTo>
                    <a:pt x="9197" y="2551"/>
                  </a:lnTo>
                  <a:lnTo>
                    <a:pt x="9186" y="2531"/>
                  </a:lnTo>
                  <a:lnTo>
                    <a:pt x="9177" y="2513"/>
                  </a:lnTo>
                  <a:lnTo>
                    <a:pt x="8991" y="1983"/>
                  </a:lnTo>
                  <a:lnTo>
                    <a:pt x="8806" y="1453"/>
                  </a:lnTo>
                  <a:lnTo>
                    <a:pt x="8620" y="923"/>
                  </a:lnTo>
                  <a:lnTo>
                    <a:pt x="8435" y="394"/>
                  </a:lnTo>
                  <a:lnTo>
                    <a:pt x="8250" y="921"/>
                  </a:lnTo>
                  <a:lnTo>
                    <a:pt x="8066" y="1449"/>
                  </a:lnTo>
                  <a:lnTo>
                    <a:pt x="7881" y="1977"/>
                  </a:lnTo>
                  <a:lnTo>
                    <a:pt x="7697" y="2506"/>
                  </a:lnTo>
                  <a:lnTo>
                    <a:pt x="7688" y="2528"/>
                  </a:lnTo>
                  <a:lnTo>
                    <a:pt x="7677" y="2549"/>
                  </a:lnTo>
                  <a:lnTo>
                    <a:pt x="7670" y="2559"/>
                  </a:lnTo>
                  <a:lnTo>
                    <a:pt x="7664" y="2567"/>
                  </a:lnTo>
                  <a:lnTo>
                    <a:pt x="7649" y="2583"/>
                  </a:lnTo>
                  <a:lnTo>
                    <a:pt x="7632" y="2596"/>
                  </a:lnTo>
                  <a:lnTo>
                    <a:pt x="7614" y="2607"/>
                  </a:lnTo>
                  <a:lnTo>
                    <a:pt x="7593" y="2613"/>
                  </a:lnTo>
                  <a:lnTo>
                    <a:pt x="7571" y="2615"/>
                  </a:lnTo>
                  <a:lnTo>
                    <a:pt x="7547" y="2612"/>
                  </a:lnTo>
                  <a:lnTo>
                    <a:pt x="7524" y="2603"/>
                  </a:lnTo>
                  <a:lnTo>
                    <a:pt x="7503" y="2589"/>
                  </a:lnTo>
                  <a:lnTo>
                    <a:pt x="7494" y="2581"/>
                  </a:lnTo>
                  <a:lnTo>
                    <a:pt x="7485" y="2571"/>
                  </a:lnTo>
                  <a:lnTo>
                    <a:pt x="7477" y="2561"/>
                  </a:lnTo>
                  <a:lnTo>
                    <a:pt x="7470" y="2549"/>
                  </a:lnTo>
                  <a:lnTo>
                    <a:pt x="7459" y="2525"/>
                  </a:lnTo>
                  <a:lnTo>
                    <a:pt x="7455" y="2513"/>
                  </a:lnTo>
                  <a:lnTo>
                    <a:pt x="7452" y="2500"/>
                  </a:lnTo>
                  <a:lnTo>
                    <a:pt x="7450" y="2487"/>
                  </a:lnTo>
                  <a:lnTo>
                    <a:pt x="7449" y="2473"/>
                  </a:lnTo>
                  <a:lnTo>
                    <a:pt x="7450" y="2455"/>
                  </a:lnTo>
                  <a:lnTo>
                    <a:pt x="7452" y="2439"/>
                  </a:lnTo>
                  <a:lnTo>
                    <a:pt x="7456" y="2423"/>
                  </a:lnTo>
                  <a:lnTo>
                    <a:pt x="7461" y="2408"/>
                  </a:lnTo>
                  <a:lnTo>
                    <a:pt x="7667" y="1840"/>
                  </a:lnTo>
                  <a:lnTo>
                    <a:pt x="7873" y="1273"/>
                  </a:lnTo>
                  <a:lnTo>
                    <a:pt x="8079" y="706"/>
                  </a:lnTo>
                  <a:lnTo>
                    <a:pt x="8286" y="138"/>
                  </a:lnTo>
                  <a:lnTo>
                    <a:pt x="8296" y="112"/>
                  </a:lnTo>
                  <a:lnTo>
                    <a:pt x="8308" y="89"/>
                  </a:lnTo>
                  <a:lnTo>
                    <a:pt x="8322" y="69"/>
                  </a:lnTo>
                  <a:lnTo>
                    <a:pt x="8339" y="51"/>
                  </a:lnTo>
                  <a:lnTo>
                    <a:pt x="8357" y="37"/>
                  </a:lnTo>
                  <a:lnTo>
                    <a:pt x="8378" y="27"/>
                  </a:lnTo>
                  <a:lnTo>
                    <a:pt x="8401" y="21"/>
                  </a:lnTo>
                  <a:lnTo>
                    <a:pt x="8426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9" name="Freeform 7"/>
            <p:cNvSpPr>
              <a:spLocks noEditPoints="1"/>
            </p:cNvSpPr>
            <p:nvPr userDrawn="1"/>
          </p:nvSpPr>
          <p:spPr bwMode="auto">
            <a:xfrm>
              <a:off x="982663" y="1384301"/>
              <a:ext cx="4740275" cy="693738"/>
            </a:xfrm>
            <a:custGeom>
              <a:avLst/>
              <a:gdLst>
                <a:gd name="T0" fmla="*/ 12043 w 14930"/>
                <a:gd name="T1" fmla="*/ 88 h 2622"/>
                <a:gd name="T2" fmla="*/ 12903 w 14930"/>
                <a:gd name="T3" fmla="*/ 2476 h 2622"/>
                <a:gd name="T4" fmla="*/ 12796 w 14930"/>
                <a:gd name="T5" fmla="*/ 2614 h 2622"/>
                <a:gd name="T6" fmla="*/ 12664 w 14930"/>
                <a:gd name="T7" fmla="*/ 2513 h 2622"/>
                <a:gd name="T8" fmla="*/ 11175 w 14930"/>
                <a:gd name="T9" fmla="*/ 2528 h 2622"/>
                <a:gd name="T10" fmla="*/ 11034 w 14930"/>
                <a:gd name="T11" fmla="*/ 2611 h 2622"/>
                <a:gd name="T12" fmla="*/ 10939 w 14930"/>
                <a:gd name="T13" fmla="*/ 2500 h 2622"/>
                <a:gd name="T14" fmla="*/ 11567 w 14930"/>
                <a:gd name="T15" fmla="*/ 705 h 2622"/>
                <a:gd name="T16" fmla="*/ 11914 w 14930"/>
                <a:gd name="T17" fmla="*/ 18 h 2622"/>
                <a:gd name="T18" fmla="*/ 14677 w 14930"/>
                <a:gd name="T19" fmla="*/ 2532 h 2622"/>
                <a:gd name="T20" fmla="*/ 14710 w 14930"/>
                <a:gd name="T21" fmla="*/ 2330 h 2622"/>
                <a:gd name="T22" fmla="*/ 14871 w 14930"/>
                <a:gd name="T23" fmla="*/ 2322 h 2622"/>
                <a:gd name="T24" fmla="*/ 14924 w 14930"/>
                <a:gd name="T25" fmla="*/ 2503 h 2622"/>
                <a:gd name="T26" fmla="*/ 14795 w 14930"/>
                <a:gd name="T27" fmla="*/ 2617 h 2622"/>
                <a:gd name="T28" fmla="*/ 7972 w 14930"/>
                <a:gd name="T29" fmla="*/ 2536 h 2622"/>
                <a:gd name="T30" fmla="*/ 7577 w 14930"/>
                <a:gd name="T31" fmla="*/ 2260 h 2622"/>
                <a:gd name="T32" fmla="*/ 7570 w 14930"/>
                <a:gd name="T33" fmla="*/ 2091 h 2622"/>
                <a:gd name="T34" fmla="*/ 7708 w 14930"/>
                <a:gd name="T35" fmla="*/ 2038 h 2622"/>
                <a:gd name="T36" fmla="*/ 7969 w 14930"/>
                <a:gd name="T37" fmla="*/ 2247 h 2622"/>
                <a:gd name="T38" fmla="*/ 8364 w 14930"/>
                <a:gd name="T39" fmla="*/ 2363 h 2622"/>
                <a:gd name="T40" fmla="*/ 8727 w 14930"/>
                <a:gd name="T41" fmla="*/ 2268 h 2622"/>
                <a:gd name="T42" fmla="*/ 8885 w 14930"/>
                <a:gd name="T43" fmla="*/ 1999 h 2622"/>
                <a:gd name="T44" fmla="*/ 8852 w 14930"/>
                <a:gd name="T45" fmla="*/ 1728 h 2622"/>
                <a:gd name="T46" fmla="*/ 8552 w 14930"/>
                <a:gd name="T47" fmla="*/ 1505 h 2622"/>
                <a:gd name="T48" fmla="*/ 8015 w 14930"/>
                <a:gd name="T49" fmla="*/ 1329 h 2622"/>
                <a:gd name="T50" fmla="*/ 7750 w 14930"/>
                <a:gd name="T51" fmla="*/ 1135 h 2622"/>
                <a:gd name="T52" fmla="*/ 7628 w 14930"/>
                <a:gd name="T53" fmla="*/ 849 h 2622"/>
                <a:gd name="T54" fmla="*/ 7638 w 14930"/>
                <a:gd name="T55" fmla="*/ 516 h 2622"/>
                <a:gd name="T56" fmla="*/ 7865 w 14930"/>
                <a:gd name="T57" fmla="*/ 153 h 2622"/>
                <a:gd name="T58" fmla="*/ 8208 w 14930"/>
                <a:gd name="T59" fmla="*/ 7 h 2622"/>
                <a:gd name="T60" fmla="*/ 8607 w 14930"/>
                <a:gd name="T61" fmla="*/ 34 h 2622"/>
                <a:gd name="T62" fmla="*/ 9018 w 14930"/>
                <a:gd name="T63" fmla="*/ 271 h 2622"/>
                <a:gd name="T64" fmla="*/ 9018 w 14930"/>
                <a:gd name="T65" fmla="*/ 465 h 2622"/>
                <a:gd name="T66" fmla="*/ 8866 w 14930"/>
                <a:gd name="T67" fmla="*/ 480 h 2622"/>
                <a:gd name="T68" fmla="*/ 8458 w 14930"/>
                <a:gd name="T69" fmla="*/ 271 h 2622"/>
                <a:gd name="T70" fmla="*/ 8047 w 14930"/>
                <a:gd name="T71" fmla="*/ 327 h 2622"/>
                <a:gd name="T72" fmla="*/ 7860 w 14930"/>
                <a:gd name="T73" fmla="*/ 627 h 2622"/>
                <a:gd name="T74" fmla="*/ 7907 w 14930"/>
                <a:gd name="T75" fmla="*/ 891 h 2622"/>
                <a:gd name="T76" fmla="*/ 8179 w 14930"/>
                <a:gd name="T77" fmla="*/ 1090 h 2622"/>
                <a:gd name="T78" fmla="*/ 8811 w 14930"/>
                <a:gd name="T79" fmla="*/ 1316 h 2622"/>
                <a:gd name="T80" fmla="*/ 9069 w 14930"/>
                <a:gd name="T81" fmla="*/ 1578 h 2622"/>
                <a:gd name="T82" fmla="*/ 9134 w 14930"/>
                <a:gd name="T83" fmla="*/ 1894 h 2622"/>
                <a:gd name="T84" fmla="*/ 9050 w 14930"/>
                <a:gd name="T85" fmla="*/ 2262 h 2622"/>
                <a:gd name="T86" fmla="*/ 8822 w 14930"/>
                <a:gd name="T87" fmla="*/ 2509 h 2622"/>
                <a:gd name="T88" fmla="*/ 8483 w 14930"/>
                <a:gd name="T89" fmla="*/ 2618 h 2622"/>
                <a:gd name="T90" fmla="*/ 859 w 14930"/>
                <a:gd name="T91" fmla="*/ 2544 h 2622"/>
                <a:gd name="T92" fmla="*/ 1 w 14930"/>
                <a:gd name="T93" fmla="*/ 177 h 2622"/>
                <a:gd name="T94" fmla="*/ 98 w 14930"/>
                <a:gd name="T95" fmla="*/ 21 h 2622"/>
                <a:gd name="T96" fmla="*/ 247 w 14930"/>
                <a:gd name="T97" fmla="*/ 127 h 2622"/>
                <a:gd name="T98" fmla="*/ 1737 w 14930"/>
                <a:gd name="T99" fmla="*/ 100 h 2622"/>
                <a:gd name="T100" fmla="*/ 1894 w 14930"/>
                <a:gd name="T101" fmla="*/ 30 h 2622"/>
                <a:gd name="T102" fmla="*/ 1957 w 14930"/>
                <a:gd name="T103" fmla="*/ 214 h 2622"/>
                <a:gd name="T104" fmla="*/ 1057 w 14930"/>
                <a:gd name="T105" fmla="*/ 2596 h 2622"/>
                <a:gd name="T106" fmla="*/ 4772 w 14930"/>
                <a:gd name="T107" fmla="*/ 31 h 2622"/>
                <a:gd name="T108" fmla="*/ 5475 w 14930"/>
                <a:gd name="T109" fmla="*/ 1847 h 2622"/>
                <a:gd name="T110" fmla="*/ 5648 w 14930"/>
                <a:gd name="T111" fmla="*/ 2582 h 2622"/>
                <a:gd name="T112" fmla="*/ 5500 w 14930"/>
                <a:gd name="T113" fmla="*/ 2582 h 2622"/>
                <a:gd name="T114" fmla="*/ 4526 w 14930"/>
                <a:gd name="T115" fmla="*/ 921 h 2622"/>
                <a:gd name="T116" fmla="*/ 3908 w 14930"/>
                <a:gd name="T117" fmla="*/ 2597 h 2622"/>
                <a:gd name="T118" fmla="*/ 3753 w 14930"/>
                <a:gd name="T119" fmla="*/ 2561 h 2622"/>
                <a:gd name="T120" fmla="*/ 3737 w 14930"/>
                <a:gd name="T121" fmla="*/ 2407 h 2622"/>
                <a:gd name="T122" fmla="*/ 4633 w 14930"/>
                <a:gd name="T123" fmla="*/ 37 h 2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930" h="2622">
                  <a:moveTo>
                    <a:pt x="11914" y="18"/>
                  </a:moveTo>
                  <a:lnTo>
                    <a:pt x="11926" y="18"/>
                  </a:lnTo>
                  <a:lnTo>
                    <a:pt x="11951" y="20"/>
                  </a:lnTo>
                  <a:lnTo>
                    <a:pt x="11974" y="26"/>
                  </a:lnTo>
                  <a:lnTo>
                    <a:pt x="11984" y="31"/>
                  </a:lnTo>
                  <a:lnTo>
                    <a:pt x="11994" y="37"/>
                  </a:lnTo>
                  <a:lnTo>
                    <a:pt x="12012" y="50"/>
                  </a:lnTo>
                  <a:lnTo>
                    <a:pt x="12028" y="68"/>
                  </a:lnTo>
                  <a:lnTo>
                    <a:pt x="12043" y="88"/>
                  </a:lnTo>
                  <a:lnTo>
                    <a:pt x="12055" y="112"/>
                  </a:lnTo>
                  <a:lnTo>
                    <a:pt x="12066" y="138"/>
                  </a:lnTo>
                  <a:lnTo>
                    <a:pt x="12273" y="707"/>
                  </a:lnTo>
                  <a:lnTo>
                    <a:pt x="12480" y="1277"/>
                  </a:lnTo>
                  <a:lnTo>
                    <a:pt x="12687" y="1847"/>
                  </a:lnTo>
                  <a:lnTo>
                    <a:pt x="12894" y="2418"/>
                  </a:lnTo>
                  <a:lnTo>
                    <a:pt x="12900" y="2446"/>
                  </a:lnTo>
                  <a:lnTo>
                    <a:pt x="12902" y="2460"/>
                  </a:lnTo>
                  <a:lnTo>
                    <a:pt x="12903" y="2476"/>
                  </a:lnTo>
                  <a:lnTo>
                    <a:pt x="12900" y="2503"/>
                  </a:lnTo>
                  <a:lnTo>
                    <a:pt x="12893" y="2528"/>
                  </a:lnTo>
                  <a:lnTo>
                    <a:pt x="12883" y="2552"/>
                  </a:lnTo>
                  <a:lnTo>
                    <a:pt x="12868" y="2573"/>
                  </a:lnTo>
                  <a:lnTo>
                    <a:pt x="12860" y="2582"/>
                  </a:lnTo>
                  <a:lnTo>
                    <a:pt x="12851" y="2590"/>
                  </a:lnTo>
                  <a:lnTo>
                    <a:pt x="12831" y="2603"/>
                  </a:lnTo>
                  <a:lnTo>
                    <a:pt x="12808" y="2611"/>
                  </a:lnTo>
                  <a:lnTo>
                    <a:pt x="12796" y="2614"/>
                  </a:lnTo>
                  <a:lnTo>
                    <a:pt x="12784" y="2615"/>
                  </a:lnTo>
                  <a:lnTo>
                    <a:pt x="12764" y="2612"/>
                  </a:lnTo>
                  <a:lnTo>
                    <a:pt x="12745" y="2606"/>
                  </a:lnTo>
                  <a:lnTo>
                    <a:pt x="12727" y="2596"/>
                  </a:lnTo>
                  <a:lnTo>
                    <a:pt x="12711" y="2582"/>
                  </a:lnTo>
                  <a:lnTo>
                    <a:pt x="12697" y="2567"/>
                  </a:lnTo>
                  <a:lnTo>
                    <a:pt x="12684" y="2550"/>
                  </a:lnTo>
                  <a:lnTo>
                    <a:pt x="12674" y="2532"/>
                  </a:lnTo>
                  <a:lnTo>
                    <a:pt x="12664" y="2513"/>
                  </a:lnTo>
                  <a:lnTo>
                    <a:pt x="12478" y="1983"/>
                  </a:lnTo>
                  <a:lnTo>
                    <a:pt x="12293" y="1452"/>
                  </a:lnTo>
                  <a:lnTo>
                    <a:pt x="12108" y="922"/>
                  </a:lnTo>
                  <a:lnTo>
                    <a:pt x="11923" y="393"/>
                  </a:lnTo>
                  <a:lnTo>
                    <a:pt x="11738" y="921"/>
                  </a:lnTo>
                  <a:lnTo>
                    <a:pt x="11553" y="1449"/>
                  </a:lnTo>
                  <a:lnTo>
                    <a:pt x="11368" y="1977"/>
                  </a:lnTo>
                  <a:lnTo>
                    <a:pt x="11184" y="2506"/>
                  </a:lnTo>
                  <a:lnTo>
                    <a:pt x="11175" y="2528"/>
                  </a:lnTo>
                  <a:lnTo>
                    <a:pt x="11164" y="2549"/>
                  </a:lnTo>
                  <a:lnTo>
                    <a:pt x="11158" y="2558"/>
                  </a:lnTo>
                  <a:lnTo>
                    <a:pt x="11151" y="2567"/>
                  </a:lnTo>
                  <a:lnTo>
                    <a:pt x="11136" y="2584"/>
                  </a:lnTo>
                  <a:lnTo>
                    <a:pt x="11120" y="2597"/>
                  </a:lnTo>
                  <a:lnTo>
                    <a:pt x="11101" y="2606"/>
                  </a:lnTo>
                  <a:lnTo>
                    <a:pt x="11081" y="2612"/>
                  </a:lnTo>
                  <a:lnTo>
                    <a:pt x="11059" y="2615"/>
                  </a:lnTo>
                  <a:lnTo>
                    <a:pt x="11034" y="2611"/>
                  </a:lnTo>
                  <a:lnTo>
                    <a:pt x="11011" y="2603"/>
                  </a:lnTo>
                  <a:lnTo>
                    <a:pt x="10991" y="2588"/>
                  </a:lnTo>
                  <a:lnTo>
                    <a:pt x="10981" y="2580"/>
                  </a:lnTo>
                  <a:lnTo>
                    <a:pt x="10973" y="2570"/>
                  </a:lnTo>
                  <a:lnTo>
                    <a:pt x="10965" y="2561"/>
                  </a:lnTo>
                  <a:lnTo>
                    <a:pt x="10958" y="2550"/>
                  </a:lnTo>
                  <a:lnTo>
                    <a:pt x="10946" y="2526"/>
                  </a:lnTo>
                  <a:lnTo>
                    <a:pt x="10942" y="2513"/>
                  </a:lnTo>
                  <a:lnTo>
                    <a:pt x="10939" y="2500"/>
                  </a:lnTo>
                  <a:lnTo>
                    <a:pt x="10937" y="2486"/>
                  </a:lnTo>
                  <a:lnTo>
                    <a:pt x="10937" y="2473"/>
                  </a:lnTo>
                  <a:lnTo>
                    <a:pt x="10937" y="2455"/>
                  </a:lnTo>
                  <a:lnTo>
                    <a:pt x="10939" y="2438"/>
                  </a:lnTo>
                  <a:lnTo>
                    <a:pt x="10943" y="2423"/>
                  </a:lnTo>
                  <a:lnTo>
                    <a:pt x="10949" y="2407"/>
                  </a:lnTo>
                  <a:lnTo>
                    <a:pt x="11155" y="1840"/>
                  </a:lnTo>
                  <a:lnTo>
                    <a:pt x="11361" y="1272"/>
                  </a:lnTo>
                  <a:lnTo>
                    <a:pt x="11567" y="705"/>
                  </a:lnTo>
                  <a:lnTo>
                    <a:pt x="11773" y="138"/>
                  </a:lnTo>
                  <a:lnTo>
                    <a:pt x="11783" y="112"/>
                  </a:lnTo>
                  <a:lnTo>
                    <a:pt x="11796" y="88"/>
                  </a:lnTo>
                  <a:lnTo>
                    <a:pt x="11810" y="68"/>
                  </a:lnTo>
                  <a:lnTo>
                    <a:pt x="11826" y="50"/>
                  </a:lnTo>
                  <a:lnTo>
                    <a:pt x="11845" y="37"/>
                  </a:lnTo>
                  <a:lnTo>
                    <a:pt x="11865" y="26"/>
                  </a:lnTo>
                  <a:lnTo>
                    <a:pt x="11888" y="20"/>
                  </a:lnTo>
                  <a:lnTo>
                    <a:pt x="11914" y="18"/>
                  </a:lnTo>
                  <a:close/>
                  <a:moveTo>
                    <a:pt x="14795" y="2617"/>
                  </a:moveTo>
                  <a:lnTo>
                    <a:pt x="14768" y="2614"/>
                  </a:lnTo>
                  <a:lnTo>
                    <a:pt x="14755" y="2609"/>
                  </a:lnTo>
                  <a:lnTo>
                    <a:pt x="14743" y="2604"/>
                  </a:lnTo>
                  <a:lnTo>
                    <a:pt x="14720" y="2590"/>
                  </a:lnTo>
                  <a:lnTo>
                    <a:pt x="14700" y="2569"/>
                  </a:lnTo>
                  <a:lnTo>
                    <a:pt x="14692" y="2558"/>
                  </a:lnTo>
                  <a:lnTo>
                    <a:pt x="14684" y="2545"/>
                  </a:lnTo>
                  <a:lnTo>
                    <a:pt x="14677" y="2532"/>
                  </a:lnTo>
                  <a:lnTo>
                    <a:pt x="14671" y="2518"/>
                  </a:lnTo>
                  <a:lnTo>
                    <a:pt x="14664" y="2488"/>
                  </a:lnTo>
                  <a:lnTo>
                    <a:pt x="14661" y="2455"/>
                  </a:lnTo>
                  <a:lnTo>
                    <a:pt x="14664" y="2423"/>
                  </a:lnTo>
                  <a:lnTo>
                    <a:pt x="14667" y="2407"/>
                  </a:lnTo>
                  <a:lnTo>
                    <a:pt x="14671" y="2393"/>
                  </a:lnTo>
                  <a:lnTo>
                    <a:pt x="14684" y="2365"/>
                  </a:lnTo>
                  <a:lnTo>
                    <a:pt x="14700" y="2341"/>
                  </a:lnTo>
                  <a:lnTo>
                    <a:pt x="14710" y="2330"/>
                  </a:lnTo>
                  <a:lnTo>
                    <a:pt x="14720" y="2322"/>
                  </a:lnTo>
                  <a:lnTo>
                    <a:pt x="14731" y="2314"/>
                  </a:lnTo>
                  <a:lnTo>
                    <a:pt x="14743" y="2307"/>
                  </a:lnTo>
                  <a:lnTo>
                    <a:pt x="14768" y="2297"/>
                  </a:lnTo>
                  <a:lnTo>
                    <a:pt x="14795" y="2295"/>
                  </a:lnTo>
                  <a:lnTo>
                    <a:pt x="14822" y="2297"/>
                  </a:lnTo>
                  <a:lnTo>
                    <a:pt x="14835" y="2302"/>
                  </a:lnTo>
                  <a:lnTo>
                    <a:pt x="14848" y="2307"/>
                  </a:lnTo>
                  <a:lnTo>
                    <a:pt x="14871" y="2322"/>
                  </a:lnTo>
                  <a:lnTo>
                    <a:pt x="14890" y="2341"/>
                  </a:lnTo>
                  <a:lnTo>
                    <a:pt x="14899" y="2353"/>
                  </a:lnTo>
                  <a:lnTo>
                    <a:pt x="14907" y="2365"/>
                  </a:lnTo>
                  <a:lnTo>
                    <a:pt x="14914" y="2378"/>
                  </a:lnTo>
                  <a:lnTo>
                    <a:pt x="14919" y="2393"/>
                  </a:lnTo>
                  <a:lnTo>
                    <a:pt x="14927" y="2423"/>
                  </a:lnTo>
                  <a:lnTo>
                    <a:pt x="14930" y="2455"/>
                  </a:lnTo>
                  <a:lnTo>
                    <a:pt x="14927" y="2488"/>
                  </a:lnTo>
                  <a:lnTo>
                    <a:pt x="14924" y="2503"/>
                  </a:lnTo>
                  <a:lnTo>
                    <a:pt x="14919" y="2518"/>
                  </a:lnTo>
                  <a:lnTo>
                    <a:pt x="14907" y="2545"/>
                  </a:lnTo>
                  <a:lnTo>
                    <a:pt x="14890" y="2569"/>
                  </a:lnTo>
                  <a:lnTo>
                    <a:pt x="14881" y="2580"/>
                  </a:lnTo>
                  <a:lnTo>
                    <a:pt x="14871" y="2590"/>
                  </a:lnTo>
                  <a:lnTo>
                    <a:pt x="14859" y="2597"/>
                  </a:lnTo>
                  <a:lnTo>
                    <a:pt x="14848" y="2604"/>
                  </a:lnTo>
                  <a:lnTo>
                    <a:pt x="14822" y="2614"/>
                  </a:lnTo>
                  <a:lnTo>
                    <a:pt x="14795" y="2617"/>
                  </a:lnTo>
                  <a:close/>
                  <a:moveTo>
                    <a:pt x="8405" y="2622"/>
                  </a:moveTo>
                  <a:lnTo>
                    <a:pt x="8347" y="2621"/>
                  </a:lnTo>
                  <a:lnTo>
                    <a:pt x="8290" y="2616"/>
                  </a:lnTo>
                  <a:lnTo>
                    <a:pt x="8235" y="2610"/>
                  </a:lnTo>
                  <a:lnTo>
                    <a:pt x="8180" y="2600"/>
                  </a:lnTo>
                  <a:lnTo>
                    <a:pt x="8127" y="2588"/>
                  </a:lnTo>
                  <a:lnTo>
                    <a:pt x="8074" y="2573"/>
                  </a:lnTo>
                  <a:lnTo>
                    <a:pt x="8023" y="2556"/>
                  </a:lnTo>
                  <a:lnTo>
                    <a:pt x="7972" y="2536"/>
                  </a:lnTo>
                  <a:lnTo>
                    <a:pt x="7923" y="2513"/>
                  </a:lnTo>
                  <a:lnTo>
                    <a:pt x="7874" y="2488"/>
                  </a:lnTo>
                  <a:lnTo>
                    <a:pt x="7826" y="2459"/>
                  </a:lnTo>
                  <a:lnTo>
                    <a:pt x="7779" y="2429"/>
                  </a:lnTo>
                  <a:lnTo>
                    <a:pt x="7732" y="2395"/>
                  </a:lnTo>
                  <a:lnTo>
                    <a:pt x="7686" y="2359"/>
                  </a:lnTo>
                  <a:lnTo>
                    <a:pt x="7640" y="2321"/>
                  </a:lnTo>
                  <a:lnTo>
                    <a:pt x="7596" y="2280"/>
                  </a:lnTo>
                  <a:lnTo>
                    <a:pt x="7577" y="2260"/>
                  </a:lnTo>
                  <a:lnTo>
                    <a:pt x="7569" y="2248"/>
                  </a:lnTo>
                  <a:lnTo>
                    <a:pt x="7562" y="2235"/>
                  </a:lnTo>
                  <a:lnTo>
                    <a:pt x="7557" y="2220"/>
                  </a:lnTo>
                  <a:lnTo>
                    <a:pt x="7553" y="2205"/>
                  </a:lnTo>
                  <a:lnTo>
                    <a:pt x="7551" y="2188"/>
                  </a:lnTo>
                  <a:lnTo>
                    <a:pt x="7550" y="2171"/>
                  </a:lnTo>
                  <a:lnTo>
                    <a:pt x="7552" y="2141"/>
                  </a:lnTo>
                  <a:lnTo>
                    <a:pt x="7559" y="2115"/>
                  </a:lnTo>
                  <a:lnTo>
                    <a:pt x="7570" y="2091"/>
                  </a:lnTo>
                  <a:lnTo>
                    <a:pt x="7584" y="2069"/>
                  </a:lnTo>
                  <a:lnTo>
                    <a:pt x="7601" y="2052"/>
                  </a:lnTo>
                  <a:lnTo>
                    <a:pt x="7621" y="2039"/>
                  </a:lnTo>
                  <a:lnTo>
                    <a:pt x="7642" y="2032"/>
                  </a:lnTo>
                  <a:lnTo>
                    <a:pt x="7654" y="2029"/>
                  </a:lnTo>
                  <a:lnTo>
                    <a:pt x="7666" y="2028"/>
                  </a:lnTo>
                  <a:lnTo>
                    <a:pt x="7688" y="2031"/>
                  </a:lnTo>
                  <a:lnTo>
                    <a:pt x="7698" y="2034"/>
                  </a:lnTo>
                  <a:lnTo>
                    <a:pt x="7708" y="2038"/>
                  </a:lnTo>
                  <a:lnTo>
                    <a:pt x="7717" y="2043"/>
                  </a:lnTo>
                  <a:lnTo>
                    <a:pt x="7725" y="2049"/>
                  </a:lnTo>
                  <a:lnTo>
                    <a:pt x="7739" y="2062"/>
                  </a:lnTo>
                  <a:lnTo>
                    <a:pt x="7777" y="2098"/>
                  </a:lnTo>
                  <a:lnTo>
                    <a:pt x="7815" y="2133"/>
                  </a:lnTo>
                  <a:lnTo>
                    <a:pt x="7853" y="2165"/>
                  </a:lnTo>
                  <a:lnTo>
                    <a:pt x="7891" y="2195"/>
                  </a:lnTo>
                  <a:lnTo>
                    <a:pt x="7930" y="2221"/>
                  </a:lnTo>
                  <a:lnTo>
                    <a:pt x="7969" y="2247"/>
                  </a:lnTo>
                  <a:lnTo>
                    <a:pt x="8009" y="2269"/>
                  </a:lnTo>
                  <a:lnTo>
                    <a:pt x="8050" y="2289"/>
                  </a:lnTo>
                  <a:lnTo>
                    <a:pt x="8091" y="2307"/>
                  </a:lnTo>
                  <a:lnTo>
                    <a:pt x="8134" y="2322"/>
                  </a:lnTo>
                  <a:lnTo>
                    <a:pt x="8177" y="2335"/>
                  </a:lnTo>
                  <a:lnTo>
                    <a:pt x="8222" y="2345"/>
                  </a:lnTo>
                  <a:lnTo>
                    <a:pt x="8268" y="2353"/>
                  </a:lnTo>
                  <a:lnTo>
                    <a:pt x="8315" y="2359"/>
                  </a:lnTo>
                  <a:lnTo>
                    <a:pt x="8364" y="2363"/>
                  </a:lnTo>
                  <a:lnTo>
                    <a:pt x="8414" y="2364"/>
                  </a:lnTo>
                  <a:lnTo>
                    <a:pt x="8466" y="2362"/>
                  </a:lnTo>
                  <a:lnTo>
                    <a:pt x="8517" y="2356"/>
                  </a:lnTo>
                  <a:lnTo>
                    <a:pt x="8564" y="2345"/>
                  </a:lnTo>
                  <a:lnTo>
                    <a:pt x="8609" y="2332"/>
                  </a:lnTo>
                  <a:lnTo>
                    <a:pt x="8631" y="2323"/>
                  </a:lnTo>
                  <a:lnTo>
                    <a:pt x="8651" y="2314"/>
                  </a:lnTo>
                  <a:lnTo>
                    <a:pt x="8691" y="2293"/>
                  </a:lnTo>
                  <a:lnTo>
                    <a:pt x="8727" y="2268"/>
                  </a:lnTo>
                  <a:lnTo>
                    <a:pt x="8760" y="2242"/>
                  </a:lnTo>
                  <a:lnTo>
                    <a:pt x="8789" y="2211"/>
                  </a:lnTo>
                  <a:lnTo>
                    <a:pt x="8815" y="2178"/>
                  </a:lnTo>
                  <a:lnTo>
                    <a:pt x="8827" y="2160"/>
                  </a:lnTo>
                  <a:lnTo>
                    <a:pt x="8838" y="2142"/>
                  </a:lnTo>
                  <a:lnTo>
                    <a:pt x="8856" y="2104"/>
                  </a:lnTo>
                  <a:lnTo>
                    <a:pt x="8871" y="2063"/>
                  </a:lnTo>
                  <a:lnTo>
                    <a:pt x="8882" y="2021"/>
                  </a:lnTo>
                  <a:lnTo>
                    <a:pt x="8885" y="1999"/>
                  </a:lnTo>
                  <a:lnTo>
                    <a:pt x="8888" y="1977"/>
                  </a:lnTo>
                  <a:lnTo>
                    <a:pt x="8890" y="1930"/>
                  </a:lnTo>
                  <a:lnTo>
                    <a:pt x="8890" y="1923"/>
                  </a:lnTo>
                  <a:lnTo>
                    <a:pt x="8889" y="1879"/>
                  </a:lnTo>
                  <a:lnTo>
                    <a:pt x="8885" y="1839"/>
                  </a:lnTo>
                  <a:lnTo>
                    <a:pt x="8877" y="1800"/>
                  </a:lnTo>
                  <a:lnTo>
                    <a:pt x="8866" y="1763"/>
                  </a:lnTo>
                  <a:lnTo>
                    <a:pt x="8860" y="1745"/>
                  </a:lnTo>
                  <a:lnTo>
                    <a:pt x="8852" y="1728"/>
                  </a:lnTo>
                  <a:lnTo>
                    <a:pt x="8833" y="1695"/>
                  </a:lnTo>
                  <a:lnTo>
                    <a:pt x="8822" y="1679"/>
                  </a:lnTo>
                  <a:lnTo>
                    <a:pt x="8809" y="1664"/>
                  </a:lnTo>
                  <a:lnTo>
                    <a:pt x="8781" y="1635"/>
                  </a:lnTo>
                  <a:lnTo>
                    <a:pt x="8747" y="1606"/>
                  </a:lnTo>
                  <a:lnTo>
                    <a:pt x="8708" y="1578"/>
                  </a:lnTo>
                  <a:lnTo>
                    <a:pt x="8662" y="1553"/>
                  </a:lnTo>
                  <a:lnTo>
                    <a:pt x="8611" y="1528"/>
                  </a:lnTo>
                  <a:lnTo>
                    <a:pt x="8552" y="1505"/>
                  </a:lnTo>
                  <a:lnTo>
                    <a:pt x="8487" y="1482"/>
                  </a:lnTo>
                  <a:lnTo>
                    <a:pt x="8415" y="1460"/>
                  </a:lnTo>
                  <a:lnTo>
                    <a:pt x="8334" y="1438"/>
                  </a:lnTo>
                  <a:lnTo>
                    <a:pt x="8289" y="1426"/>
                  </a:lnTo>
                  <a:lnTo>
                    <a:pt x="8245" y="1414"/>
                  </a:lnTo>
                  <a:lnTo>
                    <a:pt x="8162" y="1388"/>
                  </a:lnTo>
                  <a:lnTo>
                    <a:pt x="8123" y="1373"/>
                  </a:lnTo>
                  <a:lnTo>
                    <a:pt x="8086" y="1359"/>
                  </a:lnTo>
                  <a:lnTo>
                    <a:pt x="8015" y="1329"/>
                  </a:lnTo>
                  <a:lnTo>
                    <a:pt x="7950" y="1295"/>
                  </a:lnTo>
                  <a:lnTo>
                    <a:pt x="7920" y="1278"/>
                  </a:lnTo>
                  <a:lnTo>
                    <a:pt x="7891" y="1259"/>
                  </a:lnTo>
                  <a:lnTo>
                    <a:pt x="7864" y="1241"/>
                  </a:lnTo>
                  <a:lnTo>
                    <a:pt x="7838" y="1221"/>
                  </a:lnTo>
                  <a:lnTo>
                    <a:pt x="7814" y="1200"/>
                  </a:lnTo>
                  <a:lnTo>
                    <a:pt x="7791" y="1180"/>
                  </a:lnTo>
                  <a:lnTo>
                    <a:pt x="7770" y="1157"/>
                  </a:lnTo>
                  <a:lnTo>
                    <a:pt x="7750" y="1135"/>
                  </a:lnTo>
                  <a:lnTo>
                    <a:pt x="7731" y="1111"/>
                  </a:lnTo>
                  <a:lnTo>
                    <a:pt x="7714" y="1085"/>
                  </a:lnTo>
                  <a:lnTo>
                    <a:pt x="7699" y="1060"/>
                  </a:lnTo>
                  <a:lnTo>
                    <a:pt x="7684" y="1033"/>
                  </a:lnTo>
                  <a:lnTo>
                    <a:pt x="7672" y="1005"/>
                  </a:lnTo>
                  <a:lnTo>
                    <a:pt x="7660" y="976"/>
                  </a:lnTo>
                  <a:lnTo>
                    <a:pt x="7641" y="915"/>
                  </a:lnTo>
                  <a:lnTo>
                    <a:pt x="7634" y="883"/>
                  </a:lnTo>
                  <a:lnTo>
                    <a:pt x="7628" y="849"/>
                  </a:lnTo>
                  <a:lnTo>
                    <a:pt x="7623" y="814"/>
                  </a:lnTo>
                  <a:lnTo>
                    <a:pt x="7620" y="778"/>
                  </a:lnTo>
                  <a:lnTo>
                    <a:pt x="7618" y="741"/>
                  </a:lnTo>
                  <a:lnTo>
                    <a:pt x="7617" y="703"/>
                  </a:lnTo>
                  <a:lnTo>
                    <a:pt x="7617" y="695"/>
                  </a:lnTo>
                  <a:lnTo>
                    <a:pt x="7621" y="621"/>
                  </a:lnTo>
                  <a:lnTo>
                    <a:pt x="7625" y="585"/>
                  </a:lnTo>
                  <a:lnTo>
                    <a:pt x="7631" y="550"/>
                  </a:lnTo>
                  <a:lnTo>
                    <a:pt x="7638" y="516"/>
                  </a:lnTo>
                  <a:lnTo>
                    <a:pt x="7647" y="482"/>
                  </a:lnTo>
                  <a:lnTo>
                    <a:pt x="7658" y="450"/>
                  </a:lnTo>
                  <a:lnTo>
                    <a:pt x="7670" y="417"/>
                  </a:lnTo>
                  <a:lnTo>
                    <a:pt x="7698" y="356"/>
                  </a:lnTo>
                  <a:lnTo>
                    <a:pt x="7732" y="298"/>
                  </a:lnTo>
                  <a:lnTo>
                    <a:pt x="7751" y="272"/>
                  </a:lnTo>
                  <a:lnTo>
                    <a:pt x="7771" y="246"/>
                  </a:lnTo>
                  <a:lnTo>
                    <a:pt x="7816" y="198"/>
                  </a:lnTo>
                  <a:lnTo>
                    <a:pt x="7865" y="153"/>
                  </a:lnTo>
                  <a:lnTo>
                    <a:pt x="7891" y="133"/>
                  </a:lnTo>
                  <a:lnTo>
                    <a:pt x="7918" y="114"/>
                  </a:lnTo>
                  <a:lnTo>
                    <a:pt x="7947" y="97"/>
                  </a:lnTo>
                  <a:lnTo>
                    <a:pt x="7976" y="80"/>
                  </a:lnTo>
                  <a:lnTo>
                    <a:pt x="8007" y="66"/>
                  </a:lnTo>
                  <a:lnTo>
                    <a:pt x="8038" y="52"/>
                  </a:lnTo>
                  <a:lnTo>
                    <a:pt x="8103" y="30"/>
                  </a:lnTo>
                  <a:lnTo>
                    <a:pt x="8172" y="13"/>
                  </a:lnTo>
                  <a:lnTo>
                    <a:pt x="8208" y="7"/>
                  </a:lnTo>
                  <a:lnTo>
                    <a:pt x="8244" y="3"/>
                  </a:lnTo>
                  <a:lnTo>
                    <a:pt x="8281" y="1"/>
                  </a:lnTo>
                  <a:lnTo>
                    <a:pt x="8319" y="0"/>
                  </a:lnTo>
                  <a:lnTo>
                    <a:pt x="8371" y="1"/>
                  </a:lnTo>
                  <a:lnTo>
                    <a:pt x="8421" y="3"/>
                  </a:lnTo>
                  <a:lnTo>
                    <a:pt x="8470" y="8"/>
                  </a:lnTo>
                  <a:lnTo>
                    <a:pt x="8517" y="15"/>
                  </a:lnTo>
                  <a:lnTo>
                    <a:pt x="8562" y="24"/>
                  </a:lnTo>
                  <a:lnTo>
                    <a:pt x="8607" y="34"/>
                  </a:lnTo>
                  <a:lnTo>
                    <a:pt x="8650" y="48"/>
                  </a:lnTo>
                  <a:lnTo>
                    <a:pt x="8692" y="62"/>
                  </a:lnTo>
                  <a:lnTo>
                    <a:pt x="8773" y="98"/>
                  </a:lnTo>
                  <a:lnTo>
                    <a:pt x="8851" y="141"/>
                  </a:lnTo>
                  <a:lnTo>
                    <a:pt x="8889" y="165"/>
                  </a:lnTo>
                  <a:lnTo>
                    <a:pt x="8926" y="192"/>
                  </a:lnTo>
                  <a:lnTo>
                    <a:pt x="8963" y="220"/>
                  </a:lnTo>
                  <a:lnTo>
                    <a:pt x="9000" y="250"/>
                  </a:lnTo>
                  <a:lnTo>
                    <a:pt x="9018" y="271"/>
                  </a:lnTo>
                  <a:lnTo>
                    <a:pt x="9035" y="296"/>
                  </a:lnTo>
                  <a:lnTo>
                    <a:pt x="9042" y="312"/>
                  </a:lnTo>
                  <a:lnTo>
                    <a:pt x="9047" y="328"/>
                  </a:lnTo>
                  <a:lnTo>
                    <a:pt x="9051" y="348"/>
                  </a:lnTo>
                  <a:lnTo>
                    <a:pt x="9052" y="367"/>
                  </a:lnTo>
                  <a:lnTo>
                    <a:pt x="9050" y="396"/>
                  </a:lnTo>
                  <a:lnTo>
                    <a:pt x="9043" y="421"/>
                  </a:lnTo>
                  <a:lnTo>
                    <a:pt x="9032" y="445"/>
                  </a:lnTo>
                  <a:lnTo>
                    <a:pt x="9018" y="465"/>
                  </a:lnTo>
                  <a:lnTo>
                    <a:pt x="9001" y="482"/>
                  </a:lnTo>
                  <a:lnTo>
                    <a:pt x="8981" y="495"/>
                  </a:lnTo>
                  <a:lnTo>
                    <a:pt x="8959" y="502"/>
                  </a:lnTo>
                  <a:lnTo>
                    <a:pt x="8948" y="505"/>
                  </a:lnTo>
                  <a:lnTo>
                    <a:pt x="8936" y="506"/>
                  </a:lnTo>
                  <a:lnTo>
                    <a:pt x="8916" y="505"/>
                  </a:lnTo>
                  <a:lnTo>
                    <a:pt x="8899" y="500"/>
                  </a:lnTo>
                  <a:lnTo>
                    <a:pt x="8882" y="492"/>
                  </a:lnTo>
                  <a:lnTo>
                    <a:pt x="8866" y="480"/>
                  </a:lnTo>
                  <a:lnTo>
                    <a:pt x="8798" y="426"/>
                  </a:lnTo>
                  <a:lnTo>
                    <a:pt x="8731" y="379"/>
                  </a:lnTo>
                  <a:lnTo>
                    <a:pt x="8698" y="360"/>
                  </a:lnTo>
                  <a:lnTo>
                    <a:pt x="8664" y="340"/>
                  </a:lnTo>
                  <a:lnTo>
                    <a:pt x="8630" y="325"/>
                  </a:lnTo>
                  <a:lnTo>
                    <a:pt x="8596" y="310"/>
                  </a:lnTo>
                  <a:lnTo>
                    <a:pt x="8562" y="297"/>
                  </a:lnTo>
                  <a:lnTo>
                    <a:pt x="8528" y="286"/>
                  </a:lnTo>
                  <a:lnTo>
                    <a:pt x="8458" y="271"/>
                  </a:lnTo>
                  <a:lnTo>
                    <a:pt x="8422" y="265"/>
                  </a:lnTo>
                  <a:lnTo>
                    <a:pt x="8386" y="261"/>
                  </a:lnTo>
                  <a:lnTo>
                    <a:pt x="8313" y="258"/>
                  </a:lnTo>
                  <a:lnTo>
                    <a:pt x="8262" y="260"/>
                  </a:lnTo>
                  <a:lnTo>
                    <a:pt x="8214" y="266"/>
                  </a:lnTo>
                  <a:lnTo>
                    <a:pt x="8168" y="276"/>
                  </a:lnTo>
                  <a:lnTo>
                    <a:pt x="8125" y="290"/>
                  </a:lnTo>
                  <a:lnTo>
                    <a:pt x="8084" y="307"/>
                  </a:lnTo>
                  <a:lnTo>
                    <a:pt x="8047" y="327"/>
                  </a:lnTo>
                  <a:lnTo>
                    <a:pt x="8012" y="351"/>
                  </a:lnTo>
                  <a:lnTo>
                    <a:pt x="7981" y="378"/>
                  </a:lnTo>
                  <a:lnTo>
                    <a:pt x="7953" y="406"/>
                  </a:lnTo>
                  <a:lnTo>
                    <a:pt x="7929" y="439"/>
                  </a:lnTo>
                  <a:lnTo>
                    <a:pt x="7907" y="472"/>
                  </a:lnTo>
                  <a:lnTo>
                    <a:pt x="7890" y="508"/>
                  </a:lnTo>
                  <a:lnTo>
                    <a:pt x="7876" y="547"/>
                  </a:lnTo>
                  <a:lnTo>
                    <a:pt x="7866" y="586"/>
                  </a:lnTo>
                  <a:lnTo>
                    <a:pt x="7860" y="627"/>
                  </a:lnTo>
                  <a:lnTo>
                    <a:pt x="7858" y="669"/>
                  </a:lnTo>
                  <a:lnTo>
                    <a:pt x="7858" y="676"/>
                  </a:lnTo>
                  <a:lnTo>
                    <a:pt x="7859" y="721"/>
                  </a:lnTo>
                  <a:lnTo>
                    <a:pt x="7864" y="763"/>
                  </a:lnTo>
                  <a:lnTo>
                    <a:pt x="7867" y="782"/>
                  </a:lnTo>
                  <a:lnTo>
                    <a:pt x="7871" y="801"/>
                  </a:lnTo>
                  <a:lnTo>
                    <a:pt x="7882" y="838"/>
                  </a:lnTo>
                  <a:lnTo>
                    <a:pt x="7898" y="874"/>
                  </a:lnTo>
                  <a:lnTo>
                    <a:pt x="7907" y="891"/>
                  </a:lnTo>
                  <a:lnTo>
                    <a:pt x="7917" y="908"/>
                  </a:lnTo>
                  <a:lnTo>
                    <a:pt x="7942" y="939"/>
                  </a:lnTo>
                  <a:lnTo>
                    <a:pt x="7956" y="955"/>
                  </a:lnTo>
                  <a:lnTo>
                    <a:pt x="7972" y="970"/>
                  </a:lnTo>
                  <a:lnTo>
                    <a:pt x="8007" y="999"/>
                  </a:lnTo>
                  <a:lnTo>
                    <a:pt x="8048" y="1027"/>
                  </a:lnTo>
                  <a:lnTo>
                    <a:pt x="8095" y="1053"/>
                  </a:lnTo>
                  <a:lnTo>
                    <a:pt x="8149" y="1078"/>
                  </a:lnTo>
                  <a:lnTo>
                    <a:pt x="8179" y="1090"/>
                  </a:lnTo>
                  <a:lnTo>
                    <a:pt x="8210" y="1102"/>
                  </a:lnTo>
                  <a:lnTo>
                    <a:pt x="8278" y="1126"/>
                  </a:lnTo>
                  <a:lnTo>
                    <a:pt x="8354" y="1150"/>
                  </a:lnTo>
                  <a:lnTo>
                    <a:pt x="8438" y="1173"/>
                  </a:lnTo>
                  <a:lnTo>
                    <a:pt x="8525" y="1197"/>
                  </a:lnTo>
                  <a:lnTo>
                    <a:pt x="8605" y="1223"/>
                  </a:lnTo>
                  <a:lnTo>
                    <a:pt x="8679" y="1252"/>
                  </a:lnTo>
                  <a:lnTo>
                    <a:pt x="8748" y="1282"/>
                  </a:lnTo>
                  <a:lnTo>
                    <a:pt x="8811" y="1316"/>
                  </a:lnTo>
                  <a:lnTo>
                    <a:pt x="8868" y="1352"/>
                  </a:lnTo>
                  <a:lnTo>
                    <a:pt x="8894" y="1371"/>
                  </a:lnTo>
                  <a:lnTo>
                    <a:pt x="8919" y="1391"/>
                  </a:lnTo>
                  <a:lnTo>
                    <a:pt x="8965" y="1433"/>
                  </a:lnTo>
                  <a:lnTo>
                    <a:pt x="8986" y="1456"/>
                  </a:lnTo>
                  <a:lnTo>
                    <a:pt x="9005" y="1479"/>
                  </a:lnTo>
                  <a:lnTo>
                    <a:pt x="9040" y="1527"/>
                  </a:lnTo>
                  <a:lnTo>
                    <a:pt x="9055" y="1552"/>
                  </a:lnTo>
                  <a:lnTo>
                    <a:pt x="9069" y="1578"/>
                  </a:lnTo>
                  <a:lnTo>
                    <a:pt x="9081" y="1606"/>
                  </a:lnTo>
                  <a:lnTo>
                    <a:pt x="9092" y="1634"/>
                  </a:lnTo>
                  <a:lnTo>
                    <a:pt x="9102" y="1664"/>
                  </a:lnTo>
                  <a:lnTo>
                    <a:pt x="9111" y="1694"/>
                  </a:lnTo>
                  <a:lnTo>
                    <a:pt x="9118" y="1724"/>
                  </a:lnTo>
                  <a:lnTo>
                    <a:pt x="9124" y="1756"/>
                  </a:lnTo>
                  <a:lnTo>
                    <a:pt x="9132" y="1823"/>
                  </a:lnTo>
                  <a:lnTo>
                    <a:pt x="9134" y="1858"/>
                  </a:lnTo>
                  <a:lnTo>
                    <a:pt x="9134" y="1894"/>
                  </a:lnTo>
                  <a:lnTo>
                    <a:pt x="9134" y="1901"/>
                  </a:lnTo>
                  <a:lnTo>
                    <a:pt x="9133" y="1942"/>
                  </a:lnTo>
                  <a:lnTo>
                    <a:pt x="9131" y="1981"/>
                  </a:lnTo>
                  <a:lnTo>
                    <a:pt x="9126" y="2020"/>
                  </a:lnTo>
                  <a:lnTo>
                    <a:pt x="9120" y="2058"/>
                  </a:lnTo>
                  <a:lnTo>
                    <a:pt x="9113" y="2094"/>
                  </a:lnTo>
                  <a:lnTo>
                    <a:pt x="9103" y="2130"/>
                  </a:lnTo>
                  <a:lnTo>
                    <a:pt x="9080" y="2199"/>
                  </a:lnTo>
                  <a:lnTo>
                    <a:pt x="9050" y="2262"/>
                  </a:lnTo>
                  <a:lnTo>
                    <a:pt x="9015" y="2321"/>
                  </a:lnTo>
                  <a:lnTo>
                    <a:pt x="8996" y="2350"/>
                  </a:lnTo>
                  <a:lnTo>
                    <a:pt x="8975" y="2376"/>
                  </a:lnTo>
                  <a:lnTo>
                    <a:pt x="8952" y="2401"/>
                  </a:lnTo>
                  <a:lnTo>
                    <a:pt x="8929" y="2425"/>
                  </a:lnTo>
                  <a:lnTo>
                    <a:pt x="8904" y="2448"/>
                  </a:lnTo>
                  <a:lnTo>
                    <a:pt x="8878" y="2470"/>
                  </a:lnTo>
                  <a:lnTo>
                    <a:pt x="8850" y="2490"/>
                  </a:lnTo>
                  <a:lnTo>
                    <a:pt x="8822" y="2509"/>
                  </a:lnTo>
                  <a:lnTo>
                    <a:pt x="8762" y="2543"/>
                  </a:lnTo>
                  <a:lnTo>
                    <a:pt x="8730" y="2557"/>
                  </a:lnTo>
                  <a:lnTo>
                    <a:pt x="8698" y="2570"/>
                  </a:lnTo>
                  <a:lnTo>
                    <a:pt x="8664" y="2582"/>
                  </a:lnTo>
                  <a:lnTo>
                    <a:pt x="8630" y="2593"/>
                  </a:lnTo>
                  <a:lnTo>
                    <a:pt x="8594" y="2602"/>
                  </a:lnTo>
                  <a:lnTo>
                    <a:pt x="8558" y="2609"/>
                  </a:lnTo>
                  <a:lnTo>
                    <a:pt x="8521" y="2615"/>
                  </a:lnTo>
                  <a:lnTo>
                    <a:pt x="8483" y="2618"/>
                  </a:lnTo>
                  <a:lnTo>
                    <a:pt x="8405" y="2622"/>
                  </a:lnTo>
                  <a:close/>
                  <a:moveTo>
                    <a:pt x="977" y="2615"/>
                  </a:moveTo>
                  <a:lnTo>
                    <a:pt x="952" y="2612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90"/>
                  </a:lnTo>
                  <a:lnTo>
                    <a:pt x="889" y="2582"/>
                  </a:lnTo>
                  <a:lnTo>
                    <a:pt x="873" y="2564"/>
                  </a:lnTo>
                  <a:lnTo>
                    <a:pt x="859" y="2544"/>
                  </a:lnTo>
                  <a:lnTo>
                    <a:pt x="847" y="2520"/>
                  </a:lnTo>
                  <a:lnTo>
                    <a:pt x="836" y="2495"/>
                  </a:lnTo>
                  <a:lnTo>
                    <a:pt x="630" y="1927"/>
                  </a:lnTo>
                  <a:lnTo>
                    <a:pt x="424" y="1360"/>
                  </a:lnTo>
                  <a:lnTo>
                    <a:pt x="218" y="793"/>
                  </a:lnTo>
                  <a:lnTo>
                    <a:pt x="12" y="225"/>
                  </a:lnTo>
                  <a:lnTo>
                    <a:pt x="6" y="210"/>
                  </a:lnTo>
                  <a:lnTo>
                    <a:pt x="3" y="194"/>
                  </a:lnTo>
                  <a:lnTo>
                    <a:pt x="1" y="177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6"/>
                  </a:lnTo>
                  <a:lnTo>
                    <a:pt x="21" y="82"/>
                  </a:lnTo>
                  <a:lnTo>
                    <a:pt x="36" y="62"/>
                  </a:lnTo>
                  <a:lnTo>
                    <a:pt x="54" y="44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0"/>
                  </a:lnTo>
                  <a:lnTo>
                    <a:pt x="164" y="26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6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2"/>
                  </a:lnTo>
                  <a:lnTo>
                    <a:pt x="801" y="1710"/>
                  </a:lnTo>
                  <a:lnTo>
                    <a:pt x="986" y="2239"/>
                  </a:lnTo>
                  <a:lnTo>
                    <a:pt x="1171" y="1709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0"/>
                  </a:lnTo>
                  <a:lnTo>
                    <a:pt x="1748" y="82"/>
                  </a:lnTo>
                  <a:lnTo>
                    <a:pt x="1760" y="66"/>
                  </a:lnTo>
                  <a:lnTo>
                    <a:pt x="1775" y="50"/>
                  </a:lnTo>
                  <a:lnTo>
                    <a:pt x="1791" y="37"/>
                  </a:lnTo>
                  <a:lnTo>
                    <a:pt x="1808" y="26"/>
                  </a:lnTo>
                  <a:lnTo>
                    <a:pt x="1827" y="20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30"/>
                  </a:lnTo>
                  <a:lnTo>
                    <a:pt x="1914" y="43"/>
                  </a:lnTo>
                  <a:lnTo>
                    <a:pt x="1931" y="60"/>
                  </a:lnTo>
                  <a:lnTo>
                    <a:pt x="1946" y="80"/>
                  </a:lnTo>
                  <a:lnTo>
                    <a:pt x="1957" y="104"/>
                  </a:lnTo>
                  <a:lnTo>
                    <a:pt x="1963" y="129"/>
                  </a:lnTo>
                  <a:lnTo>
                    <a:pt x="1965" y="142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4"/>
                  </a:lnTo>
                  <a:lnTo>
                    <a:pt x="1750" y="784"/>
                  </a:lnTo>
                  <a:lnTo>
                    <a:pt x="1543" y="1354"/>
                  </a:lnTo>
                  <a:lnTo>
                    <a:pt x="1336" y="1924"/>
                  </a:lnTo>
                  <a:lnTo>
                    <a:pt x="1130" y="2495"/>
                  </a:lnTo>
                  <a:lnTo>
                    <a:pt x="1118" y="2520"/>
                  </a:lnTo>
                  <a:lnTo>
                    <a:pt x="1106" y="2544"/>
                  </a:lnTo>
                  <a:lnTo>
                    <a:pt x="1091" y="2564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2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0"/>
                  </a:lnTo>
                  <a:lnTo>
                    <a:pt x="4762" y="26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0"/>
                  </a:lnTo>
                  <a:lnTo>
                    <a:pt x="4817" y="68"/>
                  </a:lnTo>
                  <a:lnTo>
                    <a:pt x="4831" y="88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7"/>
                  </a:lnTo>
                  <a:lnTo>
                    <a:pt x="5268" y="1277"/>
                  </a:lnTo>
                  <a:lnTo>
                    <a:pt x="5475" y="1847"/>
                  </a:lnTo>
                  <a:lnTo>
                    <a:pt x="5682" y="2418"/>
                  </a:lnTo>
                  <a:lnTo>
                    <a:pt x="5689" y="2446"/>
                  </a:lnTo>
                  <a:lnTo>
                    <a:pt x="5690" y="2460"/>
                  </a:lnTo>
                  <a:lnTo>
                    <a:pt x="5691" y="2476"/>
                  </a:lnTo>
                  <a:lnTo>
                    <a:pt x="5689" y="2503"/>
                  </a:lnTo>
                  <a:lnTo>
                    <a:pt x="5682" y="2528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1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2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2"/>
                  </a:lnTo>
                  <a:lnTo>
                    <a:pt x="5485" y="2567"/>
                  </a:lnTo>
                  <a:lnTo>
                    <a:pt x="5473" y="2550"/>
                  </a:lnTo>
                  <a:lnTo>
                    <a:pt x="5462" y="2532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2"/>
                  </a:lnTo>
                  <a:lnTo>
                    <a:pt x="4896" y="922"/>
                  </a:lnTo>
                  <a:lnTo>
                    <a:pt x="4711" y="393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8"/>
                  </a:lnTo>
                  <a:lnTo>
                    <a:pt x="3939" y="2567"/>
                  </a:lnTo>
                  <a:lnTo>
                    <a:pt x="3925" y="2584"/>
                  </a:lnTo>
                  <a:lnTo>
                    <a:pt x="3908" y="2597"/>
                  </a:lnTo>
                  <a:lnTo>
                    <a:pt x="3890" y="2606"/>
                  </a:lnTo>
                  <a:lnTo>
                    <a:pt x="3869" y="2612"/>
                  </a:lnTo>
                  <a:lnTo>
                    <a:pt x="3847" y="2615"/>
                  </a:lnTo>
                  <a:lnTo>
                    <a:pt x="3823" y="2611"/>
                  </a:lnTo>
                  <a:lnTo>
                    <a:pt x="3800" y="2603"/>
                  </a:lnTo>
                  <a:lnTo>
                    <a:pt x="3779" y="2588"/>
                  </a:lnTo>
                  <a:lnTo>
                    <a:pt x="3770" y="2580"/>
                  </a:lnTo>
                  <a:lnTo>
                    <a:pt x="3761" y="2570"/>
                  </a:lnTo>
                  <a:lnTo>
                    <a:pt x="3753" y="2561"/>
                  </a:lnTo>
                  <a:lnTo>
                    <a:pt x="3746" y="2550"/>
                  </a:lnTo>
                  <a:lnTo>
                    <a:pt x="3735" y="2526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6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8"/>
                  </a:lnTo>
                  <a:lnTo>
                    <a:pt x="3737" y="2407"/>
                  </a:lnTo>
                  <a:lnTo>
                    <a:pt x="3943" y="1840"/>
                  </a:lnTo>
                  <a:lnTo>
                    <a:pt x="4149" y="1272"/>
                  </a:lnTo>
                  <a:lnTo>
                    <a:pt x="4355" y="705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8"/>
                  </a:lnTo>
                  <a:lnTo>
                    <a:pt x="4598" y="68"/>
                  </a:lnTo>
                  <a:lnTo>
                    <a:pt x="4615" y="50"/>
                  </a:lnTo>
                  <a:lnTo>
                    <a:pt x="4633" y="37"/>
                  </a:lnTo>
                  <a:lnTo>
                    <a:pt x="4654" y="26"/>
                  </a:lnTo>
                  <a:lnTo>
                    <a:pt x="4677" y="20"/>
                  </a:lnTo>
                  <a:lnTo>
                    <a:pt x="4702" y="1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58000">
                <a:moveTo>
                  <a:pt x="6508864" y="4874879"/>
                </a:moveTo>
                <a:lnTo>
                  <a:pt x="6500399" y="4875474"/>
                </a:lnTo>
                <a:lnTo>
                  <a:pt x="6496010" y="4876662"/>
                </a:lnTo>
                <a:lnTo>
                  <a:pt x="6492248" y="4877851"/>
                </a:lnTo>
                <a:lnTo>
                  <a:pt x="6485037" y="4881715"/>
                </a:lnTo>
                <a:lnTo>
                  <a:pt x="6478453" y="4886767"/>
                </a:lnTo>
                <a:lnTo>
                  <a:pt x="6475945" y="4889739"/>
                </a:lnTo>
                <a:lnTo>
                  <a:pt x="6473437" y="4892710"/>
                </a:lnTo>
                <a:lnTo>
                  <a:pt x="6471242" y="4895979"/>
                </a:lnTo>
                <a:lnTo>
                  <a:pt x="6469361" y="4899546"/>
                </a:lnTo>
                <a:lnTo>
                  <a:pt x="6466853" y="4907273"/>
                </a:lnTo>
                <a:lnTo>
                  <a:pt x="6465912" y="4915297"/>
                </a:lnTo>
                <a:lnTo>
                  <a:pt x="6466853" y="4923618"/>
                </a:lnTo>
                <a:lnTo>
                  <a:pt x="6468107" y="4927481"/>
                </a:lnTo>
                <a:lnTo>
                  <a:pt x="6469361" y="4931047"/>
                </a:lnTo>
                <a:lnTo>
                  <a:pt x="6473437" y="4938180"/>
                </a:lnTo>
                <a:lnTo>
                  <a:pt x="6478453" y="4944124"/>
                </a:lnTo>
                <a:lnTo>
                  <a:pt x="6481588" y="4946798"/>
                </a:lnTo>
                <a:lnTo>
                  <a:pt x="6485037" y="4949176"/>
                </a:lnTo>
                <a:lnTo>
                  <a:pt x="6488485" y="4951256"/>
                </a:lnTo>
                <a:lnTo>
                  <a:pt x="6492248" y="4953039"/>
                </a:lnTo>
                <a:lnTo>
                  <a:pt x="6500399" y="4955417"/>
                </a:lnTo>
                <a:lnTo>
                  <a:pt x="6508864" y="4956308"/>
                </a:lnTo>
                <a:lnTo>
                  <a:pt x="6517642" y="4955417"/>
                </a:lnTo>
                <a:lnTo>
                  <a:pt x="6521718" y="4954228"/>
                </a:lnTo>
                <a:lnTo>
                  <a:pt x="6525794" y="4953039"/>
                </a:lnTo>
                <a:lnTo>
                  <a:pt x="6533318" y="4949176"/>
                </a:lnTo>
                <a:lnTo>
                  <a:pt x="6539275" y="4944124"/>
                </a:lnTo>
                <a:lnTo>
                  <a:pt x="6542097" y="4941449"/>
                </a:lnTo>
                <a:lnTo>
                  <a:pt x="6544605" y="4938180"/>
                </a:lnTo>
                <a:lnTo>
                  <a:pt x="6546799" y="4934911"/>
                </a:lnTo>
                <a:lnTo>
                  <a:pt x="6548681" y="4931047"/>
                </a:lnTo>
                <a:lnTo>
                  <a:pt x="6551189" y="4923618"/>
                </a:lnTo>
                <a:lnTo>
                  <a:pt x="6552129" y="4915297"/>
                </a:lnTo>
                <a:lnTo>
                  <a:pt x="6551189" y="4907273"/>
                </a:lnTo>
                <a:lnTo>
                  <a:pt x="6550248" y="4903409"/>
                </a:lnTo>
                <a:lnTo>
                  <a:pt x="6548681" y="4899546"/>
                </a:lnTo>
                <a:lnTo>
                  <a:pt x="6544605" y="4892710"/>
                </a:lnTo>
                <a:lnTo>
                  <a:pt x="6539275" y="4886767"/>
                </a:lnTo>
                <a:lnTo>
                  <a:pt x="6536453" y="4883795"/>
                </a:lnTo>
                <a:lnTo>
                  <a:pt x="6533318" y="4881715"/>
                </a:lnTo>
                <a:lnTo>
                  <a:pt x="6529243" y="4879634"/>
                </a:lnTo>
                <a:lnTo>
                  <a:pt x="6525794" y="4877851"/>
                </a:lnTo>
                <a:lnTo>
                  <a:pt x="6517642" y="4875474"/>
                </a:lnTo>
                <a:close/>
                <a:moveTo>
                  <a:pt x="5628446" y="4295311"/>
                </a:moveTo>
                <a:lnTo>
                  <a:pt x="5620383" y="4295911"/>
                </a:lnTo>
                <a:lnTo>
                  <a:pt x="5613515" y="4297409"/>
                </a:lnTo>
                <a:lnTo>
                  <a:pt x="5607244" y="4300105"/>
                </a:lnTo>
                <a:lnTo>
                  <a:pt x="5604258" y="4301903"/>
                </a:lnTo>
                <a:lnTo>
                  <a:pt x="5601570" y="4303701"/>
                </a:lnTo>
                <a:lnTo>
                  <a:pt x="5596792" y="4308196"/>
                </a:lnTo>
                <a:lnTo>
                  <a:pt x="5592313" y="4313289"/>
                </a:lnTo>
                <a:lnTo>
                  <a:pt x="5588431" y="4319582"/>
                </a:lnTo>
                <a:lnTo>
                  <a:pt x="5585445" y="4325874"/>
                </a:lnTo>
                <a:lnTo>
                  <a:pt x="5522735" y="4470299"/>
                </a:lnTo>
                <a:lnTo>
                  <a:pt x="5460025" y="4614723"/>
                </a:lnTo>
                <a:lnTo>
                  <a:pt x="5397315" y="4759148"/>
                </a:lnTo>
                <a:lnTo>
                  <a:pt x="5334605" y="4903572"/>
                </a:lnTo>
                <a:lnTo>
                  <a:pt x="5332515" y="4907468"/>
                </a:lnTo>
                <a:lnTo>
                  <a:pt x="5331320" y="4911363"/>
                </a:lnTo>
                <a:lnTo>
                  <a:pt x="5330723" y="4915558"/>
                </a:lnTo>
                <a:lnTo>
                  <a:pt x="5330723" y="4920352"/>
                </a:lnTo>
                <a:lnTo>
                  <a:pt x="5331320" y="4926944"/>
                </a:lnTo>
                <a:lnTo>
                  <a:pt x="5333709" y="4933536"/>
                </a:lnTo>
                <a:lnTo>
                  <a:pt x="5337293" y="4939828"/>
                </a:lnTo>
                <a:lnTo>
                  <a:pt x="5341772" y="4944922"/>
                </a:lnTo>
                <a:lnTo>
                  <a:pt x="5347147" y="4949417"/>
                </a:lnTo>
                <a:lnTo>
                  <a:pt x="5353418" y="4953312"/>
                </a:lnTo>
                <a:lnTo>
                  <a:pt x="5357002" y="4954510"/>
                </a:lnTo>
                <a:lnTo>
                  <a:pt x="5360286" y="4955409"/>
                </a:lnTo>
                <a:lnTo>
                  <a:pt x="5368051" y="4956308"/>
                </a:lnTo>
                <a:lnTo>
                  <a:pt x="5374620" y="4955709"/>
                </a:lnTo>
                <a:lnTo>
                  <a:pt x="5380891" y="4954211"/>
                </a:lnTo>
                <a:lnTo>
                  <a:pt x="5386565" y="4951814"/>
                </a:lnTo>
                <a:lnTo>
                  <a:pt x="5391343" y="4948218"/>
                </a:lnTo>
                <a:lnTo>
                  <a:pt x="5396121" y="4944023"/>
                </a:lnTo>
                <a:lnTo>
                  <a:pt x="5400003" y="4939529"/>
                </a:lnTo>
                <a:lnTo>
                  <a:pt x="5403288" y="4934435"/>
                </a:lnTo>
                <a:lnTo>
                  <a:pt x="5405975" y="4928442"/>
                </a:lnTo>
                <a:lnTo>
                  <a:pt x="5462115" y="4793906"/>
                </a:lnTo>
                <a:lnTo>
                  <a:pt x="5518554" y="4659669"/>
                </a:lnTo>
                <a:lnTo>
                  <a:pt x="5574695" y="4525132"/>
                </a:lnTo>
                <a:lnTo>
                  <a:pt x="5631133" y="4390895"/>
                </a:lnTo>
                <a:lnTo>
                  <a:pt x="5687572" y="4525432"/>
                </a:lnTo>
                <a:lnTo>
                  <a:pt x="5743713" y="4660568"/>
                </a:lnTo>
                <a:lnTo>
                  <a:pt x="5800151" y="4795404"/>
                </a:lnTo>
                <a:lnTo>
                  <a:pt x="5856889" y="4930240"/>
                </a:lnTo>
                <a:lnTo>
                  <a:pt x="5859875" y="4935334"/>
                </a:lnTo>
                <a:lnTo>
                  <a:pt x="5862861" y="4939828"/>
                </a:lnTo>
                <a:lnTo>
                  <a:pt x="5866743" y="4944023"/>
                </a:lnTo>
                <a:lnTo>
                  <a:pt x="5871223" y="4947918"/>
                </a:lnTo>
                <a:lnTo>
                  <a:pt x="5876000" y="4951514"/>
                </a:lnTo>
                <a:lnTo>
                  <a:pt x="5881376" y="4954211"/>
                </a:lnTo>
                <a:lnTo>
                  <a:pt x="5887348" y="4955709"/>
                </a:lnTo>
                <a:lnTo>
                  <a:pt x="5893320" y="4956308"/>
                </a:lnTo>
                <a:lnTo>
                  <a:pt x="5900786" y="4955409"/>
                </a:lnTo>
                <a:lnTo>
                  <a:pt x="5907654" y="4953312"/>
                </a:lnTo>
                <a:lnTo>
                  <a:pt x="5913626" y="4949716"/>
                </a:lnTo>
                <a:lnTo>
                  <a:pt x="5919002" y="4945521"/>
                </a:lnTo>
                <a:lnTo>
                  <a:pt x="5923481" y="4940427"/>
                </a:lnTo>
                <a:lnTo>
                  <a:pt x="5926467" y="4934435"/>
                </a:lnTo>
                <a:lnTo>
                  <a:pt x="5928557" y="4927843"/>
                </a:lnTo>
                <a:lnTo>
                  <a:pt x="5929155" y="4924547"/>
                </a:lnTo>
                <a:lnTo>
                  <a:pt x="5929453" y="4920951"/>
                </a:lnTo>
                <a:lnTo>
                  <a:pt x="5928557" y="4913161"/>
                </a:lnTo>
                <a:lnTo>
                  <a:pt x="5926766" y="4906269"/>
                </a:lnTo>
                <a:lnTo>
                  <a:pt x="5863757" y="4760946"/>
                </a:lnTo>
                <a:lnTo>
                  <a:pt x="5800749" y="4615922"/>
                </a:lnTo>
                <a:lnTo>
                  <a:pt x="5737740" y="4470898"/>
                </a:lnTo>
                <a:lnTo>
                  <a:pt x="5674732" y="4325874"/>
                </a:lnTo>
                <a:lnTo>
                  <a:pt x="5671447" y="4319582"/>
                </a:lnTo>
                <a:lnTo>
                  <a:pt x="5667565" y="4313289"/>
                </a:lnTo>
                <a:lnTo>
                  <a:pt x="5663086" y="4308196"/>
                </a:lnTo>
                <a:lnTo>
                  <a:pt x="5658308" y="4303701"/>
                </a:lnTo>
                <a:lnTo>
                  <a:pt x="5652634" y="4300105"/>
                </a:lnTo>
                <a:lnTo>
                  <a:pt x="5646662" y="4297409"/>
                </a:lnTo>
                <a:lnTo>
                  <a:pt x="5639793" y="4295911"/>
                </a:lnTo>
                <a:lnTo>
                  <a:pt x="5632029" y="4295311"/>
                </a:lnTo>
                <a:close/>
                <a:moveTo>
                  <a:pt x="3427204" y="4295311"/>
                </a:moveTo>
                <a:lnTo>
                  <a:pt x="3423291" y="4295611"/>
                </a:lnTo>
                <a:lnTo>
                  <a:pt x="3419679" y="4295911"/>
                </a:lnTo>
                <a:lnTo>
                  <a:pt x="3417873" y="4296210"/>
                </a:lnTo>
                <a:lnTo>
                  <a:pt x="3416067" y="4296510"/>
                </a:lnTo>
                <a:lnTo>
                  <a:pt x="3412455" y="4297409"/>
                </a:lnTo>
                <a:lnTo>
                  <a:pt x="3409144" y="4298607"/>
                </a:lnTo>
                <a:lnTo>
                  <a:pt x="3406134" y="4300105"/>
                </a:lnTo>
                <a:lnTo>
                  <a:pt x="3403425" y="4301903"/>
                </a:lnTo>
                <a:lnTo>
                  <a:pt x="3400715" y="4304001"/>
                </a:lnTo>
                <a:lnTo>
                  <a:pt x="3398006" y="4305799"/>
                </a:lnTo>
                <a:lnTo>
                  <a:pt x="3395297" y="4308196"/>
                </a:lnTo>
                <a:lnTo>
                  <a:pt x="3393190" y="4310593"/>
                </a:lnTo>
                <a:lnTo>
                  <a:pt x="3391083" y="4313289"/>
                </a:lnTo>
                <a:lnTo>
                  <a:pt x="3389277" y="4316286"/>
                </a:lnTo>
                <a:lnTo>
                  <a:pt x="3387471" y="4319582"/>
                </a:lnTo>
                <a:lnTo>
                  <a:pt x="3385665" y="4322578"/>
                </a:lnTo>
                <a:lnTo>
                  <a:pt x="3384461" y="4325874"/>
                </a:lnTo>
                <a:lnTo>
                  <a:pt x="3320949" y="4470299"/>
                </a:lnTo>
                <a:lnTo>
                  <a:pt x="3257436" y="4614723"/>
                </a:lnTo>
                <a:lnTo>
                  <a:pt x="3194225" y="4759148"/>
                </a:lnTo>
                <a:lnTo>
                  <a:pt x="3131013" y="4903572"/>
                </a:lnTo>
                <a:lnTo>
                  <a:pt x="3130110" y="4905670"/>
                </a:lnTo>
                <a:lnTo>
                  <a:pt x="3129508" y="4907468"/>
                </a:lnTo>
                <a:lnTo>
                  <a:pt x="3128906" y="4909565"/>
                </a:lnTo>
                <a:lnTo>
                  <a:pt x="3128304" y="4911363"/>
                </a:lnTo>
                <a:lnTo>
                  <a:pt x="3128003" y="4913460"/>
                </a:lnTo>
                <a:lnTo>
                  <a:pt x="3127702" y="4915558"/>
                </a:lnTo>
                <a:lnTo>
                  <a:pt x="3127401" y="4917955"/>
                </a:lnTo>
                <a:lnTo>
                  <a:pt x="3127401" y="4920352"/>
                </a:lnTo>
                <a:lnTo>
                  <a:pt x="3127702" y="4923648"/>
                </a:lnTo>
                <a:lnTo>
                  <a:pt x="3128304" y="4926944"/>
                </a:lnTo>
                <a:lnTo>
                  <a:pt x="3129207" y="4930240"/>
                </a:lnTo>
                <a:lnTo>
                  <a:pt x="3130411" y="4933536"/>
                </a:lnTo>
                <a:lnTo>
                  <a:pt x="3131013" y="4935334"/>
                </a:lnTo>
                <a:lnTo>
                  <a:pt x="3131916" y="4936832"/>
                </a:lnTo>
                <a:lnTo>
                  <a:pt x="3133722" y="4939828"/>
                </a:lnTo>
                <a:lnTo>
                  <a:pt x="3136130" y="4942525"/>
                </a:lnTo>
                <a:lnTo>
                  <a:pt x="3138538" y="4945222"/>
                </a:lnTo>
                <a:lnTo>
                  <a:pt x="3141247" y="4947319"/>
                </a:lnTo>
                <a:lnTo>
                  <a:pt x="3143957" y="4949716"/>
                </a:lnTo>
                <a:lnTo>
                  <a:pt x="3146967" y="4951814"/>
                </a:lnTo>
                <a:lnTo>
                  <a:pt x="3148773" y="4952713"/>
                </a:lnTo>
                <a:lnTo>
                  <a:pt x="3150579" y="4953312"/>
                </a:lnTo>
                <a:lnTo>
                  <a:pt x="3153890" y="4954510"/>
                </a:lnTo>
                <a:lnTo>
                  <a:pt x="3155696" y="4955110"/>
                </a:lnTo>
                <a:lnTo>
                  <a:pt x="3157502" y="4955409"/>
                </a:lnTo>
                <a:lnTo>
                  <a:pt x="3161114" y="4956009"/>
                </a:lnTo>
                <a:lnTo>
                  <a:pt x="3164726" y="4956308"/>
                </a:lnTo>
                <a:lnTo>
                  <a:pt x="3168639" y="4956308"/>
                </a:lnTo>
                <a:lnTo>
                  <a:pt x="3171649" y="4955709"/>
                </a:lnTo>
                <a:lnTo>
                  <a:pt x="3173455" y="4955409"/>
                </a:lnTo>
                <a:lnTo>
                  <a:pt x="3174960" y="4955110"/>
                </a:lnTo>
                <a:lnTo>
                  <a:pt x="3176465" y="4954810"/>
                </a:lnTo>
                <a:lnTo>
                  <a:pt x="3177970" y="4954211"/>
                </a:lnTo>
                <a:lnTo>
                  <a:pt x="3180679" y="4953012"/>
                </a:lnTo>
                <a:lnTo>
                  <a:pt x="3183689" y="4951814"/>
                </a:lnTo>
                <a:lnTo>
                  <a:pt x="3184893" y="4950915"/>
                </a:lnTo>
                <a:lnTo>
                  <a:pt x="3186398" y="4950315"/>
                </a:lnTo>
                <a:lnTo>
                  <a:pt x="3188807" y="4948218"/>
                </a:lnTo>
                <a:lnTo>
                  <a:pt x="3190914" y="4946121"/>
                </a:lnTo>
                <a:lnTo>
                  <a:pt x="3193322" y="4944023"/>
                </a:lnTo>
                <a:lnTo>
                  <a:pt x="3195128" y="4941926"/>
                </a:lnTo>
                <a:lnTo>
                  <a:pt x="3197536" y="4939529"/>
                </a:lnTo>
                <a:lnTo>
                  <a:pt x="3199041" y="4936832"/>
                </a:lnTo>
                <a:lnTo>
                  <a:pt x="3200546" y="4934435"/>
                </a:lnTo>
                <a:lnTo>
                  <a:pt x="3202051" y="4931139"/>
                </a:lnTo>
                <a:lnTo>
                  <a:pt x="3203255" y="4928442"/>
                </a:lnTo>
                <a:lnTo>
                  <a:pt x="3259844" y="4793906"/>
                </a:lnTo>
                <a:lnTo>
                  <a:pt x="3316434" y="4659669"/>
                </a:lnTo>
                <a:lnTo>
                  <a:pt x="3373324" y="4525132"/>
                </a:lnTo>
                <a:lnTo>
                  <a:pt x="3430214" y="4390895"/>
                </a:lnTo>
                <a:lnTo>
                  <a:pt x="3486803" y="4525432"/>
                </a:lnTo>
                <a:lnTo>
                  <a:pt x="3543995" y="4660568"/>
                </a:lnTo>
                <a:lnTo>
                  <a:pt x="3600885" y="4795404"/>
                </a:lnTo>
                <a:lnTo>
                  <a:pt x="3657775" y="4930240"/>
                </a:lnTo>
                <a:lnTo>
                  <a:pt x="3658979" y="4932637"/>
                </a:lnTo>
                <a:lnTo>
                  <a:pt x="3660786" y="4935334"/>
                </a:lnTo>
                <a:lnTo>
                  <a:pt x="3662291" y="4937731"/>
                </a:lnTo>
                <a:lnTo>
                  <a:pt x="3664097" y="4939828"/>
                </a:lnTo>
                <a:lnTo>
                  <a:pt x="3665903" y="4942225"/>
                </a:lnTo>
                <a:lnTo>
                  <a:pt x="3668010" y="4944323"/>
                </a:lnTo>
                <a:lnTo>
                  <a:pt x="3670117" y="4946121"/>
                </a:lnTo>
                <a:lnTo>
                  <a:pt x="3672224" y="4947918"/>
                </a:lnTo>
                <a:lnTo>
                  <a:pt x="3674632" y="4949716"/>
                </a:lnTo>
                <a:lnTo>
                  <a:pt x="3677341" y="4951514"/>
                </a:lnTo>
                <a:lnTo>
                  <a:pt x="3678545" y="4952413"/>
                </a:lnTo>
                <a:lnTo>
                  <a:pt x="3679749" y="4953012"/>
                </a:lnTo>
                <a:lnTo>
                  <a:pt x="3681254" y="4953611"/>
                </a:lnTo>
                <a:lnTo>
                  <a:pt x="3682458" y="4954211"/>
                </a:lnTo>
                <a:lnTo>
                  <a:pt x="3683963" y="4954510"/>
                </a:lnTo>
                <a:lnTo>
                  <a:pt x="3685468" y="4955110"/>
                </a:lnTo>
                <a:lnTo>
                  <a:pt x="3688177" y="4955709"/>
                </a:lnTo>
                <a:lnTo>
                  <a:pt x="3691488" y="4956009"/>
                </a:lnTo>
                <a:lnTo>
                  <a:pt x="3694498" y="4956308"/>
                </a:lnTo>
                <a:lnTo>
                  <a:pt x="3698110" y="4956009"/>
                </a:lnTo>
                <a:lnTo>
                  <a:pt x="3701722" y="4955709"/>
                </a:lnTo>
                <a:lnTo>
                  <a:pt x="3703529" y="4955110"/>
                </a:lnTo>
                <a:lnTo>
                  <a:pt x="3705335" y="4954810"/>
                </a:lnTo>
                <a:lnTo>
                  <a:pt x="3708947" y="4953312"/>
                </a:lnTo>
                <a:lnTo>
                  <a:pt x="3711957" y="4951814"/>
                </a:lnTo>
                <a:lnTo>
                  <a:pt x="3713462" y="4951214"/>
                </a:lnTo>
                <a:lnTo>
                  <a:pt x="3714967" y="4949716"/>
                </a:lnTo>
                <a:lnTo>
                  <a:pt x="3717676" y="4947918"/>
                </a:lnTo>
                <a:lnTo>
                  <a:pt x="3720385" y="4945521"/>
                </a:lnTo>
                <a:lnTo>
                  <a:pt x="3722793" y="4943124"/>
                </a:lnTo>
                <a:lnTo>
                  <a:pt x="3723997" y="4941626"/>
                </a:lnTo>
                <a:lnTo>
                  <a:pt x="3724900" y="4940427"/>
                </a:lnTo>
                <a:lnTo>
                  <a:pt x="3726706" y="4937431"/>
                </a:lnTo>
                <a:lnTo>
                  <a:pt x="3728211" y="4934435"/>
                </a:lnTo>
                <a:lnTo>
                  <a:pt x="3729415" y="4931139"/>
                </a:lnTo>
                <a:lnTo>
                  <a:pt x="3729716" y="4929341"/>
                </a:lnTo>
                <a:lnTo>
                  <a:pt x="3730318" y="4927843"/>
                </a:lnTo>
                <a:lnTo>
                  <a:pt x="3730920" y="4924547"/>
                </a:lnTo>
                <a:lnTo>
                  <a:pt x="3730920" y="4922749"/>
                </a:lnTo>
                <a:lnTo>
                  <a:pt x="3730920" y="4921251"/>
                </a:lnTo>
                <a:lnTo>
                  <a:pt x="3730920" y="4916756"/>
                </a:lnTo>
                <a:lnTo>
                  <a:pt x="3730619" y="4914958"/>
                </a:lnTo>
                <a:lnTo>
                  <a:pt x="3730318" y="4913161"/>
                </a:lnTo>
                <a:lnTo>
                  <a:pt x="3729415" y="4909865"/>
                </a:lnTo>
                <a:lnTo>
                  <a:pt x="3728211" y="4906269"/>
                </a:lnTo>
                <a:lnTo>
                  <a:pt x="3664699" y="4760946"/>
                </a:lnTo>
                <a:lnTo>
                  <a:pt x="3601186" y="4615922"/>
                </a:lnTo>
                <a:lnTo>
                  <a:pt x="3537674" y="4470898"/>
                </a:lnTo>
                <a:lnTo>
                  <a:pt x="3474161" y="4325874"/>
                </a:lnTo>
                <a:lnTo>
                  <a:pt x="3472355" y="4322578"/>
                </a:lnTo>
                <a:lnTo>
                  <a:pt x="3470850" y="4319582"/>
                </a:lnTo>
                <a:lnTo>
                  <a:pt x="3469044" y="4316286"/>
                </a:lnTo>
                <a:lnTo>
                  <a:pt x="3466937" y="4313289"/>
                </a:lnTo>
                <a:lnTo>
                  <a:pt x="3464830" y="4310593"/>
                </a:lnTo>
                <a:lnTo>
                  <a:pt x="3462723" y="4308196"/>
                </a:lnTo>
                <a:lnTo>
                  <a:pt x="3460315" y="4305799"/>
                </a:lnTo>
                <a:lnTo>
                  <a:pt x="3457606" y="4304001"/>
                </a:lnTo>
                <a:lnTo>
                  <a:pt x="3454897" y="4301903"/>
                </a:lnTo>
                <a:lnTo>
                  <a:pt x="3451887" y="4300105"/>
                </a:lnTo>
                <a:lnTo>
                  <a:pt x="3448877" y="4298607"/>
                </a:lnTo>
                <a:lnTo>
                  <a:pt x="3445867" y="4297409"/>
                </a:lnTo>
                <a:lnTo>
                  <a:pt x="3444361" y="4297109"/>
                </a:lnTo>
                <a:lnTo>
                  <a:pt x="3442254" y="4296510"/>
                </a:lnTo>
                <a:lnTo>
                  <a:pt x="3438642" y="4295911"/>
                </a:lnTo>
                <a:lnTo>
                  <a:pt x="3435030" y="4295611"/>
                </a:lnTo>
                <a:lnTo>
                  <a:pt x="3431117" y="4295311"/>
                </a:lnTo>
                <a:close/>
                <a:moveTo>
                  <a:pt x="2029239" y="4295311"/>
                </a:moveTo>
                <a:lnTo>
                  <a:pt x="2025655" y="4295611"/>
                </a:lnTo>
                <a:lnTo>
                  <a:pt x="2023864" y="4295911"/>
                </a:lnTo>
                <a:lnTo>
                  <a:pt x="2022072" y="4296210"/>
                </a:lnTo>
                <a:lnTo>
                  <a:pt x="2018488" y="4297109"/>
                </a:lnTo>
                <a:lnTo>
                  <a:pt x="2014905" y="4298308"/>
                </a:lnTo>
                <a:lnTo>
                  <a:pt x="2013113" y="4299207"/>
                </a:lnTo>
                <a:lnTo>
                  <a:pt x="2011620" y="4300105"/>
                </a:lnTo>
                <a:lnTo>
                  <a:pt x="2008634" y="4302203"/>
                </a:lnTo>
                <a:lnTo>
                  <a:pt x="2005946" y="4304300"/>
                </a:lnTo>
                <a:lnTo>
                  <a:pt x="2003259" y="4306697"/>
                </a:lnTo>
                <a:lnTo>
                  <a:pt x="2000870" y="4309095"/>
                </a:lnTo>
                <a:lnTo>
                  <a:pt x="1998481" y="4312091"/>
                </a:lnTo>
                <a:lnTo>
                  <a:pt x="1996689" y="4314788"/>
                </a:lnTo>
                <a:lnTo>
                  <a:pt x="1995793" y="4316286"/>
                </a:lnTo>
                <a:lnTo>
                  <a:pt x="1995196" y="4318383"/>
                </a:lnTo>
                <a:lnTo>
                  <a:pt x="1994599" y="4319881"/>
                </a:lnTo>
                <a:lnTo>
                  <a:pt x="1994002" y="4321380"/>
                </a:lnTo>
                <a:lnTo>
                  <a:pt x="1993405" y="4323177"/>
                </a:lnTo>
                <a:lnTo>
                  <a:pt x="1993106" y="4324676"/>
                </a:lnTo>
                <a:lnTo>
                  <a:pt x="1992807" y="4326473"/>
                </a:lnTo>
                <a:lnTo>
                  <a:pt x="1992509" y="4327972"/>
                </a:lnTo>
                <a:lnTo>
                  <a:pt x="1992210" y="4331567"/>
                </a:lnTo>
                <a:lnTo>
                  <a:pt x="1992509" y="4336361"/>
                </a:lnTo>
                <a:lnTo>
                  <a:pt x="1992807" y="4338159"/>
                </a:lnTo>
                <a:lnTo>
                  <a:pt x="1993106" y="4340257"/>
                </a:lnTo>
                <a:lnTo>
                  <a:pt x="1994300" y="4344152"/>
                </a:lnTo>
                <a:lnTo>
                  <a:pt x="1994898" y="4346249"/>
                </a:lnTo>
                <a:lnTo>
                  <a:pt x="1995793" y="4348047"/>
                </a:lnTo>
                <a:lnTo>
                  <a:pt x="2058503" y="4492472"/>
                </a:lnTo>
                <a:lnTo>
                  <a:pt x="2121213" y="4636896"/>
                </a:lnTo>
                <a:lnTo>
                  <a:pt x="2184222" y="4781321"/>
                </a:lnTo>
                <a:lnTo>
                  <a:pt x="2247230" y="4925745"/>
                </a:lnTo>
                <a:lnTo>
                  <a:pt x="2248425" y="4929041"/>
                </a:lnTo>
                <a:lnTo>
                  <a:pt x="2250216" y="4932337"/>
                </a:lnTo>
                <a:lnTo>
                  <a:pt x="2252008" y="4935633"/>
                </a:lnTo>
                <a:lnTo>
                  <a:pt x="2253800" y="4938330"/>
                </a:lnTo>
                <a:lnTo>
                  <a:pt x="2255890" y="4941027"/>
                </a:lnTo>
                <a:lnTo>
                  <a:pt x="2257981" y="4943424"/>
                </a:lnTo>
                <a:lnTo>
                  <a:pt x="2259175" y="4944622"/>
                </a:lnTo>
                <a:lnTo>
                  <a:pt x="2260668" y="4945821"/>
                </a:lnTo>
                <a:lnTo>
                  <a:pt x="2263356" y="4947918"/>
                </a:lnTo>
                <a:lnTo>
                  <a:pt x="2266043" y="4949716"/>
                </a:lnTo>
                <a:lnTo>
                  <a:pt x="2268731" y="4951514"/>
                </a:lnTo>
                <a:lnTo>
                  <a:pt x="2271717" y="4953012"/>
                </a:lnTo>
                <a:lnTo>
                  <a:pt x="2275002" y="4954211"/>
                </a:lnTo>
                <a:lnTo>
                  <a:pt x="2276794" y="4954810"/>
                </a:lnTo>
                <a:lnTo>
                  <a:pt x="2278585" y="4955110"/>
                </a:lnTo>
                <a:lnTo>
                  <a:pt x="2280377" y="4955409"/>
                </a:lnTo>
                <a:lnTo>
                  <a:pt x="2282169" y="4955709"/>
                </a:lnTo>
                <a:lnTo>
                  <a:pt x="2285752" y="4956308"/>
                </a:lnTo>
                <a:lnTo>
                  <a:pt x="2289634" y="4956308"/>
                </a:lnTo>
                <a:lnTo>
                  <a:pt x="2293516" y="4956308"/>
                </a:lnTo>
                <a:lnTo>
                  <a:pt x="2297398" y="4956308"/>
                </a:lnTo>
                <a:lnTo>
                  <a:pt x="2300982" y="4955709"/>
                </a:lnTo>
                <a:lnTo>
                  <a:pt x="2302773" y="4955409"/>
                </a:lnTo>
                <a:lnTo>
                  <a:pt x="2304565" y="4955110"/>
                </a:lnTo>
                <a:lnTo>
                  <a:pt x="2308148" y="4954211"/>
                </a:lnTo>
                <a:lnTo>
                  <a:pt x="2311135" y="4953012"/>
                </a:lnTo>
                <a:lnTo>
                  <a:pt x="2314121" y="4951514"/>
                </a:lnTo>
                <a:lnTo>
                  <a:pt x="2317107" y="4949716"/>
                </a:lnTo>
                <a:lnTo>
                  <a:pt x="2319496" y="4947918"/>
                </a:lnTo>
                <a:lnTo>
                  <a:pt x="2320989" y="4946720"/>
                </a:lnTo>
                <a:lnTo>
                  <a:pt x="2322482" y="4945821"/>
                </a:lnTo>
                <a:lnTo>
                  <a:pt x="2324871" y="4943424"/>
                </a:lnTo>
                <a:lnTo>
                  <a:pt x="2326961" y="4941027"/>
                </a:lnTo>
                <a:lnTo>
                  <a:pt x="2328156" y="4939828"/>
                </a:lnTo>
                <a:lnTo>
                  <a:pt x="2329052" y="4938330"/>
                </a:lnTo>
                <a:lnTo>
                  <a:pt x="2330843" y="4935633"/>
                </a:lnTo>
                <a:lnTo>
                  <a:pt x="2332038" y="4934135"/>
                </a:lnTo>
                <a:lnTo>
                  <a:pt x="2332934" y="4932337"/>
                </a:lnTo>
                <a:lnTo>
                  <a:pt x="2334427" y="4929041"/>
                </a:lnTo>
                <a:lnTo>
                  <a:pt x="2336219" y="4925745"/>
                </a:lnTo>
                <a:lnTo>
                  <a:pt x="2399227" y="4780422"/>
                </a:lnTo>
                <a:lnTo>
                  <a:pt x="2462236" y="4635398"/>
                </a:lnTo>
                <a:lnTo>
                  <a:pt x="2525244" y="4490374"/>
                </a:lnTo>
                <a:lnTo>
                  <a:pt x="2588253" y="4345350"/>
                </a:lnTo>
                <a:lnTo>
                  <a:pt x="2588850" y="4343553"/>
                </a:lnTo>
                <a:lnTo>
                  <a:pt x="2589447" y="4342054"/>
                </a:lnTo>
                <a:lnTo>
                  <a:pt x="2589746" y="4340257"/>
                </a:lnTo>
                <a:lnTo>
                  <a:pt x="2590343" y="4338459"/>
                </a:lnTo>
                <a:lnTo>
                  <a:pt x="2590642" y="4334863"/>
                </a:lnTo>
                <a:lnTo>
                  <a:pt x="2590940" y="4330668"/>
                </a:lnTo>
                <a:lnTo>
                  <a:pt x="2590642" y="4327073"/>
                </a:lnTo>
                <a:lnTo>
                  <a:pt x="2590343" y="4323777"/>
                </a:lnTo>
                <a:lnTo>
                  <a:pt x="2589447" y="4320481"/>
                </a:lnTo>
                <a:lnTo>
                  <a:pt x="2588253" y="4317484"/>
                </a:lnTo>
                <a:lnTo>
                  <a:pt x="2587357" y="4315686"/>
                </a:lnTo>
                <a:lnTo>
                  <a:pt x="2586759" y="4314188"/>
                </a:lnTo>
                <a:lnTo>
                  <a:pt x="2585864" y="4312690"/>
                </a:lnTo>
                <a:lnTo>
                  <a:pt x="2584968" y="4311192"/>
                </a:lnTo>
                <a:lnTo>
                  <a:pt x="2582877" y="4308795"/>
                </a:lnTo>
                <a:lnTo>
                  <a:pt x="2580488" y="4306098"/>
                </a:lnTo>
                <a:lnTo>
                  <a:pt x="2579294" y="4304900"/>
                </a:lnTo>
                <a:lnTo>
                  <a:pt x="2577801" y="4304001"/>
                </a:lnTo>
                <a:lnTo>
                  <a:pt x="2576606" y="4302802"/>
                </a:lnTo>
                <a:lnTo>
                  <a:pt x="2575113" y="4301903"/>
                </a:lnTo>
                <a:lnTo>
                  <a:pt x="2572127" y="4299806"/>
                </a:lnTo>
                <a:lnTo>
                  <a:pt x="2569141" y="4298308"/>
                </a:lnTo>
                <a:lnTo>
                  <a:pt x="2565558" y="4297109"/>
                </a:lnTo>
                <a:lnTo>
                  <a:pt x="2563766" y="4296510"/>
                </a:lnTo>
                <a:lnTo>
                  <a:pt x="2561974" y="4296210"/>
                </a:lnTo>
                <a:lnTo>
                  <a:pt x="2560182" y="4295911"/>
                </a:lnTo>
                <a:lnTo>
                  <a:pt x="2558391" y="4295611"/>
                </a:lnTo>
                <a:lnTo>
                  <a:pt x="2554807" y="4295311"/>
                </a:lnTo>
                <a:lnTo>
                  <a:pt x="2551821" y="4295611"/>
                </a:lnTo>
                <a:lnTo>
                  <a:pt x="2550029" y="4295611"/>
                </a:lnTo>
                <a:lnTo>
                  <a:pt x="2548536" y="4295911"/>
                </a:lnTo>
                <a:lnTo>
                  <a:pt x="2545550" y="4296809"/>
                </a:lnTo>
                <a:lnTo>
                  <a:pt x="2542863" y="4297708"/>
                </a:lnTo>
                <a:lnTo>
                  <a:pt x="2540175" y="4298607"/>
                </a:lnTo>
                <a:lnTo>
                  <a:pt x="2537786" y="4300105"/>
                </a:lnTo>
                <a:lnTo>
                  <a:pt x="2535098" y="4301903"/>
                </a:lnTo>
                <a:lnTo>
                  <a:pt x="2532710" y="4303701"/>
                </a:lnTo>
                <a:lnTo>
                  <a:pt x="2530321" y="4305499"/>
                </a:lnTo>
                <a:lnTo>
                  <a:pt x="2528230" y="4307596"/>
                </a:lnTo>
                <a:lnTo>
                  <a:pt x="2526439" y="4309694"/>
                </a:lnTo>
                <a:lnTo>
                  <a:pt x="2524647" y="4311791"/>
                </a:lnTo>
                <a:lnTo>
                  <a:pt x="2522855" y="4314188"/>
                </a:lnTo>
                <a:lnTo>
                  <a:pt x="2521362" y="4316286"/>
                </a:lnTo>
                <a:lnTo>
                  <a:pt x="2518376" y="4321380"/>
                </a:lnTo>
                <a:lnTo>
                  <a:pt x="2461937" y="4455916"/>
                </a:lnTo>
                <a:lnTo>
                  <a:pt x="2405498" y="4590752"/>
                </a:lnTo>
                <a:lnTo>
                  <a:pt x="2348761" y="4725888"/>
                </a:lnTo>
                <a:lnTo>
                  <a:pt x="2292620" y="4860724"/>
                </a:lnTo>
                <a:lnTo>
                  <a:pt x="2236181" y="4726188"/>
                </a:lnTo>
                <a:lnTo>
                  <a:pt x="2179743" y="4591651"/>
                </a:lnTo>
                <a:lnTo>
                  <a:pt x="2123602" y="4457414"/>
                </a:lnTo>
                <a:lnTo>
                  <a:pt x="2067462" y="4323177"/>
                </a:lnTo>
                <a:lnTo>
                  <a:pt x="2066267" y="4320481"/>
                </a:lnTo>
                <a:lnTo>
                  <a:pt x="2064774" y="4317784"/>
                </a:lnTo>
                <a:lnTo>
                  <a:pt x="2063281" y="4314788"/>
                </a:lnTo>
                <a:lnTo>
                  <a:pt x="2061490" y="4312091"/>
                </a:lnTo>
                <a:lnTo>
                  <a:pt x="2059399" y="4309694"/>
                </a:lnTo>
                <a:lnTo>
                  <a:pt x="2057309" y="4307596"/>
                </a:lnTo>
                <a:lnTo>
                  <a:pt x="2055219" y="4305499"/>
                </a:lnTo>
                <a:lnTo>
                  <a:pt x="2053128" y="4303401"/>
                </a:lnTo>
                <a:lnTo>
                  <a:pt x="2050739" y="4301903"/>
                </a:lnTo>
                <a:lnTo>
                  <a:pt x="2048052" y="4300105"/>
                </a:lnTo>
                <a:lnTo>
                  <a:pt x="2045065" y="4298607"/>
                </a:lnTo>
                <a:lnTo>
                  <a:pt x="2042378" y="4297409"/>
                </a:lnTo>
                <a:lnTo>
                  <a:pt x="2039392" y="4296510"/>
                </a:lnTo>
                <a:lnTo>
                  <a:pt x="2036107" y="4295911"/>
                </a:lnTo>
                <a:lnTo>
                  <a:pt x="2032822" y="4295611"/>
                </a:lnTo>
                <a:close/>
                <a:moveTo>
                  <a:pt x="4530822" y="4290520"/>
                </a:moveTo>
                <a:lnTo>
                  <a:pt x="4519447" y="4290819"/>
                </a:lnTo>
                <a:lnTo>
                  <a:pt x="4508071" y="4291417"/>
                </a:lnTo>
                <a:lnTo>
                  <a:pt x="4496994" y="4292314"/>
                </a:lnTo>
                <a:lnTo>
                  <a:pt x="4485918" y="4293809"/>
                </a:lnTo>
                <a:lnTo>
                  <a:pt x="4464962" y="4297994"/>
                </a:lnTo>
                <a:lnTo>
                  <a:pt x="4445204" y="4303974"/>
                </a:lnTo>
                <a:lnTo>
                  <a:pt x="4435624" y="4307262"/>
                </a:lnTo>
                <a:lnTo>
                  <a:pt x="4426344" y="4310850"/>
                </a:lnTo>
                <a:lnTo>
                  <a:pt x="4417363" y="4315035"/>
                </a:lnTo>
                <a:lnTo>
                  <a:pt x="4408382" y="4319520"/>
                </a:lnTo>
                <a:lnTo>
                  <a:pt x="4400299" y="4324303"/>
                </a:lnTo>
                <a:lnTo>
                  <a:pt x="4392216" y="4329385"/>
                </a:lnTo>
                <a:lnTo>
                  <a:pt x="4377248" y="4340746"/>
                </a:lnTo>
                <a:lnTo>
                  <a:pt x="4363477" y="4353003"/>
                </a:lnTo>
                <a:lnTo>
                  <a:pt x="4357490" y="4359580"/>
                </a:lnTo>
                <a:lnTo>
                  <a:pt x="4351802" y="4366457"/>
                </a:lnTo>
                <a:lnTo>
                  <a:pt x="4341324" y="4380807"/>
                </a:lnTo>
                <a:lnTo>
                  <a:pt x="4332643" y="4396353"/>
                </a:lnTo>
                <a:lnTo>
                  <a:pt x="4329050" y="4404724"/>
                </a:lnTo>
                <a:lnTo>
                  <a:pt x="4325757" y="4412796"/>
                </a:lnTo>
                <a:lnTo>
                  <a:pt x="4323063" y="4421466"/>
                </a:lnTo>
                <a:lnTo>
                  <a:pt x="4320968" y="4430434"/>
                </a:lnTo>
                <a:lnTo>
                  <a:pt x="4319171" y="4439104"/>
                </a:lnTo>
                <a:lnTo>
                  <a:pt x="4317675" y="4448372"/>
                </a:lnTo>
                <a:lnTo>
                  <a:pt x="4316477" y="4467207"/>
                </a:lnTo>
                <a:lnTo>
                  <a:pt x="4316477" y="4469000"/>
                </a:lnTo>
                <a:lnTo>
                  <a:pt x="4316776" y="4478567"/>
                </a:lnTo>
                <a:lnTo>
                  <a:pt x="4317375" y="4488134"/>
                </a:lnTo>
                <a:lnTo>
                  <a:pt x="4318573" y="4497402"/>
                </a:lnTo>
                <a:lnTo>
                  <a:pt x="4320069" y="4506072"/>
                </a:lnTo>
                <a:lnTo>
                  <a:pt x="4321866" y="4514742"/>
                </a:lnTo>
                <a:lnTo>
                  <a:pt x="4323961" y="4522814"/>
                </a:lnTo>
                <a:lnTo>
                  <a:pt x="4329649" y="4538360"/>
                </a:lnTo>
                <a:lnTo>
                  <a:pt x="4333242" y="4545834"/>
                </a:lnTo>
                <a:lnTo>
                  <a:pt x="4337133" y="4552710"/>
                </a:lnTo>
                <a:lnTo>
                  <a:pt x="4341624" y="4559885"/>
                </a:lnTo>
                <a:lnTo>
                  <a:pt x="4346114" y="4566163"/>
                </a:lnTo>
                <a:lnTo>
                  <a:pt x="4351503" y="4572441"/>
                </a:lnTo>
                <a:lnTo>
                  <a:pt x="4357191" y="4578719"/>
                </a:lnTo>
                <a:lnTo>
                  <a:pt x="4363178" y="4584400"/>
                </a:lnTo>
                <a:lnTo>
                  <a:pt x="4369764" y="4590080"/>
                </a:lnTo>
                <a:lnTo>
                  <a:pt x="4376649" y="4595461"/>
                </a:lnTo>
                <a:lnTo>
                  <a:pt x="4384134" y="4600544"/>
                </a:lnTo>
                <a:lnTo>
                  <a:pt x="4391917" y="4605626"/>
                </a:lnTo>
                <a:lnTo>
                  <a:pt x="4400299" y="4610409"/>
                </a:lnTo>
                <a:lnTo>
                  <a:pt x="4408981" y="4615193"/>
                </a:lnTo>
                <a:lnTo>
                  <a:pt x="4418261" y="4619378"/>
                </a:lnTo>
                <a:lnTo>
                  <a:pt x="4438019" y="4628048"/>
                </a:lnTo>
                <a:lnTo>
                  <a:pt x="4459873" y="4635522"/>
                </a:lnTo>
                <a:lnTo>
                  <a:pt x="4470949" y="4639110"/>
                </a:lnTo>
                <a:lnTo>
                  <a:pt x="4482924" y="4642996"/>
                </a:lnTo>
                <a:lnTo>
                  <a:pt x="4508370" y="4649573"/>
                </a:lnTo>
                <a:lnTo>
                  <a:pt x="4521842" y="4652563"/>
                </a:lnTo>
                <a:lnTo>
                  <a:pt x="4535612" y="4655553"/>
                </a:lnTo>
                <a:lnTo>
                  <a:pt x="4560160" y="4661233"/>
                </a:lnTo>
                <a:lnTo>
                  <a:pt x="4582313" y="4666913"/>
                </a:lnTo>
                <a:lnTo>
                  <a:pt x="4602071" y="4672593"/>
                </a:lnTo>
                <a:lnTo>
                  <a:pt x="4620033" y="4678573"/>
                </a:lnTo>
                <a:lnTo>
                  <a:pt x="4635600" y="4684851"/>
                </a:lnTo>
                <a:lnTo>
                  <a:pt x="4649670" y="4691428"/>
                </a:lnTo>
                <a:lnTo>
                  <a:pt x="4661645" y="4698304"/>
                </a:lnTo>
                <a:lnTo>
                  <a:pt x="4672123" y="4705778"/>
                </a:lnTo>
                <a:lnTo>
                  <a:pt x="4680505" y="4712953"/>
                </a:lnTo>
                <a:lnTo>
                  <a:pt x="4684397" y="4716840"/>
                </a:lnTo>
                <a:lnTo>
                  <a:pt x="4687989" y="4720726"/>
                </a:lnTo>
                <a:lnTo>
                  <a:pt x="4693677" y="4729396"/>
                </a:lnTo>
                <a:lnTo>
                  <a:pt x="4696072" y="4733582"/>
                </a:lnTo>
                <a:lnTo>
                  <a:pt x="4697868" y="4738365"/>
                </a:lnTo>
                <a:lnTo>
                  <a:pt x="4701161" y="4747633"/>
                </a:lnTo>
                <a:lnTo>
                  <a:pt x="4703856" y="4757499"/>
                </a:lnTo>
                <a:lnTo>
                  <a:pt x="4705053" y="4767663"/>
                </a:lnTo>
                <a:lnTo>
                  <a:pt x="4705352" y="4778725"/>
                </a:lnTo>
                <a:lnTo>
                  <a:pt x="4705352" y="4780519"/>
                </a:lnTo>
                <a:lnTo>
                  <a:pt x="4704754" y="4792477"/>
                </a:lnTo>
                <a:lnTo>
                  <a:pt x="4703856" y="4798157"/>
                </a:lnTo>
                <a:lnTo>
                  <a:pt x="4702957" y="4803838"/>
                </a:lnTo>
                <a:lnTo>
                  <a:pt x="4699365" y="4814301"/>
                </a:lnTo>
                <a:lnTo>
                  <a:pt x="4694875" y="4824765"/>
                </a:lnTo>
                <a:lnTo>
                  <a:pt x="4689486" y="4834332"/>
                </a:lnTo>
                <a:lnTo>
                  <a:pt x="4685894" y="4839115"/>
                </a:lnTo>
                <a:lnTo>
                  <a:pt x="4682301" y="4843600"/>
                </a:lnTo>
                <a:lnTo>
                  <a:pt x="4674518" y="4851971"/>
                </a:lnTo>
                <a:lnTo>
                  <a:pt x="4665537" y="4859744"/>
                </a:lnTo>
                <a:lnTo>
                  <a:pt x="4655358" y="4866321"/>
                </a:lnTo>
                <a:lnTo>
                  <a:pt x="4644581" y="4872898"/>
                </a:lnTo>
                <a:lnTo>
                  <a:pt x="4632307" y="4877980"/>
                </a:lnTo>
                <a:lnTo>
                  <a:pt x="4626320" y="4880372"/>
                </a:lnTo>
                <a:lnTo>
                  <a:pt x="4619435" y="4882465"/>
                </a:lnTo>
                <a:lnTo>
                  <a:pt x="4605664" y="4886052"/>
                </a:lnTo>
                <a:lnTo>
                  <a:pt x="4591294" y="4888743"/>
                </a:lnTo>
                <a:lnTo>
                  <a:pt x="4575727" y="4890238"/>
                </a:lnTo>
                <a:lnTo>
                  <a:pt x="4559861" y="4890836"/>
                </a:lnTo>
                <a:lnTo>
                  <a:pt x="4544593" y="4890537"/>
                </a:lnTo>
                <a:lnTo>
                  <a:pt x="4529625" y="4889640"/>
                </a:lnTo>
                <a:lnTo>
                  <a:pt x="4515256" y="4888145"/>
                </a:lnTo>
                <a:lnTo>
                  <a:pt x="4501185" y="4886052"/>
                </a:lnTo>
                <a:lnTo>
                  <a:pt x="4487714" y="4883660"/>
                </a:lnTo>
                <a:lnTo>
                  <a:pt x="4474542" y="4880073"/>
                </a:lnTo>
                <a:lnTo>
                  <a:pt x="4461370" y="4876186"/>
                </a:lnTo>
                <a:lnTo>
                  <a:pt x="4448796" y="4871702"/>
                </a:lnTo>
                <a:lnTo>
                  <a:pt x="4436223" y="4866620"/>
                </a:lnTo>
                <a:lnTo>
                  <a:pt x="4423949" y="4860939"/>
                </a:lnTo>
                <a:lnTo>
                  <a:pt x="4412274" y="4854661"/>
                </a:lnTo>
                <a:lnTo>
                  <a:pt x="4400299" y="4847785"/>
                </a:lnTo>
                <a:lnTo>
                  <a:pt x="4388624" y="4840311"/>
                </a:lnTo>
                <a:lnTo>
                  <a:pt x="4376949" y="4831940"/>
                </a:lnTo>
                <a:lnTo>
                  <a:pt x="4365573" y="4823270"/>
                </a:lnTo>
                <a:lnTo>
                  <a:pt x="4353898" y="4814002"/>
                </a:lnTo>
                <a:lnTo>
                  <a:pt x="4349707" y="4810714"/>
                </a:lnTo>
                <a:lnTo>
                  <a:pt x="4347012" y="4809219"/>
                </a:lnTo>
                <a:lnTo>
                  <a:pt x="4344318" y="4808023"/>
                </a:lnTo>
                <a:lnTo>
                  <a:pt x="4341324" y="4807126"/>
                </a:lnTo>
                <a:lnTo>
                  <a:pt x="4338331" y="4806229"/>
                </a:lnTo>
                <a:lnTo>
                  <a:pt x="4331445" y="4805631"/>
                </a:lnTo>
                <a:lnTo>
                  <a:pt x="4327853" y="4805930"/>
                </a:lnTo>
                <a:lnTo>
                  <a:pt x="4324261" y="4806528"/>
                </a:lnTo>
                <a:lnTo>
                  <a:pt x="4317675" y="4808322"/>
                </a:lnTo>
                <a:lnTo>
                  <a:pt x="4311687" y="4811611"/>
                </a:lnTo>
                <a:lnTo>
                  <a:pt x="4306598" y="4815796"/>
                </a:lnTo>
                <a:lnTo>
                  <a:pt x="4302108" y="4821476"/>
                </a:lnTo>
                <a:lnTo>
                  <a:pt x="4298815" y="4827456"/>
                </a:lnTo>
                <a:lnTo>
                  <a:pt x="4296719" y="4834033"/>
                </a:lnTo>
                <a:lnTo>
                  <a:pt x="4296120" y="4841806"/>
                </a:lnTo>
                <a:lnTo>
                  <a:pt x="4296420" y="4845991"/>
                </a:lnTo>
                <a:lnTo>
                  <a:pt x="4297018" y="4850177"/>
                </a:lnTo>
                <a:lnTo>
                  <a:pt x="4298216" y="4854362"/>
                </a:lnTo>
                <a:lnTo>
                  <a:pt x="4299713" y="4857950"/>
                </a:lnTo>
                <a:lnTo>
                  <a:pt x="4301808" y="4861238"/>
                </a:lnTo>
                <a:lnTo>
                  <a:pt x="4304502" y="4864228"/>
                </a:lnTo>
                <a:lnTo>
                  <a:pt x="4310190" y="4869609"/>
                </a:lnTo>
                <a:lnTo>
                  <a:pt x="4323662" y="4879774"/>
                </a:lnTo>
                <a:lnTo>
                  <a:pt x="4337732" y="4889640"/>
                </a:lnTo>
                <a:lnTo>
                  <a:pt x="4351802" y="4898609"/>
                </a:lnTo>
                <a:lnTo>
                  <a:pt x="4366172" y="4907278"/>
                </a:lnTo>
                <a:lnTo>
                  <a:pt x="4380541" y="4914753"/>
                </a:lnTo>
                <a:lnTo>
                  <a:pt x="4395210" y="4922227"/>
                </a:lnTo>
                <a:lnTo>
                  <a:pt x="4409879" y="4928505"/>
                </a:lnTo>
                <a:lnTo>
                  <a:pt x="4424847" y="4934484"/>
                </a:lnTo>
                <a:lnTo>
                  <a:pt x="4440414" y="4939566"/>
                </a:lnTo>
                <a:lnTo>
                  <a:pt x="4455981" y="4943752"/>
                </a:lnTo>
                <a:lnTo>
                  <a:pt x="4472446" y="4947638"/>
                </a:lnTo>
                <a:lnTo>
                  <a:pt x="4488612" y="4950927"/>
                </a:lnTo>
                <a:lnTo>
                  <a:pt x="4505376" y="4953319"/>
                </a:lnTo>
                <a:lnTo>
                  <a:pt x="4522141" y="4954813"/>
                </a:lnTo>
                <a:lnTo>
                  <a:pt x="4539504" y="4956009"/>
                </a:lnTo>
                <a:lnTo>
                  <a:pt x="4557167" y="4956308"/>
                </a:lnTo>
                <a:lnTo>
                  <a:pt x="4581116" y="4955411"/>
                </a:lnTo>
                <a:lnTo>
                  <a:pt x="4592492" y="4954514"/>
                </a:lnTo>
                <a:lnTo>
                  <a:pt x="4603868" y="4953020"/>
                </a:lnTo>
                <a:lnTo>
                  <a:pt x="4614944" y="4951226"/>
                </a:lnTo>
                <a:lnTo>
                  <a:pt x="4626021" y="4949133"/>
                </a:lnTo>
                <a:lnTo>
                  <a:pt x="4636199" y="4946143"/>
                </a:lnTo>
                <a:lnTo>
                  <a:pt x="4646677" y="4943154"/>
                </a:lnTo>
                <a:lnTo>
                  <a:pt x="4656556" y="4939865"/>
                </a:lnTo>
                <a:lnTo>
                  <a:pt x="4666136" y="4936278"/>
                </a:lnTo>
                <a:lnTo>
                  <a:pt x="4684397" y="4927608"/>
                </a:lnTo>
                <a:lnTo>
                  <a:pt x="4693078" y="4922824"/>
                </a:lnTo>
                <a:lnTo>
                  <a:pt x="4701461" y="4917742"/>
                </a:lnTo>
                <a:lnTo>
                  <a:pt x="4709543" y="4912062"/>
                </a:lnTo>
                <a:lnTo>
                  <a:pt x="4717028" y="4906382"/>
                </a:lnTo>
                <a:lnTo>
                  <a:pt x="4724212" y="4900402"/>
                </a:lnTo>
                <a:lnTo>
                  <a:pt x="4731098" y="4893825"/>
                </a:lnTo>
                <a:lnTo>
                  <a:pt x="4737684" y="4887248"/>
                </a:lnTo>
                <a:lnTo>
                  <a:pt x="4743372" y="4879774"/>
                </a:lnTo>
                <a:lnTo>
                  <a:pt x="4754149" y="4864826"/>
                </a:lnTo>
                <a:lnTo>
                  <a:pt x="4763130" y="4848682"/>
                </a:lnTo>
                <a:lnTo>
                  <a:pt x="4770315" y="4831342"/>
                </a:lnTo>
                <a:lnTo>
                  <a:pt x="4773308" y="4822373"/>
                </a:lnTo>
                <a:lnTo>
                  <a:pt x="4775404" y="4813106"/>
                </a:lnTo>
                <a:lnTo>
                  <a:pt x="4777200" y="4803539"/>
                </a:lnTo>
                <a:lnTo>
                  <a:pt x="4778697" y="4793673"/>
                </a:lnTo>
                <a:lnTo>
                  <a:pt x="4779595" y="4783508"/>
                </a:lnTo>
                <a:lnTo>
                  <a:pt x="4779894" y="4773344"/>
                </a:lnTo>
                <a:lnTo>
                  <a:pt x="4779894" y="4771550"/>
                </a:lnTo>
                <a:lnTo>
                  <a:pt x="4779894" y="4762282"/>
                </a:lnTo>
                <a:lnTo>
                  <a:pt x="4779296" y="4753313"/>
                </a:lnTo>
                <a:lnTo>
                  <a:pt x="4776601" y="4736272"/>
                </a:lnTo>
                <a:lnTo>
                  <a:pt x="4774805" y="4728200"/>
                </a:lnTo>
                <a:lnTo>
                  <a:pt x="4772709" y="4720427"/>
                </a:lnTo>
                <a:lnTo>
                  <a:pt x="4770015" y="4712953"/>
                </a:lnTo>
                <a:lnTo>
                  <a:pt x="4767022" y="4705180"/>
                </a:lnTo>
                <a:lnTo>
                  <a:pt x="4763729" y="4698304"/>
                </a:lnTo>
                <a:lnTo>
                  <a:pt x="4759837" y="4691428"/>
                </a:lnTo>
                <a:lnTo>
                  <a:pt x="4755646" y="4684552"/>
                </a:lnTo>
                <a:lnTo>
                  <a:pt x="4751155" y="4678274"/>
                </a:lnTo>
                <a:lnTo>
                  <a:pt x="4740378" y="4666016"/>
                </a:lnTo>
                <a:lnTo>
                  <a:pt x="4734690" y="4660336"/>
                </a:lnTo>
                <a:lnTo>
                  <a:pt x="4728104" y="4654357"/>
                </a:lnTo>
                <a:lnTo>
                  <a:pt x="4714034" y="4643893"/>
                </a:lnTo>
                <a:lnTo>
                  <a:pt x="4706550" y="4638512"/>
                </a:lnTo>
                <a:lnTo>
                  <a:pt x="4698467" y="4633728"/>
                </a:lnTo>
                <a:lnTo>
                  <a:pt x="4681104" y="4624760"/>
                </a:lnTo>
                <a:lnTo>
                  <a:pt x="4661944" y="4616090"/>
                </a:lnTo>
                <a:lnTo>
                  <a:pt x="4640989" y="4608616"/>
                </a:lnTo>
                <a:lnTo>
                  <a:pt x="4618237" y="4601142"/>
                </a:lnTo>
                <a:lnTo>
                  <a:pt x="4593689" y="4594564"/>
                </a:lnTo>
                <a:lnTo>
                  <a:pt x="4567345" y="4588286"/>
                </a:lnTo>
                <a:lnTo>
                  <a:pt x="4541600" y="4582606"/>
                </a:lnTo>
                <a:lnTo>
                  <a:pt x="4518549" y="4576627"/>
                </a:lnTo>
                <a:lnTo>
                  <a:pt x="4497593" y="4570349"/>
                </a:lnTo>
                <a:lnTo>
                  <a:pt x="4488313" y="4567359"/>
                </a:lnTo>
                <a:lnTo>
                  <a:pt x="4479032" y="4564369"/>
                </a:lnTo>
                <a:lnTo>
                  <a:pt x="4462567" y="4557792"/>
                </a:lnTo>
                <a:lnTo>
                  <a:pt x="4448198" y="4551215"/>
                </a:lnTo>
                <a:lnTo>
                  <a:pt x="4435624" y="4544339"/>
                </a:lnTo>
                <a:lnTo>
                  <a:pt x="4424847" y="4536865"/>
                </a:lnTo>
                <a:lnTo>
                  <a:pt x="4420057" y="4532978"/>
                </a:lnTo>
                <a:lnTo>
                  <a:pt x="4415866" y="4529092"/>
                </a:lnTo>
                <a:lnTo>
                  <a:pt x="4408083" y="4521020"/>
                </a:lnTo>
                <a:lnTo>
                  <a:pt x="4405089" y="4516834"/>
                </a:lnTo>
                <a:lnTo>
                  <a:pt x="4402395" y="4512649"/>
                </a:lnTo>
                <a:lnTo>
                  <a:pt x="4397605" y="4503381"/>
                </a:lnTo>
                <a:lnTo>
                  <a:pt x="4394013" y="4493814"/>
                </a:lnTo>
                <a:lnTo>
                  <a:pt x="4392815" y="4489031"/>
                </a:lnTo>
                <a:lnTo>
                  <a:pt x="4391917" y="4484248"/>
                </a:lnTo>
                <a:lnTo>
                  <a:pt x="4390420" y="4473485"/>
                </a:lnTo>
                <a:lnTo>
                  <a:pt x="4390121" y="4462124"/>
                </a:lnTo>
                <a:lnTo>
                  <a:pt x="4390121" y="4460331"/>
                </a:lnTo>
                <a:lnTo>
                  <a:pt x="4390720" y="4449867"/>
                </a:lnTo>
                <a:lnTo>
                  <a:pt x="4392516" y="4439403"/>
                </a:lnTo>
                <a:lnTo>
                  <a:pt x="4395809" y="4429239"/>
                </a:lnTo>
                <a:lnTo>
                  <a:pt x="4400000" y="4419672"/>
                </a:lnTo>
                <a:lnTo>
                  <a:pt x="4405089" y="4410404"/>
                </a:lnTo>
                <a:lnTo>
                  <a:pt x="4411975" y="4402033"/>
                </a:lnTo>
                <a:lnTo>
                  <a:pt x="4419159" y="4393662"/>
                </a:lnTo>
                <a:lnTo>
                  <a:pt x="4427841" y="4386487"/>
                </a:lnTo>
                <a:lnTo>
                  <a:pt x="4437121" y="4379611"/>
                </a:lnTo>
                <a:lnTo>
                  <a:pt x="4447898" y="4373632"/>
                </a:lnTo>
                <a:lnTo>
                  <a:pt x="4459274" y="4368549"/>
                </a:lnTo>
                <a:lnTo>
                  <a:pt x="4471548" y="4364065"/>
                </a:lnTo>
                <a:lnTo>
                  <a:pt x="4484720" y="4360477"/>
                </a:lnTo>
                <a:lnTo>
                  <a:pt x="4498790" y="4358086"/>
                </a:lnTo>
                <a:lnTo>
                  <a:pt x="4513459" y="4356591"/>
                </a:lnTo>
                <a:lnTo>
                  <a:pt x="4529026" y="4355993"/>
                </a:lnTo>
                <a:lnTo>
                  <a:pt x="4551479" y="4356890"/>
                </a:lnTo>
                <a:lnTo>
                  <a:pt x="4562256" y="4357787"/>
                </a:lnTo>
                <a:lnTo>
                  <a:pt x="4573332" y="4359281"/>
                </a:lnTo>
                <a:lnTo>
                  <a:pt x="4594887" y="4363168"/>
                </a:lnTo>
                <a:lnTo>
                  <a:pt x="4605065" y="4366158"/>
                </a:lnTo>
                <a:lnTo>
                  <a:pt x="4615543" y="4369446"/>
                </a:lnTo>
                <a:lnTo>
                  <a:pt x="4626021" y="4373034"/>
                </a:lnTo>
                <a:lnTo>
                  <a:pt x="4636199" y="4376920"/>
                </a:lnTo>
                <a:lnTo>
                  <a:pt x="4646677" y="4382003"/>
                </a:lnTo>
                <a:lnTo>
                  <a:pt x="4656855" y="4386786"/>
                </a:lnTo>
                <a:lnTo>
                  <a:pt x="4677212" y="4398744"/>
                </a:lnTo>
                <a:lnTo>
                  <a:pt x="4697868" y="4412198"/>
                </a:lnTo>
                <a:lnTo>
                  <a:pt x="4702957" y="4415486"/>
                </a:lnTo>
                <a:lnTo>
                  <a:pt x="4708047" y="4417579"/>
                </a:lnTo>
                <a:lnTo>
                  <a:pt x="4713136" y="4418775"/>
                </a:lnTo>
                <a:lnTo>
                  <a:pt x="4719423" y="4419074"/>
                </a:lnTo>
                <a:lnTo>
                  <a:pt x="4723015" y="4418775"/>
                </a:lnTo>
                <a:lnTo>
                  <a:pt x="4726308" y="4418177"/>
                </a:lnTo>
                <a:lnTo>
                  <a:pt x="4733193" y="4416383"/>
                </a:lnTo>
                <a:lnTo>
                  <a:pt x="4739181" y="4412796"/>
                </a:lnTo>
                <a:lnTo>
                  <a:pt x="4744270" y="4408610"/>
                </a:lnTo>
                <a:lnTo>
                  <a:pt x="4748760" y="4403528"/>
                </a:lnTo>
                <a:lnTo>
                  <a:pt x="4752053" y="4397250"/>
                </a:lnTo>
                <a:lnTo>
                  <a:pt x="4754149" y="4390971"/>
                </a:lnTo>
                <a:lnTo>
                  <a:pt x="4754748" y="4383796"/>
                </a:lnTo>
                <a:lnTo>
                  <a:pt x="4754448" y="4378714"/>
                </a:lnTo>
                <a:lnTo>
                  <a:pt x="4753251" y="4373931"/>
                </a:lnTo>
                <a:lnTo>
                  <a:pt x="4751754" y="4369745"/>
                </a:lnTo>
                <a:lnTo>
                  <a:pt x="4749658" y="4365859"/>
                </a:lnTo>
                <a:lnTo>
                  <a:pt x="4744270" y="4359281"/>
                </a:lnTo>
                <a:lnTo>
                  <a:pt x="4738881" y="4354199"/>
                </a:lnTo>
                <a:lnTo>
                  <a:pt x="4727505" y="4346426"/>
                </a:lnTo>
                <a:lnTo>
                  <a:pt x="4716129" y="4339251"/>
                </a:lnTo>
                <a:lnTo>
                  <a:pt x="4705053" y="4332375"/>
                </a:lnTo>
                <a:lnTo>
                  <a:pt x="4693378" y="4326396"/>
                </a:lnTo>
                <a:lnTo>
                  <a:pt x="4669429" y="4315334"/>
                </a:lnTo>
                <a:lnTo>
                  <a:pt x="4644881" y="4306365"/>
                </a:lnTo>
                <a:lnTo>
                  <a:pt x="4632008" y="4302778"/>
                </a:lnTo>
                <a:lnTo>
                  <a:pt x="4618836" y="4299190"/>
                </a:lnTo>
                <a:lnTo>
                  <a:pt x="4605065" y="4296499"/>
                </a:lnTo>
                <a:lnTo>
                  <a:pt x="4591294" y="4294407"/>
                </a:lnTo>
                <a:lnTo>
                  <a:pt x="4576925" y="4292613"/>
                </a:lnTo>
                <a:lnTo>
                  <a:pt x="4561956" y="4291417"/>
                </a:lnTo>
                <a:lnTo>
                  <a:pt x="4546689" y="4290819"/>
                </a:lnTo>
                <a:close/>
                <a:moveTo>
                  <a:pt x="7600787" y="3720531"/>
                </a:moveTo>
                <a:lnTo>
                  <a:pt x="7592291" y="3721475"/>
                </a:lnTo>
                <a:lnTo>
                  <a:pt x="7587886" y="3722419"/>
                </a:lnTo>
                <a:lnTo>
                  <a:pt x="7584110" y="3723992"/>
                </a:lnTo>
                <a:lnTo>
                  <a:pt x="7576873" y="3727768"/>
                </a:lnTo>
                <a:lnTo>
                  <a:pt x="7570265" y="3733432"/>
                </a:lnTo>
                <a:lnTo>
                  <a:pt x="7567433" y="3736264"/>
                </a:lnTo>
                <a:lnTo>
                  <a:pt x="7565230" y="3739725"/>
                </a:lnTo>
                <a:lnTo>
                  <a:pt x="7563028" y="3743187"/>
                </a:lnTo>
                <a:lnTo>
                  <a:pt x="7561140" y="3746648"/>
                </a:lnTo>
                <a:lnTo>
                  <a:pt x="7558623" y="3755144"/>
                </a:lnTo>
                <a:lnTo>
                  <a:pt x="7557993" y="3763640"/>
                </a:lnTo>
                <a:lnTo>
                  <a:pt x="7558623" y="3772450"/>
                </a:lnTo>
                <a:lnTo>
                  <a:pt x="7559881" y="3776541"/>
                </a:lnTo>
                <a:lnTo>
                  <a:pt x="7561140" y="3780317"/>
                </a:lnTo>
                <a:lnTo>
                  <a:pt x="7565230" y="3787868"/>
                </a:lnTo>
                <a:lnTo>
                  <a:pt x="7570265" y="3794162"/>
                </a:lnTo>
                <a:lnTo>
                  <a:pt x="7573412" y="3796994"/>
                </a:lnTo>
                <a:lnTo>
                  <a:pt x="7576873" y="3799511"/>
                </a:lnTo>
                <a:lnTo>
                  <a:pt x="7580334" y="3801714"/>
                </a:lnTo>
                <a:lnTo>
                  <a:pt x="7584110" y="3803602"/>
                </a:lnTo>
                <a:lnTo>
                  <a:pt x="7592291" y="3806119"/>
                </a:lnTo>
                <a:lnTo>
                  <a:pt x="7600787" y="3806748"/>
                </a:lnTo>
                <a:lnTo>
                  <a:pt x="7609598" y="3806119"/>
                </a:lnTo>
                <a:lnTo>
                  <a:pt x="7613688" y="3804860"/>
                </a:lnTo>
                <a:lnTo>
                  <a:pt x="7617464" y="3803602"/>
                </a:lnTo>
                <a:lnTo>
                  <a:pt x="7625016" y="3799511"/>
                </a:lnTo>
                <a:lnTo>
                  <a:pt x="7631309" y="3794162"/>
                </a:lnTo>
                <a:lnTo>
                  <a:pt x="7634141" y="3791015"/>
                </a:lnTo>
                <a:lnTo>
                  <a:pt x="7636658" y="3787868"/>
                </a:lnTo>
                <a:lnTo>
                  <a:pt x="7638861" y="3784407"/>
                </a:lnTo>
                <a:lnTo>
                  <a:pt x="7640749" y="3780317"/>
                </a:lnTo>
                <a:lnTo>
                  <a:pt x="7643266" y="3772450"/>
                </a:lnTo>
                <a:lnTo>
                  <a:pt x="7644210" y="3763640"/>
                </a:lnTo>
                <a:lnTo>
                  <a:pt x="7643266" y="3755144"/>
                </a:lnTo>
                <a:lnTo>
                  <a:pt x="7642322" y="3751053"/>
                </a:lnTo>
                <a:lnTo>
                  <a:pt x="7640749" y="3746648"/>
                </a:lnTo>
                <a:lnTo>
                  <a:pt x="7636658" y="3739725"/>
                </a:lnTo>
                <a:lnTo>
                  <a:pt x="7631309" y="3733432"/>
                </a:lnTo>
                <a:lnTo>
                  <a:pt x="7628477" y="3730286"/>
                </a:lnTo>
                <a:lnTo>
                  <a:pt x="7625016" y="3727768"/>
                </a:lnTo>
                <a:lnTo>
                  <a:pt x="7621240" y="3725880"/>
                </a:lnTo>
                <a:lnTo>
                  <a:pt x="7617464" y="3723992"/>
                </a:lnTo>
                <a:lnTo>
                  <a:pt x="7609598" y="3721475"/>
                </a:lnTo>
                <a:close/>
                <a:moveTo>
                  <a:pt x="6720229" y="3145751"/>
                </a:moveTo>
                <a:lnTo>
                  <a:pt x="6712465" y="3146350"/>
                </a:lnTo>
                <a:lnTo>
                  <a:pt x="6705597" y="3147849"/>
                </a:lnTo>
                <a:lnTo>
                  <a:pt x="6699625" y="3150845"/>
                </a:lnTo>
                <a:lnTo>
                  <a:pt x="6696340" y="3152343"/>
                </a:lnTo>
                <a:lnTo>
                  <a:pt x="6693652" y="3154141"/>
                </a:lnTo>
                <a:lnTo>
                  <a:pt x="6688874" y="3158635"/>
                </a:lnTo>
                <a:lnTo>
                  <a:pt x="6684395" y="3163729"/>
                </a:lnTo>
                <a:lnTo>
                  <a:pt x="6680513" y="3169722"/>
                </a:lnTo>
                <a:lnTo>
                  <a:pt x="6677527" y="3176314"/>
                </a:lnTo>
                <a:lnTo>
                  <a:pt x="6614817" y="3320739"/>
                </a:lnTo>
                <a:lnTo>
                  <a:pt x="6552107" y="3465163"/>
                </a:lnTo>
                <a:lnTo>
                  <a:pt x="6489397" y="3609588"/>
                </a:lnTo>
                <a:lnTo>
                  <a:pt x="6426687" y="3754012"/>
                </a:lnTo>
                <a:lnTo>
                  <a:pt x="6424896" y="3757907"/>
                </a:lnTo>
                <a:lnTo>
                  <a:pt x="6423701" y="3761803"/>
                </a:lnTo>
                <a:lnTo>
                  <a:pt x="6422805" y="3765698"/>
                </a:lnTo>
                <a:lnTo>
                  <a:pt x="6422805" y="3770492"/>
                </a:lnTo>
                <a:lnTo>
                  <a:pt x="6423701" y="3777384"/>
                </a:lnTo>
                <a:lnTo>
                  <a:pt x="6425791" y="3783976"/>
                </a:lnTo>
                <a:lnTo>
                  <a:pt x="6429076" y="3789969"/>
                </a:lnTo>
                <a:lnTo>
                  <a:pt x="6433556" y="3795362"/>
                </a:lnTo>
                <a:lnTo>
                  <a:pt x="6439229" y="3800156"/>
                </a:lnTo>
                <a:lnTo>
                  <a:pt x="6445500" y="3803752"/>
                </a:lnTo>
                <a:lnTo>
                  <a:pt x="6448785" y="3804950"/>
                </a:lnTo>
                <a:lnTo>
                  <a:pt x="6452368" y="3805849"/>
                </a:lnTo>
                <a:lnTo>
                  <a:pt x="6460133" y="3806748"/>
                </a:lnTo>
                <a:lnTo>
                  <a:pt x="6466702" y="3806149"/>
                </a:lnTo>
                <a:lnTo>
                  <a:pt x="6472973" y="3804651"/>
                </a:lnTo>
                <a:lnTo>
                  <a:pt x="6478348" y="3801954"/>
                </a:lnTo>
                <a:lnTo>
                  <a:pt x="6483425" y="3798358"/>
                </a:lnTo>
                <a:lnTo>
                  <a:pt x="6488203" y="3794463"/>
                </a:lnTo>
                <a:lnTo>
                  <a:pt x="6492085" y="3789969"/>
                </a:lnTo>
                <a:lnTo>
                  <a:pt x="6495370" y="3784575"/>
                </a:lnTo>
                <a:lnTo>
                  <a:pt x="6498057" y="3778882"/>
                </a:lnTo>
                <a:lnTo>
                  <a:pt x="6554197" y="3644345"/>
                </a:lnTo>
                <a:lnTo>
                  <a:pt x="6610636" y="3510109"/>
                </a:lnTo>
                <a:lnTo>
                  <a:pt x="6666478" y="3375572"/>
                </a:lnTo>
                <a:lnTo>
                  <a:pt x="6722917" y="3241335"/>
                </a:lnTo>
                <a:lnTo>
                  <a:pt x="6779356" y="3375872"/>
                </a:lnTo>
                <a:lnTo>
                  <a:pt x="6835795" y="3511007"/>
                </a:lnTo>
                <a:lnTo>
                  <a:pt x="6892233" y="3645844"/>
                </a:lnTo>
                <a:lnTo>
                  <a:pt x="6948971" y="3780680"/>
                </a:lnTo>
                <a:lnTo>
                  <a:pt x="6951658" y="3785474"/>
                </a:lnTo>
                <a:lnTo>
                  <a:pt x="6954943" y="3790268"/>
                </a:lnTo>
                <a:lnTo>
                  <a:pt x="6958825" y="3794463"/>
                </a:lnTo>
                <a:lnTo>
                  <a:pt x="6963305" y="3798358"/>
                </a:lnTo>
                <a:lnTo>
                  <a:pt x="6968082" y="3801954"/>
                </a:lnTo>
                <a:lnTo>
                  <a:pt x="6973458" y="3804351"/>
                </a:lnTo>
                <a:lnTo>
                  <a:pt x="6979131" y="3806149"/>
                </a:lnTo>
                <a:lnTo>
                  <a:pt x="6985104" y="3806748"/>
                </a:lnTo>
                <a:lnTo>
                  <a:pt x="6992868" y="3805849"/>
                </a:lnTo>
                <a:lnTo>
                  <a:pt x="6999437" y="3803752"/>
                </a:lnTo>
                <a:lnTo>
                  <a:pt x="7006007" y="3800456"/>
                </a:lnTo>
                <a:lnTo>
                  <a:pt x="7011084" y="3795961"/>
                </a:lnTo>
                <a:lnTo>
                  <a:pt x="7015264" y="3790568"/>
                </a:lnTo>
                <a:lnTo>
                  <a:pt x="7018549" y="3784875"/>
                </a:lnTo>
                <a:lnTo>
                  <a:pt x="7020938" y="3778283"/>
                </a:lnTo>
                <a:lnTo>
                  <a:pt x="7021535" y="3774987"/>
                </a:lnTo>
                <a:lnTo>
                  <a:pt x="7021535" y="3771391"/>
                </a:lnTo>
                <a:lnTo>
                  <a:pt x="7020938" y="3763601"/>
                </a:lnTo>
                <a:lnTo>
                  <a:pt x="7018549" y="3756709"/>
                </a:lnTo>
                <a:lnTo>
                  <a:pt x="6955541" y="3611385"/>
                </a:lnTo>
                <a:lnTo>
                  <a:pt x="6892532" y="3466362"/>
                </a:lnTo>
                <a:lnTo>
                  <a:pt x="6829524" y="3321338"/>
                </a:lnTo>
                <a:lnTo>
                  <a:pt x="6766814" y="3176314"/>
                </a:lnTo>
                <a:lnTo>
                  <a:pt x="6763529" y="3169722"/>
                </a:lnTo>
                <a:lnTo>
                  <a:pt x="6759348" y="3163729"/>
                </a:lnTo>
                <a:lnTo>
                  <a:pt x="6755168" y="3158635"/>
                </a:lnTo>
                <a:lnTo>
                  <a:pt x="6750390" y="3154141"/>
                </a:lnTo>
                <a:lnTo>
                  <a:pt x="6744716" y="3150845"/>
                </a:lnTo>
                <a:lnTo>
                  <a:pt x="6738445" y="3147849"/>
                </a:lnTo>
                <a:lnTo>
                  <a:pt x="6731875" y="3146350"/>
                </a:lnTo>
                <a:lnTo>
                  <a:pt x="6724111" y="3145751"/>
                </a:lnTo>
                <a:close/>
                <a:moveTo>
                  <a:pt x="4564805" y="3145751"/>
                </a:moveTo>
                <a:lnTo>
                  <a:pt x="4557340" y="3146350"/>
                </a:lnTo>
                <a:lnTo>
                  <a:pt x="4550472" y="3147849"/>
                </a:lnTo>
                <a:lnTo>
                  <a:pt x="4543902" y="3150845"/>
                </a:lnTo>
                <a:lnTo>
                  <a:pt x="4541214" y="3152343"/>
                </a:lnTo>
                <a:lnTo>
                  <a:pt x="4538527" y="3154141"/>
                </a:lnTo>
                <a:lnTo>
                  <a:pt x="4533152" y="3158635"/>
                </a:lnTo>
                <a:lnTo>
                  <a:pt x="4528971" y="3163729"/>
                </a:lnTo>
                <a:lnTo>
                  <a:pt x="4525388" y="3169722"/>
                </a:lnTo>
                <a:lnTo>
                  <a:pt x="4522401" y="3176314"/>
                </a:lnTo>
                <a:lnTo>
                  <a:pt x="4459393" y="3320739"/>
                </a:lnTo>
                <a:lnTo>
                  <a:pt x="4396384" y="3465163"/>
                </a:lnTo>
                <a:lnTo>
                  <a:pt x="4333675" y="3609588"/>
                </a:lnTo>
                <a:lnTo>
                  <a:pt x="4270965" y="3754012"/>
                </a:lnTo>
                <a:lnTo>
                  <a:pt x="4269472" y="3757907"/>
                </a:lnTo>
                <a:lnTo>
                  <a:pt x="4268277" y="3761803"/>
                </a:lnTo>
                <a:lnTo>
                  <a:pt x="4267680" y="3765698"/>
                </a:lnTo>
                <a:lnTo>
                  <a:pt x="4267381" y="3770492"/>
                </a:lnTo>
                <a:lnTo>
                  <a:pt x="4268277" y="3777384"/>
                </a:lnTo>
                <a:lnTo>
                  <a:pt x="4270367" y="3783976"/>
                </a:lnTo>
                <a:lnTo>
                  <a:pt x="4273652" y="3789969"/>
                </a:lnTo>
                <a:lnTo>
                  <a:pt x="4278430" y="3795362"/>
                </a:lnTo>
                <a:lnTo>
                  <a:pt x="4283805" y="3800156"/>
                </a:lnTo>
                <a:lnTo>
                  <a:pt x="4290375" y="3803752"/>
                </a:lnTo>
                <a:lnTo>
                  <a:pt x="4293660" y="3804950"/>
                </a:lnTo>
                <a:lnTo>
                  <a:pt x="4297243" y="3805849"/>
                </a:lnTo>
                <a:lnTo>
                  <a:pt x="4304410" y="3806748"/>
                </a:lnTo>
                <a:lnTo>
                  <a:pt x="4311278" y="3806149"/>
                </a:lnTo>
                <a:lnTo>
                  <a:pt x="4317549" y="3804651"/>
                </a:lnTo>
                <a:lnTo>
                  <a:pt x="4323223" y="3801954"/>
                </a:lnTo>
                <a:lnTo>
                  <a:pt x="4328299" y="3798358"/>
                </a:lnTo>
                <a:lnTo>
                  <a:pt x="4332779" y="3794463"/>
                </a:lnTo>
                <a:lnTo>
                  <a:pt x="4336959" y="3789969"/>
                </a:lnTo>
                <a:lnTo>
                  <a:pt x="4340244" y="3784575"/>
                </a:lnTo>
                <a:lnTo>
                  <a:pt x="4342932" y="3778882"/>
                </a:lnTo>
                <a:lnTo>
                  <a:pt x="4399072" y="3644345"/>
                </a:lnTo>
                <a:lnTo>
                  <a:pt x="4455212" y="3510109"/>
                </a:lnTo>
                <a:lnTo>
                  <a:pt x="4511353" y="3375572"/>
                </a:lnTo>
                <a:lnTo>
                  <a:pt x="4567791" y="3241335"/>
                </a:lnTo>
                <a:lnTo>
                  <a:pt x="4623932" y="3375872"/>
                </a:lnTo>
                <a:lnTo>
                  <a:pt x="4680669" y="3511007"/>
                </a:lnTo>
                <a:lnTo>
                  <a:pt x="4737108" y="3645844"/>
                </a:lnTo>
                <a:lnTo>
                  <a:pt x="4793547" y="3780680"/>
                </a:lnTo>
                <a:lnTo>
                  <a:pt x="4796533" y="3785474"/>
                </a:lnTo>
                <a:lnTo>
                  <a:pt x="4799818" y="3790268"/>
                </a:lnTo>
                <a:lnTo>
                  <a:pt x="4803700" y="3794463"/>
                </a:lnTo>
                <a:lnTo>
                  <a:pt x="4807881" y="3798358"/>
                </a:lnTo>
                <a:lnTo>
                  <a:pt x="4812957" y="3801954"/>
                </a:lnTo>
                <a:lnTo>
                  <a:pt x="4818034" y="3804351"/>
                </a:lnTo>
                <a:lnTo>
                  <a:pt x="4823707" y="3806149"/>
                </a:lnTo>
                <a:lnTo>
                  <a:pt x="4829978" y="3806748"/>
                </a:lnTo>
                <a:lnTo>
                  <a:pt x="4837444" y="3805849"/>
                </a:lnTo>
                <a:lnTo>
                  <a:pt x="4844312" y="3803752"/>
                </a:lnTo>
                <a:lnTo>
                  <a:pt x="4850284" y="3800456"/>
                </a:lnTo>
                <a:lnTo>
                  <a:pt x="4855660" y="3795961"/>
                </a:lnTo>
                <a:lnTo>
                  <a:pt x="4860139" y="3790568"/>
                </a:lnTo>
                <a:lnTo>
                  <a:pt x="4863424" y="3784875"/>
                </a:lnTo>
                <a:lnTo>
                  <a:pt x="4865514" y="3778283"/>
                </a:lnTo>
                <a:lnTo>
                  <a:pt x="4866111" y="3774987"/>
                </a:lnTo>
                <a:lnTo>
                  <a:pt x="4866111" y="3771391"/>
                </a:lnTo>
                <a:lnTo>
                  <a:pt x="4865514" y="3763601"/>
                </a:lnTo>
                <a:lnTo>
                  <a:pt x="4863424" y="3756709"/>
                </a:lnTo>
                <a:lnTo>
                  <a:pt x="4800415" y="3611385"/>
                </a:lnTo>
                <a:lnTo>
                  <a:pt x="4737407" y="3466362"/>
                </a:lnTo>
                <a:lnTo>
                  <a:pt x="4674398" y="3321338"/>
                </a:lnTo>
                <a:lnTo>
                  <a:pt x="4611688" y="3176314"/>
                </a:lnTo>
                <a:lnTo>
                  <a:pt x="4608105" y="3169722"/>
                </a:lnTo>
                <a:lnTo>
                  <a:pt x="4604223" y="3163729"/>
                </a:lnTo>
                <a:lnTo>
                  <a:pt x="4600042" y="3158635"/>
                </a:lnTo>
                <a:lnTo>
                  <a:pt x="4594966" y="3154141"/>
                </a:lnTo>
                <a:lnTo>
                  <a:pt x="4589292" y="3150845"/>
                </a:lnTo>
                <a:lnTo>
                  <a:pt x="4583320" y="3147849"/>
                </a:lnTo>
                <a:lnTo>
                  <a:pt x="4576153" y="3146350"/>
                </a:lnTo>
                <a:lnTo>
                  <a:pt x="4568687" y="3145751"/>
                </a:lnTo>
                <a:close/>
                <a:moveTo>
                  <a:pt x="3423291" y="3145751"/>
                </a:moveTo>
                <a:lnTo>
                  <a:pt x="3419679" y="3146350"/>
                </a:lnTo>
                <a:lnTo>
                  <a:pt x="3417873" y="3146650"/>
                </a:lnTo>
                <a:lnTo>
                  <a:pt x="3416067" y="3146950"/>
                </a:lnTo>
                <a:lnTo>
                  <a:pt x="3412455" y="3147849"/>
                </a:lnTo>
                <a:lnTo>
                  <a:pt x="3409144" y="3149047"/>
                </a:lnTo>
                <a:lnTo>
                  <a:pt x="3406134" y="3150845"/>
                </a:lnTo>
                <a:lnTo>
                  <a:pt x="3403425" y="3152343"/>
                </a:lnTo>
                <a:lnTo>
                  <a:pt x="3400715" y="3154141"/>
                </a:lnTo>
                <a:lnTo>
                  <a:pt x="3398006" y="3156238"/>
                </a:lnTo>
                <a:lnTo>
                  <a:pt x="3395297" y="3158635"/>
                </a:lnTo>
                <a:lnTo>
                  <a:pt x="3393190" y="3161033"/>
                </a:lnTo>
                <a:lnTo>
                  <a:pt x="3391083" y="3163729"/>
                </a:lnTo>
                <a:lnTo>
                  <a:pt x="3389277" y="3166426"/>
                </a:lnTo>
                <a:lnTo>
                  <a:pt x="3387471" y="3169722"/>
                </a:lnTo>
                <a:lnTo>
                  <a:pt x="3385665" y="3173018"/>
                </a:lnTo>
                <a:lnTo>
                  <a:pt x="3384461" y="3176314"/>
                </a:lnTo>
                <a:lnTo>
                  <a:pt x="3320949" y="3320739"/>
                </a:lnTo>
                <a:lnTo>
                  <a:pt x="3257436" y="3465163"/>
                </a:lnTo>
                <a:lnTo>
                  <a:pt x="3194225" y="3609588"/>
                </a:lnTo>
                <a:lnTo>
                  <a:pt x="3131013" y="3754012"/>
                </a:lnTo>
                <a:lnTo>
                  <a:pt x="3130110" y="3755810"/>
                </a:lnTo>
                <a:lnTo>
                  <a:pt x="3129508" y="3757907"/>
                </a:lnTo>
                <a:lnTo>
                  <a:pt x="3128906" y="3759705"/>
                </a:lnTo>
                <a:lnTo>
                  <a:pt x="3128304" y="3761803"/>
                </a:lnTo>
                <a:lnTo>
                  <a:pt x="3128003" y="3763601"/>
                </a:lnTo>
                <a:lnTo>
                  <a:pt x="3127702" y="3765698"/>
                </a:lnTo>
                <a:lnTo>
                  <a:pt x="3127401" y="3768395"/>
                </a:lnTo>
                <a:lnTo>
                  <a:pt x="3127401" y="3770492"/>
                </a:lnTo>
                <a:lnTo>
                  <a:pt x="3127702" y="3774088"/>
                </a:lnTo>
                <a:lnTo>
                  <a:pt x="3128304" y="3777384"/>
                </a:lnTo>
                <a:lnTo>
                  <a:pt x="3129207" y="3780680"/>
                </a:lnTo>
                <a:lnTo>
                  <a:pt x="3130411" y="3783976"/>
                </a:lnTo>
                <a:lnTo>
                  <a:pt x="3131013" y="3785774"/>
                </a:lnTo>
                <a:lnTo>
                  <a:pt x="3131916" y="3787272"/>
                </a:lnTo>
                <a:lnTo>
                  <a:pt x="3133722" y="3789969"/>
                </a:lnTo>
                <a:lnTo>
                  <a:pt x="3136130" y="3792965"/>
                </a:lnTo>
                <a:lnTo>
                  <a:pt x="3138538" y="3795362"/>
                </a:lnTo>
                <a:lnTo>
                  <a:pt x="3141247" y="3797759"/>
                </a:lnTo>
                <a:lnTo>
                  <a:pt x="3143957" y="3800156"/>
                </a:lnTo>
                <a:lnTo>
                  <a:pt x="3146967" y="3801954"/>
                </a:lnTo>
                <a:lnTo>
                  <a:pt x="3148773" y="3802853"/>
                </a:lnTo>
                <a:lnTo>
                  <a:pt x="3150579" y="3803752"/>
                </a:lnTo>
                <a:lnTo>
                  <a:pt x="3153890" y="3804950"/>
                </a:lnTo>
                <a:lnTo>
                  <a:pt x="3157502" y="3805849"/>
                </a:lnTo>
                <a:lnTo>
                  <a:pt x="3161114" y="3806449"/>
                </a:lnTo>
                <a:lnTo>
                  <a:pt x="3164726" y="3806748"/>
                </a:lnTo>
                <a:lnTo>
                  <a:pt x="3168639" y="3806449"/>
                </a:lnTo>
                <a:lnTo>
                  <a:pt x="3171649" y="3806149"/>
                </a:lnTo>
                <a:lnTo>
                  <a:pt x="3173455" y="3805849"/>
                </a:lnTo>
                <a:lnTo>
                  <a:pt x="3174960" y="3805550"/>
                </a:lnTo>
                <a:lnTo>
                  <a:pt x="3176465" y="3804950"/>
                </a:lnTo>
                <a:lnTo>
                  <a:pt x="3177970" y="3804651"/>
                </a:lnTo>
                <a:lnTo>
                  <a:pt x="3180679" y="3803452"/>
                </a:lnTo>
                <a:lnTo>
                  <a:pt x="3183689" y="3802254"/>
                </a:lnTo>
                <a:lnTo>
                  <a:pt x="3184893" y="3801355"/>
                </a:lnTo>
                <a:lnTo>
                  <a:pt x="3186398" y="3800456"/>
                </a:lnTo>
                <a:lnTo>
                  <a:pt x="3188807" y="3798658"/>
                </a:lnTo>
                <a:lnTo>
                  <a:pt x="3190914" y="3796561"/>
                </a:lnTo>
                <a:lnTo>
                  <a:pt x="3193322" y="3794463"/>
                </a:lnTo>
                <a:lnTo>
                  <a:pt x="3195128" y="3792366"/>
                </a:lnTo>
                <a:lnTo>
                  <a:pt x="3197536" y="3789969"/>
                </a:lnTo>
                <a:lnTo>
                  <a:pt x="3199041" y="3787272"/>
                </a:lnTo>
                <a:lnTo>
                  <a:pt x="3200546" y="3784575"/>
                </a:lnTo>
                <a:lnTo>
                  <a:pt x="3202051" y="3781579"/>
                </a:lnTo>
                <a:lnTo>
                  <a:pt x="3203255" y="3778882"/>
                </a:lnTo>
                <a:lnTo>
                  <a:pt x="3259844" y="3644345"/>
                </a:lnTo>
                <a:lnTo>
                  <a:pt x="3316434" y="3510109"/>
                </a:lnTo>
                <a:lnTo>
                  <a:pt x="3373324" y="3375572"/>
                </a:lnTo>
                <a:lnTo>
                  <a:pt x="3430214" y="3241335"/>
                </a:lnTo>
                <a:lnTo>
                  <a:pt x="3486803" y="3375872"/>
                </a:lnTo>
                <a:lnTo>
                  <a:pt x="3543995" y="3511007"/>
                </a:lnTo>
                <a:lnTo>
                  <a:pt x="3600885" y="3645844"/>
                </a:lnTo>
                <a:lnTo>
                  <a:pt x="3657775" y="3780680"/>
                </a:lnTo>
                <a:lnTo>
                  <a:pt x="3660786" y="3785774"/>
                </a:lnTo>
                <a:lnTo>
                  <a:pt x="3662291" y="3787871"/>
                </a:lnTo>
                <a:lnTo>
                  <a:pt x="3664097" y="3790268"/>
                </a:lnTo>
                <a:lnTo>
                  <a:pt x="3665903" y="3792366"/>
                </a:lnTo>
                <a:lnTo>
                  <a:pt x="3668010" y="3794463"/>
                </a:lnTo>
                <a:lnTo>
                  <a:pt x="3670117" y="3796561"/>
                </a:lnTo>
                <a:lnTo>
                  <a:pt x="3672224" y="3798358"/>
                </a:lnTo>
                <a:lnTo>
                  <a:pt x="3674632" y="3800456"/>
                </a:lnTo>
                <a:lnTo>
                  <a:pt x="3677341" y="3801954"/>
                </a:lnTo>
                <a:lnTo>
                  <a:pt x="3678545" y="3802553"/>
                </a:lnTo>
                <a:lnTo>
                  <a:pt x="3679749" y="3803452"/>
                </a:lnTo>
                <a:lnTo>
                  <a:pt x="3681254" y="3804051"/>
                </a:lnTo>
                <a:lnTo>
                  <a:pt x="3682458" y="3804351"/>
                </a:lnTo>
                <a:lnTo>
                  <a:pt x="3683963" y="3804950"/>
                </a:lnTo>
                <a:lnTo>
                  <a:pt x="3685468" y="3805550"/>
                </a:lnTo>
                <a:lnTo>
                  <a:pt x="3688177" y="3806149"/>
                </a:lnTo>
                <a:lnTo>
                  <a:pt x="3691488" y="3806449"/>
                </a:lnTo>
                <a:lnTo>
                  <a:pt x="3694498" y="3806748"/>
                </a:lnTo>
                <a:lnTo>
                  <a:pt x="3698110" y="3806449"/>
                </a:lnTo>
                <a:lnTo>
                  <a:pt x="3701722" y="3805849"/>
                </a:lnTo>
                <a:lnTo>
                  <a:pt x="3703529" y="3805550"/>
                </a:lnTo>
                <a:lnTo>
                  <a:pt x="3705335" y="3804950"/>
                </a:lnTo>
                <a:lnTo>
                  <a:pt x="3708947" y="3803752"/>
                </a:lnTo>
                <a:lnTo>
                  <a:pt x="3711957" y="3802254"/>
                </a:lnTo>
                <a:lnTo>
                  <a:pt x="3713462" y="3801355"/>
                </a:lnTo>
                <a:lnTo>
                  <a:pt x="3714967" y="3800456"/>
                </a:lnTo>
                <a:lnTo>
                  <a:pt x="3717676" y="3798059"/>
                </a:lnTo>
                <a:lnTo>
                  <a:pt x="3720385" y="3795961"/>
                </a:lnTo>
                <a:lnTo>
                  <a:pt x="3722793" y="3793564"/>
                </a:lnTo>
                <a:lnTo>
                  <a:pt x="3723997" y="3792066"/>
                </a:lnTo>
                <a:lnTo>
                  <a:pt x="3724900" y="3790867"/>
                </a:lnTo>
                <a:lnTo>
                  <a:pt x="3726706" y="3787871"/>
                </a:lnTo>
                <a:lnTo>
                  <a:pt x="3728211" y="3784875"/>
                </a:lnTo>
                <a:lnTo>
                  <a:pt x="3729415" y="3781579"/>
                </a:lnTo>
                <a:lnTo>
                  <a:pt x="3729716" y="3779781"/>
                </a:lnTo>
                <a:lnTo>
                  <a:pt x="3730318" y="3778283"/>
                </a:lnTo>
                <a:lnTo>
                  <a:pt x="3730920" y="3774987"/>
                </a:lnTo>
                <a:lnTo>
                  <a:pt x="3730920" y="3773189"/>
                </a:lnTo>
                <a:lnTo>
                  <a:pt x="3730920" y="3771391"/>
                </a:lnTo>
                <a:lnTo>
                  <a:pt x="3730920" y="3767496"/>
                </a:lnTo>
                <a:lnTo>
                  <a:pt x="3730619" y="3765398"/>
                </a:lnTo>
                <a:lnTo>
                  <a:pt x="3730318" y="3763601"/>
                </a:lnTo>
                <a:lnTo>
                  <a:pt x="3729415" y="3760005"/>
                </a:lnTo>
                <a:lnTo>
                  <a:pt x="3728211" y="3756709"/>
                </a:lnTo>
                <a:lnTo>
                  <a:pt x="3664699" y="3611385"/>
                </a:lnTo>
                <a:lnTo>
                  <a:pt x="3601186" y="3466362"/>
                </a:lnTo>
                <a:lnTo>
                  <a:pt x="3537674" y="3321338"/>
                </a:lnTo>
                <a:lnTo>
                  <a:pt x="3474161" y="3176314"/>
                </a:lnTo>
                <a:lnTo>
                  <a:pt x="3472355" y="3173018"/>
                </a:lnTo>
                <a:lnTo>
                  <a:pt x="3470850" y="3169722"/>
                </a:lnTo>
                <a:lnTo>
                  <a:pt x="3469044" y="3166426"/>
                </a:lnTo>
                <a:lnTo>
                  <a:pt x="3466937" y="3163729"/>
                </a:lnTo>
                <a:lnTo>
                  <a:pt x="3464830" y="3161033"/>
                </a:lnTo>
                <a:lnTo>
                  <a:pt x="3462723" y="3158635"/>
                </a:lnTo>
                <a:lnTo>
                  <a:pt x="3460315" y="3156238"/>
                </a:lnTo>
                <a:lnTo>
                  <a:pt x="3457606" y="3154141"/>
                </a:lnTo>
                <a:lnTo>
                  <a:pt x="3454897" y="3152343"/>
                </a:lnTo>
                <a:lnTo>
                  <a:pt x="3451887" y="3150845"/>
                </a:lnTo>
                <a:lnTo>
                  <a:pt x="3448877" y="3149047"/>
                </a:lnTo>
                <a:lnTo>
                  <a:pt x="3445867" y="3147849"/>
                </a:lnTo>
                <a:lnTo>
                  <a:pt x="3444361" y="3147249"/>
                </a:lnTo>
                <a:lnTo>
                  <a:pt x="3442254" y="3146950"/>
                </a:lnTo>
                <a:lnTo>
                  <a:pt x="3438642" y="3146350"/>
                </a:lnTo>
                <a:lnTo>
                  <a:pt x="3435030" y="3145751"/>
                </a:lnTo>
                <a:lnTo>
                  <a:pt x="3431117" y="3145751"/>
                </a:lnTo>
                <a:lnTo>
                  <a:pt x="3427204" y="3145751"/>
                </a:lnTo>
                <a:close/>
                <a:moveTo>
                  <a:pt x="2029239" y="3145751"/>
                </a:moveTo>
                <a:lnTo>
                  <a:pt x="2025655" y="3146051"/>
                </a:lnTo>
                <a:lnTo>
                  <a:pt x="2023864" y="3146051"/>
                </a:lnTo>
                <a:lnTo>
                  <a:pt x="2022072" y="3146650"/>
                </a:lnTo>
                <a:lnTo>
                  <a:pt x="2020280" y="3146950"/>
                </a:lnTo>
                <a:lnTo>
                  <a:pt x="2018488" y="3147549"/>
                </a:lnTo>
                <a:lnTo>
                  <a:pt x="2014905" y="3148747"/>
                </a:lnTo>
                <a:lnTo>
                  <a:pt x="2013113" y="3149347"/>
                </a:lnTo>
                <a:lnTo>
                  <a:pt x="2011620" y="3150246"/>
                </a:lnTo>
                <a:lnTo>
                  <a:pt x="2008634" y="3152343"/>
                </a:lnTo>
                <a:lnTo>
                  <a:pt x="2005946" y="3154740"/>
                </a:lnTo>
                <a:lnTo>
                  <a:pt x="2003259" y="3156838"/>
                </a:lnTo>
                <a:lnTo>
                  <a:pt x="2000870" y="3159534"/>
                </a:lnTo>
                <a:lnTo>
                  <a:pt x="1998481" y="3162231"/>
                </a:lnTo>
                <a:lnTo>
                  <a:pt x="1996689" y="3165227"/>
                </a:lnTo>
                <a:lnTo>
                  <a:pt x="1995793" y="3167025"/>
                </a:lnTo>
                <a:lnTo>
                  <a:pt x="1995196" y="3168523"/>
                </a:lnTo>
                <a:lnTo>
                  <a:pt x="1994599" y="3170321"/>
                </a:lnTo>
                <a:lnTo>
                  <a:pt x="1994002" y="3171819"/>
                </a:lnTo>
                <a:lnTo>
                  <a:pt x="1993405" y="3173318"/>
                </a:lnTo>
                <a:lnTo>
                  <a:pt x="1993106" y="3175115"/>
                </a:lnTo>
                <a:lnTo>
                  <a:pt x="1992807" y="3176614"/>
                </a:lnTo>
                <a:lnTo>
                  <a:pt x="1992509" y="3178411"/>
                </a:lnTo>
                <a:lnTo>
                  <a:pt x="1992210" y="3181707"/>
                </a:lnTo>
                <a:lnTo>
                  <a:pt x="1992509" y="3186502"/>
                </a:lnTo>
                <a:lnTo>
                  <a:pt x="1992807" y="3188599"/>
                </a:lnTo>
                <a:lnTo>
                  <a:pt x="1993106" y="3190697"/>
                </a:lnTo>
                <a:lnTo>
                  <a:pt x="1994300" y="3194592"/>
                </a:lnTo>
                <a:lnTo>
                  <a:pt x="1994898" y="3196390"/>
                </a:lnTo>
                <a:lnTo>
                  <a:pt x="1995793" y="3198487"/>
                </a:lnTo>
                <a:lnTo>
                  <a:pt x="2058503" y="3342912"/>
                </a:lnTo>
                <a:lnTo>
                  <a:pt x="2121213" y="3487336"/>
                </a:lnTo>
                <a:lnTo>
                  <a:pt x="2184222" y="3631761"/>
                </a:lnTo>
                <a:lnTo>
                  <a:pt x="2247230" y="3776185"/>
                </a:lnTo>
                <a:lnTo>
                  <a:pt x="2248425" y="3779481"/>
                </a:lnTo>
                <a:lnTo>
                  <a:pt x="2250216" y="3782478"/>
                </a:lnTo>
                <a:lnTo>
                  <a:pt x="2252008" y="3785774"/>
                </a:lnTo>
                <a:lnTo>
                  <a:pt x="2253800" y="3788770"/>
                </a:lnTo>
                <a:lnTo>
                  <a:pt x="2255890" y="3791467"/>
                </a:lnTo>
                <a:lnTo>
                  <a:pt x="2257981" y="3793864"/>
                </a:lnTo>
                <a:lnTo>
                  <a:pt x="2259175" y="3795062"/>
                </a:lnTo>
                <a:lnTo>
                  <a:pt x="2260668" y="3796261"/>
                </a:lnTo>
                <a:lnTo>
                  <a:pt x="2263356" y="3798059"/>
                </a:lnTo>
                <a:lnTo>
                  <a:pt x="2266043" y="3800456"/>
                </a:lnTo>
                <a:lnTo>
                  <a:pt x="2268731" y="3801954"/>
                </a:lnTo>
                <a:lnTo>
                  <a:pt x="2271717" y="3803452"/>
                </a:lnTo>
                <a:lnTo>
                  <a:pt x="2275002" y="3804651"/>
                </a:lnTo>
                <a:lnTo>
                  <a:pt x="2276794" y="3804950"/>
                </a:lnTo>
                <a:lnTo>
                  <a:pt x="2278585" y="3805550"/>
                </a:lnTo>
                <a:lnTo>
                  <a:pt x="2280377" y="3805849"/>
                </a:lnTo>
                <a:lnTo>
                  <a:pt x="2282169" y="3806149"/>
                </a:lnTo>
                <a:lnTo>
                  <a:pt x="2285752" y="3806449"/>
                </a:lnTo>
                <a:lnTo>
                  <a:pt x="2289634" y="3806748"/>
                </a:lnTo>
                <a:lnTo>
                  <a:pt x="2293516" y="3806748"/>
                </a:lnTo>
                <a:lnTo>
                  <a:pt x="2297398" y="3806449"/>
                </a:lnTo>
                <a:lnTo>
                  <a:pt x="2300982" y="3806149"/>
                </a:lnTo>
                <a:lnTo>
                  <a:pt x="2302773" y="3805849"/>
                </a:lnTo>
                <a:lnTo>
                  <a:pt x="2304565" y="3805550"/>
                </a:lnTo>
                <a:lnTo>
                  <a:pt x="2308148" y="3804651"/>
                </a:lnTo>
                <a:lnTo>
                  <a:pt x="2311135" y="3803452"/>
                </a:lnTo>
                <a:lnTo>
                  <a:pt x="2314121" y="3801954"/>
                </a:lnTo>
                <a:lnTo>
                  <a:pt x="2317107" y="3800456"/>
                </a:lnTo>
                <a:lnTo>
                  <a:pt x="2319496" y="3798059"/>
                </a:lnTo>
                <a:lnTo>
                  <a:pt x="2320989" y="3797160"/>
                </a:lnTo>
                <a:lnTo>
                  <a:pt x="2322482" y="3796261"/>
                </a:lnTo>
                <a:lnTo>
                  <a:pt x="2324871" y="3793864"/>
                </a:lnTo>
                <a:lnTo>
                  <a:pt x="2326961" y="3791467"/>
                </a:lnTo>
                <a:lnTo>
                  <a:pt x="2329052" y="3788770"/>
                </a:lnTo>
                <a:lnTo>
                  <a:pt x="2330843" y="3785774"/>
                </a:lnTo>
                <a:lnTo>
                  <a:pt x="2332038" y="3784275"/>
                </a:lnTo>
                <a:lnTo>
                  <a:pt x="2332934" y="3782478"/>
                </a:lnTo>
                <a:lnTo>
                  <a:pt x="2334427" y="3779481"/>
                </a:lnTo>
                <a:lnTo>
                  <a:pt x="2336219" y="3776185"/>
                </a:lnTo>
                <a:lnTo>
                  <a:pt x="2399227" y="3630862"/>
                </a:lnTo>
                <a:lnTo>
                  <a:pt x="2462236" y="3485838"/>
                </a:lnTo>
                <a:lnTo>
                  <a:pt x="2525244" y="3340814"/>
                </a:lnTo>
                <a:lnTo>
                  <a:pt x="2588253" y="3195790"/>
                </a:lnTo>
                <a:lnTo>
                  <a:pt x="2588850" y="3193993"/>
                </a:lnTo>
                <a:lnTo>
                  <a:pt x="2589447" y="3192494"/>
                </a:lnTo>
                <a:lnTo>
                  <a:pt x="2589746" y="3190697"/>
                </a:lnTo>
                <a:lnTo>
                  <a:pt x="2590343" y="3188899"/>
                </a:lnTo>
                <a:lnTo>
                  <a:pt x="2590642" y="3185303"/>
                </a:lnTo>
                <a:lnTo>
                  <a:pt x="2590940" y="3180809"/>
                </a:lnTo>
                <a:lnTo>
                  <a:pt x="2590642" y="3177513"/>
                </a:lnTo>
                <a:lnTo>
                  <a:pt x="2590343" y="3174217"/>
                </a:lnTo>
                <a:lnTo>
                  <a:pt x="2589447" y="3170921"/>
                </a:lnTo>
                <a:lnTo>
                  <a:pt x="2588253" y="3167924"/>
                </a:lnTo>
                <a:lnTo>
                  <a:pt x="2587357" y="3166126"/>
                </a:lnTo>
                <a:lnTo>
                  <a:pt x="2586759" y="3164628"/>
                </a:lnTo>
                <a:lnTo>
                  <a:pt x="2584968" y="3161632"/>
                </a:lnTo>
                <a:lnTo>
                  <a:pt x="2582877" y="3158935"/>
                </a:lnTo>
                <a:lnTo>
                  <a:pt x="2580488" y="3156538"/>
                </a:lnTo>
                <a:lnTo>
                  <a:pt x="2579294" y="3155339"/>
                </a:lnTo>
                <a:lnTo>
                  <a:pt x="2577801" y="3154141"/>
                </a:lnTo>
                <a:lnTo>
                  <a:pt x="2575113" y="3152043"/>
                </a:lnTo>
                <a:lnTo>
                  <a:pt x="2572127" y="3150246"/>
                </a:lnTo>
                <a:lnTo>
                  <a:pt x="2569141" y="3148448"/>
                </a:lnTo>
                <a:lnTo>
                  <a:pt x="2565558" y="3147249"/>
                </a:lnTo>
                <a:lnTo>
                  <a:pt x="2563766" y="3146950"/>
                </a:lnTo>
                <a:lnTo>
                  <a:pt x="2561974" y="3146350"/>
                </a:lnTo>
                <a:lnTo>
                  <a:pt x="2560182" y="3146051"/>
                </a:lnTo>
                <a:lnTo>
                  <a:pt x="2558391" y="3146051"/>
                </a:lnTo>
                <a:lnTo>
                  <a:pt x="2554807" y="3145751"/>
                </a:lnTo>
                <a:lnTo>
                  <a:pt x="2551821" y="3145751"/>
                </a:lnTo>
                <a:lnTo>
                  <a:pt x="2550029" y="3146051"/>
                </a:lnTo>
                <a:lnTo>
                  <a:pt x="2548536" y="3146350"/>
                </a:lnTo>
                <a:lnTo>
                  <a:pt x="2545550" y="3146950"/>
                </a:lnTo>
                <a:lnTo>
                  <a:pt x="2542863" y="3147849"/>
                </a:lnTo>
                <a:lnTo>
                  <a:pt x="2540175" y="3149047"/>
                </a:lnTo>
                <a:lnTo>
                  <a:pt x="2537786" y="3150845"/>
                </a:lnTo>
                <a:lnTo>
                  <a:pt x="2535098" y="3152343"/>
                </a:lnTo>
                <a:lnTo>
                  <a:pt x="2532710" y="3154141"/>
                </a:lnTo>
                <a:lnTo>
                  <a:pt x="2530321" y="3155939"/>
                </a:lnTo>
                <a:lnTo>
                  <a:pt x="2528230" y="3157737"/>
                </a:lnTo>
                <a:lnTo>
                  <a:pt x="2526439" y="3159834"/>
                </a:lnTo>
                <a:lnTo>
                  <a:pt x="2524647" y="3162231"/>
                </a:lnTo>
                <a:lnTo>
                  <a:pt x="2522855" y="3164329"/>
                </a:lnTo>
                <a:lnTo>
                  <a:pt x="2521362" y="3167025"/>
                </a:lnTo>
                <a:lnTo>
                  <a:pt x="2518376" y="3171819"/>
                </a:lnTo>
                <a:lnTo>
                  <a:pt x="2461937" y="3306356"/>
                </a:lnTo>
                <a:lnTo>
                  <a:pt x="2405498" y="3441192"/>
                </a:lnTo>
                <a:lnTo>
                  <a:pt x="2348761" y="3576328"/>
                </a:lnTo>
                <a:lnTo>
                  <a:pt x="2292620" y="3711164"/>
                </a:lnTo>
                <a:lnTo>
                  <a:pt x="2236181" y="3576628"/>
                </a:lnTo>
                <a:lnTo>
                  <a:pt x="2179743" y="3442091"/>
                </a:lnTo>
                <a:lnTo>
                  <a:pt x="2123602" y="3307854"/>
                </a:lnTo>
                <a:lnTo>
                  <a:pt x="2067462" y="3173617"/>
                </a:lnTo>
                <a:lnTo>
                  <a:pt x="2066267" y="3170921"/>
                </a:lnTo>
                <a:lnTo>
                  <a:pt x="2064774" y="3167924"/>
                </a:lnTo>
                <a:lnTo>
                  <a:pt x="2063281" y="3164928"/>
                </a:lnTo>
                <a:lnTo>
                  <a:pt x="2061490" y="3162531"/>
                </a:lnTo>
                <a:lnTo>
                  <a:pt x="2059399" y="3160134"/>
                </a:lnTo>
                <a:lnTo>
                  <a:pt x="2057608" y="3158036"/>
                </a:lnTo>
                <a:lnTo>
                  <a:pt x="2055219" y="3155939"/>
                </a:lnTo>
                <a:lnTo>
                  <a:pt x="2053128" y="3153841"/>
                </a:lnTo>
                <a:lnTo>
                  <a:pt x="2050739" y="3152043"/>
                </a:lnTo>
                <a:lnTo>
                  <a:pt x="2048052" y="3150246"/>
                </a:lnTo>
                <a:lnTo>
                  <a:pt x="2045065" y="3149047"/>
                </a:lnTo>
                <a:lnTo>
                  <a:pt x="2042378" y="3147849"/>
                </a:lnTo>
                <a:lnTo>
                  <a:pt x="2039392" y="3146950"/>
                </a:lnTo>
                <a:lnTo>
                  <a:pt x="2036107" y="3146350"/>
                </a:lnTo>
                <a:lnTo>
                  <a:pt x="2032822" y="3145751"/>
                </a:lnTo>
                <a:close/>
                <a:moveTo>
                  <a:pt x="5625896" y="3140960"/>
                </a:moveTo>
                <a:lnTo>
                  <a:pt x="5614520" y="3141857"/>
                </a:lnTo>
                <a:lnTo>
                  <a:pt x="5603443" y="3142754"/>
                </a:lnTo>
                <a:lnTo>
                  <a:pt x="5592666" y="3144249"/>
                </a:lnTo>
                <a:lnTo>
                  <a:pt x="5571411" y="3148434"/>
                </a:lnTo>
                <a:lnTo>
                  <a:pt x="5551653" y="3154114"/>
                </a:lnTo>
                <a:lnTo>
                  <a:pt x="5542073" y="3157403"/>
                </a:lnTo>
                <a:lnTo>
                  <a:pt x="5532793" y="3161290"/>
                </a:lnTo>
                <a:lnTo>
                  <a:pt x="5523812" y="3165176"/>
                </a:lnTo>
                <a:lnTo>
                  <a:pt x="5514831" y="3169959"/>
                </a:lnTo>
                <a:lnTo>
                  <a:pt x="5506748" y="3174743"/>
                </a:lnTo>
                <a:lnTo>
                  <a:pt x="5498665" y="3179825"/>
                </a:lnTo>
                <a:lnTo>
                  <a:pt x="5483697" y="3190887"/>
                </a:lnTo>
                <a:lnTo>
                  <a:pt x="5470226" y="3203443"/>
                </a:lnTo>
                <a:lnTo>
                  <a:pt x="5463939" y="3210020"/>
                </a:lnTo>
                <a:lnTo>
                  <a:pt x="5458251" y="3216896"/>
                </a:lnTo>
                <a:lnTo>
                  <a:pt x="5447773" y="3231546"/>
                </a:lnTo>
                <a:lnTo>
                  <a:pt x="5439391" y="3246793"/>
                </a:lnTo>
                <a:lnTo>
                  <a:pt x="5435499" y="3254865"/>
                </a:lnTo>
                <a:lnTo>
                  <a:pt x="5432206" y="3263236"/>
                </a:lnTo>
                <a:lnTo>
                  <a:pt x="5429512" y="3271905"/>
                </a:lnTo>
                <a:lnTo>
                  <a:pt x="5427417" y="3280874"/>
                </a:lnTo>
                <a:lnTo>
                  <a:pt x="5425620" y="3289544"/>
                </a:lnTo>
                <a:lnTo>
                  <a:pt x="5424423" y="3298812"/>
                </a:lnTo>
                <a:lnTo>
                  <a:pt x="5422926" y="3317348"/>
                </a:lnTo>
                <a:lnTo>
                  <a:pt x="5422926" y="3319141"/>
                </a:lnTo>
                <a:lnTo>
                  <a:pt x="5423525" y="3329306"/>
                </a:lnTo>
                <a:lnTo>
                  <a:pt x="5424124" y="3338574"/>
                </a:lnTo>
                <a:lnTo>
                  <a:pt x="5425022" y="3347842"/>
                </a:lnTo>
                <a:lnTo>
                  <a:pt x="5426518" y="3356512"/>
                </a:lnTo>
                <a:lnTo>
                  <a:pt x="5428315" y="3365181"/>
                </a:lnTo>
                <a:lnTo>
                  <a:pt x="5430410" y="3373253"/>
                </a:lnTo>
                <a:lnTo>
                  <a:pt x="5436098" y="3388799"/>
                </a:lnTo>
                <a:lnTo>
                  <a:pt x="5439990" y="3396274"/>
                </a:lnTo>
                <a:lnTo>
                  <a:pt x="5443582" y="3403150"/>
                </a:lnTo>
                <a:lnTo>
                  <a:pt x="5448073" y="3410325"/>
                </a:lnTo>
                <a:lnTo>
                  <a:pt x="5452563" y="3416603"/>
                </a:lnTo>
                <a:lnTo>
                  <a:pt x="5458251" y="3422881"/>
                </a:lnTo>
                <a:lnTo>
                  <a:pt x="5463640" y="3429159"/>
                </a:lnTo>
                <a:lnTo>
                  <a:pt x="5469926" y="3434840"/>
                </a:lnTo>
                <a:lnTo>
                  <a:pt x="5476213" y="3440221"/>
                </a:lnTo>
                <a:lnTo>
                  <a:pt x="5483098" y="3445901"/>
                </a:lnTo>
                <a:lnTo>
                  <a:pt x="5490583" y="3450984"/>
                </a:lnTo>
                <a:lnTo>
                  <a:pt x="5498366" y="3455767"/>
                </a:lnTo>
                <a:lnTo>
                  <a:pt x="5506748" y="3460849"/>
                </a:lnTo>
                <a:lnTo>
                  <a:pt x="5515729" y="3465334"/>
                </a:lnTo>
                <a:lnTo>
                  <a:pt x="5524710" y="3469818"/>
                </a:lnTo>
                <a:lnTo>
                  <a:pt x="5544468" y="3478189"/>
                </a:lnTo>
                <a:lnTo>
                  <a:pt x="5566322" y="3485962"/>
                </a:lnTo>
                <a:lnTo>
                  <a:pt x="5577698" y="3489550"/>
                </a:lnTo>
                <a:lnTo>
                  <a:pt x="5589373" y="3493137"/>
                </a:lnTo>
                <a:lnTo>
                  <a:pt x="5614819" y="3499714"/>
                </a:lnTo>
                <a:lnTo>
                  <a:pt x="5628291" y="3503003"/>
                </a:lnTo>
                <a:lnTo>
                  <a:pt x="5642061" y="3505993"/>
                </a:lnTo>
                <a:lnTo>
                  <a:pt x="5666609" y="3511673"/>
                </a:lnTo>
                <a:lnTo>
                  <a:pt x="5688762" y="3517054"/>
                </a:lnTo>
                <a:lnTo>
                  <a:pt x="5708520" y="3523033"/>
                </a:lnTo>
                <a:lnTo>
                  <a:pt x="5726482" y="3529013"/>
                </a:lnTo>
                <a:lnTo>
                  <a:pt x="5742049" y="3535291"/>
                </a:lnTo>
                <a:lnTo>
                  <a:pt x="5756119" y="3541868"/>
                </a:lnTo>
                <a:lnTo>
                  <a:pt x="5768094" y="3548744"/>
                </a:lnTo>
                <a:lnTo>
                  <a:pt x="5778572" y="3555919"/>
                </a:lnTo>
                <a:lnTo>
                  <a:pt x="5786954" y="3563393"/>
                </a:lnTo>
                <a:lnTo>
                  <a:pt x="5790846" y="3567280"/>
                </a:lnTo>
                <a:lnTo>
                  <a:pt x="5794438" y="3571465"/>
                </a:lnTo>
                <a:lnTo>
                  <a:pt x="5800126" y="3579836"/>
                </a:lnTo>
                <a:lnTo>
                  <a:pt x="5802521" y="3584022"/>
                </a:lnTo>
                <a:lnTo>
                  <a:pt x="5804617" y="3588805"/>
                </a:lnTo>
                <a:lnTo>
                  <a:pt x="5807910" y="3597774"/>
                </a:lnTo>
                <a:lnTo>
                  <a:pt x="5810305" y="3607939"/>
                </a:lnTo>
                <a:lnTo>
                  <a:pt x="5811502" y="3618103"/>
                </a:lnTo>
                <a:lnTo>
                  <a:pt x="5811801" y="3629165"/>
                </a:lnTo>
                <a:lnTo>
                  <a:pt x="5811801" y="3630959"/>
                </a:lnTo>
                <a:lnTo>
                  <a:pt x="5811203" y="3642917"/>
                </a:lnTo>
                <a:lnTo>
                  <a:pt x="5809406" y="3654278"/>
                </a:lnTo>
                <a:lnTo>
                  <a:pt x="5805814" y="3664741"/>
                </a:lnTo>
                <a:lnTo>
                  <a:pt x="5801324" y="3675205"/>
                </a:lnTo>
                <a:lnTo>
                  <a:pt x="5795935" y="3685071"/>
                </a:lnTo>
                <a:lnTo>
                  <a:pt x="5792642" y="3689555"/>
                </a:lnTo>
                <a:lnTo>
                  <a:pt x="5788750" y="3693741"/>
                </a:lnTo>
                <a:lnTo>
                  <a:pt x="5780967" y="3702410"/>
                </a:lnTo>
                <a:lnTo>
                  <a:pt x="5771986" y="3709885"/>
                </a:lnTo>
                <a:lnTo>
                  <a:pt x="5762107" y="3717060"/>
                </a:lnTo>
                <a:lnTo>
                  <a:pt x="5751030" y="3723039"/>
                </a:lnTo>
                <a:lnTo>
                  <a:pt x="5739056" y="3728420"/>
                </a:lnTo>
                <a:lnTo>
                  <a:pt x="5732769" y="3730812"/>
                </a:lnTo>
                <a:lnTo>
                  <a:pt x="5725884" y="3732606"/>
                </a:lnTo>
                <a:lnTo>
                  <a:pt x="5712113" y="3736492"/>
                </a:lnTo>
                <a:lnTo>
                  <a:pt x="5697743" y="3739183"/>
                </a:lnTo>
                <a:lnTo>
                  <a:pt x="5682176" y="3740678"/>
                </a:lnTo>
                <a:lnTo>
                  <a:pt x="5666310" y="3740977"/>
                </a:lnTo>
                <a:lnTo>
                  <a:pt x="5651042" y="3740977"/>
                </a:lnTo>
                <a:lnTo>
                  <a:pt x="5636074" y="3740080"/>
                </a:lnTo>
                <a:lnTo>
                  <a:pt x="5621705" y="3738585"/>
                </a:lnTo>
                <a:lnTo>
                  <a:pt x="5607934" y="3736492"/>
                </a:lnTo>
                <a:lnTo>
                  <a:pt x="5594163" y="3733801"/>
                </a:lnTo>
                <a:lnTo>
                  <a:pt x="5580991" y="3730513"/>
                </a:lnTo>
                <a:lnTo>
                  <a:pt x="5567819" y="3726626"/>
                </a:lnTo>
                <a:lnTo>
                  <a:pt x="5555245" y="3722142"/>
                </a:lnTo>
                <a:lnTo>
                  <a:pt x="5542672" y="3717359"/>
                </a:lnTo>
                <a:lnTo>
                  <a:pt x="5530398" y="3711379"/>
                </a:lnTo>
                <a:lnTo>
                  <a:pt x="5518723" y="3705101"/>
                </a:lnTo>
                <a:lnTo>
                  <a:pt x="5506748" y="3697926"/>
                </a:lnTo>
                <a:lnTo>
                  <a:pt x="5495073" y="3690751"/>
                </a:lnTo>
                <a:lnTo>
                  <a:pt x="5483398" y="3682380"/>
                </a:lnTo>
                <a:lnTo>
                  <a:pt x="5472022" y="3673710"/>
                </a:lnTo>
                <a:lnTo>
                  <a:pt x="5460347" y="3664143"/>
                </a:lnTo>
                <a:lnTo>
                  <a:pt x="5456156" y="3661154"/>
                </a:lnTo>
                <a:lnTo>
                  <a:pt x="5453461" y="3659659"/>
                </a:lnTo>
                <a:lnTo>
                  <a:pt x="5450767" y="3658463"/>
                </a:lnTo>
                <a:lnTo>
                  <a:pt x="5447773" y="3657566"/>
                </a:lnTo>
                <a:lnTo>
                  <a:pt x="5444780" y="3656669"/>
                </a:lnTo>
                <a:lnTo>
                  <a:pt x="5437894" y="3656071"/>
                </a:lnTo>
                <a:lnTo>
                  <a:pt x="5434302" y="3656370"/>
                </a:lnTo>
                <a:lnTo>
                  <a:pt x="5430710" y="3656669"/>
                </a:lnTo>
                <a:lnTo>
                  <a:pt x="5424423" y="3658762"/>
                </a:lnTo>
                <a:lnTo>
                  <a:pt x="5418136" y="3662051"/>
                </a:lnTo>
                <a:lnTo>
                  <a:pt x="5413047" y="3666236"/>
                </a:lnTo>
                <a:lnTo>
                  <a:pt x="5408856" y="3671916"/>
                </a:lnTo>
                <a:lnTo>
                  <a:pt x="5405264" y="3677896"/>
                </a:lnTo>
                <a:lnTo>
                  <a:pt x="5403168" y="3684772"/>
                </a:lnTo>
                <a:lnTo>
                  <a:pt x="5402569" y="3692246"/>
                </a:lnTo>
                <a:lnTo>
                  <a:pt x="5402869" y="3696431"/>
                </a:lnTo>
                <a:lnTo>
                  <a:pt x="5403467" y="3700916"/>
                </a:lnTo>
                <a:lnTo>
                  <a:pt x="5404665" y="3704802"/>
                </a:lnTo>
                <a:lnTo>
                  <a:pt x="5406461" y="3708390"/>
                </a:lnTo>
                <a:lnTo>
                  <a:pt x="5408557" y="3711678"/>
                </a:lnTo>
                <a:lnTo>
                  <a:pt x="5410951" y="3714668"/>
                </a:lnTo>
                <a:lnTo>
                  <a:pt x="5416639" y="3720049"/>
                </a:lnTo>
                <a:lnTo>
                  <a:pt x="5430410" y="3730214"/>
                </a:lnTo>
                <a:lnTo>
                  <a:pt x="5444181" y="3740080"/>
                </a:lnTo>
                <a:lnTo>
                  <a:pt x="5458251" y="3749347"/>
                </a:lnTo>
                <a:lnTo>
                  <a:pt x="5472621" y="3757419"/>
                </a:lnTo>
                <a:lnTo>
                  <a:pt x="5486990" y="3765491"/>
                </a:lnTo>
                <a:lnTo>
                  <a:pt x="5501659" y="3772368"/>
                </a:lnTo>
                <a:lnTo>
                  <a:pt x="5516627" y="3778945"/>
                </a:lnTo>
                <a:lnTo>
                  <a:pt x="5531895" y="3784924"/>
                </a:lnTo>
                <a:lnTo>
                  <a:pt x="5547163" y="3789707"/>
                </a:lnTo>
                <a:lnTo>
                  <a:pt x="5563029" y="3794192"/>
                </a:lnTo>
                <a:lnTo>
                  <a:pt x="5578895" y="3798078"/>
                </a:lnTo>
                <a:lnTo>
                  <a:pt x="5595061" y="3801367"/>
                </a:lnTo>
                <a:lnTo>
                  <a:pt x="5611825" y="3803460"/>
                </a:lnTo>
                <a:lnTo>
                  <a:pt x="5628590" y="3805253"/>
                </a:lnTo>
                <a:lnTo>
                  <a:pt x="5645953" y="3806449"/>
                </a:lnTo>
                <a:lnTo>
                  <a:pt x="5663616" y="3806748"/>
                </a:lnTo>
                <a:lnTo>
                  <a:pt x="5687565" y="3805851"/>
                </a:lnTo>
                <a:lnTo>
                  <a:pt x="5698941" y="3804954"/>
                </a:lnTo>
                <a:lnTo>
                  <a:pt x="5710317" y="3803460"/>
                </a:lnTo>
                <a:lnTo>
                  <a:pt x="5721393" y="3801666"/>
                </a:lnTo>
                <a:lnTo>
                  <a:pt x="5732470" y="3799274"/>
                </a:lnTo>
                <a:lnTo>
                  <a:pt x="5742648" y="3796583"/>
                </a:lnTo>
                <a:lnTo>
                  <a:pt x="5753126" y="3793594"/>
                </a:lnTo>
                <a:lnTo>
                  <a:pt x="5763005" y="3790305"/>
                </a:lnTo>
                <a:lnTo>
                  <a:pt x="5772585" y="3786718"/>
                </a:lnTo>
                <a:lnTo>
                  <a:pt x="5790846" y="3778048"/>
                </a:lnTo>
                <a:lnTo>
                  <a:pt x="5799527" y="3773264"/>
                </a:lnTo>
                <a:lnTo>
                  <a:pt x="5808209" y="3768182"/>
                </a:lnTo>
                <a:lnTo>
                  <a:pt x="5815992" y="3762502"/>
                </a:lnTo>
                <a:lnTo>
                  <a:pt x="5823776" y="3756822"/>
                </a:lnTo>
                <a:lnTo>
                  <a:pt x="5830661" y="3750842"/>
                </a:lnTo>
                <a:lnTo>
                  <a:pt x="5837547" y="3744265"/>
                </a:lnTo>
                <a:lnTo>
                  <a:pt x="5844133" y="3737389"/>
                </a:lnTo>
                <a:lnTo>
                  <a:pt x="5849821" y="3730214"/>
                </a:lnTo>
                <a:lnTo>
                  <a:pt x="5860897" y="3715266"/>
                </a:lnTo>
                <a:lnTo>
                  <a:pt x="5869878" y="3698823"/>
                </a:lnTo>
                <a:lnTo>
                  <a:pt x="5876764" y="3681782"/>
                </a:lnTo>
                <a:lnTo>
                  <a:pt x="5879757" y="3672813"/>
                </a:lnTo>
                <a:lnTo>
                  <a:pt x="5881853" y="3663246"/>
                </a:lnTo>
                <a:lnTo>
                  <a:pt x="5883649" y="3653979"/>
                </a:lnTo>
                <a:lnTo>
                  <a:pt x="5885445" y="3644113"/>
                </a:lnTo>
                <a:lnTo>
                  <a:pt x="5886044" y="3633948"/>
                </a:lnTo>
                <a:lnTo>
                  <a:pt x="5886343" y="3623783"/>
                </a:lnTo>
                <a:lnTo>
                  <a:pt x="5886343" y="3621990"/>
                </a:lnTo>
                <a:lnTo>
                  <a:pt x="5886343" y="3612722"/>
                </a:lnTo>
                <a:lnTo>
                  <a:pt x="5885745" y="3603753"/>
                </a:lnTo>
                <a:lnTo>
                  <a:pt x="5883050" y="3586712"/>
                </a:lnTo>
                <a:lnTo>
                  <a:pt x="5881254" y="3578640"/>
                </a:lnTo>
                <a:lnTo>
                  <a:pt x="5879158" y="3570568"/>
                </a:lnTo>
                <a:lnTo>
                  <a:pt x="5876464" y="3563094"/>
                </a:lnTo>
                <a:lnTo>
                  <a:pt x="5873770" y="3555919"/>
                </a:lnTo>
                <a:lnTo>
                  <a:pt x="5870178" y="3548744"/>
                </a:lnTo>
                <a:lnTo>
                  <a:pt x="5866286" y="3541868"/>
                </a:lnTo>
                <a:lnTo>
                  <a:pt x="5862095" y="3534992"/>
                </a:lnTo>
                <a:lnTo>
                  <a:pt x="5857604" y="3528714"/>
                </a:lnTo>
                <a:lnTo>
                  <a:pt x="5846827" y="3516157"/>
                </a:lnTo>
                <a:lnTo>
                  <a:pt x="5841139" y="3510477"/>
                </a:lnTo>
                <a:lnTo>
                  <a:pt x="5834553" y="3504797"/>
                </a:lnTo>
                <a:lnTo>
                  <a:pt x="5820483" y="3494333"/>
                </a:lnTo>
                <a:lnTo>
                  <a:pt x="5812999" y="3488952"/>
                </a:lnTo>
                <a:lnTo>
                  <a:pt x="5804916" y="3484168"/>
                </a:lnTo>
                <a:lnTo>
                  <a:pt x="5787553" y="3475199"/>
                </a:lnTo>
                <a:lnTo>
                  <a:pt x="5768393" y="3466530"/>
                </a:lnTo>
                <a:lnTo>
                  <a:pt x="5747438" y="3458757"/>
                </a:lnTo>
                <a:lnTo>
                  <a:pt x="5724686" y="3451283"/>
                </a:lnTo>
                <a:lnTo>
                  <a:pt x="5700438" y="3444705"/>
                </a:lnTo>
                <a:lnTo>
                  <a:pt x="5673794" y="3438427"/>
                </a:lnTo>
                <a:lnTo>
                  <a:pt x="5648049" y="3432747"/>
                </a:lnTo>
                <a:lnTo>
                  <a:pt x="5624998" y="3427067"/>
                </a:lnTo>
                <a:lnTo>
                  <a:pt x="5604042" y="3420788"/>
                </a:lnTo>
                <a:lnTo>
                  <a:pt x="5594762" y="3417799"/>
                </a:lnTo>
                <a:lnTo>
                  <a:pt x="5585481" y="3414809"/>
                </a:lnTo>
                <a:lnTo>
                  <a:pt x="5569016" y="3407933"/>
                </a:lnTo>
                <a:lnTo>
                  <a:pt x="5554647" y="3401356"/>
                </a:lnTo>
                <a:lnTo>
                  <a:pt x="5542073" y="3394480"/>
                </a:lnTo>
                <a:lnTo>
                  <a:pt x="5531596" y="3387006"/>
                </a:lnTo>
                <a:lnTo>
                  <a:pt x="5526506" y="3383418"/>
                </a:lnTo>
                <a:lnTo>
                  <a:pt x="5522315" y="3379532"/>
                </a:lnTo>
                <a:lnTo>
                  <a:pt x="5514532" y="3371460"/>
                </a:lnTo>
                <a:lnTo>
                  <a:pt x="5511538" y="3367274"/>
                </a:lnTo>
                <a:lnTo>
                  <a:pt x="5508844" y="3363089"/>
                </a:lnTo>
                <a:lnTo>
                  <a:pt x="5504054" y="3353821"/>
                </a:lnTo>
                <a:lnTo>
                  <a:pt x="5500761" y="3344254"/>
                </a:lnTo>
                <a:lnTo>
                  <a:pt x="5499264" y="3339471"/>
                </a:lnTo>
                <a:lnTo>
                  <a:pt x="5498067" y="3334388"/>
                </a:lnTo>
                <a:lnTo>
                  <a:pt x="5496869" y="3323925"/>
                </a:lnTo>
                <a:lnTo>
                  <a:pt x="5496570" y="3312863"/>
                </a:lnTo>
                <a:lnTo>
                  <a:pt x="5496570" y="3310770"/>
                </a:lnTo>
                <a:lnTo>
                  <a:pt x="5497169" y="3300307"/>
                </a:lnTo>
                <a:lnTo>
                  <a:pt x="5498965" y="3289544"/>
                </a:lnTo>
                <a:lnTo>
                  <a:pt x="5502258" y="3279379"/>
                </a:lnTo>
                <a:lnTo>
                  <a:pt x="5506449" y="3270112"/>
                </a:lnTo>
                <a:lnTo>
                  <a:pt x="5511538" y="3260844"/>
                </a:lnTo>
                <a:lnTo>
                  <a:pt x="5518424" y="3252174"/>
                </a:lnTo>
                <a:lnTo>
                  <a:pt x="5525608" y="3244102"/>
                </a:lnTo>
                <a:lnTo>
                  <a:pt x="5534290" y="3236927"/>
                </a:lnTo>
                <a:lnTo>
                  <a:pt x="5543570" y="3230051"/>
                </a:lnTo>
                <a:lnTo>
                  <a:pt x="5554347" y="3224072"/>
                </a:lnTo>
                <a:lnTo>
                  <a:pt x="5565723" y="3218989"/>
                </a:lnTo>
                <a:lnTo>
                  <a:pt x="5578297" y="3214505"/>
                </a:lnTo>
                <a:lnTo>
                  <a:pt x="5591169" y="3210917"/>
                </a:lnTo>
                <a:lnTo>
                  <a:pt x="5605239" y="3208526"/>
                </a:lnTo>
                <a:lnTo>
                  <a:pt x="5619908" y="3207031"/>
                </a:lnTo>
                <a:lnTo>
                  <a:pt x="5635475" y="3206433"/>
                </a:lnTo>
                <a:lnTo>
                  <a:pt x="5657928" y="3207031"/>
                </a:lnTo>
                <a:lnTo>
                  <a:pt x="5669004" y="3208227"/>
                </a:lnTo>
                <a:lnTo>
                  <a:pt x="5679781" y="3209422"/>
                </a:lnTo>
                <a:lnTo>
                  <a:pt x="5701336" y="3213608"/>
                </a:lnTo>
                <a:lnTo>
                  <a:pt x="5711514" y="3216597"/>
                </a:lnTo>
                <a:lnTo>
                  <a:pt x="5721992" y="3219886"/>
                </a:lnTo>
                <a:lnTo>
                  <a:pt x="5732470" y="3223474"/>
                </a:lnTo>
                <a:lnTo>
                  <a:pt x="5742648" y="3227360"/>
                </a:lnTo>
                <a:lnTo>
                  <a:pt x="5753126" y="3232143"/>
                </a:lnTo>
                <a:lnTo>
                  <a:pt x="5763304" y="3237226"/>
                </a:lnTo>
                <a:lnTo>
                  <a:pt x="5783661" y="3249184"/>
                </a:lnTo>
                <a:lnTo>
                  <a:pt x="5804317" y="3262638"/>
                </a:lnTo>
                <a:lnTo>
                  <a:pt x="5809406" y="3265926"/>
                </a:lnTo>
                <a:lnTo>
                  <a:pt x="5814496" y="3268019"/>
                </a:lnTo>
                <a:lnTo>
                  <a:pt x="5819884" y="3268916"/>
                </a:lnTo>
                <a:lnTo>
                  <a:pt x="5825872" y="3269215"/>
                </a:lnTo>
                <a:lnTo>
                  <a:pt x="5829464" y="3269215"/>
                </a:lnTo>
                <a:lnTo>
                  <a:pt x="5832757" y="3268617"/>
                </a:lnTo>
                <a:lnTo>
                  <a:pt x="5839642" y="3266524"/>
                </a:lnTo>
                <a:lnTo>
                  <a:pt x="5845630" y="3263236"/>
                </a:lnTo>
                <a:lnTo>
                  <a:pt x="5850719" y="3259050"/>
                </a:lnTo>
                <a:lnTo>
                  <a:pt x="5855209" y="3253968"/>
                </a:lnTo>
                <a:lnTo>
                  <a:pt x="5858502" y="3247988"/>
                </a:lnTo>
                <a:lnTo>
                  <a:pt x="5860598" y="3241112"/>
                </a:lnTo>
                <a:lnTo>
                  <a:pt x="5861197" y="3234236"/>
                </a:lnTo>
                <a:lnTo>
                  <a:pt x="5860897" y="3228855"/>
                </a:lnTo>
                <a:lnTo>
                  <a:pt x="5859700" y="3224370"/>
                </a:lnTo>
                <a:lnTo>
                  <a:pt x="5858203" y="3220185"/>
                </a:lnTo>
                <a:lnTo>
                  <a:pt x="5856107" y="3216299"/>
                </a:lnTo>
                <a:lnTo>
                  <a:pt x="5850719" y="3209422"/>
                </a:lnTo>
                <a:lnTo>
                  <a:pt x="5845330" y="3204639"/>
                </a:lnTo>
                <a:lnTo>
                  <a:pt x="5833954" y="3196866"/>
                </a:lnTo>
                <a:lnTo>
                  <a:pt x="5822878" y="3189691"/>
                </a:lnTo>
                <a:lnTo>
                  <a:pt x="5811502" y="3183114"/>
                </a:lnTo>
                <a:lnTo>
                  <a:pt x="5799827" y="3176537"/>
                </a:lnTo>
                <a:lnTo>
                  <a:pt x="5775878" y="3165475"/>
                </a:lnTo>
                <a:lnTo>
                  <a:pt x="5751330" y="3156805"/>
                </a:lnTo>
                <a:lnTo>
                  <a:pt x="5738457" y="3153218"/>
                </a:lnTo>
                <a:lnTo>
                  <a:pt x="5725285" y="3149630"/>
                </a:lnTo>
                <a:lnTo>
                  <a:pt x="5711514" y="3146939"/>
                </a:lnTo>
                <a:lnTo>
                  <a:pt x="5697743" y="3144847"/>
                </a:lnTo>
                <a:lnTo>
                  <a:pt x="5683374" y="3143053"/>
                </a:lnTo>
                <a:lnTo>
                  <a:pt x="5668405" y="3141857"/>
                </a:lnTo>
                <a:lnTo>
                  <a:pt x="5653138" y="3140960"/>
                </a:lnTo>
                <a:lnTo>
                  <a:pt x="5637271" y="3140960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11780" y="5697538"/>
            <a:ext cx="5688790" cy="252412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>
                <a:solidFill>
                  <a:schemeClr val="accent2"/>
                </a:solidFill>
              </a:rPr>
              <a:t>Title</a:t>
            </a:r>
            <a:r>
              <a:rPr lang="en-US" baseline="0">
                <a:solidFill>
                  <a:schemeClr val="accent2"/>
                </a:solidFill>
              </a:rPr>
              <a:t> or Additional information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>
                <a:solidFill>
                  <a:schemeClr val="bg1"/>
                </a:solidFill>
              </a:rPr>
              <a:t>mm/</a:t>
            </a:r>
            <a:r>
              <a:rPr lang="en-US" sz="4000" err="1">
                <a:solidFill>
                  <a:schemeClr val="bg1"/>
                </a:solidFill>
              </a:rPr>
              <a:t>yyyy</a:t>
            </a:r>
            <a:endParaRPr lang="en-US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833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908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16144" y="5661310"/>
            <a:ext cx="5040117" cy="28864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816100" y="5949950"/>
            <a:ext cx="5040938" cy="287440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>
                <a:solidFill>
                  <a:schemeClr val="accent2"/>
                </a:solidFill>
              </a:rPr>
              <a:t>Title</a:t>
            </a:r>
            <a:r>
              <a:rPr lang="en-US" baseline="0">
                <a:solidFill>
                  <a:schemeClr val="accent2"/>
                </a:solidFill>
              </a:rPr>
              <a:t> or Additional information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816100" y="4941210"/>
            <a:ext cx="504093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>
                <a:solidFill>
                  <a:schemeClr val="bg1"/>
                </a:solidFill>
              </a:rPr>
              <a:t>mm/</a:t>
            </a:r>
            <a:r>
              <a:rPr lang="en-US" sz="4000" err="1">
                <a:solidFill>
                  <a:schemeClr val="bg1"/>
                </a:solidFill>
              </a:rPr>
              <a:t>yyyy</a:t>
            </a:r>
            <a:endParaRPr lang="en-US" sz="400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2" y="620688"/>
            <a:ext cx="2826142" cy="33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BDED-9AE9-45A6-8FE8-6626D68B157E}" type="datetime1">
              <a:rPr lang="fi-FI" smtClean="0"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62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89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24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r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53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7"/>
          <p:cNvSpPr>
            <a:spLocks noEditPoints="1"/>
          </p:cNvSpPr>
          <p:nvPr userDrawn="1"/>
        </p:nvSpPr>
        <p:spPr bwMode="auto">
          <a:xfrm>
            <a:off x="9985038" y="6299429"/>
            <a:ext cx="1509938" cy="220979"/>
          </a:xfrm>
          <a:custGeom>
            <a:avLst/>
            <a:gdLst>
              <a:gd name="T0" fmla="*/ 12043 w 14930"/>
              <a:gd name="T1" fmla="*/ 88 h 2622"/>
              <a:gd name="T2" fmla="*/ 12903 w 14930"/>
              <a:gd name="T3" fmla="*/ 2476 h 2622"/>
              <a:gd name="T4" fmla="*/ 12796 w 14930"/>
              <a:gd name="T5" fmla="*/ 2614 h 2622"/>
              <a:gd name="T6" fmla="*/ 12664 w 14930"/>
              <a:gd name="T7" fmla="*/ 2513 h 2622"/>
              <a:gd name="T8" fmla="*/ 11175 w 14930"/>
              <a:gd name="T9" fmla="*/ 2528 h 2622"/>
              <a:gd name="T10" fmla="*/ 11034 w 14930"/>
              <a:gd name="T11" fmla="*/ 2611 h 2622"/>
              <a:gd name="T12" fmla="*/ 10939 w 14930"/>
              <a:gd name="T13" fmla="*/ 2500 h 2622"/>
              <a:gd name="T14" fmla="*/ 11567 w 14930"/>
              <a:gd name="T15" fmla="*/ 705 h 2622"/>
              <a:gd name="T16" fmla="*/ 11914 w 14930"/>
              <a:gd name="T17" fmla="*/ 18 h 2622"/>
              <a:gd name="T18" fmla="*/ 14677 w 14930"/>
              <a:gd name="T19" fmla="*/ 2532 h 2622"/>
              <a:gd name="T20" fmla="*/ 14710 w 14930"/>
              <a:gd name="T21" fmla="*/ 2330 h 2622"/>
              <a:gd name="T22" fmla="*/ 14871 w 14930"/>
              <a:gd name="T23" fmla="*/ 2322 h 2622"/>
              <a:gd name="T24" fmla="*/ 14924 w 14930"/>
              <a:gd name="T25" fmla="*/ 2503 h 2622"/>
              <a:gd name="T26" fmla="*/ 14795 w 14930"/>
              <a:gd name="T27" fmla="*/ 2617 h 2622"/>
              <a:gd name="T28" fmla="*/ 7972 w 14930"/>
              <a:gd name="T29" fmla="*/ 2536 h 2622"/>
              <a:gd name="T30" fmla="*/ 7577 w 14930"/>
              <a:gd name="T31" fmla="*/ 2260 h 2622"/>
              <a:gd name="T32" fmla="*/ 7570 w 14930"/>
              <a:gd name="T33" fmla="*/ 2091 h 2622"/>
              <a:gd name="T34" fmla="*/ 7708 w 14930"/>
              <a:gd name="T35" fmla="*/ 2038 h 2622"/>
              <a:gd name="T36" fmla="*/ 7969 w 14930"/>
              <a:gd name="T37" fmla="*/ 2247 h 2622"/>
              <a:gd name="T38" fmla="*/ 8364 w 14930"/>
              <a:gd name="T39" fmla="*/ 2363 h 2622"/>
              <a:gd name="T40" fmla="*/ 8727 w 14930"/>
              <a:gd name="T41" fmla="*/ 2268 h 2622"/>
              <a:gd name="T42" fmla="*/ 8885 w 14930"/>
              <a:gd name="T43" fmla="*/ 1999 h 2622"/>
              <a:gd name="T44" fmla="*/ 8852 w 14930"/>
              <a:gd name="T45" fmla="*/ 1728 h 2622"/>
              <a:gd name="T46" fmla="*/ 8552 w 14930"/>
              <a:gd name="T47" fmla="*/ 1505 h 2622"/>
              <a:gd name="T48" fmla="*/ 8015 w 14930"/>
              <a:gd name="T49" fmla="*/ 1329 h 2622"/>
              <a:gd name="T50" fmla="*/ 7750 w 14930"/>
              <a:gd name="T51" fmla="*/ 1135 h 2622"/>
              <a:gd name="T52" fmla="*/ 7628 w 14930"/>
              <a:gd name="T53" fmla="*/ 849 h 2622"/>
              <a:gd name="T54" fmla="*/ 7638 w 14930"/>
              <a:gd name="T55" fmla="*/ 516 h 2622"/>
              <a:gd name="T56" fmla="*/ 7865 w 14930"/>
              <a:gd name="T57" fmla="*/ 153 h 2622"/>
              <a:gd name="T58" fmla="*/ 8208 w 14930"/>
              <a:gd name="T59" fmla="*/ 7 h 2622"/>
              <a:gd name="T60" fmla="*/ 8607 w 14930"/>
              <a:gd name="T61" fmla="*/ 34 h 2622"/>
              <a:gd name="T62" fmla="*/ 9018 w 14930"/>
              <a:gd name="T63" fmla="*/ 271 h 2622"/>
              <a:gd name="T64" fmla="*/ 9018 w 14930"/>
              <a:gd name="T65" fmla="*/ 465 h 2622"/>
              <a:gd name="T66" fmla="*/ 8866 w 14930"/>
              <a:gd name="T67" fmla="*/ 480 h 2622"/>
              <a:gd name="T68" fmla="*/ 8458 w 14930"/>
              <a:gd name="T69" fmla="*/ 271 h 2622"/>
              <a:gd name="T70" fmla="*/ 8047 w 14930"/>
              <a:gd name="T71" fmla="*/ 327 h 2622"/>
              <a:gd name="T72" fmla="*/ 7860 w 14930"/>
              <a:gd name="T73" fmla="*/ 627 h 2622"/>
              <a:gd name="T74" fmla="*/ 7907 w 14930"/>
              <a:gd name="T75" fmla="*/ 891 h 2622"/>
              <a:gd name="T76" fmla="*/ 8179 w 14930"/>
              <a:gd name="T77" fmla="*/ 1090 h 2622"/>
              <a:gd name="T78" fmla="*/ 8811 w 14930"/>
              <a:gd name="T79" fmla="*/ 1316 h 2622"/>
              <a:gd name="T80" fmla="*/ 9069 w 14930"/>
              <a:gd name="T81" fmla="*/ 1578 h 2622"/>
              <a:gd name="T82" fmla="*/ 9134 w 14930"/>
              <a:gd name="T83" fmla="*/ 1894 h 2622"/>
              <a:gd name="T84" fmla="*/ 9050 w 14930"/>
              <a:gd name="T85" fmla="*/ 2262 h 2622"/>
              <a:gd name="T86" fmla="*/ 8822 w 14930"/>
              <a:gd name="T87" fmla="*/ 2509 h 2622"/>
              <a:gd name="T88" fmla="*/ 8483 w 14930"/>
              <a:gd name="T89" fmla="*/ 2618 h 2622"/>
              <a:gd name="T90" fmla="*/ 859 w 14930"/>
              <a:gd name="T91" fmla="*/ 2544 h 2622"/>
              <a:gd name="T92" fmla="*/ 1 w 14930"/>
              <a:gd name="T93" fmla="*/ 177 h 2622"/>
              <a:gd name="T94" fmla="*/ 98 w 14930"/>
              <a:gd name="T95" fmla="*/ 21 h 2622"/>
              <a:gd name="T96" fmla="*/ 247 w 14930"/>
              <a:gd name="T97" fmla="*/ 127 h 2622"/>
              <a:gd name="T98" fmla="*/ 1737 w 14930"/>
              <a:gd name="T99" fmla="*/ 100 h 2622"/>
              <a:gd name="T100" fmla="*/ 1894 w 14930"/>
              <a:gd name="T101" fmla="*/ 30 h 2622"/>
              <a:gd name="T102" fmla="*/ 1957 w 14930"/>
              <a:gd name="T103" fmla="*/ 214 h 2622"/>
              <a:gd name="T104" fmla="*/ 1057 w 14930"/>
              <a:gd name="T105" fmla="*/ 2596 h 2622"/>
              <a:gd name="T106" fmla="*/ 4772 w 14930"/>
              <a:gd name="T107" fmla="*/ 31 h 2622"/>
              <a:gd name="T108" fmla="*/ 5475 w 14930"/>
              <a:gd name="T109" fmla="*/ 1847 h 2622"/>
              <a:gd name="T110" fmla="*/ 5648 w 14930"/>
              <a:gd name="T111" fmla="*/ 2582 h 2622"/>
              <a:gd name="T112" fmla="*/ 5500 w 14930"/>
              <a:gd name="T113" fmla="*/ 2582 h 2622"/>
              <a:gd name="T114" fmla="*/ 4526 w 14930"/>
              <a:gd name="T115" fmla="*/ 921 h 2622"/>
              <a:gd name="T116" fmla="*/ 3908 w 14930"/>
              <a:gd name="T117" fmla="*/ 2597 h 2622"/>
              <a:gd name="T118" fmla="*/ 3753 w 14930"/>
              <a:gd name="T119" fmla="*/ 2561 h 2622"/>
              <a:gd name="T120" fmla="*/ 3737 w 14930"/>
              <a:gd name="T121" fmla="*/ 2407 h 2622"/>
              <a:gd name="T122" fmla="*/ 4633 w 14930"/>
              <a:gd name="T123" fmla="*/ 37 h 2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4930" h="2622">
                <a:moveTo>
                  <a:pt x="11914" y="18"/>
                </a:moveTo>
                <a:lnTo>
                  <a:pt x="11926" y="18"/>
                </a:lnTo>
                <a:lnTo>
                  <a:pt x="11951" y="20"/>
                </a:lnTo>
                <a:lnTo>
                  <a:pt x="11974" y="26"/>
                </a:lnTo>
                <a:lnTo>
                  <a:pt x="11984" y="31"/>
                </a:lnTo>
                <a:lnTo>
                  <a:pt x="11994" y="37"/>
                </a:lnTo>
                <a:lnTo>
                  <a:pt x="12012" y="50"/>
                </a:lnTo>
                <a:lnTo>
                  <a:pt x="12028" y="68"/>
                </a:lnTo>
                <a:lnTo>
                  <a:pt x="12043" y="88"/>
                </a:lnTo>
                <a:lnTo>
                  <a:pt x="12055" y="112"/>
                </a:lnTo>
                <a:lnTo>
                  <a:pt x="12066" y="138"/>
                </a:lnTo>
                <a:lnTo>
                  <a:pt x="12273" y="707"/>
                </a:lnTo>
                <a:lnTo>
                  <a:pt x="12480" y="1277"/>
                </a:lnTo>
                <a:lnTo>
                  <a:pt x="12687" y="1847"/>
                </a:lnTo>
                <a:lnTo>
                  <a:pt x="12894" y="2418"/>
                </a:lnTo>
                <a:lnTo>
                  <a:pt x="12900" y="2446"/>
                </a:lnTo>
                <a:lnTo>
                  <a:pt x="12902" y="2460"/>
                </a:lnTo>
                <a:lnTo>
                  <a:pt x="12903" y="2476"/>
                </a:lnTo>
                <a:lnTo>
                  <a:pt x="12900" y="2503"/>
                </a:lnTo>
                <a:lnTo>
                  <a:pt x="12893" y="2528"/>
                </a:lnTo>
                <a:lnTo>
                  <a:pt x="12883" y="2552"/>
                </a:lnTo>
                <a:lnTo>
                  <a:pt x="12868" y="2573"/>
                </a:lnTo>
                <a:lnTo>
                  <a:pt x="12860" y="2582"/>
                </a:lnTo>
                <a:lnTo>
                  <a:pt x="12851" y="2590"/>
                </a:lnTo>
                <a:lnTo>
                  <a:pt x="12831" y="2603"/>
                </a:lnTo>
                <a:lnTo>
                  <a:pt x="12808" y="2611"/>
                </a:lnTo>
                <a:lnTo>
                  <a:pt x="12796" y="2614"/>
                </a:lnTo>
                <a:lnTo>
                  <a:pt x="12784" y="2615"/>
                </a:lnTo>
                <a:lnTo>
                  <a:pt x="12764" y="2612"/>
                </a:lnTo>
                <a:lnTo>
                  <a:pt x="12745" y="2606"/>
                </a:lnTo>
                <a:lnTo>
                  <a:pt x="12727" y="2596"/>
                </a:lnTo>
                <a:lnTo>
                  <a:pt x="12711" y="2582"/>
                </a:lnTo>
                <a:lnTo>
                  <a:pt x="12697" y="2567"/>
                </a:lnTo>
                <a:lnTo>
                  <a:pt x="12684" y="2550"/>
                </a:lnTo>
                <a:lnTo>
                  <a:pt x="12674" y="2532"/>
                </a:lnTo>
                <a:lnTo>
                  <a:pt x="12664" y="2513"/>
                </a:lnTo>
                <a:lnTo>
                  <a:pt x="12478" y="1983"/>
                </a:lnTo>
                <a:lnTo>
                  <a:pt x="12293" y="1452"/>
                </a:lnTo>
                <a:lnTo>
                  <a:pt x="12108" y="922"/>
                </a:lnTo>
                <a:lnTo>
                  <a:pt x="11923" y="393"/>
                </a:lnTo>
                <a:lnTo>
                  <a:pt x="11738" y="921"/>
                </a:lnTo>
                <a:lnTo>
                  <a:pt x="11553" y="1449"/>
                </a:lnTo>
                <a:lnTo>
                  <a:pt x="11368" y="1977"/>
                </a:lnTo>
                <a:lnTo>
                  <a:pt x="11184" y="2506"/>
                </a:lnTo>
                <a:lnTo>
                  <a:pt x="11175" y="2528"/>
                </a:lnTo>
                <a:lnTo>
                  <a:pt x="11164" y="2549"/>
                </a:lnTo>
                <a:lnTo>
                  <a:pt x="11158" y="2558"/>
                </a:lnTo>
                <a:lnTo>
                  <a:pt x="11151" y="2567"/>
                </a:lnTo>
                <a:lnTo>
                  <a:pt x="11136" y="2584"/>
                </a:lnTo>
                <a:lnTo>
                  <a:pt x="11120" y="2597"/>
                </a:lnTo>
                <a:lnTo>
                  <a:pt x="11101" y="2606"/>
                </a:lnTo>
                <a:lnTo>
                  <a:pt x="11081" y="2612"/>
                </a:lnTo>
                <a:lnTo>
                  <a:pt x="11059" y="2615"/>
                </a:lnTo>
                <a:lnTo>
                  <a:pt x="11034" y="2611"/>
                </a:lnTo>
                <a:lnTo>
                  <a:pt x="11011" y="2603"/>
                </a:lnTo>
                <a:lnTo>
                  <a:pt x="10991" y="2588"/>
                </a:lnTo>
                <a:lnTo>
                  <a:pt x="10981" y="2580"/>
                </a:lnTo>
                <a:lnTo>
                  <a:pt x="10973" y="2570"/>
                </a:lnTo>
                <a:lnTo>
                  <a:pt x="10965" y="2561"/>
                </a:lnTo>
                <a:lnTo>
                  <a:pt x="10958" y="2550"/>
                </a:lnTo>
                <a:lnTo>
                  <a:pt x="10946" y="2526"/>
                </a:lnTo>
                <a:lnTo>
                  <a:pt x="10942" y="2513"/>
                </a:lnTo>
                <a:lnTo>
                  <a:pt x="10939" y="2500"/>
                </a:lnTo>
                <a:lnTo>
                  <a:pt x="10937" y="2486"/>
                </a:lnTo>
                <a:lnTo>
                  <a:pt x="10937" y="2473"/>
                </a:lnTo>
                <a:lnTo>
                  <a:pt x="10937" y="2455"/>
                </a:lnTo>
                <a:lnTo>
                  <a:pt x="10939" y="2438"/>
                </a:lnTo>
                <a:lnTo>
                  <a:pt x="10943" y="2423"/>
                </a:lnTo>
                <a:lnTo>
                  <a:pt x="10949" y="2407"/>
                </a:lnTo>
                <a:lnTo>
                  <a:pt x="11155" y="1840"/>
                </a:lnTo>
                <a:lnTo>
                  <a:pt x="11361" y="1272"/>
                </a:lnTo>
                <a:lnTo>
                  <a:pt x="11567" y="705"/>
                </a:lnTo>
                <a:lnTo>
                  <a:pt x="11773" y="138"/>
                </a:lnTo>
                <a:lnTo>
                  <a:pt x="11783" y="112"/>
                </a:lnTo>
                <a:lnTo>
                  <a:pt x="11796" y="88"/>
                </a:lnTo>
                <a:lnTo>
                  <a:pt x="11810" y="68"/>
                </a:lnTo>
                <a:lnTo>
                  <a:pt x="11826" y="50"/>
                </a:lnTo>
                <a:lnTo>
                  <a:pt x="11845" y="37"/>
                </a:lnTo>
                <a:lnTo>
                  <a:pt x="11865" y="26"/>
                </a:lnTo>
                <a:lnTo>
                  <a:pt x="11888" y="20"/>
                </a:lnTo>
                <a:lnTo>
                  <a:pt x="11914" y="18"/>
                </a:lnTo>
                <a:close/>
                <a:moveTo>
                  <a:pt x="14795" y="2617"/>
                </a:moveTo>
                <a:lnTo>
                  <a:pt x="14768" y="2614"/>
                </a:lnTo>
                <a:lnTo>
                  <a:pt x="14755" y="2609"/>
                </a:lnTo>
                <a:lnTo>
                  <a:pt x="14743" y="2604"/>
                </a:lnTo>
                <a:lnTo>
                  <a:pt x="14720" y="2590"/>
                </a:lnTo>
                <a:lnTo>
                  <a:pt x="14700" y="2569"/>
                </a:lnTo>
                <a:lnTo>
                  <a:pt x="14692" y="2558"/>
                </a:lnTo>
                <a:lnTo>
                  <a:pt x="14684" y="2545"/>
                </a:lnTo>
                <a:lnTo>
                  <a:pt x="14677" y="2532"/>
                </a:lnTo>
                <a:lnTo>
                  <a:pt x="14671" y="2518"/>
                </a:lnTo>
                <a:lnTo>
                  <a:pt x="14664" y="2488"/>
                </a:lnTo>
                <a:lnTo>
                  <a:pt x="14661" y="2455"/>
                </a:lnTo>
                <a:lnTo>
                  <a:pt x="14664" y="2423"/>
                </a:lnTo>
                <a:lnTo>
                  <a:pt x="14667" y="2407"/>
                </a:lnTo>
                <a:lnTo>
                  <a:pt x="14671" y="2393"/>
                </a:lnTo>
                <a:lnTo>
                  <a:pt x="14684" y="2365"/>
                </a:lnTo>
                <a:lnTo>
                  <a:pt x="14700" y="2341"/>
                </a:lnTo>
                <a:lnTo>
                  <a:pt x="14710" y="2330"/>
                </a:lnTo>
                <a:lnTo>
                  <a:pt x="14720" y="2322"/>
                </a:lnTo>
                <a:lnTo>
                  <a:pt x="14731" y="2314"/>
                </a:lnTo>
                <a:lnTo>
                  <a:pt x="14743" y="2307"/>
                </a:lnTo>
                <a:lnTo>
                  <a:pt x="14768" y="2297"/>
                </a:lnTo>
                <a:lnTo>
                  <a:pt x="14795" y="2295"/>
                </a:lnTo>
                <a:lnTo>
                  <a:pt x="14822" y="2297"/>
                </a:lnTo>
                <a:lnTo>
                  <a:pt x="14835" y="2302"/>
                </a:lnTo>
                <a:lnTo>
                  <a:pt x="14848" y="2307"/>
                </a:lnTo>
                <a:lnTo>
                  <a:pt x="14871" y="2322"/>
                </a:lnTo>
                <a:lnTo>
                  <a:pt x="14890" y="2341"/>
                </a:lnTo>
                <a:lnTo>
                  <a:pt x="14899" y="2353"/>
                </a:lnTo>
                <a:lnTo>
                  <a:pt x="14907" y="2365"/>
                </a:lnTo>
                <a:lnTo>
                  <a:pt x="14914" y="2378"/>
                </a:lnTo>
                <a:lnTo>
                  <a:pt x="14919" y="2393"/>
                </a:lnTo>
                <a:lnTo>
                  <a:pt x="14927" y="2423"/>
                </a:lnTo>
                <a:lnTo>
                  <a:pt x="14930" y="2455"/>
                </a:lnTo>
                <a:lnTo>
                  <a:pt x="14927" y="2488"/>
                </a:lnTo>
                <a:lnTo>
                  <a:pt x="14924" y="2503"/>
                </a:lnTo>
                <a:lnTo>
                  <a:pt x="14919" y="2518"/>
                </a:lnTo>
                <a:lnTo>
                  <a:pt x="14907" y="2545"/>
                </a:lnTo>
                <a:lnTo>
                  <a:pt x="14890" y="2569"/>
                </a:lnTo>
                <a:lnTo>
                  <a:pt x="14881" y="2580"/>
                </a:lnTo>
                <a:lnTo>
                  <a:pt x="14871" y="2590"/>
                </a:lnTo>
                <a:lnTo>
                  <a:pt x="14859" y="2597"/>
                </a:lnTo>
                <a:lnTo>
                  <a:pt x="14848" y="2604"/>
                </a:lnTo>
                <a:lnTo>
                  <a:pt x="14822" y="2614"/>
                </a:lnTo>
                <a:lnTo>
                  <a:pt x="14795" y="2617"/>
                </a:lnTo>
                <a:close/>
                <a:moveTo>
                  <a:pt x="8405" y="2622"/>
                </a:moveTo>
                <a:lnTo>
                  <a:pt x="8347" y="2621"/>
                </a:lnTo>
                <a:lnTo>
                  <a:pt x="8290" y="2616"/>
                </a:lnTo>
                <a:lnTo>
                  <a:pt x="8235" y="2610"/>
                </a:lnTo>
                <a:lnTo>
                  <a:pt x="8180" y="2600"/>
                </a:lnTo>
                <a:lnTo>
                  <a:pt x="8127" y="2588"/>
                </a:lnTo>
                <a:lnTo>
                  <a:pt x="8074" y="2573"/>
                </a:lnTo>
                <a:lnTo>
                  <a:pt x="8023" y="2556"/>
                </a:lnTo>
                <a:lnTo>
                  <a:pt x="7972" y="2536"/>
                </a:lnTo>
                <a:lnTo>
                  <a:pt x="7923" y="2513"/>
                </a:lnTo>
                <a:lnTo>
                  <a:pt x="7874" y="2488"/>
                </a:lnTo>
                <a:lnTo>
                  <a:pt x="7826" y="2459"/>
                </a:lnTo>
                <a:lnTo>
                  <a:pt x="7779" y="2429"/>
                </a:lnTo>
                <a:lnTo>
                  <a:pt x="7732" y="2395"/>
                </a:lnTo>
                <a:lnTo>
                  <a:pt x="7686" y="2359"/>
                </a:lnTo>
                <a:lnTo>
                  <a:pt x="7640" y="2321"/>
                </a:lnTo>
                <a:lnTo>
                  <a:pt x="7596" y="2280"/>
                </a:lnTo>
                <a:lnTo>
                  <a:pt x="7577" y="2260"/>
                </a:lnTo>
                <a:lnTo>
                  <a:pt x="7569" y="2248"/>
                </a:lnTo>
                <a:lnTo>
                  <a:pt x="7562" y="2235"/>
                </a:lnTo>
                <a:lnTo>
                  <a:pt x="7557" y="2220"/>
                </a:lnTo>
                <a:lnTo>
                  <a:pt x="7553" y="2205"/>
                </a:lnTo>
                <a:lnTo>
                  <a:pt x="7551" y="2188"/>
                </a:lnTo>
                <a:lnTo>
                  <a:pt x="7550" y="2171"/>
                </a:lnTo>
                <a:lnTo>
                  <a:pt x="7552" y="2141"/>
                </a:lnTo>
                <a:lnTo>
                  <a:pt x="7559" y="2115"/>
                </a:lnTo>
                <a:lnTo>
                  <a:pt x="7570" y="2091"/>
                </a:lnTo>
                <a:lnTo>
                  <a:pt x="7584" y="2069"/>
                </a:lnTo>
                <a:lnTo>
                  <a:pt x="7601" y="2052"/>
                </a:lnTo>
                <a:lnTo>
                  <a:pt x="7621" y="2039"/>
                </a:lnTo>
                <a:lnTo>
                  <a:pt x="7642" y="2032"/>
                </a:lnTo>
                <a:lnTo>
                  <a:pt x="7654" y="2029"/>
                </a:lnTo>
                <a:lnTo>
                  <a:pt x="7666" y="2028"/>
                </a:lnTo>
                <a:lnTo>
                  <a:pt x="7688" y="2031"/>
                </a:lnTo>
                <a:lnTo>
                  <a:pt x="7698" y="2034"/>
                </a:lnTo>
                <a:lnTo>
                  <a:pt x="7708" y="2038"/>
                </a:lnTo>
                <a:lnTo>
                  <a:pt x="7717" y="2043"/>
                </a:lnTo>
                <a:lnTo>
                  <a:pt x="7725" y="2049"/>
                </a:lnTo>
                <a:lnTo>
                  <a:pt x="7739" y="2062"/>
                </a:lnTo>
                <a:lnTo>
                  <a:pt x="7777" y="2098"/>
                </a:lnTo>
                <a:lnTo>
                  <a:pt x="7815" y="2133"/>
                </a:lnTo>
                <a:lnTo>
                  <a:pt x="7853" y="2165"/>
                </a:lnTo>
                <a:lnTo>
                  <a:pt x="7891" y="2195"/>
                </a:lnTo>
                <a:lnTo>
                  <a:pt x="7930" y="2221"/>
                </a:lnTo>
                <a:lnTo>
                  <a:pt x="7969" y="2247"/>
                </a:lnTo>
                <a:lnTo>
                  <a:pt x="8009" y="2269"/>
                </a:lnTo>
                <a:lnTo>
                  <a:pt x="8050" y="2289"/>
                </a:lnTo>
                <a:lnTo>
                  <a:pt x="8091" y="2307"/>
                </a:lnTo>
                <a:lnTo>
                  <a:pt x="8134" y="2322"/>
                </a:lnTo>
                <a:lnTo>
                  <a:pt x="8177" y="2335"/>
                </a:lnTo>
                <a:lnTo>
                  <a:pt x="8222" y="2345"/>
                </a:lnTo>
                <a:lnTo>
                  <a:pt x="8268" y="2353"/>
                </a:lnTo>
                <a:lnTo>
                  <a:pt x="8315" y="2359"/>
                </a:lnTo>
                <a:lnTo>
                  <a:pt x="8364" y="2363"/>
                </a:lnTo>
                <a:lnTo>
                  <a:pt x="8414" y="2364"/>
                </a:lnTo>
                <a:lnTo>
                  <a:pt x="8466" y="2362"/>
                </a:lnTo>
                <a:lnTo>
                  <a:pt x="8517" y="2356"/>
                </a:lnTo>
                <a:lnTo>
                  <a:pt x="8564" y="2345"/>
                </a:lnTo>
                <a:lnTo>
                  <a:pt x="8609" y="2332"/>
                </a:lnTo>
                <a:lnTo>
                  <a:pt x="8631" y="2323"/>
                </a:lnTo>
                <a:lnTo>
                  <a:pt x="8651" y="2314"/>
                </a:lnTo>
                <a:lnTo>
                  <a:pt x="8691" y="2293"/>
                </a:lnTo>
                <a:lnTo>
                  <a:pt x="8727" y="2268"/>
                </a:lnTo>
                <a:lnTo>
                  <a:pt x="8760" y="2242"/>
                </a:lnTo>
                <a:lnTo>
                  <a:pt x="8789" y="2211"/>
                </a:lnTo>
                <a:lnTo>
                  <a:pt x="8815" y="2178"/>
                </a:lnTo>
                <a:lnTo>
                  <a:pt x="8827" y="2160"/>
                </a:lnTo>
                <a:lnTo>
                  <a:pt x="8838" y="2142"/>
                </a:lnTo>
                <a:lnTo>
                  <a:pt x="8856" y="2104"/>
                </a:lnTo>
                <a:lnTo>
                  <a:pt x="8871" y="2063"/>
                </a:lnTo>
                <a:lnTo>
                  <a:pt x="8882" y="2021"/>
                </a:lnTo>
                <a:lnTo>
                  <a:pt x="8885" y="1999"/>
                </a:lnTo>
                <a:lnTo>
                  <a:pt x="8888" y="1977"/>
                </a:lnTo>
                <a:lnTo>
                  <a:pt x="8890" y="1930"/>
                </a:lnTo>
                <a:lnTo>
                  <a:pt x="8890" y="1923"/>
                </a:lnTo>
                <a:lnTo>
                  <a:pt x="8889" y="1879"/>
                </a:lnTo>
                <a:lnTo>
                  <a:pt x="8885" y="1839"/>
                </a:lnTo>
                <a:lnTo>
                  <a:pt x="8877" y="1800"/>
                </a:lnTo>
                <a:lnTo>
                  <a:pt x="8866" y="1763"/>
                </a:lnTo>
                <a:lnTo>
                  <a:pt x="8860" y="1745"/>
                </a:lnTo>
                <a:lnTo>
                  <a:pt x="8852" y="1728"/>
                </a:lnTo>
                <a:lnTo>
                  <a:pt x="8833" y="1695"/>
                </a:lnTo>
                <a:lnTo>
                  <a:pt x="8822" y="1679"/>
                </a:lnTo>
                <a:lnTo>
                  <a:pt x="8809" y="1664"/>
                </a:lnTo>
                <a:lnTo>
                  <a:pt x="8781" y="1635"/>
                </a:lnTo>
                <a:lnTo>
                  <a:pt x="8747" y="1606"/>
                </a:lnTo>
                <a:lnTo>
                  <a:pt x="8708" y="1578"/>
                </a:lnTo>
                <a:lnTo>
                  <a:pt x="8662" y="1553"/>
                </a:lnTo>
                <a:lnTo>
                  <a:pt x="8611" y="1528"/>
                </a:lnTo>
                <a:lnTo>
                  <a:pt x="8552" y="1505"/>
                </a:lnTo>
                <a:lnTo>
                  <a:pt x="8487" y="1482"/>
                </a:lnTo>
                <a:lnTo>
                  <a:pt x="8415" y="1460"/>
                </a:lnTo>
                <a:lnTo>
                  <a:pt x="8334" y="1438"/>
                </a:lnTo>
                <a:lnTo>
                  <a:pt x="8289" y="1426"/>
                </a:lnTo>
                <a:lnTo>
                  <a:pt x="8245" y="1414"/>
                </a:lnTo>
                <a:lnTo>
                  <a:pt x="8162" y="1388"/>
                </a:lnTo>
                <a:lnTo>
                  <a:pt x="8123" y="1373"/>
                </a:lnTo>
                <a:lnTo>
                  <a:pt x="8086" y="1359"/>
                </a:lnTo>
                <a:lnTo>
                  <a:pt x="8015" y="1329"/>
                </a:lnTo>
                <a:lnTo>
                  <a:pt x="7950" y="1295"/>
                </a:lnTo>
                <a:lnTo>
                  <a:pt x="7920" y="1278"/>
                </a:lnTo>
                <a:lnTo>
                  <a:pt x="7891" y="1259"/>
                </a:lnTo>
                <a:lnTo>
                  <a:pt x="7864" y="1241"/>
                </a:lnTo>
                <a:lnTo>
                  <a:pt x="7838" y="1221"/>
                </a:lnTo>
                <a:lnTo>
                  <a:pt x="7814" y="1200"/>
                </a:lnTo>
                <a:lnTo>
                  <a:pt x="7791" y="1180"/>
                </a:lnTo>
                <a:lnTo>
                  <a:pt x="7770" y="1157"/>
                </a:lnTo>
                <a:lnTo>
                  <a:pt x="7750" y="1135"/>
                </a:lnTo>
                <a:lnTo>
                  <a:pt x="7731" y="1111"/>
                </a:lnTo>
                <a:lnTo>
                  <a:pt x="7714" y="1085"/>
                </a:lnTo>
                <a:lnTo>
                  <a:pt x="7699" y="1060"/>
                </a:lnTo>
                <a:lnTo>
                  <a:pt x="7684" y="1033"/>
                </a:lnTo>
                <a:lnTo>
                  <a:pt x="7672" y="1005"/>
                </a:lnTo>
                <a:lnTo>
                  <a:pt x="7660" y="976"/>
                </a:lnTo>
                <a:lnTo>
                  <a:pt x="7641" y="915"/>
                </a:lnTo>
                <a:lnTo>
                  <a:pt x="7634" y="883"/>
                </a:lnTo>
                <a:lnTo>
                  <a:pt x="7628" y="849"/>
                </a:lnTo>
                <a:lnTo>
                  <a:pt x="7623" y="814"/>
                </a:lnTo>
                <a:lnTo>
                  <a:pt x="7620" y="778"/>
                </a:lnTo>
                <a:lnTo>
                  <a:pt x="7618" y="741"/>
                </a:lnTo>
                <a:lnTo>
                  <a:pt x="7617" y="703"/>
                </a:lnTo>
                <a:lnTo>
                  <a:pt x="7617" y="695"/>
                </a:lnTo>
                <a:lnTo>
                  <a:pt x="7621" y="621"/>
                </a:lnTo>
                <a:lnTo>
                  <a:pt x="7625" y="585"/>
                </a:lnTo>
                <a:lnTo>
                  <a:pt x="7631" y="550"/>
                </a:lnTo>
                <a:lnTo>
                  <a:pt x="7638" y="516"/>
                </a:lnTo>
                <a:lnTo>
                  <a:pt x="7647" y="482"/>
                </a:lnTo>
                <a:lnTo>
                  <a:pt x="7658" y="450"/>
                </a:lnTo>
                <a:lnTo>
                  <a:pt x="7670" y="417"/>
                </a:lnTo>
                <a:lnTo>
                  <a:pt x="7698" y="356"/>
                </a:lnTo>
                <a:lnTo>
                  <a:pt x="7732" y="298"/>
                </a:lnTo>
                <a:lnTo>
                  <a:pt x="7751" y="272"/>
                </a:lnTo>
                <a:lnTo>
                  <a:pt x="7771" y="246"/>
                </a:lnTo>
                <a:lnTo>
                  <a:pt x="7816" y="198"/>
                </a:lnTo>
                <a:lnTo>
                  <a:pt x="7865" y="153"/>
                </a:lnTo>
                <a:lnTo>
                  <a:pt x="7891" y="133"/>
                </a:lnTo>
                <a:lnTo>
                  <a:pt x="7918" y="114"/>
                </a:lnTo>
                <a:lnTo>
                  <a:pt x="7947" y="97"/>
                </a:lnTo>
                <a:lnTo>
                  <a:pt x="7976" y="80"/>
                </a:lnTo>
                <a:lnTo>
                  <a:pt x="8007" y="66"/>
                </a:lnTo>
                <a:lnTo>
                  <a:pt x="8038" y="52"/>
                </a:lnTo>
                <a:lnTo>
                  <a:pt x="8103" y="30"/>
                </a:lnTo>
                <a:lnTo>
                  <a:pt x="8172" y="13"/>
                </a:lnTo>
                <a:lnTo>
                  <a:pt x="8208" y="7"/>
                </a:lnTo>
                <a:lnTo>
                  <a:pt x="8244" y="3"/>
                </a:lnTo>
                <a:lnTo>
                  <a:pt x="8281" y="1"/>
                </a:lnTo>
                <a:lnTo>
                  <a:pt x="8319" y="0"/>
                </a:lnTo>
                <a:lnTo>
                  <a:pt x="8371" y="1"/>
                </a:lnTo>
                <a:lnTo>
                  <a:pt x="8421" y="3"/>
                </a:lnTo>
                <a:lnTo>
                  <a:pt x="8470" y="8"/>
                </a:lnTo>
                <a:lnTo>
                  <a:pt x="8517" y="15"/>
                </a:lnTo>
                <a:lnTo>
                  <a:pt x="8562" y="24"/>
                </a:lnTo>
                <a:lnTo>
                  <a:pt x="8607" y="34"/>
                </a:lnTo>
                <a:lnTo>
                  <a:pt x="8650" y="48"/>
                </a:lnTo>
                <a:lnTo>
                  <a:pt x="8692" y="62"/>
                </a:lnTo>
                <a:lnTo>
                  <a:pt x="8773" y="98"/>
                </a:lnTo>
                <a:lnTo>
                  <a:pt x="8851" y="141"/>
                </a:lnTo>
                <a:lnTo>
                  <a:pt x="8889" y="165"/>
                </a:lnTo>
                <a:lnTo>
                  <a:pt x="8926" y="192"/>
                </a:lnTo>
                <a:lnTo>
                  <a:pt x="8963" y="220"/>
                </a:lnTo>
                <a:lnTo>
                  <a:pt x="9000" y="250"/>
                </a:lnTo>
                <a:lnTo>
                  <a:pt x="9018" y="271"/>
                </a:lnTo>
                <a:lnTo>
                  <a:pt x="9035" y="296"/>
                </a:lnTo>
                <a:lnTo>
                  <a:pt x="9042" y="312"/>
                </a:lnTo>
                <a:lnTo>
                  <a:pt x="9047" y="328"/>
                </a:lnTo>
                <a:lnTo>
                  <a:pt x="9051" y="348"/>
                </a:lnTo>
                <a:lnTo>
                  <a:pt x="9052" y="367"/>
                </a:lnTo>
                <a:lnTo>
                  <a:pt x="9050" y="396"/>
                </a:lnTo>
                <a:lnTo>
                  <a:pt x="9043" y="421"/>
                </a:lnTo>
                <a:lnTo>
                  <a:pt x="9032" y="445"/>
                </a:lnTo>
                <a:lnTo>
                  <a:pt x="9018" y="465"/>
                </a:lnTo>
                <a:lnTo>
                  <a:pt x="9001" y="482"/>
                </a:lnTo>
                <a:lnTo>
                  <a:pt x="8981" y="495"/>
                </a:lnTo>
                <a:lnTo>
                  <a:pt x="8959" y="502"/>
                </a:lnTo>
                <a:lnTo>
                  <a:pt x="8948" y="505"/>
                </a:lnTo>
                <a:lnTo>
                  <a:pt x="8936" y="506"/>
                </a:lnTo>
                <a:lnTo>
                  <a:pt x="8916" y="505"/>
                </a:lnTo>
                <a:lnTo>
                  <a:pt x="8899" y="500"/>
                </a:lnTo>
                <a:lnTo>
                  <a:pt x="8882" y="492"/>
                </a:lnTo>
                <a:lnTo>
                  <a:pt x="8866" y="480"/>
                </a:lnTo>
                <a:lnTo>
                  <a:pt x="8798" y="426"/>
                </a:lnTo>
                <a:lnTo>
                  <a:pt x="8731" y="379"/>
                </a:lnTo>
                <a:lnTo>
                  <a:pt x="8698" y="360"/>
                </a:lnTo>
                <a:lnTo>
                  <a:pt x="8664" y="340"/>
                </a:lnTo>
                <a:lnTo>
                  <a:pt x="8630" y="325"/>
                </a:lnTo>
                <a:lnTo>
                  <a:pt x="8596" y="310"/>
                </a:lnTo>
                <a:lnTo>
                  <a:pt x="8562" y="297"/>
                </a:lnTo>
                <a:lnTo>
                  <a:pt x="8528" y="286"/>
                </a:lnTo>
                <a:lnTo>
                  <a:pt x="8458" y="271"/>
                </a:lnTo>
                <a:lnTo>
                  <a:pt x="8422" y="265"/>
                </a:lnTo>
                <a:lnTo>
                  <a:pt x="8386" y="261"/>
                </a:lnTo>
                <a:lnTo>
                  <a:pt x="8313" y="258"/>
                </a:lnTo>
                <a:lnTo>
                  <a:pt x="8262" y="260"/>
                </a:lnTo>
                <a:lnTo>
                  <a:pt x="8214" y="266"/>
                </a:lnTo>
                <a:lnTo>
                  <a:pt x="8168" y="276"/>
                </a:lnTo>
                <a:lnTo>
                  <a:pt x="8125" y="290"/>
                </a:lnTo>
                <a:lnTo>
                  <a:pt x="8084" y="307"/>
                </a:lnTo>
                <a:lnTo>
                  <a:pt x="8047" y="327"/>
                </a:lnTo>
                <a:lnTo>
                  <a:pt x="8012" y="351"/>
                </a:lnTo>
                <a:lnTo>
                  <a:pt x="7981" y="378"/>
                </a:lnTo>
                <a:lnTo>
                  <a:pt x="7953" y="406"/>
                </a:lnTo>
                <a:lnTo>
                  <a:pt x="7929" y="439"/>
                </a:lnTo>
                <a:lnTo>
                  <a:pt x="7907" y="472"/>
                </a:lnTo>
                <a:lnTo>
                  <a:pt x="7890" y="508"/>
                </a:lnTo>
                <a:lnTo>
                  <a:pt x="7876" y="547"/>
                </a:lnTo>
                <a:lnTo>
                  <a:pt x="7866" y="586"/>
                </a:lnTo>
                <a:lnTo>
                  <a:pt x="7860" y="627"/>
                </a:lnTo>
                <a:lnTo>
                  <a:pt x="7858" y="669"/>
                </a:lnTo>
                <a:lnTo>
                  <a:pt x="7858" y="676"/>
                </a:lnTo>
                <a:lnTo>
                  <a:pt x="7859" y="721"/>
                </a:lnTo>
                <a:lnTo>
                  <a:pt x="7864" y="763"/>
                </a:lnTo>
                <a:lnTo>
                  <a:pt x="7867" y="782"/>
                </a:lnTo>
                <a:lnTo>
                  <a:pt x="7871" y="801"/>
                </a:lnTo>
                <a:lnTo>
                  <a:pt x="7882" y="838"/>
                </a:lnTo>
                <a:lnTo>
                  <a:pt x="7898" y="874"/>
                </a:lnTo>
                <a:lnTo>
                  <a:pt x="7907" y="891"/>
                </a:lnTo>
                <a:lnTo>
                  <a:pt x="7917" y="908"/>
                </a:lnTo>
                <a:lnTo>
                  <a:pt x="7942" y="939"/>
                </a:lnTo>
                <a:lnTo>
                  <a:pt x="7956" y="955"/>
                </a:lnTo>
                <a:lnTo>
                  <a:pt x="7972" y="970"/>
                </a:lnTo>
                <a:lnTo>
                  <a:pt x="8007" y="999"/>
                </a:lnTo>
                <a:lnTo>
                  <a:pt x="8048" y="1027"/>
                </a:lnTo>
                <a:lnTo>
                  <a:pt x="8095" y="1053"/>
                </a:lnTo>
                <a:lnTo>
                  <a:pt x="8149" y="1078"/>
                </a:lnTo>
                <a:lnTo>
                  <a:pt x="8179" y="1090"/>
                </a:lnTo>
                <a:lnTo>
                  <a:pt x="8210" y="1102"/>
                </a:lnTo>
                <a:lnTo>
                  <a:pt x="8278" y="1126"/>
                </a:lnTo>
                <a:lnTo>
                  <a:pt x="8354" y="1150"/>
                </a:lnTo>
                <a:lnTo>
                  <a:pt x="8438" y="1173"/>
                </a:lnTo>
                <a:lnTo>
                  <a:pt x="8525" y="1197"/>
                </a:lnTo>
                <a:lnTo>
                  <a:pt x="8605" y="1223"/>
                </a:lnTo>
                <a:lnTo>
                  <a:pt x="8679" y="1252"/>
                </a:lnTo>
                <a:lnTo>
                  <a:pt x="8748" y="1282"/>
                </a:lnTo>
                <a:lnTo>
                  <a:pt x="8811" y="1316"/>
                </a:lnTo>
                <a:lnTo>
                  <a:pt x="8868" y="1352"/>
                </a:lnTo>
                <a:lnTo>
                  <a:pt x="8894" y="1371"/>
                </a:lnTo>
                <a:lnTo>
                  <a:pt x="8919" y="1391"/>
                </a:lnTo>
                <a:lnTo>
                  <a:pt x="8965" y="1433"/>
                </a:lnTo>
                <a:lnTo>
                  <a:pt x="8986" y="1456"/>
                </a:lnTo>
                <a:lnTo>
                  <a:pt x="9005" y="1479"/>
                </a:lnTo>
                <a:lnTo>
                  <a:pt x="9040" y="1527"/>
                </a:lnTo>
                <a:lnTo>
                  <a:pt x="9055" y="1552"/>
                </a:lnTo>
                <a:lnTo>
                  <a:pt x="9069" y="1578"/>
                </a:lnTo>
                <a:lnTo>
                  <a:pt x="9081" y="1606"/>
                </a:lnTo>
                <a:lnTo>
                  <a:pt x="9092" y="1634"/>
                </a:lnTo>
                <a:lnTo>
                  <a:pt x="9102" y="1664"/>
                </a:lnTo>
                <a:lnTo>
                  <a:pt x="9111" y="1694"/>
                </a:lnTo>
                <a:lnTo>
                  <a:pt x="9118" y="1724"/>
                </a:lnTo>
                <a:lnTo>
                  <a:pt x="9124" y="1756"/>
                </a:lnTo>
                <a:lnTo>
                  <a:pt x="9132" y="1823"/>
                </a:lnTo>
                <a:lnTo>
                  <a:pt x="9134" y="1858"/>
                </a:lnTo>
                <a:lnTo>
                  <a:pt x="9134" y="1894"/>
                </a:lnTo>
                <a:lnTo>
                  <a:pt x="9134" y="1901"/>
                </a:lnTo>
                <a:lnTo>
                  <a:pt x="9133" y="1942"/>
                </a:lnTo>
                <a:lnTo>
                  <a:pt x="9131" y="1981"/>
                </a:lnTo>
                <a:lnTo>
                  <a:pt x="9126" y="2020"/>
                </a:lnTo>
                <a:lnTo>
                  <a:pt x="9120" y="2058"/>
                </a:lnTo>
                <a:lnTo>
                  <a:pt x="9113" y="2094"/>
                </a:lnTo>
                <a:lnTo>
                  <a:pt x="9103" y="2130"/>
                </a:lnTo>
                <a:lnTo>
                  <a:pt x="9080" y="2199"/>
                </a:lnTo>
                <a:lnTo>
                  <a:pt x="9050" y="2262"/>
                </a:lnTo>
                <a:lnTo>
                  <a:pt x="9015" y="2321"/>
                </a:lnTo>
                <a:lnTo>
                  <a:pt x="8996" y="2350"/>
                </a:lnTo>
                <a:lnTo>
                  <a:pt x="8975" y="2376"/>
                </a:lnTo>
                <a:lnTo>
                  <a:pt x="8952" y="2401"/>
                </a:lnTo>
                <a:lnTo>
                  <a:pt x="8929" y="2425"/>
                </a:lnTo>
                <a:lnTo>
                  <a:pt x="8904" y="2448"/>
                </a:lnTo>
                <a:lnTo>
                  <a:pt x="8878" y="2470"/>
                </a:lnTo>
                <a:lnTo>
                  <a:pt x="8850" y="2490"/>
                </a:lnTo>
                <a:lnTo>
                  <a:pt x="8822" y="2509"/>
                </a:lnTo>
                <a:lnTo>
                  <a:pt x="8762" y="2543"/>
                </a:lnTo>
                <a:lnTo>
                  <a:pt x="8730" y="2557"/>
                </a:lnTo>
                <a:lnTo>
                  <a:pt x="8698" y="2570"/>
                </a:lnTo>
                <a:lnTo>
                  <a:pt x="8664" y="2582"/>
                </a:lnTo>
                <a:lnTo>
                  <a:pt x="8630" y="2593"/>
                </a:lnTo>
                <a:lnTo>
                  <a:pt x="8594" y="2602"/>
                </a:lnTo>
                <a:lnTo>
                  <a:pt x="8558" y="2609"/>
                </a:lnTo>
                <a:lnTo>
                  <a:pt x="8521" y="2615"/>
                </a:lnTo>
                <a:lnTo>
                  <a:pt x="8483" y="2618"/>
                </a:lnTo>
                <a:lnTo>
                  <a:pt x="8405" y="2622"/>
                </a:lnTo>
                <a:close/>
                <a:moveTo>
                  <a:pt x="977" y="2615"/>
                </a:moveTo>
                <a:lnTo>
                  <a:pt x="952" y="2612"/>
                </a:lnTo>
                <a:lnTo>
                  <a:pt x="929" y="2606"/>
                </a:lnTo>
                <a:lnTo>
                  <a:pt x="908" y="2596"/>
                </a:lnTo>
                <a:lnTo>
                  <a:pt x="898" y="2590"/>
                </a:lnTo>
                <a:lnTo>
                  <a:pt x="889" y="2582"/>
                </a:lnTo>
                <a:lnTo>
                  <a:pt x="873" y="2564"/>
                </a:lnTo>
                <a:lnTo>
                  <a:pt x="859" y="2544"/>
                </a:lnTo>
                <a:lnTo>
                  <a:pt x="847" y="2520"/>
                </a:lnTo>
                <a:lnTo>
                  <a:pt x="836" y="2495"/>
                </a:lnTo>
                <a:lnTo>
                  <a:pt x="630" y="1927"/>
                </a:lnTo>
                <a:lnTo>
                  <a:pt x="424" y="1360"/>
                </a:lnTo>
                <a:lnTo>
                  <a:pt x="218" y="793"/>
                </a:lnTo>
                <a:lnTo>
                  <a:pt x="12" y="225"/>
                </a:lnTo>
                <a:lnTo>
                  <a:pt x="6" y="210"/>
                </a:lnTo>
                <a:lnTo>
                  <a:pt x="3" y="194"/>
                </a:lnTo>
                <a:lnTo>
                  <a:pt x="1" y="177"/>
                </a:lnTo>
                <a:lnTo>
                  <a:pt x="0" y="160"/>
                </a:lnTo>
                <a:lnTo>
                  <a:pt x="2" y="133"/>
                </a:lnTo>
                <a:lnTo>
                  <a:pt x="10" y="106"/>
                </a:lnTo>
                <a:lnTo>
                  <a:pt x="21" y="82"/>
                </a:lnTo>
                <a:lnTo>
                  <a:pt x="36" y="62"/>
                </a:lnTo>
                <a:lnTo>
                  <a:pt x="54" y="44"/>
                </a:lnTo>
                <a:lnTo>
                  <a:pt x="75" y="30"/>
                </a:lnTo>
                <a:lnTo>
                  <a:pt x="86" y="25"/>
                </a:lnTo>
                <a:lnTo>
                  <a:pt x="98" y="21"/>
                </a:lnTo>
                <a:lnTo>
                  <a:pt x="122" y="18"/>
                </a:lnTo>
                <a:lnTo>
                  <a:pt x="144" y="20"/>
                </a:lnTo>
                <a:lnTo>
                  <a:pt x="164" y="26"/>
                </a:lnTo>
                <a:lnTo>
                  <a:pt x="183" y="36"/>
                </a:lnTo>
                <a:lnTo>
                  <a:pt x="200" y="49"/>
                </a:lnTo>
                <a:lnTo>
                  <a:pt x="214" y="66"/>
                </a:lnTo>
                <a:lnTo>
                  <a:pt x="227" y="84"/>
                </a:lnTo>
                <a:lnTo>
                  <a:pt x="238" y="105"/>
                </a:lnTo>
                <a:lnTo>
                  <a:pt x="247" y="127"/>
                </a:lnTo>
                <a:lnTo>
                  <a:pt x="431" y="655"/>
                </a:lnTo>
                <a:lnTo>
                  <a:pt x="616" y="1182"/>
                </a:lnTo>
                <a:lnTo>
                  <a:pt x="801" y="1710"/>
                </a:lnTo>
                <a:lnTo>
                  <a:pt x="986" y="2239"/>
                </a:lnTo>
                <a:lnTo>
                  <a:pt x="1171" y="1709"/>
                </a:lnTo>
                <a:lnTo>
                  <a:pt x="1357" y="1179"/>
                </a:lnTo>
                <a:lnTo>
                  <a:pt x="1542" y="649"/>
                </a:lnTo>
                <a:lnTo>
                  <a:pt x="1728" y="120"/>
                </a:lnTo>
                <a:lnTo>
                  <a:pt x="1737" y="100"/>
                </a:lnTo>
                <a:lnTo>
                  <a:pt x="1748" y="82"/>
                </a:lnTo>
                <a:lnTo>
                  <a:pt x="1760" y="66"/>
                </a:lnTo>
                <a:lnTo>
                  <a:pt x="1775" y="50"/>
                </a:lnTo>
                <a:lnTo>
                  <a:pt x="1791" y="37"/>
                </a:lnTo>
                <a:lnTo>
                  <a:pt x="1808" y="26"/>
                </a:lnTo>
                <a:lnTo>
                  <a:pt x="1827" y="20"/>
                </a:lnTo>
                <a:lnTo>
                  <a:pt x="1847" y="18"/>
                </a:lnTo>
                <a:lnTo>
                  <a:pt x="1871" y="21"/>
                </a:lnTo>
                <a:lnTo>
                  <a:pt x="1894" y="30"/>
                </a:lnTo>
                <a:lnTo>
                  <a:pt x="1914" y="43"/>
                </a:lnTo>
                <a:lnTo>
                  <a:pt x="1931" y="60"/>
                </a:lnTo>
                <a:lnTo>
                  <a:pt x="1946" y="80"/>
                </a:lnTo>
                <a:lnTo>
                  <a:pt x="1957" y="104"/>
                </a:lnTo>
                <a:lnTo>
                  <a:pt x="1963" y="129"/>
                </a:lnTo>
                <a:lnTo>
                  <a:pt x="1965" y="142"/>
                </a:lnTo>
                <a:lnTo>
                  <a:pt x="1966" y="156"/>
                </a:lnTo>
                <a:lnTo>
                  <a:pt x="1964" y="187"/>
                </a:lnTo>
                <a:lnTo>
                  <a:pt x="1957" y="214"/>
                </a:lnTo>
                <a:lnTo>
                  <a:pt x="1750" y="784"/>
                </a:lnTo>
                <a:lnTo>
                  <a:pt x="1543" y="1354"/>
                </a:lnTo>
                <a:lnTo>
                  <a:pt x="1336" y="1924"/>
                </a:lnTo>
                <a:lnTo>
                  <a:pt x="1130" y="2495"/>
                </a:lnTo>
                <a:lnTo>
                  <a:pt x="1118" y="2520"/>
                </a:lnTo>
                <a:lnTo>
                  <a:pt x="1106" y="2544"/>
                </a:lnTo>
                <a:lnTo>
                  <a:pt x="1091" y="2564"/>
                </a:lnTo>
                <a:lnTo>
                  <a:pt x="1075" y="2582"/>
                </a:lnTo>
                <a:lnTo>
                  <a:pt x="1057" y="2596"/>
                </a:lnTo>
                <a:lnTo>
                  <a:pt x="1037" y="2606"/>
                </a:lnTo>
                <a:lnTo>
                  <a:pt x="1014" y="2612"/>
                </a:lnTo>
                <a:lnTo>
                  <a:pt x="989" y="2615"/>
                </a:lnTo>
                <a:lnTo>
                  <a:pt x="977" y="2615"/>
                </a:lnTo>
                <a:close/>
                <a:moveTo>
                  <a:pt x="4702" y="18"/>
                </a:moveTo>
                <a:lnTo>
                  <a:pt x="4714" y="18"/>
                </a:lnTo>
                <a:lnTo>
                  <a:pt x="4739" y="20"/>
                </a:lnTo>
                <a:lnTo>
                  <a:pt x="4762" y="26"/>
                </a:lnTo>
                <a:lnTo>
                  <a:pt x="4772" y="31"/>
                </a:lnTo>
                <a:lnTo>
                  <a:pt x="4782" y="37"/>
                </a:lnTo>
                <a:lnTo>
                  <a:pt x="4800" y="50"/>
                </a:lnTo>
                <a:lnTo>
                  <a:pt x="4817" y="68"/>
                </a:lnTo>
                <a:lnTo>
                  <a:pt x="4831" y="88"/>
                </a:lnTo>
                <a:lnTo>
                  <a:pt x="4844" y="112"/>
                </a:lnTo>
                <a:lnTo>
                  <a:pt x="4855" y="138"/>
                </a:lnTo>
                <a:lnTo>
                  <a:pt x="5061" y="707"/>
                </a:lnTo>
                <a:lnTo>
                  <a:pt x="5268" y="1277"/>
                </a:lnTo>
                <a:lnTo>
                  <a:pt x="5475" y="1847"/>
                </a:lnTo>
                <a:lnTo>
                  <a:pt x="5682" y="2418"/>
                </a:lnTo>
                <a:lnTo>
                  <a:pt x="5689" y="2446"/>
                </a:lnTo>
                <a:lnTo>
                  <a:pt x="5690" y="2460"/>
                </a:lnTo>
                <a:lnTo>
                  <a:pt x="5691" y="2476"/>
                </a:lnTo>
                <a:lnTo>
                  <a:pt x="5689" y="2503"/>
                </a:lnTo>
                <a:lnTo>
                  <a:pt x="5682" y="2528"/>
                </a:lnTo>
                <a:lnTo>
                  <a:pt x="5671" y="2552"/>
                </a:lnTo>
                <a:lnTo>
                  <a:pt x="5657" y="2573"/>
                </a:lnTo>
                <a:lnTo>
                  <a:pt x="5648" y="2582"/>
                </a:lnTo>
                <a:lnTo>
                  <a:pt x="5639" y="2590"/>
                </a:lnTo>
                <a:lnTo>
                  <a:pt x="5619" y="2603"/>
                </a:lnTo>
                <a:lnTo>
                  <a:pt x="5596" y="2611"/>
                </a:lnTo>
                <a:lnTo>
                  <a:pt x="5584" y="2614"/>
                </a:lnTo>
                <a:lnTo>
                  <a:pt x="5572" y="2615"/>
                </a:lnTo>
                <a:lnTo>
                  <a:pt x="5552" y="2612"/>
                </a:lnTo>
                <a:lnTo>
                  <a:pt x="5533" y="2606"/>
                </a:lnTo>
                <a:lnTo>
                  <a:pt x="5516" y="2596"/>
                </a:lnTo>
                <a:lnTo>
                  <a:pt x="5500" y="2582"/>
                </a:lnTo>
                <a:lnTo>
                  <a:pt x="5485" y="2567"/>
                </a:lnTo>
                <a:lnTo>
                  <a:pt x="5473" y="2550"/>
                </a:lnTo>
                <a:lnTo>
                  <a:pt x="5462" y="2532"/>
                </a:lnTo>
                <a:lnTo>
                  <a:pt x="5453" y="2513"/>
                </a:lnTo>
                <a:lnTo>
                  <a:pt x="5267" y="1983"/>
                </a:lnTo>
                <a:lnTo>
                  <a:pt x="5082" y="1452"/>
                </a:lnTo>
                <a:lnTo>
                  <a:pt x="4896" y="922"/>
                </a:lnTo>
                <a:lnTo>
                  <a:pt x="4711" y="393"/>
                </a:lnTo>
                <a:lnTo>
                  <a:pt x="4526" y="921"/>
                </a:lnTo>
                <a:lnTo>
                  <a:pt x="4341" y="1449"/>
                </a:lnTo>
                <a:lnTo>
                  <a:pt x="4156" y="1977"/>
                </a:lnTo>
                <a:lnTo>
                  <a:pt x="3972" y="2506"/>
                </a:lnTo>
                <a:lnTo>
                  <a:pt x="3963" y="2528"/>
                </a:lnTo>
                <a:lnTo>
                  <a:pt x="3952" y="2549"/>
                </a:lnTo>
                <a:lnTo>
                  <a:pt x="3946" y="2558"/>
                </a:lnTo>
                <a:lnTo>
                  <a:pt x="3939" y="2567"/>
                </a:lnTo>
                <a:lnTo>
                  <a:pt x="3925" y="2584"/>
                </a:lnTo>
                <a:lnTo>
                  <a:pt x="3908" y="2597"/>
                </a:lnTo>
                <a:lnTo>
                  <a:pt x="3890" y="2606"/>
                </a:lnTo>
                <a:lnTo>
                  <a:pt x="3869" y="2612"/>
                </a:lnTo>
                <a:lnTo>
                  <a:pt x="3847" y="2615"/>
                </a:lnTo>
                <a:lnTo>
                  <a:pt x="3823" y="2611"/>
                </a:lnTo>
                <a:lnTo>
                  <a:pt x="3800" y="2603"/>
                </a:lnTo>
                <a:lnTo>
                  <a:pt x="3779" y="2588"/>
                </a:lnTo>
                <a:lnTo>
                  <a:pt x="3770" y="2580"/>
                </a:lnTo>
                <a:lnTo>
                  <a:pt x="3761" y="2570"/>
                </a:lnTo>
                <a:lnTo>
                  <a:pt x="3753" y="2561"/>
                </a:lnTo>
                <a:lnTo>
                  <a:pt x="3746" y="2550"/>
                </a:lnTo>
                <a:lnTo>
                  <a:pt x="3735" y="2526"/>
                </a:lnTo>
                <a:lnTo>
                  <a:pt x="3731" y="2513"/>
                </a:lnTo>
                <a:lnTo>
                  <a:pt x="3728" y="2500"/>
                </a:lnTo>
                <a:lnTo>
                  <a:pt x="3726" y="2486"/>
                </a:lnTo>
                <a:lnTo>
                  <a:pt x="3725" y="2473"/>
                </a:lnTo>
                <a:lnTo>
                  <a:pt x="3726" y="2455"/>
                </a:lnTo>
                <a:lnTo>
                  <a:pt x="3728" y="2438"/>
                </a:lnTo>
                <a:lnTo>
                  <a:pt x="3737" y="2407"/>
                </a:lnTo>
                <a:lnTo>
                  <a:pt x="3943" y="1840"/>
                </a:lnTo>
                <a:lnTo>
                  <a:pt x="4149" y="1272"/>
                </a:lnTo>
                <a:lnTo>
                  <a:pt x="4355" y="705"/>
                </a:lnTo>
                <a:lnTo>
                  <a:pt x="4561" y="138"/>
                </a:lnTo>
                <a:lnTo>
                  <a:pt x="4572" y="112"/>
                </a:lnTo>
                <a:lnTo>
                  <a:pt x="4584" y="88"/>
                </a:lnTo>
                <a:lnTo>
                  <a:pt x="4598" y="68"/>
                </a:lnTo>
                <a:lnTo>
                  <a:pt x="4615" y="50"/>
                </a:lnTo>
                <a:lnTo>
                  <a:pt x="4633" y="37"/>
                </a:lnTo>
                <a:lnTo>
                  <a:pt x="4654" y="26"/>
                </a:lnTo>
                <a:lnTo>
                  <a:pt x="4677" y="20"/>
                </a:lnTo>
                <a:lnTo>
                  <a:pt x="4702" y="1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1480762" y="6495247"/>
                </a:moveTo>
                <a:lnTo>
                  <a:pt x="11477958" y="6495444"/>
                </a:lnTo>
                <a:lnTo>
                  <a:pt x="11476505" y="6495838"/>
                </a:lnTo>
                <a:lnTo>
                  <a:pt x="11475259" y="6496232"/>
                </a:lnTo>
                <a:lnTo>
                  <a:pt x="11472870" y="6497511"/>
                </a:lnTo>
                <a:lnTo>
                  <a:pt x="11470690" y="6499184"/>
                </a:lnTo>
                <a:lnTo>
                  <a:pt x="11469859" y="6500169"/>
                </a:lnTo>
                <a:lnTo>
                  <a:pt x="11469028" y="6501153"/>
                </a:lnTo>
                <a:lnTo>
                  <a:pt x="11468301" y="6502236"/>
                </a:lnTo>
                <a:lnTo>
                  <a:pt x="11467678" y="6503417"/>
                </a:lnTo>
                <a:lnTo>
                  <a:pt x="11466848" y="6505976"/>
                </a:lnTo>
                <a:lnTo>
                  <a:pt x="11466536" y="6508634"/>
                </a:lnTo>
                <a:lnTo>
                  <a:pt x="11466848" y="6511390"/>
                </a:lnTo>
                <a:lnTo>
                  <a:pt x="11467263" y="6512669"/>
                </a:lnTo>
                <a:lnTo>
                  <a:pt x="11467678" y="6513851"/>
                </a:lnTo>
                <a:lnTo>
                  <a:pt x="11469028" y="6516213"/>
                </a:lnTo>
                <a:lnTo>
                  <a:pt x="11470690" y="6518182"/>
                </a:lnTo>
                <a:lnTo>
                  <a:pt x="11471728" y="6519067"/>
                </a:lnTo>
                <a:lnTo>
                  <a:pt x="11472870" y="6519855"/>
                </a:lnTo>
                <a:lnTo>
                  <a:pt x="11474012" y="6520544"/>
                </a:lnTo>
                <a:lnTo>
                  <a:pt x="11475259" y="6521135"/>
                </a:lnTo>
                <a:lnTo>
                  <a:pt x="11477958" y="6521922"/>
                </a:lnTo>
                <a:lnTo>
                  <a:pt x="11480762" y="6522217"/>
                </a:lnTo>
                <a:lnTo>
                  <a:pt x="11483670" y="6521922"/>
                </a:lnTo>
                <a:lnTo>
                  <a:pt x="11485020" y="6521528"/>
                </a:lnTo>
                <a:lnTo>
                  <a:pt x="11486369" y="6521135"/>
                </a:lnTo>
                <a:lnTo>
                  <a:pt x="11488862" y="6519855"/>
                </a:lnTo>
                <a:lnTo>
                  <a:pt x="11490835" y="6518182"/>
                </a:lnTo>
                <a:lnTo>
                  <a:pt x="11491769" y="6517296"/>
                </a:lnTo>
                <a:lnTo>
                  <a:pt x="11492600" y="6516213"/>
                </a:lnTo>
                <a:lnTo>
                  <a:pt x="11493327" y="6515130"/>
                </a:lnTo>
                <a:lnTo>
                  <a:pt x="11493950" y="6513851"/>
                </a:lnTo>
                <a:lnTo>
                  <a:pt x="11494780" y="6511390"/>
                </a:lnTo>
                <a:lnTo>
                  <a:pt x="11495092" y="6508634"/>
                </a:lnTo>
                <a:lnTo>
                  <a:pt x="11494780" y="6505976"/>
                </a:lnTo>
                <a:lnTo>
                  <a:pt x="11494469" y="6504697"/>
                </a:lnTo>
                <a:lnTo>
                  <a:pt x="11493950" y="6503417"/>
                </a:lnTo>
                <a:lnTo>
                  <a:pt x="11492600" y="6501153"/>
                </a:lnTo>
                <a:lnTo>
                  <a:pt x="11490835" y="6499184"/>
                </a:lnTo>
                <a:lnTo>
                  <a:pt x="11489900" y="6498200"/>
                </a:lnTo>
                <a:lnTo>
                  <a:pt x="11488862" y="6497511"/>
                </a:lnTo>
                <a:lnTo>
                  <a:pt x="11487512" y="6496822"/>
                </a:lnTo>
                <a:lnTo>
                  <a:pt x="11486369" y="6496232"/>
                </a:lnTo>
                <a:lnTo>
                  <a:pt x="11483670" y="6495444"/>
                </a:lnTo>
                <a:close/>
                <a:moveTo>
                  <a:pt x="11189159" y="6303288"/>
                </a:moveTo>
                <a:lnTo>
                  <a:pt x="11186489" y="6303487"/>
                </a:lnTo>
                <a:lnTo>
                  <a:pt x="11184214" y="6303983"/>
                </a:lnTo>
                <a:lnTo>
                  <a:pt x="11182137" y="6304876"/>
                </a:lnTo>
                <a:lnTo>
                  <a:pt x="11181148" y="6305472"/>
                </a:lnTo>
                <a:lnTo>
                  <a:pt x="11180258" y="6306067"/>
                </a:lnTo>
                <a:lnTo>
                  <a:pt x="11178675" y="6307556"/>
                </a:lnTo>
                <a:lnTo>
                  <a:pt x="11177191" y="6309243"/>
                </a:lnTo>
                <a:lnTo>
                  <a:pt x="11175906" y="6311327"/>
                </a:lnTo>
                <a:lnTo>
                  <a:pt x="11174917" y="6313411"/>
                </a:lnTo>
                <a:lnTo>
                  <a:pt x="11154146" y="6361246"/>
                </a:lnTo>
                <a:lnTo>
                  <a:pt x="11133376" y="6409081"/>
                </a:lnTo>
                <a:lnTo>
                  <a:pt x="11112606" y="6456916"/>
                </a:lnTo>
                <a:lnTo>
                  <a:pt x="11091836" y="6504751"/>
                </a:lnTo>
                <a:lnTo>
                  <a:pt x="11091143" y="6506041"/>
                </a:lnTo>
                <a:lnTo>
                  <a:pt x="11090748" y="6507331"/>
                </a:lnTo>
                <a:lnTo>
                  <a:pt x="11090550" y="6508720"/>
                </a:lnTo>
                <a:lnTo>
                  <a:pt x="11090550" y="6510308"/>
                </a:lnTo>
                <a:lnTo>
                  <a:pt x="11090748" y="6512491"/>
                </a:lnTo>
                <a:lnTo>
                  <a:pt x="11091539" y="6514675"/>
                </a:lnTo>
                <a:lnTo>
                  <a:pt x="11092726" y="6516759"/>
                </a:lnTo>
                <a:lnTo>
                  <a:pt x="11094210" y="6518446"/>
                </a:lnTo>
                <a:lnTo>
                  <a:pt x="11095990" y="6519935"/>
                </a:lnTo>
                <a:lnTo>
                  <a:pt x="11098067" y="6521225"/>
                </a:lnTo>
                <a:lnTo>
                  <a:pt x="11099254" y="6521622"/>
                </a:lnTo>
                <a:lnTo>
                  <a:pt x="11100342" y="6521920"/>
                </a:lnTo>
                <a:lnTo>
                  <a:pt x="11102913" y="6522217"/>
                </a:lnTo>
                <a:lnTo>
                  <a:pt x="11105089" y="6522019"/>
                </a:lnTo>
                <a:lnTo>
                  <a:pt x="11107166" y="6521523"/>
                </a:lnTo>
                <a:lnTo>
                  <a:pt x="11109045" y="6520729"/>
                </a:lnTo>
                <a:lnTo>
                  <a:pt x="11110628" y="6519538"/>
                </a:lnTo>
                <a:lnTo>
                  <a:pt x="11112210" y="6518148"/>
                </a:lnTo>
                <a:lnTo>
                  <a:pt x="11113496" y="6516660"/>
                </a:lnTo>
                <a:lnTo>
                  <a:pt x="11114584" y="6514973"/>
                </a:lnTo>
                <a:lnTo>
                  <a:pt x="11115474" y="6512988"/>
                </a:lnTo>
                <a:lnTo>
                  <a:pt x="11134069" y="6468428"/>
                </a:lnTo>
                <a:lnTo>
                  <a:pt x="11152762" y="6423967"/>
                </a:lnTo>
                <a:lnTo>
                  <a:pt x="11171356" y="6379407"/>
                </a:lnTo>
                <a:lnTo>
                  <a:pt x="11190049" y="6334947"/>
                </a:lnTo>
                <a:lnTo>
                  <a:pt x="11208742" y="6379507"/>
                </a:lnTo>
                <a:lnTo>
                  <a:pt x="11227337" y="6424265"/>
                </a:lnTo>
                <a:lnTo>
                  <a:pt x="11246030" y="6468924"/>
                </a:lnTo>
                <a:lnTo>
                  <a:pt x="11264822" y="6513583"/>
                </a:lnTo>
                <a:lnTo>
                  <a:pt x="11265811" y="6515270"/>
                </a:lnTo>
                <a:lnTo>
                  <a:pt x="11266800" y="6516759"/>
                </a:lnTo>
                <a:lnTo>
                  <a:pt x="11268086" y="6518148"/>
                </a:lnTo>
                <a:lnTo>
                  <a:pt x="11269569" y="6519438"/>
                </a:lnTo>
                <a:lnTo>
                  <a:pt x="11271152" y="6520629"/>
                </a:lnTo>
                <a:lnTo>
                  <a:pt x="11272932" y="6521523"/>
                </a:lnTo>
                <a:lnTo>
                  <a:pt x="11274910" y="6522019"/>
                </a:lnTo>
                <a:lnTo>
                  <a:pt x="11276888" y="6522217"/>
                </a:lnTo>
                <a:lnTo>
                  <a:pt x="11279361" y="6521920"/>
                </a:lnTo>
                <a:lnTo>
                  <a:pt x="11281636" y="6521225"/>
                </a:lnTo>
                <a:lnTo>
                  <a:pt x="11283614" y="6520034"/>
                </a:lnTo>
                <a:lnTo>
                  <a:pt x="11285394" y="6518645"/>
                </a:lnTo>
                <a:lnTo>
                  <a:pt x="11286878" y="6516957"/>
                </a:lnTo>
                <a:lnTo>
                  <a:pt x="11287867" y="6514973"/>
                </a:lnTo>
                <a:lnTo>
                  <a:pt x="11288559" y="6512789"/>
                </a:lnTo>
                <a:lnTo>
                  <a:pt x="11288757" y="6511698"/>
                </a:lnTo>
                <a:lnTo>
                  <a:pt x="11288856" y="6510507"/>
                </a:lnTo>
                <a:lnTo>
                  <a:pt x="11288559" y="6507926"/>
                </a:lnTo>
                <a:lnTo>
                  <a:pt x="11287966" y="6505644"/>
                </a:lnTo>
                <a:lnTo>
                  <a:pt x="11267097" y="6457511"/>
                </a:lnTo>
                <a:lnTo>
                  <a:pt x="11246228" y="6409478"/>
                </a:lnTo>
                <a:lnTo>
                  <a:pt x="11225359" y="6361444"/>
                </a:lnTo>
                <a:lnTo>
                  <a:pt x="11204489" y="6313411"/>
                </a:lnTo>
                <a:lnTo>
                  <a:pt x="11203401" y="6311327"/>
                </a:lnTo>
                <a:lnTo>
                  <a:pt x="11202116" y="6309243"/>
                </a:lnTo>
                <a:lnTo>
                  <a:pt x="11200632" y="6307556"/>
                </a:lnTo>
                <a:lnTo>
                  <a:pt x="11199050" y="6306067"/>
                </a:lnTo>
                <a:lnTo>
                  <a:pt x="11197170" y="6304876"/>
                </a:lnTo>
                <a:lnTo>
                  <a:pt x="11195192" y="6303983"/>
                </a:lnTo>
                <a:lnTo>
                  <a:pt x="11192917" y="6303487"/>
                </a:lnTo>
                <a:lnTo>
                  <a:pt x="11190346" y="6303288"/>
                </a:lnTo>
                <a:close/>
                <a:moveTo>
                  <a:pt x="10460085" y="6303288"/>
                </a:moveTo>
                <a:lnTo>
                  <a:pt x="10458789" y="6303387"/>
                </a:lnTo>
                <a:lnTo>
                  <a:pt x="10457593" y="6303487"/>
                </a:lnTo>
                <a:lnTo>
                  <a:pt x="10456994" y="6303586"/>
                </a:lnTo>
                <a:lnTo>
                  <a:pt x="10456396" y="6303685"/>
                </a:lnTo>
                <a:lnTo>
                  <a:pt x="10455200" y="6303983"/>
                </a:lnTo>
                <a:lnTo>
                  <a:pt x="10454103" y="6304380"/>
                </a:lnTo>
                <a:lnTo>
                  <a:pt x="10453106" y="6304876"/>
                </a:lnTo>
                <a:lnTo>
                  <a:pt x="10452209" y="6305472"/>
                </a:lnTo>
                <a:lnTo>
                  <a:pt x="10451312" y="6306166"/>
                </a:lnTo>
                <a:lnTo>
                  <a:pt x="10450414" y="6306762"/>
                </a:lnTo>
                <a:lnTo>
                  <a:pt x="10449517" y="6307556"/>
                </a:lnTo>
                <a:lnTo>
                  <a:pt x="10448819" y="6308350"/>
                </a:lnTo>
                <a:lnTo>
                  <a:pt x="10448121" y="6309243"/>
                </a:lnTo>
                <a:lnTo>
                  <a:pt x="10447523" y="6310235"/>
                </a:lnTo>
                <a:lnTo>
                  <a:pt x="10446925" y="6311327"/>
                </a:lnTo>
                <a:lnTo>
                  <a:pt x="10446327" y="6312319"/>
                </a:lnTo>
                <a:lnTo>
                  <a:pt x="10445928" y="6313411"/>
                </a:lnTo>
                <a:lnTo>
                  <a:pt x="10424892" y="6361246"/>
                </a:lnTo>
                <a:lnTo>
                  <a:pt x="10403856" y="6409081"/>
                </a:lnTo>
                <a:lnTo>
                  <a:pt x="10382920" y="6456916"/>
                </a:lnTo>
                <a:lnTo>
                  <a:pt x="10361983" y="6504751"/>
                </a:lnTo>
                <a:lnTo>
                  <a:pt x="10361684" y="6505445"/>
                </a:lnTo>
                <a:lnTo>
                  <a:pt x="10361485" y="6506041"/>
                </a:lnTo>
                <a:lnTo>
                  <a:pt x="10361285" y="6506735"/>
                </a:lnTo>
                <a:lnTo>
                  <a:pt x="10361086" y="6507331"/>
                </a:lnTo>
                <a:lnTo>
                  <a:pt x="10360986" y="6508026"/>
                </a:lnTo>
                <a:lnTo>
                  <a:pt x="10360887" y="6508720"/>
                </a:lnTo>
                <a:lnTo>
                  <a:pt x="10360787" y="6509514"/>
                </a:lnTo>
                <a:lnTo>
                  <a:pt x="10360787" y="6510308"/>
                </a:lnTo>
                <a:lnTo>
                  <a:pt x="10360887" y="6511400"/>
                </a:lnTo>
                <a:lnTo>
                  <a:pt x="10361086" y="6512491"/>
                </a:lnTo>
                <a:lnTo>
                  <a:pt x="10361385" y="6513583"/>
                </a:lnTo>
                <a:lnTo>
                  <a:pt x="10361784" y="6514675"/>
                </a:lnTo>
                <a:lnTo>
                  <a:pt x="10361983" y="6515270"/>
                </a:lnTo>
                <a:lnTo>
                  <a:pt x="10362282" y="6515766"/>
                </a:lnTo>
                <a:lnTo>
                  <a:pt x="10362881" y="6516759"/>
                </a:lnTo>
                <a:lnTo>
                  <a:pt x="10363678" y="6517652"/>
                </a:lnTo>
                <a:lnTo>
                  <a:pt x="10364476" y="6518545"/>
                </a:lnTo>
                <a:lnTo>
                  <a:pt x="10365373" y="6519240"/>
                </a:lnTo>
                <a:lnTo>
                  <a:pt x="10366270" y="6520034"/>
                </a:lnTo>
                <a:lnTo>
                  <a:pt x="10367267" y="6520729"/>
                </a:lnTo>
                <a:lnTo>
                  <a:pt x="10367865" y="6521026"/>
                </a:lnTo>
                <a:lnTo>
                  <a:pt x="10368464" y="6521225"/>
                </a:lnTo>
                <a:lnTo>
                  <a:pt x="10369560" y="6521622"/>
                </a:lnTo>
                <a:lnTo>
                  <a:pt x="10370158" y="6521820"/>
                </a:lnTo>
                <a:lnTo>
                  <a:pt x="10370757" y="6521920"/>
                </a:lnTo>
                <a:lnTo>
                  <a:pt x="10371953" y="6522118"/>
                </a:lnTo>
                <a:lnTo>
                  <a:pt x="10373149" y="6522217"/>
                </a:lnTo>
                <a:lnTo>
                  <a:pt x="10374445" y="6522217"/>
                </a:lnTo>
                <a:lnTo>
                  <a:pt x="10375442" y="6522019"/>
                </a:lnTo>
                <a:lnTo>
                  <a:pt x="10376041" y="6521920"/>
                </a:lnTo>
                <a:lnTo>
                  <a:pt x="10376539" y="6521820"/>
                </a:lnTo>
                <a:lnTo>
                  <a:pt x="10377038" y="6521721"/>
                </a:lnTo>
                <a:lnTo>
                  <a:pt x="10377536" y="6521523"/>
                </a:lnTo>
                <a:lnTo>
                  <a:pt x="10378433" y="6521126"/>
                </a:lnTo>
                <a:lnTo>
                  <a:pt x="10379430" y="6520729"/>
                </a:lnTo>
                <a:lnTo>
                  <a:pt x="10379829" y="6520431"/>
                </a:lnTo>
                <a:lnTo>
                  <a:pt x="10380328" y="6520232"/>
                </a:lnTo>
                <a:lnTo>
                  <a:pt x="10381125" y="6519538"/>
                </a:lnTo>
                <a:lnTo>
                  <a:pt x="10381823" y="6518843"/>
                </a:lnTo>
                <a:lnTo>
                  <a:pt x="10382621" y="6518148"/>
                </a:lnTo>
                <a:lnTo>
                  <a:pt x="10383219" y="6517454"/>
                </a:lnTo>
                <a:lnTo>
                  <a:pt x="10384016" y="6516660"/>
                </a:lnTo>
                <a:lnTo>
                  <a:pt x="10384515" y="6515766"/>
                </a:lnTo>
                <a:lnTo>
                  <a:pt x="10385013" y="6514973"/>
                </a:lnTo>
                <a:lnTo>
                  <a:pt x="10385512" y="6513881"/>
                </a:lnTo>
                <a:lnTo>
                  <a:pt x="10385911" y="6512988"/>
                </a:lnTo>
                <a:lnTo>
                  <a:pt x="10404654" y="6468428"/>
                </a:lnTo>
                <a:lnTo>
                  <a:pt x="10423397" y="6423967"/>
                </a:lnTo>
                <a:lnTo>
                  <a:pt x="10442239" y="6379407"/>
                </a:lnTo>
                <a:lnTo>
                  <a:pt x="10461082" y="6334947"/>
                </a:lnTo>
                <a:lnTo>
                  <a:pt x="10479825" y="6379507"/>
                </a:lnTo>
                <a:lnTo>
                  <a:pt x="10498767" y="6424265"/>
                </a:lnTo>
                <a:lnTo>
                  <a:pt x="10517610" y="6468924"/>
                </a:lnTo>
                <a:lnTo>
                  <a:pt x="10536453" y="6513583"/>
                </a:lnTo>
                <a:lnTo>
                  <a:pt x="10536851" y="6514377"/>
                </a:lnTo>
                <a:lnTo>
                  <a:pt x="10537450" y="6515270"/>
                </a:lnTo>
                <a:lnTo>
                  <a:pt x="10537948" y="6516064"/>
                </a:lnTo>
                <a:lnTo>
                  <a:pt x="10538546" y="6516759"/>
                </a:lnTo>
                <a:lnTo>
                  <a:pt x="10539144" y="6517553"/>
                </a:lnTo>
                <a:lnTo>
                  <a:pt x="10539842" y="6518248"/>
                </a:lnTo>
                <a:lnTo>
                  <a:pt x="10540540" y="6518843"/>
                </a:lnTo>
                <a:lnTo>
                  <a:pt x="10541238" y="6519438"/>
                </a:lnTo>
                <a:lnTo>
                  <a:pt x="10542036" y="6520034"/>
                </a:lnTo>
                <a:lnTo>
                  <a:pt x="10542933" y="6520629"/>
                </a:lnTo>
                <a:lnTo>
                  <a:pt x="10543332" y="6520927"/>
                </a:lnTo>
                <a:lnTo>
                  <a:pt x="10543731" y="6521126"/>
                </a:lnTo>
                <a:lnTo>
                  <a:pt x="10544229" y="6521324"/>
                </a:lnTo>
                <a:lnTo>
                  <a:pt x="10544628" y="6521523"/>
                </a:lnTo>
                <a:lnTo>
                  <a:pt x="10545126" y="6521622"/>
                </a:lnTo>
                <a:lnTo>
                  <a:pt x="10545625" y="6521820"/>
                </a:lnTo>
                <a:lnTo>
                  <a:pt x="10546522" y="6522019"/>
                </a:lnTo>
                <a:lnTo>
                  <a:pt x="10547619" y="6522118"/>
                </a:lnTo>
                <a:lnTo>
                  <a:pt x="10548616" y="6522217"/>
                </a:lnTo>
                <a:lnTo>
                  <a:pt x="10549812" y="6522118"/>
                </a:lnTo>
                <a:lnTo>
                  <a:pt x="10551008" y="6522019"/>
                </a:lnTo>
                <a:lnTo>
                  <a:pt x="10551607" y="6521820"/>
                </a:lnTo>
                <a:lnTo>
                  <a:pt x="10552205" y="6521721"/>
                </a:lnTo>
                <a:lnTo>
                  <a:pt x="10553401" y="6521225"/>
                </a:lnTo>
                <a:lnTo>
                  <a:pt x="10554398" y="6520729"/>
                </a:lnTo>
                <a:lnTo>
                  <a:pt x="10554897" y="6520530"/>
                </a:lnTo>
                <a:lnTo>
                  <a:pt x="10555395" y="6520034"/>
                </a:lnTo>
                <a:lnTo>
                  <a:pt x="10556292" y="6519438"/>
                </a:lnTo>
                <a:lnTo>
                  <a:pt x="10557190" y="6518645"/>
                </a:lnTo>
                <a:lnTo>
                  <a:pt x="10557987" y="6517851"/>
                </a:lnTo>
                <a:lnTo>
                  <a:pt x="10558386" y="6517354"/>
                </a:lnTo>
                <a:lnTo>
                  <a:pt x="10558685" y="6516957"/>
                </a:lnTo>
                <a:lnTo>
                  <a:pt x="10559283" y="6515965"/>
                </a:lnTo>
                <a:lnTo>
                  <a:pt x="10559782" y="6514973"/>
                </a:lnTo>
                <a:lnTo>
                  <a:pt x="10560181" y="6513881"/>
                </a:lnTo>
                <a:lnTo>
                  <a:pt x="10560280" y="6513285"/>
                </a:lnTo>
                <a:lnTo>
                  <a:pt x="10560480" y="6512789"/>
                </a:lnTo>
                <a:lnTo>
                  <a:pt x="10560679" y="6511698"/>
                </a:lnTo>
                <a:lnTo>
                  <a:pt x="10560679" y="6511102"/>
                </a:lnTo>
                <a:lnTo>
                  <a:pt x="10560679" y="6510606"/>
                </a:lnTo>
                <a:lnTo>
                  <a:pt x="10560679" y="6509117"/>
                </a:lnTo>
                <a:lnTo>
                  <a:pt x="10560579" y="6508522"/>
                </a:lnTo>
                <a:lnTo>
                  <a:pt x="10560480" y="6507926"/>
                </a:lnTo>
                <a:lnTo>
                  <a:pt x="10560181" y="6506835"/>
                </a:lnTo>
                <a:lnTo>
                  <a:pt x="10559782" y="6505644"/>
                </a:lnTo>
                <a:lnTo>
                  <a:pt x="10538746" y="6457511"/>
                </a:lnTo>
                <a:lnTo>
                  <a:pt x="10517710" y="6409478"/>
                </a:lnTo>
                <a:lnTo>
                  <a:pt x="10496674" y="6361444"/>
                </a:lnTo>
                <a:lnTo>
                  <a:pt x="10475638" y="6313411"/>
                </a:lnTo>
                <a:lnTo>
                  <a:pt x="10475039" y="6312319"/>
                </a:lnTo>
                <a:lnTo>
                  <a:pt x="10474541" y="6311327"/>
                </a:lnTo>
                <a:lnTo>
                  <a:pt x="10473943" y="6310235"/>
                </a:lnTo>
                <a:lnTo>
                  <a:pt x="10473245" y="6309243"/>
                </a:lnTo>
                <a:lnTo>
                  <a:pt x="10472547" y="6308350"/>
                </a:lnTo>
                <a:lnTo>
                  <a:pt x="10471849" y="6307556"/>
                </a:lnTo>
                <a:lnTo>
                  <a:pt x="10471052" y="6306762"/>
                </a:lnTo>
                <a:lnTo>
                  <a:pt x="10470154" y="6306166"/>
                </a:lnTo>
                <a:lnTo>
                  <a:pt x="10469257" y="6305472"/>
                </a:lnTo>
                <a:lnTo>
                  <a:pt x="10468260" y="6304876"/>
                </a:lnTo>
                <a:lnTo>
                  <a:pt x="10467263" y="6304380"/>
                </a:lnTo>
                <a:lnTo>
                  <a:pt x="10466266" y="6303983"/>
                </a:lnTo>
                <a:lnTo>
                  <a:pt x="10465768" y="6303884"/>
                </a:lnTo>
                <a:lnTo>
                  <a:pt x="10465070" y="6303685"/>
                </a:lnTo>
                <a:lnTo>
                  <a:pt x="10463873" y="6303487"/>
                </a:lnTo>
                <a:lnTo>
                  <a:pt x="10462677" y="6303387"/>
                </a:lnTo>
                <a:lnTo>
                  <a:pt x="10461381" y="6303288"/>
                </a:lnTo>
                <a:close/>
                <a:moveTo>
                  <a:pt x="9997064" y="6303288"/>
                </a:moveTo>
                <a:lnTo>
                  <a:pt x="9995877" y="6303387"/>
                </a:lnTo>
                <a:lnTo>
                  <a:pt x="9995284" y="6303487"/>
                </a:lnTo>
                <a:lnTo>
                  <a:pt x="9994691" y="6303586"/>
                </a:lnTo>
                <a:lnTo>
                  <a:pt x="9993504" y="6303884"/>
                </a:lnTo>
                <a:lnTo>
                  <a:pt x="9992317" y="6304281"/>
                </a:lnTo>
                <a:lnTo>
                  <a:pt x="9991723" y="6304578"/>
                </a:lnTo>
                <a:lnTo>
                  <a:pt x="9991229" y="6304876"/>
                </a:lnTo>
                <a:lnTo>
                  <a:pt x="9990240" y="6305571"/>
                </a:lnTo>
                <a:lnTo>
                  <a:pt x="9989350" y="6306266"/>
                </a:lnTo>
                <a:lnTo>
                  <a:pt x="9988460" y="6307059"/>
                </a:lnTo>
                <a:lnTo>
                  <a:pt x="9987668" y="6307853"/>
                </a:lnTo>
                <a:lnTo>
                  <a:pt x="9986877" y="6308846"/>
                </a:lnTo>
                <a:lnTo>
                  <a:pt x="9986284" y="6309739"/>
                </a:lnTo>
                <a:lnTo>
                  <a:pt x="9985987" y="6310235"/>
                </a:lnTo>
                <a:lnTo>
                  <a:pt x="9985789" y="6310930"/>
                </a:lnTo>
                <a:lnTo>
                  <a:pt x="9985591" y="6311426"/>
                </a:lnTo>
                <a:lnTo>
                  <a:pt x="9985393" y="6311922"/>
                </a:lnTo>
                <a:lnTo>
                  <a:pt x="9985196" y="6312518"/>
                </a:lnTo>
                <a:lnTo>
                  <a:pt x="9985097" y="6313014"/>
                </a:lnTo>
                <a:lnTo>
                  <a:pt x="9984998" y="6313609"/>
                </a:lnTo>
                <a:lnTo>
                  <a:pt x="9984899" y="6314106"/>
                </a:lnTo>
                <a:lnTo>
                  <a:pt x="9984800" y="6315297"/>
                </a:lnTo>
                <a:lnTo>
                  <a:pt x="9984899" y="6316884"/>
                </a:lnTo>
                <a:lnTo>
                  <a:pt x="9984998" y="6317480"/>
                </a:lnTo>
                <a:lnTo>
                  <a:pt x="9985097" y="6318175"/>
                </a:lnTo>
                <a:lnTo>
                  <a:pt x="9985492" y="6319465"/>
                </a:lnTo>
                <a:lnTo>
                  <a:pt x="9985690" y="6320159"/>
                </a:lnTo>
                <a:lnTo>
                  <a:pt x="9985987" y="6320755"/>
                </a:lnTo>
                <a:lnTo>
                  <a:pt x="10006757" y="6368590"/>
                </a:lnTo>
                <a:lnTo>
                  <a:pt x="10027527" y="6416425"/>
                </a:lnTo>
                <a:lnTo>
                  <a:pt x="10048396" y="6464260"/>
                </a:lnTo>
                <a:lnTo>
                  <a:pt x="10069266" y="6512095"/>
                </a:lnTo>
                <a:lnTo>
                  <a:pt x="10069661" y="6513186"/>
                </a:lnTo>
                <a:lnTo>
                  <a:pt x="10070255" y="6514278"/>
                </a:lnTo>
                <a:lnTo>
                  <a:pt x="10070848" y="6515370"/>
                </a:lnTo>
                <a:lnTo>
                  <a:pt x="10071441" y="6516263"/>
                </a:lnTo>
                <a:lnTo>
                  <a:pt x="10072134" y="6517156"/>
                </a:lnTo>
                <a:lnTo>
                  <a:pt x="10072826" y="6517950"/>
                </a:lnTo>
                <a:lnTo>
                  <a:pt x="10073222" y="6518347"/>
                </a:lnTo>
                <a:lnTo>
                  <a:pt x="10073716" y="6518744"/>
                </a:lnTo>
                <a:lnTo>
                  <a:pt x="10074606" y="6519438"/>
                </a:lnTo>
                <a:lnTo>
                  <a:pt x="10075497" y="6520034"/>
                </a:lnTo>
                <a:lnTo>
                  <a:pt x="10076387" y="6520629"/>
                </a:lnTo>
                <a:lnTo>
                  <a:pt x="10077376" y="6521126"/>
                </a:lnTo>
                <a:lnTo>
                  <a:pt x="10078464" y="6521523"/>
                </a:lnTo>
                <a:lnTo>
                  <a:pt x="10079057" y="6521721"/>
                </a:lnTo>
                <a:lnTo>
                  <a:pt x="10079651" y="6521820"/>
                </a:lnTo>
                <a:lnTo>
                  <a:pt x="10080244" y="6521920"/>
                </a:lnTo>
                <a:lnTo>
                  <a:pt x="10080837" y="6522019"/>
                </a:lnTo>
                <a:lnTo>
                  <a:pt x="10082024" y="6522217"/>
                </a:lnTo>
                <a:lnTo>
                  <a:pt x="10083310" y="6522217"/>
                </a:lnTo>
                <a:lnTo>
                  <a:pt x="10084596" y="6522217"/>
                </a:lnTo>
                <a:lnTo>
                  <a:pt x="10085882" y="6522217"/>
                </a:lnTo>
                <a:lnTo>
                  <a:pt x="10087069" y="6522019"/>
                </a:lnTo>
                <a:lnTo>
                  <a:pt x="10087662" y="6521920"/>
                </a:lnTo>
                <a:lnTo>
                  <a:pt x="10088255" y="6521820"/>
                </a:lnTo>
                <a:lnTo>
                  <a:pt x="10089442" y="6521523"/>
                </a:lnTo>
                <a:lnTo>
                  <a:pt x="10090431" y="6521126"/>
                </a:lnTo>
                <a:lnTo>
                  <a:pt x="10091420" y="6520629"/>
                </a:lnTo>
                <a:lnTo>
                  <a:pt x="10092409" y="6520034"/>
                </a:lnTo>
                <a:lnTo>
                  <a:pt x="10093201" y="6519438"/>
                </a:lnTo>
                <a:lnTo>
                  <a:pt x="10093695" y="6519041"/>
                </a:lnTo>
                <a:lnTo>
                  <a:pt x="10094190" y="6518744"/>
                </a:lnTo>
                <a:lnTo>
                  <a:pt x="10094981" y="6517950"/>
                </a:lnTo>
                <a:lnTo>
                  <a:pt x="10095673" y="6517156"/>
                </a:lnTo>
                <a:lnTo>
                  <a:pt x="10096069" y="6516759"/>
                </a:lnTo>
                <a:lnTo>
                  <a:pt x="10096366" y="6516263"/>
                </a:lnTo>
                <a:lnTo>
                  <a:pt x="10096959" y="6515370"/>
                </a:lnTo>
                <a:lnTo>
                  <a:pt x="10097355" y="6514873"/>
                </a:lnTo>
                <a:lnTo>
                  <a:pt x="10097651" y="6514278"/>
                </a:lnTo>
                <a:lnTo>
                  <a:pt x="10098146" y="6513186"/>
                </a:lnTo>
                <a:lnTo>
                  <a:pt x="10098739" y="6512095"/>
                </a:lnTo>
                <a:lnTo>
                  <a:pt x="10119609" y="6463962"/>
                </a:lnTo>
                <a:lnTo>
                  <a:pt x="10140478" y="6415929"/>
                </a:lnTo>
                <a:lnTo>
                  <a:pt x="10161347" y="6367895"/>
                </a:lnTo>
                <a:lnTo>
                  <a:pt x="10182216" y="6319862"/>
                </a:lnTo>
                <a:lnTo>
                  <a:pt x="10182414" y="6319266"/>
                </a:lnTo>
                <a:lnTo>
                  <a:pt x="10182611" y="6318770"/>
                </a:lnTo>
                <a:lnTo>
                  <a:pt x="10182710" y="6318175"/>
                </a:lnTo>
                <a:lnTo>
                  <a:pt x="10182908" y="6317579"/>
                </a:lnTo>
                <a:lnTo>
                  <a:pt x="10183007" y="6316388"/>
                </a:lnTo>
                <a:lnTo>
                  <a:pt x="10183106" y="6314999"/>
                </a:lnTo>
                <a:lnTo>
                  <a:pt x="10183007" y="6313808"/>
                </a:lnTo>
                <a:lnTo>
                  <a:pt x="10182908" y="6312716"/>
                </a:lnTo>
                <a:lnTo>
                  <a:pt x="10182611" y="6311625"/>
                </a:lnTo>
                <a:lnTo>
                  <a:pt x="10182216" y="6310632"/>
                </a:lnTo>
                <a:lnTo>
                  <a:pt x="10181919" y="6310037"/>
                </a:lnTo>
                <a:lnTo>
                  <a:pt x="10181721" y="6309541"/>
                </a:lnTo>
                <a:lnTo>
                  <a:pt x="10181425" y="6309044"/>
                </a:lnTo>
                <a:lnTo>
                  <a:pt x="10181128" y="6308548"/>
                </a:lnTo>
                <a:lnTo>
                  <a:pt x="10180436" y="6307754"/>
                </a:lnTo>
                <a:lnTo>
                  <a:pt x="10179644" y="6306861"/>
                </a:lnTo>
                <a:lnTo>
                  <a:pt x="10179249" y="6306464"/>
                </a:lnTo>
                <a:lnTo>
                  <a:pt x="10178754" y="6306166"/>
                </a:lnTo>
                <a:lnTo>
                  <a:pt x="10178359" y="6305769"/>
                </a:lnTo>
                <a:lnTo>
                  <a:pt x="10177864" y="6305472"/>
                </a:lnTo>
                <a:lnTo>
                  <a:pt x="10176875" y="6304777"/>
                </a:lnTo>
                <a:lnTo>
                  <a:pt x="10175886" y="6304281"/>
                </a:lnTo>
                <a:lnTo>
                  <a:pt x="10174699" y="6303884"/>
                </a:lnTo>
                <a:lnTo>
                  <a:pt x="10174106" y="6303685"/>
                </a:lnTo>
                <a:lnTo>
                  <a:pt x="10173512" y="6303586"/>
                </a:lnTo>
                <a:lnTo>
                  <a:pt x="10172919" y="6303487"/>
                </a:lnTo>
                <a:lnTo>
                  <a:pt x="10172325" y="6303387"/>
                </a:lnTo>
                <a:lnTo>
                  <a:pt x="10171138" y="6303288"/>
                </a:lnTo>
                <a:lnTo>
                  <a:pt x="10170149" y="6303387"/>
                </a:lnTo>
                <a:lnTo>
                  <a:pt x="10169556" y="6303387"/>
                </a:lnTo>
                <a:lnTo>
                  <a:pt x="10169061" y="6303487"/>
                </a:lnTo>
                <a:lnTo>
                  <a:pt x="10168072" y="6303784"/>
                </a:lnTo>
                <a:lnTo>
                  <a:pt x="10167182" y="6304082"/>
                </a:lnTo>
                <a:lnTo>
                  <a:pt x="10166292" y="6304380"/>
                </a:lnTo>
                <a:lnTo>
                  <a:pt x="10165501" y="6304876"/>
                </a:lnTo>
                <a:lnTo>
                  <a:pt x="10164611" y="6305472"/>
                </a:lnTo>
                <a:lnTo>
                  <a:pt x="10163819" y="6306067"/>
                </a:lnTo>
                <a:lnTo>
                  <a:pt x="10163028" y="6306662"/>
                </a:lnTo>
                <a:lnTo>
                  <a:pt x="10162336" y="6307357"/>
                </a:lnTo>
                <a:lnTo>
                  <a:pt x="10161742" y="6308052"/>
                </a:lnTo>
                <a:lnTo>
                  <a:pt x="10161149" y="6308747"/>
                </a:lnTo>
                <a:lnTo>
                  <a:pt x="10160556" y="6309541"/>
                </a:lnTo>
                <a:lnTo>
                  <a:pt x="10160061" y="6310235"/>
                </a:lnTo>
                <a:lnTo>
                  <a:pt x="10159072" y="6311922"/>
                </a:lnTo>
                <a:lnTo>
                  <a:pt x="10140379" y="6356482"/>
                </a:lnTo>
                <a:lnTo>
                  <a:pt x="10121686" y="6401141"/>
                </a:lnTo>
                <a:lnTo>
                  <a:pt x="10102893" y="6445900"/>
                </a:lnTo>
                <a:lnTo>
                  <a:pt x="10084299" y="6490559"/>
                </a:lnTo>
                <a:lnTo>
                  <a:pt x="10065606" y="6445999"/>
                </a:lnTo>
                <a:lnTo>
                  <a:pt x="10046913" y="6401439"/>
                </a:lnTo>
                <a:lnTo>
                  <a:pt x="10028319" y="6356978"/>
                </a:lnTo>
                <a:lnTo>
                  <a:pt x="10009724" y="6312518"/>
                </a:lnTo>
                <a:lnTo>
                  <a:pt x="10009329" y="6311625"/>
                </a:lnTo>
                <a:lnTo>
                  <a:pt x="10008834" y="6310731"/>
                </a:lnTo>
                <a:lnTo>
                  <a:pt x="10008340" y="6309739"/>
                </a:lnTo>
                <a:lnTo>
                  <a:pt x="10007746" y="6308846"/>
                </a:lnTo>
                <a:lnTo>
                  <a:pt x="10007054" y="6308052"/>
                </a:lnTo>
                <a:lnTo>
                  <a:pt x="10006361" y="6307357"/>
                </a:lnTo>
                <a:lnTo>
                  <a:pt x="10005669" y="6306662"/>
                </a:lnTo>
                <a:lnTo>
                  <a:pt x="10004977" y="6305968"/>
                </a:lnTo>
                <a:lnTo>
                  <a:pt x="10004186" y="6305472"/>
                </a:lnTo>
                <a:lnTo>
                  <a:pt x="10003295" y="6304876"/>
                </a:lnTo>
                <a:lnTo>
                  <a:pt x="10002306" y="6304380"/>
                </a:lnTo>
                <a:lnTo>
                  <a:pt x="10001416" y="6303983"/>
                </a:lnTo>
                <a:lnTo>
                  <a:pt x="10000427" y="6303685"/>
                </a:lnTo>
                <a:lnTo>
                  <a:pt x="9999339" y="6303487"/>
                </a:lnTo>
                <a:lnTo>
                  <a:pt x="9998251" y="6303387"/>
                </a:lnTo>
                <a:close/>
                <a:moveTo>
                  <a:pt x="10825614" y="6301701"/>
                </a:moveTo>
                <a:lnTo>
                  <a:pt x="10821846" y="6301800"/>
                </a:lnTo>
                <a:lnTo>
                  <a:pt x="10818078" y="6301998"/>
                </a:lnTo>
                <a:lnTo>
                  <a:pt x="10814410" y="6302295"/>
                </a:lnTo>
                <a:lnTo>
                  <a:pt x="10810741" y="6302790"/>
                </a:lnTo>
                <a:lnTo>
                  <a:pt x="10803800" y="6304177"/>
                </a:lnTo>
                <a:lnTo>
                  <a:pt x="10797256" y="6306157"/>
                </a:lnTo>
                <a:lnTo>
                  <a:pt x="10794083" y="6307246"/>
                </a:lnTo>
                <a:lnTo>
                  <a:pt x="10791009" y="6308435"/>
                </a:lnTo>
                <a:lnTo>
                  <a:pt x="10788035" y="6309821"/>
                </a:lnTo>
                <a:lnTo>
                  <a:pt x="10785060" y="6311306"/>
                </a:lnTo>
                <a:lnTo>
                  <a:pt x="10782383" y="6312890"/>
                </a:lnTo>
                <a:lnTo>
                  <a:pt x="10779706" y="6314574"/>
                </a:lnTo>
                <a:lnTo>
                  <a:pt x="10774748" y="6318336"/>
                </a:lnTo>
                <a:lnTo>
                  <a:pt x="10770187" y="6322396"/>
                </a:lnTo>
                <a:lnTo>
                  <a:pt x="10768204" y="6324575"/>
                </a:lnTo>
                <a:lnTo>
                  <a:pt x="10766320" y="6326852"/>
                </a:lnTo>
                <a:lnTo>
                  <a:pt x="10762850" y="6331605"/>
                </a:lnTo>
                <a:lnTo>
                  <a:pt x="10759975" y="6336754"/>
                </a:lnTo>
                <a:lnTo>
                  <a:pt x="10758785" y="6339527"/>
                </a:lnTo>
                <a:lnTo>
                  <a:pt x="10757694" y="6342200"/>
                </a:lnTo>
                <a:lnTo>
                  <a:pt x="10756802" y="6345072"/>
                </a:lnTo>
                <a:lnTo>
                  <a:pt x="10756108" y="6348042"/>
                </a:lnTo>
                <a:lnTo>
                  <a:pt x="10755513" y="6350914"/>
                </a:lnTo>
                <a:lnTo>
                  <a:pt x="10755017" y="6353983"/>
                </a:lnTo>
                <a:lnTo>
                  <a:pt x="10754620" y="6360222"/>
                </a:lnTo>
                <a:lnTo>
                  <a:pt x="10754620" y="6360816"/>
                </a:lnTo>
                <a:lnTo>
                  <a:pt x="10754720" y="6363984"/>
                </a:lnTo>
                <a:lnTo>
                  <a:pt x="10754918" y="6367153"/>
                </a:lnTo>
                <a:lnTo>
                  <a:pt x="10755314" y="6370223"/>
                </a:lnTo>
                <a:lnTo>
                  <a:pt x="10755810" y="6373094"/>
                </a:lnTo>
                <a:lnTo>
                  <a:pt x="10756405" y="6375966"/>
                </a:lnTo>
                <a:lnTo>
                  <a:pt x="10757099" y="6378639"/>
                </a:lnTo>
                <a:lnTo>
                  <a:pt x="10758983" y="6383788"/>
                </a:lnTo>
                <a:lnTo>
                  <a:pt x="10760173" y="6386264"/>
                </a:lnTo>
                <a:lnTo>
                  <a:pt x="10761462" y="6388541"/>
                </a:lnTo>
                <a:lnTo>
                  <a:pt x="10762949" y="6390918"/>
                </a:lnTo>
                <a:lnTo>
                  <a:pt x="10764437" y="6392997"/>
                </a:lnTo>
                <a:lnTo>
                  <a:pt x="10766221" y="6395076"/>
                </a:lnTo>
                <a:lnTo>
                  <a:pt x="10768105" y="6397156"/>
                </a:lnTo>
                <a:lnTo>
                  <a:pt x="10770088" y="6399037"/>
                </a:lnTo>
                <a:lnTo>
                  <a:pt x="10772270" y="6400919"/>
                </a:lnTo>
                <a:lnTo>
                  <a:pt x="10774550" y="6402701"/>
                </a:lnTo>
                <a:lnTo>
                  <a:pt x="10777029" y="6404384"/>
                </a:lnTo>
                <a:lnTo>
                  <a:pt x="10779607" y="6406068"/>
                </a:lnTo>
                <a:lnTo>
                  <a:pt x="10782383" y="6407652"/>
                </a:lnTo>
                <a:lnTo>
                  <a:pt x="10785259" y="6409236"/>
                </a:lnTo>
                <a:lnTo>
                  <a:pt x="10788332" y="6410622"/>
                </a:lnTo>
                <a:lnTo>
                  <a:pt x="10794876" y="6413494"/>
                </a:lnTo>
                <a:lnTo>
                  <a:pt x="10802115" y="6415970"/>
                </a:lnTo>
                <a:lnTo>
                  <a:pt x="10805783" y="6417158"/>
                </a:lnTo>
                <a:lnTo>
                  <a:pt x="10809749" y="6418445"/>
                </a:lnTo>
                <a:lnTo>
                  <a:pt x="10818177" y="6420623"/>
                </a:lnTo>
                <a:lnTo>
                  <a:pt x="10822639" y="6421614"/>
                </a:lnTo>
                <a:lnTo>
                  <a:pt x="10827200" y="6422604"/>
                </a:lnTo>
                <a:lnTo>
                  <a:pt x="10835331" y="6424485"/>
                </a:lnTo>
                <a:lnTo>
                  <a:pt x="10842668" y="6426367"/>
                </a:lnTo>
                <a:lnTo>
                  <a:pt x="10849212" y="6428248"/>
                </a:lnTo>
                <a:lnTo>
                  <a:pt x="10855161" y="6430228"/>
                </a:lnTo>
                <a:lnTo>
                  <a:pt x="10860317" y="6432308"/>
                </a:lnTo>
                <a:lnTo>
                  <a:pt x="10864978" y="6434486"/>
                </a:lnTo>
                <a:lnTo>
                  <a:pt x="10868944" y="6436764"/>
                </a:lnTo>
                <a:lnTo>
                  <a:pt x="10872414" y="6439239"/>
                </a:lnTo>
                <a:lnTo>
                  <a:pt x="10875190" y="6441616"/>
                </a:lnTo>
                <a:lnTo>
                  <a:pt x="10876479" y="6442903"/>
                </a:lnTo>
                <a:lnTo>
                  <a:pt x="10877669" y="6444190"/>
                </a:lnTo>
                <a:lnTo>
                  <a:pt x="10879553" y="6447062"/>
                </a:lnTo>
                <a:lnTo>
                  <a:pt x="10880346" y="6448448"/>
                </a:lnTo>
                <a:lnTo>
                  <a:pt x="10880941" y="6450032"/>
                </a:lnTo>
                <a:lnTo>
                  <a:pt x="10882032" y="6453102"/>
                </a:lnTo>
                <a:lnTo>
                  <a:pt x="10882924" y="6456369"/>
                </a:lnTo>
                <a:lnTo>
                  <a:pt x="10883321" y="6459736"/>
                </a:lnTo>
                <a:lnTo>
                  <a:pt x="10883420" y="6463400"/>
                </a:lnTo>
                <a:lnTo>
                  <a:pt x="10883420" y="6463994"/>
                </a:lnTo>
                <a:lnTo>
                  <a:pt x="10883222" y="6467955"/>
                </a:lnTo>
                <a:lnTo>
                  <a:pt x="10882924" y="6469836"/>
                </a:lnTo>
                <a:lnTo>
                  <a:pt x="10882627" y="6471717"/>
                </a:lnTo>
                <a:lnTo>
                  <a:pt x="10881437" y="6475183"/>
                </a:lnTo>
                <a:lnTo>
                  <a:pt x="10879950" y="6478649"/>
                </a:lnTo>
                <a:lnTo>
                  <a:pt x="10878165" y="6481817"/>
                </a:lnTo>
                <a:lnTo>
                  <a:pt x="10876975" y="6483402"/>
                </a:lnTo>
                <a:lnTo>
                  <a:pt x="10875785" y="6484887"/>
                </a:lnTo>
                <a:lnTo>
                  <a:pt x="10873207" y="6487660"/>
                </a:lnTo>
                <a:lnTo>
                  <a:pt x="10870233" y="6490234"/>
                </a:lnTo>
                <a:lnTo>
                  <a:pt x="10866861" y="6492412"/>
                </a:lnTo>
                <a:lnTo>
                  <a:pt x="10863292" y="6494591"/>
                </a:lnTo>
                <a:lnTo>
                  <a:pt x="10859227" y="6496274"/>
                </a:lnTo>
                <a:lnTo>
                  <a:pt x="10857244" y="6497066"/>
                </a:lnTo>
                <a:lnTo>
                  <a:pt x="10854963" y="6497759"/>
                </a:lnTo>
                <a:lnTo>
                  <a:pt x="10850402" y="6498948"/>
                </a:lnTo>
                <a:lnTo>
                  <a:pt x="10845643" y="6499839"/>
                </a:lnTo>
                <a:lnTo>
                  <a:pt x="10840487" y="6500334"/>
                </a:lnTo>
                <a:lnTo>
                  <a:pt x="10835232" y="6500532"/>
                </a:lnTo>
                <a:lnTo>
                  <a:pt x="10830175" y="6500433"/>
                </a:lnTo>
                <a:lnTo>
                  <a:pt x="10825217" y="6500136"/>
                </a:lnTo>
                <a:lnTo>
                  <a:pt x="10820458" y="6499641"/>
                </a:lnTo>
                <a:lnTo>
                  <a:pt x="10815798" y="6498948"/>
                </a:lnTo>
                <a:lnTo>
                  <a:pt x="10811336" y="6498156"/>
                </a:lnTo>
                <a:lnTo>
                  <a:pt x="10806973" y="6496967"/>
                </a:lnTo>
                <a:lnTo>
                  <a:pt x="10802610" y="6495680"/>
                </a:lnTo>
                <a:lnTo>
                  <a:pt x="10798446" y="6494195"/>
                </a:lnTo>
                <a:lnTo>
                  <a:pt x="10794282" y="6492511"/>
                </a:lnTo>
                <a:lnTo>
                  <a:pt x="10790216" y="6490630"/>
                </a:lnTo>
                <a:lnTo>
                  <a:pt x="10786349" y="6488551"/>
                </a:lnTo>
                <a:lnTo>
                  <a:pt x="10782383" y="6486273"/>
                </a:lnTo>
                <a:lnTo>
                  <a:pt x="10778516" y="6483798"/>
                </a:lnTo>
                <a:lnTo>
                  <a:pt x="10774649" y="6481025"/>
                </a:lnTo>
                <a:lnTo>
                  <a:pt x="10770881" y="6478154"/>
                </a:lnTo>
                <a:lnTo>
                  <a:pt x="10767014" y="6475084"/>
                </a:lnTo>
                <a:lnTo>
                  <a:pt x="10765626" y="6473995"/>
                </a:lnTo>
                <a:lnTo>
                  <a:pt x="10764734" y="6473500"/>
                </a:lnTo>
                <a:lnTo>
                  <a:pt x="10763842" y="6473104"/>
                </a:lnTo>
                <a:lnTo>
                  <a:pt x="10762850" y="6472807"/>
                </a:lnTo>
                <a:lnTo>
                  <a:pt x="10761859" y="6472510"/>
                </a:lnTo>
                <a:lnTo>
                  <a:pt x="10759578" y="6472312"/>
                </a:lnTo>
                <a:lnTo>
                  <a:pt x="10758388" y="6472411"/>
                </a:lnTo>
                <a:lnTo>
                  <a:pt x="10757198" y="6472609"/>
                </a:lnTo>
                <a:lnTo>
                  <a:pt x="10755017" y="6473203"/>
                </a:lnTo>
                <a:lnTo>
                  <a:pt x="10753034" y="6474292"/>
                </a:lnTo>
                <a:lnTo>
                  <a:pt x="10751348" y="6475678"/>
                </a:lnTo>
                <a:lnTo>
                  <a:pt x="10749861" y="6477560"/>
                </a:lnTo>
                <a:lnTo>
                  <a:pt x="10748770" y="6479540"/>
                </a:lnTo>
                <a:lnTo>
                  <a:pt x="10748076" y="6481718"/>
                </a:lnTo>
                <a:lnTo>
                  <a:pt x="10747878" y="6484293"/>
                </a:lnTo>
                <a:lnTo>
                  <a:pt x="10747977" y="6485679"/>
                </a:lnTo>
                <a:lnTo>
                  <a:pt x="10748175" y="6487065"/>
                </a:lnTo>
                <a:lnTo>
                  <a:pt x="10748572" y="6488452"/>
                </a:lnTo>
                <a:lnTo>
                  <a:pt x="10749068" y="6489640"/>
                </a:lnTo>
                <a:lnTo>
                  <a:pt x="10749762" y="6490729"/>
                </a:lnTo>
                <a:lnTo>
                  <a:pt x="10750654" y="6491719"/>
                </a:lnTo>
                <a:lnTo>
                  <a:pt x="10752538" y="6493502"/>
                </a:lnTo>
                <a:lnTo>
                  <a:pt x="10757000" y="6496868"/>
                </a:lnTo>
                <a:lnTo>
                  <a:pt x="10761660" y="6500136"/>
                </a:lnTo>
                <a:lnTo>
                  <a:pt x="10766320" y="6503107"/>
                </a:lnTo>
                <a:lnTo>
                  <a:pt x="10771080" y="6505978"/>
                </a:lnTo>
                <a:lnTo>
                  <a:pt x="10775839" y="6508454"/>
                </a:lnTo>
                <a:lnTo>
                  <a:pt x="10780698" y="6510929"/>
                </a:lnTo>
                <a:lnTo>
                  <a:pt x="10785556" y="6513008"/>
                </a:lnTo>
                <a:lnTo>
                  <a:pt x="10790514" y="6514989"/>
                </a:lnTo>
                <a:lnTo>
                  <a:pt x="10795670" y="6516672"/>
                </a:lnTo>
                <a:lnTo>
                  <a:pt x="10800826" y="6518058"/>
                </a:lnTo>
                <a:lnTo>
                  <a:pt x="10806279" y="6519346"/>
                </a:lnTo>
                <a:lnTo>
                  <a:pt x="10811633" y="6520435"/>
                </a:lnTo>
                <a:lnTo>
                  <a:pt x="10817186" y="6521227"/>
                </a:lnTo>
                <a:lnTo>
                  <a:pt x="10822738" y="6521722"/>
                </a:lnTo>
                <a:lnTo>
                  <a:pt x="10828489" y="6522118"/>
                </a:lnTo>
                <a:lnTo>
                  <a:pt x="10834339" y="6522217"/>
                </a:lnTo>
                <a:lnTo>
                  <a:pt x="10842272" y="6521920"/>
                </a:lnTo>
                <a:lnTo>
                  <a:pt x="10846039" y="6521623"/>
                </a:lnTo>
                <a:lnTo>
                  <a:pt x="10849807" y="6521128"/>
                </a:lnTo>
                <a:lnTo>
                  <a:pt x="10853476" y="6520534"/>
                </a:lnTo>
                <a:lnTo>
                  <a:pt x="10857144" y="6519841"/>
                </a:lnTo>
                <a:lnTo>
                  <a:pt x="10860516" y="6518851"/>
                </a:lnTo>
                <a:lnTo>
                  <a:pt x="10863986" y="6517860"/>
                </a:lnTo>
                <a:lnTo>
                  <a:pt x="10867258" y="6516771"/>
                </a:lnTo>
                <a:lnTo>
                  <a:pt x="10870431" y="6515583"/>
                </a:lnTo>
                <a:lnTo>
                  <a:pt x="10876479" y="6512711"/>
                </a:lnTo>
                <a:lnTo>
                  <a:pt x="10879355" y="6511127"/>
                </a:lnTo>
                <a:lnTo>
                  <a:pt x="10882131" y="6509444"/>
                </a:lnTo>
                <a:lnTo>
                  <a:pt x="10884808" y="6507562"/>
                </a:lnTo>
                <a:lnTo>
                  <a:pt x="10887287" y="6505681"/>
                </a:lnTo>
                <a:lnTo>
                  <a:pt x="10889667" y="6503701"/>
                </a:lnTo>
                <a:lnTo>
                  <a:pt x="10891947" y="6501522"/>
                </a:lnTo>
                <a:lnTo>
                  <a:pt x="10894128" y="6499344"/>
                </a:lnTo>
                <a:lnTo>
                  <a:pt x="10896012" y="6496868"/>
                </a:lnTo>
                <a:lnTo>
                  <a:pt x="10899582" y="6491917"/>
                </a:lnTo>
                <a:lnTo>
                  <a:pt x="10902556" y="6486570"/>
                </a:lnTo>
                <a:lnTo>
                  <a:pt x="10904936" y="6480827"/>
                </a:lnTo>
                <a:lnTo>
                  <a:pt x="10905928" y="6477857"/>
                </a:lnTo>
                <a:lnTo>
                  <a:pt x="10906622" y="6474787"/>
                </a:lnTo>
                <a:lnTo>
                  <a:pt x="10907217" y="6471618"/>
                </a:lnTo>
                <a:lnTo>
                  <a:pt x="10907712" y="6468351"/>
                </a:lnTo>
                <a:lnTo>
                  <a:pt x="10908010" y="6464984"/>
                </a:lnTo>
                <a:lnTo>
                  <a:pt x="10908109" y="6461617"/>
                </a:lnTo>
                <a:lnTo>
                  <a:pt x="10908109" y="6461023"/>
                </a:lnTo>
                <a:lnTo>
                  <a:pt x="10908109" y="6457954"/>
                </a:lnTo>
                <a:lnTo>
                  <a:pt x="10907911" y="6454983"/>
                </a:lnTo>
                <a:lnTo>
                  <a:pt x="10907018" y="6449339"/>
                </a:lnTo>
                <a:lnTo>
                  <a:pt x="10906423" y="6446666"/>
                </a:lnTo>
                <a:lnTo>
                  <a:pt x="10905729" y="6444091"/>
                </a:lnTo>
                <a:lnTo>
                  <a:pt x="10904837" y="6441616"/>
                </a:lnTo>
                <a:lnTo>
                  <a:pt x="10903845" y="6439041"/>
                </a:lnTo>
                <a:lnTo>
                  <a:pt x="10902755" y="6436764"/>
                </a:lnTo>
                <a:lnTo>
                  <a:pt x="10901466" y="6434486"/>
                </a:lnTo>
                <a:lnTo>
                  <a:pt x="10900078" y="6432209"/>
                </a:lnTo>
                <a:lnTo>
                  <a:pt x="10898590" y="6430129"/>
                </a:lnTo>
                <a:lnTo>
                  <a:pt x="10895021" y="6426069"/>
                </a:lnTo>
                <a:lnTo>
                  <a:pt x="10893137" y="6424188"/>
                </a:lnTo>
                <a:lnTo>
                  <a:pt x="10890956" y="6422208"/>
                </a:lnTo>
                <a:lnTo>
                  <a:pt x="10886295" y="6418742"/>
                </a:lnTo>
                <a:lnTo>
                  <a:pt x="10883817" y="6416960"/>
                </a:lnTo>
                <a:lnTo>
                  <a:pt x="10881139" y="6415375"/>
                </a:lnTo>
                <a:lnTo>
                  <a:pt x="10875389" y="6412405"/>
                </a:lnTo>
                <a:lnTo>
                  <a:pt x="10869043" y="6409533"/>
                </a:lnTo>
                <a:lnTo>
                  <a:pt x="10862102" y="6407058"/>
                </a:lnTo>
                <a:lnTo>
                  <a:pt x="10854566" y="6404582"/>
                </a:lnTo>
                <a:lnTo>
                  <a:pt x="10846436" y="6402404"/>
                </a:lnTo>
                <a:lnTo>
                  <a:pt x="10837710" y="6400324"/>
                </a:lnTo>
                <a:lnTo>
                  <a:pt x="10829183" y="6398443"/>
                </a:lnTo>
                <a:lnTo>
                  <a:pt x="10821549" y="6396463"/>
                </a:lnTo>
                <a:lnTo>
                  <a:pt x="10814608" y="6394383"/>
                </a:lnTo>
                <a:lnTo>
                  <a:pt x="10811534" y="6393393"/>
                </a:lnTo>
                <a:lnTo>
                  <a:pt x="10808460" y="6392403"/>
                </a:lnTo>
                <a:lnTo>
                  <a:pt x="10803007" y="6390225"/>
                </a:lnTo>
                <a:lnTo>
                  <a:pt x="10798248" y="6388046"/>
                </a:lnTo>
                <a:lnTo>
                  <a:pt x="10794083" y="6385769"/>
                </a:lnTo>
                <a:lnTo>
                  <a:pt x="10790514" y="6383293"/>
                </a:lnTo>
                <a:lnTo>
                  <a:pt x="10788927" y="6382006"/>
                </a:lnTo>
                <a:lnTo>
                  <a:pt x="10787539" y="6380719"/>
                </a:lnTo>
                <a:lnTo>
                  <a:pt x="10784961" y="6378045"/>
                </a:lnTo>
                <a:lnTo>
                  <a:pt x="10783970" y="6376659"/>
                </a:lnTo>
                <a:lnTo>
                  <a:pt x="10783077" y="6375273"/>
                </a:lnTo>
                <a:lnTo>
                  <a:pt x="10781491" y="6372203"/>
                </a:lnTo>
                <a:lnTo>
                  <a:pt x="10780301" y="6369034"/>
                </a:lnTo>
                <a:lnTo>
                  <a:pt x="10779904" y="6367450"/>
                </a:lnTo>
                <a:lnTo>
                  <a:pt x="10779607" y="6365866"/>
                </a:lnTo>
                <a:lnTo>
                  <a:pt x="10779111" y="6362301"/>
                </a:lnTo>
                <a:lnTo>
                  <a:pt x="10779012" y="6358538"/>
                </a:lnTo>
                <a:lnTo>
                  <a:pt x="10779012" y="6357944"/>
                </a:lnTo>
                <a:lnTo>
                  <a:pt x="10779210" y="6354479"/>
                </a:lnTo>
                <a:lnTo>
                  <a:pt x="10779805" y="6351013"/>
                </a:lnTo>
                <a:lnTo>
                  <a:pt x="10780896" y="6347646"/>
                </a:lnTo>
                <a:lnTo>
                  <a:pt x="10782284" y="6344478"/>
                </a:lnTo>
                <a:lnTo>
                  <a:pt x="10783970" y="6341408"/>
                </a:lnTo>
                <a:lnTo>
                  <a:pt x="10786250" y="6338635"/>
                </a:lnTo>
                <a:lnTo>
                  <a:pt x="10788630" y="6335863"/>
                </a:lnTo>
                <a:lnTo>
                  <a:pt x="10791505" y="6333486"/>
                </a:lnTo>
                <a:lnTo>
                  <a:pt x="10794579" y="6331209"/>
                </a:lnTo>
                <a:lnTo>
                  <a:pt x="10798148" y="6329229"/>
                </a:lnTo>
                <a:lnTo>
                  <a:pt x="10801916" y="6327545"/>
                </a:lnTo>
                <a:lnTo>
                  <a:pt x="10805982" y="6326060"/>
                </a:lnTo>
                <a:lnTo>
                  <a:pt x="10810344" y="6324872"/>
                </a:lnTo>
                <a:lnTo>
                  <a:pt x="10815004" y="6324080"/>
                </a:lnTo>
                <a:lnTo>
                  <a:pt x="10819863" y="6323585"/>
                </a:lnTo>
                <a:lnTo>
                  <a:pt x="10825019" y="6323386"/>
                </a:lnTo>
                <a:lnTo>
                  <a:pt x="10832455" y="6323684"/>
                </a:lnTo>
                <a:lnTo>
                  <a:pt x="10836025" y="6323981"/>
                </a:lnTo>
                <a:lnTo>
                  <a:pt x="10839694" y="6324476"/>
                </a:lnTo>
                <a:lnTo>
                  <a:pt x="10846833" y="6325763"/>
                </a:lnTo>
                <a:lnTo>
                  <a:pt x="10850204" y="6326753"/>
                </a:lnTo>
                <a:lnTo>
                  <a:pt x="10853674" y="6327842"/>
                </a:lnTo>
                <a:lnTo>
                  <a:pt x="10857144" y="6329031"/>
                </a:lnTo>
                <a:lnTo>
                  <a:pt x="10860516" y="6330318"/>
                </a:lnTo>
                <a:lnTo>
                  <a:pt x="10863986" y="6332001"/>
                </a:lnTo>
                <a:lnTo>
                  <a:pt x="10867357" y="6333585"/>
                </a:lnTo>
                <a:lnTo>
                  <a:pt x="10874100" y="6337546"/>
                </a:lnTo>
                <a:lnTo>
                  <a:pt x="10880941" y="6342002"/>
                </a:lnTo>
                <a:lnTo>
                  <a:pt x="10882627" y="6343091"/>
                </a:lnTo>
                <a:lnTo>
                  <a:pt x="10884312" y="6343784"/>
                </a:lnTo>
                <a:lnTo>
                  <a:pt x="10885998" y="6344181"/>
                </a:lnTo>
                <a:lnTo>
                  <a:pt x="10888080" y="6344280"/>
                </a:lnTo>
                <a:lnTo>
                  <a:pt x="10889270" y="6344181"/>
                </a:lnTo>
                <a:lnTo>
                  <a:pt x="10890361" y="6343982"/>
                </a:lnTo>
                <a:lnTo>
                  <a:pt x="10892641" y="6343388"/>
                </a:lnTo>
                <a:lnTo>
                  <a:pt x="10894624" y="6342200"/>
                </a:lnTo>
                <a:lnTo>
                  <a:pt x="10896310" y="6340814"/>
                </a:lnTo>
                <a:lnTo>
                  <a:pt x="10897797" y="6339131"/>
                </a:lnTo>
                <a:lnTo>
                  <a:pt x="10898888" y="6337051"/>
                </a:lnTo>
                <a:lnTo>
                  <a:pt x="10899582" y="6334972"/>
                </a:lnTo>
                <a:lnTo>
                  <a:pt x="10899780" y="6332595"/>
                </a:lnTo>
                <a:lnTo>
                  <a:pt x="10899681" y="6330912"/>
                </a:lnTo>
                <a:lnTo>
                  <a:pt x="10899284" y="6329328"/>
                </a:lnTo>
                <a:lnTo>
                  <a:pt x="10898789" y="6327941"/>
                </a:lnTo>
                <a:lnTo>
                  <a:pt x="10898095" y="6326654"/>
                </a:lnTo>
                <a:lnTo>
                  <a:pt x="10896310" y="6324476"/>
                </a:lnTo>
                <a:lnTo>
                  <a:pt x="10894525" y="6322792"/>
                </a:lnTo>
                <a:lnTo>
                  <a:pt x="10890757" y="6320218"/>
                </a:lnTo>
                <a:lnTo>
                  <a:pt x="10886989" y="6317841"/>
                </a:lnTo>
                <a:lnTo>
                  <a:pt x="10883321" y="6315564"/>
                </a:lnTo>
                <a:lnTo>
                  <a:pt x="10879454" y="6313584"/>
                </a:lnTo>
                <a:lnTo>
                  <a:pt x="10871522" y="6309920"/>
                </a:lnTo>
                <a:lnTo>
                  <a:pt x="10863391" y="6306949"/>
                </a:lnTo>
                <a:lnTo>
                  <a:pt x="10859127" y="6305761"/>
                </a:lnTo>
                <a:lnTo>
                  <a:pt x="10854765" y="6304573"/>
                </a:lnTo>
                <a:lnTo>
                  <a:pt x="10850204" y="6303682"/>
                </a:lnTo>
                <a:lnTo>
                  <a:pt x="10845643" y="6302989"/>
                </a:lnTo>
                <a:lnTo>
                  <a:pt x="10840883" y="6302394"/>
                </a:lnTo>
                <a:lnTo>
                  <a:pt x="10835926" y="6301998"/>
                </a:lnTo>
                <a:lnTo>
                  <a:pt x="10830869" y="6301800"/>
                </a:lnTo>
                <a:close/>
                <a:moveTo>
                  <a:pt x="11842418" y="6112915"/>
                </a:moveTo>
                <a:lnTo>
                  <a:pt x="11839604" y="6113228"/>
                </a:lnTo>
                <a:lnTo>
                  <a:pt x="11838145" y="6113541"/>
                </a:lnTo>
                <a:lnTo>
                  <a:pt x="11836894" y="6114062"/>
                </a:lnTo>
                <a:lnTo>
                  <a:pt x="11834497" y="6115312"/>
                </a:lnTo>
                <a:lnTo>
                  <a:pt x="11832309" y="6117188"/>
                </a:lnTo>
                <a:lnTo>
                  <a:pt x="11831371" y="6118126"/>
                </a:lnTo>
                <a:lnTo>
                  <a:pt x="11830641" y="6119273"/>
                </a:lnTo>
                <a:lnTo>
                  <a:pt x="11829912" y="6120419"/>
                </a:lnTo>
                <a:lnTo>
                  <a:pt x="11829286" y="6121565"/>
                </a:lnTo>
                <a:lnTo>
                  <a:pt x="11828452" y="6124379"/>
                </a:lnTo>
                <a:lnTo>
                  <a:pt x="11828244" y="6127193"/>
                </a:lnTo>
                <a:lnTo>
                  <a:pt x="11828452" y="6130111"/>
                </a:lnTo>
                <a:lnTo>
                  <a:pt x="11828869" y="6131466"/>
                </a:lnTo>
                <a:lnTo>
                  <a:pt x="11829286" y="6132717"/>
                </a:lnTo>
                <a:lnTo>
                  <a:pt x="11830641" y="6135218"/>
                </a:lnTo>
                <a:lnTo>
                  <a:pt x="11832309" y="6137302"/>
                </a:lnTo>
                <a:lnTo>
                  <a:pt x="11833351" y="6138240"/>
                </a:lnTo>
                <a:lnTo>
                  <a:pt x="11834497" y="6139074"/>
                </a:lnTo>
                <a:lnTo>
                  <a:pt x="11835644" y="6139804"/>
                </a:lnTo>
                <a:lnTo>
                  <a:pt x="11836894" y="6140429"/>
                </a:lnTo>
                <a:lnTo>
                  <a:pt x="11839604" y="6141263"/>
                </a:lnTo>
                <a:lnTo>
                  <a:pt x="11842418" y="6141471"/>
                </a:lnTo>
                <a:lnTo>
                  <a:pt x="11845336" y="6141263"/>
                </a:lnTo>
                <a:lnTo>
                  <a:pt x="11846691" y="6140846"/>
                </a:lnTo>
                <a:lnTo>
                  <a:pt x="11847941" y="6140429"/>
                </a:lnTo>
                <a:lnTo>
                  <a:pt x="11850443" y="6139074"/>
                </a:lnTo>
                <a:lnTo>
                  <a:pt x="11852527" y="6137302"/>
                </a:lnTo>
                <a:lnTo>
                  <a:pt x="11853465" y="6136260"/>
                </a:lnTo>
                <a:lnTo>
                  <a:pt x="11854299" y="6135218"/>
                </a:lnTo>
                <a:lnTo>
                  <a:pt x="11855028" y="6134072"/>
                </a:lnTo>
                <a:lnTo>
                  <a:pt x="11855654" y="6132717"/>
                </a:lnTo>
                <a:lnTo>
                  <a:pt x="11856487" y="6130111"/>
                </a:lnTo>
                <a:lnTo>
                  <a:pt x="11856800" y="6127193"/>
                </a:lnTo>
                <a:lnTo>
                  <a:pt x="11856487" y="6124379"/>
                </a:lnTo>
                <a:lnTo>
                  <a:pt x="11856175" y="6123024"/>
                </a:lnTo>
                <a:lnTo>
                  <a:pt x="11855654" y="6121565"/>
                </a:lnTo>
                <a:lnTo>
                  <a:pt x="11854299" y="6119273"/>
                </a:lnTo>
                <a:lnTo>
                  <a:pt x="11852527" y="6117188"/>
                </a:lnTo>
                <a:lnTo>
                  <a:pt x="11851589" y="6116146"/>
                </a:lnTo>
                <a:lnTo>
                  <a:pt x="11850443" y="6115312"/>
                </a:lnTo>
                <a:lnTo>
                  <a:pt x="11849192" y="6114687"/>
                </a:lnTo>
                <a:lnTo>
                  <a:pt x="11847941" y="6114062"/>
                </a:lnTo>
                <a:lnTo>
                  <a:pt x="11845336" y="6113228"/>
                </a:lnTo>
                <a:close/>
                <a:moveTo>
                  <a:pt x="11550768" y="5922542"/>
                </a:moveTo>
                <a:lnTo>
                  <a:pt x="11548197" y="5922741"/>
                </a:lnTo>
                <a:lnTo>
                  <a:pt x="11545922" y="5923237"/>
                </a:lnTo>
                <a:lnTo>
                  <a:pt x="11543944" y="5924229"/>
                </a:lnTo>
                <a:lnTo>
                  <a:pt x="11542856" y="5924726"/>
                </a:lnTo>
                <a:lnTo>
                  <a:pt x="11541966" y="5925321"/>
                </a:lnTo>
                <a:lnTo>
                  <a:pt x="11540383" y="5926810"/>
                </a:lnTo>
                <a:lnTo>
                  <a:pt x="11538899" y="5928497"/>
                </a:lnTo>
                <a:lnTo>
                  <a:pt x="11537614" y="5930482"/>
                </a:lnTo>
                <a:lnTo>
                  <a:pt x="11536625" y="5932665"/>
                </a:lnTo>
                <a:lnTo>
                  <a:pt x="11515854" y="5980500"/>
                </a:lnTo>
                <a:lnTo>
                  <a:pt x="11495084" y="6028335"/>
                </a:lnTo>
                <a:lnTo>
                  <a:pt x="11474314" y="6076170"/>
                </a:lnTo>
                <a:lnTo>
                  <a:pt x="11453544" y="6124005"/>
                </a:lnTo>
                <a:lnTo>
                  <a:pt x="11452950" y="6125295"/>
                </a:lnTo>
                <a:lnTo>
                  <a:pt x="11452555" y="6126585"/>
                </a:lnTo>
                <a:lnTo>
                  <a:pt x="11452258" y="6127875"/>
                </a:lnTo>
                <a:lnTo>
                  <a:pt x="11452258" y="6129463"/>
                </a:lnTo>
                <a:lnTo>
                  <a:pt x="11452555" y="6131745"/>
                </a:lnTo>
                <a:lnTo>
                  <a:pt x="11453247" y="6133929"/>
                </a:lnTo>
                <a:lnTo>
                  <a:pt x="11454335" y="6135914"/>
                </a:lnTo>
                <a:lnTo>
                  <a:pt x="11455819" y="6137700"/>
                </a:lnTo>
                <a:lnTo>
                  <a:pt x="11457698" y="6139288"/>
                </a:lnTo>
                <a:lnTo>
                  <a:pt x="11459775" y="6140479"/>
                </a:lnTo>
                <a:lnTo>
                  <a:pt x="11460863" y="6140876"/>
                </a:lnTo>
                <a:lnTo>
                  <a:pt x="11462050" y="6141174"/>
                </a:lnTo>
                <a:lnTo>
                  <a:pt x="11464621" y="6141471"/>
                </a:lnTo>
                <a:lnTo>
                  <a:pt x="11466797" y="6141273"/>
                </a:lnTo>
                <a:lnTo>
                  <a:pt x="11468874" y="6140777"/>
                </a:lnTo>
                <a:lnTo>
                  <a:pt x="11470654" y="6139883"/>
                </a:lnTo>
                <a:lnTo>
                  <a:pt x="11472336" y="6138692"/>
                </a:lnTo>
                <a:lnTo>
                  <a:pt x="11473918" y="6137402"/>
                </a:lnTo>
                <a:lnTo>
                  <a:pt x="11475204" y="6135914"/>
                </a:lnTo>
                <a:lnTo>
                  <a:pt x="11476292" y="6134127"/>
                </a:lnTo>
                <a:lnTo>
                  <a:pt x="11477182" y="6132242"/>
                </a:lnTo>
                <a:lnTo>
                  <a:pt x="11495777" y="6087682"/>
                </a:lnTo>
                <a:lnTo>
                  <a:pt x="11514470" y="6043221"/>
                </a:lnTo>
                <a:lnTo>
                  <a:pt x="11532965" y="5998661"/>
                </a:lnTo>
                <a:lnTo>
                  <a:pt x="11551658" y="5954201"/>
                </a:lnTo>
                <a:lnTo>
                  <a:pt x="11570351" y="5998761"/>
                </a:lnTo>
                <a:lnTo>
                  <a:pt x="11589045" y="6043519"/>
                </a:lnTo>
                <a:lnTo>
                  <a:pt x="11607738" y="6088178"/>
                </a:lnTo>
                <a:lnTo>
                  <a:pt x="11626530" y="6132837"/>
                </a:lnTo>
                <a:lnTo>
                  <a:pt x="11627420" y="6134425"/>
                </a:lnTo>
                <a:lnTo>
                  <a:pt x="11628508" y="6136013"/>
                </a:lnTo>
                <a:lnTo>
                  <a:pt x="11629794" y="6137402"/>
                </a:lnTo>
                <a:lnTo>
                  <a:pt x="11631277" y="6138692"/>
                </a:lnTo>
                <a:lnTo>
                  <a:pt x="11632860" y="6139883"/>
                </a:lnTo>
                <a:lnTo>
                  <a:pt x="11634640" y="6140677"/>
                </a:lnTo>
                <a:lnTo>
                  <a:pt x="11636519" y="6141273"/>
                </a:lnTo>
                <a:lnTo>
                  <a:pt x="11638498" y="6141471"/>
                </a:lnTo>
                <a:lnTo>
                  <a:pt x="11641069" y="6141174"/>
                </a:lnTo>
                <a:lnTo>
                  <a:pt x="11643245" y="6140479"/>
                </a:lnTo>
                <a:lnTo>
                  <a:pt x="11645421" y="6139387"/>
                </a:lnTo>
                <a:lnTo>
                  <a:pt x="11647102" y="6137899"/>
                </a:lnTo>
                <a:lnTo>
                  <a:pt x="11648487" y="6136112"/>
                </a:lnTo>
                <a:lnTo>
                  <a:pt x="11649575" y="6134227"/>
                </a:lnTo>
                <a:lnTo>
                  <a:pt x="11650366" y="6132043"/>
                </a:lnTo>
                <a:lnTo>
                  <a:pt x="11650564" y="6130952"/>
                </a:lnTo>
                <a:lnTo>
                  <a:pt x="11650564" y="6129761"/>
                </a:lnTo>
                <a:lnTo>
                  <a:pt x="11650366" y="6127180"/>
                </a:lnTo>
                <a:lnTo>
                  <a:pt x="11649575" y="6124898"/>
                </a:lnTo>
                <a:lnTo>
                  <a:pt x="11628706" y="6076765"/>
                </a:lnTo>
                <a:lnTo>
                  <a:pt x="11607837" y="6028732"/>
                </a:lnTo>
                <a:lnTo>
                  <a:pt x="11586968" y="5980698"/>
                </a:lnTo>
                <a:lnTo>
                  <a:pt x="11566197" y="5932665"/>
                </a:lnTo>
                <a:lnTo>
                  <a:pt x="11565109" y="5930482"/>
                </a:lnTo>
                <a:lnTo>
                  <a:pt x="11563725" y="5928497"/>
                </a:lnTo>
                <a:lnTo>
                  <a:pt x="11562340" y="5926810"/>
                </a:lnTo>
                <a:lnTo>
                  <a:pt x="11560758" y="5925321"/>
                </a:lnTo>
                <a:lnTo>
                  <a:pt x="11558878" y="5924229"/>
                </a:lnTo>
                <a:lnTo>
                  <a:pt x="11556801" y="5923237"/>
                </a:lnTo>
                <a:lnTo>
                  <a:pt x="11554625" y="5922741"/>
                </a:lnTo>
                <a:lnTo>
                  <a:pt x="11552054" y="5922542"/>
                </a:lnTo>
                <a:close/>
                <a:moveTo>
                  <a:pt x="10836870" y="5922542"/>
                </a:moveTo>
                <a:lnTo>
                  <a:pt x="10834397" y="5922741"/>
                </a:lnTo>
                <a:lnTo>
                  <a:pt x="10832123" y="5923237"/>
                </a:lnTo>
                <a:lnTo>
                  <a:pt x="10829947" y="5924229"/>
                </a:lnTo>
                <a:lnTo>
                  <a:pt x="10829057" y="5924726"/>
                </a:lnTo>
                <a:lnTo>
                  <a:pt x="10828166" y="5925321"/>
                </a:lnTo>
                <a:lnTo>
                  <a:pt x="10826386" y="5926810"/>
                </a:lnTo>
                <a:lnTo>
                  <a:pt x="10825001" y="5928497"/>
                </a:lnTo>
                <a:lnTo>
                  <a:pt x="10823815" y="5930482"/>
                </a:lnTo>
                <a:lnTo>
                  <a:pt x="10822826" y="5932665"/>
                </a:lnTo>
                <a:lnTo>
                  <a:pt x="10801956" y="5980500"/>
                </a:lnTo>
                <a:lnTo>
                  <a:pt x="10781087" y="6028335"/>
                </a:lnTo>
                <a:lnTo>
                  <a:pt x="10760317" y="6076170"/>
                </a:lnTo>
                <a:lnTo>
                  <a:pt x="10739547" y="6124005"/>
                </a:lnTo>
                <a:lnTo>
                  <a:pt x="10739052" y="6125295"/>
                </a:lnTo>
                <a:lnTo>
                  <a:pt x="10738657" y="6126585"/>
                </a:lnTo>
                <a:lnTo>
                  <a:pt x="10738459" y="6127875"/>
                </a:lnTo>
                <a:lnTo>
                  <a:pt x="10738360" y="6129463"/>
                </a:lnTo>
                <a:lnTo>
                  <a:pt x="10738657" y="6131745"/>
                </a:lnTo>
                <a:lnTo>
                  <a:pt x="10739349" y="6133929"/>
                </a:lnTo>
                <a:lnTo>
                  <a:pt x="10740437" y="6135914"/>
                </a:lnTo>
                <a:lnTo>
                  <a:pt x="10742020" y="6137700"/>
                </a:lnTo>
                <a:lnTo>
                  <a:pt x="10743800" y="6139288"/>
                </a:lnTo>
                <a:lnTo>
                  <a:pt x="10745976" y="6140479"/>
                </a:lnTo>
                <a:lnTo>
                  <a:pt x="10747064" y="6140876"/>
                </a:lnTo>
                <a:lnTo>
                  <a:pt x="10748251" y="6141174"/>
                </a:lnTo>
                <a:lnTo>
                  <a:pt x="10750624" y="6141471"/>
                </a:lnTo>
                <a:lnTo>
                  <a:pt x="10752899" y="6141273"/>
                </a:lnTo>
                <a:lnTo>
                  <a:pt x="10754976" y="6140777"/>
                </a:lnTo>
                <a:lnTo>
                  <a:pt x="10756855" y="6139883"/>
                </a:lnTo>
                <a:lnTo>
                  <a:pt x="10758537" y="6138692"/>
                </a:lnTo>
                <a:lnTo>
                  <a:pt x="10760020" y="6137402"/>
                </a:lnTo>
                <a:lnTo>
                  <a:pt x="10761405" y="6135914"/>
                </a:lnTo>
                <a:lnTo>
                  <a:pt x="10762493" y="6134127"/>
                </a:lnTo>
                <a:lnTo>
                  <a:pt x="10763383" y="6132242"/>
                </a:lnTo>
                <a:lnTo>
                  <a:pt x="10781977" y="6087682"/>
                </a:lnTo>
                <a:lnTo>
                  <a:pt x="10800572" y="6043221"/>
                </a:lnTo>
                <a:lnTo>
                  <a:pt x="10819166" y="5998661"/>
                </a:lnTo>
                <a:lnTo>
                  <a:pt x="10837859" y="5954201"/>
                </a:lnTo>
                <a:lnTo>
                  <a:pt x="10856453" y="5998761"/>
                </a:lnTo>
                <a:lnTo>
                  <a:pt x="10875246" y="6043519"/>
                </a:lnTo>
                <a:lnTo>
                  <a:pt x="10893939" y="6088178"/>
                </a:lnTo>
                <a:lnTo>
                  <a:pt x="10912632" y="6132837"/>
                </a:lnTo>
                <a:lnTo>
                  <a:pt x="10913621" y="6134425"/>
                </a:lnTo>
                <a:lnTo>
                  <a:pt x="10914709" y="6136013"/>
                </a:lnTo>
                <a:lnTo>
                  <a:pt x="10915995" y="6137402"/>
                </a:lnTo>
                <a:lnTo>
                  <a:pt x="10917379" y="6138692"/>
                </a:lnTo>
                <a:lnTo>
                  <a:pt x="10919061" y="6139883"/>
                </a:lnTo>
                <a:lnTo>
                  <a:pt x="10920742" y="6140677"/>
                </a:lnTo>
                <a:lnTo>
                  <a:pt x="10922621" y="6141273"/>
                </a:lnTo>
                <a:lnTo>
                  <a:pt x="10924698" y="6141471"/>
                </a:lnTo>
                <a:lnTo>
                  <a:pt x="10927171" y="6141174"/>
                </a:lnTo>
                <a:lnTo>
                  <a:pt x="10929446" y="6140479"/>
                </a:lnTo>
                <a:lnTo>
                  <a:pt x="10931424" y="6139387"/>
                </a:lnTo>
                <a:lnTo>
                  <a:pt x="10933204" y="6137899"/>
                </a:lnTo>
                <a:lnTo>
                  <a:pt x="10934688" y="6136112"/>
                </a:lnTo>
                <a:lnTo>
                  <a:pt x="10935776" y="6134227"/>
                </a:lnTo>
                <a:lnTo>
                  <a:pt x="10936468" y="6132043"/>
                </a:lnTo>
                <a:lnTo>
                  <a:pt x="10936666" y="6130952"/>
                </a:lnTo>
                <a:lnTo>
                  <a:pt x="10936666" y="6129761"/>
                </a:lnTo>
                <a:lnTo>
                  <a:pt x="10936468" y="6127180"/>
                </a:lnTo>
                <a:lnTo>
                  <a:pt x="10935776" y="6124898"/>
                </a:lnTo>
                <a:lnTo>
                  <a:pt x="10914907" y="6076765"/>
                </a:lnTo>
                <a:lnTo>
                  <a:pt x="10894038" y="6028732"/>
                </a:lnTo>
                <a:lnTo>
                  <a:pt x="10873169" y="5980698"/>
                </a:lnTo>
                <a:lnTo>
                  <a:pt x="10852398" y="5932665"/>
                </a:lnTo>
                <a:lnTo>
                  <a:pt x="10851211" y="5930482"/>
                </a:lnTo>
                <a:lnTo>
                  <a:pt x="10849926" y="5928497"/>
                </a:lnTo>
                <a:lnTo>
                  <a:pt x="10848541" y="5926810"/>
                </a:lnTo>
                <a:lnTo>
                  <a:pt x="10846860" y="5925321"/>
                </a:lnTo>
                <a:lnTo>
                  <a:pt x="10844980" y="5924229"/>
                </a:lnTo>
                <a:lnTo>
                  <a:pt x="10843002" y="5923237"/>
                </a:lnTo>
                <a:lnTo>
                  <a:pt x="10840629" y="5922741"/>
                </a:lnTo>
                <a:lnTo>
                  <a:pt x="10838156" y="5922542"/>
                </a:lnTo>
                <a:close/>
                <a:moveTo>
                  <a:pt x="10458789" y="5922542"/>
                </a:moveTo>
                <a:lnTo>
                  <a:pt x="10457593" y="5922741"/>
                </a:lnTo>
                <a:lnTo>
                  <a:pt x="10456994" y="5922840"/>
                </a:lnTo>
                <a:lnTo>
                  <a:pt x="10456396" y="5922939"/>
                </a:lnTo>
                <a:lnTo>
                  <a:pt x="10455200" y="5923237"/>
                </a:lnTo>
                <a:lnTo>
                  <a:pt x="10454103" y="5923634"/>
                </a:lnTo>
                <a:lnTo>
                  <a:pt x="10453106" y="5924229"/>
                </a:lnTo>
                <a:lnTo>
                  <a:pt x="10452209" y="5924726"/>
                </a:lnTo>
                <a:lnTo>
                  <a:pt x="10451312" y="5925321"/>
                </a:lnTo>
                <a:lnTo>
                  <a:pt x="10450414" y="5926016"/>
                </a:lnTo>
                <a:lnTo>
                  <a:pt x="10449517" y="5926810"/>
                </a:lnTo>
                <a:lnTo>
                  <a:pt x="10448819" y="5927604"/>
                </a:lnTo>
                <a:lnTo>
                  <a:pt x="10448121" y="5928497"/>
                </a:lnTo>
                <a:lnTo>
                  <a:pt x="10447523" y="5929390"/>
                </a:lnTo>
                <a:lnTo>
                  <a:pt x="10446925" y="5930482"/>
                </a:lnTo>
                <a:lnTo>
                  <a:pt x="10446327" y="5931573"/>
                </a:lnTo>
                <a:lnTo>
                  <a:pt x="10445928" y="5932665"/>
                </a:lnTo>
                <a:lnTo>
                  <a:pt x="10424892" y="5980500"/>
                </a:lnTo>
                <a:lnTo>
                  <a:pt x="10403856" y="6028335"/>
                </a:lnTo>
                <a:lnTo>
                  <a:pt x="10382920" y="6076170"/>
                </a:lnTo>
                <a:lnTo>
                  <a:pt x="10361983" y="6124005"/>
                </a:lnTo>
                <a:lnTo>
                  <a:pt x="10361684" y="6124600"/>
                </a:lnTo>
                <a:lnTo>
                  <a:pt x="10361485" y="6125295"/>
                </a:lnTo>
                <a:lnTo>
                  <a:pt x="10361285" y="6125890"/>
                </a:lnTo>
                <a:lnTo>
                  <a:pt x="10361086" y="6126585"/>
                </a:lnTo>
                <a:lnTo>
                  <a:pt x="10360986" y="6127180"/>
                </a:lnTo>
                <a:lnTo>
                  <a:pt x="10360887" y="6127875"/>
                </a:lnTo>
                <a:lnTo>
                  <a:pt x="10360787" y="6128768"/>
                </a:lnTo>
                <a:lnTo>
                  <a:pt x="10360787" y="6129463"/>
                </a:lnTo>
                <a:lnTo>
                  <a:pt x="10360887" y="6130654"/>
                </a:lnTo>
                <a:lnTo>
                  <a:pt x="10361086" y="6131745"/>
                </a:lnTo>
                <a:lnTo>
                  <a:pt x="10361385" y="6132837"/>
                </a:lnTo>
                <a:lnTo>
                  <a:pt x="10361784" y="6133929"/>
                </a:lnTo>
                <a:lnTo>
                  <a:pt x="10361983" y="6134524"/>
                </a:lnTo>
                <a:lnTo>
                  <a:pt x="10362282" y="6135020"/>
                </a:lnTo>
                <a:lnTo>
                  <a:pt x="10362881" y="6135914"/>
                </a:lnTo>
                <a:lnTo>
                  <a:pt x="10363678" y="6136906"/>
                </a:lnTo>
                <a:lnTo>
                  <a:pt x="10364476" y="6137700"/>
                </a:lnTo>
                <a:lnTo>
                  <a:pt x="10365373" y="6138494"/>
                </a:lnTo>
                <a:lnTo>
                  <a:pt x="10366270" y="6139288"/>
                </a:lnTo>
                <a:lnTo>
                  <a:pt x="10367267" y="6139883"/>
                </a:lnTo>
                <a:lnTo>
                  <a:pt x="10367865" y="6140181"/>
                </a:lnTo>
                <a:lnTo>
                  <a:pt x="10368464" y="6140479"/>
                </a:lnTo>
                <a:lnTo>
                  <a:pt x="10369560" y="6140876"/>
                </a:lnTo>
                <a:lnTo>
                  <a:pt x="10370757" y="6141174"/>
                </a:lnTo>
                <a:lnTo>
                  <a:pt x="10371953" y="6141372"/>
                </a:lnTo>
                <a:lnTo>
                  <a:pt x="10373149" y="6141471"/>
                </a:lnTo>
                <a:lnTo>
                  <a:pt x="10374445" y="6141372"/>
                </a:lnTo>
                <a:lnTo>
                  <a:pt x="10375442" y="6141273"/>
                </a:lnTo>
                <a:lnTo>
                  <a:pt x="10376041" y="6141174"/>
                </a:lnTo>
                <a:lnTo>
                  <a:pt x="10376539" y="6141074"/>
                </a:lnTo>
                <a:lnTo>
                  <a:pt x="10377038" y="6140876"/>
                </a:lnTo>
                <a:lnTo>
                  <a:pt x="10377536" y="6140777"/>
                </a:lnTo>
                <a:lnTo>
                  <a:pt x="10378433" y="6140380"/>
                </a:lnTo>
                <a:lnTo>
                  <a:pt x="10379430" y="6139983"/>
                </a:lnTo>
                <a:lnTo>
                  <a:pt x="10379829" y="6139685"/>
                </a:lnTo>
                <a:lnTo>
                  <a:pt x="10380328" y="6139387"/>
                </a:lnTo>
                <a:lnTo>
                  <a:pt x="10381125" y="6138792"/>
                </a:lnTo>
                <a:lnTo>
                  <a:pt x="10381823" y="6138097"/>
                </a:lnTo>
                <a:lnTo>
                  <a:pt x="10382621" y="6137402"/>
                </a:lnTo>
                <a:lnTo>
                  <a:pt x="10383219" y="6136708"/>
                </a:lnTo>
                <a:lnTo>
                  <a:pt x="10384016" y="6135914"/>
                </a:lnTo>
                <a:lnTo>
                  <a:pt x="10384515" y="6135020"/>
                </a:lnTo>
                <a:lnTo>
                  <a:pt x="10385013" y="6134127"/>
                </a:lnTo>
                <a:lnTo>
                  <a:pt x="10385512" y="6133135"/>
                </a:lnTo>
                <a:lnTo>
                  <a:pt x="10385911" y="6132242"/>
                </a:lnTo>
                <a:lnTo>
                  <a:pt x="10404654" y="6087682"/>
                </a:lnTo>
                <a:lnTo>
                  <a:pt x="10423397" y="6043221"/>
                </a:lnTo>
                <a:lnTo>
                  <a:pt x="10442239" y="5998661"/>
                </a:lnTo>
                <a:lnTo>
                  <a:pt x="10461082" y="5954201"/>
                </a:lnTo>
                <a:lnTo>
                  <a:pt x="10479825" y="5998761"/>
                </a:lnTo>
                <a:lnTo>
                  <a:pt x="10498767" y="6043519"/>
                </a:lnTo>
                <a:lnTo>
                  <a:pt x="10517610" y="6088178"/>
                </a:lnTo>
                <a:lnTo>
                  <a:pt x="10536453" y="6132837"/>
                </a:lnTo>
                <a:lnTo>
                  <a:pt x="10537450" y="6134524"/>
                </a:lnTo>
                <a:lnTo>
                  <a:pt x="10537948" y="6135219"/>
                </a:lnTo>
                <a:lnTo>
                  <a:pt x="10538546" y="6136013"/>
                </a:lnTo>
                <a:lnTo>
                  <a:pt x="10539144" y="6136708"/>
                </a:lnTo>
                <a:lnTo>
                  <a:pt x="10539842" y="6137402"/>
                </a:lnTo>
                <a:lnTo>
                  <a:pt x="10540540" y="6138097"/>
                </a:lnTo>
                <a:lnTo>
                  <a:pt x="10541238" y="6138692"/>
                </a:lnTo>
                <a:lnTo>
                  <a:pt x="10542036" y="6139387"/>
                </a:lnTo>
                <a:lnTo>
                  <a:pt x="10542933" y="6139883"/>
                </a:lnTo>
                <a:lnTo>
                  <a:pt x="10543332" y="6140082"/>
                </a:lnTo>
                <a:lnTo>
                  <a:pt x="10543731" y="6140380"/>
                </a:lnTo>
                <a:lnTo>
                  <a:pt x="10544229" y="6140578"/>
                </a:lnTo>
                <a:lnTo>
                  <a:pt x="10544628" y="6140677"/>
                </a:lnTo>
                <a:lnTo>
                  <a:pt x="10545126" y="6140876"/>
                </a:lnTo>
                <a:lnTo>
                  <a:pt x="10545625" y="6141074"/>
                </a:lnTo>
                <a:lnTo>
                  <a:pt x="10546522" y="6141273"/>
                </a:lnTo>
                <a:lnTo>
                  <a:pt x="10547619" y="6141372"/>
                </a:lnTo>
                <a:lnTo>
                  <a:pt x="10548616" y="6141471"/>
                </a:lnTo>
                <a:lnTo>
                  <a:pt x="10549812" y="6141372"/>
                </a:lnTo>
                <a:lnTo>
                  <a:pt x="10551008" y="6141174"/>
                </a:lnTo>
                <a:lnTo>
                  <a:pt x="10551607" y="6141074"/>
                </a:lnTo>
                <a:lnTo>
                  <a:pt x="10552205" y="6140876"/>
                </a:lnTo>
                <a:lnTo>
                  <a:pt x="10553401" y="6140479"/>
                </a:lnTo>
                <a:lnTo>
                  <a:pt x="10554398" y="6139983"/>
                </a:lnTo>
                <a:lnTo>
                  <a:pt x="10554897" y="6139685"/>
                </a:lnTo>
                <a:lnTo>
                  <a:pt x="10555395" y="6139387"/>
                </a:lnTo>
                <a:lnTo>
                  <a:pt x="10556292" y="6138593"/>
                </a:lnTo>
                <a:lnTo>
                  <a:pt x="10557190" y="6137899"/>
                </a:lnTo>
                <a:lnTo>
                  <a:pt x="10557987" y="6137105"/>
                </a:lnTo>
                <a:lnTo>
                  <a:pt x="10558386" y="6136608"/>
                </a:lnTo>
                <a:lnTo>
                  <a:pt x="10558685" y="6136211"/>
                </a:lnTo>
                <a:lnTo>
                  <a:pt x="10559283" y="6135219"/>
                </a:lnTo>
                <a:lnTo>
                  <a:pt x="10559782" y="6134227"/>
                </a:lnTo>
                <a:lnTo>
                  <a:pt x="10560181" y="6133135"/>
                </a:lnTo>
                <a:lnTo>
                  <a:pt x="10560280" y="6132539"/>
                </a:lnTo>
                <a:lnTo>
                  <a:pt x="10560480" y="6132043"/>
                </a:lnTo>
                <a:lnTo>
                  <a:pt x="10560679" y="6130952"/>
                </a:lnTo>
                <a:lnTo>
                  <a:pt x="10560679" y="6130356"/>
                </a:lnTo>
                <a:lnTo>
                  <a:pt x="10560679" y="6129761"/>
                </a:lnTo>
                <a:lnTo>
                  <a:pt x="10560679" y="6128470"/>
                </a:lnTo>
                <a:lnTo>
                  <a:pt x="10560579" y="6127776"/>
                </a:lnTo>
                <a:lnTo>
                  <a:pt x="10560480" y="6127180"/>
                </a:lnTo>
                <a:lnTo>
                  <a:pt x="10560181" y="6125989"/>
                </a:lnTo>
                <a:lnTo>
                  <a:pt x="10559782" y="6124898"/>
                </a:lnTo>
                <a:lnTo>
                  <a:pt x="10538746" y="6076765"/>
                </a:lnTo>
                <a:lnTo>
                  <a:pt x="10517710" y="6028732"/>
                </a:lnTo>
                <a:lnTo>
                  <a:pt x="10496674" y="5980698"/>
                </a:lnTo>
                <a:lnTo>
                  <a:pt x="10475638" y="5932665"/>
                </a:lnTo>
                <a:lnTo>
                  <a:pt x="10475039" y="5931573"/>
                </a:lnTo>
                <a:lnTo>
                  <a:pt x="10474541" y="5930482"/>
                </a:lnTo>
                <a:lnTo>
                  <a:pt x="10473943" y="5929390"/>
                </a:lnTo>
                <a:lnTo>
                  <a:pt x="10473245" y="5928497"/>
                </a:lnTo>
                <a:lnTo>
                  <a:pt x="10472547" y="5927604"/>
                </a:lnTo>
                <a:lnTo>
                  <a:pt x="10471849" y="5926810"/>
                </a:lnTo>
                <a:lnTo>
                  <a:pt x="10471052" y="5926016"/>
                </a:lnTo>
                <a:lnTo>
                  <a:pt x="10470154" y="5925321"/>
                </a:lnTo>
                <a:lnTo>
                  <a:pt x="10469257" y="5924726"/>
                </a:lnTo>
                <a:lnTo>
                  <a:pt x="10468260" y="5924229"/>
                </a:lnTo>
                <a:lnTo>
                  <a:pt x="10467263" y="5923634"/>
                </a:lnTo>
                <a:lnTo>
                  <a:pt x="10466266" y="5923237"/>
                </a:lnTo>
                <a:lnTo>
                  <a:pt x="10465768" y="5923038"/>
                </a:lnTo>
                <a:lnTo>
                  <a:pt x="10465070" y="5922939"/>
                </a:lnTo>
                <a:lnTo>
                  <a:pt x="10463873" y="5922741"/>
                </a:lnTo>
                <a:lnTo>
                  <a:pt x="10462677" y="5922542"/>
                </a:lnTo>
                <a:lnTo>
                  <a:pt x="10461381" y="5922542"/>
                </a:lnTo>
                <a:lnTo>
                  <a:pt x="10460085" y="5922542"/>
                </a:lnTo>
                <a:close/>
                <a:moveTo>
                  <a:pt x="9997064" y="5922542"/>
                </a:moveTo>
                <a:lnTo>
                  <a:pt x="9995877" y="5922641"/>
                </a:lnTo>
                <a:lnTo>
                  <a:pt x="9995284" y="5922641"/>
                </a:lnTo>
                <a:lnTo>
                  <a:pt x="9994691" y="5922840"/>
                </a:lnTo>
                <a:lnTo>
                  <a:pt x="9994097" y="5922939"/>
                </a:lnTo>
                <a:lnTo>
                  <a:pt x="9993504" y="5923138"/>
                </a:lnTo>
                <a:lnTo>
                  <a:pt x="9992317" y="5923535"/>
                </a:lnTo>
                <a:lnTo>
                  <a:pt x="9991723" y="5923733"/>
                </a:lnTo>
                <a:lnTo>
                  <a:pt x="9991229" y="5924031"/>
                </a:lnTo>
                <a:lnTo>
                  <a:pt x="9990240" y="5924726"/>
                </a:lnTo>
                <a:lnTo>
                  <a:pt x="9989350" y="5925520"/>
                </a:lnTo>
                <a:lnTo>
                  <a:pt x="9988460" y="5926214"/>
                </a:lnTo>
                <a:lnTo>
                  <a:pt x="9987668" y="5927107"/>
                </a:lnTo>
                <a:lnTo>
                  <a:pt x="9986877" y="5928001"/>
                </a:lnTo>
                <a:lnTo>
                  <a:pt x="9986284" y="5928993"/>
                </a:lnTo>
                <a:lnTo>
                  <a:pt x="9985987" y="5929588"/>
                </a:lnTo>
                <a:lnTo>
                  <a:pt x="9985789" y="5930085"/>
                </a:lnTo>
                <a:lnTo>
                  <a:pt x="9985591" y="5930680"/>
                </a:lnTo>
                <a:lnTo>
                  <a:pt x="9985393" y="5931176"/>
                </a:lnTo>
                <a:lnTo>
                  <a:pt x="9985196" y="5931673"/>
                </a:lnTo>
                <a:lnTo>
                  <a:pt x="9985097" y="5932268"/>
                </a:lnTo>
                <a:lnTo>
                  <a:pt x="9984998" y="5932764"/>
                </a:lnTo>
                <a:lnTo>
                  <a:pt x="9984899" y="5933360"/>
                </a:lnTo>
                <a:lnTo>
                  <a:pt x="9984800" y="5934451"/>
                </a:lnTo>
                <a:lnTo>
                  <a:pt x="9984899" y="5936039"/>
                </a:lnTo>
                <a:lnTo>
                  <a:pt x="9984998" y="5936734"/>
                </a:lnTo>
                <a:lnTo>
                  <a:pt x="9985097" y="5937429"/>
                </a:lnTo>
                <a:lnTo>
                  <a:pt x="9985492" y="5938719"/>
                </a:lnTo>
                <a:lnTo>
                  <a:pt x="9985690" y="5939314"/>
                </a:lnTo>
                <a:lnTo>
                  <a:pt x="9985987" y="5940009"/>
                </a:lnTo>
                <a:lnTo>
                  <a:pt x="10006757" y="5987844"/>
                </a:lnTo>
                <a:lnTo>
                  <a:pt x="10027527" y="6035679"/>
                </a:lnTo>
                <a:lnTo>
                  <a:pt x="10048396" y="6083514"/>
                </a:lnTo>
                <a:lnTo>
                  <a:pt x="10069266" y="6131349"/>
                </a:lnTo>
                <a:lnTo>
                  <a:pt x="10069661" y="6132440"/>
                </a:lnTo>
                <a:lnTo>
                  <a:pt x="10070255" y="6133433"/>
                </a:lnTo>
                <a:lnTo>
                  <a:pt x="10070848" y="6134524"/>
                </a:lnTo>
                <a:lnTo>
                  <a:pt x="10071441" y="6135517"/>
                </a:lnTo>
                <a:lnTo>
                  <a:pt x="10072134" y="6136410"/>
                </a:lnTo>
                <a:lnTo>
                  <a:pt x="10072826" y="6137204"/>
                </a:lnTo>
                <a:lnTo>
                  <a:pt x="10073222" y="6137601"/>
                </a:lnTo>
                <a:lnTo>
                  <a:pt x="10073716" y="6137998"/>
                </a:lnTo>
                <a:lnTo>
                  <a:pt x="10074606" y="6138593"/>
                </a:lnTo>
                <a:lnTo>
                  <a:pt x="10075497" y="6139387"/>
                </a:lnTo>
                <a:lnTo>
                  <a:pt x="10076387" y="6139883"/>
                </a:lnTo>
                <a:lnTo>
                  <a:pt x="10077376" y="6140380"/>
                </a:lnTo>
                <a:lnTo>
                  <a:pt x="10078464" y="6140777"/>
                </a:lnTo>
                <a:lnTo>
                  <a:pt x="10079057" y="6140876"/>
                </a:lnTo>
                <a:lnTo>
                  <a:pt x="10079651" y="6141074"/>
                </a:lnTo>
                <a:lnTo>
                  <a:pt x="10080244" y="6141174"/>
                </a:lnTo>
                <a:lnTo>
                  <a:pt x="10080837" y="6141273"/>
                </a:lnTo>
                <a:lnTo>
                  <a:pt x="10082024" y="6141372"/>
                </a:lnTo>
                <a:lnTo>
                  <a:pt x="10083310" y="6141471"/>
                </a:lnTo>
                <a:lnTo>
                  <a:pt x="10084596" y="6141471"/>
                </a:lnTo>
                <a:lnTo>
                  <a:pt x="10085882" y="6141372"/>
                </a:lnTo>
                <a:lnTo>
                  <a:pt x="10087069" y="6141273"/>
                </a:lnTo>
                <a:lnTo>
                  <a:pt x="10087662" y="6141174"/>
                </a:lnTo>
                <a:lnTo>
                  <a:pt x="10088255" y="6141074"/>
                </a:lnTo>
                <a:lnTo>
                  <a:pt x="10089442" y="6140777"/>
                </a:lnTo>
                <a:lnTo>
                  <a:pt x="10090431" y="6140380"/>
                </a:lnTo>
                <a:lnTo>
                  <a:pt x="10091420" y="6139883"/>
                </a:lnTo>
                <a:lnTo>
                  <a:pt x="10092409" y="6139387"/>
                </a:lnTo>
                <a:lnTo>
                  <a:pt x="10093201" y="6138593"/>
                </a:lnTo>
                <a:lnTo>
                  <a:pt x="10093695" y="6138295"/>
                </a:lnTo>
                <a:lnTo>
                  <a:pt x="10094190" y="6137998"/>
                </a:lnTo>
                <a:lnTo>
                  <a:pt x="10094981" y="6137204"/>
                </a:lnTo>
                <a:lnTo>
                  <a:pt x="10095673" y="6136410"/>
                </a:lnTo>
                <a:lnTo>
                  <a:pt x="10096366" y="6135517"/>
                </a:lnTo>
                <a:lnTo>
                  <a:pt x="10096959" y="6134524"/>
                </a:lnTo>
                <a:lnTo>
                  <a:pt x="10097355" y="6134028"/>
                </a:lnTo>
                <a:lnTo>
                  <a:pt x="10097651" y="6133433"/>
                </a:lnTo>
                <a:lnTo>
                  <a:pt x="10098146" y="6132440"/>
                </a:lnTo>
                <a:lnTo>
                  <a:pt x="10098739" y="6131349"/>
                </a:lnTo>
                <a:lnTo>
                  <a:pt x="10119609" y="6083216"/>
                </a:lnTo>
                <a:lnTo>
                  <a:pt x="10140478" y="6035183"/>
                </a:lnTo>
                <a:lnTo>
                  <a:pt x="10161347" y="5987149"/>
                </a:lnTo>
                <a:lnTo>
                  <a:pt x="10182216" y="5939116"/>
                </a:lnTo>
                <a:lnTo>
                  <a:pt x="10182414" y="5938520"/>
                </a:lnTo>
                <a:lnTo>
                  <a:pt x="10182611" y="5938024"/>
                </a:lnTo>
                <a:lnTo>
                  <a:pt x="10182710" y="5937429"/>
                </a:lnTo>
                <a:lnTo>
                  <a:pt x="10182908" y="5936833"/>
                </a:lnTo>
                <a:lnTo>
                  <a:pt x="10183007" y="5935642"/>
                </a:lnTo>
                <a:lnTo>
                  <a:pt x="10183106" y="5934154"/>
                </a:lnTo>
                <a:lnTo>
                  <a:pt x="10183007" y="5933062"/>
                </a:lnTo>
                <a:lnTo>
                  <a:pt x="10182908" y="5931970"/>
                </a:lnTo>
                <a:lnTo>
                  <a:pt x="10182611" y="5930879"/>
                </a:lnTo>
                <a:lnTo>
                  <a:pt x="10182216" y="5929886"/>
                </a:lnTo>
                <a:lnTo>
                  <a:pt x="10181919" y="5929291"/>
                </a:lnTo>
                <a:lnTo>
                  <a:pt x="10181721" y="5928795"/>
                </a:lnTo>
                <a:lnTo>
                  <a:pt x="10181128" y="5927802"/>
                </a:lnTo>
                <a:lnTo>
                  <a:pt x="10180436" y="5926909"/>
                </a:lnTo>
                <a:lnTo>
                  <a:pt x="10179644" y="5926115"/>
                </a:lnTo>
                <a:lnTo>
                  <a:pt x="10179249" y="5925718"/>
                </a:lnTo>
                <a:lnTo>
                  <a:pt x="10178754" y="5925321"/>
                </a:lnTo>
                <a:lnTo>
                  <a:pt x="10177864" y="5924626"/>
                </a:lnTo>
                <a:lnTo>
                  <a:pt x="10176875" y="5924031"/>
                </a:lnTo>
                <a:lnTo>
                  <a:pt x="10175886" y="5923435"/>
                </a:lnTo>
                <a:lnTo>
                  <a:pt x="10174699" y="5923038"/>
                </a:lnTo>
                <a:lnTo>
                  <a:pt x="10174106" y="5922939"/>
                </a:lnTo>
                <a:lnTo>
                  <a:pt x="10173512" y="5922741"/>
                </a:lnTo>
                <a:lnTo>
                  <a:pt x="10172919" y="5922641"/>
                </a:lnTo>
                <a:lnTo>
                  <a:pt x="10172325" y="5922641"/>
                </a:lnTo>
                <a:lnTo>
                  <a:pt x="10171138" y="5922542"/>
                </a:lnTo>
                <a:lnTo>
                  <a:pt x="10170149" y="5922542"/>
                </a:lnTo>
                <a:lnTo>
                  <a:pt x="10169556" y="5922641"/>
                </a:lnTo>
                <a:lnTo>
                  <a:pt x="10169061" y="5922741"/>
                </a:lnTo>
                <a:lnTo>
                  <a:pt x="10168072" y="5922939"/>
                </a:lnTo>
                <a:lnTo>
                  <a:pt x="10167182" y="5923237"/>
                </a:lnTo>
                <a:lnTo>
                  <a:pt x="10166292" y="5923634"/>
                </a:lnTo>
                <a:lnTo>
                  <a:pt x="10165501" y="5924229"/>
                </a:lnTo>
                <a:lnTo>
                  <a:pt x="10164611" y="5924726"/>
                </a:lnTo>
                <a:lnTo>
                  <a:pt x="10163819" y="5925321"/>
                </a:lnTo>
                <a:lnTo>
                  <a:pt x="10163028" y="5925916"/>
                </a:lnTo>
                <a:lnTo>
                  <a:pt x="10162336" y="5926512"/>
                </a:lnTo>
                <a:lnTo>
                  <a:pt x="10161742" y="5927207"/>
                </a:lnTo>
                <a:lnTo>
                  <a:pt x="10161149" y="5928001"/>
                </a:lnTo>
                <a:lnTo>
                  <a:pt x="10160556" y="5928695"/>
                </a:lnTo>
                <a:lnTo>
                  <a:pt x="10160061" y="5929588"/>
                </a:lnTo>
                <a:lnTo>
                  <a:pt x="10159072" y="5931176"/>
                </a:lnTo>
                <a:lnTo>
                  <a:pt x="10140379" y="5975736"/>
                </a:lnTo>
                <a:lnTo>
                  <a:pt x="10121686" y="6020395"/>
                </a:lnTo>
                <a:lnTo>
                  <a:pt x="10102893" y="6065154"/>
                </a:lnTo>
                <a:lnTo>
                  <a:pt x="10084299" y="6109813"/>
                </a:lnTo>
                <a:lnTo>
                  <a:pt x="10065606" y="6065253"/>
                </a:lnTo>
                <a:lnTo>
                  <a:pt x="10046913" y="6020693"/>
                </a:lnTo>
                <a:lnTo>
                  <a:pt x="10028319" y="5976232"/>
                </a:lnTo>
                <a:lnTo>
                  <a:pt x="10009724" y="5931772"/>
                </a:lnTo>
                <a:lnTo>
                  <a:pt x="10009329" y="5930879"/>
                </a:lnTo>
                <a:lnTo>
                  <a:pt x="10008834" y="5929886"/>
                </a:lnTo>
                <a:lnTo>
                  <a:pt x="10008340" y="5928894"/>
                </a:lnTo>
                <a:lnTo>
                  <a:pt x="10007746" y="5928100"/>
                </a:lnTo>
                <a:lnTo>
                  <a:pt x="10007054" y="5927306"/>
                </a:lnTo>
                <a:lnTo>
                  <a:pt x="10006460" y="5926611"/>
                </a:lnTo>
                <a:lnTo>
                  <a:pt x="10005669" y="5925916"/>
                </a:lnTo>
                <a:lnTo>
                  <a:pt x="10004977" y="5925222"/>
                </a:lnTo>
                <a:lnTo>
                  <a:pt x="10004186" y="5924626"/>
                </a:lnTo>
                <a:lnTo>
                  <a:pt x="10003295" y="5924031"/>
                </a:lnTo>
                <a:lnTo>
                  <a:pt x="10002306" y="5923634"/>
                </a:lnTo>
                <a:lnTo>
                  <a:pt x="10001416" y="5923237"/>
                </a:lnTo>
                <a:lnTo>
                  <a:pt x="10000427" y="5922939"/>
                </a:lnTo>
                <a:lnTo>
                  <a:pt x="9999339" y="5922741"/>
                </a:lnTo>
                <a:lnTo>
                  <a:pt x="9998251" y="5922542"/>
                </a:lnTo>
                <a:close/>
                <a:moveTo>
                  <a:pt x="11188314" y="5920955"/>
                </a:moveTo>
                <a:lnTo>
                  <a:pt x="11184546" y="5921252"/>
                </a:lnTo>
                <a:lnTo>
                  <a:pt x="11180878" y="5921549"/>
                </a:lnTo>
                <a:lnTo>
                  <a:pt x="11177308" y="5922044"/>
                </a:lnTo>
                <a:lnTo>
                  <a:pt x="11170268" y="5923431"/>
                </a:lnTo>
                <a:lnTo>
                  <a:pt x="11163724" y="5925312"/>
                </a:lnTo>
                <a:lnTo>
                  <a:pt x="11160551" y="5926401"/>
                </a:lnTo>
                <a:lnTo>
                  <a:pt x="11157477" y="5927689"/>
                </a:lnTo>
                <a:lnTo>
                  <a:pt x="11154503" y="5928976"/>
                </a:lnTo>
                <a:lnTo>
                  <a:pt x="11151528" y="5930560"/>
                </a:lnTo>
                <a:lnTo>
                  <a:pt x="11148851" y="5932144"/>
                </a:lnTo>
                <a:lnTo>
                  <a:pt x="11146174" y="5933828"/>
                </a:lnTo>
                <a:lnTo>
                  <a:pt x="11141216" y="5937491"/>
                </a:lnTo>
                <a:lnTo>
                  <a:pt x="11136755" y="5941650"/>
                </a:lnTo>
                <a:lnTo>
                  <a:pt x="11134672" y="5943829"/>
                </a:lnTo>
                <a:lnTo>
                  <a:pt x="11132788" y="5946106"/>
                </a:lnTo>
                <a:lnTo>
                  <a:pt x="11129318" y="5950958"/>
                </a:lnTo>
                <a:lnTo>
                  <a:pt x="11126542" y="5956008"/>
                </a:lnTo>
                <a:lnTo>
                  <a:pt x="11125253" y="5958682"/>
                </a:lnTo>
                <a:lnTo>
                  <a:pt x="11124162" y="5961454"/>
                </a:lnTo>
                <a:lnTo>
                  <a:pt x="11123270" y="5964326"/>
                </a:lnTo>
                <a:lnTo>
                  <a:pt x="11122576" y="5967296"/>
                </a:lnTo>
                <a:lnTo>
                  <a:pt x="11121981" y="5970168"/>
                </a:lnTo>
                <a:lnTo>
                  <a:pt x="11121584" y="5973237"/>
                </a:lnTo>
                <a:lnTo>
                  <a:pt x="11121088" y="5979377"/>
                </a:lnTo>
                <a:lnTo>
                  <a:pt x="11121088" y="5979971"/>
                </a:lnTo>
                <a:lnTo>
                  <a:pt x="11121287" y="5983337"/>
                </a:lnTo>
                <a:lnTo>
                  <a:pt x="11121485" y="5986407"/>
                </a:lnTo>
                <a:lnTo>
                  <a:pt x="11121782" y="5989477"/>
                </a:lnTo>
                <a:lnTo>
                  <a:pt x="11122278" y="5992348"/>
                </a:lnTo>
                <a:lnTo>
                  <a:pt x="11122873" y="5995220"/>
                </a:lnTo>
                <a:lnTo>
                  <a:pt x="11123567" y="5997893"/>
                </a:lnTo>
                <a:lnTo>
                  <a:pt x="11125451" y="6003042"/>
                </a:lnTo>
                <a:lnTo>
                  <a:pt x="11126740" y="6005518"/>
                </a:lnTo>
                <a:lnTo>
                  <a:pt x="11127930" y="6007795"/>
                </a:lnTo>
                <a:lnTo>
                  <a:pt x="11129417" y="6010172"/>
                </a:lnTo>
                <a:lnTo>
                  <a:pt x="11130905" y="6012251"/>
                </a:lnTo>
                <a:lnTo>
                  <a:pt x="11132788" y="6014330"/>
                </a:lnTo>
                <a:lnTo>
                  <a:pt x="11134573" y="6016410"/>
                </a:lnTo>
                <a:lnTo>
                  <a:pt x="11136655" y="6018291"/>
                </a:lnTo>
                <a:lnTo>
                  <a:pt x="11138738" y="6020074"/>
                </a:lnTo>
                <a:lnTo>
                  <a:pt x="11141018" y="6021955"/>
                </a:lnTo>
                <a:lnTo>
                  <a:pt x="11143497" y="6023638"/>
                </a:lnTo>
                <a:lnTo>
                  <a:pt x="11146075" y="6025223"/>
                </a:lnTo>
                <a:lnTo>
                  <a:pt x="11148851" y="6026906"/>
                </a:lnTo>
                <a:lnTo>
                  <a:pt x="11151826" y="6028391"/>
                </a:lnTo>
                <a:lnTo>
                  <a:pt x="11154800" y="6029876"/>
                </a:lnTo>
                <a:lnTo>
                  <a:pt x="11161344" y="6032649"/>
                </a:lnTo>
                <a:lnTo>
                  <a:pt x="11168583" y="6035224"/>
                </a:lnTo>
                <a:lnTo>
                  <a:pt x="11172350" y="6036412"/>
                </a:lnTo>
                <a:lnTo>
                  <a:pt x="11176217" y="6037600"/>
                </a:lnTo>
                <a:lnTo>
                  <a:pt x="11184645" y="6039778"/>
                </a:lnTo>
                <a:lnTo>
                  <a:pt x="11189107" y="6040868"/>
                </a:lnTo>
                <a:lnTo>
                  <a:pt x="11193668" y="6041858"/>
                </a:lnTo>
                <a:lnTo>
                  <a:pt x="11201799" y="6043739"/>
                </a:lnTo>
                <a:lnTo>
                  <a:pt x="11209136" y="6045522"/>
                </a:lnTo>
                <a:lnTo>
                  <a:pt x="11215680" y="6047502"/>
                </a:lnTo>
                <a:lnTo>
                  <a:pt x="11221629" y="6049482"/>
                </a:lnTo>
                <a:lnTo>
                  <a:pt x="11226785" y="6051562"/>
                </a:lnTo>
                <a:lnTo>
                  <a:pt x="11231446" y="6053740"/>
                </a:lnTo>
                <a:lnTo>
                  <a:pt x="11235412" y="6056018"/>
                </a:lnTo>
                <a:lnTo>
                  <a:pt x="11238882" y="6058394"/>
                </a:lnTo>
                <a:lnTo>
                  <a:pt x="11241658" y="6060870"/>
                </a:lnTo>
                <a:lnTo>
                  <a:pt x="11242947" y="6062157"/>
                </a:lnTo>
                <a:lnTo>
                  <a:pt x="11244137" y="6063543"/>
                </a:lnTo>
                <a:lnTo>
                  <a:pt x="11246021" y="6066316"/>
                </a:lnTo>
                <a:lnTo>
                  <a:pt x="11246814" y="6067702"/>
                </a:lnTo>
                <a:lnTo>
                  <a:pt x="11247508" y="6069286"/>
                </a:lnTo>
                <a:lnTo>
                  <a:pt x="11248599" y="6072257"/>
                </a:lnTo>
                <a:lnTo>
                  <a:pt x="11249392" y="6075623"/>
                </a:lnTo>
                <a:lnTo>
                  <a:pt x="11249789" y="6078990"/>
                </a:lnTo>
                <a:lnTo>
                  <a:pt x="11249888" y="6082654"/>
                </a:lnTo>
                <a:lnTo>
                  <a:pt x="11249888" y="6083248"/>
                </a:lnTo>
                <a:lnTo>
                  <a:pt x="11249690" y="6087209"/>
                </a:lnTo>
                <a:lnTo>
                  <a:pt x="11249095" y="6090971"/>
                </a:lnTo>
                <a:lnTo>
                  <a:pt x="11247905" y="6094437"/>
                </a:lnTo>
                <a:lnTo>
                  <a:pt x="11246418" y="6097903"/>
                </a:lnTo>
                <a:lnTo>
                  <a:pt x="11244633" y="6101170"/>
                </a:lnTo>
                <a:lnTo>
                  <a:pt x="11243542" y="6102656"/>
                </a:lnTo>
                <a:lnTo>
                  <a:pt x="11242253" y="6104042"/>
                </a:lnTo>
                <a:lnTo>
                  <a:pt x="11239675" y="6106914"/>
                </a:lnTo>
                <a:lnTo>
                  <a:pt x="11236701" y="6109389"/>
                </a:lnTo>
                <a:lnTo>
                  <a:pt x="11233429" y="6111765"/>
                </a:lnTo>
                <a:lnTo>
                  <a:pt x="11229760" y="6113746"/>
                </a:lnTo>
                <a:lnTo>
                  <a:pt x="11225794" y="6115528"/>
                </a:lnTo>
                <a:lnTo>
                  <a:pt x="11223712" y="6116320"/>
                </a:lnTo>
                <a:lnTo>
                  <a:pt x="11221431" y="6116914"/>
                </a:lnTo>
                <a:lnTo>
                  <a:pt x="11216870" y="6118202"/>
                </a:lnTo>
                <a:lnTo>
                  <a:pt x="11212111" y="6119093"/>
                </a:lnTo>
                <a:lnTo>
                  <a:pt x="11206955" y="6119588"/>
                </a:lnTo>
                <a:lnTo>
                  <a:pt x="11201700" y="6119687"/>
                </a:lnTo>
                <a:lnTo>
                  <a:pt x="11196643" y="6119687"/>
                </a:lnTo>
                <a:lnTo>
                  <a:pt x="11191685" y="6119390"/>
                </a:lnTo>
                <a:lnTo>
                  <a:pt x="11186926" y="6118895"/>
                </a:lnTo>
                <a:lnTo>
                  <a:pt x="11182365" y="6118202"/>
                </a:lnTo>
                <a:lnTo>
                  <a:pt x="11177804" y="6117311"/>
                </a:lnTo>
                <a:lnTo>
                  <a:pt x="11173441" y="6116221"/>
                </a:lnTo>
                <a:lnTo>
                  <a:pt x="11169078" y="6114934"/>
                </a:lnTo>
                <a:lnTo>
                  <a:pt x="11164914" y="6113449"/>
                </a:lnTo>
                <a:lnTo>
                  <a:pt x="11160750" y="6111864"/>
                </a:lnTo>
                <a:lnTo>
                  <a:pt x="11156684" y="6109884"/>
                </a:lnTo>
                <a:lnTo>
                  <a:pt x="11152817" y="6107805"/>
                </a:lnTo>
                <a:lnTo>
                  <a:pt x="11148851" y="6105428"/>
                </a:lnTo>
                <a:lnTo>
                  <a:pt x="11144984" y="6103052"/>
                </a:lnTo>
                <a:lnTo>
                  <a:pt x="11141117" y="6100279"/>
                </a:lnTo>
                <a:lnTo>
                  <a:pt x="11137349" y="6097408"/>
                </a:lnTo>
                <a:lnTo>
                  <a:pt x="11133482" y="6094239"/>
                </a:lnTo>
                <a:lnTo>
                  <a:pt x="11132094" y="6093249"/>
                </a:lnTo>
                <a:lnTo>
                  <a:pt x="11131202" y="6092754"/>
                </a:lnTo>
                <a:lnTo>
                  <a:pt x="11130310" y="6092358"/>
                </a:lnTo>
                <a:lnTo>
                  <a:pt x="11129318" y="6092061"/>
                </a:lnTo>
                <a:lnTo>
                  <a:pt x="11128327" y="6091764"/>
                </a:lnTo>
                <a:lnTo>
                  <a:pt x="11126046" y="6091566"/>
                </a:lnTo>
                <a:lnTo>
                  <a:pt x="11124856" y="6091665"/>
                </a:lnTo>
                <a:lnTo>
                  <a:pt x="11123666" y="6091764"/>
                </a:lnTo>
                <a:lnTo>
                  <a:pt x="11121584" y="6092457"/>
                </a:lnTo>
                <a:lnTo>
                  <a:pt x="11119502" y="6093546"/>
                </a:lnTo>
                <a:lnTo>
                  <a:pt x="11117816" y="6094932"/>
                </a:lnTo>
                <a:lnTo>
                  <a:pt x="11116428" y="6096814"/>
                </a:lnTo>
                <a:lnTo>
                  <a:pt x="11115238" y="6098794"/>
                </a:lnTo>
                <a:lnTo>
                  <a:pt x="11114544" y="6101071"/>
                </a:lnTo>
                <a:lnTo>
                  <a:pt x="11114346" y="6103547"/>
                </a:lnTo>
                <a:lnTo>
                  <a:pt x="11114445" y="6104933"/>
                </a:lnTo>
                <a:lnTo>
                  <a:pt x="11114643" y="6106418"/>
                </a:lnTo>
                <a:lnTo>
                  <a:pt x="11115040" y="6107706"/>
                </a:lnTo>
                <a:lnTo>
                  <a:pt x="11115635" y="6108894"/>
                </a:lnTo>
                <a:lnTo>
                  <a:pt x="11116329" y="6109983"/>
                </a:lnTo>
                <a:lnTo>
                  <a:pt x="11117122" y="6110973"/>
                </a:lnTo>
                <a:lnTo>
                  <a:pt x="11119006" y="6112756"/>
                </a:lnTo>
                <a:lnTo>
                  <a:pt x="11123567" y="6116122"/>
                </a:lnTo>
                <a:lnTo>
                  <a:pt x="11128128" y="6119390"/>
                </a:lnTo>
                <a:lnTo>
                  <a:pt x="11132788" y="6122460"/>
                </a:lnTo>
                <a:lnTo>
                  <a:pt x="11137548" y="6125133"/>
                </a:lnTo>
                <a:lnTo>
                  <a:pt x="11142307" y="6127807"/>
                </a:lnTo>
                <a:lnTo>
                  <a:pt x="11147166" y="6130084"/>
                </a:lnTo>
                <a:lnTo>
                  <a:pt x="11152123" y="6132262"/>
                </a:lnTo>
                <a:lnTo>
                  <a:pt x="11157180" y="6134243"/>
                </a:lnTo>
                <a:lnTo>
                  <a:pt x="11162237" y="6135827"/>
                </a:lnTo>
                <a:lnTo>
                  <a:pt x="11167492" y="6137312"/>
                </a:lnTo>
                <a:lnTo>
                  <a:pt x="11172747" y="6138600"/>
                </a:lnTo>
                <a:lnTo>
                  <a:pt x="11178101" y="6139689"/>
                </a:lnTo>
                <a:lnTo>
                  <a:pt x="11183654" y="6140382"/>
                </a:lnTo>
                <a:lnTo>
                  <a:pt x="11189206" y="6140976"/>
                </a:lnTo>
                <a:lnTo>
                  <a:pt x="11194957" y="6141372"/>
                </a:lnTo>
                <a:lnTo>
                  <a:pt x="11200807" y="6141471"/>
                </a:lnTo>
                <a:lnTo>
                  <a:pt x="11208740" y="6141174"/>
                </a:lnTo>
                <a:lnTo>
                  <a:pt x="11212507" y="6140877"/>
                </a:lnTo>
                <a:lnTo>
                  <a:pt x="11216275" y="6140382"/>
                </a:lnTo>
                <a:lnTo>
                  <a:pt x="11219944" y="6139788"/>
                </a:lnTo>
                <a:lnTo>
                  <a:pt x="11223612" y="6138996"/>
                </a:lnTo>
                <a:lnTo>
                  <a:pt x="11226984" y="6138105"/>
                </a:lnTo>
                <a:lnTo>
                  <a:pt x="11230454" y="6137114"/>
                </a:lnTo>
                <a:lnTo>
                  <a:pt x="11233726" y="6136025"/>
                </a:lnTo>
                <a:lnTo>
                  <a:pt x="11236899" y="6134837"/>
                </a:lnTo>
                <a:lnTo>
                  <a:pt x="11242947" y="6131965"/>
                </a:lnTo>
                <a:lnTo>
                  <a:pt x="11245823" y="6130381"/>
                </a:lnTo>
                <a:lnTo>
                  <a:pt x="11248698" y="6128698"/>
                </a:lnTo>
                <a:lnTo>
                  <a:pt x="11251276" y="6126816"/>
                </a:lnTo>
                <a:lnTo>
                  <a:pt x="11253854" y="6124935"/>
                </a:lnTo>
                <a:lnTo>
                  <a:pt x="11256135" y="6122955"/>
                </a:lnTo>
                <a:lnTo>
                  <a:pt x="11258415" y="6120776"/>
                </a:lnTo>
                <a:lnTo>
                  <a:pt x="11260596" y="6118499"/>
                </a:lnTo>
                <a:lnTo>
                  <a:pt x="11262480" y="6116122"/>
                </a:lnTo>
                <a:lnTo>
                  <a:pt x="11266149" y="6111171"/>
                </a:lnTo>
                <a:lnTo>
                  <a:pt x="11269124" y="6105725"/>
                </a:lnTo>
                <a:lnTo>
                  <a:pt x="11271404" y="6100081"/>
                </a:lnTo>
                <a:lnTo>
                  <a:pt x="11272396" y="6097111"/>
                </a:lnTo>
                <a:lnTo>
                  <a:pt x="11273090" y="6093942"/>
                </a:lnTo>
                <a:lnTo>
                  <a:pt x="11273685" y="6090872"/>
                </a:lnTo>
                <a:lnTo>
                  <a:pt x="11274280" y="6087605"/>
                </a:lnTo>
                <a:lnTo>
                  <a:pt x="11274478" y="6084238"/>
                </a:lnTo>
                <a:lnTo>
                  <a:pt x="11274577" y="6080871"/>
                </a:lnTo>
                <a:lnTo>
                  <a:pt x="11274577" y="6080277"/>
                </a:lnTo>
                <a:lnTo>
                  <a:pt x="11274577" y="6077208"/>
                </a:lnTo>
                <a:lnTo>
                  <a:pt x="11274379" y="6074237"/>
                </a:lnTo>
                <a:lnTo>
                  <a:pt x="11273486" y="6068593"/>
                </a:lnTo>
                <a:lnTo>
                  <a:pt x="11272891" y="6065920"/>
                </a:lnTo>
                <a:lnTo>
                  <a:pt x="11272197" y="6063246"/>
                </a:lnTo>
                <a:lnTo>
                  <a:pt x="11271305" y="6060771"/>
                </a:lnTo>
                <a:lnTo>
                  <a:pt x="11270413" y="6058394"/>
                </a:lnTo>
                <a:lnTo>
                  <a:pt x="11269223" y="6056018"/>
                </a:lnTo>
                <a:lnTo>
                  <a:pt x="11267934" y="6053740"/>
                </a:lnTo>
                <a:lnTo>
                  <a:pt x="11266546" y="6051463"/>
                </a:lnTo>
                <a:lnTo>
                  <a:pt x="11265058" y="6049383"/>
                </a:lnTo>
                <a:lnTo>
                  <a:pt x="11261489" y="6045224"/>
                </a:lnTo>
                <a:lnTo>
                  <a:pt x="11259605" y="6043343"/>
                </a:lnTo>
                <a:lnTo>
                  <a:pt x="11257424" y="6041462"/>
                </a:lnTo>
                <a:lnTo>
                  <a:pt x="11252763" y="6037996"/>
                </a:lnTo>
                <a:lnTo>
                  <a:pt x="11250285" y="6036214"/>
                </a:lnTo>
                <a:lnTo>
                  <a:pt x="11247607" y="6034629"/>
                </a:lnTo>
                <a:lnTo>
                  <a:pt x="11241857" y="6031659"/>
                </a:lnTo>
                <a:lnTo>
                  <a:pt x="11235511" y="6028787"/>
                </a:lnTo>
                <a:lnTo>
                  <a:pt x="11228570" y="6026213"/>
                </a:lnTo>
                <a:lnTo>
                  <a:pt x="11221034" y="6023737"/>
                </a:lnTo>
                <a:lnTo>
                  <a:pt x="11213003" y="6021559"/>
                </a:lnTo>
                <a:lnTo>
                  <a:pt x="11204178" y="6019479"/>
                </a:lnTo>
                <a:lnTo>
                  <a:pt x="11195651" y="6017598"/>
                </a:lnTo>
                <a:lnTo>
                  <a:pt x="11188017" y="6015717"/>
                </a:lnTo>
                <a:lnTo>
                  <a:pt x="11181076" y="6013637"/>
                </a:lnTo>
                <a:lnTo>
                  <a:pt x="11178002" y="6012647"/>
                </a:lnTo>
                <a:lnTo>
                  <a:pt x="11174928" y="6011657"/>
                </a:lnTo>
                <a:lnTo>
                  <a:pt x="11169475" y="6009379"/>
                </a:lnTo>
                <a:lnTo>
                  <a:pt x="11164716" y="6007201"/>
                </a:lnTo>
                <a:lnTo>
                  <a:pt x="11160551" y="6004924"/>
                </a:lnTo>
                <a:lnTo>
                  <a:pt x="11157081" y="6002448"/>
                </a:lnTo>
                <a:lnTo>
                  <a:pt x="11155395" y="6001260"/>
                </a:lnTo>
                <a:lnTo>
                  <a:pt x="11154007" y="5999973"/>
                </a:lnTo>
                <a:lnTo>
                  <a:pt x="11151429" y="5997299"/>
                </a:lnTo>
                <a:lnTo>
                  <a:pt x="11150438" y="5995913"/>
                </a:lnTo>
                <a:lnTo>
                  <a:pt x="11149545" y="5994527"/>
                </a:lnTo>
                <a:lnTo>
                  <a:pt x="11147959" y="5991457"/>
                </a:lnTo>
                <a:lnTo>
                  <a:pt x="11146868" y="5988288"/>
                </a:lnTo>
                <a:lnTo>
                  <a:pt x="11146372" y="5986704"/>
                </a:lnTo>
                <a:lnTo>
                  <a:pt x="11145976" y="5985021"/>
                </a:lnTo>
                <a:lnTo>
                  <a:pt x="11145579" y="5981555"/>
                </a:lnTo>
                <a:lnTo>
                  <a:pt x="11145480" y="5977891"/>
                </a:lnTo>
                <a:lnTo>
                  <a:pt x="11145480" y="5977198"/>
                </a:lnTo>
                <a:lnTo>
                  <a:pt x="11145678" y="5973733"/>
                </a:lnTo>
                <a:lnTo>
                  <a:pt x="11146273" y="5970168"/>
                </a:lnTo>
                <a:lnTo>
                  <a:pt x="11147364" y="5966801"/>
                </a:lnTo>
                <a:lnTo>
                  <a:pt x="11148752" y="5963732"/>
                </a:lnTo>
                <a:lnTo>
                  <a:pt x="11150438" y="5960662"/>
                </a:lnTo>
                <a:lnTo>
                  <a:pt x="11152718" y="5957790"/>
                </a:lnTo>
                <a:lnTo>
                  <a:pt x="11155098" y="5955117"/>
                </a:lnTo>
                <a:lnTo>
                  <a:pt x="11157973" y="5952740"/>
                </a:lnTo>
                <a:lnTo>
                  <a:pt x="11161047" y="5950463"/>
                </a:lnTo>
                <a:lnTo>
                  <a:pt x="11164616" y="5948483"/>
                </a:lnTo>
                <a:lnTo>
                  <a:pt x="11168384" y="5946799"/>
                </a:lnTo>
                <a:lnTo>
                  <a:pt x="11172549" y="5945314"/>
                </a:lnTo>
                <a:lnTo>
                  <a:pt x="11176812" y="5944126"/>
                </a:lnTo>
                <a:lnTo>
                  <a:pt x="11181472" y="5943334"/>
                </a:lnTo>
                <a:lnTo>
                  <a:pt x="11186331" y="5942839"/>
                </a:lnTo>
                <a:lnTo>
                  <a:pt x="11191487" y="5942640"/>
                </a:lnTo>
                <a:lnTo>
                  <a:pt x="11198923" y="5942839"/>
                </a:lnTo>
                <a:lnTo>
                  <a:pt x="11202592" y="5943235"/>
                </a:lnTo>
                <a:lnTo>
                  <a:pt x="11206162" y="5943631"/>
                </a:lnTo>
                <a:lnTo>
                  <a:pt x="11213301" y="5945017"/>
                </a:lnTo>
                <a:lnTo>
                  <a:pt x="11216672" y="5946007"/>
                </a:lnTo>
                <a:lnTo>
                  <a:pt x="11220142" y="5947096"/>
                </a:lnTo>
                <a:lnTo>
                  <a:pt x="11223612" y="5948285"/>
                </a:lnTo>
                <a:lnTo>
                  <a:pt x="11226984" y="5949572"/>
                </a:lnTo>
                <a:lnTo>
                  <a:pt x="11230454" y="5951156"/>
                </a:lnTo>
                <a:lnTo>
                  <a:pt x="11233825" y="5952839"/>
                </a:lnTo>
                <a:lnTo>
                  <a:pt x="11240568" y="5956800"/>
                </a:lnTo>
                <a:lnTo>
                  <a:pt x="11247409" y="5961256"/>
                </a:lnTo>
                <a:lnTo>
                  <a:pt x="11249095" y="5962345"/>
                </a:lnTo>
                <a:lnTo>
                  <a:pt x="11250780" y="5963038"/>
                </a:lnTo>
                <a:lnTo>
                  <a:pt x="11252565" y="5963336"/>
                </a:lnTo>
                <a:lnTo>
                  <a:pt x="11254548" y="5963435"/>
                </a:lnTo>
                <a:lnTo>
                  <a:pt x="11255738" y="5963435"/>
                </a:lnTo>
                <a:lnTo>
                  <a:pt x="11256829" y="5963236"/>
                </a:lnTo>
                <a:lnTo>
                  <a:pt x="11259109" y="5962543"/>
                </a:lnTo>
                <a:lnTo>
                  <a:pt x="11261092" y="5961454"/>
                </a:lnTo>
                <a:lnTo>
                  <a:pt x="11262778" y="5960068"/>
                </a:lnTo>
                <a:lnTo>
                  <a:pt x="11264265" y="5958385"/>
                </a:lnTo>
                <a:lnTo>
                  <a:pt x="11265356" y="5956404"/>
                </a:lnTo>
                <a:lnTo>
                  <a:pt x="11266050" y="5954127"/>
                </a:lnTo>
                <a:lnTo>
                  <a:pt x="11266248" y="5951849"/>
                </a:lnTo>
                <a:lnTo>
                  <a:pt x="11266149" y="5950067"/>
                </a:lnTo>
                <a:lnTo>
                  <a:pt x="11265752" y="5948582"/>
                </a:lnTo>
                <a:lnTo>
                  <a:pt x="11265257" y="5947195"/>
                </a:lnTo>
                <a:lnTo>
                  <a:pt x="11264563" y="5945908"/>
                </a:lnTo>
                <a:lnTo>
                  <a:pt x="11262778" y="5943631"/>
                </a:lnTo>
                <a:lnTo>
                  <a:pt x="11260993" y="5942046"/>
                </a:lnTo>
                <a:lnTo>
                  <a:pt x="11257225" y="5939472"/>
                </a:lnTo>
                <a:lnTo>
                  <a:pt x="11253557" y="5937095"/>
                </a:lnTo>
                <a:lnTo>
                  <a:pt x="11249789" y="5934917"/>
                </a:lnTo>
                <a:lnTo>
                  <a:pt x="11245922" y="5932739"/>
                </a:lnTo>
                <a:lnTo>
                  <a:pt x="11237990" y="5929075"/>
                </a:lnTo>
                <a:lnTo>
                  <a:pt x="11229859" y="5926203"/>
                </a:lnTo>
                <a:lnTo>
                  <a:pt x="11225595" y="5925015"/>
                </a:lnTo>
                <a:lnTo>
                  <a:pt x="11221233" y="5923827"/>
                </a:lnTo>
                <a:lnTo>
                  <a:pt x="11216672" y="5922936"/>
                </a:lnTo>
                <a:lnTo>
                  <a:pt x="11212111" y="5922243"/>
                </a:lnTo>
                <a:lnTo>
                  <a:pt x="11207351" y="5921648"/>
                </a:lnTo>
                <a:lnTo>
                  <a:pt x="11202394" y="5921252"/>
                </a:lnTo>
                <a:lnTo>
                  <a:pt x="11197337" y="5920955"/>
                </a:lnTo>
                <a:lnTo>
                  <a:pt x="11192082" y="592095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35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C587DC1-8FDE-4C12-BBF5-A82194C831B2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rgbClr val="64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0691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9120188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80470" y="1628750"/>
            <a:ext cx="2376568" cy="4321201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 sz="1600"/>
            </a:lvl1pPr>
            <a:lvl2pPr marL="266700" indent="-266700">
              <a:spcBef>
                <a:spcPts val="400"/>
              </a:spcBef>
              <a:defRPr sz="1600"/>
            </a:lvl2pPr>
            <a:lvl3pPr marL="539750" indent="-273050">
              <a:spcBef>
                <a:spcPts val="400"/>
              </a:spcBef>
              <a:defRPr sz="1400"/>
            </a:lvl3pPr>
            <a:lvl4pPr marL="806450" indent="-266700">
              <a:spcBef>
                <a:spcPts val="400"/>
              </a:spcBef>
              <a:defRPr sz="1200"/>
            </a:lvl4pPr>
            <a:lvl5pPr marL="1071563" indent="-265113">
              <a:spcBef>
                <a:spcPts val="400"/>
              </a:spcBef>
              <a:defRPr sz="11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C587DC1-8FDE-4C12-BBF5-A82194C831B2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05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3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C587DC1-8FDE-4C12-BBF5-A82194C831B2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21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One">
    <p:bg>
      <p:bgPr>
        <a:solidFill>
          <a:srgbClr val="AA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C8AE82F-59B5-44A6-910F-5AF3C67AB6A5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3428999"/>
            <a:ext cx="6096000" cy="3429001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3889" y="692620"/>
            <a:ext cx="4824021" cy="93613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23888" y="1772770"/>
            <a:ext cx="4824022" cy="129618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62106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Tw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096000" y="0"/>
            <a:ext cx="6096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C8AE82F-59B5-44A6-910F-5AF3C67AB6A5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256300" y="1052670"/>
            <a:ext cx="3600738" cy="151221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6300" y="4293120"/>
            <a:ext cx="3600738" cy="165683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1707514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Three">
    <p:bg>
      <p:bgPr>
        <a:solidFill>
          <a:srgbClr val="AA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3428999"/>
            <a:ext cx="6096000" cy="3429001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3429001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C8AE82F-59B5-44A6-910F-5AF3C67AB6A5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3717040"/>
            <a:ext cx="5472998" cy="223291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35200" y="692621"/>
            <a:ext cx="5472998" cy="24483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158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3888" y="1341439"/>
            <a:ext cx="5472112" cy="460851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1341439"/>
            <a:ext cx="5472998" cy="460851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DC1-8FDE-4C12-BBF5-A82194C831B2}" type="datetime1">
              <a:rPr lang="fi-FI" smtClean="0"/>
              <a:t>24.3.2021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8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1341439"/>
            <a:ext cx="5472998" cy="460851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DC1-8FDE-4C12-BBF5-A82194C831B2}" type="datetime1">
              <a:rPr lang="fi-FI" smtClean="0"/>
              <a:t>24.3.2021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3"/>
          </p:nvPr>
        </p:nvSpPr>
        <p:spPr>
          <a:xfrm>
            <a:off x="623888" y="1341438"/>
            <a:ext cx="5472112" cy="46085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kaavio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134257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341439"/>
            <a:ext cx="5472112" cy="50334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1844781"/>
            <a:ext cx="5472112" cy="410517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040" y="1341439"/>
            <a:ext cx="5472998" cy="50334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040" y="1844781"/>
            <a:ext cx="5472998" cy="410517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4576-51EB-4233-B670-8351C49ED60A}" type="datetime1">
              <a:rPr lang="fi-FI" smtClean="0"/>
              <a:t>24.3.2021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526081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52DB-9A43-4324-99DA-3CA36B330966}" type="datetime1">
              <a:rPr lang="fi-FI" smtClean="0"/>
              <a:t>24.3.2021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82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4800" cy="6912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396"/>
            </a:stretch>
          </a:blip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err="1"/>
              <a:t>Esityksen</a:t>
            </a:r>
            <a:r>
              <a:rPr lang="en-US"/>
              <a:t> ja </a:t>
            </a:r>
            <a:r>
              <a:rPr lang="en-US" err="1"/>
              <a:t>esittäjän</a:t>
            </a:r>
            <a:r>
              <a:rPr lang="en-US"/>
              <a:t> </a:t>
            </a:r>
            <a:r>
              <a:rPr lang="en-US" err="1"/>
              <a:t>nimi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08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AE82F-59B5-44A6-910F-5AF3C67AB6A5}" type="datetime1">
              <a:rPr lang="fi-FI" smtClean="0"/>
              <a:t>24.3.2021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03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s">
    <p:bg>
      <p:bgPr>
        <a:solidFill>
          <a:srgbClr val="AA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52DB-9A43-4324-99DA-3CA36B330966}" type="datetime1">
              <a:rPr lang="fi-FI" smtClean="0"/>
              <a:t>24.3.2021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992312" y="2564880"/>
            <a:ext cx="2447457" cy="1440383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/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943840" y="2564880"/>
            <a:ext cx="2448340" cy="1440383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/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7968260" y="2564880"/>
            <a:ext cx="2448340" cy="1440383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/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92313" y="1628750"/>
            <a:ext cx="2447457" cy="93613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#No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943840" y="1628750"/>
            <a:ext cx="2447457" cy="93613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#No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7968260" y="1628750"/>
            <a:ext cx="2447457" cy="93613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#No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1992313" y="4725180"/>
            <a:ext cx="2807507" cy="93613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#No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943840" y="4797190"/>
            <a:ext cx="5472760" cy="792110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/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8" name="Freeform 6"/>
          <p:cNvSpPr>
            <a:spLocks noChangeAspect="1"/>
          </p:cNvSpPr>
          <p:nvPr userDrawn="1"/>
        </p:nvSpPr>
        <p:spPr bwMode="auto">
          <a:xfrm>
            <a:off x="1992313" y="4221110"/>
            <a:ext cx="648000" cy="85680"/>
          </a:xfrm>
          <a:custGeom>
            <a:avLst/>
            <a:gdLst>
              <a:gd name="T0" fmla="*/ 7106 w 7200"/>
              <a:gd name="T1" fmla="*/ 3 h 952"/>
              <a:gd name="T2" fmla="*/ 6973 w 7200"/>
              <a:gd name="T3" fmla="*/ 74 h 952"/>
              <a:gd name="T4" fmla="*/ 6907 w 7200"/>
              <a:gd name="T5" fmla="*/ 376 h 952"/>
              <a:gd name="T6" fmla="*/ 6697 w 7200"/>
              <a:gd name="T7" fmla="*/ 618 h 952"/>
              <a:gd name="T8" fmla="*/ 6355 w 7200"/>
              <a:gd name="T9" fmla="*/ 711 h 952"/>
              <a:gd name="T10" fmla="*/ 6040 w 7200"/>
              <a:gd name="T11" fmla="*/ 595 h 952"/>
              <a:gd name="T12" fmla="*/ 5826 w 7200"/>
              <a:gd name="T13" fmla="*/ 271 h 952"/>
              <a:gd name="T14" fmla="*/ 5764 w 7200"/>
              <a:gd name="T15" fmla="*/ 28 h 952"/>
              <a:gd name="T16" fmla="*/ 5618 w 7200"/>
              <a:gd name="T17" fmla="*/ 24 h 952"/>
              <a:gd name="T18" fmla="*/ 5568 w 7200"/>
              <a:gd name="T19" fmla="*/ 184 h 952"/>
              <a:gd name="T20" fmla="*/ 5463 w 7200"/>
              <a:gd name="T21" fmla="*/ 463 h 952"/>
              <a:gd name="T22" fmla="*/ 5204 w 7200"/>
              <a:gd name="T23" fmla="*/ 671 h 952"/>
              <a:gd name="T24" fmla="*/ 4834 w 7200"/>
              <a:gd name="T25" fmla="*/ 689 h 952"/>
              <a:gd name="T26" fmla="*/ 4547 w 7200"/>
              <a:gd name="T27" fmla="*/ 497 h 952"/>
              <a:gd name="T28" fmla="*/ 4421 w 7200"/>
              <a:gd name="T29" fmla="*/ 212 h 952"/>
              <a:gd name="T30" fmla="*/ 4372 w 7200"/>
              <a:gd name="T31" fmla="*/ 28 h 952"/>
              <a:gd name="T32" fmla="*/ 4226 w 7200"/>
              <a:gd name="T33" fmla="*/ 24 h 952"/>
              <a:gd name="T34" fmla="*/ 4175 w 7200"/>
              <a:gd name="T35" fmla="*/ 183 h 952"/>
              <a:gd name="T36" fmla="*/ 4046 w 7200"/>
              <a:gd name="T37" fmla="*/ 497 h 952"/>
              <a:gd name="T38" fmla="*/ 3785 w 7200"/>
              <a:gd name="T39" fmla="*/ 680 h 952"/>
              <a:gd name="T40" fmla="*/ 3403 w 7200"/>
              <a:gd name="T41" fmla="*/ 676 h 952"/>
              <a:gd name="T42" fmla="*/ 3124 w 7200"/>
              <a:gd name="T43" fmla="*/ 455 h 952"/>
              <a:gd name="T44" fmla="*/ 3022 w 7200"/>
              <a:gd name="T45" fmla="*/ 109 h 952"/>
              <a:gd name="T46" fmla="*/ 2917 w 7200"/>
              <a:gd name="T47" fmla="*/ 1 h 952"/>
              <a:gd name="T48" fmla="*/ 2795 w 7200"/>
              <a:gd name="T49" fmla="*/ 74 h 952"/>
              <a:gd name="T50" fmla="*/ 2748 w 7200"/>
              <a:gd name="T51" fmla="*/ 330 h 952"/>
              <a:gd name="T52" fmla="*/ 2562 w 7200"/>
              <a:gd name="T53" fmla="*/ 588 h 952"/>
              <a:gd name="T54" fmla="*/ 2267 w 7200"/>
              <a:gd name="T55" fmla="*/ 708 h 952"/>
              <a:gd name="T56" fmla="*/ 1873 w 7200"/>
              <a:gd name="T57" fmla="*/ 602 h 952"/>
              <a:gd name="T58" fmla="*/ 1681 w 7200"/>
              <a:gd name="T59" fmla="*/ 363 h 952"/>
              <a:gd name="T60" fmla="*/ 1624 w 7200"/>
              <a:gd name="T61" fmla="*/ 85 h 952"/>
              <a:gd name="T62" fmla="*/ 1512 w 7200"/>
              <a:gd name="T63" fmla="*/ 1 h 952"/>
              <a:gd name="T64" fmla="*/ 1394 w 7200"/>
              <a:gd name="T65" fmla="*/ 102 h 952"/>
              <a:gd name="T66" fmla="*/ 1309 w 7200"/>
              <a:gd name="T67" fmla="*/ 426 h 952"/>
              <a:gd name="T68" fmla="*/ 1090 w 7200"/>
              <a:gd name="T69" fmla="*/ 640 h 952"/>
              <a:gd name="T70" fmla="*/ 698 w 7200"/>
              <a:gd name="T71" fmla="*/ 699 h 952"/>
              <a:gd name="T72" fmla="*/ 406 w 7200"/>
              <a:gd name="T73" fmla="*/ 538 h 952"/>
              <a:gd name="T74" fmla="*/ 251 w 7200"/>
              <a:gd name="T75" fmla="*/ 254 h 952"/>
              <a:gd name="T76" fmla="*/ 202 w 7200"/>
              <a:gd name="T77" fmla="*/ 36 h 952"/>
              <a:gd name="T78" fmla="*/ 43 w 7200"/>
              <a:gd name="T79" fmla="*/ 28 h 952"/>
              <a:gd name="T80" fmla="*/ 10 w 7200"/>
              <a:gd name="T81" fmla="*/ 247 h 952"/>
              <a:gd name="T82" fmla="*/ 151 w 7200"/>
              <a:gd name="T83" fmla="*/ 602 h 952"/>
              <a:gd name="T84" fmla="*/ 426 w 7200"/>
              <a:gd name="T85" fmla="*/ 852 h 952"/>
              <a:gd name="T86" fmla="*/ 794 w 7200"/>
              <a:gd name="T87" fmla="*/ 952 h 952"/>
              <a:gd name="T88" fmla="*/ 1221 w 7200"/>
              <a:gd name="T89" fmla="*/ 841 h 952"/>
              <a:gd name="T90" fmla="*/ 1525 w 7200"/>
              <a:gd name="T91" fmla="*/ 572 h 952"/>
              <a:gd name="T92" fmla="*/ 1825 w 7200"/>
              <a:gd name="T93" fmla="*/ 854 h 952"/>
              <a:gd name="T94" fmla="*/ 2250 w 7200"/>
              <a:gd name="T95" fmla="*/ 951 h 952"/>
              <a:gd name="T96" fmla="*/ 2668 w 7200"/>
              <a:gd name="T97" fmla="*/ 807 h 952"/>
              <a:gd name="T98" fmla="*/ 2955 w 7200"/>
              <a:gd name="T99" fmla="*/ 627 h 952"/>
              <a:gd name="T100" fmla="*/ 3276 w 7200"/>
              <a:gd name="T101" fmla="*/ 883 h 952"/>
              <a:gd name="T102" fmla="*/ 3655 w 7200"/>
              <a:gd name="T103" fmla="*/ 950 h 952"/>
              <a:gd name="T104" fmla="*/ 4070 w 7200"/>
              <a:gd name="T105" fmla="*/ 799 h 952"/>
              <a:gd name="T106" fmla="*/ 4355 w 7200"/>
              <a:gd name="T107" fmla="*/ 637 h 952"/>
              <a:gd name="T108" fmla="*/ 4704 w 7200"/>
              <a:gd name="T109" fmla="*/ 898 h 952"/>
              <a:gd name="T110" fmla="*/ 5128 w 7200"/>
              <a:gd name="T111" fmla="*/ 941 h 952"/>
              <a:gd name="T112" fmla="*/ 5504 w 7200"/>
              <a:gd name="T113" fmla="*/ 767 h 952"/>
              <a:gd name="T114" fmla="*/ 5781 w 7200"/>
              <a:gd name="T115" fmla="*/ 677 h 952"/>
              <a:gd name="T116" fmla="*/ 6121 w 7200"/>
              <a:gd name="T117" fmla="*/ 907 h 952"/>
              <a:gd name="T118" fmla="*/ 6510 w 7200"/>
              <a:gd name="T119" fmla="*/ 943 h 952"/>
              <a:gd name="T120" fmla="*/ 6872 w 7200"/>
              <a:gd name="T121" fmla="*/ 787 h 952"/>
              <a:gd name="T122" fmla="*/ 7111 w 7200"/>
              <a:gd name="T123" fmla="*/ 499 h 952"/>
              <a:gd name="T124" fmla="*/ 7200 w 7200"/>
              <a:gd name="T125" fmla="*/ 1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200" h="952">
                <a:moveTo>
                  <a:pt x="7200" y="121"/>
                </a:moveTo>
                <a:lnTo>
                  <a:pt x="7199" y="109"/>
                </a:lnTo>
                <a:lnTo>
                  <a:pt x="7197" y="97"/>
                </a:lnTo>
                <a:lnTo>
                  <a:pt x="7196" y="91"/>
                </a:lnTo>
                <a:lnTo>
                  <a:pt x="7194" y="85"/>
                </a:lnTo>
                <a:lnTo>
                  <a:pt x="7191" y="74"/>
                </a:lnTo>
                <a:lnTo>
                  <a:pt x="7186" y="63"/>
                </a:lnTo>
                <a:lnTo>
                  <a:pt x="7183" y="58"/>
                </a:lnTo>
                <a:lnTo>
                  <a:pt x="7180" y="54"/>
                </a:lnTo>
                <a:lnTo>
                  <a:pt x="7176" y="49"/>
                </a:lnTo>
                <a:lnTo>
                  <a:pt x="7173" y="44"/>
                </a:lnTo>
                <a:lnTo>
                  <a:pt x="7165" y="36"/>
                </a:lnTo>
                <a:lnTo>
                  <a:pt x="7157" y="28"/>
                </a:lnTo>
                <a:lnTo>
                  <a:pt x="7148" y="21"/>
                </a:lnTo>
                <a:lnTo>
                  <a:pt x="7138" y="15"/>
                </a:lnTo>
                <a:lnTo>
                  <a:pt x="7128" y="10"/>
                </a:lnTo>
                <a:lnTo>
                  <a:pt x="7122" y="8"/>
                </a:lnTo>
                <a:lnTo>
                  <a:pt x="7117" y="6"/>
                </a:lnTo>
                <a:lnTo>
                  <a:pt x="7106" y="3"/>
                </a:lnTo>
                <a:lnTo>
                  <a:pt x="7100" y="2"/>
                </a:lnTo>
                <a:lnTo>
                  <a:pt x="7094" y="1"/>
                </a:lnTo>
                <a:lnTo>
                  <a:pt x="7088" y="1"/>
                </a:lnTo>
                <a:lnTo>
                  <a:pt x="7082" y="0"/>
                </a:lnTo>
                <a:lnTo>
                  <a:pt x="7070" y="1"/>
                </a:lnTo>
                <a:lnTo>
                  <a:pt x="7058" y="3"/>
                </a:lnTo>
                <a:lnTo>
                  <a:pt x="7047" y="6"/>
                </a:lnTo>
                <a:lnTo>
                  <a:pt x="7036" y="10"/>
                </a:lnTo>
                <a:lnTo>
                  <a:pt x="7025" y="15"/>
                </a:lnTo>
                <a:lnTo>
                  <a:pt x="7016" y="21"/>
                </a:lnTo>
                <a:lnTo>
                  <a:pt x="7011" y="24"/>
                </a:lnTo>
                <a:lnTo>
                  <a:pt x="7007" y="28"/>
                </a:lnTo>
                <a:lnTo>
                  <a:pt x="6998" y="36"/>
                </a:lnTo>
                <a:lnTo>
                  <a:pt x="6994" y="40"/>
                </a:lnTo>
                <a:lnTo>
                  <a:pt x="6991" y="44"/>
                </a:lnTo>
                <a:lnTo>
                  <a:pt x="6987" y="49"/>
                </a:lnTo>
                <a:lnTo>
                  <a:pt x="6984" y="54"/>
                </a:lnTo>
                <a:lnTo>
                  <a:pt x="6978" y="63"/>
                </a:lnTo>
                <a:lnTo>
                  <a:pt x="6973" y="74"/>
                </a:lnTo>
                <a:lnTo>
                  <a:pt x="6969" y="85"/>
                </a:lnTo>
                <a:lnTo>
                  <a:pt x="6966" y="97"/>
                </a:lnTo>
                <a:lnTo>
                  <a:pt x="6965" y="102"/>
                </a:lnTo>
                <a:lnTo>
                  <a:pt x="6964" y="109"/>
                </a:lnTo>
                <a:lnTo>
                  <a:pt x="6964" y="115"/>
                </a:lnTo>
                <a:lnTo>
                  <a:pt x="6964" y="121"/>
                </a:lnTo>
                <a:lnTo>
                  <a:pt x="6964" y="136"/>
                </a:lnTo>
                <a:lnTo>
                  <a:pt x="6963" y="151"/>
                </a:lnTo>
                <a:lnTo>
                  <a:pt x="6961" y="181"/>
                </a:lnTo>
                <a:lnTo>
                  <a:pt x="6959" y="196"/>
                </a:lnTo>
                <a:lnTo>
                  <a:pt x="6957" y="211"/>
                </a:lnTo>
                <a:lnTo>
                  <a:pt x="6952" y="240"/>
                </a:lnTo>
                <a:lnTo>
                  <a:pt x="6949" y="254"/>
                </a:lnTo>
                <a:lnTo>
                  <a:pt x="6945" y="268"/>
                </a:lnTo>
                <a:lnTo>
                  <a:pt x="6938" y="296"/>
                </a:lnTo>
                <a:lnTo>
                  <a:pt x="6933" y="310"/>
                </a:lnTo>
                <a:lnTo>
                  <a:pt x="6929" y="323"/>
                </a:lnTo>
                <a:lnTo>
                  <a:pt x="6918" y="350"/>
                </a:lnTo>
                <a:lnTo>
                  <a:pt x="6907" y="376"/>
                </a:lnTo>
                <a:lnTo>
                  <a:pt x="6894" y="402"/>
                </a:lnTo>
                <a:lnTo>
                  <a:pt x="6887" y="414"/>
                </a:lnTo>
                <a:lnTo>
                  <a:pt x="6880" y="426"/>
                </a:lnTo>
                <a:lnTo>
                  <a:pt x="6865" y="450"/>
                </a:lnTo>
                <a:lnTo>
                  <a:pt x="6857" y="462"/>
                </a:lnTo>
                <a:lnTo>
                  <a:pt x="6849" y="473"/>
                </a:lnTo>
                <a:lnTo>
                  <a:pt x="6840" y="486"/>
                </a:lnTo>
                <a:lnTo>
                  <a:pt x="6832" y="497"/>
                </a:lnTo>
                <a:lnTo>
                  <a:pt x="6813" y="518"/>
                </a:lnTo>
                <a:lnTo>
                  <a:pt x="6804" y="528"/>
                </a:lnTo>
                <a:lnTo>
                  <a:pt x="6794" y="538"/>
                </a:lnTo>
                <a:lnTo>
                  <a:pt x="6784" y="548"/>
                </a:lnTo>
                <a:lnTo>
                  <a:pt x="6774" y="558"/>
                </a:lnTo>
                <a:lnTo>
                  <a:pt x="6764" y="567"/>
                </a:lnTo>
                <a:lnTo>
                  <a:pt x="6753" y="577"/>
                </a:lnTo>
                <a:lnTo>
                  <a:pt x="6731" y="594"/>
                </a:lnTo>
                <a:lnTo>
                  <a:pt x="6720" y="602"/>
                </a:lnTo>
                <a:lnTo>
                  <a:pt x="6709" y="610"/>
                </a:lnTo>
                <a:lnTo>
                  <a:pt x="6697" y="618"/>
                </a:lnTo>
                <a:lnTo>
                  <a:pt x="6685" y="626"/>
                </a:lnTo>
                <a:lnTo>
                  <a:pt x="6673" y="633"/>
                </a:lnTo>
                <a:lnTo>
                  <a:pt x="6661" y="640"/>
                </a:lnTo>
                <a:lnTo>
                  <a:pt x="6649" y="647"/>
                </a:lnTo>
                <a:lnTo>
                  <a:pt x="6636" y="653"/>
                </a:lnTo>
                <a:lnTo>
                  <a:pt x="6623" y="659"/>
                </a:lnTo>
                <a:lnTo>
                  <a:pt x="6610" y="665"/>
                </a:lnTo>
                <a:lnTo>
                  <a:pt x="6584" y="675"/>
                </a:lnTo>
                <a:lnTo>
                  <a:pt x="6571" y="680"/>
                </a:lnTo>
                <a:lnTo>
                  <a:pt x="6557" y="685"/>
                </a:lnTo>
                <a:lnTo>
                  <a:pt x="6530" y="693"/>
                </a:lnTo>
                <a:lnTo>
                  <a:pt x="6516" y="696"/>
                </a:lnTo>
                <a:lnTo>
                  <a:pt x="6502" y="699"/>
                </a:lnTo>
                <a:lnTo>
                  <a:pt x="6473" y="704"/>
                </a:lnTo>
                <a:lnTo>
                  <a:pt x="6458" y="707"/>
                </a:lnTo>
                <a:lnTo>
                  <a:pt x="6444" y="708"/>
                </a:lnTo>
                <a:lnTo>
                  <a:pt x="6414" y="711"/>
                </a:lnTo>
                <a:lnTo>
                  <a:pt x="6385" y="711"/>
                </a:lnTo>
                <a:lnTo>
                  <a:pt x="6355" y="711"/>
                </a:lnTo>
                <a:lnTo>
                  <a:pt x="6326" y="708"/>
                </a:lnTo>
                <a:lnTo>
                  <a:pt x="6311" y="707"/>
                </a:lnTo>
                <a:lnTo>
                  <a:pt x="6297" y="705"/>
                </a:lnTo>
                <a:lnTo>
                  <a:pt x="6283" y="702"/>
                </a:lnTo>
                <a:lnTo>
                  <a:pt x="6269" y="699"/>
                </a:lnTo>
                <a:lnTo>
                  <a:pt x="6241" y="693"/>
                </a:lnTo>
                <a:lnTo>
                  <a:pt x="6227" y="689"/>
                </a:lnTo>
                <a:lnTo>
                  <a:pt x="6214" y="685"/>
                </a:lnTo>
                <a:lnTo>
                  <a:pt x="6200" y="680"/>
                </a:lnTo>
                <a:lnTo>
                  <a:pt x="6187" y="676"/>
                </a:lnTo>
                <a:lnTo>
                  <a:pt x="6161" y="665"/>
                </a:lnTo>
                <a:lnTo>
                  <a:pt x="6148" y="659"/>
                </a:lnTo>
                <a:lnTo>
                  <a:pt x="6135" y="653"/>
                </a:lnTo>
                <a:lnTo>
                  <a:pt x="6123" y="647"/>
                </a:lnTo>
                <a:lnTo>
                  <a:pt x="6110" y="641"/>
                </a:lnTo>
                <a:lnTo>
                  <a:pt x="6086" y="626"/>
                </a:lnTo>
                <a:lnTo>
                  <a:pt x="6063" y="611"/>
                </a:lnTo>
                <a:lnTo>
                  <a:pt x="6052" y="603"/>
                </a:lnTo>
                <a:lnTo>
                  <a:pt x="6040" y="595"/>
                </a:lnTo>
                <a:lnTo>
                  <a:pt x="6029" y="586"/>
                </a:lnTo>
                <a:lnTo>
                  <a:pt x="6019" y="577"/>
                </a:lnTo>
                <a:lnTo>
                  <a:pt x="5998" y="559"/>
                </a:lnTo>
                <a:lnTo>
                  <a:pt x="5987" y="549"/>
                </a:lnTo>
                <a:lnTo>
                  <a:pt x="5978" y="540"/>
                </a:lnTo>
                <a:lnTo>
                  <a:pt x="5958" y="519"/>
                </a:lnTo>
                <a:lnTo>
                  <a:pt x="5940" y="498"/>
                </a:lnTo>
                <a:lnTo>
                  <a:pt x="5932" y="487"/>
                </a:lnTo>
                <a:lnTo>
                  <a:pt x="5923" y="475"/>
                </a:lnTo>
                <a:lnTo>
                  <a:pt x="5907" y="452"/>
                </a:lnTo>
                <a:lnTo>
                  <a:pt x="5899" y="440"/>
                </a:lnTo>
                <a:lnTo>
                  <a:pt x="5892" y="428"/>
                </a:lnTo>
                <a:lnTo>
                  <a:pt x="5878" y="404"/>
                </a:lnTo>
                <a:lnTo>
                  <a:pt x="5871" y="391"/>
                </a:lnTo>
                <a:lnTo>
                  <a:pt x="5865" y="378"/>
                </a:lnTo>
                <a:lnTo>
                  <a:pt x="5853" y="352"/>
                </a:lnTo>
                <a:lnTo>
                  <a:pt x="5843" y="326"/>
                </a:lnTo>
                <a:lnTo>
                  <a:pt x="5834" y="298"/>
                </a:lnTo>
                <a:lnTo>
                  <a:pt x="5826" y="271"/>
                </a:lnTo>
                <a:lnTo>
                  <a:pt x="5823" y="257"/>
                </a:lnTo>
                <a:lnTo>
                  <a:pt x="5819" y="242"/>
                </a:lnTo>
                <a:lnTo>
                  <a:pt x="5814" y="213"/>
                </a:lnTo>
                <a:lnTo>
                  <a:pt x="5810" y="184"/>
                </a:lnTo>
                <a:lnTo>
                  <a:pt x="5808" y="154"/>
                </a:lnTo>
                <a:lnTo>
                  <a:pt x="5807" y="124"/>
                </a:lnTo>
                <a:lnTo>
                  <a:pt x="5807" y="121"/>
                </a:lnTo>
                <a:lnTo>
                  <a:pt x="5807" y="109"/>
                </a:lnTo>
                <a:lnTo>
                  <a:pt x="5805" y="97"/>
                </a:lnTo>
                <a:lnTo>
                  <a:pt x="5804" y="91"/>
                </a:lnTo>
                <a:lnTo>
                  <a:pt x="5802" y="85"/>
                </a:lnTo>
                <a:lnTo>
                  <a:pt x="5798" y="74"/>
                </a:lnTo>
                <a:lnTo>
                  <a:pt x="5793" y="63"/>
                </a:lnTo>
                <a:lnTo>
                  <a:pt x="5790" y="58"/>
                </a:lnTo>
                <a:lnTo>
                  <a:pt x="5787" y="54"/>
                </a:lnTo>
                <a:lnTo>
                  <a:pt x="5784" y="49"/>
                </a:lnTo>
                <a:lnTo>
                  <a:pt x="5780" y="44"/>
                </a:lnTo>
                <a:lnTo>
                  <a:pt x="5773" y="36"/>
                </a:lnTo>
                <a:lnTo>
                  <a:pt x="5764" y="28"/>
                </a:lnTo>
                <a:lnTo>
                  <a:pt x="5755" y="21"/>
                </a:lnTo>
                <a:lnTo>
                  <a:pt x="5745" y="15"/>
                </a:lnTo>
                <a:lnTo>
                  <a:pt x="5735" y="10"/>
                </a:lnTo>
                <a:lnTo>
                  <a:pt x="5730" y="8"/>
                </a:lnTo>
                <a:lnTo>
                  <a:pt x="5724" y="6"/>
                </a:lnTo>
                <a:lnTo>
                  <a:pt x="5713" y="3"/>
                </a:lnTo>
                <a:lnTo>
                  <a:pt x="5707" y="2"/>
                </a:lnTo>
                <a:lnTo>
                  <a:pt x="5701" y="1"/>
                </a:lnTo>
                <a:lnTo>
                  <a:pt x="5695" y="1"/>
                </a:lnTo>
                <a:lnTo>
                  <a:pt x="5689" y="0"/>
                </a:lnTo>
                <a:lnTo>
                  <a:pt x="5689" y="1"/>
                </a:lnTo>
                <a:lnTo>
                  <a:pt x="5689" y="0"/>
                </a:lnTo>
                <a:lnTo>
                  <a:pt x="5677" y="1"/>
                </a:lnTo>
                <a:lnTo>
                  <a:pt x="5665" y="3"/>
                </a:lnTo>
                <a:lnTo>
                  <a:pt x="5654" y="6"/>
                </a:lnTo>
                <a:lnTo>
                  <a:pt x="5643" y="10"/>
                </a:lnTo>
                <a:lnTo>
                  <a:pt x="5632" y="15"/>
                </a:lnTo>
                <a:lnTo>
                  <a:pt x="5623" y="21"/>
                </a:lnTo>
                <a:lnTo>
                  <a:pt x="5618" y="24"/>
                </a:lnTo>
                <a:lnTo>
                  <a:pt x="5614" y="28"/>
                </a:lnTo>
                <a:lnTo>
                  <a:pt x="5605" y="36"/>
                </a:lnTo>
                <a:lnTo>
                  <a:pt x="5601" y="40"/>
                </a:lnTo>
                <a:lnTo>
                  <a:pt x="5598" y="44"/>
                </a:lnTo>
                <a:lnTo>
                  <a:pt x="5594" y="49"/>
                </a:lnTo>
                <a:lnTo>
                  <a:pt x="5591" y="54"/>
                </a:lnTo>
                <a:lnTo>
                  <a:pt x="5585" y="63"/>
                </a:lnTo>
                <a:lnTo>
                  <a:pt x="5580" y="74"/>
                </a:lnTo>
                <a:lnTo>
                  <a:pt x="5576" y="85"/>
                </a:lnTo>
                <a:lnTo>
                  <a:pt x="5573" y="97"/>
                </a:lnTo>
                <a:lnTo>
                  <a:pt x="5572" y="102"/>
                </a:lnTo>
                <a:lnTo>
                  <a:pt x="5571" y="109"/>
                </a:lnTo>
                <a:lnTo>
                  <a:pt x="5571" y="115"/>
                </a:lnTo>
                <a:lnTo>
                  <a:pt x="5571" y="121"/>
                </a:lnTo>
                <a:lnTo>
                  <a:pt x="5571" y="124"/>
                </a:lnTo>
                <a:lnTo>
                  <a:pt x="5571" y="139"/>
                </a:lnTo>
                <a:lnTo>
                  <a:pt x="5570" y="154"/>
                </a:lnTo>
                <a:lnTo>
                  <a:pt x="5569" y="169"/>
                </a:lnTo>
                <a:lnTo>
                  <a:pt x="5568" y="184"/>
                </a:lnTo>
                <a:lnTo>
                  <a:pt x="5564" y="213"/>
                </a:lnTo>
                <a:lnTo>
                  <a:pt x="5561" y="228"/>
                </a:lnTo>
                <a:lnTo>
                  <a:pt x="5559" y="242"/>
                </a:lnTo>
                <a:lnTo>
                  <a:pt x="5552" y="271"/>
                </a:lnTo>
                <a:lnTo>
                  <a:pt x="5548" y="285"/>
                </a:lnTo>
                <a:lnTo>
                  <a:pt x="5544" y="298"/>
                </a:lnTo>
                <a:lnTo>
                  <a:pt x="5540" y="312"/>
                </a:lnTo>
                <a:lnTo>
                  <a:pt x="5535" y="326"/>
                </a:lnTo>
                <a:lnTo>
                  <a:pt x="5530" y="339"/>
                </a:lnTo>
                <a:lnTo>
                  <a:pt x="5524" y="352"/>
                </a:lnTo>
                <a:lnTo>
                  <a:pt x="5519" y="365"/>
                </a:lnTo>
                <a:lnTo>
                  <a:pt x="5513" y="378"/>
                </a:lnTo>
                <a:lnTo>
                  <a:pt x="5507" y="391"/>
                </a:lnTo>
                <a:lnTo>
                  <a:pt x="5500" y="404"/>
                </a:lnTo>
                <a:lnTo>
                  <a:pt x="5493" y="416"/>
                </a:lnTo>
                <a:lnTo>
                  <a:pt x="5486" y="428"/>
                </a:lnTo>
                <a:lnTo>
                  <a:pt x="5479" y="440"/>
                </a:lnTo>
                <a:lnTo>
                  <a:pt x="5471" y="452"/>
                </a:lnTo>
                <a:lnTo>
                  <a:pt x="5463" y="463"/>
                </a:lnTo>
                <a:lnTo>
                  <a:pt x="5455" y="475"/>
                </a:lnTo>
                <a:lnTo>
                  <a:pt x="5446" y="487"/>
                </a:lnTo>
                <a:lnTo>
                  <a:pt x="5438" y="498"/>
                </a:lnTo>
                <a:lnTo>
                  <a:pt x="5420" y="519"/>
                </a:lnTo>
                <a:lnTo>
                  <a:pt x="5410" y="530"/>
                </a:lnTo>
                <a:lnTo>
                  <a:pt x="5400" y="540"/>
                </a:lnTo>
                <a:lnTo>
                  <a:pt x="5390" y="549"/>
                </a:lnTo>
                <a:lnTo>
                  <a:pt x="5380" y="559"/>
                </a:lnTo>
                <a:lnTo>
                  <a:pt x="5370" y="568"/>
                </a:lnTo>
                <a:lnTo>
                  <a:pt x="5359" y="577"/>
                </a:lnTo>
                <a:lnTo>
                  <a:pt x="5349" y="586"/>
                </a:lnTo>
                <a:lnTo>
                  <a:pt x="5338" y="595"/>
                </a:lnTo>
                <a:lnTo>
                  <a:pt x="5315" y="611"/>
                </a:lnTo>
                <a:lnTo>
                  <a:pt x="5292" y="626"/>
                </a:lnTo>
                <a:lnTo>
                  <a:pt x="5280" y="634"/>
                </a:lnTo>
                <a:lnTo>
                  <a:pt x="5268" y="641"/>
                </a:lnTo>
                <a:lnTo>
                  <a:pt x="5243" y="653"/>
                </a:lnTo>
                <a:lnTo>
                  <a:pt x="5217" y="665"/>
                </a:lnTo>
                <a:lnTo>
                  <a:pt x="5204" y="671"/>
                </a:lnTo>
                <a:lnTo>
                  <a:pt x="5191" y="676"/>
                </a:lnTo>
                <a:lnTo>
                  <a:pt x="5164" y="685"/>
                </a:lnTo>
                <a:lnTo>
                  <a:pt x="5137" y="693"/>
                </a:lnTo>
                <a:lnTo>
                  <a:pt x="5123" y="696"/>
                </a:lnTo>
                <a:lnTo>
                  <a:pt x="5109" y="699"/>
                </a:lnTo>
                <a:lnTo>
                  <a:pt x="5095" y="702"/>
                </a:lnTo>
                <a:lnTo>
                  <a:pt x="5081" y="705"/>
                </a:lnTo>
                <a:lnTo>
                  <a:pt x="5066" y="707"/>
                </a:lnTo>
                <a:lnTo>
                  <a:pt x="5052" y="708"/>
                </a:lnTo>
                <a:lnTo>
                  <a:pt x="5022" y="711"/>
                </a:lnTo>
                <a:lnTo>
                  <a:pt x="4992" y="711"/>
                </a:lnTo>
                <a:lnTo>
                  <a:pt x="4963" y="711"/>
                </a:lnTo>
                <a:lnTo>
                  <a:pt x="4933" y="708"/>
                </a:lnTo>
                <a:lnTo>
                  <a:pt x="4919" y="707"/>
                </a:lnTo>
                <a:lnTo>
                  <a:pt x="4904" y="705"/>
                </a:lnTo>
                <a:lnTo>
                  <a:pt x="4890" y="702"/>
                </a:lnTo>
                <a:lnTo>
                  <a:pt x="4876" y="699"/>
                </a:lnTo>
                <a:lnTo>
                  <a:pt x="4848" y="693"/>
                </a:lnTo>
                <a:lnTo>
                  <a:pt x="4834" y="689"/>
                </a:lnTo>
                <a:lnTo>
                  <a:pt x="4821" y="685"/>
                </a:lnTo>
                <a:lnTo>
                  <a:pt x="4807" y="680"/>
                </a:lnTo>
                <a:lnTo>
                  <a:pt x="4794" y="676"/>
                </a:lnTo>
                <a:lnTo>
                  <a:pt x="4768" y="665"/>
                </a:lnTo>
                <a:lnTo>
                  <a:pt x="4742" y="653"/>
                </a:lnTo>
                <a:lnTo>
                  <a:pt x="4717" y="640"/>
                </a:lnTo>
                <a:lnTo>
                  <a:pt x="4705" y="633"/>
                </a:lnTo>
                <a:lnTo>
                  <a:pt x="4693" y="626"/>
                </a:lnTo>
                <a:lnTo>
                  <a:pt x="4670" y="611"/>
                </a:lnTo>
                <a:lnTo>
                  <a:pt x="4659" y="603"/>
                </a:lnTo>
                <a:lnTo>
                  <a:pt x="4647" y="594"/>
                </a:lnTo>
                <a:lnTo>
                  <a:pt x="4636" y="586"/>
                </a:lnTo>
                <a:lnTo>
                  <a:pt x="4625" y="577"/>
                </a:lnTo>
                <a:lnTo>
                  <a:pt x="4615" y="568"/>
                </a:lnTo>
                <a:lnTo>
                  <a:pt x="4605" y="559"/>
                </a:lnTo>
                <a:lnTo>
                  <a:pt x="4594" y="549"/>
                </a:lnTo>
                <a:lnTo>
                  <a:pt x="4584" y="539"/>
                </a:lnTo>
                <a:lnTo>
                  <a:pt x="4565" y="519"/>
                </a:lnTo>
                <a:lnTo>
                  <a:pt x="4547" y="497"/>
                </a:lnTo>
                <a:lnTo>
                  <a:pt x="4538" y="486"/>
                </a:lnTo>
                <a:lnTo>
                  <a:pt x="4530" y="474"/>
                </a:lnTo>
                <a:lnTo>
                  <a:pt x="4514" y="451"/>
                </a:lnTo>
                <a:lnTo>
                  <a:pt x="4506" y="439"/>
                </a:lnTo>
                <a:lnTo>
                  <a:pt x="4499" y="427"/>
                </a:lnTo>
                <a:lnTo>
                  <a:pt x="4485" y="403"/>
                </a:lnTo>
                <a:lnTo>
                  <a:pt x="4478" y="390"/>
                </a:lnTo>
                <a:lnTo>
                  <a:pt x="4472" y="377"/>
                </a:lnTo>
                <a:lnTo>
                  <a:pt x="4466" y="364"/>
                </a:lnTo>
                <a:lnTo>
                  <a:pt x="4460" y="351"/>
                </a:lnTo>
                <a:lnTo>
                  <a:pt x="4455" y="338"/>
                </a:lnTo>
                <a:lnTo>
                  <a:pt x="4450" y="325"/>
                </a:lnTo>
                <a:lnTo>
                  <a:pt x="4441" y="297"/>
                </a:lnTo>
                <a:lnTo>
                  <a:pt x="4437" y="283"/>
                </a:lnTo>
                <a:lnTo>
                  <a:pt x="4433" y="269"/>
                </a:lnTo>
                <a:lnTo>
                  <a:pt x="4430" y="255"/>
                </a:lnTo>
                <a:lnTo>
                  <a:pt x="4427" y="241"/>
                </a:lnTo>
                <a:lnTo>
                  <a:pt x="4424" y="227"/>
                </a:lnTo>
                <a:lnTo>
                  <a:pt x="4421" y="212"/>
                </a:lnTo>
                <a:lnTo>
                  <a:pt x="4419" y="197"/>
                </a:lnTo>
                <a:lnTo>
                  <a:pt x="4418" y="183"/>
                </a:lnTo>
                <a:lnTo>
                  <a:pt x="4416" y="168"/>
                </a:lnTo>
                <a:lnTo>
                  <a:pt x="4415" y="153"/>
                </a:lnTo>
                <a:lnTo>
                  <a:pt x="4415" y="138"/>
                </a:lnTo>
                <a:lnTo>
                  <a:pt x="4414" y="123"/>
                </a:lnTo>
                <a:lnTo>
                  <a:pt x="4414" y="121"/>
                </a:lnTo>
                <a:lnTo>
                  <a:pt x="4414" y="109"/>
                </a:lnTo>
                <a:lnTo>
                  <a:pt x="4412" y="97"/>
                </a:lnTo>
                <a:lnTo>
                  <a:pt x="4411" y="91"/>
                </a:lnTo>
                <a:lnTo>
                  <a:pt x="4409" y="85"/>
                </a:lnTo>
                <a:lnTo>
                  <a:pt x="4405" y="74"/>
                </a:lnTo>
                <a:lnTo>
                  <a:pt x="4400" y="63"/>
                </a:lnTo>
                <a:lnTo>
                  <a:pt x="4397" y="58"/>
                </a:lnTo>
                <a:lnTo>
                  <a:pt x="4394" y="54"/>
                </a:lnTo>
                <a:lnTo>
                  <a:pt x="4391" y="49"/>
                </a:lnTo>
                <a:lnTo>
                  <a:pt x="4388" y="44"/>
                </a:lnTo>
                <a:lnTo>
                  <a:pt x="4380" y="36"/>
                </a:lnTo>
                <a:lnTo>
                  <a:pt x="4372" y="28"/>
                </a:lnTo>
                <a:lnTo>
                  <a:pt x="4362" y="21"/>
                </a:lnTo>
                <a:lnTo>
                  <a:pt x="4353" y="15"/>
                </a:lnTo>
                <a:lnTo>
                  <a:pt x="4342" y="10"/>
                </a:lnTo>
                <a:lnTo>
                  <a:pt x="4337" y="8"/>
                </a:lnTo>
                <a:lnTo>
                  <a:pt x="4332" y="6"/>
                </a:lnTo>
                <a:lnTo>
                  <a:pt x="4320" y="3"/>
                </a:lnTo>
                <a:lnTo>
                  <a:pt x="4314" y="2"/>
                </a:lnTo>
                <a:lnTo>
                  <a:pt x="4309" y="1"/>
                </a:lnTo>
                <a:lnTo>
                  <a:pt x="4303" y="1"/>
                </a:lnTo>
                <a:lnTo>
                  <a:pt x="4296" y="0"/>
                </a:lnTo>
                <a:lnTo>
                  <a:pt x="4296" y="1"/>
                </a:lnTo>
                <a:lnTo>
                  <a:pt x="4296" y="0"/>
                </a:lnTo>
                <a:lnTo>
                  <a:pt x="4284" y="1"/>
                </a:lnTo>
                <a:lnTo>
                  <a:pt x="4272" y="3"/>
                </a:lnTo>
                <a:lnTo>
                  <a:pt x="4261" y="6"/>
                </a:lnTo>
                <a:lnTo>
                  <a:pt x="4250" y="10"/>
                </a:lnTo>
                <a:lnTo>
                  <a:pt x="4240" y="15"/>
                </a:lnTo>
                <a:lnTo>
                  <a:pt x="4230" y="21"/>
                </a:lnTo>
                <a:lnTo>
                  <a:pt x="4226" y="24"/>
                </a:lnTo>
                <a:lnTo>
                  <a:pt x="4221" y="28"/>
                </a:lnTo>
                <a:lnTo>
                  <a:pt x="4213" y="36"/>
                </a:lnTo>
                <a:lnTo>
                  <a:pt x="4209" y="40"/>
                </a:lnTo>
                <a:lnTo>
                  <a:pt x="4205" y="44"/>
                </a:lnTo>
                <a:lnTo>
                  <a:pt x="4202" y="49"/>
                </a:lnTo>
                <a:lnTo>
                  <a:pt x="4198" y="54"/>
                </a:lnTo>
                <a:lnTo>
                  <a:pt x="4192" y="63"/>
                </a:lnTo>
                <a:lnTo>
                  <a:pt x="4187" y="74"/>
                </a:lnTo>
                <a:lnTo>
                  <a:pt x="4183" y="85"/>
                </a:lnTo>
                <a:lnTo>
                  <a:pt x="4181" y="97"/>
                </a:lnTo>
                <a:lnTo>
                  <a:pt x="4180" y="102"/>
                </a:lnTo>
                <a:lnTo>
                  <a:pt x="4179" y="109"/>
                </a:lnTo>
                <a:lnTo>
                  <a:pt x="4178" y="115"/>
                </a:lnTo>
                <a:lnTo>
                  <a:pt x="4178" y="121"/>
                </a:lnTo>
                <a:lnTo>
                  <a:pt x="4178" y="123"/>
                </a:lnTo>
                <a:lnTo>
                  <a:pt x="4178" y="138"/>
                </a:lnTo>
                <a:lnTo>
                  <a:pt x="4177" y="153"/>
                </a:lnTo>
                <a:lnTo>
                  <a:pt x="4176" y="168"/>
                </a:lnTo>
                <a:lnTo>
                  <a:pt x="4175" y="183"/>
                </a:lnTo>
                <a:lnTo>
                  <a:pt x="4171" y="212"/>
                </a:lnTo>
                <a:lnTo>
                  <a:pt x="4166" y="241"/>
                </a:lnTo>
                <a:lnTo>
                  <a:pt x="4160" y="269"/>
                </a:lnTo>
                <a:lnTo>
                  <a:pt x="4152" y="297"/>
                </a:lnTo>
                <a:lnTo>
                  <a:pt x="4147" y="311"/>
                </a:lnTo>
                <a:lnTo>
                  <a:pt x="4143" y="325"/>
                </a:lnTo>
                <a:lnTo>
                  <a:pt x="4138" y="338"/>
                </a:lnTo>
                <a:lnTo>
                  <a:pt x="4132" y="351"/>
                </a:lnTo>
                <a:lnTo>
                  <a:pt x="4121" y="377"/>
                </a:lnTo>
                <a:lnTo>
                  <a:pt x="4114" y="390"/>
                </a:lnTo>
                <a:lnTo>
                  <a:pt x="4108" y="403"/>
                </a:lnTo>
                <a:lnTo>
                  <a:pt x="4101" y="415"/>
                </a:lnTo>
                <a:lnTo>
                  <a:pt x="4094" y="427"/>
                </a:lnTo>
                <a:lnTo>
                  <a:pt x="4086" y="439"/>
                </a:lnTo>
                <a:lnTo>
                  <a:pt x="4079" y="451"/>
                </a:lnTo>
                <a:lnTo>
                  <a:pt x="4071" y="463"/>
                </a:lnTo>
                <a:lnTo>
                  <a:pt x="4063" y="474"/>
                </a:lnTo>
                <a:lnTo>
                  <a:pt x="4054" y="486"/>
                </a:lnTo>
                <a:lnTo>
                  <a:pt x="4046" y="497"/>
                </a:lnTo>
                <a:lnTo>
                  <a:pt x="4027" y="519"/>
                </a:lnTo>
                <a:lnTo>
                  <a:pt x="4018" y="529"/>
                </a:lnTo>
                <a:lnTo>
                  <a:pt x="4008" y="539"/>
                </a:lnTo>
                <a:lnTo>
                  <a:pt x="3998" y="549"/>
                </a:lnTo>
                <a:lnTo>
                  <a:pt x="3988" y="559"/>
                </a:lnTo>
                <a:lnTo>
                  <a:pt x="3978" y="568"/>
                </a:lnTo>
                <a:lnTo>
                  <a:pt x="3967" y="577"/>
                </a:lnTo>
                <a:lnTo>
                  <a:pt x="3945" y="594"/>
                </a:lnTo>
                <a:lnTo>
                  <a:pt x="3923" y="611"/>
                </a:lnTo>
                <a:lnTo>
                  <a:pt x="3911" y="619"/>
                </a:lnTo>
                <a:lnTo>
                  <a:pt x="3899" y="626"/>
                </a:lnTo>
                <a:lnTo>
                  <a:pt x="3887" y="633"/>
                </a:lnTo>
                <a:lnTo>
                  <a:pt x="3875" y="640"/>
                </a:lnTo>
                <a:lnTo>
                  <a:pt x="3850" y="653"/>
                </a:lnTo>
                <a:lnTo>
                  <a:pt x="3838" y="659"/>
                </a:lnTo>
                <a:lnTo>
                  <a:pt x="3825" y="665"/>
                </a:lnTo>
                <a:lnTo>
                  <a:pt x="3812" y="670"/>
                </a:lnTo>
                <a:lnTo>
                  <a:pt x="3799" y="676"/>
                </a:lnTo>
                <a:lnTo>
                  <a:pt x="3785" y="680"/>
                </a:lnTo>
                <a:lnTo>
                  <a:pt x="3772" y="685"/>
                </a:lnTo>
                <a:lnTo>
                  <a:pt x="3744" y="693"/>
                </a:lnTo>
                <a:lnTo>
                  <a:pt x="3731" y="696"/>
                </a:lnTo>
                <a:lnTo>
                  <a:pt x="3717" y="699"/>
                </a:lnTo>
                <a:lnTo>
                  <a:pt x="3688" y="705"/>
                </a:lnTo>
                <a:lnTo>
                  <a:pt x="3659" y="708"/>
                </a:lnTo>
                <a:lnTo>
                  <a:pt x="3630" y="711"/>
                </a:lnTo>
                <a:lnTo>
                  <a:pt x="3600" y="711"/>
                </a:lnTo>
                <a:lnTo>
                  <a:pt x="3570" y="711"/>
                </a:lnTo>
                <a:lnTo>
                  <a:pt x="3555" y="710"/>
                </a:lnTo>
                <a:lnTo>
                  <a:pt x="3541" y="708"/>
                </a:lnTo>
                <a:lnTo>
                  <a:pt x="3527" y="707"/>
                </a:lnTo>
                <a:lnTo>
                  <a:pt x="3512" y="705"/>
                </a:lnTo>
                <a:lnTo>
                  <a:pt x="3484" y="700"/>
                </a:lnTo>
                <a:lnTo>
                  <a:pt x="3470" y="696"/>
                </a:lnTo>
                <a:lnTo>
                  <a:pt x="3457" y="693"/>
                </a:lnTo>
                <a:lnTo>
                  <a:pt x="3429" y="685"/>
                </a:lnTo>
                <a:lnTo>
                  <a:pt x="3416" y="681"/>
                </a:lnTo>
                <a:lnTo>
                  <a:pt x="3403" y="676"/>
                </a:lnTo>
                <a:lnTo>
                  <a:pt x="3390" y="671"/>
                </a:lnTo>
                <a:lnTo>
                  <a:pt x="3377" y="666"/>
                </a:lnTo>
                <a:lnTo>
                  <a:pt x="3351" y="654"/>
                </a:lnTo>
                <a:lnTo>
                  <a:pt x="3327" y="641"/>
                </a:lnTo>
                <a:lnTo>
                  <a:pt x="3315" y="634"/>
                </a:lnTo>
                <a:lnTo>
                  <a:pt x="3303" y="627"/>
                </a:lnTo>
                <a:lnTo>
                  <a:pt x="3291" y="620"/>
                </a:lnTo>
                <a:lnTo>
                  <a:pt x="3279" y="612"/>
                </a:lnTo>
                <a:lnTo>
                  <a:pt x="3268" y="604"/>
                </a:lnTo>
                <a:lnTo>
                  <a:pt x="3257" y="596"/>
                </a:lnTo>
                <a:lnTo>
                  <a:pt x="3235" y="579"/>
                </a:lnTo>
                <a:lnTo>
                  <a:pt x="3214" y="561"/>
                </a:lnTo>
                <a:lnTo>
                  <a:pt x="3194" y="541"/>
                </a:lnTo>
                <a:lnTo>
                  <a:pt x="3185" y="531"/>
                </a:lnTo>
                <a:lnTo>
                  <a:pt x="3175" y="521"/>
                </a:lnTo>
                <a:lnTo>
                  <a:pt x="3166" y="511"/>
                </a:lnTo>
                <a:lnTo>
                  <a:pt x="3157" y="500"/>
                </a:lnTo>
                <a:lnTo>
                  <a:pt x="3140" y="477"/>
                </a:lnTo>
                <a:lnTo>
                  <a:pt x="3124" y="455"/>
                </a:lnTo>
                <a:lnTo>
                  <a:pt x="3116" y="443"/>
                </a:lnTo>
                <a:lnTo>
                  <a:pt x="3109" y="431"/>
                </a:lnTo>
                <a:lnTo>
                  <a:pt x="3095" y="407"/>
                </a:lnTo>
                <a:lnTo>
                  <a:pt x="3082" y="382"/>
                </a:lnTo>
                <a:lnTo>
                  <a:pt x="3070" y="356"/>
                </a:lnTo>
                <a:lnTo>
                  <a:pt x="3060" y="330"/>
                </a:lnTo>
                <a:lnTo>
                  <a:pt x="3055" y="316"/>
                </a:lnTo>
                <a:lnTo>
                  <a:pt x="3050" y="303"/>
                </a:lnTo>
                <a:lnTo>
                  <a:pt x="3046" y="289"/>
                </a:lnTo>
                <a:lnTo>
                  <a:pt x="3042" y="275"/>
                </a:lnTo>
                <a:lnTo>
                  <a:pt x="3036" y="247"/>
                </a:lnTo>
                <a:lnTo>
                  <a:pt x="3030" y="218"/>
                </a:lnTo>
                <a:lnTo>
                  <a:pt x="3028" y="204"/>
                </a:lnTo>
                <a:lnTo>
                  <a:pt x="3026" y="189"/>
                </a:lnTo>
                <a:lnTo>
                  <a:pt x="3024" y="160"/>
                </a:lnTo>
                <a:lnTo>
                  <a:pt x="3023" y="145"/>
                </a:lnTo>
                <a:lnTo>
                  <a:pt x="3022" y="130"/>
                </a:lnTo>
                <a:lnTo>
                  <a:pt x="3023" y="121"/>
                </a:lnTo>
                <a:lnTo>
                  <a:pt x="3022" y="109"/>
                </a:lnTo>
                <a:lnTo>
                  <a:pt x="3020" y="97"/>
                </a:lnTo>
                <a:lnTo>
                  <a:pt x="3019" y="91"/>
                </a:lnTo>
                <a:lnTo>
                  <a:pt x="3018" y="85"/>
                </a:lnTo>
                <a:lnTo>
                  <a:pt x="3014" y="74"/>
                </a:lnTo>
                <a:lnTo>
                  <a:pt x="3009" y="63"/>
                </a:lnTo>
                <a:lnTo>
                  <a:pt x="3006" y="58"/>
                </a:lnTo>
                <a:lnTo>
                  <a:pt x="3003" y="54"/>
                </a:lnTo>
                <a:lnTo>
                  <a:pt x="2999" y="49"/>
                </a:lnTo>
                <a:lnTo>
                  <a:pt x="2996" y="44"/>
                </a:lnTo>
                <a:lnTo>
                  <a:pt x="2988" y="36"/>
                </a:lnTo>
                <a:lnTo>
                  <a:pt x="2980" y="28"/>
                </a:lnTo>
                <a:lnTo>
                  <a:pt x="2971" y="21"/>
                </a:lnTo>
                <a:lnTo>
                  <a:pt x="2961" y="15"/>
                </a:lnTo>
                <a:lnTo>
                  <a:pt x="2951" y="10"/>
                </a:lnTo>
                <a:lnTo>
                  <a:pt x="2945" y="8"/>
                </a:lnTo>
                <a:lnTo>
                  <a:pt x="2940" y="6"/>
                </a:lnTo>
                <a:lnTo>
                  <a:pt x="2929" y="3"/>
                </a:lnTo>
                <a:lnTo>
                  <a:pt x="2923" y="2"/>
                </a:lnTo>
                <a:lnTo>
                  <a:pt x="2917" y="1"/>
                </a:lnTo>
                <a:lnTo>
                  <a:pt x="2911" y="1"/>
                </a:lnTo>
                <a:lnTo>
                  <a:pt x="2905" y="0"/>
                </a:lnTo>
                <a:lnTo>
                  <a:pt x="2904" y="1"/>
                </a:lnTo>
                <a:lnTo>
                  <a:pt x="2903" y="0"/>
                </a:lnTo>
                <a:lnTo>
                  <a:pt x="2891" y="1"/>
                </a:lnTo>
                <a:lnTo>
                  <a:pt x="2880" y="3"/>
                </a:lnTo>
                <a:lnTo>
                  <a:pt x="2868" y="6"/>
                </a:lnTo>
                <a:lnTo>
                  <a:pt x="2857" y="10"/>
                </a:lnTo>
                <a:lnTo>
                  <a:pt x="2847" y="15"/>
                </a:lnTo>
                <a:lnTo>
                  <a:pt x="2837" y="21"/>
                </a:lnTo>
                <a:lnTo>
                  <a:pt x="2833" y="24"/>
                </a:lnTo>
                <a:lnTo>
                  <a:pt x="2828" y="28"/>
                </a:lnTo>
                <a:lnTo>
                  <a:pt x="2820" y="36"/>
                </a:lnTo>
                <a:lnTo>
                  <a:pt x="2816" y="40"/>
                </a:lnTo>
                <a:lnTo>
                  <a:pt x="2812" y="44"/>
                </a:lnTo>
                <a:lnTo>
                  <a:pt x="2809" y="49"/>
                </a:lnTo>
                <a:lnTo>
                  <a:pt x="2806" y="54"/>
                </a:lnTo>
                <a:lnTo>
                  <a:pt x="2800" y="63"/>
                </a:lnTo>
                <a:lnTo>
                  <a:pt x="2795" y="74"/>
                </a:lnTo>
                <a:lnTo>
                  <a:pt x="2791" y="85"/>
                </a:lnTo>
                <a:lnTo>
                  <a:pt x="2788" y="97"/>
                </a:lnTo>
                <a:lnTo>
                  <a:pt x="2787" y="102"/>
                </a:lnTo>
                <a:lnTo>
                  <a:pt x="2786" y="109"/>
                </a:lnTo>
                <a:lnTo>
                  <a:pt x="2786" y="115"/>
                </a:lnTo>
                <a:lnTo>
                  <a:pt x="2785" y="121"/>
                </a:lnTo>
                <a:lnTo>
                  <a:pt x="2786" y="130"/>
                </a:lnTo>
                <a:lnTo>
                  <a:pt x="2785" y="145"/>
                </a:lnTo>
                <a:lnTo>
                  <a:pt x="2785" y="160"/>
                </a:lnTo>
                <a:lnTo>
                  <a:pt x="2783" y="175"/>
                </a:lnTo>
                <a:lnTo>
                  <a:pt x="2782" y="189"/>
                </a:lnTo>
                <a:lnTo>
                  <a:pt x="2780" y="204"/>
                </a:lnTo>
                <a:lnTo>
                  <a:pt x="2778" y="218"/>
                </a:lnTo>
                <a:lnTo>
                  <a:pt x="2775" y="233"/>
                </a:lnTo>
                <a:lnTo>
                  <a:pt x="2773" y="247"/>
                </a:lnTo>
                <a:lnTo>
                  <a:pt x="2769" y="261"/>
                </a:lnTo>
                <a:lnTo>
                  <a:pt x="2766" y="275"/>
                </a:lnTo>
                <a:lnTo>
                  <a:pt x="2758" y="303"/>
                </a:lnTo>
                <a:lnTo>
                  <a:pt x="2748" y="330"/>
                </a:lnTo>
                <a:lnTo>
                  <a:pt x="2743" y="343"/>
                </a:lnTo>
                <a:lnTo>
                  <a:pt x="2738" y="356"/>
                </a:lnTo>
                <a:lnTo>
                  <a:pt x="2732" y="369"/>
                </a:lnTo>
                <a:lnTo>
                  <a:pt x="2726" y="382"/>
                </a:lnTo>
                <a:lnTo>
                  <a:pt x="2720" y="394"/>
                </a:lnTo>
                <a:lnTo>
                  <a:pt x="2713" y="407"/>
                </a:lnTo>
                <a:lnTo>
                  <a:pt x="2699" y="431"/>
                </a:lnTo>
                <a:lnTo>
                  <a:pt x="2692" y="443"/>
                </a:lnTo>
                <a:lnTo>
                  <a:pt x="2684" y="455"/>
                </a:lnTo>
                <a:lnTo>
                  <a:pt x="2676" y="466"/>
                </a:lnTo>
                <a:lnTo>
                  <a:pt x="2668" y="477"/>
                </a:lnTo>
                <a:lnTo>
                  <a:pt x="2660" y="489"/>
                </a:lnTo>
                <a:lnTo>
                  <a:pt x="2651" y="500"/>
                </a:lnTo>
                <a:lnTo>
                  <a:pt x="2642" y="511"/>
                </a:lnTo>
                <a:lnTo>
                  <a:pt x="2633" y="521"/>
                </a:lnTo>
                <a:lnTo>
                  <a:pt x="2614" y="541"/>
                </a:lnTo>
                <a:lnTo>
                  <a:pt x="2594" y="561"/>
                </a:lnTo>
                <a:lnTo>
                  <a:pt x="2573" y="579"/>
                </a:lnTo>
                <a:lnTo>
                  <a:pt x="2562" y="588"/>
                </a:lnTo>
                <a:lnTo>
                  <a:pt x="2551" y="596"/>
                </a:lnTo>
                <a:lnTo>
                  <a:pt x="2540" y="604"/>
                </a:lnTo>
                <a:lnTo>
                  <a:pt x="2529" y="612"/>
                </a:lnTo>
                <a:lnTo>
                  <a:pt x="2505" y="627"/>
                </a:lnTo>
                <a:lnTo>
                  <a:pt x="2481" y="641"/>
                </a:lnTo>
                <a:lnTo>
                  <a:pt x="2469" y="648"/>
                </a:lnTo>
                <a:lnTo>
                  <a:pt x="2457" y="654"/>
                </a:lnTo>
                <a:lnTo>
                  <a:pt x="2444" y="660"/>
                </a:lnTo>
                <a:lnTo>
                  <a:pt x="2431" y="666"/>
                </a:lnTo>
                <a:lnTo>
                  <a:pt x="2418" y="671"/>
                </a:lnTo>
                <a:lnTo>
                  <a:pt x="2405" y="676"/>
                </a:lnTo>
                <a:lnTo>
                  <a:pt x="2379" y="685"/>
                </a:lnTo>
                <a:lnTo>
                  <a:pt x="2365" y="689"/>
                </a:lnTo>
                <a:lnTo>
                  <a:pt x="2352" y="693"/>
                </a:lnTo>
                <a:lnTo>
                  <a:pt x="2338" y="696"/>
                </a:lnTo>
                <a:lnTo>
                  <a:pt x="2324" y="700"/>
                </a:lnTo>
                <a:lnTo>
                  <a:pt x="2310" y="702"/>
                </a:lnTo>
                <a:lnTo>
                  <a:pt x="2296" y="705"/>
                </a:lnTo>
                <a:lnTo>
                  <a:pt x="2267" y="708"/>
                </a:lnTo>
                <a:lnTo>
                  <a:pt x="2253" y="710"/>
                </a:lnTo>
                <a:lnTo>
                  <a:pt x="2238" y="711"/>
                </a:lnTo>
                <a:lnTo>
                  <a:pt x="2209" y="711"/>
                </a:lnTo>
                <a:lnTo>
                  <a:pt x="2179" y="711"/>
                </a:lnTo>
                <a:lnTo>
                  <a:pt x="2149" y="708"/>
                </a:lnTo>
                <a:lnTo>
                  <a:pt x="2120" y="704"/>
                </a:lnTo>
                <a:lnTo>
                  <a:pt x="2091" y="699"/>
                </a:lnTo>
                <a:lnTo>
                  <a:pt x="2064" y="693"/>
                </a:lnTo>
                <a:lnTo>
                  <a:pt x="2050" y="689"/>
                </a:lnTo>
                <a:lnTo>
                  <a:pt x="2036" y="685"/>
                </a:lnTo>
                <a:lnTo>
                  <a:pt x="2023" y="680"/>
                </a:lnTo>
                <a:lnTo>
                  <a:pt x="2009" y="675"/>
                </a:lnTo>
                <a:lnTo>
                  <a:pt x="1983" y="665"/>
                </a:lnTo>
                <a:lnTo>
                  <a:pt x="1957" y="653"/>
                </a:lnTo>
                <a:lnTo>
                  <a:pt x="1933" y="640"/>
                </a:lnTo>
                <a:lnTo>
                  <a:pt x="1920" y="633"/>
                </a:lnTo>
                <a:lnTo>
                  <a:pt x="1908" y="626"/>
                </a:lnTo>
                <a:lnTo>
                  <a:pt x="1885" y="610"/>
                </a:lnTo>
                <a:lnTo>
                  <a:pt x="1873" y="602"/>
                </a:lnTo>
                <a:lnTo>
                  <a:pt x="1862" y="594"/>
                </a:lnTo>
                <a:lnTo>
                  <a:pt x="1851" y="585"/>
                </a:lnTo>
                <a:lnTo>
                  <a:pt x="1840" y="577"/>
                </a:lnTo>
                <a:lnTo>
                  <a:pt x="1830" y="567"/>
                </a:lnTo>
                <a:lnTo>
                  <a:pt x="1819" y="558"/>
                </a:lnTo>
                <a:lnTo>
                  <a:pt x="1809" y="548"/>
                </a:lnTo>
                <a:lnTo>
                  <a:pt x="1799" y="538"/>
                </a:lnTo>
                <a:lnTo>
                  <a:pt x="1780" y="518"/>
                </a:lnTo>
                <a:lnTo>
                  <a:pt x="1771" y="507"/>
                </a:lnTo>
                <a:lnTo>
                  <a:pt x="1762" y="497"/>
                </a:lnTo>
                <a:lnTo>
                  <a:pt x="1753" y="486"/>
                </a:lnTo>
                <a:lnTo>
                  <a:pt x="1745" y="473"/>
                </a:lnTo>
                <a:lnTo>
                  <a:pt x="1729" y="450"/>
                </a:lnTo>
                <a:lnTo>
                  <a:pt x="1721" y="438"/>
                </a:lnTo>
                <a:lnTo>
                  <a:pt x="1714" y="426"/>
                </a:lnTo>
                <a:lnTo>
                  <a:pt x="1700" y="402"/>
                </a:lnTo>
                <a:lnTo>
                  <a:pt x="1693" y="389"/>
                </a:lnTo>
                <a:lnTo>
                  <a:pt x="1687" y="376"/>
                </a:lnTo>
                <a:lnTo>
                  <a:pt x="1681" y="363"/>
                </a:lnTo>
                <a:lnTo>
                  <a:pt x="1675" y="350"/>
                </a:lnTo>
                <a:lnTo>
                  <a:pt x="1670" y="337"/>
                </a:lnTo>
                <a:lnTo>
                  <a:pt x="1665" y="323"/>
                </a:lnTo>
                <a:lnTo>
                  <a:pt x="1656" y="296"/>
                </a:lnTo>
                <a:lnTo>
                  <a:pt x="1652" y="282"/>
                </a:lnTo>
                <a:lnTo>
                  <a:pt x="1648" y="268"/>
                </a:lnTo>
                <a:lnTo>
                  <a:pt x="1645" y="254"/>
                </a:lnTo>
                <a:lnTo>
                  <a:pt x="1642" y="240"/>
                </a:lnTo>
                <a:lnTo>
                  <a:pt x="1639" y="225"/>
                </a:lnTo>
                <a:lnTo>
                  <a:pt x="1636" y="211"/>
                </a:lnTo>
                <a:lnTo>
                  <a:pt x="1634" y="196"/>
                </a:lnTo>
                <a:lnTo>
                  <a:pt x="1633" y="181"/>
                </a:lnTo>
                <a:lnTo>
                  <a:pt x="1631" y="166"/>
                </a:lnTo>
                <a:lnTo>
                  <a:pt x="1631" y="151"/>
                </a:lnTo>
                <a:lnTo>
                  <a:pt x="1630" y="121"/>
                </a:lnTo>
                <a:lnTo>
                  <a:pt x="1629" y="109"/>
                </a:lnTo>
                <a:lnTo>
                  <a:pt x="1627" y="97"/>
                </a:lnTo>
                <a:lnTo>
                  <a:pt x="1626" y="91"/>
                </a:lnTo>
                <a:lnTo>
                  <a:pt x="1624" y="85"/>
                </a:lnTo>
                <a:lnTo>
                  <a:pt x="1621" y="74"/>
                </a:lnTo>
                <a:lnTo>
                  <a:pt x="1616" y="63"/>
                </a:lnTo>
                <a:lnTo>
                  <a:pt x="1613" y="58"/>
                </a:lnTo>
                <a:lnTo>
                  <a:pt x="1610" y="54"/>
                </a:lnTo>
                <a:lnTo>
                  <a:pt x="1606" y="49"/>
                </a:lnTo>
                <a:lnTo>
                  <a:pt x="1603" y="44"/>
                </a:lnTo>
                <a:lnTo>
                  <a:pt x="1595" y="36"/>
                </a:lnTo>
                <a:lnTo>
                  <a:pt x="1587" y="28"/>
                </a:lnTo>
                <a:lnTo>
                  <a:pt x="1578" y="21"/>
                </a:lnTo>
                <a:lnTo>
                  <a:pt x="1568" y="15"/>
                </a:lnTo>
                <a:lnTo>
                  <a:pt x="1558" y="10"/>
                </a:lnTo>
                <a:lnTo>
                  <a:pt x="1552" y="8"/>
                </a:lnTo>
                <a:lnTo>
                  <a:pt x="1547" y="6"/>
                </a:lnTo>
                <a:lnTo>
                  <a:pt x="1536" y="3"/>
                </a:lnTo>
                <a:lnTo>
                  <a:pt x="1530" y="2"/>
                </a:lnTo>
                <a:lnTo>
                  <a:pt x="1524" y="1"/>
                </a:lnTo>
                <a:lnTo>
                  <a:pt x="1518" y="1"/>
                </a:lnTo>
                <a:lnTo>
                  <a:pt x="1512" y="0"/>
                </a:lnTo>
                <a:lnTo>
                  <a:pt x="1512" y="1"/>
                </a:lnTo>
                <a:lnTo>
                  <a:pt x="1511" y="0"/>
                </a:lnTo>
                <a:lnTo>
                  <a:pt x="1499" y="1"/>
                </a:lnTo>
                <a:lnTo>
                  <a:pt x="1487" y="3"/>
                </a:lnTo>
                <a:lnTo>
                  <a:pt x="1476" y="6"/>
                </a:lnTo>
                <a:lnTo>
                  <a:pt x="1465" y="10"/>
                </a:lnTo>
                <a:lnTo>
                  <a:pt x="1455" y="15"/>
                </a:lnTo>
                <a:lnTo>
                  <a:pt x="1445" y="21"/>
                </a:lnTo>
                <a:lnTo>
                  <a:pt x="1441" y="24"/>
                </a:lnTo>
                <a:lnTo>
                  <a:pt x="1436" y="28"/>
                </a:lnTo>
                <a:lnTo>
                  <a:pt x="1428" y="36"/>
                </a:lnTo>
                <a:lnTo>
                  <a:pt x="1424" y="40"/>
                </a:lnTo>
                <a:lnTo>
                  <a:pt x="1420" y="44"/>
                </a:lnTo>
                <a:lnTo>
                  <a:pt x="1417" y="49"/>
                </a:lnTo>
                <a:lnTo>
                  <a:pt x="1413" y="54"/>
                </a:lnTo>
                <a:lnTo>
                  <a:pt x="1407" y="63"/>
                </a:lnTo>
                <a:lnTo>
                  <a:pt x="1402" y="74"/>
                </a:lnTo>
                <a:lnTo>
                  <a:pt x="1398" y="85"/>
                </a:lnTo>
                <a:lnTo>
                  <a:pt x="1396" y="97"/>
                </a:lnTo>
                <a:lnTo>
                  <a:pt x="1394" y="102"/>
                </a:lnTo>
                <a:lnTo>
                  <a:pt x="1394" y="109"/>
                </a:lnTo>
                <a:lnTo>
                  <a:pt x="1393" y="115"/>
                </a:lnTo>
                <a:lnTo>
                  <a:pt x="1393" y="121"/>
                </a:lnTo>
                <a:lnTo>
                  <a:pt x="1393" y="136"/>
                </a:lnTo>
                <a:lnTo>
                  <a:pt x="1392" y="151"/>
                </a:lnTo>
                <a:lnTo>
                  <a:pt x="1390" y="181"/>
                </a:lnTo>
                <a:lnTo>
                  <a:pt x="1388" y="196"/>
                </a:lnTo>
                <a:lnTo>
                  <a:pt x="1386" y="211"/>
                </a:lnTo>
                <a:lnTo>
                  <a:pt x="1381" y="240"/>
                </a:lnTo>
                <a:lnTo>
                  <a:pt x="1378" y="254"/>
                </a:lnTo>
                <a:lnTo>
                  <a:pt x="1375" y="268"/>
                </a:lnTo>
                <a:lnTo>
                  <a:pt x="1367" y="296"/>
                </a:lnTo>
                <a:lnTo>
                  <a:pt x="1363" y="310"/>
                </a:lnTo>
                <a:lnTo>
                  <a:pt x="1358" y="323"/>
                </a:lnTo>
                <a:lnTo>
                  <a:pt x="1348" y="350"/>
                </a:lnTo>
                <a:lnTo>
                  <a:pt x="1336" y="376"/>
                </a:lnTo>
                <a:lnTo>
                  <a:pt x="1323" y="402"/>
                </a:lnTo>
                <a:lnTo>
                  <a:pt x="1316" y="414"/>
                </a:lnTo>
                <a:lnTo>
                  <a:pt x="1309" y="426"/>
                </a:lnTo>
                <a:lnTo>
                  <a:pt x="1294" y="450"/>
                </a:lnTo>
                <a:lnTo>
                  <a:pt x="1286" y="462"/>
                </a:lnTo>
                <a:lnTo>
                  <a:pt x="1278" y="473"/>
                </a:lnTo>
                <a:lnTo>
                  <a:pt x="1270" y="486"/>
                </a:lnTo>
                <a:lnTo>
                  <a:pt x="1261" y="497"/>
                </a:lnTo>
                <a:lnTo>
                  <a:pt x="1243" y="518"/>
                </a:lnTo>
                <a:lnTo>
                  <a:pt x="1233" y="528"/>
                </a:lnTo>
                <a:lnTo>
                  <a:pt x="1224" y="538"/>
                </a:lnTo>
                <a:lnTo>
                  <a:pt x="1214" y="548"/>
                </a:lnTo>
                <a:lnTo>
                  <a:pt x="1204" y="558"/>
                </a:lnTo>
                <a:lnTo>
                  <a:pt x="1193" y="567"/>
                </a:lnTo>
                <a:lnTo>
                  <a:pt x="1183" y="577"/>
                </a:lnTo>
                <a:lnTo>
                  <a:pt x="1161" y="594"/>
                </a:lnTo>
                <a:lnTo>
                  <a:pt x="1150" y="602"/>
                </a:lnTo>
                <a:lnTo>
                  <a:pt x="1138" y="610"/>
                </a:lnTo>
                <a:lnTo>
                  <a:pt x="1126" y="618"/>
                </a:lnTo>
                <a:lnTo>
                  <a:pt x="1115" y="626"/>
                </a:lnTo>
                <a:lnTo>
                  <a:pt x="1103" y="633"/>
                </a:lnTo>
                <a:lnTo>
                  <a:pt x="1090" y="640"/>
                </a:lnTo>
                <a:lnTo>
                  <a:pt x="1078" y="647"/>
                </a:lnTo>
                <a:lnTo>
                  <a:pt x="1066" y="653"/>
                </a:lnTo>
                <a:lnTo>
                  <a:pt x="1053" y="659"/>
                </a:lnTo>
                <a:lnTo>
                  <a:pt x="1040" y="665"/>
                </a:lnTo>
                <a:lnTo>
                  <a:pt x="1014" y="675"/>
                </a:lnTo>
                <a:lnTo>
                  <a:pt x="1000" y="680"/>
                </a:lnTo>
                <a:lnTo>
                  <a:pt x="987" y="685"/>
                </a:lnTo>
                <a:lnTo>
                  <a:pt x="959" y="693"/>
                </a:lnTo>
                <a:lnTo>
                  <a:pt x="946" y="696"/>
                </a:lnTo>
                <a:lnTo>
                  <a:pt x="931" y="699"/>
                </a:lnTo>
                <a:lnTo>
                  <a:pt x="903" y="704"/>
                </a:lnTo>
                <a:lnTo>
                  <a:pt x="889" y="707"/>
                </a:lnTo>
                <a:lnTo>
                  <a:pt x="874" y="708"/>
                </a:lnTo>
                <a:lnTo>
                  <a:pt x="845" y="711"/>
                </a:lnTo>
                <a:lnTo>
                  <a:pt x="815" y="711"/>
                </a:lnTo>
                <a:lnTo>
                  <a:pt x="785" y="711"/>
                </a:lnTo>
                <a:lnTo>
                  <a:pt x="756" y="708"/>
                </a:lnTo>
                <a:lnTo>
                  <a:pt x="727" y="704"/>
                </a:lnTo>
                <a:lnTo>
                  <a:pt x="698" y="699"/>
                </a:lnTo>
                <a:lnTo>
                  <a:pt x="670" y="693"/>
                </a:lnTo>
                <a:lnTo>
                  <a:pt x="656" y="689"/>
                </a:lnTo>
                <a:lnTo>
                  <a:pt x="642" y="685"/>
                </a:lnTo>
                <a:lnTo>
                  <a:pt x="629" y="680"/>
                </a:lnTo>
                <a:lnTo>
                  <a:pt x="616" y="675"/>
                </a:lnTo>
                <a:lnTo>
                  <a:pt x="589" y="665"/>
                </a:lnTo>
                <a:lnTo>
                  <a:pt x="564" y="653"/>
                </a:lnTo>
                <a:lnTo>
                  <a:pt x="539" y="640"/>
                </a:lnTo>
                <a:lnTo>
                  <a:pt x="527" y="633"/>
                </a:lnTo>
                <a:lnTo>
                  <a:pt x="515" y="626"/>
                </a:lnTo>
                <a:lnTo>
                  <a:pt x="491" y="610"/>
                </a:lnTo>
                <a:lnTo>
                  <a:pt x="480" y="602"/>
                </a:lnTo>
                <a:lnTo>
                  <a:pt x="469" y="594"/>
                </a:lnTo>
                <a:lnTo>
                  <a:pt x="458" y="585"/>
                </a:lnTo>
                <a:lnTo>
                  <a:pt x="447" y="577"/>
                </a:lnTo>
                <a:lnTo>
                  <a:pt x="436" y="567"/>
                </a:lnTo>
                <a:lnTo>
                  <a:pt x="426" y="558"/>
                </a:lnTo>
                <a:lnTo>
                  <a:pt x="416" y="548"/>
                </a:lnTo>
                <a:lnTo>
                  <a:pt x="406" y="538"/>
                </a:lnTo>
                <a:lnTo>
                  <a:pt x="387" y="518"/>
                </a:lnTo>
                <a:lnTo>
                  <a:pt x="377" y="507"/>
                </a:lnTo>
                <a:lnTo>
                  <a:pt x="368" y="497"/>
                </a:lnTo>
                <a:lnTo>
                  <a:pt x="360" y="486"/>
                </a:lnTo>
                <a:lnTo>
                  <a:pt x="351" y="473"/>
                </a:lnTo>
                <a:lnTo>
                  <a:pt x="335" y="450"/>
                </a:lnTo>
                <a:lnTo>
                  <a:pt x="327" y="438"/>
                </a:lnTo>
                <a:lnTo>
                  <a:pt x="320" y="426"/>
                </a:lnTo>
                <a:lnTo>
                  <a:pt x="306" y="402"/>
                </a:lnTo>
                <a:lnTo>
                  <a:pt x="300" y="389"/>
                </a:lnTo>
                <a:lnTo>
                  <a:pt x="293" y="376"/>
                </a:lnTo>
                <a:lnTo>
                  <a:pt x="287" y="363"/>
                </a:lnTo>
                <a:lnTo>
                  <a:pt x="282" y="350"/>
                </a:lnTo>
                <a:lnTo>
                  <a:pt x="276" y="337"/>
                </a:lnTo>
                <a:lnTo>
                  <a:pt x="271" y="323"/>
                </a:lnTo>
                <a:lnTo>
                  <a:pt x="262" y="296"/>
                </a:lnTo>
                <a:lnTo>
                  <a:pt x="258" y="282"/>
                </a:lnTo>
                <a:lnTo>
                  <a:pt x="254" y="268"/>
                </a:lnTo>
                <a:lnTo>
                  <a:pt x="251" y="254"/>
                </a:lnTo>
                <a:lnTo>
                  <a:pt x="248" y="240"/>
                </a:lnTo>
                <a:lnTo>
                  <a:pt x="245" y="225"/>
                </a:lnTo>
                <a:lnTo>
                  <a:pt x="243" y="211"/>
                </a:lnTo>
                <a:lnTo>
                  <a:pt x="241" y="196"/>
                </a:lnTo>
                <a:lnTo>
                  <a:pt x="239" y="181"/>
                </a:lnTo>
                <a:lnTo>
                  <a:pt x="238" y="166"/>
                </a:lnTo>
                <a:lnTo>
                  <a:pt x="237" y="151"/>
                </a:lnTo>
                <a:lnTo>
                  <a:pt x="236" y="121"/>
                </a:lnTo>
                <a:lnTo>
                  <a:pt x="236" y="109"/>
                </a:lnTo>
                <a:lnTo>
                  <a:pt x="234" y="97"/>
                </a:lnTo>
                <a:lnTo>
                  <a:pt x="232" y="91"/>
                </a:lnTo>
                <a:lnTo>
                  <a:pt x="231" y="85"/>
                </a:lnTo>
                <a:lnTo>
                  <a:pt x="227" y="74"/>
                </a:lnTo>
                <a:lnTo>
                  <a:pt x="222" y="63"/>
                </a:lnTo>
                <a:lnTo>
                  <a:pt x="219" y="58"/>
                </a:lnTo>
                <a:lnTo>
                  <a:pt x="216" y="54"/>
                </a:lnTo>
                <a:lnTo>
                  <a:pt x="213" y="49"/>
                </a:lnTo>
                <a:lnTo>
                  <a:pt x="209" y="44"/>
                </a:lnTo>
                <a:lnTo>
                  <a:pt x="202" y="36"/>
                </a:lnTo>
                <a:lnTo>
                  <a:pt x="193" y="28"/>
                </a:lnTo>
                <a:lnTo>
                  <a:pt x="184" y="21"/>
                </a:lnTo>
                <a:lnTo>
                  <a:pt x="174" y="15"/>
                </a:lnTo>
                <a:lnTo>
                  <a:pt x="164" y="10"/>
                </a:lnTo>
                <a:lnTo>
                  <a:pt x="159" y="8"/>
                </a:lnTo>
                <a:lnTo>
                  <a:pt x="153" y="6"/>
                </a:lnTo>
                <a:lnTo>
                  <a:pt x="142" y="3"/>
                </a:lnTo>
                <a:lnTo>
                  <a:pt x="136" y="2"/>
                </a:lnTo>
                <a:lnTo>
                  <a:pt x="130" y="1"/>
                </a:lnTo>
                <a:lnTo>
                  <a:pt x="124" y="1"/>
                </a:lnTo>
                <a:lnTo>
                  <a:pt x="118" y="0"/>
                </a:lnTo>
                <a:lnTo>
                  <a:pt x="106" y="1"/>
                </a:lnTo>
                <a:lnTo>
                  <a:pt x="94" y="3"/>
                </a:lnTo>
                <a:lnTo>
                  <a:pt x="83" y="6"/>
                </a:lnTo>
                <a:lnTo>
                  <a:pt x="72" y="10"/>
                </a:lnTo>
                <a:lnTo>
                  <a:pt x="62" y="15"/>
                </a:lnTo>
                <a:lnTo>
                  <a:pt x="52" y="21"/>
                </a:lnTo>
                <a:lnTo>
                  <a:pt x="48" y="24"/>
                </a:lnTo>
                <a:lnTo>
                  <a:pt x="43" y="28"/>
                </a:lnTo>
                <a:lnTo>
                  <a:pt x="35" y="36"/>
                </a:lnTo>
                <a:lnTo>
                  <a:pt x="31" y="40"/>
                </a:lnTo>
                <a:lnTo>
                  <a:pt x="27" y="44"/>
                </a:lnTo>
                <a:lnTo>
                  <a:pt x="24" y="49"/>
                </a:lnTo>
                <a:lnTo>
                  <a:pt x="20" y="54"/>
                </a:lnTo>
                <a:lnTo>
                  <a:pt x="14" y="63"/>
                </a:lnTo>
                <a:lnTo>
                  <a:pt x="9" y="74"/>
                </a:lnTo>
                <a:lnTo>
                  <a:pt x="5" y="85"/>
                </a:lnTo>
                <a:lnTo>
                  <a:pt x="3" y="97"/>
                </a:lnTo>
                <a:lnTo>
                  <a:pt x="1" y="102"/>
                </a:lnTo>
                <a:lnTo>
                  <a:pt x="1" y="109"/>
                </a:lnTo>
                <a:lnTo>
                  <a:pt x="0" y="115"/>
                </a:lnTo>
                <a:lnTo>
                  <a:pt x="0" y="121"/>
                </a:lnTo>
                <a:lnTo>
                  <a:pt x="0" y="142"/>
                </a:lnTo>
                <a:lnTo>
                  <a:pt x="1" y="164"/>
                </a:lnTo>
                <a:lnTo>
                  <a:pt x="3" y="185"/>
                </a:lnTo>
                <a:lnTo>
                  <a:pt x="4" y="206"/>
                </a:lnTo>
                <a:lnTo>
                  <a:pt x="7" y="226"/>
                </a:lnTo>
                <a:lnTo>
                  <a:pt x="10" y="247"/>
                </a:lnTo>
                <a:lnTo>
                  <a:pt x="13" y="268"/>
                </a:lnTo>
                <a:lnTo>
                  <a:pt x="17" y="288"/>
                </a:lnTo>
                <a:lnTo>
                  <a:pt x="21" y="308"/>
                </a:lnTo>
                <a:lnTo>
                  <a:pt x="26" y="328"/>
                </a:lnTo>
                <a:lnTo>
                  <a:pt x="31" y="348"/>
                </a:lnTo>
                <a:lnTo>
                  <a:pt x="37" y="367"/>
                </a:lnTo>
                <a:lnTo>
                  <a:pt x="43" y="387"/>
                </a:lnTo>
                <a:lnTo>
                  <a:pt x="50" y="406"/>
                </a:lnTo>
                <a:lnTo>
                  <a:pt x="57" y="425"/>
                </a:lnTo>
                <a:lnTo>
                  <a:pt x="64" y="444"/>
                </a:lnTo>
                <a:lnTo>
                  <a:pt x="72" y="462"/>
                </a:lnTo>
                <a:lnTo>
                  <a:pt x="81" y="481"/>
                </a:lnTo>
                <a:lnTo>
                  <a:pt x="89" y="499"/>
                </a:lnTo>
                <a:lnTo>
                  <a:pt x="99" y="517"/>
                </a:lnTo>
                <a:lnTo>
                  <a:pt x="108" y="535"/>
                </a:lnTo>
                <a:lnTo>
                  <a:pt x="118" y="552"/>
                </a:lnTo>
                <a:lnTo>
                  <a:pt x="129" y="569"/>
                </a:lnTo>
                <a:lnTo>
                  <a:pt x="139" y="586"/>
                </a:lnTo>
                <a:lnTo>
                  <a:pt x="151" y="602"/>
                </a:lnTo>
                <a:lnTo>
                  <a:pt x="162" y="618"/>
                </a:lnTo>
                <a:lnTo>
                  <a:pt x="174" y="634"/>
                </a:lnTo>
                <a:lnTo>
                  <a:pt x="186" y="650"/>
                </a:lnTo>
                <a:lnTo>
                  <a:pt x="199" y="665"/>
                </a:lnTo>
                <a:lnTo>
                  <a:pt x="212" y="680"/>
                </a:lnTo>
                <a:lnTo>
                  <a:pt x="225" y="694"/>
                </a:lnTo>
                <a:lnTo>
                  <a:pt x="239" y="709"/>
                </a:lnTo>
                <a:lnTo>
                  <a:pt x="253" y="723"/>
                </a:lnTo>
                <a:lnTo>
                  <a:pt x="267" y="736"/>
                </a:lnTo>
                <a:lnTo>
                  <a:pt x="282" y="749"/>
                </a:lnTo>
                <a:lnTo>
                  <a:pt x="297" y="762"/>
                </a:lnTo>
                <a:lnTo>
                  <a:pt x="312" y="775"/>
                </a:lnTo>
                <a:lnTo>
                  <a:pt x="327" y="787"/>
                </a:lnTo>
                <a:lnTo>
                  <a:pt x="343" y="799"/>
                </a:lnTo>
                <a:lnTo>
                  <a:pt x="359" y="810"/>
                </a:lnTo>
                <a:lnTo>
                  <a:pt x="376" y="821"/>
                </a:lnTo>
                <a:lnTo>
                  <a:pt x="392" y="832"/>
                </a:lnTo>
                <a:lnTo>
                  <a:pt x="409" y="842"/>
                </a:lnTo>
                <a:lnTo>
                  <a:pt x="426" y="852"/>
                </a:lnTo>
                <a:lnTo>
                  <a:pt x="444" y="861"/>
                </a:lnTo>
                <a:lnTo>
                  <a:pt x="462" y="870"/>
                </a:lnTo>
                <a:lnTo>
                  <a:pt x="479" y="879"/>
                </a:lnTo>
                <a:lnTo>
                  <a:pt x="498" y="887"/>
                </a:lnTo>
                <a:lnTo>
                  <a:pt x="516" y="894"/>
                </a:lnTo>
                <a:lnTo>
                  <a:pt x="535" y="902"/>
                </a:lnTo>
                <a:lnTo>
                  <a:pt x="553" y="908"/>
                </a:lnTo>
                <a:lnTo>
                  <a:pt x="572" y="915"/>
                </a:lnTo>
                <a:lnTo>
                  <a:pt x="592" y="921"/>
                </a:lnTo>
                <a:lnTo>
                  <a:pt x="611" y="926"/>
                </a:lnTo>
                <a:lnTo>
                  <a:pt x="631" y="931"/>
                </a:lnTo>
                <a:lnTo>
                  <a:pt x="650" y="935"/>
                </a:lnTo>
                <a:lnTo>
                  <a:pt x="670" y="939"/>
                </a:lnTo>
                <a:lnTo>
                  <a:pt x="690" y="943"/>
                </a:lnTo>
                <a:lnTo>
                  <a:pt x="711" y="945"/>
                </a:lnTo>
                <a:lnTo>
                  <a:pt x="732" y="948"/>
                </a:lnTo>
                <a:lnTo>
                  <a:pt x="753" y="950"/>
                </a:lnTo>
                <a:lnTo>
                  <a:pt x="773" y="951"/>
                </a:lnTo>
                <a:lnTo>
                  <a:pt x="794" y="952"/>
                </a:lnTo>
                <a:lnTo>
                  <a:pt x="815" y="952"/>
                </a:lnTo>
                <a:lnTo>
                  <a:pt x="843" y="952"/>
                </a:lnTo>
                <a:lnTo>
                  <a:pt x="856" y="951"/>
                </a:lnTo>
                <a:lnTo>
                  <a:pt x="870" y="950"/>
                </a:lnTo>
                <a:lnTo>
                  <a:pt x="897" y="948"/>
                </a:lnTo>
                <a:lnTo>
                  <a:pt x="924" y="945"/>
                </a:lnTo>
                <a:lnTo>
                  <a:pt x="951" y="941"/>
                </a:lnTo>
                <a:lnTo>
                  <a:pt x="977" y="936"/>
                </a:lnTo>
                <a:lnTo>
                  <a:pt x="1003" y="930"/>
                </a:lnTo>
                <a:lnTo>
                  <a:pt x="1028" y="923"/>
                </a:lnTo>
                <a:lnTo>
                  <a:pt x="1041" y="919"/>
                </a:lnTo>
                <a:lnTo>
                  <a:pt x="1054" y="916"/>
                </a:lnTo>
                <a:lnTo>
                  <a:pt x="1079" y="907"/>
                </a:lnTo>
                <a:lnTo>
                  <a:pt x="1103" y="898"/>
                </a:lnTo>
                <a:lnTo>
                  <a:pt x="1128" y="888"/>
                </a:lnTo>
                <a:lnTo>
                  <a:pt x="1151" y="878"/>
                </a:lnTo>
                <a:lnTo>
                  <a:pt x="1175" y="866"/>
                </a:lnTo>
                <a:lnTo>
                  <a:pt x="1198" y="854"/>
                </a:lnTo>
                <a:lnTo>
                  <a:pt x="1221" y="841"/>
                </a:lnTo>
                <a:lnTo>
                  <a:pt x="1243" y="828"/>
                </a:lnTo>
                <a:lnTo>
                  <a:pt x="1264" y="813"/>
                </a:lnTo>
                <a:lnTo>
                  <a:pt x="1275" y="806"/>
                </a:lnTo>
                <a:lnTo>
                  <a:pt x="1286" y="798"/>
                </a:lnTo>
                <a:lnTo>
                  <a:pt x="1306" y="783"/>
                </a:lnTo>
                <a:lnTo>
                  <a:pt x="1327" y="767"/>
                </a:lnTo>
                <a:lnTo>
                  <a:pt x="1346" y="750"/>
                </a:lnTo>
                <a:lnTo>
                  <a:pt x="1365" y="732"/>
                </a:lnTo>
                <a:lnTo>
                  <a:pt x="1384" y="714"/>
                </a:lnTo>
                <a:lnTo>
                  <a:pt x="1393" y="705"/>
                </a:lnTo>
                <a:lnTo>
                  <a:pt x="1402" y="695"/>
                </a:lnTo>
                <a:lnTo>
                  <a:pt x="1420" y="676"/>
                </a:lnTo>
                <a:lnTo>
                  <a:pt x="1436" y="656"/>
                </a:lnTo>
                <a:lnTo>
                  <a:pt x="1453" y="636"/>
                </a:lnTo>
                <a:lnTo>
                  <a:pt x="1468" y="615"/>
                </a:lnTo>
                <a:lnTo>
                  <a:pt x="1483" y="594"/>
                </a:lnTo>
                <a:lnTo>
                  <a:pt x="1498" y="572"/>
                </a:lnTo>
                <a:lnTo>
                  <a:pt x="1512" y="550"/>
                </a:lnTo>
                <a:lnTo>
                  <a:pt x="1525" y="572"/>
                </a:lnTo>
                <a:lnTo>
                  <a:pt x="1540" y="594"/>
                </a:lnTo>
                <a:lnTo>
                  <a:pt x="1555" y="615"/>
                </a:lnTo>
                <a:lnTo>
                  <a:pt x="1562" y="626"/>
                </a:lnTo>
                <a:lnTo>
                  <a:pt x="1570" y="636"/>
                </a:lnTo>
                <a:lnTo>
                  <a:pt x="1587" y="656"/>
                </a:lnTo>
                <a:lnTo>
                  <a:pt x="1603" y="676"/>
                </a:lnTo>
                <a:lnTo>
                  <a:pt x="1621" y="695"/>
                </a:lnTo>
                <a:lnTo>
                  <a:pt x="1639" y="714"/>
                </a:lnTo>
                <a:lnTo>
                  <a:pt x="1648" y="723"/>
                </a:lnTo>
                <a:lnTo>
                  <a:pt x="1658" y="732"/>
                </a:lnTo>
                <a:lnTo>
                  <a:pt x="1677" y="750"/>
                </a:lnTo>
                <a:lnTo>
                  <a:pt x="1696" y="767"/>
                </a:lnTo>
                <a:lnTo>
                  <a:pt x="1717" y="783"/>
                </a:lnTo>
                <a:lnTo>
                  <a:pt x="1737" y="798"/>
                </a:lnTo>
                <a:lnTo>
                  <a:pt x="1759" y="813"/>
                </a:lnTo>
                <a:lnTo>
                  <a:pt x="1780" y="828"/>
                </a:lnTo>
                <a:lnTo>
                  <a:pt x="1791" y="834"/>
                </a:lnTo>
                <a:lnTo>
                  <a:pt x="1802" y="841"/>
                </a:lnTo>
                <a:lnTo>
                  <a:pt x="1825" y="854"/>
                </a:lnTo>
                <a:lnTo>
                  <a:pt x="1848" y="866"/>
                </a:lnTo>
                <a:lnTo>
                  <a:pt x="1872" y="878"/>
                </a:lnTo>
                <a:lnTo>
                  <a:pt x="1895" y="888"/>
                </a:lnTo>
                <a:lnTo>
                  <a:pt x="1920" y="898"/>
                </a:lnTo>
                <a:lnTo>
                  <a:pt x="1944" y="907"/>
                </a:lnTo>
                <a:lnTo>
                  <a:pt x="1957" y="912"/>
                </a:lnTo>
                <a:lnTo>
                  <a:pt x="1969" y="916"/>
                </a:lnTo>
                <a:lnTo>
                  <a:pt x="1994" y="923"/>
                </a:lnTo>
                <a:lnTo>
                  <a:pt x="2020" y="930"/>
                </a:lnTo>
                <a:lnTo>
                  <a:pt x="2046" y="936"/>
                </a:lnTo>
                <a:lnTo>
                  <a:pt x="2072" y="941"/>
                </a:lnTo>
                <a:lnTo>
                  <a:pt x="2086" y="943"/>
                </a:lnTo>
                <a:lnTo>
                  <a:pt x="2099" y="945"/>
                </a:lnTo>
                <a:lnTo>
                  <a:pt x="2126" y="948"/>
                </a:lnTo>
                <a:lnTo>
                  <a:pt x="2153" y="950"/>
                </a:lnTo>
                <a:lnTo>
                  <a:pt x="2181" y="952"/>
                </a:lnTo>
                <a:lnTo>
                  <a:pt x="2209" y="952"/>
                </a:lnTo>
                <a:lnTo>
                  <a:pt x="2236" y="952"/>
                </a:lnTo>
                <a:lnTo>
                  <a:pt x="2250" y="951"/>
                </a:lnTo>
                <a:lnTo>
                  <a:pt x="2264" y="950"/>
                </a:lnTo>
                <a:lnTo>
                  <a:pt x="2291" y="948"/>
                </a:lnTo>
                <a:lnTo>
                  <a:pt x="2317" y="945"/>
                </a:lnTo>
                <a:lnTo>
                  <a:pt x="2344" y="941"/>
                </a:lnTo>
                <a:lnTo>
                  <a:pt x="2370" y="936"/>
                </a:lnTo>
                <a:lnTo>
                  <a:pt x="2396" y="930"/>
                </a:lnTo>
                <a:lnTo>
                  <a:pt x="2422" y="923"/>
                </a:lnTo>
                <a:lnTo>
                  <a:pt x="2434" y="920"/>
                </a:lnTo>
                <a:lnTo>
                  <a:pt x="2447" y="916"/>
                </a:lnTo>
                <a:lnTo>
                  <a:pt x="2472" y="907"/>
                </a:lnTo>
                <a:lnTo>
                  <a:pt x="2496" y="898"/>
                </a:lnTo>
                <a:lnTo>
                  <a:pt x="2521" y="889"/>
                </a:lnTo>
                <a:lnTo>
                  <a:pt x="2544" y="878"/>
                </a:lnTo>
                <a:lnTo>
                  <a:pt x="2568" y="867"/>
                </a:lnTo>
                <a:lnTo>
                  <a:pt x="2591" y="854"/>
                </a:lnTo>
                <a:lnTo>
                  <a:pt x="2613" y="842"/>
                </a:lnTo>
                <a:lnTo>
                  <a:pt x="2635" y="828"/>
                </a:lnTo>
                <a:lnTo>
                  <a:pt x="2657" y="814"/>
                </a:lnTo>
                <a:lnTo>
                  <a:pt x="2668" y="807"/>
                </a:lnTo>
                <a:lnTo>
                  <a:pt x="2678" y="799"/>
                </a:lnTo>
                <a:lnTo>
                  <a:pt x="2699" y="784"/>
                </a:lnTo>
                <a:lnTo>
                  <a:pt x="2719" y="767"/>
                </a:lnTo>
                <a:lnTo>
                  <a:pt x="2739" y="751"/>
                </a:lnTo>
                <a:lnTo>
                  <a:pt x="2758" y="733"/>
                </a:lnTo>
                <a:lnTo>
                  <a:pt x="2777" y="715"/>
                </a:lnTo>
                <a:lnTo>
                  <a:pt x="2795" y="697"/>
                </a:lnTo>
                <a:lnTo>
                  <a:pt x="2812" y="677"/>
                </a:lnTo>
                <a:lnTo>
                  <a:pt x="2829" y="658"/>
                </a:lnTo>
                <a:lnTo>
                  <a:pt x="2845" y="637"/>
                </a:lnTo>
                <a:lnTo>
                  <a:pt x="2861" y="617"/>
                </a:lnTo>
                <a:lnTo>
                  <a:pt x="2869" y="606"/>
                </a:lnTo>
                <a:lnTo>
                  <a:pt x="2876" y="595"/>
                </a:lnTo>
                <a:lnTo>
                  <a:pt x="2890" y="574"/>
                </a:lnTo>
                <a:lnTo>
                  <a:pt x="2904" y="551"/>
                </a:lnTo>
                <a:lnTo>
                  <a:pt x="2918" y="574"/>
                </a:lnTo>
                <a:lnTo>
                  <a:pt x="2932" y="595"/>
                </a:lnTo>
                <a:lnTo>
                  <a:pt x="2947" y="617"/>
                </a:lnTo>
                <a:lnTo>
                  <a:pt x="2955" y="627"/>
                </a:lnTo>
                <a:lnTo>
                  <a:pt x="2963" y="637"/>
                </a:lnTo>
                <a:lnTo>
                  <a:pt x="2979" y="658"/>
                </a:lnTo>
                <a:lnTo>
                  <a:pt x="2996" y="677"/>
                </a:lnTo>
                <a:lnTo>
                  <a:pt x="3014" y="697"/>
                </a:lnTo>
                <a:lnTo>
                  <a:pt x="3032" y="715"/>
                </a:lnTo>
                <a:lnTo>
                  <a:pt x="3050" y="733"/>
                </a:lnTo>
                <a:lnTo>
                  <a:pt x="3069" y="751"/>
                </a:lnTo>
                <a:lnTo>
                  <a:pt x="3089" y="767"/>
                </a:lnTo>
                <a:lnTo>
                  <a:pt x="3109" y="784"/>
                </a:lnTo>
                <a:lnTo>
                  <a:pt x="3130" y="799"/>
                </a:lnTo>
                <a:lnTo>
                  <a:pt x="3151" y="814"/>
                </a:lnTo>
                <a:lnTo>
                  <a:pt x="3173" y="828"/>
                </a:lnTo>
                <a:lnTo>
                  <a:pt x="3195" y="842"/>
                </a:lnTo>
                <a:lnTo>
                  <a:pt x="3217" y="854"/>
                </a:lnTo>
                <a:lnTo>
                  <a:pt x="3229" y="861"/>
                </a:lnTo>
                <a:lnTo>
                  <a:pt x="3240" y="867"/>
                </a:lnTo>
                <a:lnTo>
                  <a:pt x="3252" y="872"/>
                </a:lnTo>
                <a:lnTo>
                  <a:pt x="3264" y="878"/>
                </a:lnTo>
                <a:lnTo>
                  <a:pt x="3276" y="883"/>
                </a:lnTo>
                <a:lnTo>
                  <a:pt x="3288" y="889"/>
                </a:lnTo>
                <a:lnTo>
                  <a:pt x="3300" y="894"/>
                </a:lnTo>
                <a:lnTo>
                  <a:pt x="3312" y="898"/>
                </a:lnTo>
                <a:lnTo>
                  <a:pt x="3336" y="907"/>
                </a:lnTo>
                <a:lnTo>
                  <a:pt x="3349" y="912"/>
                </a:lnTo>
                <a:lnTo>
                  <a:pt x="3361" y="916"/>
                </a:lnTo>
                <a:lnTo>
                  <a:pt x="3374" y="920"/>
                </a:lnTo>
                <a:lnTo>
                  <a:pt x="3387" y="923"/>
                </a:lnTo>
                <a:lnTo>
                  <a:pt x="3412" y="930"/>
                </a:lnTo>
                <a:lnTo>
                  <a:pt x="3438" y="936"/>
                </a:lnTo>
                <a:lnTo>
                  <a:pt x="3464" y="941"/>
                </a:lnTo>
                <a:lnTo>
                  <a:pt x="3491" y="945"/>
                </a:lnTo>
                <a:lnTo>
                  <a:pt x="3518" y="948"/>
                </a:lnTo>
                <a:lnTo>
                  <a:pt x="3545" y="950"/>
                </a:lnTo>
                <a:lnTo>
                  <a:pt x="3572" y="952"/>
                </a:lnTo>
                <a:lnTo>
                  <a:pt x="3600" y="952"/>
                </a:lnTo>
                <a:lnTo>
                  <a:pt x="3628" y="952"/>
                </a:lnTo>
                <a:lnTo>
                  <a:pt x="3642" y="951"/>
                </a:lnTo>
                <a:lnTo>
                  <a:pt x="3655" y="950"/>
                </a:lnTo>
                <a:lnTo>
                  <a:pt x="3682" y="948"/>
                </a:lnTo>
                <a:lnTo>
                  <a:pt x="3709" y="945"/>
                </a:lnTo>
                <a:lnTo>
                  <a:pt x="3736" y="941"/>
                </a:lnTo>
                <a:lnTo>
                  <a:pt x="3762" y="936"/>
                </a:lnTo>
                <a:lnTo>
                  <a:pt x="3788" y="930"/>
                </a:lnTo>
                <a:lnTo>
                  <a:pt x="3814" y="923"/>
                </a:lnTo>
                <a:lnTo>
                  <a:pt x="3826" y="920"/>
                </a:lnTo>
                <a:lnTo>
                  <a:pt x="3839" y="916"/>
                </a:lnTo>
                <a:lnTo>
                  <a:pt x="3864" y="907"/>
                </a:lnTo>
                <a:lnTo>
                  <a:pt x="3888" y="898"/>
                </a:lnTo>
                <a:lnTo>
                  <a:pt x="3913" y="888"/>
                </a:lnTo>
                <a:lnTo>
                  <a:pt x="3936" y="878"/>
                </a:lnTo>
                <a:lnTo>
                  <a:pt x="3960" y="866"/>
                </a:lnTo>
                <a:lnTo>
                  <a:pt x="3983" y="854"/>
                </a:lnTo>
                <a:lnTo>
                  <a:pt x="4005" y="841"/>
                </a:lnTo>
                <a:lnTo>
                  <a:pt x="4028" y="828"/>
                </a:lnTo>
                <a:lnTo>
                  <a:pt x="4049" y="814"/>
                </a:lnTo>
                <a:lnTo>
                  <a:pt x="4060" y="806"/>
                </a:lnTo>
                <a:lnTo>
                  <a:pt x="4070" y="799"/>
                </a:lnTo>
                <a:lnTo>
                  <a:pt x="4091" y="783"/>
                </a:lnTo>
                <a:lnTo>
                  <a:pt x="4111" y="767"/>
                </a:lnTo>
                <a:lnTo>
                  <a:pt x="4131" y="750"/>
                </a:lnTo>
                <a:lnTo>
                  <a:pt x="4150" y="733"/>
                </a:lnTo>
                <a:lnTo>
                  <a:pt x="4169" y="715"/>
                </a:lnTo>
                <a:lnTo>
                  <a:pt x="4178" y="705"/>
                </a:lnTo>
                <a:lnTo>
                  <a:pt x="4187" y="696"/>
                </a:lnTo>
                <a:lnTo>
                  <a:pt x="4204" y="677"/>
                </a:lnTo>
                <a:lnTo>
                  <a:pt x="4221" y="657"/>
                </a:lnTo>
                <a:lnTo>
                  <a:pt x="4238" y="637"/>
                </a:lnTo>
                <a:lnTo>
                  <a:pt x="4253" y="616"/>
                </a:lnTo>
                <a:lnTo>
                  <a:pt x="4268" y="595"/>
                </a:lnTo>
                <a:lnTo>
                  <a:pt x="4283" y="573"/>
                </a:lnTo>
                <a:lnTo>
                  <a:pt x="4296" y="550"/>
                </a:lnTo>
                <a:lnTo>
                  <a:pt x="4310" y="573"/>
                </a:lnTo>
                <a:lnTo>
                  <a:pt x="4324" y="595"/>
                </a:lnTo>
                <a:lnTo>
                  <a:pt x="4339" y="616"/>
                </a:lnTo>
                <a:lnTo>
                  <a:pt x="4347" y="626"/>
                </a:lnTo>
                <a:lnTo>
                  <a:pt x="4355" y="637"/>
                </a:lnTo>
                <a:lnTo>
                  <a:pt x="4371" y="657"/>
                </a:lnTo>
                <a:lnTo>
                  <a:pt x="4388" y="677"/>
                </a:lnTo>
                <a:lnTo>
                  <a:pt x="4406" y="696"/>
                </a:lnTo>
                <a:lnTo>
                  <a:pt x="4424" y="715"/>
                </a:lnTo>
                <a:lnTo>
                  <a:pt x="4442" y="733"/>
                </a:lnTo>
                <a:lnTo>
                  <a:pt x="4462" y="750"/>
                </a:lnTo>
                <a:lnTo>
                  <a:pt x="4481" y="767"/>
                </a:lnTo>
                <a:lnTo>
                  <a:pt x="4501" y="783"/>
                </a:lnTo>
                <a:lnTo>
                  <a:pt x="4522" y="799"/>
                </a:lnTo>
                <a:lnTo>
                  <a:pt x="4543" y="814"/>
                </a:lnTo>
                <a:lnTo>
                  <a:pt x="4565" y="828"/>
                </a:lnTo>
                <a:lnTo>
                  <a:pt x="4576" y="835"/>
                </a:lnTo>
                <a:lnTo>
                  <a:pt x="4587" y="841"/>
                </a:lnTo>
                <a:lnTo>
                  <a:pt x="4610" y="854"/>
                </a:lnTo>
                <a:lnTo>
                  <a:pt x="4621" y="860"/>
                </a:lnTo>
                <a:lnTo>
                  <a:pt x="4633" y="866"/>
                </a:lnTo>
                <a:lnTo>
                  <a:pt x="4656" y="878"/>
                </a:lnTo>
                <a:lnTo>
                  <a:pt x="4680" y="888"/>
                </a:lnTo>
                <a:lnTo>
                  <a:pt x="4704" y="898"/>
                </a:lnTo>
                <a:lnTo>
                  <a:pt x="4729" y="907"/>
                </a:lnTo>
                <a:lnTo>
                  <a:pt x="4741" y="912"/>
                </a:lnTo>
                <a:lnTo>
                  <a:pt x="4754" y="916"/>
                </a:lnTo>
                <a:lnTo>
                  <a:pt x="4779" y="923"/>
                </a:lnTo>
                <a:lnTo>
                  <a:pt x="4805" y="930"/>
                </a:lnTo>
                <a:lnTo>
                  <a:pt x="4831" y="936"/>
                </a:lnTo>
                <a:lnTo>
                  <a:pt x="4857" y="941"/>
                </a:lnTo>
                <a:lnTo>
                  <a:pt x="4870" y="943"/>
                </a:lnTo>
                <a:lnTo>
                  <a:pt x="4883" y="945"/>
                </a:lnTo>
                <a:lnTo>
                  <a:pt x="4910" y="948"/>
                </a:lnTo>
                <a:lnTo>
                  <a:pt x="4937" y="950"/>
                </a:lnTo>
                <a:lnTo>
                  <a:pt x="4965" y="952"/>
                </a:lnTo>
                <a:lnTo>
                  <a:pt x="4992" y="952"/>
                </a:lnTo>
                <a:lnTo>
                  <a:pt x="5020" y="952"/>
                </a:lnTo>
                <a:lnTo>
                  <a:pt x="5033" y="951"/>
                </a:lnTo>
                <a:lnTo>
                  <a:pt x="5048" y="950"/>
                </a:lnTo>
                <a:lnTo>
                  <a:pt x="5075" y="948"/>
                </a:lnTo>
                <a:lnTo>
                  <a:pt x="5102" y="945"/>
                </a:lnTo>
                <a:lnTo>
                  <a:pt x="5128" y="941"/>
                </a:lnTo>
                <a:lnTo>
                  <a:pt x="5155" y="936"/>
                </a:lnTo>
                <a:lnTo>
                  <a:pt x="5181" y="930"/>
                </a:lnTo>
                <a:lnTo>
                  <a:pt x="5193" y="927"/>
                </a:lnTo>
                <a:lnTo>
                  <a:pt x="5206" y="923"/>
                </a:lnTo>
                <a:lnTo>
                  <a:pt x="5219" y="920"/>
                </a:lnTo>
                <a:lnTo>
                  <a:pt x="5232" y="916"/>
                </a:lnTo>
                <a:lnTo>
                  <a:pt x="5256" y="907"/>
                </a:lnTo>
                <a:lnTo>
                  <a:pt x="5281" y="898"/>
                </a:lnTo>
                <a:lnTo>
                  <a:pt x="5305" y="888"/>
                </a:lnTo>
                <a:lnTo>
                  <a:pt x="5329" y="878"/>
                </a:lnTo>
                <a:lnTo>
                  <a:pt x="5353" y="866"/>
                </a:lnTo>
                <a:lnTo>
                  <a:pt x="5376" y="854"/>
                </a:lnTo>
                <a:lnTo>
                  <a:pt x="5398" y="841"/>
                </a:lnTo>
                <a:lnTo>
                  <a:pt x="5420" y="828"/>
                </a:lnTo>
                <a:lnTo>
                  <a:pt x="5442" y="814"/>
                </a:lnTo>
                <a:lnTo>
                  <a:pt x="5453" y="806"/>
                </a:lnTo>
                <a:lnTo>
                  <a:pt x="5463" y="799"/>
                </a:lnTo>
                <a:lnTo>
                  <a:pt x="5484" y="783"/>
                </a:lnTo>
                <a:lnTo>
                  <a:pt x="5504" y="767"/>
                </a:lnTo>
                <a:lnTo>
                  <a:pt x="5524" y="750"/>
                </a:lnTo>
                <a:lnTo>
                  <a:pt x="5543" y="733"/>
                </a:lnTo>
                <a:lnTo>
                  <a:pt x="5561" y="715"/>
                </a:lnTo>
                <a:lnTo>
                  <a:pt x="5571" y="705"/>
                </a:lnTo>
                <a:lnTo>
                  <a:pt x="5579" y="696"/>
                </a:lnTo>
                <a:lnTo>
                  <a:pt x="5597" y="677"/>
                </a:lnTo>
                <a:lnTo>
                  <a:pt x="5614" y="657"/>
                </a:lnTo>
                <a:lnTo>
                  <a:pt x="5630" y="637"/>
                </a:lnTo>
                <a:lnTo>
                  <a:pt x="5646" y="616"/>
                </a:lnTo>
                <a:lnTo>
                  <a:pt x="5661" y="595"/>
                </a:lnTo>
                <a:lnTo>
                  <a:pt x="5675" y="573"/>
                </a:lnTo>
                <a:lnTo>
                  <a:pt x="5689" y="551"/>
                </a:lnTo>
                <a:lnTo>
                  <a:pt x="5703" y="573"/>
                </a:lnTo>
                <a:lnTo>
                  <a:pt x="5717" y="595"/>
                </a:lnTo>
                <a:lnTo>
                  <a:pt x="5732" y="616"/>
                </a:lnTo>
                <a:lnTo>
                  <a:pt x="5740" y="626"/>
                </a:lnTo>
                <a:lnTo>
                  <a:pt x="5748" y="637"/>
                </a:lnTo>
                <a:lnTo>
                  <a:pt x="5764" y="657"/>
                </a:lnTo>
                <a:lnTo>
                  <a:pt x="5781" y="677"/>
                </a:lnTo>
                <a:lnTo>
                  <a:pt x="5798" y="696"/>
                </a:lnTo>
                <a:lnTo>
                  <a:pt x="5816" y="715"/>
                </a:lnTo>
                <a:lnTo>
                  <a:pt x="5835" y="733"/>
                </a:lnTo>
                <a:lnTo>
                  <a:pt x="5854" y="750"/>
                </a:lnTo>
                <a:lnTo>
                  <a:pt x="5874" y="767"/>
                </a:lnTo>
                <a:lnTo>
                  <a:pt x="5894" y="783"/>
                </a:lnTo>
                <a:lnTo>
                  <a:pt x="5915" y="799"/>
                </a:lnTo>
                <a:lnTo>
                  <a:pt x="5936" y="814"/>
                </a:lnTo>
                <a:lnTo>
                  <a:pt x="5958" y="828"/>
                </a:lnTo>
                <a:lnTo>
                  <a:pt x="5969" y="835"/>
                </a:lnTo>
                <a:lnTo>
                  <a:pt x="5980" y="841"/>
                </a:lnTo>
                <a:lnTo>
                  <a:pt x="6002" y="854"/>
                </a:lnTo>
                <a:lnTo>
                  <a:pt x="6014" y="860"/>
                </a:lnTo>
                <a:lnTo>
                  <a:pt x="6025" y="866"/>
                </a:lnTo>
                <a:lnTo>
                  <a:pt x="6049" y="878"/>
                </a:lnTo>
                <a:lnTo>
                  <a:pt x="6073" y="888"/>
                </a:lnTo>
                <a:lnTo>
                  <a:pt x="6085" y="893"/>
                </a:lnTo>
                <a:lnTo>
                  <a:pt x="6097" y="898"/>
                </a:lnTo>
                <a:lnTo>
                  <a:pt x="6121" y="907"/>
                </a:lnTo>
                <a:lnTo>
                  <a:pt x="6134" y="912"/>
                </a:lnTo>
                <a:lnTo>
                  <a:pt x="6146" y="916"/>
                </a:lnTo>
                <a:lnTo>
                  <a:pt x="6159" y="920"/>
                </a:lnTo>
                <a:lnTo>
                  <a:pt x="6172" y="923"/>
                </a:lnTo>
                <a:lnTo>
                  <a:pt x="6197" y="930"/>
                </a:lnTo>
                <a:lnTo>
                  <a:pt x="6223" y="936"/>
                </a:lnTo>
                <a:lnTo>
                  <a:pt x="6249" y="941"/>
                </a:lnTo>
                <a:lnTo>
                  <a:pt x="6263" y="943"/>
                </a:lnTo>
                <a:lnTo>
                  <a:pt x="6276" y="945"/>
                </a:lnTo>
                <a:lnTo>
                  <a:pt x="6303" y="948"/>
                </a:lnTo>
                <a:lnTo>
                  <a:pt x="6330" y="950"/>
                </a:lnTo>
                <a:lnTo>
                  <a:pt x="6357" y="952"/>
                </a:lnTo>
                <a:lnTo>
                  <a:pt x="6385" y="952"/>
                </a:lnTo>
                <a:lnTo>
                  <a:pt x="6406" y="952"/>
                </a:lnTo>
                <a:lnTo>
                  <a:pt x="6427" y="951"/>
                </a:lnTo>
                <a:lnTo>
                  <a:pt x="6447" y="950"/>
                </a:lnTo>
                <a:lnTo>
                  <a:pt x="6468" y="948"/>
                </a:lnTo>
                <a:lnTo>
                  <a:pt x="6489" y="945"/>
                </a:lnTo>
                <a:lnTo>
                  <a:pt x="6510" y="943"/>
                </a:lnTo>
                <a:lnTo>
                  <a:pt x="6530" y="939"/>
                </a:lnTo>
                <a:lnTo>
                  <a:pt x="6550" y="935"/>
                </a:lnTo>
                <a:lnTo>
                  <a:pt x="6569" y="931"/>
                </a:lnTo>
                <a:lnTo>
                  <a:pt x="6589" y="926"/>
                </a:lnTo>
                <a:lnTo>
                  <a:pt x="6608" y="921"/>
                </a:lnTo>
                <a:lnTo>
                  <a:pt x="6628" y="915"/>
                </a:lnTo>
                <a:lnTo>
                  <a:pt x="6647" y="908"/>
                </a:lnTo>
                <a:lnTo>
                  <a:pt x="6665" y="902"/>
                </a:lnTo>
                <a:lnTo>
                  <a:pt x="6684" y="894"/>
                </a:lnTo>
                <a:lnTo>
                  <a:pt x="6702" y="887"/>
                </a:lnTo>
                <a:lnTo>
                  <a:pt x="6720" y="879"/>
                </a:lnTo>
                <a:lnTo>
                  <a:pt x="6738" y="870"/>
                </a:lnTo>
                <a:lnTo>
                  <a:pt x="6756" y="861"/>
                </a:lnTo>
                <a:lnTo>
                  <a:pt x="6773" y="852"/>
                </a:lnTo>
                <a:lnTo>
                  <a:pt x="6791" y="842"/>
                </a:lnTo>
                <a:lnTo>
                  <a:pt x="6808" y="832"/>
                </a:lnTo>
                <a:lnTo>
                  <a:pt x="6841" y="810"/>
                </a:lnTo>
                <a:lnTo>
                  <a:pt x="6857" y="799"/>
                </a:lnTo>
                <a:lnTo>
                  <a:pt x="6872" y="787"/>
                </a:lnTo>
                <a:lnTo>
                  <a:pt x="6888" y="775"/>
                </a:lnTo>
                <a:lnTo>
                  <a:pt x="6903" y="762"/>
                </a:lnTo>
                <a:lnTo>
                  <a:pt x="6918" y="749"/>
                </a:lnTo>
                <a:lnTo>
                  <a:pt x="6933" y="736"/>
                </a:lnTo>
                <a:lnTo>
                  <a:pt x="6947" y="723"/>
                </a:lnTo>
                <a:lnTo>
                  <a:pt x="6961" y="709"/>
                </a:lnTo>
                <a:lnTo>
                  <a:pt x="6975" y="694"/>
                </a:lnTo>
                <a:lnTo>
                  <a:pt x="6988" y="680"/>
                </a:lnTo>
                <a:lnTo>
                  <a:pt x="7001" y="665"/>
                </a:lnTo>
                <a:lnTo>
                  <a:pt x="7014" y="650"/>
                </a:lnTo>
                <a:lnTo>
                  <a:pt x="7026" y="634"/>
                </a:lnTo>
                <a:lnTo>
                  <a:pt x="7038" y="618"/>
                </a:lnTo>
                <a:lnTo>
                  <a:pt x="7049" y="602"/>
                </a:lnTo>
                <a:lnTo>
                  <a:pt x="7061" y="586"/>
                </a:lnTo>
                <a:lnTo>
                  <a:pt x="7071" y="569"/>
                </a:lnTo>
                <a:lnTo>
                  <a:pt x="7082" y="552"/>
                </a:lnTo>
                <a:lnTo>
                  <a:pt x="7092" y="535"/>
                </a:lnTo>
                <a:lnTo>
                  <a:pt x="7101" y="517"/>
                </a:lnTo>
                <a:lnTo>
                  <a:pt x="7111" y="499"/>
                </a:lnTo>
                <a:lnTo>
                  <a:pt x="7119" y="481"/>
                </a:lnTo>
                <a:lnTo>
                  <a:pt x="7128" y="462"/>
                </a:lnTo>
                <a:lnTo>
                  <a:pt x="7136" y="444"/>
                </a:lnTo>
                <a:lnTo>
                  <a:pt x="7143" y="425"/>
                </a:lnTo>
                <a:lnTo>
                  <a:pt x="7150" y="406"/>
                </a:lnTo>
                <a:lnTo>
                  <a:pt x="7157" y="387"/>
                </a:lnTo>
                <a:lnTo>
                  <a:pt x="7163" y="367"/>
                </a:lnTo>
                <a:lnTo>
                  <a:pt x="7169" y="348"/>
                </a:lnTo>
                <a:lnTo>
                  <a:pt x="7174" y="328"/>
                </a:lnTo>
                <a:lnTo>
                  <a:pt x="7179" y="308"/>
                </a:lnTo>
                <a:lnTo>
                  <a:pt x="7183" y="288"/>
                </a:lnTo>
                <a:lnTo>
                  <a:pt x="7187" y="268"/>
                </a:lnTo>
                <a:lnTo>
                  <a:pt x="7190" y="247"/>
                </a:lnTo>
                <a:lnTo>
                  <a:pt x="7193" y="226"/>
                </a:lnTo>
                <a:lnTo>
                  <a:pt x="7196" y="206"/>
                </a:lnTo>
                <a:lnTo>
                  <a:pt x="7197" y="185"/>
                </a:lnTo>
                <a:lnTo>
                  <a:pt x="7199" y="164"/>
                </a:lnTo>
                <a:lnTo>
                  <a:pt x="7200" y="142"/>
                </a:lnTo>
                <a:lnTo>
                  <a:pt x="7200" y="121"/>
                </a:lnTo>
                <a:close/>
              </a:path>
            </a:pathLst>
          </a:custGeom>
          <a:solidFill>
            <a:srgbClr val="000A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0" name="Freeform 6"/>
          <p:cNvSpPr>
            <a:spLocks noChangeAspect="1"/>
          </p:cNvSpPr>
          <p:nvPr userDrawn="1"/>
        </p:nvSpPr>
        <p:spPr bwMode="auto">
          <a:xfrm>
            <a:off x="4943840" y="4221110"/>
            <a:ext cx="648000" cy="85680"/>
          </a:xfrm>
          <a:custGeom>
            <a:avLst/>
            <a:gdLst>
              <a:gd name="T0" fmla="*/ 7106 w 7200"/>
              <a:gd name="T1" fmla="*/ 3 h 952"/>
              <a:gd name="T2" fmla="*/ 6973 w 7200"/>
              <a:gd name="T3" fmla="*/ 74 h 952"/>
              <a:gd name="T4" fmla="*/ 6907 w 7200"/>
              <a:gd name="T5" fmla="*/ 376 h 952"/>
              <a:gd name="T6" fmla="*/ 6697 w 7200"/>
              <a:gd name="T7" fmla="*/ 618 h 952"/>
              <a:gd name="T8" fmla="*/ 6355 w 7200"/>
              <a:gd name="T9" fmla="*/ 711 h 952"/>
              <a:gd name="T10" fmla="*/ 6040 w 7200"/>
              <a:gd name="T11" fmla="*/ 595 h 952"/>
              <a:gd name="T12" fmla="*/ 5826 w 7200"/>
              <a:gd name="T13" fmla="*/ 271 h 952"/>
              <a:gd name="T14" fmla="*/ 5764 w 7200"/>
              <a:gd name="T15" fmla="*/ 28 h 952"/>
              <a:gd name="T16" fmla="*/ 5618 w 7200"/>
              <a:gd name="T17" fmla="*/ 24 h 952"/>
              <a:gd name="T18" fmla="*/ 5568 w 7200"/>
              <a:gd name="T19" fmla="*/ 184 h 952"/>
              <a:gd name="T20" fmla="*/ 5463 w 7200"/>
              <a:gd name="T21" fmla="*/ 463 h 952"/>
              <a:gd name="T22" fmla="*/ 5204 w 7200"/>
              <a:gd name="T23" fmla="*/ 671 h 952"/>
              <a:gd name="T24" fmla="*/ 4834 w 7200"/>
              <a:gd name="T25" fmla="*/ 689 h 952"/>
              <a:gd name="T26" fmla="*/ 4547 w 7200"/>
              <a:gd name="T27" fmla="*/ 497 h 952"/>
              <a:gd name="T28" fmla="*/ 4421 w 7200"/>
              <a:gd name="T29" fmla="*/ 212 h 952"/>
              <a:gd name="T30" fmla="*/ 4372 w 7200"/>
              <a:gd name="T31" fmla="*/ 28 h 952"/>
              <a:gd name="T32" fmla="*/ 4226 w 7200"/>
              <a:gd name="T33" fmla="*/ 24 h 952"/>
              <a:gd name="T34" fmla="*/ 4175 w 7200"/>
              <a:gd name="T35" fmla="*/ 183 h 952"/>
              <a:gd name="T36" fmla="*/ 4046 w 7200"/>
              <a:gd name="T37" fmla="*/ 497 h 952"/>
              <a:gd name="T38" fmla="*/ 3785 w 7200"/>
              <a:gd name="T39" fmla="*/ 680 h 952"/>
              <a:gd name="T40" fmla="*/ 3403 w 7200"/>
              <a:gd name="T41" fmla="*/ 676 h 952"/>
              <a:gd name="T42" fmla="*/ 3124 w 7200"/>
              <a:gd name="T43" fmla="*/ 455 h 952"/>
              <a:gd name="T44" fmla="*/ 3022 w 7200"/>
              <a:gd name="T45" fmla="*/ 109 h 952"/>
              <a:gd name="T46" fmla="*/ 2917 w 7200"/>
              <a:gd name="T47" fmla="*/ 1 h 952"/>
              <a:gd name="T48" fmla="*/ 2795 w 7200"/>
              <a:gd name="T49" fmla="*/ 74 h 952"/>
              <a:gd name="T50" fmla="*/ 2748 w 7200"/>
              <a:gd name="T51" fmla="*/ 330 h 952"/>
              <a:gd name="T52" fmla="*/ 2562 w 7200"/>
              <a:gd name="T53" fmla="*/ 588 h 952"/>
              <a:gd name="T54" fmla="*/ 2267 w 7200"/>
              <a:gd name="T55" fmla="*/ 708 h 952"/>
              <a:gd name="T56" fmla="*/ 1873 w 7200"/>
              <a:gd name="T57" fmla="*/ 602 h 952"/>
              <a:gd name="T58" fmla="*/ 1681 w 7200"/>
              <a:gd name="T59" fmla="*/ 363 h 952"/>
              <a:gd name="T60" fmla="*/ 1624 w 7200"/>
              <a:gd name="T61" fmla="*/ 85 h 952"/>
              <a:gd name="T62" fmla="*/ 1512 w 7200"/>
              <a:gd name="T63" fmla="*/ 1 h 952"/>
              <a:gd name="T64" fmla="*/ 1394 w 7200"/>
              <a:gd name="T65" fmla="*/ 102 h 952"/>
              <a:gd name="T66" fmla="*/ 1309 w 7200"/>
              <a:gd name="T67" fmla="*/ 426 h 952"/>
              <a:gd name="T68" fmla="*/ 1090 w 7200"/>
              <a:gd name="T69" fmla="*/ 640 h 952"/>
              <a:gd name="T70" fmla="*/ 698 w 7200"/>
              <a:gd name="T71" fmla="*/ 699 h 952"/>
              <a:gd name="T72" fmla="*/ 406 w 7200"/>
              <a:gd name="T73" fmla="*/ 538 h 952"/>
              <a:gd name="T74" fmla="*/ 251 w 7200"/>
              <a:gd name="T75" fmla="*/ 254 h 952"/>
              <a:gd name="T76" fmla="*/ 202 w 7200"/>
              <a:gd name="T77" fmla="*/ 36 h 952"/>
              <a:gd name="T78" fmla="*/ 43 w 7200"/>
              <a:gd name="T79" fmla="*/ 28 h 952"/>
              <a:gd name="T80" fmla="*/ 10 w 7200"/>
              <a:gd name="T81" fmla="*/ 247 h 952"/>
              <a:gd name="T82" fmla="*/ 151 w 7200"/>
              <a:gd name="T83" fmla="*/ 602 h 952"/>
              <a:gd name="T84" fmla="*/ 426 w 7200"/>
              <a:gd name="T85" fmla="*/ 852 h 952"/>
              <a:gd name="T86" fmla="*/ 794 w 7200"/>
              <a:gd name="T87" fmla="*/ 952 h 952"/>
              <a:gd name="T88" fmla="*/ 1221 w 7200"/>
              <a:gd name="T89" fmla="*/ 841 h 952"/>
              <a:gd name="T90" fmla="*/ 1525 w 7200"/>
              <a:gd name="T91" fmla="*/ 572 h 952"/>
              <a:gd name="T92" fmla="*/ 1825 w 7200"/>
              <a:gd name="T93" fmla="*/ 854 h 952"/>
              <a:gd name="T94" fmla="*/ 2250 w 7200"/>
              <a:gd name="T95" fmla="*/ 951 h 952"/>
              <a:gd name="T96" fmla="*/ 2668 w 7200"/>
              <a:gd name="T97" fmla="*/ 807 h 952"/>
              <a:gd name="T98" fmla="*/ 2955 w 7200"/>
              <a:gd name="T99" fmla="*/ 627 h 952"/>
              <a:gd name="T100" fmla="*/ 3276 w 7200"/>
              <a:gd name="T101" fmla="*/ 883 h 952"/>
              <a:gd name="T102" fmla="*/ 3655 w 7200"/>
              <a:gd name="T103" fmla="*/ 950 h 952"/>
              <a:gd name="T104" fmla="*/ 4070 w 7200"/>
              <a:gd name="T105" fmla="*/ 799 h 952"/>
              <a:gd name="T106" fmla="*/ 4355 w 7200"/>
              <a:gd name="T107" fmla="*/ 637 h 952"/>
              <a:gd name="T108" fmla="*/ 4704 w 7200"/>
              <a:gd name="T109" fmla="*/ 898 h 952"/>
              <a:gd name="T110" fmla="*/ 5128 w 7200"/>
              <a:gd name="T111" fmla="*/ 941 h 952"/>
              <a:gd name="T112" fmla="*/ 5504 w 7200"/>
              <a:gd name="T113" fmla="*/ 767 h 952"/>
              <a:gd name="T114" fmla="*/ 5781 w 7200"/>
              <a:gd name="T115" fmla="*/ 677 h 952"/>
              <a:gd name="T116" fmla="*/ 6121 w 7200"/>
              <a:gd name="T117" fmla="*/ 907 h 952"/>
              <a:gd name="T118" fmla="*/ 6510 w 7200"/>
              <a:gd name="T119" fmla="*/ 943 h 952"/>
              <a:gd name="T120" fmla="*/ 6872 w 7200"/>
              <a:gd name="T121" fmla="*/ 787 h 952"/>
              <a:gd name="T122" fmla="*/ 7111 w 7200"/>
              <a:gd name="T123" fmla="*/ 499 h 952"/>
              <a:gd name="T124" fmla="*/ 7200 w 7200"/>
              <a:gd name="T125" fmla="*/ 1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200" h="952">
                <a:moveTo>
                  <a:pt x="7200" y="121"/>
                </a:moveTo>
                <a:lnTo>
                  <a:pt x="7199" y="109"/>
                </a:lnTo>
                <a:lnTo>
                  <a:pt x="7197" y="97"/>
                </a:lnTo>
                <a:lnTo>
                  <a:pt x="7196" y="91"/>
                </a:lnTo>
                <a:lnTo>
                  <a:pt x="7194" y="85"/>
                </a:lnTo>
                <a:lnTo>
                  <a:pt x="7191" y="74"/>
                </a:lnTo>
                <a:lnTo>
                  <a:pt x="7186" y="63"/>
                </a:lnTo>
                <a:lnTo>
                  <a:pt x="7183" y="58"/>
                </a:lnTo>
                <a:lnTo>
                  <a:pt x="7180" y="54"/>
                </a:lnTo>
                <a:lnTo>
                  <a:pt x="7176" y="49"/>
                </a:lnTo>
                <a:lnTo>
                  <a:pt x="7173" y="44"/>
                </a:lnTo>
                <a:lnTo>
                  <a:pt x="7165" y="36"/>
                </a:lnTo>
                <a:lnTo>
                  <a:pt x="7157" y="28"/>
                </a:lnTo>
                <a:lnTo>
                  <a:pt x="7148" y="21"/>
                </a:lnTo>
                <a:lnTo>
                  <a:pt x="7138" y="15"/>
                </a:lnTo>
                <a:lnTo>
                  <a:pt x="7128" y="10"/>
                </a:lnTo>
                <a:lnTo>
                  <a:pt x="7122" y="8"/>
                </a:lnTo>
                <a:lnTo>
                  <a:pt x="7117" y="6"/>
                </a:lnTo>
                <a:lnTo>
                  <a:pt x="7106" y="3"/>
                </a:lnTo>
                <a:lnTo>
                  <a:pt x="7100" y="2"/>
                </a:lnTo>
                <a:lnTo>
                  <a:pt x="7094" y="1"/>
                </a:lnTo>
                <a:lnTo>
                  <a:pt x="7088" y="1"/>
                </a:lnTo>
                <a:lnTo>
                  <a:pt x="7082" y="0"/>
                </a:lnTo>
                <a:lnTo>
                  <a:pt x="7070" y="1"/>
                </a:lnTo>
                <a:lnTo>
                  <a:pt x="7058" y="3"/>
                </a:lnTo>
                <a:lnTo>
                  <a:pt x="7047" y="6"/>
                </a:lnTo>
                <a:lnTo>
                  <a:pt x="7036" y="10"/>
                </a:lnTo>
                <a:lnTo>
                  <a:pt x="7025" y="15"/>
                </a:lnTo>
                <a:lnTo>
                  <a:pt x="7016" y="21"/>
                </a:lnTo>
                <a:lnTo>
                  <a:pt x="7011" y="24"/>
                </a:lnTo>
                <a:lnTo>
                  <a:pt x="7007" y="28"/>
                </a:lnTo>
                <a:lnTo>
                  <a:pt x="6998" y="36"/>
                </a:lnTo>
                <a:lnTo>
                  <a:pt x="6994" y="40"/>
                </a:lnTo>
                <a:lnTo>
                  <a:pt x="6991" y="44"/>
                </a:lnTo>
                <a:lnTo>
                  <a:pt x="6987" y="49"/>
                </a:lnTo>
                <a:lnTo>
                  <a:pt x="6984" y="54"/>
                </a:lnTo>
                <a:lnTo>
                  <a:pt x="6978" y="63"/>
                </a:lnTo>
                <a:lnTo>
                  <a:pt x="6973" y="74"/>
                </a:lnTo>
                <a:lnTo>
                  <a:pt x="6969" y="85"/>
                </a:lnTo>
                <a:lnTo>
                  <a:pt x="6966" y="97"/>
                </a:lnTo>
                <a:lnTo>
                  <a:pt x="6965" y="102"/>
                </a:lnTo>
                <a:lnTo>
                  <a:pt x="6964" y="109"/>
                </a:lnTo>
                <a:lnTo>
                  <a:pt x="6964" y="115"/>
                </a:lnTo>
                <a:lnTo>
                  <a:pt x="6964" y="121"/>
                </a:lnTo>
                <a:lnTo>
                  <a:pt x="6964" y="136"/>
                </a:lnTo>
                <a:lnTo>
                  <a:pt x="6963" y="151"/>
                </a:lnTo>
                <a:lnTo>
                  <a:pt x="6961" y="181"/>
                </a:lnTo>
                <a:lnTo>
                  <a:pt x="6959" y="196"/>
                </a:lnTo>
                <a:lnTo>
                  <a:pt x="6957" y="211"/>
                </a:lnTo>
                <a:lnTo>
                  <a:pt x="6952" y="240"/>
                </a:lnTo>
                <a:lnTo>
                  <a:pt x="6949" y="254"/>
                </a:lnTo>
                <a:lnTo>
                  <a:pt x="6945" y="268"/>
                </a:lnTo>
                <a:lnTo>
                  <a:pt x="6938" y="296"/>
                </a:lnTo>
                <a:lnTo>
                  <a:pt x="6933" y="310"/>
                </a:lnTo>
                <a:lnTo>
                  <a:pt x="6929" y="323"/>
                </a:lnTo>
                <a:lnTo>
                  <a:pt x="6918" y="350"/>
                </a:lnTo>
                <a:lnTo>
                  <a:pt x="6907" y="376"/>
                </a:lnTo>
                <a:lnTo>
                  <a:pt x="6894" y="402"/>
                </a:lnTo>
                <a:lnTo>
                  <a:pt x="6887" y="414"/>
                </a:lnTo>
                <a:lnTo>
                  <a:pt x="6880" y="426"/>
                </a:lnTo>
                <a:lnTo>
                  <a:pt x="6865" y="450"/>
                </a:lnTo>
                <a:lnTo>
                  <a:pt x="6857" y="462"/>
                </a:lnTo>
                <a:lnTo>
                  <a:pt x="6849" y="473"/>
                </a:lnTo>
                <a:lnTo>
                  <a:pt x="6840" y="486"/>
                </a:lnTo>
                <a:lnTo>
                  <a:pt x="6832" y="497"/>
                </a:lnTo>
                <a:lnTo>
                  <a:pt x="6813" y="518"/>
                </a:lnTo>
                <a:lnTo>
                  <a:pt x="6804" y="528"/>
                </a:lnTo>
                <a:lnTo>
                  <a:pt x="6794" y="538"/>
                </a:lnTo>
                <a:lnTo>
                  <a:pt x="6784" y="548"/>
                </a:lnTo>
                <a:lnTo>
                  <a:pt x="6774" y="558"/>
                </a:lnTo>
                <a:lnTo>
                  <a:pt x="6764" y="567"/>
                </a:lnTo>
                <a:lnTo>
                  <a:pt x="6753" y="577"/>
                </a:lnTo>
                <a:lnTo>
                  <a:pt x="6731" y="594"/>
                </a:lnTo>
                <a:lnTo>
                  <a:pt x="6720" y="602"/>
                </a:lnTo>
                <a:lnTo>
                  <a:pt x="6709" y="610"/>
                </a:lnTo>
                <a:lnTo>
                  <a:pt x="6697" y="618"/>
                </a:lnTo>
                <a:lnTo>
                  <a:pt x="6685" y="626"/>
                </a:lnTo>
                <a:lnTo>
                  <a:pt x="6673" y="633"/>
                </a:lnTo>
                <a:lnTo>
                  <a:pt x="6661" y="640"/>
                </a:lnTo>
                <a:lnTo>
                  <a:pt x="6649" y="647"/>
                </a:lnTo>
                <a:lnTo>
                  <a:pt x="6636" y="653"/>
                </a:lnTo>
                <a:lnTo>
                  <a:pt x="6623" y="659"/>
                </a:lnTo>
                <a:lnTo>
                  <a:pt x="6610" y="665"/>
                </a:lnTo>
                <a:lnTo>
                  <a:pt x="6584" y="675"/>
                </a:lnTo>
                <a:lnTo>
                  <a:pt x="6571" y="680"/>
                </a:lnTo>
                <a:lnTo>
                  <a:pt x="6557" y="685"/>
                </a:lnTo>
                <a:lnTo>
                  <a:pt x="6530" y="693"/>
                </a:lnTo>
                <a:lnTo>
                  <a:pt x="6516" y="696"/>
                </a:lnTo>
                <a:lnTo>
                  <a:pt x="6502" y="699"/>
                </a:lnTo>
                <a:lnTo>
                  <a:pt x="6473" y="704"/>
                </a:lnTo>
                <a:lnTo>
                  <a:pt x="6458" y="707"/>
                </a:lnTo>
                <a:lnTo>
                  <a:pt x="6444" y="708"/>
                </a:lnTo>
                <a:lnTo>
                  <a:pt x="6414" y="711"/>
                </a:lnTo>
                <a:lnTo>
                  <a:pt x="6385" y="711"/>
                </a:lnTo>
                <a:lnTo>
                  <a:pt x="6355" y="711"/>
                </a:lnTo>
                <a:lnTo>
                  <a:pt x="6326" y="708"/>
                </a:lnTo>
                <a:lnTo>
                  <a:pt x="6311" y="707"/>
                </a:lnTo>
                <a:lnTo>
                  <a:pt x="6297" y="705"/>
                </a:lnTo>
                <a:lnTo>
                  <a:pt x="6283" y="702"/>
                </a:lnTo>
                <a:lnTo>
                  <a:pt x="6269" y="699"/>
                </a:lnTo>
                <a:lnTo>
                  <a:pt x="6241" y="693"/>
                </a:lnTo>
                <a:lnTo>
                  <a:pt x="6227" y="689"/>
                </a:lnTo>
                <a:lnTo>
                  <a:pt x="6214" y="685"/>
                </a:lnTo>
                <a:lnTo>
                  <a:pt x="6200" y="680"/>
                </a:lnTo>
                <a:lnTo>
                  <a:pt x="6187" y="676"/>
                </a:lnTo>
                <a:lnTo>
                  <a:pt x="6161" y="665"/>
                </a:lnTo>
                <a:lnTo>
                  <a:pt x="6148" y="659"/>
                </a:lnTo>
                <a:lnTo>
                  <a:pt x="6135" y="653"/>
                </a:lnTo>
                <a:lnTo>
                  <a:pt x="6123" y="647"/>
                </a:lnTo>
                <a:lnTo>
                  <a:pt x="6110" y="641"/>
                </a:lnTo>
                <a:lnTo>
                  <a:pt x="6086" y="626"/>
                </a:lnTo>
                <a:lnTo>
                  <a:pt x="6063" y="611"/>
                </a:lnTo>
                <a:lnTo>
                  <a:pt x="6052" y="603"/>
                </a:lnTo>
                <a:lnTo>
                  <a:pt x="6040" y="595"/>
                </a:lnTo>
                <a:lnTo>
                  <a:pt x="6029" y="586"/>
                </a:lnTo>
                <a:lnTo>
                  <a:pt x="6019" y="577"/>
                </a:lnTo>
                <a:lnTo>
                  <a:pt x="5998" y="559"/>
                </a:lnTo>
                <a:lnTo>
                  <a:pt x="5987" y="549"/>
                </a:lnTo>
                <a:lnTo>
                  <a:pt x="5978" y="540"/>
                </a:lnTo>
                <a:lnTo>
                  <a:pt x="5958" y="519"/>
                </a:lnTo>
                <a:lnTo>
                  <a:pt x="5940" y="498"/>
                </a:lnTo>
                <a:lnTo>
                  <a:pt x="5932" y="487"/>
                </a:lnTo>
                <a:lnTo>
                  <a:pt x="5923" y="475"/>
                </a:lnTo>
                <a:lnTo>
                  <a:pt x="5907" y="452"/>
                </a:lnTo>
                <a:lnTo>
                  <a:pt x="5899" y="440"/>
                </a:lnTo>
                <a:lnTo>
                  <a:pt x="5892" y="428"/>
                </a:lnTo>
                <a:lnTo>
                  <a:pt x="5878" y="404"/>
                </a:lnTo>
                <a:lnTo>
                  <a:pt x="5871" y="391"/>
                </a:lnTo>
                <a:lnTo>
                  <a:pt x="5865" y="378"/>
                </a:lnTo>
                <a:lnTo>
                  <a:pt x="5853" y="352"/>
                </a:lnTo>
                <a:lnTo>
                  <a:pt x="5843" y="326"/>
                </a:lnTo>
                <a:lnTo>
                  <a:pt x="5834" y="298"/>
                </a:lnTo>
                <a:lnTo>
                  <a:pt x="5826" y="271"/>
                </a:lnTo>
                <a:lnTo>
                  <a:pt x="5823" y="257"/>
                </a:lnTo>
                <a:lnTo>
                  <a:pt x="5819" y="242"/>
                </a:lnTo>
                <a:lnTo>
                  <a:pt x="5814" y="213"/>
                </a:lnTo>
                <a:lnTo>
                  <a:pt x="5810" y="184"/>
                </a:lnTo>
                <a:lnTo>
                  <a:pt x="5808" y="154"/>
                </a:lnTo>
                <a:lnTo>
                  <a:pt x="5807" y="124"/>
                </a:lnTo>
                <a:lnTo>
                  <a:pt x="5807" y="121"/>
                </a:lnTo>
                <a:lnTo>
                  <a:pt x="5807" y="109"/>
                </a:lnTo>
                <a:lnTo>
                  <a:pt x="5805" y="97"/>
                </a:lnTo>
                <a:lnTo>
                  <a:pt x="5804" y="91"/>
                </a:lnTo>
                <a:lnTo>
                  <a:pt x="5802" y="85"/>
                </a:lnTo>
                <a:lnTo>
                  <a:pt x="5798" y="74"/>
                </a:lnTo>
                <a:lnTo>
                  <a:pt x="5793" y="63"/>
                </a:lnTo>
                <a:lnTo>
                  <a:pt x="5790" y="58"/>
                </a:lnTo>
                <a:lnTo>
                  <a:pt x="5787" y="54"/>
                </a:lnTo>
                <a:lnTo>
                  <a:pt x="5784" y="49"/>
                </a:lnTo>
                <a:lnTo>
                  <a:pt x="5780" y="44"/>
                </a:lnTo>
                <a:lnTo>
                  <a:pt x="5773" y="36"/>
                </a:lnTo>
                <a:lnTo>
                  <a:pt x="5764" y="28"/>
                </a:lnTo>
                <a:lnTo>
                  <a:pt x="5755" y="21"/>
                </a:lnTo>
                <a:lnTo>
                  <a:pt x="5745" y="15"/>
                </a:lnTo>
                <a:lnTo>
                  <a:pt x="5735" y="10"/>
                </a:lnTo>
                <a:lnTo>
                  <a:pt x="5730" y="8"/>
                </a:lnTo>
                <a:lnTo>
                  <a:pt x="5724" y="6"/>
                </a:lnTo>
                <a:lnTo>
                  <a:pt x="5713" y="3"/>
                </a:lnTo>
                <a:lnTo>
                  <a:pt x="5707" y="2"/>
                </a:lnTo>
                <a:lnTo>
                  <a:pt x="5701" y="1"/>
                </a:lnTo>
                <a:lnTo>
                  <a:pt x="5695" y="1"/>
                </a:lnTo>
                <a:lnTo>
                  <a:pt x="5689" y="0"/>
                </a:lnTo>
                <a:lnTo>
                  <a:pt x="5689" y="1"/>
                </a:lnTo>
                <a:lnTo>
                  <a:pt x="5689" y="0"/>
                </a:lnTo>
                <a:lnTo>
                  <a:pt x="5677" y="1"/>
                </a:lnTo>
                <a:lnTo>
                  <a:pt x="5665" y="3"/>
                </a:lnTo>
                <a:lnTo>
                  <a:pt x="5654" y="6"/>
                </a:lnTo>
                <a:lnTo>
                  <a:pt x="5643" y="10"/>
                </a:lnTo>
                <a:lnTo>
                  <a:pt x="5632" y="15"/>
                </a:lnTo>
                <a:lnTo>
                  <a:pt x="5623" y="21"/>
                </a:lnTo>
                <a:lnTo>
                  <a:pt x="5618" y="24"/>
                </a:lnTo>
                <a:lnTo>
                  <a:pt x="5614" y="28"/>
                </a:lnTo>
                <a:lnTo>
                  <a:pt x="5605" y="36"/>
                </a:lnTo>
                <a:lnTo>
                  <a:pt x="5601" y="40"/>
                </a:lnTo>
                <a:lnTo>
                  <a:pt x="5598" y="44"/>
                </a:lnTo>
                <a:lnTo>
                  <a:pt x="5594" y="49"/>
                </a:lnTo>
                <a:lnTo>
                  <a:pt x="5591" y="54"/>
                </a:lnTo>
                <a:lnTo>
                  <a:pt x="5585" y="63"/>
                </a:lnTo>
                <a:lnTo>
                  <a:pt x="5580" y="74"/>
                </a:lnTo>
                <a:lnTo>
                  <a:pt x="5576" y="85"/>
                </a:lnTo>
                <a:lnTo>
                  <a:pt x="5573" y="97"/>
                </a:lnTo>
                <a:lnTo>
                  <a:pt x="5572" y="102"/>
                </a:lnTo>
                <a:lnTo>
                  <a:pt x="5571" y="109"/>
                </a:lnTo>
                <a:lnTo>
                  <a:pt x="5571" y="115"/>
                </a:lnTo>
                <a:lnTo>
                  <a:pt x="5571" y="121"/>
                </a:lnTo>
                <a:lnTo>
                  <a:pt x="5571" y="124"/>
                </a:lnTo>
                <a:lnTo>
                  <a:pt x="5571" y="139"/>
                </a:lnTo>
                <a:lnTo>
                  <a:pt x="5570" y="154"/>
                </a:lnTo>
                <a:lnTo>
                  <a:pt x="5569" y="169"/>
                </a:lnTo>
                <a:lnTo>
                  <a:pt x="5568" y="184"/>
                </a:lnTo>
                <a:lnTo>
                  <a:pt x="5564" y="213"/>
                </a:lnTo>
                <a:lnTo>
                  <a:pt x="5561" y="228"/>
                </a:lnTo>
                <a:lnTo>
                  <a:pt x="5559" y="242"/>
                </a:lnTo>
                <a:lnTo>
                  <a:pt x="5552" y="271"/>
                </a:lnTo>
                <a:lnTo>
                  <a:pt x="5548" y="285"/>
                </a:lnTo>
                <a:lnTo>
                  <a:pt x="5544" y="298"/>
                </a:lnTo>
                <a:lnTo>
                  <a:pt x="5540" y="312"/>
                </a:lnTo>
                <a:lnTo>
                  <a:pt x="5535" y="326"/>
                </a:lnTo>
                <a:lnTo>
                  <a:pt x="5530" y="339"/>
                </a:lnTo>
                <a:lnTo>
                  <a:pt x="5524" y="352"/>
                </a:lnTo>
                <a:lnTo>
                  <a:pt x="5519" y="365"/>
                </a:lnTo>
                <a:lnTo>
                  <a:pt x="5513" y="378"/>
                </a:lnTo>
                <a:lnTo>
                  <a:pt x="5507" y="391"/>
                </a:lnTo>
                <a:lnTo>
                  <a:pt x="5500" y="404"/>
                </a:lnTo>
                <a:lnTo>
                  <a:pt x="5493" y="416"/>
                </a:lnTo>
                <a:lnTo>
                  <a:pt x="5486" y="428"/>
                </a:lnTo>
                <a:lnTo>
                  <a:pt x="5479" y="440"/>
                </a:lnTo>
                <a:lnTo>
                  <a:pt x="5471" y="452"/>
                </a:lnTo>
                <a:lnTo>
                  <a:pt x="5463" y="463"/>
                </a:lnTo>
                <a:lnTo>
                  <a:pt x="5455" y="475"/>
                </a:lnTo>
                <a:lnTo>
                  <a:pt x="5446" y="487"/>
                </a:lnTo>
                <a:lnTo>
                  <a:pt x="5438" y="498"/>
                </a:lnTo>
                <a:lnTo>
                  <a:pt x="5420" y="519"/>
                </a:lnTo>
                <a:lnTo>
                  <a:pt x="5410" y="530"/>
                </a:lnTo>
                <a:lnTo>
                  <a:pt x="5400" y="540"/>
                </a:lnTo>
                <a:lnTo>
                  <a:pt x="5390" y="549"/>
                </a:lnTo>
                <a:lnTo>
                  <a:pt x="5380" y="559"/>
                </a:lnTo>
                <a:lnTo>
                  <a:pt x="5370" y="568"/>
                </a:lnTo>
                <a:lnTo>
                  <a:pt x="5359" y="577"/>
                </a:lnTo>
                <a:lnTo>
                  <a:pt x="5349" y="586"/>
                </a:lnTo>
                <a:lnTo>
                  <a:pt x="5338" y="595"/>
                </a:lnTo>
                <a:lnTo>
                  <a:pt x="5315" y="611"/>
                </a:lnTo>
                <a:lnTo>
                  <a:pt x="5292" y="626"/>
                </a:lnTo>
                <a:lnTo>
                  <a:pt x="5280" y="634"/>
                </a:lnTo>
                <a:lnTo>
                  <a:pt x="5268" y="641"/>
                </a:lnTo>
                <a:lnTo>
                  <a:pt x="5243" y="653"/>
                </a:lnTo>
                <a:lnTo>
                  <a:pt x="5217" y="665"/>
                </a:lnTo>
                <a:lnTo>
                  <a:pt x="5204" y="671"/>
                </a:lnTo>
                <a:lnTo>
                  <a:pt x="5191" y="676"/>
                </a:lnTo>
                <a:lnTo>
                  <a:pt x="5164" y="685"/>
                </a:lnTo>
                <a:lnTo>
                  <a:pt x="5137" y="693"/>
                </a:lnTo>
                <a:lnTo>
                  <a:pt x="5123" y="696"/>
                </a:lnTo>
                <a:lnTo>
                  <a:pt x="5109" y="699"/>
                </a:lnTo>
                <a:lnTo>
                  <a:pt x="5095" y="702"/>
                </a:lnTo>
                <a:lnTo>
                  <a:pt x="5081" y="705"/>
                </a:lnTo>
                <a:lnTo>
                  <a:pt x="5066" y="707"/>
                </a:lnTo>
                <a:lnTo>
                  <a:pt x="5052" y="708"/>
                </a:lnTo>
                <a:lnTo>
                  <a:pt x="5022" y="711"/>
                </a:lnTo>
                <a:lnTo>
                  <a:pt x="4992" y="711"/>
                </a:lnTo>
                <a:lnTo>
                  <a:pt x="4963" y="711"/>
                </a:lnTo>
                <a:lnTo>
                  <a:pt x="4933" y="708"/>
                </a:lnTo>
                <a:lnTo>
                  <a:pt x="4919" y="707"/>
                </a:lnTo>
                <a:lnTo>
                  <a:pt x="4904" y="705"/>
                </a:lnTo>
                <a:lnTo>
                  <a:pt x="4890" y="702"/>
                </a:lnTo>
                <a:lnTo>
                  <a:pt x="4876" y="699"/>
                </a:lnTo>
                <a:lnTo>
                  <a:pt x="4848" y="693"/>
                </a:lnTo>
                <a:lnTo>
                  <a:pt x="4834" y="689"/>
                </a:lnTo>
                <a:lnTo>
                  <a:pt x="4821" y="685"/>
                </a:lnTo>
                <a:lnTo>
                  <a:pt x="4807" y="680"/>
                </a:lnTo>
                <a:lnTo>
                  <a:pt x="4794" y="676"/>
                </a:lnTo>
                <a:lnTo>
                  <a:pt x="4768" y="665"/>
                </a:lnTo>
                <a:lnTo>
                  <a:pt x="4742" y="653"/>
                </a:lnTo>
                <a:lnTo>
                  <a:pt x="4717" y="640"/>
                </a:lnTo>
                <a:lnTo>
                  <a:pt x="4705" y="633"/>
                </a:lnTo>
                <a:lnTo>
                  <a:pt x="4693" y="626"/>
                </a:lnTo>
                <a:lnTo>
                  <a:pt x="4670" y="611"/>
                </a:lnTo>
                <a:lnTo>
                  <a:pt x="4659" y="603"/>
                </a:lnTo>
                <a:lnTo>
                  <a:pt x="4647" y="594"/>
                </a:lnTo>
                <a:lnTo>
                  <a:pt x="4636" y="586"/>
                </a:lnTo>
                <a:lnTo>
                  <a:pt x="4625" y="577"/>
                </a:lnTo>
                <a:lnTo>
                  <a:pt x="4615" y="568"/>
                </a:lnTo>
                <a:lnTo>
                  <a:pt x="4605" y="559"/>
                </a:lnTo>
                <a:lnTo>
                  <a:pt x="4594" y="549"/>
                </a:lnTo>
                <a:lnTo>
                  <a:pt x="4584" y="539"/>
                </a:lnTo>
                <a:lnTo>
                  <a:pt x="4565" y="519"/>
                </a:lnTo>
                <a:lnTo>
                  <a:pt x="4547" y="497"/>
                </a:lnTo>
                <a:lnTo>
                  <a:pt x="4538" y="486"/>
                </a:lnTo>
                <a:lnTo>
                  <a:pt x="4530" y="474"/>
                </a:lnTo>
                <a:lnTo>
                  <a:pt x="4514" y="451"/>
                </a:lnTo>
                <a:lnTo>
                  <a:pt x="4506" y="439"/>
                </a:lnTo>
                <a:lnTo>
                  <a:pt x="4499" y="427"/>
                </a:lnTo>
                <a:lnTo>
                  <a:pt x="4485" y="403"/>
                </a:lnTo>
                <a:lnTo>
                  <a:pt x="4478" y="390"/>
                </a:lnTo>
                <a:lnTo>
                  <a:pt x="4472" y="377"/>
                </a:lnTo>
                <a:lnTo>
                  <a:pt x="4466" y="364"/>
                </a:lnTo>
                <a:lnTo>
                  <a:pt x="4460" y="351"/>
                </a:lnTo>
                <a:lnTo>
                  <a:pt x="4455" y="338"/>
                </a:lnTo>
                <a:lnTo>
                  <a:pt x="4450" y="325"/>
                </a:lnTo>
                <a:lnTo>
                  <a:pt x="4441" y="297"/>
                </a:lnTo>
                <a:lnTo>
                  <a:pt x="4437" y="283"/>
                </a:lnTo>
                <a:lnTo>
                  <a:pt x="4433" y="269"/>
                </a:lnTo>
                <a:lnTo>
                  <a:pt x="4430" y="255"/>
                </a:lnTo>
                <a:lnTo>
                  <a:pt x="4427" y="241"/>
                </a:lnTo>
                <a:lnTo>
                  <a:pt x="4424" y="227"/>
                </a:lnTo>
                <a:lnTo>
                  <a:pt x="4421" y="212"/>
                </a:lnTo>
                <a:lnTo>
                  <a:pt x="4419" y="197"/>
                </a:lnTo>
                <a:lnTo>
                  <a:pt x="4418" y="183"/>
                </a:lnTo>
                <a:lnTo>
                  <a:pt x="4416" y="168"/>
                </a:lnTo>
                <a:lnTo>
                  <a:pt x="4415" y="153"/>
                </a:lnTo>
                <a:lnTo>
                  <a:pt x="4415" y="138"/>
                </a:lnTo>
                <a:lnTo>
                  <a:pt x="4414" y="123"/>
                </a:lnTo>
                <a:lnTo>
                  <a:pt x="4414" y="121"/>
                </a:lnTo>
                <a:lnTo>
                  <a:pt x="4414" y="109"/>
                </a:lnTo>
                <a:lnTo>
                  <a:pt x="4412" y="97"/>
                </a:lnTo>
                <a:lnTo>
                  <a:pt x="4411" y="91"/>
                </a:lnTo>
                <a:lnTo>
                  <a:pt x="4409" y="85"/>
                </a:lnTo>
                <a:lnTo>
                  <a:pt x="4405" y="74"/>
                </a:lnTo>
                <a:lnTo>
                  <a:pt x="4400" y="63"/>
                </a:lnTo>
                <a:lnTo>
                  <a:pt x="4397" y="58"/>
                </a:lnTo>
                <a:lnTo>
                  <a:pt x="4394" y="54"/>
                </a:lnTo>
                <a:lnTo>
                  <a:pt x="4391" y="49"/>
                </a:lnTo>
                <a:lnTo>
                  <a:pt x="4388" y="44"/>
                </a:lnTo>
                <a:lnTo>
                  <a:pt x="4380" y="36"/>
                </a:lnTo>
                <a:lnTo>
                  <a:pt x="4372" y="28"/>
                </a:lnTo>
                <a:lnTo>
                  <a:pt x="4362" y="21"/>
                </a:lnTo>
                <a:lnTo>
                  <a:pt x="4353" y="15"/>
                </a:lnTo>
                <a:lnTo>
                  <a:pt x="4342" y="10"/>
                </a:lnTo>
                <a:lnTo>
                  <a:pt x="4337" y="8"/>
                </a:lnTo>
                <a:lnTo>
                  <a:pt x="4332" y="6"/>
                </a:lnTo>
                <a:lnTo>
                  <a:pt x="4320" y="3"/>
                </a:lnTo>
                <a:lnTo>
                  <a:pt x="4314" y="2"/>
                </a:lnTo>
                <a:lnTo>
                  <a:pt x="4309" y="1"/>
                </a:lnTo>
                <a:lnTo>
                  <a:pt x="4303" y="1"/>
                </a:lnTo>
                <a:lnTo>
                  <a:pt x="4296" y="0"/>
                </a:lnTo>
                <a:lnTo>
                  <a:pt x="4296" y="1"/>
                </a:lnTo>
                <a:lnTo>
                  <a:pt x="4296" y="0"/>
                </a:lnTo>
                <a:lnTo>
                  <a:pt x="4284" y="1"/>
                </a:lnTo>
                <a:lnTo>
                  <a:pt x="4272" y="3"/>
                </a:lnTo>
                <a:lnTo>
                  <a:pt x="4261" y="6"/>
                </a:lnTo>
                <a:lnTo>
                  <a:pt x="4250" y="10"/>
                </a:lnTo>
                <a:lnTo>
                  <a:pt x="4240" y="15"/>
                </a:lnTo>
                <a:lnTo>
                  <a:pt x="4230" y="21"/>
                </a:lnTo>
                <a:lnTo>
                  <a:pt x="4226" y="24"/>
                </a:lnTo>
                <a:lnTo>
                  <a:pt x="4221" y="28"/>
                </a:lnTo>
                <a:lnTo>
                  <a:pt x="4213" y="36"/>
                </a:lnTo>
                <a:lnTo>
                  <a:pt x="4209" y="40"/>
                </a:lnTo>
                <a:lnTo>
                  <a:pt x="4205" y="44"/>
                </a:lnTo>
                <a:lnTo>
                  <a:pt x="4202" y="49"/>
                </a:lnTo>
                <a:lnTo>
                  <a:pt x="4198" y="54"/>
                </a:lnTo>
                <a:lnTo>
                  <a:pt x="4192" y="63"/>
                </a:lnTo>
                <a:lnTo>
                  <a:pt x="4187" y="74"/>
                </a:lnTo>
                <a:lnTo>
                  <a:pt x="4183" y="85"/>
                </a:lnTo>
                <a:lnTo>
                  <a:pt x="4181" y="97"/>
                </a:lnTo>
                <a:lnTo>
                  <a:pt x="4180" y="102"/>
                </a:lnTo>
                <a:lnTo>
                  <a:pt x="4179" y="109"/>
                </a:lnTo>
                <a:lnTo>
                  <a:pt x="4178" y="115"/>
                </a:lnTo>
                <a:lnTo>
                  <a:pt x="4178" y="121"/>
                </a:lnTo>
                <a:lnTo>
                  <a:pt x="4178" y="123"/>
                </a:lnTo>
                <a:lnTo>
                  <a:pt x="4178" y="138"/>
                </a:lnTo>
                <a:lnTo>
                  <a:pt x="4177" y="153"/>
                </a:lnTo>
                <a:lnTo>
                  <a:pt x="4176" y="168"/>
                </a:lnTo>
                <a:lnTo>
                  <a:pt x="4175" y="183"/>
                </a:lnTo>
                <a:lnTo>
                  <a:pt x="4171" y="212"/>
                </a:lnTo>
                <a:lnTo>
                  <a:pt x="4166" y="241"/>
                </a:lnTo>
                <a:lnTo>
                  <a:pt x="4160" y="269"/>
                </a:lnTo>
                <a:lnTo>
                  <a:pt x="4152" y="297"/>
                </a:lnTo>
                <a:lnTo>
                  <a:pt x="4147" y="311"/>
                </a:lnTo>
                <a:lnTo>
                  <a:pt x="4143" y="325"/>
                </a:lnTo>
                <a:lnTo>
                  <a:pt x="4138" y="338"/>
                </a:lnTo>
                <a:lnTo>
                  <a:pt x="4132" y="351"/>
                </a:lnTo>
                <a:lnTo>
                  <a:pt x="4121" y="377"/>
                </a:lnTo>
                <a:lnTo>
                  <a:pt x="4114" y="390"/>
                </a:lnTo>
                <a:lnTo>
                  <a:pt x="4108" y="403"/>
                </a:lnTo>
                <a:lnTo>
                  <a:pt x="4101" y="415"/>
                </a:lnTo>
                <a:lnTo>
                  <a:pt x="4094" y="427"/>
                </a:lnTo>
                <a:lnTo>
                  <a:pt x="4086" y="439"/>
                </a:lnTo>
                <a:lnTo>
                  <a:pt x="4079" y="451"/>
                </a:lnTo>
                <a:lnTo>
                  <a:pt x="4071" y="463"/>
                </a:lnTo>
                <a:lnTo>
                  <a:pt x="4063" y="474"/>
                </a:lnTo>
                <a:lnTo>
                  <a:pt x="4054" y="486"/>
                </a:lnTo>
                <a:lnTo>
                  <a:pt x="4046" y="497"/>
                </a:lnTo>
                <a:lnTo>
                  <a:pt x="4027" y="519"/>
                </a:lnTo>
                <a:lnTo>
                  <a:pt x="4018" y="529"/>
                </a:lnTo>
                <a:lnTo>
                  <a:pt x="4008" y="539"/>
                </a:lnTo>
                <a:lnTo>
                  <a:pt x="3998" y="549"/>
                </a:lnTo>
                <a:lnTo>
                  <a:pt x="3988" y="559"/>
                </a:lnTo>
                <a:lnTo>
                  <a:pt x="3978" y="568"/>
                </a:lnTo>
                <a:lnTo>
                  <a:pt x="3967" y="577"/>
                </a:lnTo>
                <a:lnTo>
                  <a:pt x="3945" y="594"/>
                </a:lnTo>
                <a:lnTo>
                  <a:pt x="3923" y="611"/>
                </a:lnTo>
                <a:lnTo>
                  <a:pt x="3911" y="619"/>
                </a:lnTo>
                <a:lnTo>
                  <a:pt x="3899" y="626"/>
                </a:lnTo>
                <a:lnTo>
                  <a:pt x="3887" y="633"/>
                </a:lnTo>
                <a:lnTo>
                  <a:pt x="3875" y="640"/>
                </a:lnTo>
                <a:lnTo>
                  <a:pt x="3850" y="653"/>
                </a:lnTo>
                <a:lnTo>
                  <a:pt x="3838" y="659"/>
                </a:lnTo>
                <a:lnTo>
                  <a:pt x="3825" y="665"/>
                </a:lnTo>
                <a:lnTo>
                  <a:pt x="3812" y="670"/>
                </a:lnTo>
                <a:lnTo>
                  <a:pt x="3799" y="676"/>
                </a:lnTo>
                <a:lnTo>
                  <a:pt x="3785" y="680"/>
                </a:lnTo>
                <a:lnTo>
                  <a:pt x="3772" y="685"/>
                </a:lnTo>
                <a:lnTo>
                  <a:pt x="3744" y="693"/>
                </a:lnTo>
                <a:lnTo>
                  <a:pt x="3731" y="696"/>
                </a:lnTo>
                <a:lnTo>
                  <a:pt x="3717" y="699"/>
                </a:lnTo>
                <a:lnTo>
                  <a:pt x="3688" y="705"/>
                </a:lnTo>
                <a:lnTo>
                  <a:pt x="3659" y="708"/>
                </a:lnTo>
                <a:lnTo>
                  <a:pt x="3630" y="711"/>
                </a:lnTo>
                <a:lnTo>
                  <a:pt x="3600" y="711"/>
                </a:lnTo>
                <a:lnTo>
                  <a:pt x="3570" y="711"/>
                </a:lnTo>
                <a:lnTo>
                  <a:pt x="3555" y="710"/>
                </a:lnTo>
                <a:lnTo>
                  <a:pt x="3541" y="708"/>
                </a:lnTo>
                <a:lnTo>
                  <a:pt x="3527" y="707"/>
                </a:lnTo>
                <a:lnTo>
                  <a:pt x="3512" y="705"/>
                </a:lnTo>
                <a:lnTo>
                  <a:pt x="3484" y="700"/>
                </a:lnTo>
                <a:lnTo>
                  <a:pt x="3470" y="696"/>
                </a:lnTo>
                <a:lnTo>
                  <a:pt x="3457" y="693"/>
                </a:lnTo>
                <a:lnTo>
                  <a:pt x="3429" y="685"/>
                </a:lnTo>
                <a:lnTo>
                  <a:pt x="3416" y="681"/>
                </a:lnTo>
                <a:lnTo>
                  <a:pt x="3403" y="676"/>
                </a:lnTo>
                <a:lnTo>
                  <a:pt x="3390" y="671"/>
                </a:lnTo>
                <a:lnTo>
                  <a:pt x="3377" y="666"/>
                </a:lnTo>
                <a:lnTo>
                  <a:pt x="3351" y="654"/>
                </a:lnTo>
                <a:lnTo>
                  <a:pt x="3327" y="641"/>
                </a:lnTo>
                <a:lnTo>
                  <a:pt x="3315" y="634"/>
                </a:lnTo>
                <a:lnTo>
                  <a:pt x="3303" y="627"/>
                </a:lnTo>
                <a:lnTo>
                  <a:pt x="3291" y="620"/>
                </a:lnTo>
                <a:lnTo>
                  <a:pt x="3279" y="612"/>
                </a:lnTo>
                <a:lnTo>
                  <a:pt x="3268" y="604"/>
                </a:lnTo>
                <a:lnTo>
                  <a:pt x="3257" y="596"/>
                </a:lnTo>
                <a:lnTo>
                  <a:pt x="3235" y="579"/>
                </a:lnTo>
                <a:lnTo>
                  <a:pt x="3214" y="561"/>
                </a:lnTo>
                <a:lnTo>
                  <a:pt x="3194" y="541"/>
                </a:lnTo>
                <a:lnTo>
                  <a:pt x="3185" y="531"/>
                </a:lnTo>
                <a:lnTo>
                  <a:pt x="3175" y="521"/>
                </a:lnTo>
                <a:lnTo>
                  <a:pt x="3166" y="511"/>
                </a:lnTo>
                <a:lnTo>
                  <a:pt x="3157" y="500"/>
                </a:lnTo>
                <a:lnTo>
                  <a:pt x="3140" y="477"/>
                </a:lnTo>
                <a:lnTo>
                  <a:pt x="3124" y="455"/>
                </a:lnTo>
                <a:lnTo>
                  <a:pt x="3116" y="443"/>
                </a:lnTo>
                <a:lnTo>
                  <a:pt x="3109" y="431"/>
                </a:lnTo>
                <a:lnTo>
                  <a:pt x="3095" y="407"/>
                </a:lnTo>
                <a:lnTo>
                  <a:pt x="3082" y="382"/>
                </a:lnTo>
                <a:lnTo>
                  <a:pt x="3070" y="356"/>
                </a:lnTo>
                <a:lnTo>
                  <a:pt x="3060" y="330"/>
                </a:lnTo>
                <a:lnTo>
                  <a:pt x="3055" y="316"/>
                </a:lnTo>
                <a:lnTo>
                  <a:pt x="3050" y="303"/>
                </a:lnTo>
                <a:lnTo>
                  <a:pt x="3046" y="289"/>
                </a:lnTo>
                <a:lnTo>
                  <a:pt x="3042" y="275"/>
                </a:lnTo>
                <a:lnTo>
                  <a:pt x="3036" y="247"/>
                </a:lnTo>
                <a:lnTo>
                  <a:pt x="3030" y="218"/>
                </a:lnTo>
                <a:lnTo>
                  <a:pt x="3028" y="204"/>
                </a:lnTo>
                <a:lnTo>
                  <a:pt x="3026" y="189"/>
                </a:lnTo>
                <a:lnTo>
                  <a:pt x="3024" y="160"/>
                </a:lnTo>
                <a:lnTo>
                  <a:pt x="3023" y="145"/>
                </a:lnTo>
                <a:lnTo>
                  <a:pt x="3022" y="130"/>
                </a:lnTo>
                <a:lnTo>
                  <a:pt x="3023" y="121"/>
                </a:lnTo>
                <a:lnTo>
                  <a:pt x="3022" y="109"/>
                </a:lnTo>
                <a:lnTo>
                  <a:pt x="3020" y="97"/>
                </a:lnTo>
                <a:lnTo>
                  <a:pt x="3019" y="91"/>
                </a:lnTo>
                <a:lnTo>
                  <a:pt x="3018" y="85"/>
                </a:lnTo>
                <a:lnTo>
                  <a:pt x="3014" y="74"/>
                </a:lnTo>
                <a:lnTo>
                  <a:pt x="3009" y="63"/>
                </a:lnTo>
                <a:lnTo>
                  <a:pt x="3006" y="58"/>
                </a:lnTo>
                <a:lnTo>
                  <a:pt x="3003" y="54"/>
                </a:lnTo>
                <a:lnTo>
                  <a:pt x="2999" y="49"/>
                </a:lnTo>
                <a:lnTo>
                  <a:pt x="2996" y="44"/>
                </a:lnTo>
                <a:lnTo>
                  <a:pt x="2988" y="36"/>
                </a:lnTo>
                <a:lnTo>
                  <a:pt x="2980" y="28"/>
                </a:lnTo>
                <a:lnTo>
                  <a:pt x="2971" y="21"/>
                </a:lnTo>
                <a:lnTo>
                  <a:pt x="2961" y="15"/>
                </a:lnTo>
                <a:lnTo>
                  <a:pt x="2951" y="10"/>
                </a:lnTo>
                <a:lnTo>
                  <a:pt x="2945" y="8"/>
                </a:lnTo>
                <a:lnTo>
                  <a:pt x="2940" y="6"/>
                </a:lnTo>
                <a:lnTo>
                  <a:pt x="2929" y="3"/>
                </a:lnTo>
                <a:lnTo>
                  <a:pt x="2923" y="2"/>
                </a:lnTo>
                <a:lnTo>
                  <a:pt x="2917" y="1"/>
                </a:lnTo>
                <a:lnTo>
                  <a:pt x="2911" y="1"/>
                </a:lnTo>
                <a:lnTo>
                  <a:pt x="2905" y="0"/>
                </a:lnTo>
                <a:lnTo>
                  <a:pt x="2904" y="1"/>
                </a:lnTo>
                <a:lnTo>
                  <a:pt x="2903" y="0"/>
                </a:lnTo>
                <a:lnTo>
                  <a:pt x="2891" y="1"/>
                </a:lnTo>
                <a:lnTo>
                  <a:pt x="2880" y="3"/>
                </a:lnTo>
                <a:lnTo>
                  <a:pt x="2868" y="6"/>
                </a:lnTo>
                <a:lnTo>
                  <a:pt x="2857" y="10"/>
                </a:lnTo>
                <a:lnTo>
                  <a:pt x="2847" y="15"/>
                </a:lnTo>
                <a:lnTo>
                  <a:pt x="2837" y="21"/>
                </a:lnTo>
                <a:lnTo>
                  <a:pt x="2833" y="24"/>
                </a:lnTo>
                <a:lnTo>
                  <a:pt x="2828" y="28"/>
                </a:lnTo>
                <a:lnTo>
                  <a:pt x="2820" y="36"/>
                </a:lnTo>
                <a:lnTo>
                  <a:pt x="2816" y="40"/>
                </a:lnTo>
                <a:lnTo>
                  <a:pt x="2812" y="44"/>
                </a:lnTo>
                <a:lnTo>
                  <a:pt x="2809" y="49"/>
                </a:lnTo>
                <a:lnTo>
                  <a:pt x="2806" y="54"/>
                </a:lnTo>
                <a:lnTo>
                  <a:pt x="2800" y="63"/>
                </a:lnTo>
                <a:lnTo>
                  <a:pt x="2795" y="74"/>
                </a:lnTo>
                <a:lnTo>
                  <a:pt x="2791" y="85"/>
                </a:lnTo>
                <a:lnTo>
                  <a:pt x="2788" y="97"/>
                </a:lnTo>
                <a:lnTo>
                  <a:pt x="2787" y="102"/>
                </a:lnTo>
                <a:lnTo>
                  <a:pt x="2786" y="109"/>
                </a:lnTo>
                <a:lnTo>
                  <a:pt x="2786" y="115"/>
                </a:lnTo>
                <a:lnTo>
                  <a:pt x="2785" y="121"/>
                </a:lnTo>
                <a:lnTo>
                  <a:pt x="2786" y="130"/>
                </a:lnTo>
                <a:lnTo>
                  <a:pt x="2785" y="145"/>
                </a:lnTo>
                <a:lnTo>
                  <a:pt x="2785" y="160"/>
                </a:lnTo>
                <a:lnTo>
                  <a:pt x="2783" y="175"/>
                </a:lnTo>
                <a:lnTo>
                  <a:pt x="2782" y="189"/>
                </a:lnTo>
                <a:lnTo>
                  <a:pt x="2780" y="204"/>
                </a:lnTo>
                <a:lnTo>
                  <a:pt x="2778" y="218"/>
                </a:lnTo>
                <a:lnTo>
                  <a:pt x="2775" y="233"/>
                </a:lnTo>
                <a:lnTo>
                  <a:pt x="2773" y="247"/>
                </a:lnTo>
                <a:lnTo>
                  <a:pt x="2769" y="261"/>
                </a:lnTo>
                <a:lnTo>
                  <a:pt x="2766" y="275"/>
                </a:lnTo>
                <a:lnTo>
                  <a:pt x="2758" y="303"/>
                </a:lnTo>
                <a:lnTo>
                  <a:pt x="2748" y="330"/>
                </a:lnTo>
                <a:lnTo>
                  <a:pt x="2743" y="343"/>
                </a:lnTo>
                <a:lnTo>
                  <a:pt x="2738" y="356"/>
                </a:lnTo>
                <a:lnTo>
                  <a:pt x="2732" y="369"/>
                </a:lnTo>
                <a:lnTo>
                  <a:pt x="2726" y="382"/>
                </a:lnTo>
                <a:lnTo>
                  <a:pt x="2720" y="394"/>
                </a:lnTo>
                <a:lnTo>
                  <a:pt x="2713" y="407"/>
                </a:lnTo>
                <a:lnTo>
                  <a:pt x="2699" y="431"/>
                </a:lnTo>
                <a:lnTo>
                  <a:pt x="2692" y="443"/>
                </a:lnTo>
                <a:lnTo>
                  <a:pt x="2684" y="455"/>
                </a:lnTo>
                <a:lnTo>
                  <a:pt x="2676" y="466"/>
                </a:lnTo>
                <a:lnTo>
                  <a:pt x="2668" y="477"/>
                </a:lnTo>
                <a:lnTo>
                  <a:pt x="2660" y="489"/>
                </a:lnTo>
                <a:lnTo>
                  <a:pt x="2651" y="500"/>
                </a:lnTo>
                <a:lnTo>
                  <a:pt x="2642" y="511"/>
                </a:lnTo>
                <a:lnTo>
                  <a:pt x="2633" y="521"/>
                </a:lnTo>
                <a:lnTo>
                  <a:pt x="2614" y="541"/>
                </a:lnTo>
                <a:lnTo>
                  <a:pt x="2594" y="561"/>
                </a:lnTo>
                <a:lnTo>
                  <a:pt x="2573" y="579"/>
                </a:lnTo>
                <a:lnTo>
                  <a:pt x="2562" y="588"/>
                </a:lnTo>
                <a:lnTo>
                  <a:pt x="2551" y="596"/>
                </a:lnTo>
                <a:lnTo>
                  <a:pt x="2540" y="604"/>
                </a:lnTo>
                <a:lnTo>
                  <a:pt x="2529" y="612"/>
                </a:lnTo>
                <a:lnTo>
                  <a:pt x="2505" y="627"/>
                </a:lnTo>
                <a:lnTo>
                  <a:pt x="2481" y="641"/>
                </a:lnTo>
                <a:lnTo>
                  <a:pt x="2469" y="648"/>
                </a:lnTo>
                <a:lnTo>
                  <a:pt x="2457" y="654"/>
                </a:lnTo>
                <a:lnTo>
                  <a:pt x="2444" y="660"/>
                </a:lnTo>
                <a:lnTo>
                  <a:pt x="2431" y="666"/>
                </a:lnTo>
                <a:lnTo>
                  <a:pt x="2418" y="671"/>
                </a:lnTo>
                <a:lnTo>
                  <a:pt x="2405" y="676"/>
                </a:lnTo>
                <a:lnTo>
                  <a:pt x="2379" y="685"/>
                </a:lnTo>
                <a:lnTo>
                  <a:pt x="2365" y="689"/>
                </a:lnTo>
                <a:lnTo>
                  <a:pt x="2352" y="693"/>
                </a:lnTo>
                <a:lnTo>
                  <a:pt x="2338" y="696"/>
                </a:lnTo>
                <a:lnTo>
                  <a:pt x="2324" y="700"/>
                </a:lnTo>
                <a:lnTo>
                  <a:pt x="2310" y="702"/>
                </a:lnTo>
                <a:lnTo>
                  <a:pt x="2296" y="705"/>
                </a:lnTo>
                <a:lnTo>
                  <a:pt x="2267" y="708"/>
                </a:lnTo>
                <a:lnTo>
                  <a:pt x="2253" y="710"/>
                </a:lnTo>
                <a:lnTo>
                  <a:pt x="2238" y="711"/>
                </a:lnTo>
                <a:lnTo>
                  <a:pt x="2209" y="711"/>
                </a:lnTo>
                <a:lnTo>
                  <a:pt x="2179" y="711"/>
                </a:lnTo>
                <a:lnTo>
                  <a:pt x="2149" y="708"/>
                </a:lnTo>
                <a:lnTo>
                  <a:pt x="2120" y="704"/>
                </a:lnTo>
                <a:lnTo>
                  <a:pt x="2091" y="699"/>
                </a:lnTo>
                <a:lnTo>
                  <a:pt x="2064" y="693"/>
                </a:lnTo>
                <a:lnTo>
                  <a:pt x="2050" y="689"/>
                </a:lnTo>
                <a:lnTo>
                  <a:pt x="2036" y="685"/>
                </a:lnTo>
                <a:lnTo>
                  <a:pt x="2023" y="680"/>
                </a:lnTo>
                <a:lnTo>
                  <a:pt x="2009" y="675"/>
                </a:lnTo>
                <a:lnTo>
                  <a:pt x="1983" y="665"/>
                </a:lnTo>
                <a:lnTo>
                  <a:pt x="1957" y="653"/>
                </a:lnTo>
                <a:lnTo>
                  <a:pt x="1933" y="640"/>
                </a:lnTo>
                <a:lnTo>
                  <a:pt x="1920" y="633"/>
                </a:lnTo>
                <a:lnTo>
                  <a:pt x="1908" y="626"/>
                </a:lnTo>
                <a:lnTo>
                  <a:pt x="1885" y="610"/>
                </a:lnTo>
                <a:lnTo>
                  <a:pt x="1873" y="602"/>
                </a:lnTo>
                <a:lnTo>
                  <a:pt x="1862" y="594"/>
                </a:lnTo>
                <a:lnTo>
                  <a:pt x="1851" y="585"/>
                </a:lnTo>
                <a:lnTo>
                  <a:pt x="1840" y="577"/>
                </a:lnTo>
                <a:lnTo>
                  <a:pt x="1830" y="567"/>
                </a:lnTo>
                <a:lnTo>
                  <a:pt x="1819" y="558"/>
                </a:lnTo>
                <a:lnTo>
                  <a:pt x="1809" y="548"/>
                </a:lnTo>
                <a:lnTo>
                  <a:pt x="1799" y="538"/>
                </a:lnTo>
                <a:lnTo>
                  <a:pt x="1780" y="518"/>
                </a:lnTo>
                <a:lnTo>
                  <a:pt x="1771" y="507"/>
                </a:lnTo>
                <a:lnTo>
                  <a:pt x="1762" y="497"/>
                </a:lnTo>
                <a:lnTo>
                  <a:pt x="1753" y="486"/>
                </a:lnTo>
                <a:lnTo>
                  <a:pt x="1745" y="473"/>
                </a:lnTo>
                <a:lnTo>
                  <a:pt x="1729" y="450"/>
                </a:lnTo>
                <a:lnTo>
                  <a:pt x="1721" y="438"/>
                </a:lnTo>
                <a:lnTo>
                  <a:pt x="1714" y="426"/>
                </a:lnTo>
                <a:lnTo>
                  <a:pt x="1700" y="402"/>
                </a:lnTo>
                <a:lnTo>
                  <a:pt x="1693" y="389"/>
                </a:lnTo>
                <a:lnTo>
                  <a:pt x="1687" y="376"/>
                </a:lnTo>
                <a:lnTo>
                  <a:pt x="1681" y="363"/>
                </a:lnTo>
                <a:lnTo>
                  <a:pt x="1675" y="350"/>
                </a:lnTo>
                <a:lnTo>
                  <a:pt x="1670" y="337"/>
                </a:lnTo>
                <a:lnTo>
                  <a:pt x="1665" y="323"/>
                </a:lnTo>
                <a:lnTo>
                  <a:pt x="1656" y="296"/>
                </a:lnTo>
                <a:lnTo>
                  <a:pt x="1652" y="282"/>
                </a:lnTo>
                <a:lnTo>
                  <a:pt x="1648" y="268"/>
                </a:lnTo>
                <a:lnTo>
                  <a:pt x="1645" y="254"/>
                </a:lnTo>
                <a:lnTo>
                  <a:pt x="1642" y="240"/>
                </a:lnTo>
                <a:lnTo>
                  <a:pt x="1639" y="225"/>
                </a:lnTo>
                <a:lnTo>
                  <a:pt x="1636" y="211"/>
                </a:lnTo>
                <a:lnTo>
                  <a:pt x="1634" y="196"/>
                </a:lnTo>
                <a:lnTo>
                  <a:pt x="1633" y="181"/>
                </a:lnTo>
                <a:lnTo>
                  <a:pt x="1631" y="166"/>
                </a:lnTo>
                <a:lnTo>
                  <a:pt x="1631" y="151"/>
                </a:lnTo>
                <a:lnTo>
                  <a:pt x="1630" y="121"/>
                </a:lnTo>
                <a:lnTo>
                  <a:pt x="1629" y="109"/>
                </a:lnTo>
                <a:lnTo>
                  <a:pt x="1627" y="97"/>
                </a:lnTo>
                <a:lnTo>
                  <a:pt x="1626" y="91"/>
                </a:lnTo>
                <a:lnTo>
                  <a:pt x="1624" y="85"/>
                </a:lnTo>
                <a:lnTo>
                  <a:pt x="1621" y="74"/>
                </a:lnTo>
                <a:lnTo>
                  <a:pt x="1616" y="63"/>
                </a:lnTo>
                <a:lnTo>
                  <a:pt x="1613" y="58"/>
                </a:lnTo>
                <a:lnTo>
                  <a:pt x="1610" y="54"/>
                </a:lnTo>
                <a:lnTo>
                  <a:pt x="1606" y="49"/>
                </a:lnTo>
                <a:lnTo>
                  <a:pt x="1603" y="44"/>
                </a:lnTo>
                <a:lnTo>
                  <a:pt x="1595" y="36"/>
                </a:lnTo>
                <a:lnTo>
                  <a:pt x="1587" y="28"/>
                </a:lnTo>
                <a:lnTo>
                  <a:pt x="1578" y="21"/>
                </a:lnTo>
                <a:lnTo>
                  <a:pt x="1568" y="15"/>
                </a:lnTo>
                <a:lnTo>
                  <a:pt x="1558" y="10"/>
                </a:lnTo>
                <a:lnTo>
                  <a:pt x="1552" y="8"/>
                </a:lnTo>
                <a:lnTo>
                  <a:pt x="1547" y="6"/>
                </a:lnTo>
                <a:lnTo>
                  <a:pt x="1536" y="3"/>
                </a:lnTo>
                <a:lnTo>
                  <a:pt x="1530" y="2"/>
                </a:lnTo>
                <a:lnTo>
                  <a:pt x="1524" y="1"/>
                </a:lnTo>
                <a:lnTo>
                  <a:pt x="1518" y="1"/>
                </a:lnTo>
                <a:lnTo>
                  <a:pt x="1512" y="0"/>
                </a:lnTo>
                <a:lnTo>
                  <a:pt x="1512" y="1"/>
                </a:lnTo>
                <a:lnTo>
                  <a:pt x="1511" y="0"/>
                </a:lnTo>
                <a:lnTo>
                  <a:pt x="1499" y="1"/>
                </a:lnTo>
                <a:lnTo>
                  <a:pt x="1487" y="3"/>
                </a:lnTo>
                <a:lnTo>
                  <a:pt x="1476" y="6"/>
                </a:lnTo>
                <a:lnTo>
                  <a:pt x="1465" y="10"/>
                </a:lnTo>
                <a:lnTo>
                  <a:pt x="1455" y="15"/>
                </a:lnTo>
                <a:lnTo>
                  <a:pt x="1445" y="21"/>
                </a:lnTo>
                <a:lnTo>
                  <a:pt x="1441" y="24"/>
                </a:lnTo>
                <a:lnTo>
                  <a:pt x="1436" y="28"/>
                </a:lnTo>
                <a:lnTo>
                  <a:pt x="1428" y="36"/>
                </a:lnTo>
                <a:lnTo>
                  <a:pt x="1424" y="40"/>
                </a:lnTo>
                <a:lnTo>
                  <a:pt x="1420" y="44"/>
                </a:lnTo>
                <a:lnTo>
                  <a:pt x="1417" y="49"/>
                </a:lnTo>
                <a:lnTo>
                  <a:pt x="1413" y="54"/>
                </a:lnTo>
                <a:lnTo>
                  <a:pt x="1407" y="63"/>
                </a:lnTo>
                <a:lnTo>
                  <a:pt x="1402" y="74"/>
                </a:lnTo>
                <a:lnTo>
                  <a:pt x="1398" y="85"/>
                </a:lnTo>
                <a:lnTo>
                  <a:pt x="1396" y="97"/>
                </a:lnTo>
                <a:lnTo>
                  <a:pt x="1394" y="102"/>
                </a:lnTo>
                <a:lnTo>
                  <a:pt x="1394" y="109"/>
                </a:lnTo>
                <a:lnTo>
                  <a:pt x="1393" y="115"/>
                </a:lnTo>
                <a:lnTo>
                  <a:pt x="1393" y="121"/>
                </a:lnTo>
                <a:lnTo>
                  <a:pt x="1393" y="136"/>
                </a:lnTo>
                <a:lnTo>
                  <a:pt x="1392" y="151"/>
                </a:lnTo>
                <a:lnTo>
                  <a:pt x="1390" y="181"/>
                </a:lnTo>
                <a:lnTo>
                  <a:pt x="1388" y="196"/>
                </a:lnTo>
                <a:lnTo>
                  <a:pt x="1386" y="211"/>
                </a:lnTo>
                <a:lnTo>
                  <a:pt x="1381" y="240"/>
                </a:lnTo>
                <a:lnTo>
                  <a:pt x="1378" y="254"/>
                </a:lnTo>
                <a:lnTo>
                  <a:pt x="1375" y="268"/>
                </a:lnTo>
                <a:lnTo>
                  <a:pt x="1367" y="296"/>
                </a:lnTo>
                <a:lnTo>
                  <a:pt x="1363" y="310"/>
                </a:lnTo>
                <a:lnTo>
                  <a:pt x="1358" y="323"/>
                </a:lnTo>
                <a:lnTo>
                  <a:pt x="1348" y="350"/>
                </a:lnTo>
                <a:lnTo>
                  <a:pt x="1336" y="376"/>
                </a:lnTo>
                <a:lnTo>
                  <a:pt x="1323" y="402"/>
                </a:lnTo>
                <a:lnTo>
                  <a:pt x="1316" y="414"/>
                </a:lnTo>
                <a:lnTo>
                  <a:pt x="1309" y="426"/>
                </a:lnTo>
                <a:lnTo>
                  <a:pt x="1294" y="450"/>
                </a:lnTo>
                <a:lnTo>
                  <a:pt x="1286" y="462"/>
                </a:lnTo>
                <a:lnTo>
                  <a:pt x="1278" y="473"/>
                </a:lnTo>
                <a:lnTo>
                  <a:pt x="1270" y="486"/>
                </a:lnTo>
                <a:lnTo>
                  <a:pt x="1261" y="497"/>
                </a:lnTo>
                <a:lnTo>
                  <a:pt x="1243" y="518"/>
                </a:lnTo>
                <a:lnTo>
                  <a:pt x="1233" y="528"/>
                </a:lnTo>
                <a:lnTo>
                  <a:pt x="1224" y="538"/>
                </a:lnTo>
                <a:lnTo>
                  <a:pt x="1214" y="548"/>
                </a:lnTo>
                <a:lnTo>
                  <a:pt x="1204" y="558"/>
                </a:lnTo>
                <a:lnTo>
                  <a:pt x="1193" y="567"/>
                </a:lnTo>
                <a:lnTo>
                  <a:pt x="1183" y="577"/>
                </a:lnTo>
                <a:lnTo>
                  <a:pt x="1161" y="594"/>
                </a:lnTo>
                <a:lnTo>
                  <a:pt x="1150" y="602"/>
                </a:lnTo>
                <a:lnTo>
                  <a:pt x="1138" y="610"/>
                </a:lnTo>
                <a:lnTo>
                  <a:pt x="1126" y="618"/>
                </a:lnTo>
                <a:lnTo>
                  <a:pt x="1115" y="626"/>
                </a:lnTo>
                <a:lnTo>
                  <a:pt x="1103" y="633"/>
                </a:lnTo>
                <a:lnTo>
                  <a:pt x="1090" y="640"/>
                </a:lnTo>
                <a:lnTo>
                  <a:pt x="1078" y="647"/>
                </a:lnTo>
                <a:lnTo>
                  <a:pt x="1066" y="653"/>
                </a:lnTo>
                <a:lnTo>
                  <a:pt x="1053" y="659"/>
                </a:lnTo>
                <a:lnTo>
                  <a:pt x="1040" y="665"/>
                </a:lnTo>
                <a:lnTo>
                  <a:pt x="1014" y="675"/>
                </a:lnTo>
                <a:lnTo>
                  <a:pt x="1000" y="680"/>
                </a:lnTo>
                <a:lnTo>
                  <a:pt x="987" y="685"/>
                </a:lnTo>
                <a:lnTo>
                  <a:pt x="959" y="693"/>
                </a:lnTo>
                <a:lnTo>
                  <a:pt x="946" y="696"/>
                </a:lnTo>
                <a:lnTo>
                  <a:pt x="931" y="699"/>
                </a:lnTo>
                <a:lnTo>
                  <a:pt x="903" y="704"/>
                </a:lnTo>
                <a:lnTo>
                  <a:pt x="889" y="707"/>
                </a:lnTo>
                <a:lnTo>
                  <a:pt x="874" y="708"/>
                </a:lnTo>
                <a:lnTo>
                  <a:pt x="845" y="711"/>
                </a:lnTo>
                <a:lnTo>
                  <a:pt x="815" y="711"/>
                </a:lnTo>
                <a:lnTo>
                  <a:pt x="785" y="711"/>
                </a:lnTo>
                <a:lnTo>
                  <a:pt x="756" y="708"/>
                </a:lnTo>
                <a:lnTo>
                  <a:pt x="727" y="704"/>
                </a:lnTo>
                <a:lnTo>
                  <a:pt x="698" y="699"/>
                </a:lnTo>
                <a:lnTo>
                  <a:pt x="670" y="693"/>
                </a:lnTo>
                <a:lnTo>
                  <a:pt x="656" y="689"/>
                </a:lnTo>
                <a:lnTo>
                  <a:pt x="642" y="685"/>
                </a:lnTo>
                <a:lnTo>
                  <a:pt x="629" y="680"/>
                </a:lnTo>
                <a:lnTo>
                  <a:pt x="616" y="675"/>
                </a:lnTo>
                <a:lnTo>
                  <a:pt x="589" y="665"/>
                </a:lnTo>
                <a:lnTo>
                  <a:pt x="564" y="653"/>
                </a:lnTo>
                <a:lnTo>
                  <a:pt x="539" y="640"/>
                </a:lnTo>
                <a:lnTo>
                  <a:pt x="527" y="633"/>
                </a:lnTo>
                <a:lnTo>
                  <a:pt x="515" y="626"/>
                </a:lnTo>
                <a:lnTo>
                  <a:pt x="491" y="610"/>
                </a:lnTo>
                <a:lnTo>
                  <a:pt x="480" y="602"/>
                </a:lnTo>
                <a:lnTo>
                  <a:pt x="469" y="594"/>
                </a:lnTo>
                <a:lnTo>
                  <a:pt x="458" y="585"/>
                </a:lnTo>
                <a:lnTo>
                  <a:pt x="447" y="577"/>
                </a:lnTo>
                <a:lnTo>
                  <a:pt x="436" y="567"/>
                </a:lnTo>
                <a:lnTo>
                  <a:pt x="426" y="558"/>
                </a:lnTo>
                <a:lnTo>
                  <a:pt x="416" y="548"/>
                </a:lnTo>
                <a:lnTo>
                  <a:pt x="406" y="538"/>
                </a:lnTo>
                <a:lnTo>
                  <a:pt x="387" y="518"/>
                </a:lnTo>
                <a:lnTo>
                  <a:pt x="377" y="507"/>
                </a:lnTo>
                <a:lnTo>
                  <a:pt x="368" y="497"/>
                </a:lnTo>
                <a:lnTo>
                  <a:pt x="360" y="486"/>
                </a:lnTo>
                <a:lnTo>
                  <a:pt x="351" y="473"/>
                </a:lnTo>
                <a:lnTo>
                  <a:pt x="335" y="450"/>
                </a:lnTo>
                <a:lnTo>
                  <a:pt x="327" y="438"/>
                </a:lnTo>
                <a:lnTo>
                  <a:pt x="320" y="426"/>
                </a:lnTo>
                <a:lnTo>
                  <a:pt x="306" y="402"/>
                </a:lnTo>
                <a:lnTo>
                  <a:pt x="300" y="389"/>
                </a:lnTo>
                <a:lnTo>
                  <a:pt x="293" y="376"/>
                </a:lnTo>
                <a:lnTo>
                  <a:pt x="287" y="363"/>
                </a:lnTo>
                <a:lnTo>
                  <a:pt x="282" y="350"/>
                </a:lnTo>
                <a:lnTo>
                  <a:pt x="276" y="337"/>
                </a:lnTo>
                <a:lnTo>
                  <a:pt x="271" y="323"/>
                </a:lnTo>
                <a:lnTo>
                  <a:pt x="262" y="296"/>
                </a:lnTo>
                <a:lnTo>
                  <a:pt x="258" y="282"/>
                </a:lnTo>
                <a:lnTo>
                  <a:pt x="254" y="268"/>
                </a:lnTo>
                <a:lnTo>
                  <a:pt x="251" y="254"/>
                </a:lnTo>
                <a:lnTo>
                  <a:pt x="248" y="240"/>
                </a:lnTo>
                <a:lnTo>
                  <a:pt x="245" y="225"/>
                </a:lnTo>
                <a:lnTo>
                  <a:pt x="243" y="211"/>
                </a:lnTo>
                <a:lnTo>
                  <a:pt x="241" y="196"/>
                </a:lnTo>
                <a:lnTo>
                  <a:pt x="239" y="181"/>
                </a:lnTo>
                <a:lnTo>
                  <a:pt x="238" y="166"/>
                </a:lnTo>
                <a:lnTo>
                  <a:pt x="237" y="151"/>
                </a:lnTo>
                <a:lnTo>
                  <a:pt x="236" y="121"/>
                </a:lnTo>
                <a:lnTo>
                  <a:pt x="236" y="109"/>
                </a:lnTo>
                <a:lnTo>
                  <a:pt x="234" y="97"/>
                </a:lnTo>
                <a:lnTo>
                  <a:pt x="232" y="91"/>
                </a:lnTo>
                <a:lnTo>
                  <a:pt x="231" y="85"/>
                </a:lnTo>
                <a:lnTo>
                  <a:pt x="227" y="74"/>
                </a:lnTo>
                <a:lnTo>
                  <a:pt x="222" y="63"/>
                </a:lnTo>
                <a:lnTo>
                  <a:pt x="219" y="58"/>
                </a:lnTo>
                <a:lnTo>
                  <a:pt x="216" y="54"/>
                </a:lnTo>
                <a:lnTo>
                  <a:pt x="213" y="49"/>
                </a:lnTo>
                <a:lnTo>
                  <a:pt x="209" y="44"/>
                </a:lnTo>
                <a:lnTo>
                  <a:pt x="202" y="36"/>
                </a:lnTo>
                <a:lnTo>
                  <a:pt x="193" y="28"/>
                </a:lnTo>
                <a:lnTo>
                  <a:pt x="184" y="21"/>
                </a:lnTo>
                <a:lnTo>
                  <a:pt x="174" y="15"/>
                </a:lnTo>
                <a:lnTo>
                  <a:pt x="164" y="10"/>
                </a:lnTo>
                <a:lnTo>
                  <a:pt x="159" y="8"/>
                </a:lnTo>
                <a:lnTo>
                  <a:pt x="153" y="6"/>
                </a:lnTo>
                <a:lnTo>
                  <a:pt x="142" y="3"/>
                </a:lnTo>
                <a:lnTo>
                  <a:pt x="136" y="2"/>
                </a:lnTo>
                <a:lnTo>
                  <a:pt x="130" y="1"/>
                </a:lnTo>
                <a:lnTo>
                  <a:pt x="124" y="1"/>
                </a:lnTo>
                <a:lnTo>
                  <a:pt x="118" y="0"/>
                </a:lnTo>
                <a:lnTo>
                  <a:pt x="106" y="1"/>
                </a:lnTo>
                <a:lnTo>
                  <a:pt x="94" y="3"/>
                </a:lnTo>
                <a:lnTo>
                  <a:pt x="83" y="6"/>
                </a:lnTo>
                <a:lnTo>
                  <a:pt x="72" y="10"/>
                </a:lnTo>
                <a:lnTo>
                  <a:pt x="62" y="15"/>
                </a:lnTo>
                <a:lnTo>
                  <a:pt x="52" y="21"/>
                </a:lnTo>
                <a:lnTo>
                  <a:pt x="48" y="24"/>
                </a:lnTo>
                <a:lnTo>
                  <a:pt x="43" y="28"/>
                </a:lnTo>
                <a:lnTo>
                  <a:pt x="35" y="36"/>
                </a:lnTo>
                <a:lnTo>
                  <a:pt x="31" y="40"/>
                </a:lnTo>
                <a:lnTo>
                  <a:pt x="27" y="44"/>
                </a:lnTo>
                <a:lnTo>
                  <a:pt x="24" y="49"/>
                </a:lnTo>
                <a:lnTo>
                  <a:pt x="20" y="54"/>
                </a:lnTo>
                <a:lnTo>
                  <a:pt x="14" y="63"/>
                </a:lnTo>
                <a:lnTo>
                  <a:pt x="9" y="74"/>
                </a:lnTo>
                <a:lnTo>
                  <a:pt x="5" y="85"/>
                </a:lnTo>
                <a:lnTo>
                  <a:pt x="3" y="97"/>
                </a:lnTo>
                <a:lnTo>
                  <a:pt x="1" y="102"/>
                </a:lnTo>
                <a:lnTo>
                  <a:pt x="1" y="109"/>
                </a:lnTo>
                <a:lnTo>
                  <a:pt x="0" y="115"/>
                </a:lnTo>
                <a:lnTo>
                  <a:pt x="0" y="121"/>
                </a:lnTo>
                <a:lnTo>
                  <a:pt x="0" y="142"/>
                </a:lnTo>
                <a:lnTo>
                  <a:pt x="1" y="164"/>
                </a:lnTo>
                <a:lnTo>
                  <a:pt x="3" y="185"/>
                </a:lnTo>
                <a:lnTo>
                  <a:pt x="4" y="206"/>
                </a:lnTo>
                <a:lnTo>
                  <a:pt x="7" y="226"/>
                </a:lnTo>
                <a:lnTo>
                  <a:pt x="10" y="247"/>
                </a:lnTo>
                <a:lnTo>
                  <a:pt x="13" y="268"/>
                </a:lnTo>
                <a:lnTo>
                  <a:pt x="17" y="288"/>
                </a:lnTo>
                <a:lnTo>
                  <a:pt x="21" y="308"/>
                </a:lnTo>
                <a:lnTo>
                  <a:pt x="26" y="328"/>
                </a:lnTo>
                <a:lnTo>
                  <a:pt x="31" y="348"/>
                </a:lnTo>
                <a:lnTo>
                  <a:pt x="37" y="367"/>
                </a:lnTo>
                <a:lnTo>
                  <a:pt x="43" y="387"/>
                </a:lnTo>
                <a:lnTo>
                  <a:pt x="50" y="406"/>
                </a:lnTo>
                <a:lnTo>
                  <a:pt x="57" y="425"/>
                </a:lnTo>
                <a:lnTo>
                  <a:pt x="64" y="444"/>
                </a:lnTo>
                <a:lnTo>
                  <a:pt x="72" y="462"/>
                </a:lnTo>
                <a:lnTo>
                  <a:pt x="81" y="481"/>
                </a:lnTo>
                <a:lnTo>
                  <a:pt x="89" y="499"/>
                </a:lnTo>
                <a:lnTo>
                  <a:pt x="99" y="517"/>
                </a:lnTo>
                <a:lnTo>
                  <a:pt x="108" y="535"/>
                </a:lnTo>
                <a:lnTo>
                  <a:pt x="118" y="552"/>
                </a:lnTo>
                <a:lnTo>
                  <a:pt x="129" y="569"/>
                </a:lnTo>
                <a:lnTo>
                  <a:pt x="139" y="586"/>
                </a:lnTo>
                <a:lnTo>
                  <a:pt x="151" y="602"/>
                </a:lnTo>
                <a:lnTo>
                  <a:pt x="162" y="618"/>
                </a:lnTo>
                <a:lnTo>
                  <a:pt x="174" y="634"/>
                </a:lnTo>
                <a:lnTo>
                  <a:pt x="186" y="650"/>
                </a:lnTo>
                <a:lnTo>
                  <a:pt x="199" y="665"/>
                </a:lnTo>
                <a:lnTo>
                  <a:pt x="212" y="680"/>
                </a:lnTo>
                <a:lnTo>
                  <a:pt x="225" y="694"/>
                </a:lnTo>
                <a:lnTo>
                  <a:pt x="239" y="709"/>
                </a:lnTo>
                <a:lnTo>
                  <a:pt x="253" y="723"/>
                </a:lnTo>
                <a:lnTo>
                  <a:pt x="267" y="736"/>
                </a:lnTo>
                <a:lnTo>
                  <a:pt x="282" y="749"/>
                </a:lnTo>
                <a:lnTo>
                  <a:pt x="297" y="762"/>
                </a:lnTo>
                <a:lnTo>
                  <a:pt x="312" y="775"/>
                </a:lnTo>
                <a:lnTo>
                  <a:pt x="327" y="787"/>
                </a:lnTo>
                <a:lnTo>
                  <a:pt x="343" y="799"/>
                </a:lnTo>
                <a:lnTo>
                  <a:pt x="359" y="810"/>
                </a:lnTo>
                <a:lnTo>
                  <a:pt x="376" y="821"/>
                </a:lnTo>
                <a:lnTo>
                  <a:pt x="392" y="832"/>
                </a:lnTo>
                <a:lnTo>
                  <a:pt x="409" y="842"/>
                </a:lnTo>
                <a:lnTo>
                  <a:pt x="426" y="852"/>
                </a:lnTo>
                <a:lnTo>
                  <a:pt x="444" y="861"/>
                </a:lnTo>
                <a:lnTo>
                  <a:pt x="462" y="870"/>
                </a:lnTo>
                <a:lnTo>
                  <a:pt x="479" y="879"/>
                </a:lnTo>
                <a:lnTo>
                  <a:pt x="498" y="887"/>
                </a:lnTo>
                <a:lnTo>
                  <a:pt x="516" y="894"/>
                </a:lnTo>
                <a:lnTo>
                  <a:pt x="535" y="902"/>
                </a:lnTo>
                <a:lnTo>
                  <a:pt x="553" y="908"/>
                </a:lnTo>
                <a:lnTo>
                  <a:pt x="572" y="915"/>
                </a:lnTo>
                <a:lnTo>
                  <a:pt x="592" y="921"/>
                </a:lnTo>
                <a:lnTo>
                  <a:pt x="611" y="926"/>
                </a:lnTo>
                <a:lnTo>
                  <a:pt x="631" y="931"/>
                </a:lnTo>
                <a:lnTo>
                  <a:pt x="650" y="935"/>
                </a:lnTo>
                <a:lnTo>
                  <a:pt x="670" y="939"/>
                </a:lnTo>
                <a:lnTo>
                  <a:pt x="690" y="943"/>
                </a:lnTo>
                <a:lnTo>
                  <a:pt x="711" y="945"/>
                </a:lnTo>
                <a:lnTo>
                  <a:pt x="732" y="948"/>
                </a:lnTo>
                <a:lnTo>
                  <a:pt x="753" y="950"/>
                </a:lnTo>
                <a:lnTo>
                  <a:pt x="773" y="951"/>
                </a:lnTo>
                <a:lnTo>
                  <a:pt x="794" y="952"/>
                </a:lnTo>
                <a:lnTo>
                  <a:pt x="815" y="952"/>
                </a:lnTo>
                <a:lnTo>
                  <a:pt x="843" y="952"/>
                </a:lnTo>
                <a:lnTo>
                  <a:pt x="856" y="951"/>
                </a:lnTo>
                <a:lnTo>
                  <a:pt x="870" y="950"/>
                </a:lnTo>
                <a:lnTo>
                  <a:pt x="897" y="948"/>
                </a:lnTo>
                <a:lnTo>
                  <a:pt x="924" y="945"/>
                </a:lnTo>
                <a:lnTo>
                  <a:pt x="951" y="941"/>
                </a:lnTo>
                <a:lnTo>
                  <a:pt x="977" y="936"/>
                </a:lnTo>
                <a:lnTo>
                  <a:pt x="1003" y="930"/>
                </a:lnTo>
                <a:lnTo>
                  <a:pt x="1028" y="923"/>
                </a:lnTo>
                <a:lnTo>
                  <a:pt x="1041" y="919"/>
                </a:lnTo>
                <a:lnTo>
                  <a:pt x="1054" y="916"/>
                </a:lnTo>
                <a:lnTo>
                  <a:pt x="1079" y="907"/>
                </a:lnTo>
                <a:lnTo>
                  <a:pt x="1103" y="898"/>
                </a:lnTo>
                <a:lnTo>
                  <a:pt x="1128" y="888"/>
                </a:lnTo>
                <a:lnTo>
                  <a:pt x="1151" y="878"/>
                </a:lnTo>
                <a:lnTo>
                  <a:pt x="1175" y="866"/>
                </a:lnTo>
                <a:lnTo>
                  <a:pt x="1198" y="854"/>
                </a:lnTo>
                <a:lnTo>
                  <a:pt x="1221" y="841"/>
                </a:lnTo>
                <a:lnTo>
                  <a:pt x="1243" y="828"/>
                </a:lnTo>
                <a:lnTo>
                  <a:pt x="1264" y="813"/>
                </a:lnTo>
                <a:lnTo>
                  <a:pt x="1275" y="806"/>
                </a:lnTo>
                <a:lnTo>
                  <a:pt x="1286" y="798"/>
                </a:lnTo>
                <a:lnTo>
                  <a:pt x="1306" y="783"/>
                </a:lnTo>
                <a:lnTo>
                  <a:pt x="1327" y="767"/>
                </a:lnTo>
                <a:lnTo>
                  <a:pt x="1346" y="750"/>
                </a:lnTo>
                <a:lnTo>
                  <a:pt x="1365" y="732"/>
                </a:lnTo>
                <a:lnTo>
                  <a:pt x="1384" y="714"/>
                </a:lnTo>
                <a:lnTo>
                  <a:pt x="1393" y="705"/>
                </a:lnTo>
                <a:lnTo>
                  <a:pt x="1402" y="695"/>
                </a:lnTo>
                <a:lnTo>
                  <a:pt x="1420" y="676"/>
                </a:lnTo>
                <a:lnTo>
                  <a:pt x="1436" y="656"/>
                </a:lnTo>
                <a:lnTo>
                  <a:pt x="1453" y="636"/>
                </a:lnTo>
                <a:lnTo>
                  <a:pt x="1468" y="615"/>
                </a:lnTo>
                <a:lnTo>
                  <a:pt x="1483" y="594"/>
                </a:lnTo>
                <a:lnTo>
                  <a:pt x="1498" y="572"/>
                </a:lnTo>
                <a:lnTo>
                  <a:pt x="1512" y="550"/>
                </a:lnTo>
                <a:lnTo>
                  <a:pt x="1525" y="572"/>
                </a:lnTo>
                <a:lnTo>
                  <a:pt x="1540" y="594"/>
                </a:lnTo>
                <a:lnTo>
                  <a:pt x="1555" y="615"/>
                </a:lnTo>
                <a:lnTo>
                  <a:pt x="1562" y="626"/>
                </a:lnTo>
                <a:lnTo>
                  <a:pt x="1570" y="636"/>
                </a:lnTo>
                <a:lnTo>
                  <a:pt x="1587" y="656"/>
                </a:lnTo>
                <a:lnTo>
                  <a:pt x="1603" y="676"/>
                </a:lnTo>
                <a:lnTo>
                  <a:pt x="1621" y="695"/>
                </a:lnTo>
                <a:lnTo>
                  <a:pt x="1639" y="714"/>
                </a:lnTo>
                <a:lnTo>
                  <a:pt x="1648" y="723"/>
                </a:lnTo>
                <a:lnTo>
                  <a:pt x="1658" y="732"/>
                </a:lnTo>
                <a:lnTo>
                  <a:pt x="1677" y="750"/>
                </a:lnTo>
                <a:lnTo>
                  <a:pt x="1696" y="767"/>
                </a:lnTo>
                <a:lnTo>
                  <a:pt x="1717" y="783"/>
                </a:lnTo>
                <a:lnTo>
                  <a:pt x="1737" y="798"/>
                </a:lnTo>
                <a:lnTo>
                  <a:pt x="1759" y="813"/>
                </a:lnTo>
                <a:lnTo>
                  <a:pt x="1780" y="828"/>
                </a:lnTo>
                <a:lnTo>
                  <a:pt x="1791" y="834"/>
                </a:lnTo>
                <a:lnTo>
                  <a:pt x="1802" y="841"/>
                </a:lnTo>
                <a:lnTo>
                  <a:pt x="1825" y="854"/>
                </a:lnTo>
                <a:lnTo>
                  <a:pt x="1848" y="866"/>
                </a:lnTo>
                <a:lnTo>
                  <a:pt x="1872" y="878"/>
                </a:lnTo>
                <a:lnTo>
                  <a:pt x="1895" y="888"/>
                </a:lnTo>
                <a:lnTo>
                  <a:pt x="1920" y="898"/>
                </a:lnTo>
                <a:lnTo>
                  <a:pt x="1944" y="907"/>
                </a:lnTo>
                <a:lnTo>
                  <a:pt x="1957" y="912"/>
                </a:lnTo>
                <a:lnTo>
                  <a:pt x="1969" y="916"/>
                </a:lnTo>
                <a:lnTo>
                  <a:pt x="1994" y="923"/>
                </a:lnTo>
                <a:lnTo>
                  <a:pt x="2020" y="930"/>
                </a:lnTo>
                <a:lnTo>
                  <a:pt x="2046" y="936"/>
                </a:lnTo>
                <a:lnTo>
                  <a:pt x="2072" y="941"/>
                </a:lnTo>
                <a:lnTo>
                  <a:pt x="2086" y="943"/>
                </a:lnTo>
                <a:lnTo>
                  <a:pt x="2099" y="945"/>
                </a:lnTo>
                <a:lnTo>
                  <a:pt x="2126" y="948"/>
                </a:lnTo>
                <a:lnTo>
                  <a:pt x="2153" y="950"/>
                </a:lnTo>
                <a:lnTo>
                  <a:pt x="2181" y="952"/>
                </a:lnTo>
                <a:lnTo>
                  <a:pt x="2209" y="952"/>
                </a:lnTo>
                <a:lnTo>
                  <a:pt x="2236" y="952"/>
                </a:lnTo>
                <a:lnTo>
                  <a:pt x="2250" y="951"/>
                </a:lnTo>
                <a:lnTo>
                  <a:pt x="2264" y="950"/>
                </a:lnTo>
                <a:lnTo>
                  <a:pt x="2291" y="948"/>
                </a:lnTo>
                <a:lnTo>
                  <a:pt x="2317" y="945"/>
                </a:lnTo>
                <a:lnTo>
                  <a:pt x="2344" y="941"/>
                </a:lnTo>
                <a:lnTo>
                  <a:pt x="2370" y="936"/>
                </a:lnTo>
                <a:lnTo>
                  <a:pt x="2396" y="930"/>
                </a:lnTo>
                <a:lnTo>
                  <a:pt x="2422" y="923"/>
                </a:lnTo>
                <a:lnTo>
                  <a:pt x="2434" y="920"/>
                </a:lnTo>
                <a:lnTo>
                  <a:pt x="2447" y="916"/>
                </a:lnTo>
                <a:lnTo>
                  <a:pt x="2472" y="907"/>
                </a:lnTo>
                <a:lnTo>
                  <a:pt x="2496" y="898"/>
                </a:lnTo>
                <a:lnTo>
                  <a:pt x="2521" y="889"/>
                </a:lnTo>
                <a:lnTo>
                  <a:pt x="2544" y="878"/>
                </a:lnTo>
                <a:lnTo>
                  <a:pt x="2568" y="867"/>
                </a:lnTo>
                <a:lnTo>
                  <a:pt x="2591" y="854"/>
                </a:lnTo>
                <a:lnTo>
                  <a:pt x="2613" y="842"/>
                </a:lnTo>
                <a:lnTo>
                  <a:pt x="2635" y="828"/>
                </a:lnTo>
                <a:lnTo>
                  <a:pt x="2657" y="814"/>
                </a:lnTo>
                <a:lnTo>
                  <a:pt x="2668" y="807"/>
                </a:lnTo>
                <a:lnTo>
                  <a:pt x="2678" y="799"/>
                </a:lnTo>
                <a:lnTo>
                  <a:pt x="2699" y="784"/>
                </a:lnTo>
                <a:lnTo>
                  <a:pt x="2719" y="767"/>
                </a:lnTo>
                <a:lnTo>
                  <a:pt x="2739" y="751"/>
                </a:lnTo>
                <a:lnTo>
                  <a:pt x="2758" y="733"/>
                </a:lnTo>
                <a:lnTo>
                  <a:pt x="2777" y="715"/>
                </a:lnTo>
                <a:lnTo>
                  <a:pt x="2795" y="697"/>
                </a:lnTo>
                <a:lnTo>
                  <a:pt x="2812" y="677"/>
                </a:lnTo>
                <a:lnTo>
                  <a:pt x="2829" y="658"/>
                </a:lnTo>
                <a:lnTo>
                  <a:pt x="2845" y="637"/>
                </a:lnTo>
                <a:lnTo>
                  <a:pt x="2861" y="617"/>
                </a:lnTo>
                <a:lnTo>
                  <a:pt x="2869" y="606"/>
                </a:lnTo>
                <a:lnTo>
                  <a:pt x="2876" y="595"/>
                </a:lnTo>
                <a:lnTo>
                  <a:pt x="2890" y="574"/>
                </a:lnTo>
                <a:lnTo>
                  <a:pt x="2904" y="551"/>
                </a:lnTo>
                <a:lnTo>
                  <a:pt x="2918" y="574"/>
                </a:lnTo>
                <a:lnTo>
                  <a:pt x="2932" y="595"/>
                </a:lnTo>
                <a:lnTo>
                  <a:pt x="2947" y="617"/>
                </a:lnTo>
                <a:lnTo>
                  <a:pt x="2955" y="627"/>
                </a:lnTo>
                <a:lnTo>
                  <a:pt x="2963" y="637"/>
                </a:lnTo>
                <a:lnTo>
                  <a:pt x="2979" y="658"/>
                </a:lnTo>
                <a:lnTo>
                  <a:pt x="2996" y="677"/>
                </a:lnTo>
                <a:lnTo>
                  <a:pt x="3014" y="697"/>
                </a:lnTo>
                <a:lnTo>
                  <a:pt x="3032" y="715"/>
                </a:lnTo>
                <a:lnTo>
                  <a:pt x="3050" y="733"/>
                </a:lnTo>
                <a:lnTo>
                  <a:pt x="3069" y="751"/>
                </a:lnTo>
                <a:lnTo>
                  <a:pt x="3089" y="767"/>
                </a:lnTo>
                <a:lnTo>
                  <a:pt x="3109" y="784"/>
                </a:lnTo>
                <a:lnTo>
                  <a:pt x="3130" y="799"/>
                </a:lnTo>
                <a:lnTo>
                  <a:pt x="3151" y="814"/>
                </a:lnTo>
                <a:lnTo>
                  <a:pt x="3173" y="828"/>
                </a:lnTo>
                <a:lnTo>
                  <a:pt x="3195" y="842"/>
                </a:lnTo>
                <a:lnTo>
                  <a:pt x="3217" y="854"/>
                </a:lnTo>
                <a:lnTo>
                  <a:pt x="3229" y="861"/>
                </a:lnTo>
                <a:lnTo>
                  <a:pt x="3240" y="867"/>
                </a:lnTo>
                <a:lnTo>
                  <a:pt x="3252" y="872"/>
                </a:lnTo>
                <a:lnTo>
                  <a:pt x="3264" y="878"/>
                </a:lnTo>
                <a:lnTo>
                  <a:pt x="3276" y="883"/>
                </a:lnTo>
                <a:lnTo>
                  <a:pt x="3288" y="889"/>
                </a:lnTo>
                <a:lnTo>
                  <a:pt x="3300" y="894"/>
                </a:lnTo>
                <a:lnTo>
                  <a:pt x="3312" y="898"/>
                </a:lnTo>
                <a:lnTo>
                  <a:pt x="3336" y="907"/>
                </a:lnTo>
                <a:lnTo>
                  <a:pt x="3349" y="912"/>
                </a:lnTo>
                <a:lnTo>
                  <a:pt x="3361" y="916"/>
                </a:lnTo>
                <a:lnTo>
                  <a:pt x="3374" y="920"/>
                </a:lnTo>
                <a:lnTo>
                  <a:pt x="3387" y="923"/>
                </a:lnTo>
                <a:lnTo>
                  <a:pt x="3412" y="930"/>
                </a:lnTo>
                <a:lnTo>
                  <a:pt x="3438" y="936"/>
                </a:lnTo>
                <a:lnTo>
                  <a:pt x="3464" y="941"/>
                </a:lnTo>
                <a:lnTo>
                  <a:pt x="3491" y="945"/>
                </a:lnTo>
                <a:lnTo>
                  <a:pt x="3518" y="948"/>
                </a:lnTo>
                <a:lnTo>
                  <a:pt x="3545" y="950"/>
                </a:lnTo>
                <a:lnTo>
                  <a:pt x="3572" y="952"/>
                </a:lnTo>
                <a:lnTo>
                  <a:pt x="3600" y="952"/>
                </a:lnTo>
                <a:lnTo>
                  <a:pt x="3628" y="952"/>
                </a:lnTo>
                <a:lnTo>
                  <a:pt x="3642" y="951"/>
                </a:lnTo>
                <a:lnTo>
                  <a:pt x="3655" y="950"/>
                </a:lnTo>
                <a:lnTo>
                  <a:pt x="3682" y="948"/>
                </a:lnTo>
                <a:lnTo>
                  <a:pt x="3709" y="945"/>
                </a:lnTo>
                <a:lnTo>
                  <a:pt x="3736" y="941"/>
                </a:lnTo>
                <a:lnTo>
                  <a:pt x="3762" y="936"/>
                </a:lnTo>
                <a:lnTo>
                  <a:pt x="3788" y="930"/>
                </a:lnTo>
                <a:lnTo>
                  <a:pt x="3814" y="923"/>
                </a:lnTo>
                <a:lnTo>
                  <a:pt x="3826" y="920"/>
                </a:lnTo>
                <a:lnTo>
                  <a:pt x="3839" y="916"/>
                </a:lnTo>
                <a:lnTo>
                  <a:pt x="3864" y="907"/>
                </a:lnTo>
                <a:lnTo>
                  <a:pt x="3888" y="898"/>
                </a:lnTo>
                <a:lnTo>
                  <a:pt x="3913" y="888"/>
                </a:lnTo>
                <a:lnTo>
                  <a:pt x="3936" y="878"/>
                </a:lnTo>
                <a:lnTo>
                  <a:pt x="3960" y="866"/>
                </a:lnTo>
                <a:lnTo>
                  <a:pt x="3983" y="854"/>
                </a:lnTo>
                <a:lnTo>
                  <a:pt x="4005" y="841"/>
                </a:lnTo>
                <a:lnTo>
                  <a:pt x="4028" y="828"/>
                </a:lnTo>
                <a:lnTo>
                  <a:pt x="4049" y="814"/>
                </a:lnTo>
                <a:lnTo>
                  <a:pt x="4060" y="806"/>
                </a:lnTo>
                <a:lnTo>
                  <a:pt x="4070" y="799"/>
                </a:lnTo>
                <a:lnTo>
                  <a:pt x="4091" y="783"/>
                </a:lnTo>
                <a:lnTo>
                  <a:pt x="4111" y="767"/>
                </a:lnTo>
                <a:lnTo>
                  <a:pt x="4131" y="750"/>
                </a:lnTo>
                <a:lnTo>
                  <a:pt x="4150" y="733"/>
                </a:lnTo>
                <a:lnTo>
                  <a:pt x="4169" y="715"/>
                </a:lnTo>
                <a:lnTo>
                  <a:pt x="4178" y="705"/>
                </a:lnTo>
                <a:lnTo>
                  <a:pt x="4187" y="696"/>
                </a:lnTo>
                <a:lnTo>
                  <a:pt x="4204" y="677"/>
                </a:lnTo>
                <a:lnTo>
                  <a:pt x="4221" y="657"/>
                </a:lnTo>
                <a:lnTo>
                  <a:pt x="4238" y="637"/>
                </a:lnTo>
                <a:lnTo>
                  <a:pt x="4253" y="616"/>
                </a:lnTo>
                <a:lnTo>
                  <a:pt x="4268" y="595"/>
                </a:lnTo>
                <a:lnTo>
                  <a:pt x="4283" y="573"/>
                </a:lnTo>
                <a:lnTo>
                  <a:pt x="4296" y="550"/>
                </a:lnTo>
                <a:lnTo>
                  <a:pt x="4310" y="573"/>
                </a:lnTo>
                <a:lnTo>
                  <a:pt x="4324" y="595"/>
                </a:lnTo>
                <a:lnTo>
                  <a:pt x="4339" y="616"/>
                </a:lnTo>
                <a:lnTo>
                  <a:pt x="4347" y="626"/>
                </a:lnTo>
                <a:lnTo>
                  <a:pt x="4355" y="637"/>
                </a:lnTo>
                <a:lnTo>
                  <a:pt x="4371" y="657"/>
                </a:lnTo>
                <a:lnTo>
                  <a:pt x="4388" y="677"/>
                </a:lnTo>
                <a:lnTo>
                  <a:pt x="4406" y="696"/>
                </a:lnTo>
                <a:lnTo>
                  <a:pt x="4424" y="715"/>
                </a:lnTo>
                <a:lnTo>
                  <a:pt x="4442" y="733"/>
                </a:lnTo>
                <a:lnTo>
                  <a:pt x="4462" y="750"/>
                </a:lnTo>
                <a:lnTo>
                  <a:pt x="4481" y="767"/>
                </a:lnTo>
                <a:lnTo>
                  <a:pt x="4501" y="783"/>
                </a:lnTo>
                <a:lnTo>
                  <a:pt x="4522" y="799"/>
                </a:lnTo>
                <a:lnTo>
                  <a:pt x="4543" y="814"/>
                </a:lnTo>
                <a:lnTo>
                  <a:pt x="4565" y="828"/>
                </a:lnTo>
                <a:lnTo>
                  <a:pt x="4576" y="835"/>
                </a:lnTo>
                <a:lnTo>
                  <a:pt x="4587" y="841"/>
                </a:lnTo>
                <a:lnTo>
                  <a:pt x="4610" y="854"/>
                </a:lnTo>
                <a:lnTo>
                  <a:pt x="4621" y="860"/>
                </a:lnTo>
                <a:lnTo>
                  <a:pt x="4633" y="866"/>
                </a:lnTo>
                <a:lnTo>
                  <a:pt x="4656" y="878"/>
                </a:lnTo>
                <a:lnTo>
                  <a:pt x="4680" y="888"/>
                </a:lnTo>
                <a:lnTo>
                  <a:pt x="4704" y="898"/>
                </a:lnTo>
                <a:lnTo>
                  <a:pt x="4729" y="907"/>
                </a:lnTo>
                <a:lnTo>
                  <a:pt x="4741" y="912"/>
                </a:lnTo>
                <a:lnTo>
                  <a:pt x="4754" y="916"/>
                </a:lnTo>
                <a:lnTo>
                  <a:pt x="4779" y="923"/>
                </a:lnTo>
                <a:lnTo>
                  <a:pt x="4805" y="930"/>
                </a:lnTo>
                <a:lnTo>
                  <a:pt x="4831" y="936"/>
                </a:lnTo>
                <a:lnTo>
                  <a:pt x="4857" y="941"/>
                </a:lnTo>
                <a:lnTo>
                  <a:pt x="4870" y="943"/>
                </a:lnTo>
                <a:lnTo>
                  <a:pt x="4883" y="945"/>
                </a:lnTo>
                <a:lnTo>
                  <a:pt x="4910" y="948"/>
                </a:lnTo>
                <a:lnTo>
                  <a:pt x="4937" y="950"/>
                </a:lnTo>
                <a:lnTo>
                  <a:pt x="4965" y="952"/>
                </a:lnTo>
                <a:lnTo>
                  <a:pt x="4992" y="952"/>
                </a:lnTo>
                <a:lnTo>
                  <a:pt x="5020" y="952"/>
                </a:lnTo>
                <a:lnTo>
                  <a:pt x="5033" y="951"/>
                </a:lnTo>
                <a:lnTo>
                  <a:pt x="5048" y="950"/>
                </a:lnTo>
                <a:lnTo>
                  <a:pt x="5075" y="948"/>
                </a:lnTo>
                <a:lnTo>
                  <a:pt x="5102" y="945"/>
                </a:lnTo>
                <a:lnTo>
                  <a:pt x="5128" y="941"/>
                </a:lnTo>
                <a:lnTo>
                  <a:pt x="5155" y="936"/>
                </a:lnTo>
                <a:lnTo>
                  <a:pt x="5181" y="930"/>
                </a:lnTo>
                <a:lnTo>
                  <a:pt x="5193" y="927"/>
                </a:lnTo>
                <a:lnTo>
                  <a:pt x="5206" y="923"/>
                </a:lnTo>
                <a:lnTo>
                  <a:pt x="5219" y="920"/>
                </a:lnTo>
                <a:lnTo>
                  <a:pt x="5232" y="916"/>
                </a:lnTo>
                <a:lnTo>
                  <a:pt x="5256" y="907"/>
                </a:lnTo>
                <a:lnTo>
                  <a:pt x="5281" y="898"/>
                </a:lnTo>
                <a:lnTo>
                  <a:pt x="5305" y="888"/>
                </a:lnTo>
                <a:lnTo>
                  <a:pt x="5329" y="878"/>
                </a:lnTo>
                <a:lnTo>
                  <a:pt x="5353" y="866"/>
                </a:lnTo>
                <a:lnTo>
                  <a:pt x="5376" y="854"/>
                </a:lnTo>
                <a:lnTo>
                  <a:pt x="5398" y="841"/>
                </a:lnTo>
                <a:lnTo>
                  <a:pt x="5420" y="828"/>
                </a:lnTo>
                <a:lnTo>
                  <a:pt x="5442" y="814"/>
                </a:lnTo>
                <a:lnTo>
                  <a:pt x="5453" y="806"/>
                </a:lnTo>
                <a:lnTo>
                  <a:pt x="5463" y="799"/>
                </a:lnTo>
                <a:lnTo>
                  <a:pt x="5484" y="783"/>
                </a:lnTo>
                <a:lnTo>
                  <a:pt x="5504" y="767"/>
                </a:lnTo>
                <a:lnTo>
                  <a:pt x="5524" y="750"/>
                </a:lnTo>
                <a:lnTo>
                  <a:pt x="5543" y="733"/>
                </a:lnTo>
                <a:lnTo>
                  <a:pt x="5561" y="715"/>
                </a:lnTo>
                <a:lnTo>
                  <a:pt x="5571" y="705"/>
                </a:lnTo>
                <a:lnTo>
                  <a:pt x="5579" y="696"/>
                </a:lnTo>
                <a:lnTo>
                  <a:pt x="5597" y="677"/>
                </a:lnTo>
                <a:lnTo>
                  <a:pt x="5614" y="657"/>
                </a:lnTo>
                <a:lnTo>
                  <a:pt x="5630" y="637"/>
                </a:lnTo>
                <a:lnTo>
                  <a:pt x="5646" y="616"/>
                </a:lnTo>
                <a:lnTo>
                  <a:pt x="5661" y="595"/>
                </a:lnTo>
                <a:lnTo>
                  <a:pt x="5675" y="573"/>
                </a:lnTo>
                <a:lnTo>
                  <a:pt x="5689" y="551"/>
                </a:lnTo>
                <a:lnTo>
                  <a:pt x="5703" y="573"/>
                </a:lnTo>
                <a:lnTo>
                  <a:pt x="5717" y="595"/>
                </a:lnTo>
                <a:lnTo>
                  <a:pt x="5732" y="616"/>
                </a:lnTo>
                <a:lnTo>
                  <a:pt x="5740" y="626"/>
                </a:lnTo>
                <a:lnTo>
                  <a:pt x="5748" y="637"/>
                </a:lnTo>
                <a:lnTo>
                  <a:pt x="5764" y="657"/>
                </a:lnTo>
                <a:lnTo>
                  <a:pt x="5781" y="677"/>
                </a:lnTo>
                <a:lnTo>
                  <a:pt x="5798" y="696"/>
                </a:lnTo>
                <a:lnTo>
                  <a:pt x="5816" y="715"/>
                </a:lnTo>
                <a:lnTo>
                  <a:pt x="5835" y="733"/>
                </a:lnTo>
                <a:lnTo>
                  <a:pt x="5854" y="750"/>
                </a:lnTo>
                <a:lnTo>
                  <a:pt x="5874" y="767"/>
                </a:lnTo>
                <a:lnTo>
                  <a:pt x="5894" y="783"/>
                </a:lnTo>
                <a:lnTo>
                  <a:pt x="5915" y="799"/>
                </a:lnTo>
                <a:lnTo>
                  <a:pt x="5936" y="814"/>
                </a:lnTo>
                <a:lnTo>
                  <a:pt x="5958" y="828"/>
                </a:lnTo>
                <a:lnTo>
                  <a:pt x="5969" y="835"/>
                </a:lnTo>
                <a:lnTo>
                  <a:pt x="5980" y="841"/>
                </a:lnTo>
                <a:lnTo>
                  <a:pt x="6002" y="854"/>
                </a:lnTo>
                <a:lnTo>
                  <a:pt x="6014" y="860"/>
                </a:lnTo>
                <a:lnTo>
                  <a:pt x="6025" y="866"/>
                </a:lnTo>
                <a:lnTo>
                  <a:pt x="6049" y="878"/>
                </a:lnTo>
                <a:lnTo>
                  <a:pt x="6073" y="888"/>
                </a:lnTo>
                <a:lnTo>
                  <a:pt x="6085" y="893"/>
                </a:lnTo>
                <a:lnTo>
                  <a:pt x="6097" y="898"/>
                </a:lnTo>
                <a:lnTo>
                  <a:pt x="6121" y="907"/>
                </a:lnTo>
                <a:lnTo>
                  <a:pt x="6134" y="912"/>
                </a:lnTo>
                <a:lnTo>
                  <a:pt x="6146" y="916"/>
                </a:lnTo>
                <a:lnTo>
                  <a:pt x="6159" y="920"/>
                </a:lnTo>
                <a:lnTo>
                  <a:pt x="6172" y="923"/>
                </a:lnTo>
                <a:lnTo>
                  <a:pt x="6197" y="930"/>
                </a:lnTo>
                <a:lnTo>
                  <a:pt x="6223" y="936"/>
                </a:lnTo>
                <a:lnTo>
                  <a:pt x="6249" y="941"/>
                </a:lnTo>
                <a:lnTo>
                  <a:pt x="6263" y="943"/>
                </a:lnTo>
                <a:lnTo>
                  <a:pt x="6276" y="945"/>
                </a:lnTo>
                <a:lnTo>
                  <a:pt x="6303" y="948"/>
                </a:lnTo>
                <a:lnTo>
                  <a:pt x="6330" y="950"/>
                </a:lnTo>
                <a:lnTo>
                  <a:pt x="6357" y="952"/>
                </a:lnTo>
                <a:lnTo>
                  <a:pt x="6385" y="952"/>
                </a:lnTo>
                <a:lnTo>
                  <a:pt x="6406" y="952"/>
                </a:lnTo>
                <a:lnTo>
                  <a:pt x="6427" y="951"/>
                </a:lnTo>
                <a:lnTo>
                  <a:pt x="6447" y="950"/>
                </a:lnTo>
                <a:lnTo>
                  <a:pt x="6468" y="948"/>
                </a:lnTo>
                <a:lnTo>
                  <a:pt x="6489" y="945"/>
                </a:lnTo>
                <a:lnTo>
                  <a:pt x="6510" y="943"/>
                </a:lnTo>
                <a:lnTo>
                  <a:pt x="6530" y="939"/>
                </a:lnTo>
                <a:lnTo>
                  <a:pt x="6550" y="935"/>
                </a:lnTo>
                <a:lnTo>
                  <a:pt x="6569" y="931"/>
                </a:lnTo>
                <a:lnTo>
                  <a:pt x="6589" y="926"/>
                </a:lnTo>
                <a:lnTo>
                  <a:pt x="6608" y="921"/>
                </a:lnTo>
                <a:lnTo>
                  <a:pt x="6628" y="915"/>
                </a:lnTo>
                <a:lnTo>
                  <a:pt x="6647" y="908"/>
                </a:lnTo>
                <a:lnTo>
                  <a:pt x="6665" y="902"/>
                </a:lnTo>
                <a:lnTo>
                  <a:pt x="6684" y="894"/>
                </a:lnTo>
                <a:lnTo>
                  <a:pt x="6702" y="887"/>
                </a:lnTo>
                <a:lnTo>
                  <a:pt x="6720" y="879"/>
                </a:lnTo>
                <a:lnTo>
                  <a:pt x="6738" y="870"/>
                </a:lnTo>
                <a:lnTo>
                  <a:pt x="6756" y="861"/>
                </a:lnTo>
                <a:lnTo>
                  <a:pt x="6773" y="852"/>
                </a:lnTo>
                <a:lnTo>
                  <a:pt x="6791" y="842"/>
                </a:lnTo>
                <a:lnTo>
                  <a:pt x="6808" y="832"/>
                </a:lnTo>
                <a:lnTo>
                  <a:pt x="6841" y="810"/>
                </a:lnTo>
                <a:lnTo>
                  <a:pt x="6857" y="799"/>
                </a:lnTo>
                <a:lnTo>
                  <a:pt x="6872" y="787"/>
                </a:lnTo>
                <a:lnTo>
                  <a:pt x="6888" y="775"/>
                </a:lnTo>
                <a:lnTo>
                  <a:pt x="6903" y="762"/>
                </a:lnTo>
                <a:lnTo>
                  <a:pt x="6918" y="749"/>
                </a:lnTo>
                <a:lnTo>
                  <a:pt x="6933" y="736"/>
                </a:lnTo>
                <a:lnTo>
                  <a:pt x="6947" y="723"/>
                </a:lnTo>
                <a:lnTo>
                  <a:pt x="6961" y="709"/>
                </a:lnTo>
                <a:lnTo>
                  <a:pt x="6975" y="694"/>
                </a:lnTo>
                <a:lnTo>
                  <a:pt x="6988" y="680"/>
                </a:lnTo>
                <a:lnTo>
                  <a:pt x="7001" y="665"/>
                </a:lnTo>
                <a:lnTo>
                  <a:pt x="7014" y="650"/>
                </a:lnTo>
                <a:lnTo>
                  <a:pt x="7026" y="634"/>
                </a:lnTo>
                <a:lnTo>
                  <a:pt x="7038" y="618"/>
                </a:lnTo>
                <a:lnTo>
                  <a:pt x="7049" y="602"/>
                </a:lnTo>
                <a:lnTo>
                  <a:pt x="7061" y="586"/>
                </a:lnTo>
                <a:lnTo>
                  <a:pt x="7071" y="569"/>
                </a:lnTo>
                <a:lnTo>
                  <a:pt x="7082" y="552"/>
                </a:lnTo>
                <a:lnTo>
                  <a:pt x="7092" y="535"/>
                </a:lnTo>
                <a:lnTo>
                  <a:pt x="7101" y="517"/>
                </a:lnTo>
                <a:lnTo>
                  <a:pt x="7111" y="499"/>
                </a:lnTo>
                <a:lnTo>
                  <a:pt x="7119" y="481"/>
                </a:lnTo>
                <a:lnTo>
                  <a:pt x="7128" y="462"/>
                </a:lnTo>
                <a:lnTo>
                  <a:pt x="7136" y="444"/>
                </a:lnTo>
                <a:lnTo>
                  <a:pt x="7143" y="425"/>
                </a:lnTo>
                <a:lnTo>
                  <a:pt x="7150" y="406"/>
                </a:lnTo>
                <a:lnTo>
                  <a:pt x="7157" y="387"/>
                </a:lnTo>
                <a:lnTo>
                  <a:pt x="7163" y="367"/>
                </a:lnTo>
                <a:lnTo>
                  <a:pt x="7169" y="348"/>
                </a:lnTo>
                <a:lnTo>
                  <a:pt x="7174" y="328"/>
                </a:lnTo>
                <a:lnTo>
                  <a:pt x="7179" y="308"/>
                </a:lnTo>
                <a:lnTo>
                  <a:pt x="7183" y="288"/>
                </a:lnTo>
                <a:lnTo>
                  <a:pt x="7187" y="268"/>
                </a:lnTo>
                <a:lnTo>
                  <a:pt x="7190" y="247"/>
                </a:lnTo>
                <a:lnTo>
                  <a:pt x="7193" y="226"/>
                </a:lnTo>
                <a:lnTo>
                  <a:pt x="7196" y="206"/>
                </a:lnTo>
                <a:lnTo>
                  <a:pt x="7197" y="185"/>
                </a:lnTo>
                <a:lnTo>
                  <a:pt x="7199" y="164"/>
                </a:lnTo>
                <a:lnTo>
                  <a:pt x="7200" y="142"/>
                </a:lnTo>
                <a:lnTo>
                  <a:pt x="7200" y="121"/>
                </a:lnTo>
                <a:close/>
              </a:path>
            </a:pathLst>
          </a:custGeom>
          <a:solidFill>
            <a:srgbClr val="000A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2" name="Freeform 6"/>
          <p:cNvSpPr>
            <a:spLocks noChangeAspect="1"/>
          </p:cNvSpPr>
          <p:nvPr userDrawn="1"/>
        </p:nvSpPr>
        <p:spPr bwMode="auto">
          <a:xfrm>
            <a:off x="7968260" y="4221110"/>
            <a:ext cx="648000" cy="85680"/>
          </a:xfrm>
          <a:custGeom>
            <a:avLst/>
            <a:gdLst>
              <a:gd name="T0" fmla="*/ 7106 w 7200"/>
              <a:gd name="T1" fmla="*/ 3 h 952"/>
              <a:gd name="T2" fmla="*/ 6973 w 7200"/>
              <a:gd name="T3" fmla="*/ 74 h 952"/>
              <a:gd name="T4" fmla="*/ 6907 w 7200"/>
              <a:gd name="T5" fmla="*/ 376 h 952"/>
              <a:gd name="T6" fmla="*/ 6697 w 7200"/>
              <a:gd name="T7" fmla="*/ 618 h 952"/>
              <a:gd name="T8" fmla="*/ 6355 w 7200"/>
              <a:gd name="T9" fmla="*/ 711 h 952"/>
              <a:gd name="T10" fmla="*/ 6040 w 7200"/>
              <a:gd name="T11" fmla="*/ 595 h 952"/>
              <a:gd name="T12" fmla="*/ 5826 w 7200"/>
              <a:gd name="T13" fmla="*/ 271 h 952"/>
              <a:gd name="T14" fmla="*/ 5764 w 7200"/>
              <a:gd name="T15" fmla="*/ 28 h 952"/>
              <a:gd name="T16" fmla="*/ 5618 w 7200"/>
              <a:gd name="T17" fmla="*/ 24 h 952"/>
              <a:gd name="T18" fmla="*/ 5568 w 7200"/>
              <a:gd name="T19" fmla="*/ 184 h 952"/>
              <a:gd name="T20" fmla="*/ 5463 w 7200"/>
              <a:gd name="T21" fmla="*/ 463 h 952"/>
              <a:gd name="T22" fmla="*/ 5204 w 7200"/>
              <a:gd name="T23" fmla="*/ 671 h 952"/>
              <a:gd name="T24" fmla="*/ 4834 w 7200"/>
              <a:gd name="T25" fmla="*/ 689 h 952"/>
              <a:gd name="T26" fmla="*/ 4547 w 7200"/>
              <a:gd name="T27" fmla="*/ 497 h 952"/>
              <a:gd name="T28" fmla="*/ 4421 w 7200"/>
              <a:gd name="T29" fmla="*/ 212 h 952"/>
              <a:gd name="T30" fmla="*/ 4372 w 7200"/>
              <a:gd name="T31" fmla="*/ 28 h 952"/>
              <a:gd name="T32" fmla="*/ 4226 w 7200"/>
              <a:gd name="T33" fmla="*/ 24 h 952"/>
              <a:gd name="T34" fmla="*/ 4175 w 7200"/>
              <a:gd name="T35" fmla="*/ 183 h 952"/>
              <a:gd name="T36" fmla="*/ 4046 w 7200"/>
              <a:gd name="T37" fmla="*/ 497 h 952"/>
              <a:gd name="T38" fmla="*/ 3785 w 7200"/>
              <a:gd name="T39" fmla="*/ 680 h 952"/>
              <a:gd name="T40" fmla="*/ 3403 w 7200"/>
              <a:gd name="T41" fmla="*/ 676 h 952"/>
              <a:gd name="T42" fmla="*/ 3124 w 7200"/>
              <a:gd name="T43" fmla="*/ 455 h 952"/>
              <a:gd name="T44" fmla="*/ 3022 w 7200"/>
              <a:gd name="T45" fmla="*/ 109 h 952"/>
              <a:gd name="T46" fmla="*/ 2917 w 7200"/>
              <a:gd name="T47" fmla="*/ 1 h 952"/>
              <a:gd name="T48" fmla="*/ 2795 w 7200"/>
              <a:gd name="T49" fmla="*/ 74 h 952"/>
              <a:gd name="T50" fmla="*/ 2748 w 7200"/>
              <a:gd name="T51" fmla="*/ 330 h 952"/>
              <a:gd name="T52" fmla="*/ 2562 w 7200"/>
              <a:gd name="T53" fmla="*/ 588 h 952"/>
              <a:gd name="T54" fmla="*/ 2267 w 7200"/>
              <a:gd name="T55" fmla="*/ 708 h 952"/>
              <a:gd name="T56" fmla="*/ 1873 w 7200"/>
              <a:gd name="T57" fmla="*/ 602 h 952"/>
              <a:gd name="T58" fmla="*/ 1681 w 7200"/>
              <a:gd name="T59" fmla="*/ 363 h 952"/>
              <a:gd name="T60" fmla="*/ 1624 w 7200"/>
              <a:gd name="T61" fmla="*/ 85 h 952"/>
              <a:gd name="T62" fmla="*/ 1512 w 7200"/>
              <a:gd name="T63" fmla="*/ 1 h 952"/>
              <a:gd name="T64" fmla="*/ 1394 w 7200"/>
              <a:gd name="T65" fmla="*/ 102 h 952"/>
              <a:gd name="T66" fmla="*/ 1309 w 7200"/>
              <a:gd name="T67" fmla="*/ 426 h 952"/>
              <a:gd name="T68" fmla="*/ 1090 w 7200"/>
              <a:gd name="T69" fmla="*/ 640 h 952"/>
              <a:gd name="T70" fmla="*/ 698 w 7200"/>
              <a:gd name="T71" fmla="*/ 699 h 952"/>
              <a:gd name="T72" fmla="*/ 406 w 7200"/>
              <a:gd name="T73" fmla="*/ 538 h 952"/>
              <a:gd name="T74" fmla="*/ 251 w 7200"/>
              <a:gd name="T75" fmla="*/ 254 h 952"/>
              <a:gd name="T76" fmla="*/ 202 w 7200"/>
              <a:gd name="T77" fmla="*/ 36 h 952"/>
              <a:gd name="T78" fmla="*/ 43 w 7200"/>
              <a:gd name="T79" fmla="*/ 28 h 952"/>
              <a:gd name="T80" fmla="*/ 10 w 7200"/>
              <a:gd name="T81" fmla="*/ 247 h 952"/>
              <a:gd name="T82" fmla="*/ 151 w 7200"/>
              <a:gd name="T83" fmla="*/ 602 h 952"/>
              <a:gd name="T84" fmla="*/ 426 w 7200"/>
              <a:gd name="T85" fmla="*/ 852 h 952"/>
              <a:gd name="T86" fmla="*/ 794 w 7200"/>
              <a:gd name="T87" fmla="*/ 952 h 952"/>
              <a:gd name="T88" fmla="*/ 1221 w 7200"/>
              <a:gd name="T89" fmla="*/ 841 h 952"/>
              <a:gd name="T90" fmla="*/ 1525 w 7200"/>
              <a:gd name="T91" fmla="*/ 572 h 952"/>
              <a:gd name="T92" fmla="*/ 1825 w 7200"/>
              <a:gd name="T93" fmla="*/ 854 h 952"/>
              <a:gd name="T94" fmla="*/ 2250 w 7200"/>
              <a:gd name="T95" fmla="*/ 951 h 952"/>
              <a:gd name="T96" fmla="*/ 2668 w 7200"/>
              <a:gd name="T97" fmla="*/ 807 h 952"/>
              <a:gd name="T98" fmla="*/ 2955 w 7200"/>
              <a:gd name="T99" fmla="*/ 627 h 952"/>
              <a:gd name="T100" fmla="*/ 3276 w 7200"/>
              <a:gd name="T101" fmla="*/ 883 h 952"/>
              <a:gd name="T102" fmla="*/ 3655 w 7200"/>
              <a:gd name="T103" fmla="*/ 950 h 952"/>
              <a:gd name="T104" fmla="*/ 4070 w 7200"/>
              <a:gd name="T105" fmla="*/ 799 h 952"/>
              <a:gd name="T106" fmla="*/ 4355 w 7200"/>
              <a:gd name="T107" fmla="*/ 637 h 952"/>
              <a:gd name="T108" fmla="*/ 4704 w 7200"/>
              <a:gd name="T109" fmla="*/ 898 h 952"/>
              <a:gd name="T110" fmla="*/ 5128 w 7200"/>
              <a:gd name="T111" fmla="*/ 941 h 952"/>
              <a:gd name="T112" fmla="*/ 5504 w 7200"/>
              <a:gd name="T113" fmla="*/ 767 h 952"/>
              <a:gd name="T114" fmla="*/ 5781 w 7200"/>
              <a:gd name="T115" fmla="*/ 677 h 952"/>
              <a:gd name="T116" fmla="*/ 6121 w 7200"/>
              <a:gd name="T117" fmla="*/ 907 h 952"/>
              <a:gd name="T118" fmla="*/ 6510 w 7200"/>
              <a:gd name="T119" fmla="*/ 943 h 952"/>
              <a:gd name="T120" fmla="*/ 6872 w 7200"/>
              <a:gd name="T121" fmla="*/ 787 h 952"/>
              <a:gd name="T122" fmla="*/ 7111 w 7200"/>
              <a:gd name="T123" fmla="*/ 499 h 952"/>
              <a:gd name="T124" fmla="*/ 7200 w 7200"/>
              <a:gd name="T125" fmla="*/ 1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200" h="952">
                <a:moveTo>
                  <a:pt x="7200" y="121"/>
                </a:moveTo>
                <a:lnTo>
                  <a:pt x="7199" y="109"/>
                </a:lnTo>
                <a:lnTo>
                  <a:pt x="7197" y="97"/>
                </a:lnTo>
                <a:lnTo>
                  <a:pt x="7196" y="91"/>
                </a:lnTo>
                <a:lnTo>
                  <a:pt x="7194" y="85"/>
                </a:lnTo>
                <a:lnTo>
                  <a:pt x="7191" y="74"/>
                </a:lnTo>
                <a:lnTo>
                  <a:pt x="7186" y="63"/>
                </a:lnTo>
                <a:lnTo>
                  <a:pt x="7183" y="58"/>
                </a:lnTo>
                <a:lnTo>
                  <a:pt x="7180" y="54"/>
                </a:lnTo>
                <a:lnTo>
                  <a:pt x="7176" y="49"/>
                </a:lnTo>
                <a:lnTo>
                  <a:pt x="7173" y="44"/>
                </a:lnTo>
                <a:lnTo>
                  <a:pt x="7165" y="36"/>
                </a:lnTo>
                <a:lnTo>
                  <a:pt x="7157" y="28"/>
                </a:lnTo>
                <a:lnTo>
                  <a:pt x="7148" y="21"/>
                </a:lnTo>
                <a:lnTo>
                  <a:pt x="7138" y="15"/>
                </a:lnTo>
                <a:lnTo>
                  <a:pt x="7128" y="10"/>
                </a:lnTo>
                <a:lnTo>
                  <a:pt x="7122" y="8"/>
                </a:lnTo>
                <a:lnTo>
                  <a:pt x="7117" y="6"/>
                </a:lnTo>
                <a:lnTo>
                  <a:pt x="7106" y="3"/>
                </a:lnTo>
                <a:lnTo>
                  <a:pt x="7100" y="2"/>
                </a:lnTo>
                <a:lnTo>
                  <a:pt x="7094" y="1"/>
                </a:lnTo>
                <a:lnTo>
                  <a:pt x="7088" y="1"/>
                </a:lnTo>
                <a:lnTo>
                  <a:pt x="7082" y="0"/>
                </a:lnTo>
                <a:lnTo>
                  <a:pt x="7070" y="1"/>
                </a:lnTo>
                <a:lnTo>
                  <a:pt x="7058" y="3"/>
                </a:lnTo>
                <a:lnTo>
                  <a:pt x="7047" y="6"/>
                </a:lnTo>
                <a:lnTo>
                  <a:pt x="7036" y="10"/>
                </a:lnTo>
                <a:lnTo>
                  <a:pt x="7025" y="15"/>
                </a:lnTo>
                <a:lnTo>
                  <a:pt x="7016" y="21"/>
                </a:lnTo>
                <a:lnTo>
                  <a:pt x="7011" y="24"/>
                </a:lnTo>
                <a:lnTo>
                  <a:pt x="7007" y="28"/>
                </a:lnTo>
                <a:lnTo>
                  <a:pt x="6998" y="36"/>
                </a:lnTo>
                <a:lnTo>
                  <a:pt x="6994" y="40"/>
                </a:lnTo>
                <a:lnTo>
                  <a:pt x="6991" y="44"/>
                </a:lnTo>
                <a:lnTo>
                  <a:pt x="6987" y="49"/>
                </a:lnTo>
                <a:lnTo>
                  <a:pt x="6984" y="54"/>
                </a:lnTo>
                <a:lnTo>
                  <a:pt x="6978" y="63"/>
                </a:lnTo>
                <a:lnTo>
                  <a:pt x="6973" y="74"/>
                </a:lnTo>
                <a:lnTo>
                  <a:pt x="6969" y="85"/>
                </a:lnTo>
                <a:lnTo>
                  <a:pt x="6966" y="97"/>
                </a:lnTo>
                <a:lnTo>
                  <a:pt x="6965" y="102"/>
                </a:lnTo>
                <a:lnTo>
                  <a:pt x="6964" y="109"/>
                </a:lnTo>
                <a:lnTo>
                  <a:pt x="6964" y="115"/>
                </a:lnTo>
                <a:lnTo>
                  <a:pt x="6964" y="121"/>
                </a:lnTo>
                <a:lnTo>
                  <a:pt x="6964" y="136"/>
                </a:lnTo>
                <a:lnTo>
                  <a:pt x="6963" y="151"/>
                </a:lnTo>
                <a:lnTo>
                  <a:pt x="6961" y="181"/>
                </a:lnTo>
                <a:lnTo>
                  <a:pt x="6959" y="196"/>
                </a:lnTo>
                <a:lnTo>
                  <a:pt x="6957" y="211"/>
                </a:lnTo>
                <a:lnTo>
                  <a:pt x="6952" y="240"/>
                </a:lnTo>
                <a:lnTo>
                  <a:pt x="6949" y="254"/>
                </a:lnTo>
                <a:lnTo>
                  <a:pt x="6945" y="268"/>
                </a:lnTo>
                <a:lnTo>
                  <a:pt x="6938" y="296"/>
                </a:lnTo>
                <a:lnTo>
                  <a:pt x="6933" y="310"/>
                </a:lnTo>
                <a:lnTo>
                  <a:pt x="6929" y="323"/>
                </a:lnTo>
                <a:lnTo>
                  <a:pt x="6918" y="350"/>
                </a:lnTo>
                <a:lnTo>
                  <a:pt x="6907" y="376"/>
                </a:lnTo>
                <a:lnTo>
                  <a:pt x="6894" y="402"/>
                </a:lnTo>
                <a:lnTo>
                  <a:pt x="6887" y="414"/>
                </a:lnTo>
                <a:lnTo>
                  <a:pt x="6880" y="426"/>
                </a:lnTo>
                <a:lnTo>
                  <a:pt x="6865" y="450"/>
                </a:lnTo>
                <a:lnTo>
                  <a:pt x="6857" y="462"/>
                </a:lnTo>
                <a:lnTo>
                  <a:pt x="6849" y="473"/>
                </a:lnTo>
                <a:lnTo>
                  <a:pt x="6840" y="486"/>
                </a:lnTo>
                <a:lnTo>
                  <a:pt x="6832" y="497"/>
                </a:lnTo>
                <a:lnTo>
                  <a:pt x="6813" y="518"/>
                </a:lnTo>
                <a:lnTo>
                  <a:pt x="6804" y="528"/>
                </a:lnTo>
                <a:lnTo>
                  <a:pt x="6794" y="538"/>
                </a:lnTo>
                <a:lnTo>
                  <a:pt x="6784" y="548"/>
                </a:lnTo>
                <a:lnTo>
                  <a:pt x="6774" y="558"/>
                </a:lnTo>
                <a:lnTo>
                  <a:pt x="6764" y="567"/>
                </a:lnTo>
                <a:lnTo>
                  <a:pt x="6753" y="577"/>
                </a:lnTo>
                <a:lnTo>
                  <a:pt x="6731" y="594"/>
                </a:lnTo>
                <a:lnTo>
                  <a:pt x="6720" y="602"/>
                </a:lnTo>
                <a:lnTo>
                  <a:pt x="6709" y="610"/>
                </a:lnTo>
                <a:lnTo>
                  <a:pt x="6697" y="618"/>
                </a:lnTo>
                <a:lnTo>
                  <a:pt x="6685" y="626"/>
                </a:lnTo>
                <a:lnTo>
                  <a:pt x="6673" y="633"/>
                </a:lnTo>
                <a:lnTo>
                  <a:pt x="6661" y="640"/>
                </a:lnTo>
                <a:lnTo>
                  <a:pt x="6649" y="647"/>
                </a:lnTo>
                <a:lnTo>
                  <a:pt x="6636" y="653"/>
                </a:lnTo>
                <a:lnTo>
                  <a:pt x="6623" y="659"/>
                </a:lnTo>
                <a:lnTo>
                  <a:pt x="6610" y="665"/>
                </a:lnTo>
                <a:lnTo>
                  <a:pt x="6584" y="675"/>
                </a:lnTo>
                <a:lnTo>
                  <a:pt x="6571" y="680"/>
                </a:lnTo>
                <a:lnTo>
                  <a:pt x="6557" y="685"/>
                </a:lnTo>
                <a:lnTo>
                  <a:pt x="6530" y="693"/>
                </a:lnTo>
                <a:lnTo>
                  <a:pt x="6516" y="696"/>
                </a:lnTo>
                <a:lnTo>
                  <a:pt x="6502" y="699"/>
                </a:lnTo>
                <a:lnTo>
                  <a:pt x="6473" y="704"/>
                </a:lnTo>
                <a:lnTo>
                  <a:pt x="6458" y="707"/>
                </a:lnTo>
                <a:lnTo>
                  <a:pt x="6444" y="708"/>
                </a:lnTo>
                <a:lnTo>
                  <a:pt x="6414" y="711"/>
                </a:lnTo>
                <a:lnTo>
                  <a:pt x="6385" y="711"/>
                </a:lnTo>
                <a:lnTo>
                  <a:pt x="6355" y="711"/>
                </a:lnTo>
                <a:lnTo>
                  <a:pt x="6326" y="708"/>
                </a:lnTo>
                <a:lnTo>
                  <a:pt x="6311" y="707"/>
                </a:lnTo>
                <a:lnTo>
                  <a:pt x="6297" y="705"/>
                </a:lnTo>
                <a:lnTo>
                  <a:pt x="6283" y="702"/>
                </a:lnTo>
                <a:lnTo>
                  <a:pt x="6269" y="699"/>
                </a:lnTo>
                <a:lnTo>
                  <a:pt x="6241" y="693"/>
                </a:lnTo>
                <a:lnTo>
                  <a:pt x="6227" y="689"/>
                </a:lnTo>
                <a:lnTo>
                  <a:pt x="6214" y="685"/>
                </a:lnTo>
                <a:lnTo>
                  <a:pt x="6200" y="680"/>
                </a:lnTo>
                <a:lnTo>
                  <a:pt x="6187" y="676"/>
                </a:lnTo>
                <a:lnTo>
                  <a:pt x="6161" y="665"/>
                </a:lnTo>
                <a:lnTo>
                  <a:pt x="6148" y="659"/>
                </a:lnTo>
                <a:lnTo>
                  <a:pt x="6135" y="653"/>
                </a:lnTo>
                <a:lnTo>
                  <a:pt x="6123" y="647"/>
                </a:lnTo>
                <a:lnTo>
                  <a:pt x="6110" y="641"/>
                </a:lnTo>
                <a:lnTo>
                  <a:pt x="6086" y="626"/>
                </a:lnTo>
                <a:lnTo>
                  <a:pt x="6063" y="611"/>
                </a:lnTo>
                <a:lnTo>
                  <a:pt x="6052" y="603"/>
                </a:lnTo>
                <a:lnTo>
                  <a:pt x="6040" y="595"/>
                </a:lnTo>
                <a:lnTo>
                  <a:pt x="6029" y="586"/>
                </a:lnTo>
                <a:lnTo>
                  <a:pt x="6019" y="577"/>
                </a:lnTo>
                <a:lnTo>
                  <a:pt x="5998" y="559"/>
                </a:lnTo>
                <a:lnTo>
                  <a:pt x="5987" y="549"/>
                </a:lnTo>
                <a:lnTo>
                  <a:pt x="5978" y="540"/>
                </a:lnTo>
                <a:lnTo>
                  <a:pt x="5958" y="519"/>
                </a:lnTo>
                <a:lnTo>
                  <a:pt x="5940" y="498"/>
                </a:lnTo>
                <a:lnTo>
                  <a:pt x="5932" y="487"/>
                </a:lnTo>
                <a:lnTo>
                  <a:pt x="5923" y="475"/>
                </a:lnTo>
                <a:lnTo>
                  <a:pt x="5907" y="452"/>
                </a:lnTo>
                <a:lnTo>
                  <a:pt x="5899" y="440"/>
                </a:lnTo>
                <a:lnTo>
                  <a:pt x="5892" y="428"/>
                </a:lnTo>
                <a:lnTo>
                  <a:pt x="5878" y="404"/>
                </a:lnTo>
                <a:lnTo>
                  <a:pt x="5871" y="391"/>
                </a:lnTo>
                <a:lnTo>
                  <a:pt x="5865" y="378"/>
                </a:lnTo>
                <a:lnTo>
                  <a:pt x="5853" y="352"/>
                </a:lnTo>
                <a:lnTo>
                  <a:pt x="5843" y="326"/>
                </a:lnTo>
                <a:lnTo>
                  <a:pt x="5834" y="298"/>
                </a:lnTo>
                <a:lnTo>
                  <a:pt x="5826" y="271"/>
                </a:lnTo>
                <a:lnTo>
                  <a:pt x="5823" y="257"/>
                </a:lnTo>
                <a:lnTo>
                  <a:pt x="5819" y="242"/>
                </a:lnTo>
                <a:lnTo>
                  <a:pt x="5814" y="213"/>
                </a:lnTo>
                <a:lnTo>
                  <a:pt x="5810" y="184"/>
                </a:lnTo>
                <a:lnTo>
                  <a:pt x="5808" y="154"/>
                </a:lnTo>
                <a:lnTo>
                  <a:pt x="5807" y="124"/>
                </a:lnTo>
                <a:lnTo>
                  <a:pt x="5807" y="121"/>
                </a:lnTo>
                <a:lnTo>
                  <a:pt x="5807" y="109"/>
                </a:lnTo>
                <a:lnTo>
                  <a:pt x="5805" y="97"/>
                </a:lnTo>
                <a:lnTo>
                  <a:pt x="5804" y="91"/>
                </a:lnTo>
                <a:lnTo>
                  <a:pt x="5802" y="85"/>
                </a:lnTo>
                <a:lnTo>
                  <a:pt x="5798" y="74"/>
                </a:lnTo>
                <a:lnTo>
                  <a:pt x="5793" y="63"/>
                </a:lnTo>
                <a:lnTo>
                  <a:pt x="5790" y="58"/>
                </a:lnTo>
                <a:lnTo>
                  <a:pt x="5787" y="54"/>
                </a:lnTo>
                <a:lnTo>
                  <a:pt x="5784" y="49"/>
                </a:lnTo>
                <a:lnTo>
                  <a:pt x="5780" y="44"/>
                </a:lnTo>
                <a:lnTo>
                  <a:pt x="5773" y="36"/>
                </a:lnTo>
                <a:lnTo>
                  <a:pt x="5764" y="28"/>
                </a:lnTo>
                <a:lnTo>
                  <a:pt x="5755" y="21"/>
                </a:lnTo>
                <a:lnTo>
                  <a:pt x="5745" y="15"/>
                </a:lnTo>
                <a:lnTo>
                  <a:pt x="5735" y="10"/>
                </a:lnTo>
                <a:lnTo>
                  <a:pt x="5730" y="8"/>
                </a:lnTo>
                <a:lnTo>
                  <a:pt x="5724" y="6"/>
                </a:lnTo>
                <a:lnTo>
                  <a:pt x="5713" y="3"/>
                </a:lnTo>
                <a:lnTo>
                  <a:pt x="5707" y="2"/>
                </a:lnTo>
                <a:lnTo>
                  <a:pt x="5701" y="1"/>
                </a:lnTo>
                <a:lnTo>
                  <a:pt x="5695" y="1"/>
                </a:lnTo>
                <a:lnTo>
                  <a:pt x="5689" y="0"/>
                </a:lnTo>
                <a:lnTo>
                  <a:pt x="5689" y="1"/>
                </a:lnTo>
                <a:lnTo>
                  <a:pt x="5689" y="0"/>
                </a:lnTo>
                <a:lnTo>
                  <a:pt x="5677" y="1"/>
                </a:lnTo>
                <a:lnTo>
                  <a:pt x="5665" y="3"/>
                </a:lnTo>
                <a:lnTo>
                  <a:pt x="5654" y="6"/>
                </a:lnTo>
                <a:lnTo>
                  <a:pt x="5643" y="10"/>
                </a:lnTo>
                <a:lnTo>
                  <a:pt x="5632" y="15"/>
                </a:lnTo>
                <a:lnTo>
                  <a:pt x="5623" y="21"/>
                </a:lnTo>
                <a:lnTo>
                  <a:pt x="5618" y="24"/>
                </a:lnTo>
                <a:lnTo>
                  <a:pt x="5614" y="28"/>
                </a:lnTo>
                <a:lnTo>
                  <a:pt x="5605" y="36"/>
                </a:lnTo>
                <a:lnTo>
                  <a:pt x="5601" y="40"/>
                </a:lnTo>
                <a:lnTo>
                  <a:pt x="5598" y="44"/>
                </a:lnTo>
                <a:lnTo>
                  <a:pt x="5594" y="49"/>
                </a:lnTo>
                <a:lnTo>
                  <a:pt x="5591" y="54"/>
                </a:lnTo>
                <a:lnTo>
                  <a:pt x="5585" y="63"/>
                </a:lnTo>
                <a:lnTo>
                  <a:pt x="5580" y="74"/>
                </a:lnTo>
                <a:lnTo>
                  <a:pt x="5576" y="85"/>
                </a:lnTo>
                <a:lnTo>
                  <a:pt x="5573" y="97"/>
                </a:lnTo>
                <a:lnTo>
                  <a:pt x="5572" y="102"/>
                </a:lnTo>
                <a:lnTo>
                  <a:pt x="5571" y="109"/>
                </a:lnTo>
                <a:lnTo>
                  <a:pt x="5571" y="115"/>
                </a:lnTo>
                <a:lnTo>
                  <a:pt x="5571" y="121"/>
                </a:lnTo>
                <a:lnTo>
                  <a:pt x="5571" y="124"/>
                </a:lnTo>
                <a:lnTo>
                  <a:pt x="5571" y="139"/>
                </a:lnTo>
                <a:lnTo>
                  <a:pt x="5570" y="154"/>
                </a:lnTo>
                <a:lnTo>
                  <a:pt x="5569" y="169"/>
                </a:lnTo>
                <a:lnTo>
                  <a:pt x="5568" y="184"/>
                </a:lnTo>
                <a:lnTo>
                  <a:pt x="5564" y="213"/>
                </a:lnTo>
                <a:lnTo>
                  <a:pt x="5561" y="228"/>
                </a:lnTo>
                <a:lnTo>
                  <a:pt x="5559" y="242"/>
                </a:lnTo>
                <a:lnTo>
                  <a:pt x="5552" y="271"/>
                </a:lnTo>
                <a:lnTo>
                  <a:pt x="5548" y="285"/>
                </a:lnTo>
                <a:lnTo>
                  <a:pt x="5544" y="298"/>
                </a:lnTo>
                <a:lnTo>
                  <a:pt x="5540" y="312"/>
                </a:lnTo>
                <a:lnTo>
                  <a:pt x="5535" y="326"/>
                </a:lnTo>
                <a:lnTo>
                  <a:pt x="5530" y="339"/>
                </a:lnTo>
                <a:lnTo>
                  <a:pt x="5524" y="352"/>
                </a:lnTo>
                <a:lnTo>
                  <a:pt x="5519" y="365"/>
                </a:lnTo>
                <a:lnTo>
                  <a:pt x="5513" y="378"/>
                </a:lnTo>
                <a:lnTo>
                  <a:pt x="5507" y="391"/>
                </a:lnTo>
                <a:lnTo>
                  <a:pt x="5500" y="404"/>
                </a:lnTo>
                <a:lnTo>
                  <a:pt x="5493" y="416"/>
                </a:lnTo>
                <a:lnTo>
                  <a:pt x="5486" y="428"/>
                </a:lnTo>
                <a:lnTo>
                  <a:pt x="5479" y="440"/>
                </a:lnTo>
                <a:lnTo>
                  <a:pt x="5471" y="452"/>
                </a:lnTo>
                <a:lnTo>
                  <a:pt x="5463" y="463"/>
                </a:lnTo>
                <a:lnTo>
                  <a:pt x="5455" y="475"/>
                </a:lnTo>
                <a:lnTo>
                  <a:pt x="5446" y="487"/>
                </a:lnTo>
                <a:lnTo>
                  <a:pt x="5438" y="498"/>
                </a:lnTo>
                <a:lnTo>
                  <a:pt x="5420" y="519"/>
                </a:lnTo>
                <a:lnTo>
                  <a:pt x="5410" y="530"/>
                </a:lnTo>
                <a:lnTo>
                  <a:pt x="5400" y="540"/>
                </a:lnTo>
                <a:lnTo>
                  <a:pt x="5390" y="549"/>
                </a:lnTo>
                <a:lnTo>
                  <a:pt x="5380" y="559"/>
                </a:lnTo>
                <a:lnTo>
                  <a:pt x="5370" y="568"/>
                </a:lnTo>
                <a:lnTo>
                  <a:pt x="5359" y="577"/>
                </a:lnTo>
                <a:lnTo>
                  <a:pt x="5349" y="586"/>
                </a:lnTo>
                <a:lnTo>
                  <a:pt x="5338" y="595"/>
                </a:lnTo>
                <a:lnTo>
                  <a:pt x="5315" y="611"/>
                </a:lnTo>
                <a:lnTo>
                  <a:pt x="5292" y="626"/>
                </a:lnTo>
                <a:lnTo>
                  <a:pt x="5280" y="634"/>
                </a:lnTo>
                <a:lnTo>
                  <a:pt x="5268" y="641"/>
                </a:lnTo>
                <a:lnTo>
                  <a:pt x="5243" y="653"/>
                </a:lnTo>
                <a:lnTo>
                  <a:pt x="5217" y="665"/>
                </a:lnTo>
                <a:lnTo>
                  <a:pt x="5204" y="671"/>
                </a:lnTo>
                <a:lnTo>
                  <a:pt x="5191" y="676"/>
                </a:lnTo>
                <a:lnTo>
                  <a:pt x="5164" y="685"/>
                </a:lnTo>
                <a:lnTo>
                  <a:pt x="5137" y="693"/>
                </a:lnTo>
                <a:lnTo>
                  <a:pt x="5123" y="696"/>
                </a:lnTo>
                <a:lnTo>
                  <a:pt x="5109" y="699"/>
                </a:lnTo>
                <a:lnTo>
                  <a:pt x="5095" y="702"/>
                </a:lnTo>
                <a:lnTo>
                  <a:pt x="5081" y="705"/>
                </a:lnTo>
                <a:lnTo>
                  <a:pt x="5066" y="707"/>
                </a:lnTo>
                <a:lnTo>
                  <a:pt x="5052" y="708"/>
                </a:lnTo>
                <a:lnTo>
                  <a:pt x="5022" y="711"/>
                </a:lnTo>
                <a:lnTo>
                  <a:pt x="4992" y="711"/>
                </a:lnTo>
                <a:lnTo>
                  <a:pt x="4963" y="711"/>
                </a:lnTo>
                <a:lnTo>
                  <a:pt x="4933" y="708"/>
                </a:lnTo>
                <a:lnTo>
                  <a:pt x="4919" y="707"/>
                </a:lnTo>
                <a:lnTo>
                  <a:pt x="4904" y="705"/>
                </a:lnTo>
                <a:lnTo>
                  <a:pt x="4890" y="702"/>
                </a:lnTo>
                <a:lnTo>
                  <a:pt x="4876" y="699"/>
                </a:lnTo>
                <a:lnTo>
                  <a:pt x="4848" y="693"/>
                </a:lnTo>
                <a:lnTo>
                  <a:pt x="4834" y="689"/>
                </a:lnTo>
                <a:lnTo>
                  <a:pt x="4821" y="685"/>
                </a:lnTo>
                <a:lnTo>
                  <a:pt x="4807" y="680"/>
                </a:lnTo>
                <a:lnTo>
                  <a:pt x="4794" y="676"/>
                </a:lnTo>
                <a:lnTo>
                  <a:pt x="4768" y="665"/>
                </a:lnTo>
                <a:lnTo>
                  <a:pt x="4742" y="653"/>
                </a:lnTo>
                <a:lnTo>
                  <a:pt x="4717" y="640"/>
                </a:lnTo>
                <a:lnTo>
                  <a:pt x="4705" y="633"/>
                </a:lnTo>
                <a:lnTo>
                  <a:pt x="4693" y="626"/>
                </a:lnTo>
                <a:lnTo>
                  <a:pt x="4670" y="611"/>
                </a:lnTo>
                <a:lnTo>
                  <a:pt x="4659" y="603"/>
                </a:lnTo>
                <a:lnTo>
                  <a:pt x="4647" y="594"/>
                </a:lnTo>
                <a:lnTo>
                  <a:pt x="4636" y="586"/>
                </a:lnTo>
                <a:lnTo>
                  <a:pt x="4625" y="577"/>
                </a:lnTo>
                <a:lnTo>
                  <a:pt x="4615" y="568"/>
                </a:lnTo>
                <a:lnTo>
                  <a:pt x="4605" y="559"/>
                </a:lnTo>
                <a:lnTo>
                  <a:pt x="4594" y="549"/>
                </a:lnTo>
                <a:lnTo>
                  <a:pt x="4584" y="539"/>
                </a:lnTo>
                <a:lnTo>
                  <a:pt x="4565" y="519"/>
                </a:lnTo>
                <a:lnTo>
                  <a:pt x="4547" y="497"/>
                </a:lnTo>
                <a:lnTo>
                  <a:pt x="4538" y="486"/>
                </a:lnTo>
                <a:lnTo>
                  <a:pt x="4530" y="474"/>
                </a:lnTo>
                <a:lnTo>
                  <a:pt x="4514" y="451"/>
                </a:lnTo>
                <a:lnTo>
                  <a:pt x="4506" y="439"/>
                </a:lnTo>
                <a:lnTo>
                  <a:pt x="4499" y="427"/>
                </a:lnTo>
                <a:lnTo>
                  <a:pt x="4485" y="403"/>
                </a:lnTo>
                <a:lnTo>
                  <a:pt x="4478" y="390"/>
                </a:lnTo>
                <a:lnTo>
                  <a:pt x="4472" y="377"/>
                </a:lnTo>
                <a:lnTo>
                  <a:pt x="4466" y="364"/>
                </a:lnTo>
                <a:lnTo>
                  <a:pt x="4460" y="351"/>
                </a:lnTo>
                <a:lnTo>
                  <a:pt x="4455" y="338"/>
                </a:lnTo>
                <a:lnTo>
                  <a:pt x="4450" y="325"/>
                </a:lnTo>
                <a:lnTo>
                  <a:pt x="4441" y="297"/>
                </a:lnTo>
                <a:lnTo>
                  <a:pt x="4437" y="283"/>
                </a:lnTo>
                <a:lnTo>
                  <a:pt x="4433" y="269"/>
                </a:lnTo>
                <a:lnTo>
                  <a:pt x="4430" y="255"/>
                </a:lnTo>
                <a:lnTo>
                  <a:pt x="4427" y="241"/>
                </a:lnTo>
                <a:lnTo>
                  <a:pt x="4424" y="227"/>
                </a:lnTo>
                <a:lnTo>
                  <a:pt x="4421" y="212"/>
                </a:lnTo>
                <a:lnTo>
                  <a:pt x="4419" y="197"/>
                </a:lnTo>
                <a:lnTo>
                  <a:pt x="4418" y="183"/>
                </a:lnTo>
                <a:lnTo>
                  <a:pt x="4416" y="168"/>
                </a:lnTo>
                <a:lnTo>
                  <a:pt x="4415" y="153"/>
                </a:lnTo>
                <a:lnTo>
                  <a:pt x="4415" y="138"/>
                </a:lnTo>
                <a:lnTo>
                  <a:pt x="4414" y="123"/>
                </a:lnTo>
                <a:lnTo>
                  <a:pt x="4414" y="121"/>
                </a:lnTo>
                <a:lnTo>
                  <a:pt x="4414" y="109"/>
                </a:lnTo>
                <a:lnTo>
                  <a:pt x="4412" y="97"/>
                </a:lnTo>
                <a:lnTo>
                  <a:pt x="4411" y="91"/>
                </a:lnTo>
                <a:lnTo>
                  <a:pt x="4409" y="85"/>
                </a:lnTo>
                <a:lnTo>
                  <a:pt x="4405" y="74"/>
                </a:lnTo>
                <a:lnTo>
                  <a:pt x="4400" y="63"/>
                </a:lnTo>
                <a:lnTo>
                  <a:pt x="4397" y="58"/>
                </a:lnTo>
                <a:lnTo>
                  <a:pt x="4394" y="54"/>
                </a:lnTo>
                <a:lnTo>
                  <a:pt x="4391" y="49"/>
                </a:lnTo>
                <a:lnTo>
                  <a:pt x="4388" y="44"/>
                </a:lnTo>
                <a:lnTo>
                  <a:pt x="4380" y="36"/>
                </a:lnTo>
                <a:lnTo>
                  <a:pt x="4372" y="28"/>
                </a:lnTo>
                <a:lnTo>
                  <a:pt x="4362" y="21"/>
                </a:lnTo>
                <a:lnTo>
                  <a:pt x="4353" y="15"/>
                </a:lnTo>
                <a:lnTo>
                  <a:pt x="4342" y="10"/>
                </a:lnTo>
                <a:lnTo>
                  <a:pt x="4337" y="8"/>
                </a:lnTo>
                <a:lnTo>
                  <a:pt x="4332" y="6"/>
                </a:lnTo>
                <a:lnTo>
                  <a:pt x="4320" y="3"/>
                </a:lnTo>
                <a:lnTo>
                  <a:pt x="4314" y="2"/>
                </a:lnTo>
                <a:lnTo>
                  <a:pt x="4309" y="1"/>
                </a:lnTo>
                <a:lnTo>
                  <a:pt x="4303" y="1"/>
                </a:lnTo>
                <a:lnTo>
                  <a:pt x="4296" y="0"/>
                </a:lnTo>
                <a:lnTo>
                  <a:pt x="4296" y="1"/>
                </a:lnTo>
                <a:lnTo>
                  <a:pt x="4296" y="0"/>
                </a:lnTo>
                <a:lnTo>
                  <a:pt x="4284" y="1"/>
                </a:lnTo>
                <a:lnTo>
                  <a:pt x="4272" y="3"/>
                </a:lnTo>
                <a:lnTo>
                  <a:pt x="4261" y="6"/>
                </a:lnTo>
                <a:lnTo>
                  <a:pt x="4250" y="10"/>
                </a:lnTo>
                <a:lnTo>
                  <a:pt x="4240" y="15"/>
                </a:lnTo>
                <a:lnTo>
                  <a:pt x="4230" y="21"/>
                </a:lnTo>
                <a:lnTo>
                  <a:pt x="4226" y="24"/>
                </a:lnTo>
                <a:lnTo>
                  <a:pt x="4221" y="28"/>
                </a:lnTo>
                <a:lnTo>
                  <a:pt x="4213" y="36"/>
                </a:lnTo>
                <a:lnTo>
                  <a:pt x="4209" y="40"/>
                </a:lnTo>
                <a:lnTo>
                  <a:pt x="4205" y="44"/>
                </a:lnTo>
                <a:lnTo>
                  <a:pt x="4202" y="49"/>
                </a:lnTo>
                <a:lnTo>
                  <a:pt x="4198" y="54"/>
                </a:lnTo>
                <a:lnTo>
                  <a:pt x="4192" y="63"/>
                </a:lnTo>
                <a:lnTo>
                  <a:pt x="4187" y="74"/>
                </a:lnTo>
                <a:lnTo>
                  <a:pt x="4183" y="85"/>
                </a:lnTo>
                <a:lnTo>
                  <a:pt x="4181" y="97"/>
                </a:lnTo>
                <a:lnTo>
                  <a:pt x="4180" y="102"/>
                </a:lnTo>
                <a:lnTo>
                  <a:pt x="4179" y="109"/>
                </a:lnTo>
                <a:lnTo>
                  <a:pt x="4178" y="115"/>
                </a:lnTo>
                <a:lnTo>
                  <a:pt x="4178" y="121"/>
                </a:lnTo>
                <a:lnTo>
                  <a:pt x="4178" y="123"/>
                </a:lnTo>
                <a:lnTo>
                  <a:pt x="4178" y="138"/>
                </a:lnTo>
                <a:lnTo>
                  <a:pt x="4177" y="153"/>
                </a:lnTo>
                <a:lnTo>
                  <a:pt x="4176" y="168"/>
                </a:lnTo>
                <a:lnTo>
                  <a:pt x="4175" y="183"/>
                </a:lnTo>
                <a:lnTo>
                  <a:pt x="4171" y="212"/>
                </a:lnTo>
                <a:lnTo>
                  <a:pt x="4166" y="241"/>
                </a:lnTo>
                <a:lnTo>
                  <a:pt x="4160" y="269"/>
                </a:lnTo>
                <a:lnTo>
                  <a:pt x="4152" y="297"/>
                </a:lnTo>
                <a:lnTo>
                  <a:pt x="4147" y="311"/>
                </a:lnTo>
                <a:lnTo>
                  <a:pt x="4143" y="325"/>
                </a:lnTo>
                <a:lnTo>
                  <a:pt x="4138" y="338"/>
                </a:lnTo>
                <a:lnTo>
                  <a:pt x="4132" y="351"/>
                </a:lnTo>
                <a:lnTo>
                  <a:pt x="4121" y="377"/>
                </a:lnTo>
                <a:lnTo>
                  <a:pt x="4114" y="390"/>
                </a:lnTo>
                <a:lnTo>
                  <a:pt x="4108" y="403"/>
                </a:lnTo>
                <a:lnTo>
                  <a:pt x="4101" y="415"/>
                </a:lnTo>
                <a:lnTo>
                  <a:pt x="4094" y="427"/>
                </a:lnTo>
                <a:lnTo>
                  <a:pt x="4086" y="439"/>
                </a:lnTo>
                <a:lnTo>
                  <a:pt x="4079" y="451"/>
                </a:lnTo>
                <a:lnTo>
                  <a:pt x="4071" y="463"/>
                </a:lnTo>
                <a:lnTo>
                  <a:pt x="4063" y="474"/>
                </a:lnTo>
                <a:lnTo>
                  <a:pt x="4054" y="486"/>
                </a:lnTo>
                <a:lnTo>
                  <a:pt x="4046" y="497"/>
                </a:lnTo>
                <a:lnTo>
                  <a:pt x="4027" y="519"/>
                </a:lnTo>
                <a:lnTo>
                  <a:pt x="4018" y="529"/>
                </a:lnTo>
                <a:lnTo>
                  <a:pt x="4008" y="539"/>
                </a:lnTo>
                <a:lnTo>
                  <a:pt x="3998" y="549"/>
                </a:lnTo>
                <a:lnTo>
                  <a:pt x="3988" y="559"/>
                </a:lnTo>
                <a:lnTo>
                  <a:pt x="3978" y="568"/>
                </a:lnTo>
                <a:lnTo>
                  <a:pt x="3967" y="577"/>
                </a:lnTo>
                <a:lnTo>
                  <a:pt x="3945" y="594"/>
                </a:lnTo>
                <a:lnTo>
                  <a:pt x="3923" y="611"/>
                </a:lnTo>
                <a:lnTo>
                  <a:pt x="3911" y="619"/>
                </a:lnTo>
                <a:lnTo>
                  <a:pt x="3899" y="626"/>
                </a:lnTo>
                <a:lnTo>
                  <a:pt x="3887" y="633"/>
                </a:lnTo>
                <a:lnTo>
                  <a:pt x="3875" y="640"/>
                </a:lnTo>
                <a:lnTo>
                  <a:pt x="3850" y="653"/>
                </a:lnTo>
                <a:lnTo>
                  <a:pt x="3838" y="659"/>
                </a:lnTo>
                <a:lnTo>
                  <a:pt x="3825" y="665"/>
                </a:lnTo>
                <a:lnTo>
                  <a:pt x="3812" y="670"/>
                </a:lnTo>
                <a:lnTo>
                  <a:pt x="3799" y="676"/>
                </a:lnTo>
                <a:lnTo>
                  <a:pt x="3785" y="680"/>
                </a:lnTo>
                <a:lnTo>
                  <a:pt x="3772" y="685"/>
                </a:lnTo>
                <a:lnTo>
                  <a:pt x="3744" y="693"/>
                </a:lnTo>
                <a:lnTo>
                  <a:pt x="3731" y="696"/>
                </a:lnTo>
                <a:lnTo>
                  <a:pt x="3717" y="699"/>
                </a:lnTo>
                <a:lnTo>
                  <a:pt x="3688" y="705"/>
                </a:lnTo>
                <a:lnTo>
                  <a:pt x="3659" y="708"/>
                </a:lnTo>
                <a:lnTo>
                  <a:pt x="3630" y="711"/>
                </a:lnTo>
                <a:lnTo>
                  <a:pt x="3600" y="711"/>
                </a:lnTo>
                <a:lnTo>
                  <a:pt x="3570" y="711"/>
                </a:lnTo>
                <a:lnTo>
                  <a:pt x="3555" y="710"/>
                </a:lnTo>
                <a:lnTo>
                  <a:pt x="3541" y="708"/>
                </a:lnTo>
                <a:lnTo>
                  <a:pt x="3527" y="707"/>
                </a:lnTo>
                <a:lnTo>
                  <a:pt x="3512" y="705"/>
                </a:lnTo>
                <a:lnTo>
                  <a:pt x="3484" y="700"/>
                </a:lnTo>
                <a:lnTo>
                  <a:pt x="3470" y="696"/>
                </a:lnTo>
                <a:lnTo>
                  <a:pt x="3457" y="693"/>
                </a:lnTo>
                <a:lnTo>
                  <a:pt x="3429" y="685"/>
                </a:lnTo>
                <a:lnTo>
                  <a:pt x="3416" y="681"/>
                </a:lnTo>
                <a:lnTo>
                  <a:pt x="3403" y="676"/>
                </a:lnTo>
                <a:lnTo>
                  <a:pt x="3390" y="671"/>
                </a:lnTo>
                <a:lnTo>
                  <a:pt x="3377" y="666"/>
                </a:lnTo>
                <a:lnTo>
                  <a:pt x="3351" y="654"/>
                </a:lnTo>
                <a:lnTo>
                  <a:pt x="3327" y="641"/>
                </a:lnTo>
                <a:lnTo>
                  <a:pt x="3315" y="634"/>
                </a:lnTo>
                <a:lnTo>
                  <a:pt x="3303" y="627"/>
                </a:lnTo>
                <a:lnTo>
                  <a:pt x="3291" y="620"/>
                </a:lnTo>
                <a:lnTo>
                  <a:pt x="3279" y="612"/>
                </a:lnTo>
                <a:lnTo>
                  <a:pt x="3268" y="604"/>
                </a:lnTo>
                <a:lnTo>
                  <a:pt x="3257" y="596"/>
                </a:lnTo>
                <a:lnTo>
                  <a:pt x="3235" y="579"/>
                </a:lnTo>
                <a:lnTo>
                  <a:pt x="3214" y="561"/>
                </a:lnTo>
                <a:lnTo>
                  <a:pt x="3194" y="541"/>
                </a:lnTo>
                <a:lnTo>
                  <a:pt x="3185" y="531"/>
                </a:lnTo>
                <a:lnTo>
                  <a:pt x="3175" y="521"/>
                </a:lnTo>
                <a:lnTo>
                  <a:pt x="3166" y="511"/>
                </a:lnTo>
                <a:lnTo>
                  <a:pt x="3157" y="500"/>
                </a:lnTo>
                <a:lnTo>
                  <a:pt x="3140" y="477"/>
                </a:lnTo>
                <a:lnTo>
                  <a:pt x="3124" y="455"/>
                </a:lnTo>
                <a:lnTo>
                  <a:pt x="3116" y="443"/>
                </a:lnTo>
                <a:lnTo>
                  <a:pt x="3109" y="431"/>
                </a:lnTo>
                <a:lnTo>
                  <a:pt x="3095" y="407"/>
                </a:lnTo>
                <a:lnTo>
                  <a:pt x="3082" y="382"/>
                </a:lnTo>
                <a:lnTo>
                  <a:pt x="3070" y="356"/>
                </a:lnTo>
                <a:lnTo>
                  <a:pt x="3060" y="330"/>
                </a:lnTo>
                <a:lnTo>
                  <a:pt x="3055" y="316"/>
                </a:lnTo>
                <a:lnTo>
                  <a:pt x="3050" y="303"/>
                </a:lnTo>
                <a:lnTo>
                  <a:pt x="3046" y="289"/>
                </a:lnTo>
                <a:lnTo>
                  <a:pt x="3042" y="275"/>
                </a:lnTo>
                <a:lnTo>
                  <a:pt x="3036" y="247"/>
                </a:lnTo>
                <a:lnTo>
                  <a:pt x="3030" y="218"/>
                </a:lnTo>
                <a:lnTo>
                  <a:pt x="3028" y="204"/>
                </a:lnTo>
                <a:lnTo>
                  <a:pt x="3026" y="189"/>
                </a:lnTo>
                <a:lnTo>
                  <a:pt x="3024" y="160"/>
                </a:lnTo>
                <a:lnTo>
                  <a:pt x="3023" y="145"/>
                </a:lnTo>
                <a:lnTo>
                  <a:pt x="3022" y="130"/>
                </a:lnTo>
                <a:lnTo>
                  <a:pt x="3023" y="121"/>
                </a:lnTo>
                <a:lnTo>
                  <a:pt x="3022" y="109"/>
                </a:lnTo>
                <a:lnTo>
                  <a:pt x="3020" y="97"/>
                </a:lnTo>
                <a:lnTo>
                  <a:pt x="3019" y="91"/>
                </a:lnTo>
                <a:lnTo>
                  <a:pt x="3018" y="85"/>
                </a:lnTo>
                <a:lnTo>
                  <a:pt x="3014" y="74"/>
                </a:lnTo>
                <a:lnTo>
                  <a:pt x="3009" y="63"/>
                </a:lnTo>
                <a:lnTo>
                  <a:pt x="3006" y="58"/>
                </a:lnTo>
                <a:lnTo>
                  <a:pt x="3003" y="54"/>
                </a:lnTo>
                <a:lnTo>
                  <a:pt x="2999" y="49"/>
                </a:lnTo>
                <a:lnTo>
                  <a:pt x="2996" y="44"/>
                </a:lnTo>
                <a:lnTo>
                  <a:pt x="2988" y="36"/>
                </a:lnTo>
                <a:lnTo>
                  <a:pt x="2980" y="28"/>
                </a:lnTo>
                <a:lnTo>
                  <a:pt x="2971" y="21"/>
                </a:lnTo>
                <a:lnTo>
                  <a:pt x="2961" y="15"/>
                </a:lnTo>
                <a:lnTo>
                  <a:pt x="2951" y="10"/>
                </a:lnTo>
                <a:lnTo>
                  <a:pt x="2945" y="8"/>
                </a:lnTo>
                <a:lnTo>
                  <a:pt x="2940" y="6"/>
                </a:lnTo>
                <a:lnTo>
                  <a:pt x="2929" y="3"/>
                </a:lnTo>
                <a:lnTo>
                  <a:pt x="2923" y="2"/>
                </a:lnTo>
                <a:lnTo>
                  <a:pt x="2917" y="1"/>
                </a:lnTo>
                <a:lnTo>
                  <a:pt x="2911" y="1"/>
                </a:lnTo>
                <a:lnTo>
                  <a:pt x="2905" y="0"/>
                </a:lnTo>
                <a:lnTo>
                  <a:pt x="2904" y="1"/>
                </a:lnTo>
                <a:lnTo>
                  <a:pt x="2903" y="0"/>
                </a:lnTo>
                <a:lnTo>
                  <a:pt x="2891" y="1"/>
                </a:lnTo>
                <a:lnTo>
                  <a:pt x="2880" y="3"/>
                </a:lnTo>
                <a:lnTo>
                  <a:pt x="2868" y="6"/>
                </a:lnTo>
                <a:lnTo>
                  <a:pt x="2857" y="10"/>
                </a:lnTo>
                <a:lnTo>
                  <a:pt x="2847" y="15"/>
                </a:lnTo>
                <a:lnTo>
                  <a:pt x="2837" y="21"/>
                </a:lnTo>
                <a:lnTo>
                  <a:pt x="2833" y="24"/>
                </a:lnTo>
                <a:lnTo>
                  <a:pt x="2828" y="28"/>
                </a:lnTo>
                <a:lnTo>
                  <a:pt x="2820" y="36"/>
                </a:lnTo>
                <a:lnTo>
                  <a:pt x="2816" y="40"/>
                </a:lnTo>
                <a:lnTo>
                  <a:pt x="2812" y="44"/>
                </a:lnTo>
                <a:lnTo>
                  <a:pt x="2809" y="49"/>
                </a:lnTo>
                <a:lnTo>
                  <a:pt x="2806" y="54"/>
                </a:lnTo>
                <a:lnTo>
                  <a:pt x="2800" y="63"/>
                </a:lnTo>
                <a:lnTo>
                  <a:pt x="2795" y="74"/>
                </a:lnTo>
                <a:lnTo>
                  <a:pt x="2791" y="85"/>
                </a:lnTo>
                <a:lnTo>
                  <a:pt x="2788" y="97"/>
                </a:lnTo>
                <a:lnTo>
                  <a:pt x="2787" y="102"/>
                </a:lnTo>
                <a:lnTo>
                  <a:pt x="2786" y="109"/>
                </a:lnTo>
                <a:lnTo>
                  <a:pt x="2786" y="115"/>
                </a:lnTo>
                <a:lnTo>
                  <a:pt x="2785" y="121"/>
                </a:lnTo>
                <a:lnTo>
                  <a:pt x="2786" y="130"/>
                </a:lnTo>
                <a:lnTo>
                  <a:pt x="2785" y="145"/>
                </a:lnTo>
                <a:lnTo>
                  <a:pt x="2785" y="160"/>
                </a:lnTo>
                <a:lnTo>
                  <a:pt x="2783" y="175"/>
                </a:lnTo>
                <a:lnTo>
                  <a:pt x="2782" y="189"/>
                </a:lnTo>
                <a:lnTo>
                  <a:pt x="2780" y="204"/>
                </a:lnTo>
                <a:lnTo>
                  <a:pt x="2778" y="218"/>
                </a:lnTo>
                <a:lnTo>
                  <a:pt x="2775" y="233"/>
                </a:lnTo>
                <a:lnTo>
                  <a:pt x="2773" y="247"/>
                </a:lnTo>
                <a:lnTo>
                  <a:pt x="2769" y="261"/>
                </a:lnTo>
                <a:lnTo>
                  <a:pt x="2766" y="275"/>
                </a:lnTo>
                <a:lnTo>
                  <a:pt x="2758" y="303"/>
                </a:lnTo>
                <a:lnTo>
                  <a:pt x="2748" y="330"/>
                </a:lnTo>
                <a:lnTo>
                  <a:pt x="2743" y="343"/>
                </a:lnTo>
                <a:lnTo>
                  <a:pt x="2738" y="356"/>
                </a:lnTo>
                <a:lnTo>
                  <a:pt x="2732" y="369"/>
                </a:lnTo>
                <a:lnTo>
                  <a:pt x="2726" y="382"/>
                </a:lnTo>
                <a:lnTo>
                  <a:pt x="2720" y="394"/>
                </a:lnTo>
                <a:lnTo>
                  <a:pt x="2713" y="407"/>
                </a:lnTo>
                <a:lnTo>
                  <a:pt x="2699" y="431"/>
                </a:lnTo>
                <a:lnTo>
                  <a:pt x="2692" y="443"/>
                </a:lnTo>
                <a:lnTo>
                  <a:pt x="2684" y="455"/>
                </a:lnTo>
                <a:lnTo>
                  <a:pt x="2676" y="466"/>
                </a:lnTo>
                <a:lnTo>
                  <a:pt x="2668" y="477"/>
                </a:lnTo>
                <a:lnTo>
                  <a:pt x="2660" y="489"/>
                </a:lnTo>
                <a:lnTo>
                  <a:pt x="2651" y="500"/>
                </a:lnTo>
                <a:lnTo>
                  <a:pt x="2642" y="511"/>
                </a:lnTo>
                <a:lnTo>
                  <a:pt x="2633" y="521"/>
                </a:lnTo>
                <a:lnTo>
                  <a:pt x="2614" y="541"/>
                </a:lnTo>
                <a:lnTo>
                  <a:pt x="2594" y="561"/>
                </a:lnTo>
                <a:lnTo>
                  <a:pt x="2573" y="579"/>
                </a:lnTo>
                <a:lnTo>
                  <a:pt x="2562" y="588"/>
                </a:lnTo>
                <a:lnTo>
                  <a:pt x="2551" y="596"/>
                </a:lnTo>
                <a:lnTo>
                  <a:pt x="2540" y="604"/>
                </a:lnTo>
                <a:lnTo>
                  <a:pt x="2529" y="612"/>
                </a:lnTo>
                <a:lnTo>
                  <a:pt x="2505" y="627"/>
                </a:lnTo>
                <a:lnTo>
                  <a:pt x="2481" y="641"/>
                </a:lnTo>
                <a:lnTo>
                  <a:pt x="2469" y="648"/>
                </a:lnTo>
                <a:lnTo>
                  <a:pt x="2457" y="654"/>
                </a:lnTo>
                <a:lnTo>
                  <a:pt x="2444" y="660"/>
                </a:lnTo>
                <a:lnTo>
                  <a:pt x="2431" y="666"/>
                </a:lnTo>
                <a:lnTo>
                  <a:pt x="2418" y="671"/>
                </a:lnTo>
                <a:lnTo>
                  <a:pt x="2405" y="676"/>
                </a:lnTo>
                <a:lnTo>
                  <a:pt x="2379" y="685"/>
                </a:lnTo>
                <a:lnTo>
                  <a:pt x="2365" y="689"/>
                </a:lnTo>
                <a:lnTo>
                  <a:pt x="2352" y="693"/>
                </a:lnTo>
                <a:lnTo>
                  <a:pt x="2338" y="696"/>
                </a:lnTo>
                <a:lnTo>
                  <a:pt x="2324" y="700"/>
                </a:lnTo>
                <a:lnTo>
                  <a:pt x="2310" y="702"/>
                </a:lnTo>
                <a:lnTo>
                  <a:pt x="2296" y="705"/>
                </a:lnTo>
                <a:lnTo>
                  <a:pt x="2267" y="708"/>
                </a:lnTo>
                <a:lnTo>
                  <a:pt x="2253" y="710"/>
                </a:lnTo>
                <a:lnTo>
                  <a:pt x="2238" y="711"/>
                </a:lnTo>
                <a:lnTo>
                  <a:pt x="2209" y="711"/>
                </a:lnTo>
                <a:lnTo>
                  <a:pt x="2179" y="711"/>
                </a:lnTo>
                <a:lnTo>
                  <a:pt x="2149" y="708"/>
                </a:lnTo>
                <a:lnTo>
                  <a:pt x="2120" y="704"/>
                </a:lnTo>
                <a:lnTo>
                  <a:pt x="2091" y="699"/>
                </a:lnTo>
                <a:lnTo>
                  <a:pt x="2064" y="693"/>
                </a:lnTo>
                <a:lnTo>
                  <a:pt x="2050" y="689"/>
                </a:lnTo>
                <a:lnTo>
                  <a:pt x="2036" y="685"/>
                </a:lnTo>
                <a:lnTo>
                  <a:pt x="2023" y="680"/>
                </a:lnTo>
                <a:lnTo>
                  <a:pt x="2009" y="675"/>
                </a:lnTo>
                <a:lnTo>
                  <a:pt x="1983" y="665"/>
                </a:lnTo>
                <a:lnTo>
                  <a:pt x="1957" y="653"/>
                </a:lnTo>
                <a:lnTo>
                  <a:pt x="1933" y="640"/>
                </a:lnTo>
                <a:lnTo>
                  <a:pt x="1920" y="633"/>
                </a:lnTo>
                <a:lnTo>
                  <a:pt x="1908" y="626"/>
                </a:lnTo>
                <a:lnTo>
                  <a:pt x="1885" y="610"/>
                </a:lnTo>
                <a:lnTo>
                  <a:pt x="1873" y="602"/>
                </a:lnTo>
                <a:lnTo>
                  <a:pt x="1862" y="594"/>
                </a:lnTo>
                <a:lnTo>
                  <a:pt x="1851" y="585"/>
                </a:lnTo>
                <a:lnTo>
                  <a:pt x="1840" y="577"/>
                </a:lnTo>
                <a:lnTo>
                  <a:pt x="1830" y="567"/>
                </a:lnTo>
                <a:lnTo>
                  <a:pt x="1819" y="558"/>
                </a:lnTo>
                <a:lnTo>
                  <a:pt x="1809" y="548"/>
                </a:lnTo>
                <a:lnTo>
                  <a:pt x="1799" y="538"/>
                </a:lnTo>
                <a:lnTo>
                  <a:pt x="1780" y="518"/>
                </a:lnTo>
                <a:lnTo>
                  <a:pt x="1771" y="507"/>
                </a:lnTo>
                <a:lnTo>
                  <a:pt x="1762" y="497"/>
                </a:lnTo>
                <a:lnTo>
                  <a:pt x="1753" y="486"/>
                </a:lnTo>
                <a:lnTo>
                  <a:pt x="1745" y="473"/>
                </a:lnTo>
                <a:lnTo>
                  <a:pt x="1729" y="450"/>
                </a:lnTo>
                <a:lnTo>
                  <a:pt x="1721" y="438"/>
                </a:lnTo>
                <a:lnTo>
                  <a:pt x="1714" y="426"/>
                </a:lnTo>
                <a:lnTo>
                  <a:pt x="1700" y="402"/>
                </a:lnTo>
                <a:lnTo>
                  <a:pt x="1693" y="389"/>
                </a:lnTo>
                <a:lnTo>
                  <a:pt x="1687" y="376"/>
                </a:lnTo>
                <a:lnTo>
                  <a:pt x="1681" y="363"/>
                </a:lnTo>
                <a:lnTo>
                  <a:pt x="1675" y="350"/>
                </a:lnTo>
                <a:lnTo>
                  <a:pt x="1670" y="337"/>
                </a:lnTo>
                <a:lnTo>
                  <a:pt x="1665" y="323"/>
                </a:lnTo>
                <a:lnTo>
                  <a:pt x="1656" y="296"/>
                </a:lnTo>
                <a:lnTo>
                  <a:pt x="1652" y="282"/>
                </a:lnTo>
                <a:lnTo>
                  <a:pt x="1648" y="268"/>
                </a:lnTo>
                <a:lnTo>
                  <a:pt x="1645" y="254"/>
                </a:lnTo>
                <a:lnTo>
                  <a:pt x="1642" y="240"/>
                </a:lnTo>
                <a:lnTo>
                  <a:pt x="1639" y="225"/>
                </a:lnTo>
                <a:lnTo>
                  <a:pt x="1636" y="211"/>
                </a:lnTo>
                <a:lnTo>
                  <a:pt x="1634" y="196"/>
                </a:lnTo>
                <a:lnTo>
                  <a:pt x="1633" y="181"/>
                </a:lnTo>
                <a:lnTo>
                  <a:pt x="1631" y="166"/>
                </a:lnTo>
                <a:lnTo>
                  <a:pt x="1631" y="151"/>
                </a:lnTo>
                <a:lnTo>
                  <a:pt x="1630" y="121"/>
                </a:lnTo>
                <a:lnTo>
                  <a:pt x="1629" y="109"/>
                </a:lnTo>
                <a:lnTo>
                  <a:pt x="1627" y="97"/>
                </a:lnTo>
                <a:lnTo>
                  <a:pt x="1626" y="91"/>
                </a:lnTo>
                <a:lnTo>
                  <a:pt x="1624" y="85"/>
                </a:lnTo>
                <a:lnTo>
                  <a:pt x="1621" y="74"/>
                </a:lnTo>
                <a:lnTo>
                  <a:pt x="1616" y="63"/>
                </a:lnTo>
                <a:lnTo>
                  <a:pt x="1613" y="58"/>
                </a:lnTo>
                <a:lnTo>
                  <a:pt x="1610" y="54"/>
                </a:lnTo>
                <a:lnTo>
                  <a:pt x="1606" y="49"/>
                </a:lnTo>
                <a:lnTo>
                  <a:pt x="1603" y="44"/>
                </a:lnTo>
                <a:lnTo>
                  <a:pt x="1595" y="36"/>
                </a:lnTo>
                <a:lnTo>
                  <a:pt x="1587" y="28"/>
                </a:lnTo>
                <a:lnTo>
                  <a:pt x="1578" y="21"/>
                </a:lnTo>
                <a:lnTo>
                  <a:pt x="1568" y="15"/>
                </a:lnTo>
                <a:lnTo>
                  <a:pt x="1558" y="10"/>
                </a:lnTo>
                <a:lnTo>
                  <a:pt x="1552" y="8"/>
                </a:lnTo>
                <a:lnTo>
                  <a:pt x="1547" y="6"/>
                </a:lnTo>
                <a:lnTo>
                  <a:pt x="1536" y="3"/>
                </a:lnTo>
                <a:lnTo>
                  <a:pt x="1530" y="2"/>
                </a:lnTo>
                <a:lnTo>
                  <a:pt x="1524" y="1"/>
                </a:lnTo>
                <a:lnTo>
                  <a:pt x="1518" y="1"/>
                </a:lnTo>
                <a:lnTo>
                  <a:pt x="1512" y="0"/>
                </a:lnTo>
                <a:lnTo>
                  <a:pt x="1512" y="1"/>
                </a:lnTo>
                <a:lnTo>
                  <a:pt x="1511" y="0"/>
                </a:lnTo>
                <a:lnTo>
                  <a:pt x="1499" y="1"/>
                </a:lnTo>
                <a:lnTo>
                  <a:pt x="1487" y="3"/>
                </a:lnTo>
                <a:lnTo>
                  <a:pt x="1476" y="6"/>
                </a:lnTo>
                <a:lnTo>
                  <a:pt x="1465" y="10"/>
                </a:lnTo>
                <a:lnTo>
                  <a:pt x="1455" y="15"/>
                </a:lnTo>
                <a:lnTo>
                  <a:pt x="1445" y="21"/>
                </a:lnTo>
                <a:lnTo>
                  <a:pt x="1441" y="24"/>
                </a:lnTo>
                <a:lnTo>
                  <a:pt x="1436" y="28"/>
                </a:lnTo>
                <a:lnTo>
                  <a:pt x="1428" y="36"/>
                </a:lnTo>
                <a:lnTo>
                  <a:pt x="1424" y="40"/>
                </a:lnTo>
                <a:lnTo>
                  <a:pt x="1420" y="44"/>
                </a:lnTo>
                <a:lnTo>
                  <a:pt x="1417" y="49"/>
                </a:lnTo>
                <a:lnTo>
                  <a:pt x="1413" y="54"/>
                </a:lnTo>
                <a:lnTo>
                  <a:pt x="1407" y="63"/>
                </a:lnTo>
                <a:lnTo>
                  <a:pt x="1402" y="74"/>
                </a:lnTo>
                <a:lnTo>
                  <a:pt x="1398" y="85"/>
                </a:lnTo>
                <a:lnTo>
                  <a:pt x="1396" y="97"/>
                </a:lnTo>
                <a:lnTo>
                  <a:pt x="1394" y="102"/>
                </a:lnTo>
                <a:lnTo>
                  <a:pt x="1394" y="109"/>
                </a:lnTo>
                <a:lnTo>
                  <a:pt x="1393" y="115"/>
                </a:lnTo>
                <a:lnTo>
                  <a:pt x="1393" y="121"/>
                </a:lnTo>
                <a:lnTo>
                  <a:pt x="1393" y="136"/>
                </a:lnTo>
                <a:lnTo>
                  <a:pt x="1392" y="151"/>
                </a:lnTo>
                <a:lnTo>
                  <a:pt x="1390" y="181"/>
                </a:lnTo>
                <a:lnTo>
                  <a:pt x="1388" y="196"/>
                </a:lnTo>
                <a:lnTo>
                  <a:pt x="1386" y="211"/>
                </a:lnTo>
                <a:lnTo>
                  <a:pt x="1381" y="240"/>
                </a:lnTo>
                <a:lnTo>
                  <a:pt x="1378" y="254"/>
                </a:lnTo>
                <a:lnTo>
                  <a:pt x="1375" y="268"/>
                </a:lnTo>
                <a:lnTo>
                  <a:pt x="1367" y="296"/>
                </a:lnTo>
                <a:lnTo>
                  <a:pt x="1363" y="310"/>
                </a:lnTo>
                <a:lnTo>
                  <a:pt x="1358" y="323"/>
                </a:lnTo>
                <a:lnTo>
                  <a:pt x="1348" y="350"/>
                </a:lnTo>
                <a:lnTo>
                  <a:pt x="1336" y="376"/>
                </a:lnTo>
                <a:lnTo>
                  <a:pt x="1323" y="402"/>
                </a:lnTo>
                <a:lnTo>
                  <a:pt x="1316" y="414"/>
                </a:lnTo>
                <a:lnTo>
                  <a:pt x="1309" y="426"/>
                </a:lnTo>
                <a:lnTo>
                  <a:pt x="1294" y="450"/>
                </a:lnTo>
                <a:lnTo>
                  <a:pt x="1286" y="462"/>
                </a:lnTo>
                <a:lnTo>
                  <a:pt x="1278" y="473"/>
                </a:lnTo>
                <a:lnTo>
                  <a:pt x="1270" y="486"/>
                </a:lnTo>
                <a:lnTo>
                  <a:pt x="1261" y="497"/>
                </a:lnTo>
                <a:lnTo>
                  <a:pt x="1243" y="518"/>
                </a:lnTo>
                <a:lnTo>
                  <a:pt x="1233" y="528"/>
                </a:lnTo>
                <a:lnTo>
                  <a:pt x="1224" y="538"/>
                </a:lnTo>
                <a:lnTo>
                  <a:pt x="1214" y="548"/>
                </a:lnTo>
                <a:lnTo>
                  <a:pt x="1204" y="558"/>
                </a:lnTo>
                <a:lnTo>
                  <a:pt x="1193" y="567"/>
                </a:lnTo>
                <a:lnTo>
                  <a:pt x="1183" y="577"/>
                </a:lnTo>
                <a:lnTo>
                  <a:pt x="1161" y="594"/>
                </a:lnTo>
                <a:lnTo>
                  <a:pt x="1150" y="602"/>
                </a:lnTo>
                <a:lnTo>
                  <a:pt x="1138" y="610"/>
                </a:lnTo>
                <a:lnTo>
                  <a:pt x="1126" y="618"/>
                </a:lnTo>
                <a:lnTo>
                  <a:pt x="1115" y="626"/>
                </a:lnTo>
                <a:lnTo>
                  <a:pt x="1103" y="633"/>
                </a:lnTo>
                <a:lnTo>
                  <a:pt x="1090" y="640"/>
                </a:lnTo>
                <a:lnTo>
                  <a:pt x="1078" y="647"/>
                </a:lnTo>
                <a:lnTo>
                  <a:pt x="1066" y="653"/>
                </a:lnTo>
                <a:lnTo>
                  <a:pt x="1053" y="659"/>
                </a:lnTo>
                <a:lnTo>
                  <a:pt x="1040" y="665"/>
                </a:lnTo>
                <a:lnTo>
                  <a:pt x="1014" y="675"/>
                </a:lnTo>
                <a:lnTo>
                  <a:pt x="1000" y="680"/>
                </a:lnTo>
                <a:lnTo>
                  <a:pt x="987" y="685"/>
                </a:lnTo>
                <a:lnTo>
                  <a:pt x="959" y="693"/>
                </a:lnTo>
                <a:lnTo>
                  <a:pt x="946" y="696"/>
                </a:lnTo>
                <a:lnTo>
                  <a:pt x="931" y="699"/>
                </a:lnTo>
                <a:lnTo>
                  <a:pt x="903" y="704"/>
                </a:lnTo>
                <a:lnTo>
                  <a:pt x="889" y="707"/>
                </a:lnTo>
                <a:lnTo>
                  <a:pt x="874" y="708"/>
                </a:lnTo>
                <a:lnTo>
                  <a:pt x="845" y="711"/>
                </a:lnTo>
                <a:lnTo>
                  <a:pt x="815" y="711"/>
                </a:lnTo>
                <a:lnTo>
                  <a:pt x="785" y="711"/>
                </a:lnTo>
                <a:lnTo>
                  <a:pt x="756" y="708"/>
                </a:lnTo>
                <a:lnTo>
                  <a:pt x="727" y="704"/>
                </a:lnTo>
                <a:lnTo>
                  <a:pt x="698" y="699"/>
                </a:lnTo>
                <a:lnTo>
                  <a:pt x="670" y="693"/>
                </a:lnTo>
                <a:lnTo>
                  <a:pt x="656" y="689"/>
                </a:lnTo>
                <a:lnTo>
                  <a:pt x="642" y="685"/>
                </a:lnTo>
                <a:lnTo>
                  <a:pt x="629" y="680"/>
                </a:lnTo>
                <a:lnTo>
                  <a:pt x="616" y="675"/>
                </a:lnTo>
                <a:lnTo>
                  <a:pt x="589" y="665"/>
                </a:lnTo>
                <a:lnTo>
                  <a:pt x="564" y="653"/>
                </a:lnTo>
                <a:lnTo>
                  <a:pt x="539" y="640"/>
                </a:lnTo>
                <a:lnTo>
                  <a:pt x="527" y="633"/>
                </a:lnTo>
                <a:lnTo>
                  <a:pt x="515" y="626"/>
                </a:lnTo>
                <a:lnTo>
                  <a:pt x="491" y="610"/>
                </a:lnTo>
                <a:lnTo>
                  <a:pt x="480" y="602"/>
                </a:lnTo>
                <a:lnTo>
                  <a:pt x="469" y="594"/>
                </a:lnTo>
                <a:lnTo>
                  <a:pt x="458" y="585"/>
                </a:lnTo>
                <a:lnTo>
                  <a:pt x="447" y="577"/>
                </a:lnTo>
                <a:lnTo>
                  <a:pt x="436" y="567"/>
                </a:lnTo>
                <a:lnTo>
                  <a:pt x="426" y="558"/>
                </a:lnTo>
                <a:lnTo>
                  <a:pt x="416" y="548"/>
                </a:lnTo>
                <a:lnTo>
                  <a:pt x="406" y="538"/>
                </a:lnTo>
                <a:lnTo>
                  <a:pt x="387" y="518"/>
                </a:lnTo>
                <a:lnTo>
                  <a:pt x="377" y="507"/>
                </a:lnTo>
                <a:lnTo>
                  <a:pt x="368" y="497"/>
                </a:lnTo>
                <a:lnTo>
                  <a:pt x="360" y="486"/>
                </a:lnTo>
                <a:lnTo>
                  <a:pt x="351" y="473"/>
                </a:lnTo>
                <a:lnTo>
                  <a:pt x="335" y="450"/>
                </a:lnTo>
                <a:lnTo>
                  <a:pt x="327" y="438"/>
                </a:lnTo>
                <a:lnTo>
                  <a:pt x="320" y="426"/>
                </a:lnTo>
                <a:lnTo>
                  <a:pt x="306" y="402"/>
                </a:lnTo>
                <a:lnTo>
                  <a:pt x="300" y="389"/>
                </a:lnTo>
                <a:lnTo>
                  <a:pt x="293" y="376"/>
                </a:lnTo>
                <a:lnTo>
                  <a:pt x="287" y="363"/>
                </a:lnTo>
                <a:lnTo>
                  <a:pt x="282" y="350"/>
                </a:lnTo>
                <a:lnTo>
                  <a:pt x="276" y="337"/>
                </a:lnTo>
                <a:lnTo>
                  <a:pt x="271" y="323"/>
                </a:lnTo>
                <a:lnTo>
                  <a:pt x="262" y="296"/>
                </a:lnTo>
                <a:lnTo>
                  <a:pt x="258" y="282"/>
                </a:lnTo>
                <a:lnTo>
                  <a:pt x="254" y="268"/>
                </a:lnTo>
                <a:lnTo>
                  <a:pt x="251" y="254"/>
                </a:lnTo>
                <a:lnTo>
                  <a:pt x="248" y="240"/>
                </a:lnTo>
                <a:lnTo>
                  <a:pt x="245" y="225"/>
                </a:lnTo>
                <a:lnTo>
                  <a:pt x="243" y="211"/>
                </a:lnTo>
                <a:lnTo>
                  <a:pt x="241" y="196"/>
                </a:lnTo>
                <a:lnTo>
                  <a:pt x="239" y="181"/>
                </a:lnTo>
                <a:lnTo>
                  <a:pt x="238" y="166"/>
                </a:lnTo>
                <a:lnTo>
                  <a:pt x="237" y="151"/>
                </a:lnTo>
                <a:lnTo>
                  <a:pt x="236" y="121"/>
                </a:lnTo>
                <a:lnTo>
                  <a:pt x="236" y="109"/>
                </a:lnTo>
                <a:lnTo>
                  <a:pt x="234" y="97"/>
                </a:lnTo>
                <a:lnTo>
                  <a:pt x="232" y="91"/>
                </a:lnTo>
                <a:lnTo>
                  <a:pt x="231" y="85"/>
                </a:lnTo>
                <a:lnTo>
                  <a:pt x="227" y="74"/>
                </a:lnTo>
                <a:lnTo>
                  <a:pt x="222" y="63"/>
                </a:lnTo>
                <a:lnTo>
                  <a:pt x="219" y="58"/>
                </a:lnTo>
                <a:lnTo>
                  <a:pt x="216" y="54"/>
                </a:lnTo>
                <a:lnTo>
                  <a:pt x="213" y="49"/>
                </a:lnTo>
                <a:lnTo>
                  <a:pt x="209" y="44"/>
                </a:lnTo>
                <a:lnTo>
                  <a:pt x="202" y="36"/>
                </a:lnTo>
                <a:lnTo>
                  <a:pt x="193" y="28"/>
                </a:lnTo>
                <a:lnTo>
                  <a:pt x="184" y="21"/>
                </a:lnTo>
                <a:lnTo>
                  <a:pt x="174" y="15"/>
                </a:lnTo>
                <a:lnTo>
                  <a:pt x="164" y="10"/>
                </a:lnTo>
                <a:lnTo>
                  <a:pt x="159" y="8"/>
                </a:lnTo>
                <a:lnTo>
                  <a:pt x="153" y="6"/>
                </a:lnTo>
                <a:lnTo>
                  <a:pt x="142" y="3"/>
                </a:lnTo>
                <a:lnTo>
                  <a:pt x="136" y="2"/>
                </a:lnTo>
                <a:lnTo>
                  <a:pt x="130" y="1"/>
                </a:lnTo>
                <a:lnTo>
                  <a:pt x="124" y="1"/>
                </a:lnTo>
                <a:lnTo>
                  <a:pt x="118" y="0"/>
                </a:lnTo>
                <a:lnTo>
                  <a:pt x="106" y="1"/>
                </a:lnTo>
                <a:lnTo>
                  <a:pt x="94" y="3"/>
                </a:lnTo>
                <a:lnTo>
                  <a:pt x="83" y="6"/>
                </a:lnTo>
                <a:lnTo>
                  <a:pt x="72" y="10"/>
                </a:lnTo>
                <a:lnTo>
                  <a:pt x="62" y="15"/>
                </a:lnTo>
                <a:lnTo>
                  <a:pt x="52" y="21"/>
                </a:lnTo>
                <a:lnTo>
                  <a:pt x="48" y="24"/>
                </a:lnTo>
                <a:lnTo>
                  <a:pt x="43" y="28"/>
                </a:lnTo>
                <a:lnTo>
                  <a:pt x="35" y="36"/>
                </a:lnTo>
                <a:lnTo>
                  <a:pt x="31" y="40"/>
                </a:lnTo>
                <a:lnTo>
                  <a:pt x="27" y="44"/>
                </a:lnTo>
                <a:lnTo>
                  <a:pt x="24" y="49"/>
                </a:lnTo>
                <a:lnTo>
                  <a:pt x="20" y="54"/>
                </a:lnTo>
                <a:lnTo>
                  <a:pt x="14" y="63"/>
                </a:lnTo>
                <a:lnTo>
                  <a:pt x="9" y="74"/>
                </a:lnTo>
                <a:lnTo>
                  <a:pt x="5" y="85"/>
                </a:lnTo>
                <a:lnTo>
                  <a:pt x="3" y="97"/>
                </a:lnTo>
                <a:lnTo>
                  <a:pt x="1" y="102"/>
                </a:lnTo>
                <a:lnTo>
                  <a:pt x="1" y="109"/>
                </a:lnTo>
                <a:lnTo>
                  <a:pt x="0" y="115"/>
                </a:lnTo>
                <a:lnTo>
                  <a:pt x="0" y="121"/>
                </a:lnTo>
                <a:lnTo>
                  <a:pt x="0" y="142"/>
                </a:lnTo>
                <a:lnTo>
                  <a:pt x="1" y="164"/>
                </a:lnTo>
                <a:lnTo>
                  <a:pt x="3" y="185"/>
                </a:lnTo>
                <a:lnTo>
                  <a:pt x="4" y="206"/>
                </a:lnTo>
                <a:lnTo>
                  <a:pt x="7" y="226"/>
                </a:lnTo>
                <a:lnTo>
                  <a:pt x="10" y="247"/>
                </a:lnTo>
                <a:lnTo>
                  <a:pt x="13" y="268"/>
                </a:lnTo>
                <a:lnTo>
                  <a:pt x="17" y="288"/>
                </a:lnTo>
                <a:lnTo>
                  <a:pt x="21" y="308"/>
                </a:lnTo>
                <a:lnTo>
                  <a:pt x="26" y="328"/>
                </a:lnTo>
                <a:lnTo>
                  <a:pt x="31" y="348"/>
                </a:lnTo>
                <a:lnTo>
                  <a:pt x="37" y="367"/>
                </a:lnTo>
                <a:lnTo>
                  <a:pt x="43" y="387"/>
                </a:lnTo>
                <a:lnTo>
                  <a:pt x="50" y="406"/>
                </a:lnTo>
                <a:lnTo>
                  <a:pt x="57" y="425"/>
                </a:lnTo>
                <a:lnTo>
                  <a:pt x="64" y="444"/>
                </a:lnTo>
                <a:lnTo>
                  <a:pt x="72" y="462"/>
                </a:lnTo>
                <a:lnTo>
                  <a:pt x="81" y="481"/>
                </a:lnTo>
                <a:lnTo>
                  <a:pt x="89" y="499"/>
                </a:lnTo>
                <a:lnTo>
                  <a:pt x="99" y="517"/>
                </a:lnTo>
                <a:lnTo>
                  <a:pt x="108" y="535"/>
                </a:lnTo>
                <a:lnTo>
                  <a:pt x="118" y="552"/>
                </a:lnTo>
                <a:lnTo>
                  <a:pt x="129" y="569"/>
                </a:lnTo>
                <a:lnTo>
                  <a:pt x="139" y="586"/>
                </a:lnTo>
                <a:lnTo>
                  <a:pt x="151" y="602"/>
                </a:lnTo>
                <a:lnTo>
                  <a:pt x="162" y="618"/>
                </a:lnTo>
                <a:lnTo>
                  <a:pt x="174" y="634"/>
                </a:lnTo>
                <a:lnTo>
                  <a:pt x="186" y="650"/>
                </a:lnTo>
                <a:lnTo>
                  <a:pt x="199" y="665"/>
                </a:lnTo>
                <a:lnTo>
                  <a:pt x="212" y="680"/>
                </a:lnTo>
                <a:lnTo>
                  <a:pt x="225" y="694"/>
                </a:lnTo>
                <a:lnTo>
                  <a:pt x="239" y="709"/>
                </a:lnTo>
                <a:lnTo>
                  <a:pt x="253" y="723"/>
                </a:lnTo>
                <a:lnTo>
                  <a:pt x="267" y="736"/>
                </a:lnTo>
                <a:lnTo>
                  <a:pt x="282" y="749"/>
                </a:lnTo>
                <a:lnTo>
                  <a:pt x="297" y="762"/>
                </a:lnTo>
                <a:lnTo>
                  <a:pt x="312" y="775"/>
                </a:lnTo>
                <a:lnTo>
                  <a:pt x="327" y="787"/>
                </a:lnTo>
                <a:lnTo>
                  <a:pt x="343" y="799"/>
                </a:lnTo>
                <a:lnTo>
                  <a:pt x="359" y="810"/>
                </a:lnTo>
                <a:lnTo>
                  <a:pt x="376" y="821"/>
                </a:lnTo>
                <a:lnTo>
                  <a:pt x="392" y="832"/>
                </a:lnTo>
                <a:lnTo>
                  <a:pt x="409" y="842"/>
                </a:lnTo>
                <a:lnTo>
                  <a:pt x="426" y="852"/>
                </a:lnTo>
                <a:lnTo>
                  <a:pt x="444" y="861"/>
                </a:lnTo>
                <a:lnTo>
                  <a:pt x="462" y="870"/>
                </a:lnTo>
                <a:lnTo>
                  <a:pt x="479" y="879"/>
                </a:lnTo>
                <a:lnTo>
                  <a:pt x="498" y="887"/>
                </a:lnTo>
                <a:lnTo>
                  <a:pt x="516" y="894"/>
                </a:lnTo>
                <a:lnTo>
                  <a:pt x="535" y="902"/>
                </a:lnTo>
                <a:lnTo>
                  <a:pt x="553" y="908"/>
                </a:lnTo>
                <a:lnTo>
                  <a:pt x="572" y="915"/>
                </a:lnTo>
                <a:lnTo>
                  <a:pt x="592" y="921"/>
                </a:lnTo>
                <a:lnTo>
                  <a:pt x="611" y="926"/>
                </a:lnTo>
                <a:lnTo>
                  <a:pt x="631" y="931"/>
                </a:lnTo>
                <a:lnTo>
                  <a:pt x="650" y="935"/>
                </a:lnTo>
                <a:lnTo>
                  <a:pt x="670" y="939"/>
                </a:lnTo>
                <a:lnTo>
                  <a:pt x="690" y="943"/>
                </a:lnTo>
                <a:lnTo>
                  <a:pt x="711" y="945"/>
                </a:lnTo>
                <a:lnTo>
                  <a:pt x="732" y="948"/>
                </a:lnTo>
                <a:lnTo>
                  <a:pt x="753" y="950"/>
                </a:lnTo>
                <a:lnTo>
                  <a:pt x="773" y="951"/>
                </a:lnTo>
                <a:lnTo>
                  <a:pt x="794" y="952"/>
                </a:lnTo>
                <a:lnTo>
                  <a:pt x="815" y="952"/>
                </a:lnTo>
                <a:lnTo>
                  <a:pt x="843" y="952"/>
                </a:lnTo>
                <a:lnTo>
                  <a:pt x="856" y="951"/>
                </a:lnTo>
                <a:lnTo>
                  <a:pt x="870" y="950"/>
                </a:lnTo>
                <a:lnTo>
                  <a:pt x="897" y="948"/>
                </a:lnTo>
                <a:lnTo>
                  <a:pt x="924" y="945"/>
                </a:lnTo>
                <a:lnTo>
                  <a:pt x="951" y="941"/>
                </a:lnTo>
                <a:lnTo>
                  <a:pt x="977" y="936"/>
                </a:lnTo>
                <a:lnTo>
                  <a:pt x="1003" y="930"/>
                </a:lnTo>
                <a:lnTo>
                  <a:pt x="1028" y="923"/>
                </a:lnTo>
                <a:lnTo>
                  <a:pt x="1041" y="919"/>
                </a:lnTo>
                <a:lnTo>
                  <a:pt x="1054" y="916"/>
                </a:lnTo>
                <a:lnTo>
                  <a:pt x="1079" y="907"/>
                </a:lnTo>
                <a:lnTo>
                  <a:pt x="1103" y="898"/>
                </a:lnTo>
                <a:lnTo>
                  <a:pt x="1128" y="888"/>
                </a:lnTo>
                <a:lnTo>
                  <a:pt x="1151" y="878"/>
                </a:lnTo>
                <a:lnTo>
                  <a:pt x="1175" y="866"/>
                </a:lnTo>
                <a:lnTo>
                  <a:pt x="1198" y="854"/>
                </a:lnTo>
                <a:lnTo>
                  <a:pt x="1221" y="841"/>
                </a:lnTo>
                <a:lnTo>
                  <a:pt x="1243" y="828"/>
                </a:lnTo>
                <a:lnTo>
                  <a:pt x="1264" y="813"/>
                </a:lnTo>
                <a:lnTo>
                  <a:pt x="1275" y="806"/>
                </a:lnTo>
                <a:lnTo>
                  <a:pt x="1286" y="798"/>
                </a:lnTo>
                <a:lnTo>
                  <a:pt x="1306" y="783"/>
                </a:lnTo>
                <a:lnTo>
                  <a:pt x="1327" y="767"/>
                </a:lnTo>
                <a:lnTo>
                  <a:pt x="1346" y="750"/>
                </a:lnTo>
                <a:lnTo>
                  <a:pt x="1365" y="732"/>
                </a:lnTo>
                <a:lnTo>
                  <a:pt x="1384" y="714"/>
                </a:lnTo>
                <a:lnTo>
                  <a:pt x="1393" y="705"/>
                </a:lnTo>
                <a:lnTo>
                  <a:pt x="1402" y="695"/>
                </a:lnTo>
                <a:lnTo>
                  <a:pt x="1420" y="676"/>
                </a:lnTo>
                <a:lnTo>
                  <a:pt x="1436" y="656"/>
                </a:lnTo>
                <a:lnTo>
                  <a:pt x="1453" y="636"/>
                </a:lnTo>
                <a:lnTo>
                  <a:pt x="1468" y="615"/>
                </a:lnTo>
                <a:lnTo>
                  <a:pt x="1483" y="594"/>
                </a:lnTo>
                <a:lnTo>
                  <a:pt x="1498" y="572"/>
                </a:lnTo>
                <a:lnTo>
                  <a:pt x="1512" y="550"/>
                </a:lnTo>
                <a:lnTo>
                  <a:pt x="1525" y="572"/>
                </a:lnTo>
                <a:lnTo>
                  <a:pt x="1540" y="594"/>
                </a:lnTo>
                <a:lnTo>
                  <a:pt x="1555" y="615"/>
                </a:lnTo>
                <a:lnTo>
                  <a:pt x="1562" y="626"/>
                </a:lnTo>
                <a:lnTo>
                  <a:pt x="1570" y="636"/>
                </a:lnTo>
                <a:lnTo>
                  <a:pt x="1587" y="656"/>
                </a:lnTo>
                <a:lnTo>
                  <a:pt x="1603" y="676"/>
                </a:lnTo>
                <a:lnTo>
                  <a:pt x="1621" y="695"/>
                </a:lnTo>
                <a:lnTo>
                  <a:pt x="1639" y="714"/>
                </a:lnTo>
                <a:lnTo>
                  <a:pt x="1648" y="723"/>
                </a:lnTo>
                <a:lnTo>
                  <a:pt x="1658" y="732"/>
                </a:lnTo>
                <a:lnTo>
                  <a:pt x="1677" y="750"/>
                </a:lnTo>
                <a:lnTo>
                  <a:pt x="1696" y="767"/>
                </a:lnTo>
                <a:lnTo>
                  <a:pt x="1717" y="783"/>
                </a:lnTo>
                <a:lnTo>
                  <a:pt x="1737" y="798"/>
                </a:lnTo>
                <a:lnTo>
                  <a:pt x="1759" y="813"/>
                </a:lnTo>
                <a:lnTo>
                  <a:pt x="1780" y="828"/>
                </a:lnTo>
                <a:lnTo>
                  <a:pt x="1791" y="834"/>
                </a:lnTo>
                <a:lnTo>
                  <a:pt x="1802" y="841"/>
                </a:lnTo>
                <a:lnTo>
                  <a:pt x="1825" y="854"/>
                </a:lnTo>
                <a:lnTo>
                  <a:pt x="1848" y="866"/>
                </a:lnTo>
                <a:lnTo>
                  <a:pt x="1872" y="878"/>
                </a:lnTo>
                <a:lnTo>
                  <a:pt x="1895" y="888"/>
                </a:lnTo>
                <a:lnTo>
                  <a:pt x="1920" y="898"/>
                </a:lnTo>
                <a:lnTo>
                  <a:pt x="1944" y="907"/>
                </a:lnTo>
                <a:lnTo>
                  <a:pt x="1957" y="912"/>
                </a:lnTo>
                <a:lnTo>
                  <a:pt x="1969" y="916"/>
                </a:lnTo>
                <a:lnTo>
                  <a:pt x="1994" y="923"/>
                </a:lnTo>
                <a:lnTo>
                  <a:pt x="2020" y="930"/>
                </a:lnTo>
                <a:lnTo>
                  <a:pt x="2046" y="936"/>
                </a:lnTo>
                <a:lnTo>
                  <a:pt x="2072" y="941"/>
                </a:lnTo>
                <a:lnTo>
                  <a:pt x="2086" y="943"/>
                </a:lnTo>
                <a:lnTo>
                  <a:pt x="2099" y="945"/>
                </a:lnTo>
                <a:lnTo>
                  <a:pt x="2126" y="948"/>
                </a:lnTo>
                <a:lnTo>
                  <a:pt x="2153" y="950"/>
                </a:lnTo>
                <a:lnTo>
                  <a:pt x="2181" y="952"/>
                </a:lnTo>
                <a:lnTo>
                  <a:pt x="2209" y="952"/>
                </a:lnTo>
                <a:lnTo>
                  <a:pt x="2236" y="952"/>
                </a:lnTo>
                <a:lnTo>
                  <a:pt x="2250" y="951"/>
                </a:lnTo>
                <a:lnTo>
                  <a:pt x="2264" y="950"/>
                </a:lnTo>
                <a:lnTo>
                  <a:pt x="2291" y="948"/>
                </a:lnTo>
                <a:lnTo>
                  <a:pt x="2317" y="945"/>
                </a:lnTo>
                <a:lnTo>
                  <a:pt x="2344" y="941"/>
                </a:lnTo>
                <a:lnTo>
                  <a:pt x="2370" y="936"/>
                </a:lnTo>
                <a:lnTo>
                  <a:pt x="2396" y="930"/>
                </a:lnTo>
                <a:lnTo>
                  <a:pt x="2422" y="923"/>
                </a:lnTo>
                <a:lnTo>
                  <a:pt x="2434" y="920"/>
                </a:lnTo>
                <a:lnTo>
                  <a:pt x="2447" y="916"/>
                </a:lnTo>
                <a:lnTo>
                  <a:pt x="2472" y="907"/>
                </a:lnTo>
                <a:lnTo>
                  <a:pt x="2496" y="898"/>
                </a:lnTo>
                <a:lnTo>
                  <a:pt x="2521" y="889"/>
                </a:lnTo>
                <a:lnTo>
                  <a:pt x="2544" y="878"/>
                </a:lnTo>
                <a:lnTo>
                  <a:pt x="2568" y="867"/>
                </a:lnTo>
                <a:lnTo>
                  <a:pt x="2591" y="854"/>
                </a:lnTo>
                <a:lnTo>
                  <a:pt x="2613" y="842"/>
                </a:lnTo>
                <a:lnTo>
                  <a:pt x="2635" y="828"/>
                </a:lnTo>
                <a:lnTo>
                  <a:pt x="2657" y="814"/>
                </a:lnTo>
                <a:lnTo>
                  <a:pt x="2668" y="807"/>
                </a:lnTo>
                <a:lnTo>
                  <a:pt x="2678" y="799"/>
                </a:lnTo>
                <a:lnTo>
                  <a:pt x="2699" y="784"/>
                </a:lnTo>
                <a:lnTo>
                  <a:pt x="2719" y="767"/>
                </a:lnTo>
                <a:lnTo>
                  <a:pt x="2739" y="751"/>
                </a:lnTo>
                <a:lnTo>
                  <a:pt x="2758" y="733"/>
                </a:lnTo>
                <a:lnTo>
                  <a:pt x="2777" y="715"/>
                </a:lnTo>
                <a:lnTo>
                  <a:pt x="2795" y="697"/>
                </a:lnTo>
                <a:lnTo>
                  <a:pt x="2812" y="677"/>
                </a:lnTo>
                <a:lnTo>
                  <a:pt x="2829" y="658"/>
                </a:lnTo>
                <a:lnTo>
                  <a:pt x="2845" y="637"/>
                </a:lnTo>
                <a:lnTo>
                  <a:pt x="2861" y="617"/>
                </a:lnTo>
                <a:lnTo>
                  <a:pt x="2869" y="606"/>
                </a:lnTo>
                <a:lnTo>
                  <a:pt x="2876" y="595"/>
                </a:lnTo>
                <a:lnTo>
                  <a:pt x="2890" y="574"/>
                </a:lnTo>
                <a:lnTo>
                  <a:pt x="2904" y="551"/>
                </a:lnTo>
                <a:lnTo>
                  <a:pt x="2918" y="574"/>
                </a:lnTo>
                <a:lnTo>
                  <a:pt x="2932" y="595"/>
                </a:lnTo>
                <a:lnTo>
                  <a:pt x="2947" y="617"/>
                </a:lnTo>
                <a:lnTo>
                  <a:pt x="2955" y="627"/>
                </a:lnTo>
                <a:lnTo>
                  <a:pt x="2963" y="637"/>
                </a:lnTo>
                <a:lnTo>
                  <a:pt x="2979" y="658"/>
                </a:lnTo>
                <a:lnTo>
                  <a:pt x="2996" y="677"/>
                </a:lnTo>
                <a:lnTo>
                  <a:pt x="3014" y="697"/>
                </a:lnTo>
                <a:lnTo>
                  <a:pt x="3032" y="715"/>
                </a:lnTo>
                <a:lnTo>
                  <a:pt x="3050" y="733"/>
                </a:lnTo>
                <a:lnTo>
                  <a:pt x="3069" y="751"/>
                </a:lnTo>
                <a:lnTo>
                  <a:pt x="3089" y="767"/>
                </a:lnTo>
                <a:lnTo>
                  <a:pt x="3109" y="784"/>
                </a:lnTo>
                <a:lnTo>
                  <a:pt x="3130" y="799"/>
                </a:lnTo>
                <a:lnTo>
                  <a:pt x="3151" y="814"/>
                </a:lnTo>
                <a:lnTo>
                  <a:pt x="3173" y="828"/>
                </a:lnTo>
                <a:lnTo>
                  <a:pt x="3195" y="842"/>
                </a:lnTo>
                <a:lnTo>
                  <a:pt x="3217" y="854"/>
                </a:lnTo>
                <a:lnTo>
                  <a:pt x="3229" y="861"/>
                </a:lnTo>
                <a:lnTo>
                  <a:pt x="3240" y="867"/>
                </a:lnTo>
                <a:lnTo>
                  <a:pt x="3252" y="872"/>
                </a:lnTo>
                <a:lnTo>
                  <a:pt x="3264" y="878"/>
                </a:lnTo>
                <a:lnTo>
                  <a:pt x="3276" y="883"/>
                </a:lnTo>
                <a:lnTo>
                  <a:pt x="3288" y="889"/>
                </a:lnTo>
                <a:lnTo>
                  <a:pt x="3300" y="894"/>
                </a:lnTo>
                <a:lnTo>
                  <a:pt x="3312" y="898"/>
                </a:lnTo>
                <a:lnTo>
                  <a:pt x="3336" y="907"/>
                </a:lnTo>
                <a:lnTo>
                  <a:pt x="3349" y="912"/>
                </a:lnTo>
                <a:lnTo>
                  <a:pt x="3361" y="916"/>
                </a:lnTo>
                <a:lnTo>
                  <a:pt x="3374" y="920"/>
                </a:lnTo>
                <a:lnTo>
                  <a:pt x="3387" y="923"/>
                </a:lnTo>
                <a:lnTo>
                  <a:pt x="3412" y="930"/>
                </a:lnTo>
                <a:lnTo>
                  <a:pt x="3438" y="936"/>
                </a:lnTo>
                <a:lnTo>
                  <a:pt x="3464" y="941"/>
                </a:lnTo>
                <a:lnTo>
                  <a:pt x="3491" y="945"/>
                </a:lnTo>
                <a:lnTo>
                  <a:pt x="3518" y="948"/>
                </a:lnTo>
                <a:lnTo>
                  <a:pt x="3545" y="950"/>
                </a:lnTo>
                <a:lnTo>
                  <a:pt x="3572" y="952"/>
                </a:lnTo>
                <a:lnTo>
                  <a:pt x="3600" y="952"/>
                </a:lnTo>
                <a:lnTo>
                  <a:pt x="3628" y="952"/>
                </a:lnTo>
                <a:lnTo>
                  <a:pt x="3642" y="951"/>
                </a:lnTo>
                <a:lnTo>
                  <a:pt x="3655" y="950"/>
                </a:lnTo>
                <a:lnTo>
                  <a:pt x="3682" y="948"/>
                </a:lnTo>
                <a:lnTo>
                  <a:pt x="3709" y="945"/>
                </a:lnTo>
                <a:lnTo>
                  <a:pt x="3736" y="941"/>
                </a:lnTo>
                <a:lnTo>
                  <a:pt x="3762" y="936"/>
                </a:lnTo>
                <a:lnTo>
                  <a:pt x="3788" y="930"/>
                </a:lnTo>
                <a:lnTo>
                  <a:pt x="3814" y="923"/>
                </a:lnTo>
                <a:lnTo>
                  <a:pt x="3826" y="920"/>
                </a:lnTo>
                <a:lnTo>
                  <a:pt x="3839" y="916"/>
                </a:lnTo>
                <a:lnTo>
                  <a:pt x="3864" y="907"/>
                </a:lnTo>
                <a:lnTo>
                  <a:pt x="3888" y="898"/>
                </a:lnTo>
                <a:lnTo>
                  <a:pt x="3913" y="888"/>
                </a:lnTo>
                <a:lnTo>
                  <a:pt x="3936" y="878"/>
                </a:lnTo>
                <a:lnTo>
                  <a:pt x="3960" y="866"/>
                </a:lnTo>
                <a:lnTo>
                  <a:pt x="3983" y="854"/>
                </a:lnTo>
                <a:lnTo>
                  <a:pt x="4005" y="841"/>
                </a:lnTo>
                <a:lnTo>
                  <a:pt x="4028" y="828"/>
                </a:lnTo>
                <a:lnTo>
                  <a:pt x="4049" y="814"/>
                </a:lnTo>
                <a:lnTo>
                  <a:pt x="4060" y="806"/>
                </a:lnTo>
                <a:lnTo>
                  <a:pt x="4070" y="799"/>
                </a:lnTo>
                <a:lnTo>
                  <a:pt x="4091" y="783"/>
                </a:lnTo>
                <a:lnTo>
                  <a:pt x="4111" y="767"/>
                </a:lnTo>
                <a:lnTo>
                  <a:pt x="4131" y="750"/>
                </a:lnTo>
                <a:lnTo>
                  <a:pt x="4150" y="733"/>
                </a:lnTo>
                <a:lnTo>
                  <a:pt x="4169" y="715"/>
                </a:lnTo>
                <a:lnTo>
                  <a:pt x="4178" y="705"/>
                </a:lnTo>
                <a:lnTo>
                  <a:pt x="4187" y="696"/>
                </a:lnTo>
                <a:lnTo>
                  <a:pt x="4204" y="677"/>
                </a:lnTo>
                <a:lnTo>
                  <a:pt x="4221" y="657"/>
                </a:lnTo>
                <a:lnTo>
                  <a:pt x="4238" y="637"/>
                </a:lnTo>
                <a:lnTo>
                  <a:pt x="4253" y="616"/>
                </a:lnTo>
                <a:lnTo>
                  <a:pt x="4268" y="595"/>
                </a:lnTo>
                <a:lnTo>
                  <a:pt x="4283" y="573"/>
                </a:lnTo>
                <a:lnTo>
                  <a:pt x="4296" y="550"/>
                </a:lnTo>
                <a:lnTo>
                  <a:pt x="4310" y="573"/>
                </a:lnTo>
                <a:lnTo>
                  <a:pt x="4324" y="595"/>
                </a:lnTo>
                <a:lnTo>
                  <a:pt x="4339" y="616"/>
                </a:lnTo>
                <a:lnTo>
                  <a:pt x="4347" y="626"/>
                </a:lnTo>
                <a:lnTo>
                  <a:pt x="4355" y="637"/>
                </a:lnTo>
                <a:lnTo>
                  <a:pt x="4371" y="657"/>
                </a:lnTo>
                <a:lnTo>
                  <a:pt x="4388" y="677"/>
                </a:lnTo>
                <a:lnTo>
                  <a:pt x="4406" y="696"/>
                </a:lnTo>
                <a:lnTo>
                  <a:pt x="4424" y="715"/>
                </a:lnTo>
                <a:lnTo>
                  <a:pt x="4442" y="733"/>
                </a:lnTo>
                <a:lnTo>
                  <a:pt x="4462" y="750"/>
                </a:lnTo>
                <a:lnTo>
                  <a:pt x="4481" y="767"/>
                </a:lnTo>
                <a:lnTo>
                  <a:pt x="4501" y="783"/>
                </a:lnTo>
                <a:lnTo>
                  <a:pt x="4522" y="799"/>
                </a:lnTo>
                <a:lnTo>
                  <a:pt x="4543" y="814"/>
                </a:lnTo>
                <a:lnTo>
                  <a:pt x="4565" y="828"/>
                </a:lnTo>
                <a:lnTo>
                  <a:pt x="4576" y="835"/>
                </a:lnTo>
                <a:lnTo>
                  <a:pt x="4587" y="841"/>
                </a:lnTo>
                <a:lnTo>
                  <a:pt x="4610" y="854"/>
                </a:lnTo>
                <a:lnTo>
                  <a:pt x="4621" y="860"/>
                </a:lnTo>
                <a:lnTo>
                  <a:pt x="4633" y="866"/>
                </a:lnTo>
                <a:lnTo>
                  <a:pt x="4656" y="878"/>
                </a:lnTo>
                <a:lnTo>
                  <a:pt x="4680" y="888"/>
                </a:lnTo>
                <a:lnTo>
                  <a:pt x="4704" y="898"/>
                </a:lnTo>
                <a:lnTo>
                  <a:pt x="4729" y="907"/>
                </a:lnTo>
                <a:lnTo>
                  <a:pt x="4741" y="912"/>
                </a:lnTo>
                <a:lnTo>
                  <a:pt x="4754" y="916"/>
                </a:lnTo>
                <a:lnTo>
                  <a:pt x="4779" y="923"/>
                </a:lnTo>
                <a:lnTo>
                  <a:pt x="4805" y="930"/>
                </a:lnTo>
                <a:lnTo>
                  <a:pt x="4831" y="936"/>
                </a:lnTo>
                <a:lnTo>
                  <a:pt x="4857" y="941"/>
                </a:lnTo>
                <a:lnTo>
                  <a:pt x="4870" y="943"/>
                </a:lnTo>
                <a:lnTo>
                  <a:pt x="4883" y="945"/>
                </a:lnTo>
                <a:lnTo>
                  <a:pt x="4910" y="948"/>
                </a:lnTo>
                <a:lnTo>
                  <a:pt x="4937" y="950"/>
                </a:lnTo>
                <a:lnTo>
                  <a:pt x="4965" y="952"/>
                </a:lnTo>
                <a:lnTo>
                  <a:pt x="4992" y="952"/>
                </a:lnTo>
                <a:lnTo>
                  <a:pt x="5020" y="952"/>
                </a:lnTo>
                <a:lnTo>
                  <a:pt x="5033" y="951"/>
                </a:lnTo>
                <a:lnTo>
                  <a:pt x="5048" y="950"/>
                </a:lnTo>
                <a:lnTo>
                  <a:pt x="5075" y="948"/>
                </a:lnTo>
                <a:lnTo>
                  <a:pt x="5102" y="945"/>
                </a:lnTo>
                <a:lnTo>
                  <a:pt x="5128" y="941"/>
                </a:lnTo>
                <a:lnTo>
                  <a:pt x="5155" y="936"/>
                </a:lnTo>
                <a:lnTo>
                  <a:pt x="5181" y="930"/>
                </a:lnTo>
                <a:lnTo>
                  <a:pt x="5193" y="927"/>
                </a:lnTo>
                <a:lnTo>
                  <a:pt x="5206" y="923"/>
                </a:lnTo>
                <a:lnTo>
                  <a:pt x="5219" y="920"/>
                </a:lnTo>
                <a:lnTo>
                  <a:pt x="5232" y="916"/>
                </a:lnTo>
                <a:lnTo>
                  <a:pt x="5256" y="907"/>
                </a:lnTo>
                <a:lnTo>
                  <a:pt x="5281" y="898"/>
                </a:lnTo>
                <a:lnTo>
                  <a:pt x="5305" y="888"/>
                </a:lnTo>
                <a:lnTo>
                  <a:pt x="5329" y="878"/>
                </a:lnTo>
                <a:lnTo>
                  <a:pt x="5353" y="866"/>
                </a:lnTo>
                <a:lnTo>
                  <a:pt x="5376" y="854"/>
                </a:lnTo>
                <a:lnTo>
                  <a:pt x="5398" y="841"/>
                </a:lnTo>
                <a:lnTo>
                  <a:pt x="5420" y="828"/>
                </a:lnTo>
                <a:lnTo>
                  <a:pt x="5442" y="814"/>
                </a:lnTo>
                <a:lnTo>
                  <a:pt x="5453" y="806"/>
                </a:lnTo>
                <a:lnTo>
                  <a:pt x="5463" y="799"/>
                </a:lnTo>
                <a:lnTo>
                  <a:pt x="5484" y="783"/>
                </a:lnTo>
                <a:lnTo>
                  <a:pt x="5504" y="767"/>
                </a:lnTo>
                <a:lnTo>
                  <a:pt x="5524" y="750"/>
                </a:lnTo>
                <a:lnTo>
                  <a:pt x="5543" y="733"/>
                </a:lnTo>
                <a:lnTo>
                  <a:pt x="5561" y="715"/>
                </a:lnTo>
                <a:lnTo>
                  <a:pt x="5571" y="705"/>
                </a:lnTo>
                <a:lnTo>
                  <a:pt x="5579" y="696"/>
                </a:lnTo>
                <a:lnTo>
                  <a:pt x="5597" y="677"/>
                </a:lnTo>
                <a:lnTo>
                  <a:pt x="5614" y="657"/>
                </a:lnTo>
                <a:lnTo>
                  <a:pt x="5630" y="637"/>
                </a:lnTo>
                <a:lnTo>
                  <a:pt x="5646" y="616"/>
                </a:lnTo>
                <a:lnTo>
                  <a:pt x="5661" y="595"/>
                </a:lnTo>
                <a:lnTo>
                  <a:pt x="5675" y="573"/>
                </a:lnTo>
                <a:lnTo>
                  <a:pt x="5689" y="551"/>
                </a:lnTo>
                <a:lnTo>
                  <a:pt x="5703" y="573"/>
                </a:lnTo>
                <a:lnTo>
                  <a:pt x="5717" y="595"/>
                </a:lnTo>
                <a:lnTo>
                  <a:pt x="5732" y="616"/>
                </a:lnTo>
                <a:lnTo>
                  <a:pt x="5740" y="626"/>
                </a:lnTo>
                <a:lnTo>
                  <a:pt x="5748" y="637"/>
                </a:lnTo>
                <a:lnTo>
                  <a:pt x="5764" y="657"/>
                </a:lnTo>
                <a:lnTo>
                  <a:pt x="5781" y="677"/>
                </a:lnTo>
                <a:lnTo>
                  <a:pt x="5798" y="696"/>
                </a:lnTo>
                <a:lnTo>
                  <a:pt x="5816" y="715"/>
                </a:lnTo>
                <a:lnTo>
                  <a:pt x="5835" y="733"/>
                </a:lnTo>
                <a:lnTo>
                  <a:pt x="5854" y="750"/>
                </a:lnTo>
                <a:lnTo>
                  <a:pt x="5874" y="767"/>
                </a:lnTo>
                <a:lnTo>
                  <a:pt x="5894" y="783"/>
                </a:lnTo>
                <a:lnTo>
                  <a:pt x="5915" y="799"/>
                </a:lnTo>
                <a:lnTo>
                  <a:pt x="5936" y="814"/>
                </a:lnTo>
                <a:lnTo>
                  <a:pt x="5958" y="828"/>
                </a:lnTo>
                <a:lnTo>
                  <a:pt x="5969" y="835"/>
                </a:lnTo>
                <a:lnTo>
                  <a:pt x="5980" y="841"/>
                </a:lnTo>
                <a:lnTo>
                  <a:pt x="6002" y="854"/>
                </a:lnTo>
                <a:lnTo>
                  <a:pt x="6014" y="860"/>
                </a:lnTo>
                <a:lnTo>
                  <a:pt x="6025" y="866"/>
                </a:lnTo>
                <a:lnTo>
                  <a:pt x="6049" y="878"/>
                </a:lnTo>
                <a:lnTo>
                  <a:pt x="6073" y="888"/>
                </a:lnTo>
                <a:lnTo>
                  <a:pt x="6085" y="893"/>
                </a:lnTo>
                <a:lnTo>
                  <a:pt x="6097" y="898"/>
                </a:lnTo>
                <a:lnTo>
                  <a:pt x="6121" y="907"/>
                </a:lnTo>
                <a:lnTo>
                  <a:pt x="6134" y="912"/>
                </a:lnTo>
                <a:lnTo>
                  <a:pt x="6146" y="916"/>
                </a:lnTo>
                <a:lnTo>
                  <a:pt x="6159" y="920"/>
                </a:lnTo>
                <a:lnTo>
                  <a:pt x="6172" y="923"/>
                </a:lnTo>
                <a:lnTo>
                  <a:pt x="6197" y="930"/>
                </a:lnTo>
                <a:lnTo>
                  <a:pt x="6223" y="936"/>
                </a:lnTo>
                <a:lnTo>
                  <a:pt x="6249" y="941"/>
                </a:lnTo>
                <a:lnTo>
                  <a:pt x="6263" y="943"/>
                </a:lnTo>
                <a:lnTo>
                  <a:pt x="6276" y="945"/>
                </a:lnTo>
                <a:lnTo>
                  <a:pt x="6303" y="948"/>
                </a:lnTo>
                <a:lnTo>
                  <a:pt x="6330" y="950"/>
                </a:lnTo>
                <a:lnTo>
                  <a:pt x="6357" y="952"/>
                </a:lnTo>
                <a:lnTo>
                  <a:pt x="6385" y="952"/>
                </a:lnTo>
                <a:lnTo>
                  <a:pt x="6406" y="952"/>
                </a:lnTo>
                <a:lnTo>
                  <a:pt x="6427" y="951"/>
                </a:lnTo>
                <a:lnTo>
                  <a:pt x="6447" y="950"/>
                </a:lnTo>
                <a:lnTo>
                  <a:pt x="6468" y="948"/>
                </a:lnTo>
                <a:lnTo>
                  <a:pt x="6489" y="945"/>
                </a:lnTo>
                <a:lnTo>
                  <a:pt x="6510" y="943"/>
                </a:lnTo>
                <a:lnTo>
                  <a:pt x="6530" y="939"/>
                </a:lnTo>
                <a:lnTo>
                  <a:pt x="6550" y="935"/>
                </a:lnTo>
                <a:lnTo>
                  <a:pt x="6569" y="931"/>
                </a:lnTo>
                <a:lnTo>
                  <a:pt x="6589" y="926"/>
                </a:lnTo>
                <a:lnTo>
                  <a:pt x="6608" y="921"/>
                </a:lnTo>
                <a:lnTo>
                  <a:pt x="6628" y="915"/>
                </a:lnTo>
                <a:lnTo>
                  <a:pt x="6647" y="908"/>
                </a:lnTo>
                <a:lnTo>
                  <a:pt x="6665" y="902"/>
                </a:lnTo>
                <a:lnTo>
                  <a:pt x="6684" y="894"/>
                </a:lnTo>
                <a:lnTo>
                  <a:pt x="6702" y="887"/>
                </a:lnTo>
                <a:lnTo>
                  <a:pt x="6720" y="879"/>
                </a:lnTo>
                <a:lnTo>
                  <a:pt x="6738" y="870"/>
                </a:lnTo>
                <a:lnTo>
                  <a:pt x="6756" y="861"/>
                </a:lnTo>
                <a:lnTo>
                  <a:pt x="6773" y="852"/>
                </a:lnTo>
                <a:lnTo>
                  <a:pt x="6791" y="842"/>
                </a:lnTo>
                <a:lnTo>
                  <a:pt x="6808" y="832"/>
                </a:lnTo>
                <a:lnTo>
                  <a:pt x="6841" y="810"/>
                </a:lnTo>
                <a:lnTo>
                  <a:pt x="6857" y="799"/>
                </a:lnTo>
                <a:lnTo>
                  <a:pt x="6872" y="787"/>
                </a:lnTo>
                <a:lnTo>
                  <a:pt x="6888" y="775"/>
                </a:lnTo>
                <a:lnTo>
                  <a:pt x="6903" y="762"/>
                </a:lnTo>
                <a:lnTo>
                  <a:pt x="6918" y="749"/>
                </a:lnTo>
                <a:lnTo>
                  <a:pt x="6933" y="736"/>
                </a:lnTo>
                <a:lnTo>
                  <a:pt x="6947" y="723"/>
                </a:lnTo>
                <a:lnTo>
                  <a:pt x="6961" y="709"/>
                </a:lnTo>
                <a:lnTo>
                  <a:pt x="6975" y="694"/>
                </a:lnTo>
                <a:lnTo>
                  <a:pt x="6988" y="680"/>
                </a:lnTo>
                <a:lnTo>
                  <a:pt x="7001" y="665"/>
                </a:lnTo>
                <a:lnTo>
                  <a:pt x="7014" y="650"/>
                </a:lnTo>
                <a:lnTo>
                  <a:pt x="7026" y="634"/>
                </a:lnTo>
                <a:lnTo>
                  <a:pt x="7038" y="618"/>
                </a:lnTo>
                <a:lnTo>
                  <a:pt x="7049" y="602"/>
                </a:lnTo>
                <a:lnTo>
                  <a:pt x="7061" y="586"/>
                </a:lnTo>
                <a:lnTo>
                  <a:pt x="7071" y="569"/>
                </a:lnTo>
                <a:lnTo>
                  <a:pt x="7082" y="552"/>
                </a:lnTo>
                <a:lnTo>
                  <a:pt x="7092" y="535"/>
                </a:lnTo>
                <a:lnTo>
                  <a:pt x="7101" y="517"/>
                </a:lnTo>
                <a:lnTo>
                  <a:pt x="7111" y="499"/>
                </a:lnTo>
                <a:lnTo>
                  <a:pt x="7119" y="481"/>
                </a:lnTo>
                <a:lnTo>
                  <a:pt x="7128" y="462"/>
                </a:lnTo>
                <a:lnTo>
                  <a:pt x="7136" y="444"/>
                </a:lnTo>
                <a:lnTo>
                  <a:pt x="7143" y="425"/>
                </a:lnTo>
                <a:lnTo>
                  <a:pt x="7150" y="406"/>
                </a:lnTo>
                <a:lnTo>
                  <a:pt x="7157" y="387"/>
                </a:lnTo>
                <a:lnTo>
                  <a:pt x="7163" y="367"/>
                </a:lnTo>
                <a:lnTo>
                  <a:pt x="7169" y="348"/>
                </a:lnTo>
                <a:lnTo>
                  <a:pt x="7174" y="328"/>
                </a:lnTo>
                <a:lnTo>
                  <a:pt x="7179" y="308"/>
                </a:lnTo>
                <a:lnTo>
                  <a:pt x="7183" y="288"/>
                </a:lnTo>
                <a:lnTo>
                  <a:pt x="7187" y="268"/>
                </a:lnTo>
                <a:lnTo>
                  <a:pt x="7190" y="247"/>
                </a:lnTo>
                <a:lnTo>
                  <a:pt x="7193" y="226"/>
                </a:lnTo>
                <a:lnTo>
                  <a:pt x="7196" y="206"/>
                </a:lnTo>
                <a:lnTo>
                  <a:pt x="7197" y="185"/>
                </a:lnTo>
                <a:lnTo>
                  <a:pt x="7199" y="164"/>
                </a:lnTo>
                <a:lnTo>
                  <a:pt x="7200" y="142"/>
                </a:lnTo>
                <a:lnTo>
                  <a:pt x="7200" y="121"/>
                </a:lnTo>
                <a:close/>
              </a:path>
            </a:pathLst>
          </a:custGeom>
          <a:solidFill>
            <a:srgbClr val="000A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662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16724" y="2002631"/>
            <a:ext cx="4530725" cy="2852737"/>
          </a:xfrm>
        </p:spPr>
        <p:txBody>
          <a:bodyPr anchor="t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en-US"/>
              <a:t>Click to add Quote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6"/>
          <p:cNvSpPr>
            <a:spLocks noEditPoints="1"/>
          </p:cNvSpPr>
          <p:nvPr userDrawn="1"/>
        </p:nvSpPr>
        <p:spPr bwMode="auto">
          <a:xfrm>
            <a:off x="6816725" y="692620"/>
            <a:ext cx="646113" cy="506413"/>
          </a:xfrm>
          <a:custGeom>
            <a:avLst/>
            <a:gdLst>
              <a:gd name="T0" fmla="*/ 3332 w 4887"/>
              <a:gd name="T1" fmla="*/ 2817 h 3825"/>
              <a:gd name="T2" fmla="*/ 2984 w 4887"/>
              <a:gd name="T3" fmla="*/ 3046 h 3825"/>
              <a:gd name="T4" fmla="*/ 2862 w 4887"/>
              <a:gd name="T5" fmla="*/ 3207 h 3825"/>
              <a:gd name="T6" fmla="*/ 2826 w 4887"/>
              <a:gd name="T7" fmla="*/ 3421 h 3825"/>
              <a:gd name="T8" fmla="*/ 2894 w 4887"/>
              <a:gd name="T9" fmla="*/ 3640 h 3825"/>
              <a:gd name="T10" fmla="*/ 3088 w 4887"/>
              <a:gd name="T11" fmla="*/ 3795 h 3825"/>
              <a:gd name="T12" fmla="*/ 3352 w 4887"/>
              <a:gd name="T13" fmla="*/ 3820 h 3825"/>
              <a:gd name="T14" fmla="*/ 3650 w 4887"/>
              <a:gd name="T15" fmla="*/ 3723 h 3825"/>
              <a:gd name="T16" fmla="*/ 3974 w 4887"/>
              <a:gd name="T17" fmla="*/ 3503 h 3825"/>
              <a:gd name="T18" fmla="*/ 4267 w 4887"/>
              <a:gd name="T19" fmla="*/ 3205 h 3825"/>
              <a:gd name="T20" fmla="*/ 4538 w 4887"/>
              <a:gd name="T21" fmla="*/ 2801 h 3825"/>
              <a:gd name="T22" fmla="*/ 4751 w 4887"/>
              <a:gd name="T23" fmla="*/ 2321 h 3825"/>
              <a:gd name="T24" fmla="*/ 4867 w 4887"/>
              <a:gd name="T25" fmla="*/ 1802 h 3825"/>
              <a:gd name="T26" fmla="*/ 4883 w 4887"/>
              <a:gd name="T27" fmla="*/ 1279 h 3825"/>
              <a:gd name="T28" fmla="*/ 4813 w 4887"/>
              <a:gd name="T29" fmla="*/ 832 h 3825"/>
              <a:gd name="T30" fmla="*/ 4642 w 4887"/>
              <a:gd name="T31" fmla="*/ 450 h 3825"/>
              <a:gd name="T32" fmla="*/ 4384 w 4887"/>
              <a:gd name="T33" fmla="*/ 178 h 3825"/>
              <a:gd name="T34" fmla="*/ 4090 w 4887"/>
              <a:gd name="T35" fmla="*/ 37 h 3825"/>
              <a:gd name="T36" fmla="*/ 3754 w 4887"/>
              <a:gd name="T37" fmla="*/ 1 h 3825"/>
              <a:gd name="T38" fmla="*/ 3439 w 4887"/>
              <a:gd name="T39" fmla="*/ 61 h 3825"/>
              <a:gd name="T40" fmla="*/ 3168 w 4887"/>
              <a:gd name="T41" fmla="*/ 212 h 3825"/>
              <a:gd name="T42" fmla="*/ 2951 w 4887"/>
              <a:gd name="T43" fmla="*/ 443 h 3825"/>
              <a:gd name="T44" fmla="*/ 2829 w 4887"/>
              <a:gd name="T45" fmla="*/ 717 h 3825"/>
              <a:gd name="T46" fmla="*/ 2803 w 4887"/>
              <a:gd name="T47" fmla="*/ 1031 h 3825"/>
              <a:gd name="T48" fmla="*/ 2874 w 4887"/>
              <a:gd name="T49" fmla="*/ 1329 h 3825"/>
              <a:gd name="T50" fmla="*/ 3043 w 4887"/>
              <a:gd name="T51" fmla="*/ 1589 h 3825"/>
              <a:gd name="T52" fmla="*/ 3287 w 4887"/>
              <a:gd name="T53" fmla="*/ 1796 h 3825"/>
              <a:gd name="T54" fmla="*/ 3556 w 4887"/>
              <a:gd name="T55" fmla="*/ 1909 h 3825"/>
              <a:gd name="T56" fmla="*/ 3822 w 4887"/>
              <a:gd name="T57" fmla="*/ 2025 h 3825"/>
              <a:gd name="T58" fmla="*/ 3747 w 4887"/>
              <a:gd name="T59" fmla="*/ 2331 h 3825"/>
              <a:gd name="T60" fmla="*/ 765 w 4887"/>
              <a:gd name="T61" fmla="*/ 2602 h 3825"/>
              <a:gd name="T62" fmla="*/ 407 w 4887"/>
              <a:gd name="T63" fmla="*/ 2902 h 3825"/>
              <a:gd name="T64" fmla="*/ 138 w 4887"/>
              <a:gd name="T65" fmla="*/ 3088 h 3825"/>
              <a:gd name="T66" fmla="*/ 42 w 4887"/>
              <a:gd name="T67" fmla="*/ 3264 h 3825"/>
              <a:gd name="T68" fmla="*/ 38 w 4887"/>
              <a:gd name="T69" fmla="*/ 3505 h 3825"/>
              <a:gd name="T70" fmla="*/ 165 w 4887"/>
              <a:gd name="T71" fmla="*/ 3716 h 3825"/>
              <a:gd name="T72" fmla="*/ 377 w 4887"/>
              <a:gd name="T73" fmla="*/ 3817 h 3825"/>
              <a:gd name="T74" fmla="*/ 631 w 4887"/>
              <a:gd name="T75" fmla="*/ 3804 h 3825"/>
              <a:gd name="T76" fmla="*/ 935 w 4887"/>
              <a:gd name="T77" fmla="*/ 3671 h 3825"/>
              <a:gd name="T78" fmla="*/ 1285 w 4887"/>
              <a:gd name="T79" fmla="*/ 3393 h 3825"/>
              <a:gd name="T80" fmla="*/ 1601 w 4887"/>
              <a:gd name="T81" fmla="*/ 3005 h 3825"/>
              <a:gd name="T82" fmla="*/ 1879 w 4887"/>
              <a:gd name="T83" fmla="*/ 2485 h 3825"/>
              <a:gd name="T84" fmla="*/ 2023 w 4887"/>
              <a:gd name="T85" fmla="*/ 2017 h 3825"/>
              <a:gd name="T86" fmla="*/ 2080 w 4887"/>
              <a:gd name="T87" fmla="*/ 1525 h 3825"/>
              <a:gd name="T88" fmla="*/ 2052 w 4887"/>
              <a:gd name="T89" fmla="*/ 1050 h 3825"/>
              <a:gd name="T90" fmla="*/ 1938 w 4887"/>
              <a:gd name="T91" fmla="*/ 651 h 3825"/>
              <a:gd name="T92" fmla="*/ 1720 w 4887"/>
              <a:gd name="T93" fmla="*/ 314 h 3825"/>
              <a:gd name="T94" fmla="*/ 1433 w 4887"/>
              <a:gd name="T95" fmla="*/ 96 h 3825"/>
              <a:gd name="T96" fmla="*/ 1087 w 4887"/>
              <a:gd name="T97" fmla="*/ 3 h 3825"/>
              <a:gd name="T98" fmla="*/ 750 w 4887"/>
              <a:gd name="T99" fmla="*/ 26 h 3825"/>
              <a:gd name="T100" fmla="*/ 443 w 4887"/>
              <a:gd name="T101" fmla="*/ 154 h 3825"/>
              <a:gd name="T102" fmla="*/ 206 w 4887"/>
              <a:gd name="T103" fmla="*/ 363 h 3825"/>
              <a:gd name="T104" fmla="*/ 48 w 4887"/>
              <a:gd name="T105" fmla="*/ 647 h 3825"/>
              <a:gd name="T106" fmla="*/ 0 w 4887"/>
              <a:gd name="T107" fmla="*/ 956 h 3825"/>
              <a:gd name="T108" fmla="*/ 48 w 4887"/>
              <a:gd name="T109" fmla="*/ 1260 h 3825"/>
              <a:gd name="T110" fmla="*/ 177 w 4887"/>
              <a:gd name="T111" fmla="*/ 1509 h 3825"/>
              <a:gd name="T112" fmla="*/ 401 w 4887"/>
              <a:gd name="T113" fmla="*/ 1740 h 3825"/>
              <a:gd name="T114" fmla="*/ 698 w 4887"/>
              <a:gd name="T115" fmla="*/ 1897 h 3825"/>
              <a:gd name="T116" fmla="*/ 1028 w 4887"/>
              <a:gd name="T117" fmla="*/ 1978 h 3825"/>
              <a:gd name="T118" fmla="*/ 950 w 4887"/>
              <a:gd name="T119" fmla="*/ 2310 h 3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87" h="3825">
                <a:moveTo>
                  <a:pt x="3627" y="2540"/>
                </a:moveTo>
                <a:lnTo>
                  <a:pt x="3615" y="2554"/>
                </a:lnTo>
                <a:lnTo>
                  <a:pt x="3605" y="2569"/>
                </a:lnTo>
                <a:lnTo>
                  <a:pt x="3580" y="2596"/>
                </a:lnTo>
                <a:lnTo>
                  <a:pt x="3567" y="2610"/>
                </a:lnTo>
                <a:lnTo>
                  <a:pt x="3554" y="2624"/>
                </a:lnTo>
                <a:lnTo>
                  <a:pt x="3527" y="2653"/>
                </a:lnTo>
                <a:lnTo>
                  <a:pt x="3498" y="2681"/>
                </a:lnTo>
                <a:lnTo>
                  <a:pt x="3467" y="2708"/>
                </a:lnTo>
                <a:lnTo>
                  <a:pt x="3436" y="2736"/>
                </a:lnTo>
                <a:lnTo>
                  <a:pt x="3403" y="2763"/>
                </a:lnTo>
                <a:lnTo>
                  <a:pt x="3368" y="2790"/>
                </a:lnTo>
                <a:lnTo>
                  <a:pt x="3332" y="2817"/>
                </a:lnTo>
                <a:lnTo>
                  <a:pt x="3296" y="2844"/>
                </a:lnTo>
                <a:lnTo>
                  <a:pt x="3257" y="2871"/>
                </a:lnTo>
                <a:lnTo>
                  <a:pt x="3216" y="2897"/>
                </a:lnTo>
                <a:lnTo>
                  <a:pt x="3195" y="2911"/>
                </a:lnTo>
                <a:lnTo>
                  <a:pt x="3175" y="2924"/>
                </a:lnTo>
                <a:lnTo>
                  <a:pt x="3131" y="2951"/>
                </a:lnTo>
                <a:lnTo>
                  <a:pt x="3086" y="2977"/>
                </a:lnTo>
                <a:lnTo>
                  <a:pt x="3055" y="2996"/>
                </a:lnTo>
                <a:lnTo>
                  <a:pt x="3040" y="3004"/>
                </a:lnTo>
                <a:lnTo>
                  <a:pt x="3025" y="3014"/>
                </a:lnTo>
                <a:lnTo>
                  <a:pt x="3011" y="3025"/>
                </a:lnTo>
                <a:lnTo>
                  <a:pt x="2997" y="3035"/>
                </a:lnTo>
                <a:lnTo>
                  <a:pt x="2984" y="3046"/>
                </a:lnTo>
                <a:lnTo>
                  <a:pt x="2973" y="3056"/>
                </a:lnTo>
                <a:lnTo>
                  <a:pt x="2961" y="3067"/>
                </a:lnTo>
                <a:lnTo>
                  <a:pt x="2949" y="3079"/>
                </a:lnTo>
                <a:lnTo>
                  <a:pt x="2938" y="3090"/>
                </a:lnTo>
                <a:lnTo>
                  <a:pt x="2927" y="3102"/>
                </a:lnTo>
                <a:lnTo>
                  <a:pt x="2917" y="3115"/>
                </a:lnTo>
                <a:lnTo>
                  <a:pt x="2908" y="3127"/>
                </a:lnTo>
                <a:lnTo>
                  <a:pt x="2899" y="3140"/>
                </a:lnTo>
                <a:lnTo>
                  <a:pt x="2890" y="3153"/>
                </a:lnTo>
                <a:lnTo>
                  <a:pt x="2883" y="3166"/>
                </a:lnTo>
                <a:lnTo>
                  <a:pt x="2875" y="3180"/>
                </a:lnTo>
                <a:lnTo>
                  <a:pt x="2869" y="3193"/>
                </a:lnTo>
                <a:lnTo>
                  <a:pt x="2862" y="3207"/>
                </a:lnTo>
                <a:lnTo>
                  <a:pt x="2856" y="3222"/>
                </a:lnTo>
                <a:lnTo>
                  <a:pt x="2850" y="3236"/>
                </a:lnTo>
                <a:lnTo>
                  <a:pt x="2846" y="3251"/>
                </a:lnTo>
                <a:lnTo>
                  <a:pt x="2842" y="3266"/>
                </a:lnTo>
                <a:lnTo>
                  <a:pt x="2837" y="3282"/>
                </a:lnTo>
                <a:lnTo>
                  <a:pt x="2834" y="3298"/>
                </a:lnTo>
                <a:lnTo>
                  <a:pt x="2832" y="3314"/>
                </a:lnTo>
                <a:lnTo>
                  <a:pt x="2830" y="3330"/>
                </a:lnTo>
                <a:lnTo>
                  <a:pt x="2828" y="3347"/>
                </a:lnTo>
                <a:lnTo>
                  <a:pt x="2827" y="3364"/>
                </a:lnTo>
                <a:lnTo>
                  <a:pt x="2826" y="3380"/>
                </a:lnTo>
                <a:lnTo>
                  <a:pt x="2826" y="3398"/>
                </a:lnTo>
                <a:lnTo>
                  <a:pt x="2826" y="3421"/>
                </a:lnTo>
                <a:lnTo>
                  <a:pt x="2828" y="3443"/>
                </a:lnTo>
                <a:lnTo>
                  <a:pt x="2830" y="3466"/>
                </a:lnTo>
                <a:lnTo>
                  <a:pt x="2831" y="3475"/>
                </a:lnTo>
                <a:lnTo>
                  <a:pt x="2833" y="3486"/>
                </a:lnTo>
                <a:lnTo>
                  <a:pt x="2837" y="3508"/>
                </a:lnTo>
                <a:lnTo>
                  <a:pt x="2843" y="3527"/>
                </a:lnTo>
                <a:lnTo>
                  <a:pt x="2848" y="3548"/>
                </a:lnTo>
                <a:lnTo>
                  <a:pt x="2856" y="3567"/>
                </a:lnTo>
                <a:lnTo>
                  <a:pt x="2859" y="3576"/>
                </a:lnTo>
                <a:lnTo>
                  <a:pt x="2863" y="3586"/>
                </a:lnTo>
                <a:lnTo>
                  <a:pt x="2873" y="3604"/>
                </a:lnTo>
                <a:lnTo>
                  <a:pt x="2883" y="3623"/>
                </a:lnTo>
                <a:lnTo>
                  <a:pt x="2894" y="3640"/>
                </a:lnTo>
                <a:lnTo>
                  <a:pt x="2906" y="3656"/>
                </a:lnTo>
                <a:lnTo>
                  <a:pt x="2919" y="3672"/>
                </a:lnTo>
                <a:lnTo>
                  <a:pt x="2931" y="3689"/>
                </a:lnTo>
                <a:lnTo>
                  <a:pt x="2947" y="3704"/>
                </a:lnTo>
                <a:lnTo>
                  <a:pt x="2962" y="3719"/>
                </a:lnTo>
                <a:lnTo>
                  <a:pt x="2978" y="3732"/>
                </a:lnTo>
                <a:lnTo>
                  <a:pt x="2994" y="3745"/>
                </a:lnTo>
                <a:lnTo>
                  <a:pt x="3013" y="3757"/>
                </a:lnTo>
                <a:lnTo>
                  <a:pt x="3030" y="3768"/>
                </a:lnTo>
                <a:lnTo>
                  <a:pt x="3048" y="3777"/>
                </a:lnTo>
                <a:lnTo>
                  <a:pt x="3058" y="3783"/>
                </a:lnTo>
                <a:lnTo>
                  <a:pt x="3068" y="3787"/>
                </a:lnTo>
                <a:lnTo>
                  <a:pt x="3088" y="3795"/>
                </a:lnTo>
                <a:lnTo>
                  <a:pt x="3109" y="3802"/>
                </a:lnTo>
                <a:lnTo>
                  <a:pt x="3130" y="3808"/>
                </a:lnTo>
                <a:lnTo>
                  <a:pt x="3152" y="3813"/>
                </a:lnTo>
                <a:lnTo>
                  <a:pt x="3175" y="3817"/>
                </a:lnTo>
                <a:lnTo>
                  <a:pt x="3185" y="3820"/>
                </a:lnTo>
                <a:lnTo>
                  <a:pt x="3197" y="3821"/>
                </a:lnTo>
                <a:lnTo>
                  <a:pt x="3221" y="3823"/>
                </a:lnTo>
                <a:lnTo>
                  <a:pt x="3246" y="3825"/>
                </a:lnTo>
                <a:lnTo>
                  <a:pt x="3271" y="3825"/>
                </a:lnTo>
                <a:lnTo>
                  <a:pt x="3291" y="3825"/>
                </a:lnTo>
                <a:lnTo>
                  <a:pt x="3311" y="3824"/>
                </a:lnTo>
                <a:lnTo>
                  <a:pt x="3331" y="3823"/>
                </a:lnTo>
                <a:lnTo>
                  <a:pt x="3352" y="3820"/>
                </a:lnTo>
                <a:lnTo>
                  <a:pt x="3372" y="3817"/>
                </a:lnTo>
                <a:lnTo>
                  <a:pt x="3393" y="3814"/>
                </a:lnTo>
                <a:lnTo>
                  <a:pt x="3413" y="3810"/>
                </a:lnTo>
                <a:lnTo>
                  <a:pt x="3434" y="3806"/>
                </a:lnTo>
                <a:lnTo>
                  <a:pt x="3456" y="3800"/>
                </a:lnTo>
                <a:lnTo>
                  <a:pt x="3476" y="3794"/>
                </a:lnTo>
                <a:lnTo>
                  <a:pt x="3498" y="3787"/>
                </a:lnTo>
                <a:lnTo>
                  <a:pt x="3519" y="3780"/>
                </a:lnTo>
                <a:lnTo>
                  <a:pt x="3563" y="3763"/>
                </a:lnTo>
                <a:lnTo>
                  <a:pt x="3584" y="3755"/>
                </a:lnTo>
                <a:lnTo>
                  <a:pt x="3606" y="3745"/>
                </a:lnTo>
                <a:lnTo>
                  <a:pt x="3627" y="3734"/>
                </a:lnTo>
                <a:lnTo>
                  <a:pt x="3650" y="3723"/>
                </a:lnTo>
                <a:lnTo>
                  <a:pt x="3673" y="3711"/>
                </a:lnTo>
                <a:lnTo>
                  <a:pt x="3694" y="3699"/>
                </a:lnTo>
                <a:lnTo>
                  <a:pt x="3717" y="3686"/>
                </a:lnTo>
                <a:lnTo>
                  <a:pt x="3740" y="3673"/>
                </a:lnTo>
                <a:lnTo>
                  <a:pt x="3762" y="3659"/>
                </a:lnTo>
                <a:lnTo>
                  <a:pt x="3786" y="3644"/>
                </a:lnTo>
                <a:lnTo>
                  <a:pt x="3809" y="3629"/>
                </a:lnTo>
                <a:lnTo>
                  <a:pt x="3832" y="3613"/>
                </a:lnTo>
                <a:lnTo>
                  <a:pt x="3879" y="3578"/>
                </a:lnTo>
                <a:lnTo>
                  <a:pt x="3903" y="3561"/>
                </a:lnTo>
                <a:lnTo>
                  <a:pt x="3927" y="3542"/>
                </a:lnTo>
                <a:lnTo>
                  <a:pt x="3950" y="3523"/>
                </a:lnTo>
                <a:lnTo>
                  <a:pt x="3974" y="3503"/>
                </a:lnTo>
                <a:lnTo>
                  <a:pt x="3998" y="3483"/>
                </a:lnTo>
                <a:lnTo>
                  <a:pt x="4022" y="3462"/>
                </a:lnTo>
                <a:lnTo>
                  <a:pt x="4046" y="3441"/>
                </a:lnTo>
                <a:lnTo>
                  <a:pt x="4068" y="3419"/>
                </a:lnTo>
                <a:lnTo>
                  <a:pt x="4092" y="3397"/>
                </a:lnTo>
                <a:lnTo>
                  <a:pt x="4115" y="3375"/>
                </a:lnTo>
                <a:lnTo>
                  <a:pt x="4136" y="3352"/>
                </a:lnTo>
                <a:lnTo>
                  <a:pt x="4159" y="3328"/>
                </a:lnTo>
                <a:lnTo>
                  <a:pt x="4181" y="3304"/>
                </a:lnTo>
                <a:lnTo>
                  <a:pt x="4203" y="3280"/>
                </a:lnTo>
                <a:lnTo>
                  <a:pt x="4225" y="3256"/>
                </a:lnTo>
                <a:lnTo>
                  <a:pt x="4245" y="3231"/>
                </a:lnTo>
                <a:lnTo>
                  <a:pt x="4267" y="3205"/>
                </a:lnTo>
                <a:lnTo>
                  <a:pt x="4288" y="3179"/>
                </a:lnTo>
                <a:lnTo>
                  <a:pt x="4308" y="3153"/>
                </a:lnTo>
                <a:lnTo>
                  <a:pt x="4329" y="3126"/>
                </a:lnTo>
                <a:lnTo>
                  <a:pt x="4349" y="3099"/>
                </a:lnTo>
                <a:lnTo>
                  <a:pt x="4369" y="3070"/>
                </a:lnTo>
                <a:lnTo>
                  <a:pt x="4389" y="3042"/>
                </a:lnTo>
                <a:lnTo>
                  <a:pt x="4409" y="3013"/>
                </a:lnTo>
                <a:lnTo>
                  <a:pt x="4427" y="2985"/>
                </a:lnTo>
                <a:lnTo>
                  <a:pt x="4446" y="2955"/>
                </a:lnTo>
                <a:lnTo>
                  <a:pt x="4465" y="2925"/>
                </a:lnTo>
                <a:lnTo>
                  <a:pt x="4483" y="2895"/>
                </a:lnTo>
                <a:lnTo>
                  <a:pt x="4520" y="2832"/>
                </a:lnTo>
                <a:lnTo>
                  <a:pt x="4538" y="2801"/>
                </a:lnTo>
                <a:lnTo>
                  <a:pt x="4556" y="2768"/>
                </a:lnTo>
                <a:lnTo>
                  <a:pt x="4573" y="2736"/>
                </a:lnTo>
                <a:lnTo>
                  <a:pt x="4590" y="2703"/>
                </a:lnTo>
                <a:lnTo>
                  <a:pt x="4624" y="2636"/>
                </a:lnTo>
                <a:lnTo>
                  <a:pt x="4640" y="2602"/>
                </a:lnTo>
                <a:lnTo>
                  <a:pt x="4655" y="2567"/>
                </a:lnTo>
                <a:lnTo>
                  <a:pt x="4670" y="2533"/>
                </a:lnTo>
                <a:lnTo>
                  <a:pt x="4685" y="2498"/>
                </a:lnTo>
                <a:lnTo>
                  <a:pt x="4699" y="2463"/>
                </a:lnTo>
                <a:lnTo>
                  <a:pt x="4713" y="2428"/>
                </a:lnTo>
                <a:lnTo>
                  <a:pt x="4726" y="2393"/>
                </a:lnTo>
                <a:lnTo>
                  <a:pt x="4739" y="2357"/>
                </a:lnTo>
                <a:lnTo>
                  <a:pt x="4751" y="2321"/>
                </a:lnTo>
                <a:lnTo>
                  <a:pt x="4762" y="2286"/>
                </a:lnTo>
                <a:lnTo>
                  <a:pt x="4774" y="2250"/>
                </a:lnTo>
                <a:lnTo>
                  <a:pt x="4785" y="2213"/>
                </a:lnTo>
                <a:lnTo>
                  <a:pt x="4794" y="2177"/>
                </a:lnTo>
                <a:lnTo>
                  <a:pt x="4804" y="2141"/>
                </a:lnTo>
                <a:lnTo>
                  <a:pt x="4813" y="2104"/>
                </a:lnTo>
                <a:lnTo>
                  <a:pt x="4821" y="2066"/>
                </a:lnTo>
                <a:lnTo>
                  <a:pt x="4836" y="1991"/>
                </a:lnTo>
                <a:lnTo>
                  <a:pt x="4844" y="1954"/>
                </a:lnTo>
                <a:lnTo>
                  <a:pt x="4851" y="1916"/>
                </a:lnTo>
                <a:lnTo>
                  <a:pt x="4856" y="1879"/>
                </a:lnTo>
                <a:lnTo>
                  <a:pt x="4861" y="1840"/>
                </a:lnTo>
                <a:lnTo>
                  <a:pt x="4867" y="1802"/>
                </a:lnTo>
                <a:lnTo>
                  <a:pt x="4871" y="1763"/>
                </a:lnTo>
                <a:lnTo>
                  <a:pt x="4874" y="1724"/>
                </a:lnTo>
                <a:lnTo>
                  <a:pt x="4878" y="1685"/>
                </a:lnTo>
                <a:lnTo>
                  <a:pt x="4881" y="1646"/>
                </a:lnTo>
                <a:lnTo>
                  <a:pt x="4883" y="1607"/>
                </a:lnTo>
                <a:lnTo>
                  <a:pt x="4885" y="1567"/>
                </a:lnTo>
                <a:lnTo>
                  <a:pt x="4886" y="1527"/>
                </a:lnTo>
                <a:lnTo>
                  <a:pt x="4887" y="1488"/>
                </a:lnTo>
                <a:lnTo>
                  <a:pt x="4887" y="1447"/>
                </a:lnTo>
                <a:lnTo>
                  <a:pt x="4887" y="1404"/>
                </a:lnTo>
                <a:lnTo>
                  <a:pt x="4886" y="1361"/>
                </a:lnTo>
                <a:lnTo>
                  <a:pt x="4885" y="1320"/>
                </a:lnTo>
                <a:lnTo>
                  <a:pt x="4883" y="1279"/>
                </a:lnTo>
                <a:lnTo>
                  <a:pt x="4880" y="1238"/>
                </a:lnTo>
                <a:lnTo>
                  <a:pt x="4876" y="1198"/>
                </a:lnTo>
                <a:lnTo>
                  <a:pt x="4873" y="1159"/>
                </a:lnTo>
                <a:lnTo>
                  <a:pt x="4869" y="1120"/>
                </a:lnTo>
                <a:lnTo>
                  <a:pt x="4863" y="1082"/>
                </a:lnTo>
                <a:lnTo>
                  <a:pt x="4861" y="1062"/>
                </a:lnTo>
                <a:lnTo>
                  <a:pt x="4858" y="1044"/>
                </a:lnTo>
                <a:lnTo>
                  <a:pt x="4852" y="1007"/>
                </a:lnTo>
                <a:lnTo>
                  <a:pt x="4845" y="970"/>
                </a:lnTo>
                <a:lnTo>
                  <a:pt x="4838" y="936"/>
                </a:lnTo>
                <a:lnTo>
                  <a:pt x="4830" y="900"/>
                </a:lnTo>
                <a:lnTo>
                  <a:pt x="4821" y="865"/>
                </a:lnTo>
                <a:lnTo>
                  <a:pt x="4813" y="832"/>
                </a:lnTo>
                <a:lnTo>
                  <a:pt x="4803" y="799"/>
                </a:lnTo>
                <a:lnTo>
                  <a:pt x="4792" y="766"/>
                </a:lnTo>
                <a:lnTo>
                  <a:pt x="4781" y="734"/>
                </a:lnTo>
                <a:lnTo>
                  <a:pt x="4771" y="703"/>
                </a:lnTo>
                <a:lnTo>
                  <a:pt x="4759" y="673"/>
                </a:lnTo>
                <a:lnTo>
                  <a:pt x="4746" y="642"/>
                </a:lnTo>
                <a:lnTo>
                  <a:pt x="4733" y="613"/>
                </a:lnTo>
                <a:lnTo>
                  <a:pt x="4719" y="584"/>
                </a:lnTo>
                <a:lnTo>
                  <a:pt x="4705" y="556"/>
                </a:lnTo>
                <a:lnTo>
                  <a:pt x="4690" y="529"/>
                </a:lnTo>
                <a:lnTo>
                  <a:pt x="4674" y="501"/>
                </a:lnTo>
                <a:lnTo>
                  <a:pt x="4658" y="476"/>
                </a:lnTo>
                <a:lnTo>
                  <a:pt x="4642" y="450"/>
                </a:lnTo>
                <a:lnTo>
                  <a:pt x="4625" y="425"/>
                </a:lnTo>
                <a:lnTo>
                  <a:pt x="4606" y="400"/>
                </a:lnTo>
                <a:lnTo>
                  <a:pt x="4588" y="376"/>
                </a:lnTo>
                <a:lnTo>
                  <a:pt x="4570" y="353"/>
                </a:lnTo>
                <a:lnTo>
                  <a:pt x="4550" y="330"/>
                </a:lnTo>
                <a:lnTo>
                  <a:pt x="4531" y="309"/>
                </a:lnTo>
                <a:lnTo>
                  <a:pt x="4510" y="288"/>
                </a:lnTo>
                <a:lnTo>
                  <a:pt x="4491" y="268"/>
                </a:lnTo>
                <a:lnTo>
                  <a:pt x="4469" y="248"/>
                </a:lnTo>
                <a:lnTo>
                  <a:pt x="4449" y="230"/>
                </a:lnTo>
                <a:lnTo>
                  <a:pt x="4427" y="211"/>
                </a:lnTo>
                <a:lnTo>
                  <a:pt x="4405" y="194"/>
                </a:lnTo>
                <a:lnTo>
                  <a:pt x="4384" y="178"/>
                </a:lnTo>
                <a:lnTo>
                  <a:pt x="4361" y="162"/>
                </a:lnTo>
                <a:lnTo>
                  <a:pt x="4338" y="146"/>
                </a:lnTo>
                <a:lnTo>
                  <a:pt x="4315" y="132"/>
                </a:lnTo>
                <a:lnTo>
                  <a:pt x="4291" y="119"/>
                </a:lnTo>
                <a:lnTo>
                  <a:pt x="4267" y="106"/>
                </a:lnTo>
                <a:lnTo>
                  <a:pt x="4243" y="93"/>
                </a:lnTo>
                <a:lnTo>
                  <a:pt x="4218" y="83"/>
                </a:lnTo>
                <a:lnTo>
                  <a:pt x="4205" y="77"/>
                </a:lnTo>
                <a:lnTo>
                  <a:pt x="4194" y="72"/>
                </a:lnTo>
                <a:lnTo>
                  <a:pt x="4168" y="62"/>
                </a:lnTo>
                <a:lnTo>
                  <a:pt x="4142" y="52"/>
                </a:lnTo>
                <a:lnTo>
                  <a:pt x="4116" y="45"/>
                </a:lnTo>
                <a:lnTo>
                  <a:pt x="4090" y="37"/>
                </a:lnTo>
                <a:lnTo>
                  <a:pt x="4063" y="29"/>
                </a:lnTo>
                <a:lnTo>
                  <a:pt x="4036" y="23"/>
                </a:lnTo>
                <a:lnTo>
                  <a:pt x="4008" y="18"/>
                </a:lnTo>
                <a:lnTo>
                  <a:pt x="3981" y="13"/>
                </a:lnTo>
                <a:lnTo>
                  <a:pt x="3953" y="9"/>
                </a:lnTo>
                <a:lnTo>
                  <a:pt x="3937" y="7"/>
                </a:lnTo>
                <a:lnTo>
                  <a:pt x="3923" y="6"/>
                </a:lnTo>
                <a:lnTo>
                  <a:pt x="3894" y="3"/>
                </a:lnTo>
                <a:lnTo>
                  <a:pt x="3865" y="1"/>
                </a:lnTo>
                <a:lnTo>
                  <a:pt x="3836" y="0"/>
                </a:lnTo>
                <a:lnTo>
                  <a:pt x="3806" y="0"/>
                </a:lnTo>
                <a:lnTo>
                  <a:pt x="3780" y="0"/>
                </a:lnTo>
                <a:lnTo>
                  <a:pt x="3754" y="1"/>
                </a:lnTo>
                <a:lnTo>
                  <a:pt x="3728" y="2"/>
                </a:lnTo>
                <a:lnTo>
                  <a:pt x="3703" y="5"/>
                </a:lnTo>
                <a:lnTo>
                  <a:pt x="3677" y="7"/>
                </a:lnTo>
                <a:lnTo>
                  <a:pt x="3652" y="10"/>
                </a:lnTo>
                <a:lnTo>
                  <a:pt x="3627" y="13"/>
                </a:lnTo>
                <a:lnTo>
                  <a:pt x="3604" y="18"/>
                </a:lnTo>
                <a:lnTo>
                  <a:pt x="3580" y="22"/>
                </a:lnTo>
                <a:lnTo>
                  <a:pt x="3555" y="27"/>
                </a:lnTo>
                <a:lnTo>
                  <a:pt x="3532" y="33"/>
                </a:lnTo>
                <a:lnTo>
                  <a:pt x="3508" y="39"/>
                </a:lnTo>
                <a:lnTo>
                  <a:pt x="3485" y="46"/>
                </a:lnTo>
                <a:lnTo>
                  <a:pt x="3462" y="53"/>
                </a:lnTo>
                <a:lnTo>
                  <a:pt x="3439" y="61"/>
                </a:lnTo>
                <a:lnTo>
                  <a:pt x="3418" y="70"/>
                </a:lnTo>
                <a:lnTo>
                  <a:pt x="3395" y="78"/>
                </a:lnTo>
                <a:lnTo>
                  <a:pt x="3373" y="88"/>
                </a:lnTo>
                <a:lnTo>
                  <a:pt x="3352" y="98"/>
                </a:lnTo>
                <a:lnTo>
                  <a:pt x="3330" y="109"/>
                </a:lnTo>
                <a:lnTo>
                  <a:pt x="3309" y="119"/>
                </a:lnTo>
                <a:lnTo>
                  <a:pt x="3288" y="131"/>
                </a:lnTo>
                <a:lnTo>
                  <a:pt x="3268" y="143"/>
                </a:lnTo>
                <a:lnTo>
                  <a:pt x="3247" y="156"/>
                </a:lnTo>
                <a:lnTo>
                  <a:pt x="3226" y="169"/>
                </a:lnTo>
                <a:lnTo>
                  <a:pt x="3207" y="183"/>
                </a:lnTo>
                <a:lnTo>
                  <a:pt x="3188" y="197"/>
                </a:lnTo>
                <a:lnTo>
                  <a:pt x="3168" y="212"/>
                </a:lnTo>
                <a:lnTo>
                  <a:pt x="3149" y="228"/>
                </a:lnTo>
                <a:lnTo>
                  <a:pt x="3130" y="244"/>
                </a:lnTo>
                <a:lnTo>
                  <a:pt x="3111" y="260"/>
                </a:lnTo>
                <a:lnTo>
                  <a:pt x="3092" y="277"/>
                </a:lnTo>
                <a:lnTo>
                  <a:pt x="3075" y="295"/>
                </a:lnTo>
                <a:lnTo>
                  <a:pt x="3057" y="312"/>
                </a:lnTo>
                <a:lnTo>
                  <a:pt x="3041" y="330"/>
                </a:lnTo>
                <a:lnTo>
                  <a:pt x="3024" y="349"/>
                </a:lnTo>
                <a:lnTo>
                  <a:pt x="3008" y="367"/>
                </a:lnTo>
                <a:lnTo>
                  <a:pt x="2993" y="386"/>
                </a:lnTo>
                <a:lnTo>
                  <a:pt x="2979" y="404"/>
                </a:lnTo>
                <a:lnTo>
                  <a:pt x="2965" y="424"/>
                </a:lnTo>
                <a:lnTo>
                  <a:pt x="2951" y="443"/>
                </a:lnTo>
                <a:lnTo>
                  <a:pt x="2938" y="463"/>
                </a:lnTo>
                <a:lnTo>
                  <a:pt x="2926" y="482"/>
                </a:lnTo>
                <a:lnTo>
                  <a:pt x="2914" y="503"/>
                </a:lnTo>
                <a:lnTo>
                  <a:pt x="2903" y="523"/>
                </a:lnTo>
                <a:lnTo>
                  <a:pt x="2893" y="544"/>
                </a:lnTo>
                <a:lnTo>
                  <a:pt x="2883" y="564"/>
                </a:lnTo>
                <a:lnTo>
                  <a:pt x="2873" y="586"/>
                </a:lnTo>
                <a:lnTo>
                  <a:pt x="2864" y="606"/>
                </a:lnTo>
                <a:lnTo>
                  <a:pt x="2856" y="628"/>
                </a:lnTo>
                <a:lnTo>
                  <a:pt x="2848" y="650"/>
                </a:lnTo>
                <a:lnTo>
                  <a:pt x="2841" y="673"/>
                </a:lnTo>
                <a:lnTo>
                  <a:pt x="2834" y="694"/>
                </a:lnTo>
                <a:lnTo>
                  <a:pt x="2829" y="717"/>
                </a:lnTo>
                <a:lnTo>
                  <a:pt x="2823" y="740"/>
                </a:lnTo>
                <a:lnTo>
                  <a:pt x="2818" y="763"/>
                </a:lnTo>
                <a:lnTo>
                  <a:pt x="2814" y="786"/>
                </a:lnTo>
                <a:lnTo>
                  <a:pt x="2810" y="810"/>
                </a:lnTo>
                <a:lnTo>
                  <a:pt x="2807" y="834"/>
                </a:lnTo>
                <a:lnTo>
                  <a:pt x="2805" y="858"/>
                </a:lnTo>
                <a:lnTo>
                  <a:pt x="2803" y="881"/>
                </a:lnTo>
                <a:lnTo>
                  <a:pt x="2801" y="906"/>
                </a:lnTo>
                <a:lnTo>
                  <a:pt x="2801" y="931"/>
                </a:lnTo>
                <a:lnTo>
                  <a:pt x="2800" y="956"/>
                </a:lnTo>
                <a:lnTo>
                  <a:pt x="2801" y="981"/>
                </a:lnTo>
                <a:lnTo>
                  <a:pt x="2801" y="1006"/>
                </a:lnTo>
                <a:lnTo>
                  <a:pt x="2803" y="1031"/>
                </a:lnTo>
                <a:lnTo>
                  <a:pt x="2805" y="1055"/>
                </a:lnTo>
                <a:lnTo>
                  <a:pt x="2807" y="1078"/>
                </a:lnTo>
                <a:lnTo>
                  <a:pt x="2810" y="1102"/>
                </a:lnTo>
                <a:lnTo>
                  <a:pt x="2814" y="1126"/>
                </a:lnTo>
                <a:lnTo>
                  <a:pt x="2819" y="1150"/>
                </a:lnTo>
                <a:lnTo>
                  <a:pt x="2823" y="1173"/>
                </a:lnTo>
                <a:lnTo>
                  <a:pt x="2829" y="1196"/>
                </a:lnTo>
                <a:lnTo>
                  <a:pt x="2835" y="1219"/>
                </a:lnTo>
                <a:lnTo>
                  <a:pt x="2842" y="1241"/>
                </a:lnTo>
                <a:lnTo>
                  <a:pt x="2849" y="1264"/>
                </a:lnTo>
                <a:lnTo>
                  <a:pt x="2857" y="1285"/>
                </a:lnTo>
                <a:lnTo>
                  <a:pt x="2866" y="1308"/>
                </a:lnTo>
                <a:lnTo>
                  <a:pt x="2874" y="1329"/>
                </a:lnTo>
                <a:lnTo>
                  <a:pt x="2884" y="1350"/>
                </a:lnTo>
                <a:lnTo>
                  <a:pt x="2894" y="1372"/>
                </a:lnTo>
                <a:lnTo>
                  <a:pt x="2904" y="1392"/>
                </a:lnTo>
                <a:lnTo>
                  <a:pt x="2915" y="1413"/>
                </a:lnTo>
                <a:lnTo>
                  <a:pt x="2927" y="1434"/>
                </a:lnTo>
                <a:lnTo>
                  <a:pt x="2940" y="1454"/>
                </a:lnTo>
                <a:lnTo>
                  <a:pt x="2953" y="1475"/>
                </a:lnTo>
                <a:lnTo>
                  <a:pt x="2966" y="1494"/>
                </a:lnTo>
                <a:lnTo>
                  <a:pt x="2981" y="1514"/>
                </a:lnTo>
                <a:lnTo>
                  <a:pt x="2995" y="1533"/>
                </a:lnTo>
                <a:lnTo>
                  <a:pt x="3010" y="1553"/>
                </a:lnTo>
                <a:lnTo>
                  <a:pt x="3027" y="1571"/>
                </a:lnTo>
                <a:lnTo>
                  <a:pt x="3043" y="1589"/>
                </a:lnTo>
                <a:lnTo>
                  <a:pt x="3060" y="1608"/>
                </a:lnTo>
                <a:lnTo>
                  <a:pt x="3077" y="1626"/>
                </a:lnTo>
                <a:lnTo>
                  <a:pt x="3096" y="1645"/>
                </a:lnTo>
                <a:lnTo>
                  <a:pt x="3114" y="1662"/>
                </a:lnTo>
                <a:lnTo>
                  <a:pt x="3134" y="1679"/>
                </a:lnTo>
                <a:lnTo>
                  <a:pt x="3152" y="1696"/>
                </a:lnTo>
                <a:lnTo>
                  <a:pt x="3171" y="1712"/>
                </a:lnTo>
                <a:lnTo>
                  <a:pt x="3190" y="1727"/>
                </a:lnTo>
                <a:lnTo>
                  <a:pt x="3209" y="1742"/>
                </a:lnTo>
                <a:lnTo>
                  <a:pt x="3229" y="1756"/>
                </a:lnTo>
                <a:lnTo>
                  <a:pt x="3248" y="1770"/>
                </a:lnTo>
                <a:lnTo>
                  <a:pt x="3268" y="1783"/>
                </a:lnTo>
                <a:lnTo>
                  <a:pt x="3287" y="1796"/>
                </a:lnTo>
                <a:lnTo>
                  <a:pt x="3308" y="1808"/>
                </a:lnTo>
                <a:lnTo>
                  <a:pt x="3327" y="1819"/>
                </a:lnTo>
                <a:lnTo>
                  <a:pt x="3347" y="1831"/>
                </a:lnTo>
                <a:lnTo>
                  <a:pt x="3368" y="1841"/>
                </a:lnTo>
                <a:lnTo>
                  <a:pt x="3389" y="1850"/>
                </a:lnTo>
                <a:lnTo>
                  <a:pt x="3409" y="1860"/>
                </a:lnTo>
                <a:lnTo>
                  <a:pt x="3430" y="1869"/>
                </a:lnTo>
                <a:lnTo>
                  <a:pt x="3450" y="1876"/>
                </a:lnTo>
                <a:lnTo>
                  <a:pt x="3471" y="1884"/>
                </a:lnTo>
                <a:lnTo>
                  <a:pt x="3492" y="1892"/>
                </a:lnTo>
                <a:lnTo>
                  <a:pt x="3513" y="1898"/>
                </a:lnTo>
                <a:lnTo>
                  <a:pt x="3534" y="1903"/>
                </a:lnTo>
                <a:lnTo>
                  <a:pt x="3556" y="1909"/>
                </a:lnTo>
                <a:lnTo>
                  <a:pt x="3578" y="1913"/>
                </a:lnTo>
                <a:lnTo>
                  <a:pt x="3599" y="1917"/>
                </a:lnTo>
                <a:lnTo>
                  <a:pt x="3621" y="1922"/>
                </a:lnTo>
                <a:lnTo>
                  <a:pt x="3642" y="1925"/>
                </a:lnTo>
                <a:lnTo>
                  <a:pt x="3654" y="1926"/>
                </a:lnTo>
                <a:lnTo>
                  <a:pt x="3665" y="1927"/>
                </a:lnTo>
                <a:lnTo>
                  <a:pt x="3687" y="1929"/>
                </a:lnTo>
                <a:lnTo>
                  <a:pt x="3709" y="1930"/>
                </a:lnTo>
                <a:lnTo>
                  <a:pt x="3732" y="1932"/>
                </a:lnTo>
                <a:lnTo>
                  <a:pt x="3755" y="1932"/>
                </a:lnTo>
                <a:lnTo>
                  <a:pt x="3830" y="1932"/>
                </a:lnTo>
                <a:lnTo>
                  <a:pt x="3827" y="1979"/>
                </a:lnTo>
                <a:lnTo>
                  <a:pt x="3822" y="2025"/>
                </a:lnTo>
                <a:lnTo>
                  <a:pt x="3820" y="2047"/>
                </a:lnTo>
                <a:lnTo>
                  <a:pt x="3816" y="2069"/>
                </a:lnTo>
                <a:lnTo>
                  <a:pt x="3812" y="2092"/>
                </a:lnTo>
                <a:lnTo>
                  <a:pt x="3809" y="2113"/>
                </a:lnTo>
                <a:lnTo>
                  <a:pt x="3805" y="2134"/>
                </a:lnTo>
                <a:lnTo>
                  <a:pt x="3800" y="2156"/>
                </a:lnTo>
                <a:lnTo>
                  <a:pt x="3796" y="2176"/>
                </a:lnTo>
                <a:lnTo>
                  <a:pt x="3791" y="2197"/>
                </a:lnTo>
                <a:lnTo>
                  <a:pt x="3780" y="2237"/>
                </a:lnTo>
                <a:lnTo>
                  <a:pt x="3773" y="2256"/>
                </a:lnTo>
                <a:lnTo>
                  <a:pt x="3768" y="2275"/>
                </a:lnTo>
                <a:lnTo>
                  <a:pt x="3754" y="2313"/>
                </a:lnTo>
                <a:lnTo>
                  <a:pt x="3747" y="2331"/>
                </a:lnTo>
                <a:lnTo>
                  <a:pt x="3740" y="2348"/>
                </a:lnTo>
                <a:lnTo>
                  <a:pt x="3724" y="2384"/>
                </a:lnTo>
                <a:lnTo>
                  <a:pt x="3716" y="2400"/>
                </a:lnTo>
                <a:lnTo>
                  <a:pt x="3707" y="2418"/>
                </a:lnTo>
                <a:lnTo>
                  <a:pt x="3689" y="2450"/>
                </a:lnTo>
                <a:lnTo>
                  <a:pt x="3669" y="2482"/>
                </a:lnTo>
                <a:lnTo>
                  <a:pt x="3660" y="2497"/>
                </a:lnTo>
                <a:lnTo>
                  <a:pt x="3649" y="2512"/>
                </a:lnTo>
                <a:lnTo>
                  <a:pt x="3627" y="2540"/>
                </a:lnTo>
                <a:close/>
                <a:moveTo>
                  <a:pt x="815" y="2543"/>
                </a:moveTo>
                <a:lnTo>
                  <a:pt x="790" y="2572"/>
                </a:lnTo>
                <a:lnTo>
                  <a:pt x="778" y="2588"/>
                </a:lnTo>
                <a:lnTo>
                  <a:pt x="765" y="2602"/>
                </a:lnTo>
                <a:lnTo>
                  <a:pt x="751" y="2617"/>
                </a:lnTo>
                <a:lnTo>
                  <a:pt x="738" y="2631"/>
                </a:lnTo>
                <a:lnTo>
                  <a:pt x="710" y="2659"/>
                </a:lnTo>
                <a:lnTo>
                  <a:pt x="681" y="2687"/>
                </a:lnTo>
                <a:lnTo>
                  <a:pt x="650" y="2715"/>
                </a:lnTo>
                <a:lnTo>
                  <a:pt x="619" y="2742"/>
                </a:lnTo>
                <a:lnTo>
                  <a:pt x="587" y="2769"/>
                </a:lnTo>
                <a:lnTo>
                  <a:pt x="553" y="2797"/>
                </a:lnTo>
                <a:lnTo>
                  <a:pt x="536" y="2811"/>
                </a:lnTo>
                <a:lnTo>
                  <a:pt x="519" y="2824"/>
                </a:lnTo>
                <a:lnTo>
                  <a:pt x="483" y="2850"/>
                </a:lnTo>
                <a:lnTo>
                  <a:pt x="446" y="2876"/>
                </a:lnTo>
                <a:lnTo>
                  <a:pt x="407" y="2902"/>
                </a:lnTo>
                <a:lnTo>
                  <a:pt x="368" y="2928"/>
                </a:lnTo>
                <a:lnTo>
                  <a:pt x="328" y="2952"/>
                </a:lnTo>
                <a:lnTo>
                  <a:pt x="286" y="2977"/>
                </a:lnTo>
                <a:lnTo>
                  <a:pt x="255" y="2995"/>
                </a:lnTo>
                <a:lnTo>
                  <a:pt x="240" y="3003"/>
                </a:lnTo>
                <a:lnTo>
                  <a:pt x="226" y="3013"/>
                </a:lnTo>
                <a:lnTo>
                  <a:pt x="212" y="3023"/>
                </a:lnTo>
                <a:lnTo>
                  <a:pt x="198" y="3033"/>
                </a:lnTo>
                <a:lnTo>
                  <a:pt x="185" y="3043"/>
                </a:lnTo>
                <a:lnTo>
                  <a:pt x="172" y="3054"/>
                </a:lnTo>
                <a:lnTo>
                  <a:pt x="160" y="3065"/>
                </a:lnTo>
                <a:lnTo>
                  <a:pt x="149" y="3076"/>
                </a:lnTo>
                <a:lnTo>
                  <a:pt x="138" y="3088"/>
                </a:lnTo>
                <a:lnTo>
                  <a:pt x="128" y="3099"/>
                </a:lnTo>
                <a:lnTo>
                  <a:pt x="118" y="3112"/>
                </a:lnTo>
                <a:lnTo>
                  <a:pt x="108" y="3123"/>
                </a:lnTo>
                <a:lnTo>
                  <a:pt x="99" y="3136"/>
                </a:lnTo>
                <a:lnTo>
                  <a:pt x="91" y="3149"/>
                </a:lnTo>
                <a:lnTo>
                  <a:pt x="83" y="3162"/>
                </a:lnTo>
                <a:lnTo>
                  <a:pt x="76" y="3177"/>
                </a:lnTo>
                <a:lnTo>
                  <a:pt x="69" y="3191"/>
                </a:lnTo>
                <a:lnTo>
                  <a:pt x="63" y="3205"/>
                </a:lnTo>
                <a:lnTo>
                  <a:pt x="56" y="3219"/>
                </a:lnTo>
                <a:lnTo>
                  <a:pt x="51" y="3234"/>
                </a:lnTo>
                <a:lnTo>
                  <a:pt x="46" y="3249"/>
                </a:lnTo>
                <a:lnTo>
                  <a:pt x="42" y="3264"/>
                </a:lnTo>
                <a:lnTo>
                  <a:pt x="38" y="3279"/>
                </a:lnTo>
                <a:lnTo>
                  <a:pt x="35" y="3296"/>
                </a:lnTo>
                <a:lnTo>
                  <a:pt x="32" y="3312"/>
                </a:lnTo>
                <a:lnTo>
                  <a:pt x="29" y="3328"/>
                </a:lnTo>
                <a:lnTo>
                  <a:pt x="28" y="3345"/>
                </a:lnTo>
                <a:lnTo>
                  <a:pt x="27" y="3363"/>
                </a:lnTo>
                <a:lnTo>
                  <a:pt x="26" y="3380"/>
                </a:lnTo>
                <a:lnTo>
                  <a:pt x="26" y="3398"/>
                </a:lnTo>
                <a:lnTo>
                  <a:pt x="26" y="3420"/>
                </a:lnTo>
                <a:lnTo>
                  <a:pt x="27" y="3442"/>
                </a:lnTo>
                <a:lnTo>
                  <a:pt x="30" y="3463"/>
                </a:lnTo>
                <a:lnTo>
                  <a:pt x="33" y="3484"/>
                </a:lnTo>
                <a:lnTo>
                  <a:pt x="38" y="3505"/>
                </a:lnTo>
                <a:lnTo>
                  <a:pt x="43" y="3524"/>
                </a:lnTo>
                <a:lnTo>
                  <a:pt x="50" y="3544"/>
                </a:lnTo>
                <a:lnTo>
                  <a:pt x="56" y="3563"/>
                </a:lnTo>
                <a:lnTo>
                  <a:pt x="65" y="3581"/>
                </a:lnTo>
                <a:lnTo>
                  <a:pt x="75" y="3600"/>
                </a:lnTo>
                <a:lnTo>
                  <a:pt x="84" y="3618"/>
                </a:lnTo>
                <a:lnTo>
                  <a:pt x="95" y="3636"/>
                </a:lnTo>
                <a:lnTo>
                  <a:pt x="107" y="3652"/>
                </a:lnTo>
                <a:lnTo>
                  <a:pt x="121" y="3669"/>
                </a:lnTo>
                <a:lnTo>
                  <a:pt x="135" y="3685"/>
                </a:lnTo>
                <a:lnTo>
                  <a:pt x="142" y="3693"/>
                </a:lnTo>
                <a:lnTo>
                  <a:pt x="150" y="3701"/>
                </a:lnTo>
                <a:lnTo>
                  <a:pt x="165" y="3716"/>
                </a:lnTo>
                <a:lnTo>
                  <a:pt x="182" y="3730"/>
                </a:lnTo>
                <a:lnTo>
                  <a:pt x="190" y="3736"/>
                </a:lnTo>
                <a:lnTo>
                  <a:pt x="199" y="3743"/>
                </a:lnTo>
                <a:lnTo>
                  <a:pt x="207" y="3749"/>
                </a:lnTo>
                <a:lnTo>
                  <a:pt x="216" y="3756"/>
                </a:lnTo>
                <a:lnTo>
                  <a:pt x="234" y="3767"/>
                </a:lnTo>
                <a:lnTo>
                  <a:pt x="253" y="3776"/>
                </a:lnTo>
                <a:lnTo>
                  <a:pt x="272" y="3786"/>
                </a:lnTo>
                <a:lnTo>
                  <a:pt x="292" y="3794"/>
                </a:lnTo>
                <a:lnTo>
                  <a:pt x="312" y="3801"/>
                </a:lnTo>
                <a:lnTo>
                  <a:pt x="334" y="3808"/>
                </a:lnTo>
                <a:lnTo>
                  <a:pt x="354" y="3813"/>
                </a:lnTo>
                <a:lnTo>
                  <a:pt x="377" y="3817"/>
                </a:lnTo>
                <a:lnTo>
                  <a:pt x="400" y="3821"/>
                </a:lnTo>
                <a:lnTo>
                  <a:pt x="412" y="3822"/>
                </a:lnTo>
                <a:lnTo>
                  <a:pt x="422" y="3823"/>
                </a:lnTo>
                <a:lnTo>
                  <a:pt x="446" y="3825"/>
                </a:lnTo>
                <a:lnTo>
                  <a:pt x="471" y="3825"/>
                </a:lnTo>
                <a:lnTo>
                  <a:pt x="491" y="3825"/>
                </a:lnTo>
                <a:lnTo>
                  <a:pt x="510" y="3824"/>
                </a:lnTo>
                <a:lnTo>
                  <a:pt x="531" y="3822"/>
                </a:lnTo>
                <a:lnTo>
                  <a:pt x="550" y="3820"/>
                </a:lnTo>
                <a:lnTo>
                  <a:pt x="571" y="3817"/>
                </a:lnTo>
                <a:lnTo>
                  <a:pt x="591" y="3814"/>
                </a:lnTo>
                <a:lnTo>
                  <a:pt x="611" y="3810"/>
                </a:lnTo>
                <a:lnTo>
                  <a:pt x="631" y="3804"/>
                </a:lnTo>
                <a:lnTo>
                  <a:pt x="673" y="3794"/>
                </a:lnTo>
                <a:lnTo>
                  <a:pt x="694" y="3787"/>
                </a:lnTo>
                <a:lnTo>
                  <a:pt x="715" y="3780"/>
                </a:lnTo>
                <a:lnTo>
                  <a:pt x="737" y="3772"/>
                </a:lnTo>
                <a:lnTo>
                  <a:pt x="757" y="3763"/>
                </a:lnTo>
                <a:lnTo>
                  <a:pt x="779" y="3754"/>
                </a:lnTo>
                <a:lnTo>
                  <a:pt x="801" y="3744"/>
                </a:lnTo>
                <a:lnTo>
                  <a:pt x="823" y="3733"/>
                </a:lnTo>
                <a:lnTo>
                  <a:pt x="845" y="3722"/>
                </a:lnTo>
                <a:lnTo>
                  <a:pt x="867" y="3710"/>
                </a:lnTo>
                <a:lnTo>
                  <a:pt x="889" y="3698"/>
                </a:lnTo>
                <a:lnTo>
                  <a:pt x="912" y="3685"/>
                </a:lnTo>
                <a:lnTo>
                  <a:pt x="935" y="3671"/>
                </a:lnTo>
                <a:lnTo>
                  <a:pt x="957" y="3657"/>
                </a:lnTo>
                <a:lnTo>
                  <a:pt x="980" y="3642"/>
                </a:lnTo>
                <a:lnTo>
                  <a:pt x="1027" y="3611"/>
                </a:lnTo>
                <a:lnTo>
                  <a:pt x="1049" y="3593"/>
                </a:lnTo>
                <a:lnTo>
                  <a:pt x="1073" y="3576"/>
                </a:lnTo>
                <a:lnTo>
                  <a:pt x="1121" y="3539"/>
                </a:lnTo>
                <a:lnTo>
                  <a:pt x="1144" y="3520"/>
                </a:lnTo>
                <a:lnTo>
                  <a:pt x="1168" y="3500"/>
                </a:lnTo>
                <a:lnTo>
                  <a:pt x="1192" y="3480"/>
                </a:lnTo>
                <a:lnTo>
                  <a:pt x="1216" y="3458"/>
                </a:lnTo>
                <a:lnTo>
                  <a:pt x="1239" y="3437"/>
                </a:lnTo>
                <a:lnTo>
                  <a:pt x="1262" y="3415"/>
                </a:lnTo>
                <a:lnTo>
                  <a:pt x="1285" y="3393"/>
                </a:lnTo>
                <a:lnTo>
                  <a:pt x="1307" y="3370"/>
                </a:lnTo>
                <a:lnTo>
                  <a:pt x="1330" y="3347"/>
                </a:lnTo>
                <a:lnTo>
                  <a:pt x="1353" y="3324"/>
                </a:lnTo>
                <a:lnTo>
                  <a:pt x="1374" y="3299"/>
                </a:lnTo>
                <a:lnTo>
                  <a:pt x="1397" y="3275"/>
                </a:lnTo>
                <a:lnTo>
                  <a:pt x="1419" y="3250"/>
                </a:lnTo>
                <a:lnTo>
                  <a:pt x="1439" y="3224"/>
                </a:lnTo>
                <a:lnTo>
                  <a:pt x="1461" y="3198"/>
                </a:lnTo>
                <a:lnTo>
                  <a:pt x="1481" y="3172"/>
                </a:lnTo>
                <a:lnTo>
                  <a:pt x="1522" y="3118"/>
                </a:lnTo>
                <a:lnTo>
                  <a:pt x="1543" y="3091"/>
                </a:lnTo>
                <a:lnTo>
                  <a:pt x="1562" y="3063"/>
                </a:lnTo>
                <a:lnTo>
                  <a:pt x="1601" y="3005"/>
                </a:lnTo>
                <a:lnTo>
                  <a:pt x="1621" y="2976"/>
                </a:lnTo>
                <a:lnTo>
                  <a:pt x="1640" y="2946"/>
                </a:lnTo>
                <a:lnTo>
                  <a:pt x="1659" y="2916"/>
                </a:lnTo>
                <a:lnTo>
                  <a:pt x="1677" y="2885"/>
                </a:lnTo>
                <a:lnTo>
                  <a:pt x="1695" y="2854"/>
                </a:lnTo>
                <a:lnTo>
                  <a:pt x="1714" y="2823"/>
                </a:lnTo>
                <a:lnTo>
                  <a:pt x="1749" y="2758"/>
                </a:lnTo>
                <a:lnTo>
                  <a:pt x="1767" y="2725"/>
                </a:lnTo>
                <a:lnTo>
                  <a:pt x="1784" y="2692"/>
                </a:lnTo>
                <a:lnTo>
                  <a:pt x="1817" y="2623"/>
                </a:lnTo>
                <a:lnTo>
                  <a:pt x="1834" y="2589"/>
                </a:lnTo>
                <a:lnTo>
                  <a:pt x="1849" y="2554"/>
                </a:lnTo>
                <a:lnTo>
                  <a:pt x="1879" y="2485"/>
                </a:lnTo>
                <a:lnTo>
                  <a:pt x="1893" y="2449"/>
                </a:lnTo>
                <a:lnTo>
                  <a:pt x="1907" y="2414"/>
                </a:lnTo>
                <a:lnTo>
                  <a:pt x="1920" y="2379"/>
                </a:lnTo>
                <a:lnTo>
                  <a:pt x="1932" y="2343"/>
                </a:lnTo>
                <a:lnTo>
                  <a:pt x="1945" y="2307"/>
                </a:lnTo>
                <a:lnTo>
                  <a:pt x="1956" y="2271"/>
                </a:lnTo>
                <a:lnTo>
                  <a:pt x="1968" y="2236"/>
                </a:lnTo>
                <a:lnTo>
                  <a:pt x="1977" y="2199"/>
                </a:lnTo>
                <a:lnTo>
                  <a:pt x="1988" y="2163"/>
                </a:lnTo>
                <a:lnTo>
                  <a:pt x="1998" y="2126"/>
                </a:lnTo>
                <a:lnTo>
                  <a:pt x="2007" y="2091"/>
                </a:lnTo>
                <a:lnTo>
                  <a:pt x="2015" y="2054"/>
                </a:lnTo>
                <a:lnTo>
                  <a:pt x="2023" y="2017"/>
                </a:lnTo>
                <a:lnTo>
                  <a:pt x="2030" y="1980"/>
                </a:lnTo>
                <a:lnTo>
                  <a:pt x="2038" y="1942"/>
                </a:lnTo>
                <a:lnTo>
                  <a:pt x="2044" y="1906"/>
                </a:lnTo>
                <a:lnTo>
                  <a:pt x="2050" y="1868"/>
                </a:lnTo>
                <a:lnTo>
                  <a:pt x="2055" y="1831"/>
                </a:lnTo>
                <a:lnTo>
                  <a:pt x="2061" y="1793"/>
                </a:lnTo>
                <a:lnTo>
                  <a:pt x="2065" y="1755"/>
                </a:lnTo>
                <a:lnTo>
                  <a:pt x="2068" y="1717"/>
                </a:lnTo>
                <a:lnTo>
                  <a:pt x="2071" y="1679"/>
                </a:lnTo>
                <a:lnTo>
                  <a:pt x="2075" y="1640"/>
                </a:lnTo>
                <a:lnTo>
                  <a:pt x="2077" y="1602"/>
                </a:lnTo>
                <a:lnTo>
                  <a:pt x="2079" y="1563"/>
                </a:lnTo>
                <a:lnTo>
                  <a:pt x="2080" y="1525"/>
                </a:lnTo>
                <a:lnTo>
                  <a:pt x="2081" y="1486"/>
                </a:lnTo>
                <a:lnTo>
                  <a:pt x="2081" y="1447"/>
                </a:lnTo>
                <a:lnTo>
                  <a:pt x="2081" y="1404"/>
                </a:lnTo>
                <a:lnTo>
                  <a:pt x="2080" y="1363"/>
                </a:lnTo>
                <a:lnTo>
                  <a:pt x="2078" y="1322"/>
                </a:lnTo>
                <a:lnTo>
                  <a:pt x="2077" y="1281"/>
                </a:lnTo>
                <a:lnTo>
                  <a:pt x="2074" y="1241"/>
                </a:lnTo>
                <a:lnTo>
                  <a:pt x="2070" y="1202"/>
                </a:lnTo>
                <a:lnTo>
                  <a:pt x="2067" y="1163"/>
                </a:lnTo>
                <a:lnTo>
                  <a:pt x="2062" y="1125"/>
                </a:lnTo>
                <a:lnTo>
                  <a:pt x="2057" y="1087"/>
                </a:lnTo>
                <a:lnTo>
                  <a:pt x="2054" y="1069"/>
                </a:lnTo>
                <a:lnTo>
                  <a:pt x="2052" y="1050"/>
                </a:lnTo>
                <a:lnTo>
                  <a:pt x="2045" y="1014"/>
                </a:lnTo>
                <a:lnTo>
                  <a:pt x="2039" y="978"/>
                </a:lnTo>
                <a:lnTo>
                  <a:pt x="2031" y="942"/>
                </a:lnTo>
                <a:lnTo>
                  <a:pt x="2027" y="925"/>
                </a:lnTo>
                <a:lnTo>
                  <a:pt x="2023" y="907"/>
                </a:lnTo>
                <a:lnTo>
                  <a:pt x="2014" y="874"/>
                </a:lnTo>
                <a:lnTo>
                  <a:pt x="2005" y="840"/>
                </a:lnTo>
                <a:lnTo>
                  <a:pt x="1996" y="807"/>
                </a:lnTo>
                <a:lnTo>
                  <a:pt x="1985" y="774"/>
                </a:lnTo>
                <a:lnTo>
                  <a:pt x="1974" y="743"/>
                </a:lnTo>
                <a:lnTo>
                  <a:pt x="1963" y="712"/>
                </a:lnTo>
                <a:lnTo>
                  <a:pt x="1950" y="681"/>
                </a:lnTo>
                <a:lnTo>
                  <a:pt x="1938" y="651"/>
                </a:lnTo>
                <a:lnTo>
                  <a:pt x="1924" y="622"/>
                </a:lnTo>
                <a:lnTo>
                  <a:pt x="1911" y="592"/>
                </a:lnTo>
                <a:lnTo>
                  <a:pt x="1896" y="564"/>
                </a:lnTo>
                <a:lnTo>
                  <a:pt x="1881" y="536"/>
                </a:lnTo>
                <a:lnTo>
                  <a:pt x="1866" y="509"/>
                </a:lnTo>
                <a:lnTo>
                  <a:pt x="1850" y="483"/>
                </a:lnTo>
                <a:lnTo>
                  <a:pt x="1833" y="457"/>
                </a:lnTo>
                <a:lnTo>
                  <a:pt x="1815" y="431"/>
                </a:lnTo>
                <a:lnTo>
                  <a:pt x="1797" y="406"/>
                </a:lnTo>
                <a:lnTo>
                  <a:pt x="1779" y="382"/>
                </a:lnTo>
                <a:lnTo>
                  <a:pt x="1760" y="359"/>
                </a:lnTo>
                <a:lnTo>
                  <a:pt x="1741" y="336"/>
                </a:lnTo>
                <a:lnTo>
                  <a:pt x="1720" y="314"/>
                </a:lnTo>
                <a:lnTo>
                  <a:pt x="1701" y="293"/>
                </a:lnTo>
                <a:lnTo>
                  <a:pt x="1680" y="272"/>
                </a:lnTo>
                <a:lnTo>
                  <a:pt x="1660" y="252"/>
                </a:lnTo>
                <a:lnTo>
                  <a:pt x="1638" y="233"/>
                </a:lnTo>
                <a:lnTo>
                  <a:pt x="1616" y="215"/>
                </a:lnTo>
                <a:lnTo>
                  <a:pt x="1595" y="197"/>
                </a:lnTo>
                <a:lnTo>
                  <a:pt x="1572" y="181"/>
                </a:lnTo>
                <a:lnTo>
                  <a:pt x="1551" y="165"/>
                </a:lnTo>
                <a:lnTo>
                  <a:pt x="1528" y="150"/>
                </a:lnTo>
                <a:lnTo>
                  <a:pt x="1504" y="134"/>
                </a:lnTo>
                <a:lnTo>
                  <a:pt x="1480" y="120"/>
                </a:lnTo>
                <a:lnTo>
                  <a:pt x="1457" y="107"/>
                </a:lnTo>
                <a:lnTo>
                  <a:pt x="1433" y="96"/>
                </a:lnTo>
                <a:lnTo>
                  <a:pt x="1408" y="84"/>
                </a:lnTo>
                <a:lnTo>
                  <a:pt x="1383" y="73"/>
                </a:lnTo>
                <a:lnTo>
                  <a:pt x="1358" y="63"/>
                </a:lnTo>
                <a:lnTo>
                  <a:pt x="1332" y="53"/>
                </a:lnTo>
                <a:lnTo>
                  <a:pt x="1306" y="45"/>
                </a:lnTo>
                <a:lnTo>
                  <a:pt x="1280" y="37"/>
                </a:lnTo>
                <a:lnTo>
                  <a:pt x="1253" y="31"/>
                </a:lnTo>
                <a:lnTo>
                  <a:pt x="1226" y="24"/>
                </a:lnTo>
                <a:lnTo>
                  <a:pt x="1199" y="18"/>
                </a:lnTo>
                <a:lnTo>
                  <a:pt x="1172" y="13"/>
                </a:lnTo>
                <a:lnTo>
                  <a:pt x="1144" y="9"/>
                </a:lnTo>
                <a:lnTo>
                  <a:pt x="1116" y="6"/>
                </a:lnTo>
                <a:lnTo>
                  <a:pt x="1087" y="3"/>
                </a:lnTo>
                <a:lnTo>
                  <a:pt x="1058" y="1"/>
                </a:lnTo>
                <a:lnTo>
                  <a:pt x="1029" y="0"/>
                </a:lnTo>
                <a:lnTo>
                  <a:pt x="999" y="0"/>
                </a:lnTo>
                <a:lnTo>
                  <a:pt x="974" y="0"/>
                </a:lnTo>
                <a:lnTo>
                  <a:pt x="948" y="1"/>
                </a:lnTo>
                <a:lnTo>
                  <a:pt x="922" y="2"/>
                </a:lnTo>
                <a:lnTo>
                  <a:pt x="896" y="5"/>
                </a:lnTo>
                <a:lnTo>
                  <a:pt x="871" y="7"/>
                </a:lnTo>
                <a:lnTo>
                  <a:pt x="846" y="9"/>
                </a:lnTo>
                <a:lnTo>
                  <a:pt x="821" y="13"/>
                </a:lnTo>
                <a:lnTo>
                  <a:pt x="797" y="16"/>
                </a:lnTo>
                <a:lnTo>
                  <a:pt x="774" y="22"/>
                </a:lnTo>
                <a:lnTo>
                  <a:pt x="750" y="26"/>
                </a:lnTo>
                <a:lnTo>
                  <a:pt x="726" y="33"/>
                </a:lnTo>
                <a:lnTo>
                  <a:pt x="702" y="38"/>
                </a:lnTo>
                <a:lnTo>
                  <a:pt x="680" y="45"/>
                </a:lnTo>
                <a:lnTo>
                  <a:pt x="657" y="52"/>
                </a:lnTo>
                <a:lnTo>
                  <a:pt x="634" y="60"/>
                </a:lnTo>
                <a:lnTo>
                  <a:pt x="612" y="68"/>
                </a:lnTo>
                <a:lnTo>
                  <a:pt x="590" y="77"/>
                </a:lnTo>
                <a:lnTo>
                  <a:pt x="568" y="87"/>
                </a:lnTo>
                <a:lnTo>
                  <a:pt x="525" y="107"/>
                </a:lnTo>
                <a:lnTo>
                  <a:pt x="505" y="118"/>
                </a:lnTo>
                <a:lnTo>
                  <a:pt x="483" y="129"/>
                </a:lnTo>
                <a:lnTo>
                  <a:pt x="462" y="141"/>
                </a:lnTo>
                <a:lnTo>
                  <a:pt x="443" y="154"/>
                </a:lnTo>
                <a:lnTo>
                  <a:pt x="422" y="167"/>
                </a:lnTo>
                <a:lnTo>
                  <a:pt x="403" y="181"/>
                </a:lnTo>
                <a:lnTo>
                  <a:pt x="384" y="195"/>
                </a:lnTo>
                <a:lnTo>
                  <a:pt x="364" y="209"/>
                </a:lnTo>
                <a:lnTo>
                  <a:pt x="345" y="225"/>
                </a:lnTo>
                <a:lnTo>
                  <a:pt x="326" y="241"/>
                </a:lnTo>
                <a:lnTo>
                  <a:pt x="308" y="257"/>
                </a:lnTo>
                <a:lnTo>
                  <a:pt x="290" y="274"/>
                </a:lnTo>
                <a:lnTo>
                  <a:pt x="272" y="291"/>
                </a:lnTo>
                <a:lnTo>
                  <a:pt x="255" y="309"/>
                </a:lnTo>
                <a:lnTo>
                  <a:pt x="238" y="326"/>
                </a:lnTo>
                <a:lnTo>
                  <a:pt x="222" y="345"/>
                </a:lnTo>
                <a:lnTo>
                  <a:pt x="206" y="363"/>
                </a:lnTo>
                <a:lnTo>
                  <a:pt x="191" y="381"/>
                </a:lnTo>
                <a:lnTo>
                  <a:pt x="177" y="401"/>
                </a:lnTo>
                <a:lnTo>
                  <a:pt x="163" y="419"/>
                </a:lnTo>
                <a:lnTo>
                  <a:pt x="150" y="439"/>
                </a:lnTo>
                <a:lnTo>
                  <a:pt x="137" y="458"/>
                </a:lnTo>
                <a:lnTo>
                  <a:pt x="124" y="479"/>
                </a:lnTo>
                <a:lnTo>
                  <a:pt x="113" y="498"/>
                </a:lnTo>
                <a:lnTo>
                  <a:pt x="103" y="519"/>
                </a:lnTo>
                <a:lnTo>
                  <a:pt x="92" y="539"/>
                </a:lnTo>
                <a:lnTo>
                  <a:pt x="82" y="560"/>
                </a:lnTo>
                <a:lnTo>
                  <a:pt x="72" y="582"/>
                </a:lnTo>
                <a:lnTo>
                  <a:pt x="55" y="625"/>
                </a:lnTo>
                <a:lnTo>
                  <a:pt x="48" y="647"/>
                </a:lnTo>
                <a:lnTo>
                  <a:pt x="41" y="669"/>
                </a:lnTo>
                <a:lnTo>
                  <a:pt x="35" y="691"/>
                </a:lnTo>
                <a:lnTo>
                  <a:pt x="28" y="715"/>
                </a:lnTo>
                <a:lnTo>
                  <a:pt x="23" y="737"/>
                </a:lnTo>
                <a:lnTo>
                  <a:pt x="18" y="760"/>
                </a:lnTo>
                <a:lnTo>
                  <a:pt x="14" y="784"/>
                </a:lnTo>
                <a:lnTo>
                  <a:pt x="11" y="808"/>
                </a:lnTo>
                <a:lnTo>
                  <a:pt x="8" y="832"/>
                </a:lnTo>
                <a:lnTo>
                  <a:pt x="4" y="857"/>
                </a:lnTo>
                <a:lnTo>
                  <a:pt x="2" y="880"/>
                </a:lnTo>
                <a:lnTo>
                  <a:pt x="1" y="905"/>
                </a:lnTo>
                <a:lnTo>
                  <a:pt x="0" y="931"/>
                </a:lnTo>
                <a:lnTo>
                  <a:pt x="0" y="956"/>
                </a:lnTo>
                <a:lnTo>
                  <a:pt x="0" y="981"/>
                </a:lnTo>
                <a:lnTo>
                  <a:pt x="1" y="1005"/>
                </a:lnTo>
                <a:lnTo>
                  <a:pt x="2" y="1030"/>
                </a:lnTo>
                <a:lnTo>
                  <a:pt x="4" y="1054"/>
                </a:lnTo>
                <a:lnTo>
                  <a:pt x="8" y="1077"/>
                </a:lnTo>
                <a:lnTo>
                  <a:pt x="11" y="1101"/>
                </a:lnTo>
                <a:lnTo>
                  <a:pt x="14" y="1124"/>
                </a:lnTo>
                <a:lnTo>
                  <a:pt x="18" y="1148"/>
                </a:lnTo>
                <a:lnTo>
                  <a:pt x="23" y="1171"/>
                </a:lnTo>
                <a:lnTo>
                  <a:pt x="28" y="1193"/>
                </a:lnTo>
                <a:lnTo>
                  <a:pt x="35" y="1216"/>
                </a:lnTo>
                <a:lnTo>
                  <a:pt x="41" y="1238"/>
                </a:lnTo>
                <a:lnTo>
                  <a:pt x="48" y="1260"/>
                </a:lnTo>
                <a:lnTo>
                  <a:pt x="55" y="1282"/>
                </a:lnTo>
                <a:lnTo>
                  <a:pt x="64" y="1304"/>
                </a:lnTo>
                <a:lnTo>
                  <a:pt x="72" y="1325"/>
                </a:lnTo>
                <a:lnTo>
                  <a:pt x="82" y="1347"/>
                </a:lnTo>
                <a:lnTo>
                  <a:pt x="92" y="1368"/>
                </a:lnTo>
                <a:lnTo>
                  <a:pt x="97" y="1378"/>
                </a:lnTo>
                <a:lnTo>
                  <a:pt x="103" y="1388"/>
                </a:lnTo>
                <a:lnTo>
                  <a:pt x="113" y="1409"/>
                </a:lnTo>
                <a:lnTo>
                  <a:pt x="124" y="1429"/>
                </a:lnTo>
                <a:lnTo>
                  <a:pt x="137" y="1450"/>
                </a:lnTo>
                <a:lnTo>
                  <a:pt x="150" y="1470"/>
                </a:lnTo>
                <a:lnTo>
                  <a:pt x="163" y="1490"/>
                </a:lnTo>
                <a:lnTo>
                  <a:pt x="177" y="1509"/>
                </a:lnTo>
                <a:lnTo>
                  <a:pt x="191" y="1529"/>
                </a:lnTo>
                <a:lnTo>
                  <a:pt x="206" y="1548"/>
                </a:lnTo>
                <a:lnTo>
                  <a:pt x="222" y="1568"/>
                </a:lnTo>
                <a:lnTo>
                  <a:pt x="238" y="1586"/>
                </a:lnTo>
                <a:lnTo>
                  <a:pt x="255" y="1605"/>
                </a:lnTo>
                <a:lnTo>
                  <a:pt x="272" y="1623"/>
                </a:lnTo>
                <a:lnTo>
                  <a:pt x="290" y="1641"/>
                </a:lnTo>
                <a:lnTo>
                  <a:pt x="308" y="1660"/>
                </a:lnTo>
                <a:lnTo>
                  <a:pt x="326" y="1677"/>
                </a:lnTo>
                <a:lnTo>
                  <a:pt x="345" y="1693"/>
                </a:lnTo>
                <a:lnTo>
                  <a:pt x="363" y="1710"/>
                </a:lnTo>
                <a:lnTo>
                  <a:pt x="381" y="1725"/>
                </a:lnTo>
                <a:lnTo>
                  <a:pt x="401" y="1740"/>
                </a:lnTo>
                <a:lnTo>
                  <a:pt x="439" y="1768"/>
                </a:lnTo>
                <a:lnTo>
                  <a:pt x="458" y="1782"/>
                </a:lnTo>
                <a:lnTo>
                  <a:pt x="478" y="1794"/>
                </a:lnTo>
                <a:lnTo>
                  <a:pt x="497" y="1807"/>
                </a:lnTo>
                <a:lnTo>
                  <a:pt x="516" y="1818"/>
                </a:lnTo>
                <a:lnTo>
                  <a:pt x="536" y="1830"/>
                </a:lnTo>
                <a:lnTo>
                  <a:pt x="555" y="1840"/>
                </a:lnTo>
                <a:lnTo>
                  <a:pt x="576" y="1849"/>
                </a:lnTo>
                <a:lnTo>
                  <a:pt x="595" y="1859"/>
                </a:lnTo>
                <a:lnTo>
                  <a:pt x="636" y="1876"/>
                </a:lnTo>
                <a:lnTo>
                  <a:pt x="657" y="1884"/>
                </a:lnTo>
                <a:lnTo>
                  <a:pt x="677" y="1890"/>
                </a:lnTo>
                <a:lnTo>
                  <a:pt x="698" y="1897"/>
                </a:lnTo>
                <a:lnTo>
                  <a:pt x="720" y="1903"/>
                </a:lnTo>
                <a:lnTo>
                  <a:pt x="740" y="1909"/>
                </a:lnTo>
                <a:lnTo>
                  <a:pt x="762" y="1913"/>
                </a:lnTo>
                <a:lnTo>
                  <a:pt x="782" y="1917"/>
                </a:lnTo>
                <a:lnTo>
                  <a:pt x="804" y="1922"/>
                </a:lnTo>
                <a:lnTo>
                  <a:pt x="826" y="1924"/>
                </a:lnTo>
                <a:lnTo>
                  <a:pt x="847" y="1927"/>
                </a:lnTo>
                <a:lnTo>
                  <a:pt x="870" y="1929"/>
                </a:lnTo>
                <a:lnTo>
                  <a:pt x="891" y="1930"/>
                </a:lnTo>
                <a:lnTo>
                  <a:pt x="913" y="1932"/>
                </a:lnTo>
                <a:lnTo>
                  <a:pt x="936" y="1932"/>
                </a:lnTo>
                <a:lnTo>
                  <a:pt x="1031" y="1932"/>
                </a:lnTo>
                <a:lnTo>
                  <a:pt x="1028" y="1978"/>
                </a:lnTo>
                <a:lnTo>
                  <a:pt x="1022" y="2024"/>
                </a:lnTo>
                <a:lnTo>
                  <a:pt x="1019" y="2045"/>
                </a:lnTo>
                <a:lnTo>
                  <a:pt x="1016" y="2068"/>
                </a:lnTo>
                <a:lnTo>
                  <a:pt x="1012" y="2090"/>
                </a:lnTo>
                <a:lnTo>
                  <a:pt x="1008" y="2111"/>
                </a:lnTo>
                <a:lnTo>
                  <a:pt x="1004" y="2132"/>
                </a:lnTo>
                <a:lnTo>
                  <a:pt x="998" y="2153"/>
                </a:lnTo>
                <a:lnTo>
                  <a:pt x="989" y="2194"/>
                </a:lnTo>
                <a:lnTo>
                  <a:pt x="983" y="2214"/>
                </a:lnTo>
                <a:lnTo>
                  <a:pt x="977" y="2234"/>
                </a:lnTo>
                <a:lnTo>
                  <a:pt x="970" y="2253"/>
                </a:lnTo>
                <a:lnTo>
                  <a:pt x="964" y="2273"/>
                </a:lnTo>
                <a:lnTo>
                  <a:pt x="950" y="2310"/>
                </a:lnTo>
                <a:lnTo>
                  <a:pt x="942" y="2329"/>
                </a:lnTo>
                <a:lnTo>
                  <a:pt x="935" y="2347"/>
                </a:lnTo>
                <a:lnTo>
                  <a:pt x="917" y="2383"/>
                </a:lnTo>
                <a:lnTo>
                  <a:pt x="909" y="2400"/>
                </a:lnTo>
                <a:lnTo>
                  <a:pt x="900" y="2417"/>
                </a:lnTo>
                <a:lnTo>
                  <a:pt x="890" y="2434"/>
                </a:lnTo>
                <a:lnTo>
                  <a:pt x="881" y="2450"/>
                </a:lnTo>
                <a:lnTo>
                  <a:pt x="860" y="2483"/>
                </a:lnTo>
                <a:lnTo>
                  <a:pt x="849" y="2498"/>
                </a:lnTo>
                <a:lnTo>
                  <a:pt x="837" y="2514"/>
                </a:lnTo>
                <a:lnTo>
                  <a:pt x="827" y="2529"/>
                </a:lnTo>
                <a:lnTo>
                  <a:pt x="815" y="25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0686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91544" y="2420860"/>
            <a:ext cx="8208144" cy="309643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add Quote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92313" y="5661310"/>
            <a:ext cx="5687864" cy="28864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992269" y="5949950"/>
            <a:ext cx="5688790" cy="287440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>
                <a:solidFill>
                  <a:schemeClr val="accent2"/>
                </a:solidFill>
              </a:rPr>
              <a:t>Title</a:t>
            </a:r>
            <a:r>
              <a:rPr lang="en-US" baseline="0">
                <a:solidFill>
                  <a:schemeClr val="accent2"/>
                </a:solidFill>
              </a:rPr>
              <a:t> or Additional information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" name="Freeform 6"/>
          <p:cNvSpPr>
            <a:spLocks noEditPoints="1"/>
          </p:cNvSpPr>
          <p:nvPr userDrawn="1"/>
        </p:nvSpPr>
        <p:spPr bwMode="auto">
          <a:xfrm>
            <a:off x="1992313" y="1341438"/>
            <a:ext cx="646113" cy="506413"/>
          </a:xfrm>
          <a:custGeom>
            <a:avLst/>
            <a:gdLst>
              <a:gd name="T0" fmla="*/ 3332 w 4887"/>
              <a:gd name="T1" fmla="*/ 2817 h 3825"/>
              <a:gd name="T2" fmla="*/ 2984 w 4887"/>
              <a:gd name="T3" fmla="*/ 3046 h 3825"/>
              <a:gd name="T4" fmla="*/ 2862 w 4887"/>
              <a:gd name="T5" fmla="*/ 3207 h 3825"/>
              <a:gd name="T6" fmla="*/ 2826 w 4887"/>
              <a:gd name="T7" fmla="*/ 3421 h 3825"/>
              <a:gd name="T8" fmla="*/ 2894 w 4887"/>
              <a:gd name="T9" fmla="*/ 3640 h 3825"/>
              <a:gd name="T10" fmla="*/ 3088 w 4887"/>
              <a:gd name="T11" fmla="*/ 3795 h 3825"/>
              <a:gd name="T12" fmla="*/ 3352 w 4887"/>
              <a:gd name="T13" fmla="*/ 3820 h 3825"/>
              <a:gd name="T14" fmla="*/ 3650 w 4887"/>
              <a:gd name="T15" fmla="*/ 3723 h 3825"/>
              <a:gd name="T16" fmla="*/ 3974 w 4887"/>
              <a:gd name="T17" fmla="*/ 3503 h 3825"/>
              <a:gd name="T18" fmla="*/ 4267 w 4887"/>
              <a:gd name="T19" fmla="*/ 3205 h 3825"/>
              <a:gd name="T20" fmla="*/ 4538 w 4887"/>
              <a:gd name="T21" fmla="*/ 2801 h 3825"/>
              <a:gd name="T22" fmla="*/ 4751 w 4887"/>
              <a:gd name="T23" fmla="*/ 2321 h 3825"/>
              <a:gd name="T24" fmla="*/ 4867 w 4887"/>
              <a:gd name="T25" fmla="*/ 1802 h 3825"/>
              <a:gd name="T26" fmla="*/ 4883 w 4887"/>
              <a:gd name="T27" fmla="*/ 1279 h 3825"/>
              <a:gd name="T28" fmla="*/ 4813 w 4887"/>
              <a:gd name="T29" fmla="*/ 832 h 3825"/>
              <a:gd name="T30" fmla="*/ 4642 w 4887"/>
              <a:gd name="T31" fmla="*/ 450 h 3825"/>
              <a:gd name="T32" fmla="*/ 4384 w 4887"/>
              <a:gd name="T33" fmla="*/ 178 h 3825"/>
              <a:gd name="T34" fmla="*/ 4090 w 4887"/>
              <a:gd name="T35" fmla="*/ 37 h 3825"/>
              <a:gd name="T36" fmla="*/ 3754 w 4887"/>
              <a:gd name="T37" fmla="*/ 1 h 3825"/>
              <a:gd name="T38" fmla="*/ 3439 w 4887"/>
              <a:gd name="T39" fmla="*/ 61 h 3825"/>
              <a:gd name="T40" fmla="*/ 3168 w 4887"/>
              <a:gd name="T41" fmla="*/ 212 h 3825"/>
              <a:gd name="T42" fmla="*/ 2951 w 4887"/>
              <a:gd name="T43" fmla="*/ 443 h 3825"/>
              <a:gd name="T44" fmla="*/ 2829 w 4887"/>
              <a:gd name="T45" fmla="*/ 717 h 3825"/>
              <a:gd name="T46" fmla="*/ 2803 w 4887"/>
              <a:gd name="T47" fmla="*/ 1031 h 3825"/>
              <a:gd name="T48" fmla="*/ 2874 w 4887"/>
              <a:gd name="T49" fmla="*/ 1329 h 3825"/>
              <a:gd name="T50" fmla="*/ 3043 w 4887"/>
              <a:gd name="T51" fmla="*/ 1589 h 3825"/>
              <a:gd name="T52" fmla="*/ 3287 w 4887"/>
              <a:gd name="T53" fmla="*/ 1796 h 3825"/>
              <a:gd name="T54" fmla="*/ 3556 w 4887"/>
              <a:gd name="T55" fmla="*/ 1909 h 3825"/>
              <a:gd name="T56" fmla="*/ 3822 w 4887"/>
              <a:gd name="T57" fmla="*/ 2025 h 3825"/>
              <a:gd name="T58" fmla="*/ 3747 w 4887"/>
              <a:gd name="T59" fmla="*/ 2331 h 3825"/>
              <a:gd name="T60" fmla="*/ 765 w 4887"/>
              <a:gd name="T61" fmla="*/ 2602 h 3825"/>
              <a:gd name="T62" fmla="*/ 407 w 4887"/>
              <a:gd name="T63" fmla="*/ 2902 h 3825"/>
              <a:gd name="T64" fmla="*/ 138 w 4887"/>
              <a:gd name="T65" fmla="*/ 3088 h 3825"/>
              <a:gd name="T66" fmla="*/ 42 w 4887"/>
              <a:gd name="T67" fmla="*/ 3264 h 3825"/>
              <a:gd name="T68" fmla="*/ 38 w 4887"/>
              <a:gd name="T69" fmla="*/ 3505 h 3825"/>
              <a:gd name="T70" fmla="*/ 165 w 4887"/>
              <a:gd name="T71" fmla="*/ 3716 h 3825"/>
              <a:gd name="T72" fmla="*/ 377 w 4887"/>
              <a:gd name="T73" fmla="*/ 3817 h 3825"/>
              <a:gd name="T74" fmla="*/ 631 w 4887"/>
              <a:gd name="T75" fmla="*/ 3804 h 3825"/>
              <a:gd name="T76" fmla="*/ 935 w 4887"/>
              <a:gd name="T77" fmla="*/ 3671 h 3825"/>
              <a:gd name="T78" fmla="*/ 1285 w 4887"/>
              <a:gd name="T79" fmla="*/ 3393 h 3825"/>
              <a:gd name="T80" fmla="*/ 1601 w 4887"/>
              <a:gd name="T81" fmla="*/ 3005 h 3825"/>
              <a:gd name="T82" fmla="*/ 1879 w 4887"/>
              <a:gd name="T83" fmla="*/ 2485 h 3825"/>
              <a:gd name="T84" fmla="*/ 2023 w 4887"/>
              <a:gd name="T85" fmla="*/ 2017 h 3825"/>
              <a:gd name="T86" fmla="*/ 2080 w 4887"/>
              <a:gd name="T87" fmla="*/ 1525 h 3825"/>
              <a:gd name="T88" fmla="*/ 2052 w 4887"/>
              <a:gd name="T89" fmla="*/ 1050 h 3825"/>
              <a:gd name="T90" fmla="*/ 1938 w 4887"/>
              <a:gd name="T91" fmla="*/ 651 h 3825"/>
              <a:gd name="T92" fmla="*/ 1720 w 4887"/>
              <a:gd name="T93" fmla="*/ 314 h 3825"/>
              <a:gd name="T94" fmla="*/ 1433 w 4887"/>
              <a:gd name="T95" fmla="*/ 96 h 3825"/>
              <a:gd name="T96" fmla="*/ 1087 w 4887"/>
              <a:gd name="T97" fmla="*/ 3 h 3825"/>
              <a:gd name="T98" fmla="*/ 750 w 4887"/>
              <a:gd name="T99" fmla="*/ 26 h 3825"/>
              <a:gd name="T100" fmla="*/ 443 w 4887"/>
              <a:gd name="T101" fmla="*/ 154 h 3825"/>
              <a:gd name="T102" fmla="*/ 206 w 4887"/>
              <a:gd name="T103" fmla="*/ 363 h 3825"/>
              <a:gd name="T104" fmla="*/ 48 w 4887"/>
              <a:gd name="T105" fmla="*/ 647 h 3825"/>
              <a:gd name="T106" fmla="*/ 0 w 4887"/>
              <a:gd name="T107" fmla="*/ 956 h 3825"/>
              <a:gd name="T108" fmla="*/ 48 w 4887"/>
              <a:gd name="T109" fmla="*/ 1260 h 3825"/>
              <a:gd name="T110" fmla="*/ 177 w 4887"/>
              <a:gd name="T111" fmla="*/ 1509 h 3825"/>
              <a:gd name="T112" fmla="*/ 401 w 4887"/>
              <a:gd name="T113" fmla="*/ 1740 h 3825"/>
              <a:gd name="T114" fmla="*/ 698 w 4887"/>
              <a:gd name="T115" fmla="*/ 1897 h 3825"/>
              <a:gd name="T116" fmla="*/ 1028 w 4887"/>
              <a:gd name="T117" fmla="*/ 1978 h 3825"/>
              <a:gd name="T118" fmla="*/ 950 w 4887"/>
              <a:gd name="T119" fmla="*/ 2310 h 3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87" h="3825">
                <a:moveTo>
                  <a:pt x="3627" y="2540"/>
                </a:moveTo>
                <a:lnTo>
                  <a:pt x="3615" y="2554"/>
                </a:lnTo>
                <a:lnTo>
                  <a:pt x="3605" y="2569"/>
                </a:lnTo>
                <a:lnTo>
                  <a:pt x="3580" y="2596"/>
                </a:lnTo>
                <a:lnTo>
                  <a:pt x="3567" y="2610"/>
                </a:lnTo>
                <a:lnTo>
                  <a:pt x="3554" y="2624"/>
                </a:lnTo>
                <a:lnTo>
                  <a:pt x="3527" y="2653"/>
                </a:lnTo>
                <a:lnTo>
                  <a:pt x="3498" y="2681"/>
                </a:lnTo>
                <a:lnTo>
                  <a:pt x="3467" y="2708"/>
                </a:lnTo>
                <a:lnTo>
                  <a:pt x="3436" y="2736"/>
                </a:lnTo>
                <a:lnTo>
                  <a:pt x="3403" y="2763"/>
                </a:lnTo>
                <a:lnTo>
                  <a:pt x="3368" y="2790"/>
                </a:lnTo>
                <a:lnTo>
                  <a:pt x="3332" y="2817"/>
                </a:lnTo>
                <a:lnTo>
                  <a:pt x="3296" y="2844"/>
                </a:lnTo>
                <a:lnTo>
                  <a:pt x="3257" y="2871"/>
                </a:lnTo>
                <a:lnTo>
                  <a:pt x="3216" y="2897"/>
                </a:lnTo>
                <a:lnTo>
                  <a:pt x="3195" y="2911"/>
                </a:lnTo>
                <a:lnTo>
                  <a:pt x="3175" y="2924"/>
                </a:lnTo>
                <a:lnTo>
                  <a:pt x="3131" y="2951"/>
                </a:lnTo>
                <a:lnTo>
                  <a:pt x="3086" y="2977"/>
                </a:lnTo>
                <a:lnTo>
                  <a:pt x="3055" y="2996"/>
                </a:lnTo>
                <a:lnTo>
                  <a:pt x="3040" y="3004"/>
                </a:lnTo>
                <a:lnTo>
                  <a:pt x="3025" y="3014"/>
                </a:lnTo>
                <a:lnTo>
                  <a:pt x="3011" y="3025"/>
                </a:lnTo>
                <a:lnTo>
                  <a:pt x="2997" y="3035"/>
                </a:lnTo>
                <a:lnTo>
                  <a:pt x="2984" y="3046"/>
                </a:lnTo>
                <a:lnTo>
                  <a:pt x="2973" y="3056"/>
                </a:lnTo>
                <a:lnTo>
                  <a:pt x="2961" y="3067"/>
                </a:lnTo>
                <a:lnTo>
                  <a:pt x="2949" y="3079"/>
                </a:lnTo>
                <a:lnTo>
                  <a:pt x="2938" y="3090"/>
                </a:lnTo>
                <a:lnTo>
                  <a:pt x="2927" y="3102"/>
                </a:lnTo>
                <a:lnTo>
                  <a:pt x="2917" y="3115"/>
                </a:lnTo>
                <a:lnTo>
                  <a:pt x="2908" y="3127"/>
                </a:lnTo>
                <a:lnTo>
                  <a:pt x="2899" y="3140"/>
                </a:lnTo>
                <a:lnTo>
                  <a:pt x="2890" y="3153"/>
                </a:lnTo>
                <a:lnTo>
                  <a:pt x="2883" y="3166"/>
                </a:lnTo>
                <a:lnTo>
                  <a:pt x="2875" y="3180"/>
                </a:lnTo>
                <a:lnTo>
                  <a:pt x="2869" y="3193"/>
                </a:lnTo>
                <a:lnTo>
                  <a:pt x="2862" y="3207"/>
                </a:lnTo>
                <a:lnTo>
                  <a:pt x="2856" y="3222"/>
                </a:lnTo>
                <a:lnTo>
                  <a:pt x="2850" y="3236"/>
                </a:lnTo>
                <a:lnTo>
                  <a:pt x="2846" y="3251"/>
                </a:lnTo>
                <a:lnTo>
                  <a:pt x="2842" y="3266"/>
                </a:lnTo>
                <a:lnTo>
                  <a:pt x="2837" y="3282"/>
                </a:lnTo>
                <a:lnTo>
                  <a:pt x="2834" y="3298"/>
                </a:lnTo>
                <a:lnTo>
                  <a:pt x="2832" y="3314"/>
                </a:lnTo>
                <a:lnTo>
                  <a:pt x="2830" y="3330"/>
                </a:lnTo>
                <a:lnTo>
                  <a:pt x="2828" y="3347"/>
                </a:lnTo>
                <a:lnTo>
                  <a:pt x="2827" y="3364"/>
                </a:lnTo>
                <a:lnTo>
                  <a:pt x="2826" y="3380"/>
                </a:lnTo>
                <a:lnTo>
                  <a:pt x="2826" y="3398"/>
                </a:lnTo>
                <a:lnTo>
                  <a:pt x="2826" y="3421"/>
                </a:lnTo>
                <a:lnTo>
                  <a:pt x="2828" y="3443"/>
                </a:lnTo>
                <a:lnTo>
                  <a:pt x="2830" y="3466"/>
                </a:lnTo>
                <a:lnTo>
                  <a:pt x="2831" y="3475"/>
                </a:lnTo>
                <a:lnTo>
                  <a:pt x="2833" y="3486"/>
                </a:lnTo>
                <a:lnTo>
                  <a:pt x="2837" y="3508"/>
                </a:lnTo>
                <a:lnTo>
                  <a:pt x="2843" y="3527"/>
                </a:lnTo>
                <a:lnTo>
                  <a:pt x="2848" y="3548"/>
                </a:lnTo>
                <a:lnTo>
                  <a:pt x="2856" y="3567"/>
                </a:lnTo>
                <a:lnTo>
                  <a:pt x="2859" y="3576"/>
                </a:lnTo>
                <a:lnTo>
                  <a:pt x="2863" y="3586"/>
                </a:lnTo>
                <a:lnTo>
                  <a:pt x="2873" y="3604"/>
                </a:lnTo>
                <a:lnTo>
                  <a:pt x="2883" y="3623"/>
                </a:lnTo>
                <a:lnTo>
                  <a:pt x="2894" y="3640"/>
                </a:lnTo>
                <a:lnTo>
                  <a:pt x="2906" y="3656"/>
                </a:lnTo>
                <a:lnTo>
                  <a:pt x="2919" y="3672"/>
                </a:lnTo>
                <a:lnTo>
                  <a:pt x="2931" y="3689"/>
                </a:lnTo>
                <a:lnTo>
                  <a:pt x="2947" y="3704"/>
                </a:lnTo>
                <a:lnTo>
                  <a:pt x="2962" y="3719"/>
                </a:lnTo>
                <a:lnTo>
                  <a:pt x="2978" y="3732"/>
                </a:lnTo>
                <a:lnTo>
                  <a:pt x="2994" y="3745"/>
                </a:lnTo>
                <a:lnTo>
                  <a:pt x="3013" y="3757"/>
                </a:lnTo>
                <a:lnTo>
                  <a:pt x="3030" y="3768"/>
                </a:lnTo>
                <a:lnTo>
                  <a:pt x="3048" y="3777"/>
                </a:lnTo>
                <a:lnTo>
                  <a:pt x="3058" y="3783"/>
                </a:lnTo>
                <a:lnTo>
                  <a:pt x="3068" y="3787"/>
                </a:lnTo>
                <a:lnTo>
                  <a:pt x="3088" y="3795"/>
                </a:lnTo>
                <a:lnTo>
                  <a:pt x="3109" y="3802"/>
                </a:lnTo>
                <a:lnTo>
                  <a:pt x="3130" y="3808"/>
                </a:lnTo>
                <a:lnTo>
                  <a:pt x="3152" y="3813"/>
                </a:lnTo>
                <a:lnTo>
                  <a:pt x="3175" y="3817"/>
                </a:lnTo>
                <a:lnTo>
                  <a:pt x="3185" y="3820"/>
                </a:lnTo>
                <a:lnTo>
                  <a:pt x="3197" y="3821"/>
                </a:lnTo>
                <a:lnTo>
                  <a:pt x="3221" y="3823"/>
                </a:lnTo>
                <a:lnTo>
                  <a:pt x="3246" y="3825"/>
                </a:lnTo>
                <a:lnTo>
                  <a:pt x="3271" y="3825"/>
                </a:lnTo>
                <a:lnTo>
                  <a:pt x="3291" y="3825"/>
                </a:lnTo>
                <a:lnTo>
                  <a:pt x="3311" y="3824"/>
                </a:lnTo>
                <a:lnTo>
                  <a:pt x="3331" y="3823"/>
                </a:lnTo>
                <a:lnTo>
                  <a:pt x="3352" y="3820"/>
                </a:lnTo>
                <a:lnTo>
                  <a:pt x="3372" y="3817"/>
                </a:lnTo>
                <a:lnTo>
                  <a:pt x="3393" y="3814"/>
                </a:lnTo>
                <a:lnTo>
                  <a:pt x="3413" y="3810"/>
                </a:lnTo>
                <a:lnTo>
                  <a:pt x="3434" y="3806"/>
                </a:lnTo>
                <a:lnTo>
                  <a:pt x="3456" y="3800"/>
                </a:lnTo>
                <a:lnTo>
                  <a:pt x="3476" y="3794"/>
                </a:lnTo>
                <a:lnTo>
                  <a:pt x="3498" y="3787"/>
                </a:lnTo>
                <a:lnTo>
                  <a:pt x="3519" y="3780"/>
                </a:lnTo>
                <a:lnTo>
                  <a:pt x="3563" y="3763"/>
                </a:lnTo>
                <a:lnTo>
                  <a:pt x="3584" y="3755"/>
                </a:lnTo>
                <a:lnTo>
                  <a:pt x="3606" y="3745"/>
                </a:lnTo>
                <a:lnTo>
                  <a:pt x="3627" y="3734"/>
                </a:lnTo>
                <a:lnTo>
                  <a:pt x="3650" y="3723"/>
                </a:lnTo>
                <a:lnTo>
                  <a:pt x="3673" y="3711"/>
                </a:lnTo>
                <a:lnTo>
                  <a:pt x="3694" y="3699"/>
                </a:lnTo>
                <a:lnTo>
                  <a:pt x="3717" y="3686"/>
                </a:lnTo>
                <a:lnTo>
                  <a:pt x="3740" y="3673"/>
                </a:lnTo>
                <a:lnTo>
                  <a:pt x="3762" y="3659"/>
                </a:lnTo>
                <a:lnTo>
                  <a:pt x="3786" y="3644"/>
                </a:lnTo>
                <a:lnTo>
                  <a:pt x="3809" y="3629"/>
                </a:lnTo>
                <a:lnTo>
                  <a:pt x="3832" y="3613"/>
                </a:lnTo>
                <a:lnTo>
                  <a:pt x="3879" y="3578"/>
                </a:lnTo>
                <a:lnTo>
                  <a:pt x="3903" y="3561"/>
                </a:lnTo>
                <a:lnTo>
                  <a:pt x="3927" y="3542"/>
                </a:lnTo>
                <a:lnTo>
                  <a:pt x="3950" y="3523"/>
                </a:lnTo>
                <a:lnTo>
                  <a:pt x="3974" y="3503"/>
                </a:lnTo>
                <a:lnTo>
                  <a:pt x="3998" y="3483"/>
                </a:lnTo>
                <a:lnTo>
                  <a:pt x="4022" y="3462"/>
                </a:lnTo>
                <a:lnTo>
                  <a:pt x="4046" y="3441"/>
                </a:lnTo>
                <a:lnTo>
                  <a:pt x="4068" y="3419"/>
                </a:lnTo>
                <a:lnTo>
                  <a:pt x="4092" y="3397"/>
                </a:lnTo>
                <a:lnTo>
                  <a:pt x="4115" y="3375"/>
                </a:lnTo>
                <a:lnTo>
                  <a:pt x="4136" y="3352"/>
                </a:lnTo>
                <a:lnTo>
                  <a:pt x="4159" y="3328"/>
                </a:lnTo>
                <a:lnTo>
                  <a:pt x="4181" y="3304"/>
                </a:lnTo>
                <a:lnTo>
                  <a:pt x="4203" y="3280"/>
                </a:lnTo>
                <a:lnTo>
                  <a:pt x="4225" y="3256"/>
                </a:lnTo>
                <a:lnTo>
                  <a:pt x="4245" y="3231"/>
                </a:lnTo>
                <a:lnTo>
                  <a:pt x="4267" y="3205"/>
                </a:lnTo>
                <a:lnTo>
                  <a:pt x="4288" y="3179"/>
                </a:lnTo>
                <a:lnTo>
                  <a:pt x="4308" y="3153"/>
                </a:lnTo>
                <a:lnTo>
                  <a:pt x="4329" y="3126"/>
                </a:lnTo>
                <a:lnTo>
                  <a:pt x="4349" y="3099"/>
                </a:lnTo>
                <a:lnTo>
                  <a:pt x="4369" y="3070"/>
                </a:lnTo>
                <a:lnTo>
                  <a:pt x="4389" y="3042"/>
                </a:lnTo>
                <a:lnTo>
                  <a:pt x="4409" y="3013"/>
                </a:lnTo>
                <a:lnTo>
                  <a:pt x="4427" y="2985"/>
                </a:lnTo>
                <a:lnTo>
                  <a:pt x="4446" y="2955"/>
                </a:lnTo>
                <a:lnTo>
                  <a:pt x="4465" y="2925"/>
                </a:lnTo>
                <a:lnTo>
                  <a:pt x="4483" y="2895"/>
                </a:lnTo>
                <a:lnTo>
                  <a:pt x="4520" y="2832"/>
                </a:lnTo>
                <a:lnTo>
                  <a:pt x="4538" y="2801"/>
                </a:lnTo>
                <a:lnTo>
                  <a:pt x="4556" y="2768"/>
                </a:lnTo>
                <a:lnTo>
                  <a:pt x="4573" y="2736"/>
                </a:lnTo>
                <a:lnTo>
                  <a:pt x="4590" y="2703"/>
                </a:lnTo>
                <a:lnTo>
                  <a:pt x="4624" y="2636"/>
                </a:lnTo>
                <a:lnTo>
                  <a:pt x="4640" y="2602"/>
                </a:lnTo>
                <a:lnTo>
                  <a:pt x="4655" y="2567"/>
                </a:lnTo>
                <a:lnTo>
                  <a:pt x="4670" y="2533"/>
                </a:lnTo>
                <a:lnTo>
                  <a:pt x="4685" y="2498"/>
                </a:lnTo>
                <a:lnTo>
                  <a:pt x="4699" y="2463"/>
                </a:lnTo>
                <a:lnTo>
                  <a:pt x="4713" y="2428"/>
                </a:lnTo>
                <a:lnTo>
                  <a:pt x="4726" y="2393"/>
                </a:lnTo>
                <a:lnTo>
                  <a:pt x="4739" y="2357"/>
                </a:lnTo>
                <a:lnTo>
                  <a:pt x="4751" y="2321"/>
                </a:lnTo>
                <a:lnTo>
                  <a:pt x="4762" y="2286"/>
                </a:lnTo>
                <a:lnTo>
                  <a:pt x="4774" y="2250"/>
                </a:lnTo>
                <a:lnTo>
                  <a:pt x="4785" y="2213"/>
                </a:lnTo>
                <a:lnTo>
                  <a:pt x="4794" y="2177"/>
                </a:lnTo>
                <a:lnTo>
                  <a:pt x="4804" y="2141"/>
                </a:lnTo>
                <a:lnTo>
                  <a:pt x="4813" y="2104"/>
                </a:lnTo>
                <a:lnTo>
                  <a:pt x="4821" y="2066"/>
                </a:lnTo>
                <a:lnTo>
                  <a:pt x="4836" y="1991"/>
                </a:lnTo>
                <a:lnTo>
                  <a:pt x="4844" y="1954"/>
                </a:lnTo>
                <a:lnTo>
                  <a:pt x="4851" y="1916"/>
                </a:lnTo>
                <a:lnTo>
                  <a:pt x="4856" y="1879"/>
                </a:lnTo>
                <a:lnTo>
                  <a:pt x="4861" y="1840"/>
                </a:lnTo>
                <a:lnTo>
                  <a:pt x="4867" y="1802"/>
                </a:lnTo>
                <a:lnTo>
                  <a:pt x="4871" y="1763"/>
                </a:lnTo>
                <a:lnTo>
                  <a:pt x="4874" y="1724"/>
                </a:lnTo>
                <a:lnTo>
                  <a:pt x="4878" y="1685"/>
                </a:lnTo>
                <a:lnTo>
                  <a:pt x="4881" y="1646"/>
                </a:lnTo>
                <a:lnTo>
                  <a:pt x="4883" y="1607"/>
                </a:lnTo>
                <a:lnTo>
                  <a:pt x="4885" y="1567"/>
                </a:lnTo>
                <a:lnTo>
                  <a:pt x="4886" y="1527"/>
                </a:lnTo>
                <a:lnTo>
                  <a:pt x="4887" y="1488"/>
                </a:lnTo>
                <a:lnTo>
                  <a:pt x="4887" y="1447"/>
                </a:lnTo>
                <a:lnTo>
                  <a:pt x="4887" y="1404"/>
                </a:lnTo>
                <a:lnTo>
                  <a:pt x="4886" y="1361"/>
                </a:lnTo>
                <a:lnTo>
                  <a:pt x="4885" y="1320"/>
                </a:lnTo>
                <a:lnTo>
                  <a:pt x="4883" y="1279"/>
                </a:lnTo>
                <a:lnTo>
                  <a:pt x="4880" y="1238"/>
                </a:lnTo>
                <a:lnTo>
                  <a:pt x="4876" y="1198"/>
                </a:lnTo>
                <a:lnTo>
                  <a:pt x="4873" y="1159"/>
                </a:lnTo>
                <a:lnTo>
                  <a:pt x="4869" y="1120"/>
                </a:lnTo>
                <a:lnTo>
                  <a:pt x="4863" y="1082"/>
                </a:lnTo>
                <a:lnTo>
                  <a:pt x="4861" y="1062"/>
                </a:lnTo>
                <a:lnTo>
                  <a:pt x="4858" y="1044"/>
                </a:lnTo>
                <a:lnTo>
                  <a:pt x="4852" y="1007"/>
                </a:lnTo>
                <a:lnTo>
                  <a:pt x="4845" y="970"/>
                </a:lnTo>
                <a:lnTo>
                  <a:pt x="4838" y="936"/>
                </a:lnTo>
                <a:lnTo>
                  <a:pt x="4830" y="900"/>
                </a:lnTo>
                <a:lnTo>
                  <a:pt x="4821" y="865"/>
                </a:lnTo>
                <a:lnTo>
                  <a:pt x="4813" y="832"/>
                </a:lnTo>
                <a:lnTo>
                  <a:pt x="4803" y="799"/>
                </a:lnTo>
                <a:lnTo>
                  <a:pt x="4792" y="766"/>
                </a:lnTo>
                <a:lnTo>
                  <a:pt x="4781" y="734"/>
                </a:lnTo>
                <a:lnTo>
                  <a:pt x="4771" y="703"/>
                </a:lnTo>
                <a:lnTo>
                  <a:pt x="4759" y="673"/>
                </a:lnTo>
                <a:lnTo>
                  <a:pt x="4746" y="642"/>
                </a:lnTo>
                <a:lnTo>
                  <a:pt x="4733" y="613"/>
                </a:lnTo>
                <a:lnTo>
                  <a:pt x="4719" y="584"/>
                </a:lnTo>
                <a:lnTo>
                  <a:pt x="4705" y="556"/>
                </a:lnTo>
                <a:lnTo>
                  <a:pt x="4690" y="529"/>
                </a:lnTo>
                <a:lnTo>
                  <a:pt x="4674" y="501"/>
                </a:lnTo>
                <a:lnTo>
                  <a:pt x="4658" y="476"/>
                </a:lnTo>
                <a:lnTo>
                  <a:pt x="4642" y="450"/>
                </a:lnTo>
                <a:lnTo>
                  <a:pt x="4625" y="425"/>
                </a:lnTo>
                <a:lnTo>
                  <a:pt x="4606" y="400"/>
                </a:lnTo>
                <a:lnTo>
                  <a:pt x="4588" y="376"/>
                </a:lnTo>
                <a:lnTo>
                  <a:pt x="4570" y="353"/>
                </a:lnTo>
                <a:lnTo>
                  <a:pt x="4550" y="330"/>
                </a:lnTo>
                <a:lnTo>
                  <a:pt x="4531" y="309"/>
                </a:lnTo>
                <a:lnTo>
                  <a:pt x="4510" y="288"/>
                </a:lnTo>
                <a:lnTo>
                  <a:pt x="4491" y="268"/>
                </a:lnTo>
                <a:lnTo>
                  <a:pt x="4469" y="248"/>
                </a:lnTo>
                <a:lnTo>
                  <a:pt x="4449" y="230"/>
                </a:lnTo>
                <a:lnTo>
                  <a:pt x="4427" y="211"/>
                </a:lnTo>
                <a:lnTo>
                  <a:pt x="4405" y="194"/>
                </a:lnTo>
                <a:lnTo>
                  <a:pt x="4384" y="178"/>
                </a:lnTo>
                <a:lnTo>
                  <a:pt x="4361" y="162"/>
                </a:lnTo>
                <a:lnTo>
                  <a:pt x="4338" y="146"/>
                </a:lnTo>
                <a:lnTo>
                  <a:pt x="4315" y="132"/>
                </a:lnTo>
                <a:lnTo>
                  <a:pt x="4291" y="119"/>
                </a:lnTo>
                <a:lnTo>
                  <a:pt x="4267" y="106"/>
                </a:lnTo>
                <a:lnTo>
                  <a:pt x="4243" y="93"/>
                </a:lnTo>
                <a:lnTo>
                  <a:pt x="4218" y="83"/>
                </a:lnTo>
                <a:lnTo>
                  <a:pt x="4205" y="77"/>
                </a:lnTo>
                <a:lnTo>
                  <a:pt x="4194" y="72"/>
                </a:lnTo>
                <a:lnTo>
                  <a:pt x="4168" y="62"/>
                </a:lnTo>
                <a:lnTo>
                  <a:pt x="4142" y="52"/>
                </a:lnTo>
                <a:lnTo>
                  <a:pt x="4116" y="45"/>
                </a:lnTo>
                <a:lnTo>
                  <a:pt x="4090" y="37"/>
                </a:lnTo>
                <a:lnTo>
                  <a:pt x="4063" y="29"/>
                </a:lnTo>
                <a:lnTo>
                  <a:pt x="4036" y="23"/>
                </a:lnTo>
                <a:lnTo>
                  <a:pt x="4008" y="18"/>
                </a:lnTo>
                <a:lnTo>
                  <a:pt x="3981" y="13"/>
                </a:lnTo>
                <a:lnTo>
                  <a:pt x="3953" y="9"/>
                </a:lnTo>
                <a:lnTo>
                  <a:pt x="3937" y="7"/>
                </a:lnTo>
                <a:lnTo>
                  <a:pt x="3923" y="6"/>
                </a:lnTo>
                <a:lnTo>
                  <a:pt x="3894" y="3"/>
                </a:lnTo>
                <a:lnTo>
                  <a:pt x="3865" y="1"/>
                </a:lnTo>
                <a:lnTo>
                  <a:pt x="3836" y="0"/>
                </a:lnTo>
                <a:lnTo>
                  <a:pt x="3806" y="0"/>
                </a:lnTo>
                <a:lnTo>
                  <a:pt x="3780" y="0"/>
                </a:lnTo>
                <a:lnTo>
                  <a:pt x="3754" y="1"/>
                </a:lnTo>
                <a:lnTo>
                  <a:pt x="3728" y="2"/>
                </a:lnTo>
                <a:lnTo>
                  <a:pt x="3703" y="5"/>
                </a:lnTo>
                <a:lnTo>
                  <a:pt x="3677" y="7"/>
                </a:lnTo>
                <a:lnTo>
                  <a:pt x="3652" y="10"/>
                </a:lnTo>
                <a:lnTo>
                  <a:pt x="3627" y="13"/>
                </a:lnTo>
                <a:lnTo>
                  <a:pt x="3604" y="18"/>
                </a:lnTo>
                <a:lnTo>
                  <a:pt x="3580" y="22"/>
                </a:lnTo>
                <a:lnTo>
                  <a:pt x="3555" y="27"/>
                </a:lnTo>
                <a:lnTo>
                  <a:pt x="3532" y="33"/>
                </a:lnTo>
                <a:lnTo>
                  <a:pt x="3508" y="39"/>
                </a:lnTo>
                <a:lnTo>
                  <a:pt x="3485" y="46"/>
                </a:lnTo>
                <a:lnTo>
                  <a:pt x="3462" y="53"/>
                </a:lnTo>
                <a:lnTo>
                  <a:pt x="3439" y="61"/>
                </a:lnTo>
                <a:lnTo>
                  <a:pt x="3418" y="70"/>
                </a:lnTo>
                <a:lnTo>
                  <a:pt x="3395" y="78"/>
                </a:lnTo>
                <a:lnTo>
                  <a:pt x="3373" y="88"/>
                </a:lnTo>
                <a:lnTo>
                  <a:pt x="3352" y="98"/>
                </a:lnTo>
                <a:lnTo>
                  <a:pt x="3330" y="109"/>
                </a:lnTo>
                <a:lnTo>
                  <a:pt x="3309" y="119"/>
                </a:lnTo>
                <a:lnTo>
                  <a:pt x="3288" y="131"/>
                </a:lnTo>
                <a:lnTo>
                  <a:pt x="3268" y="143"/>
                </a:lnTo>
                <a:lnTo>
                  <a:pt x="3247" y="156"/>
                </a:lnTo>
                <a:lnTo>
                  <a:pt x="3226" y="169"/>
                </a:lnTo>
                <a:lnTo>
                  <a:pt x="3207" y="183"/>
                </a:lnTo>
                <a:lnTo>
                  <a:pt x="3188" y="197"/>
                </a:lnTo>
                <a:lnTo>
                  <a:pt x="3168" y="212"/>
                </a:lnTo>
                <a:lnTo>
                  <a:pt x="3149" y="228"/>
                </a:lnTo>
                <a:lnTo>
                  <a:pt x="3130" y="244"/>
                </a:lnTo>
                <a:lnTo>
                  <a:pt x="3111" y="260"/>
                </a:lnTo>
                <a:lnTo>
                  <a:pt x="3092" y="277"/>
                </a:lnTo>
                <a:lnTo>
                  <a:pt x="3075" y="295"/>
                </a:lnTo>
                <a:lnTo>
                  <a:pt x="3057" y="312"/>
                </a:lnTo>
                <a:lnTo>
                  <a:pt x="3041" y="330"/>
                </a:lnTo>
                <a:lnTo>
                  <a:pt x="3024" y="349"/>
                </a:lnTo>
                <a:lnTo>
                  <a:pt x="3008" y="367"/>
                </a:lnTo>
                <a:lnTo>
                  <a:pt x="2993" y="386"/>
                </a:lnTo>
                <a:lnTo>
                  <a:pt x="2979" y="404"/>
                </a:lnTo>
                <a:lnTo>
                  <a:pt x="2965" y="424"/>
                </a:lnTo>
                <a:lnTo>
                  <a:pt x="2951" y="443"/>
                </a:lnTo>
                <a:lnTo>
                  <a:pt x="2938" y="463"/>
                </a:lnTo>
                <a:lnTo>
                  <a:pt x="2926" y="482"/>
                </a:lnTo>
                <a:lnTo>
                  <a:pt x="2914" y="503"/>
                </a:lnTo>
                <a:lnTo>
                  <a:pt x="2903" y="523"/>
                </a:lnTo>
                <a:lnTo>
                  <a:pt x="2893" y="544"/>
                </a:lnTo>
                <a:lnTo>
                  <a:pt x="2883" y="564"/>
                </a:lnTo>
                <a:lnTo>
                  <a:pt x="2873" y="586"/>
                </a:lnTo>
                <a:lnTo>
                  <a:pt x="2864" y="606"/>
                </a:lnTo>
                <a:lnTo>
                  <a:pt x="2856" y="628"/>
                </a:lnTo>
                <a:lnTo>
                  <a:pt x="2848" y="650"/>
                </a:lnTo>
                <a:lnTo>
                  <a:pt x="2841" y="673"/>
                </a:lnTo>
                <a:lnTo>
                  <a:pt x="2834" y="694"/>
                </a:lnTo>
                <a:lnTo>
                  <a:pt x="2829" y="717"/>
                </a:lnTo>
                <a:lnTo>
                  <a:pt x="2823" y="740"/>
                </a:lnTo>
                <a:lnTo>
                  <a:pt x="2818" y="763"/>
                </a:lnTo>
                <a:lnTo>
                  <a:pt x="2814" y="786"/>
                </a:lnTo>
                <a:lnTo>
                  <a:pt x="2810" y="810"/>
                </a:lnTo>
                <a:lnTo>
                  <a:pt x="2807" y="834"/>
                </a:lnTo>
                <a:lnTo>
                  <a:pt x="2805" y="858"/>
                </a:lnTo>
                <a:lnTo>
                  <a:pt x="2803" y="881"/>
                </a:lnTo>
                <a:lnTo>
                  <a:pt x="2801" y="906"/>
                </a:lnTo>
                <a:lnTo>
                  <a:pt x="2801" y="931"/>
                </a:lnTo>
                <a:lnTo>
                  <a:pt x="2800" y="956"/>
                </a:lnTo>
                <a:lnTo>
                  <a:pt x="2801" y="981"/>
                </a:lnTo>
                <a:lnTo>
                  <a:pt x="2801" y="1006"/>
                </a:lnTo>
                <a:lnTo>
                  <a:pt x="2803" y="1031"/>
                </a:lnTo>
                <a:lnTo>
                  <a:pt x="2805" y="1055"/>
                </a:lnTo>
                <a:lnTo>
                  <a:pt x="2807" y="1078"/>
                </a:lnTo>
                <a:lnTo>
                  <a:pt x="2810" y="1102"/>
                </a:lnTo>
                <a:lnTo>
                  <a:pt x="2814" y="1126"/>
                </a:lnTo>
                <a:lnTo>
                  <a:pt x="2819" y="1150"/>
                </a:lnTo>
                <a:lnTo>
                  <a:pt x="2823" y="1173"/>
                </a:lnTo>
                <a:lnTo>
                  <a:pt x="2829" y="1196"/>
                </a:lnTo>
                <a:lnTo>
                  <a:pt x="2835" y="1219"/>
                </a:lnTo>
                <a:lnTo>
                  <a:pt x="2842" y="1241"/>
                </a:lnTo>
                <a:lnTo>
                  <a:pt x="2849" y="1264"/>
                </a:lnTo>
                <a:lnTo>
                  <a:pt x="2857" y="1285"/>
                </a:lnTo>
                <a:lnTo>
                  <a:pt x="2866" y="1308"/>
                </a:lnTo>
                <a:lnTo>
                  <a:pt x="2874" y="1329"/>
                </a:lnTo>
                <a:lnTo>
                  <a:pt x="2884" y="1350"/>
                </a:lnTo>
                <a:lnTo>
                  <a:pt x="2894" y="1372"/>
                </a:lnTo>
                <a:lnTo>
                  <a:pt x="2904" y="1392"/>
                </a:lnTo>
                <a:lnTo>
                  <a:pt x="2915" y="1413"/>
                </a:lnTo>
                <a:lnTo>
                  <a:pt x="2927" y="1434"/>
                </a:lnTo>
                <a:lnTo>
                  <a:pt x="2940" y="1454"/>
                </a:lnTo>
                <a:lnTo>
                  <a:pt x="2953" y="1475"/>
                </a:lnTo>
                <a:lnTo>
                  <a:pt x="2966" y="1494"/>
                </a:lnTo>
                <a:lnTo>
                  <a:pt x="2981" y="1514"/>
                </a:lnTo>
                <a:lnTo>
                  <a:pt x="2995" y="1533"/>
                </a:lnTo>
                <a:lnTo>
                  <a:pt x="3010" y="1553"/>
                </a:lnTo>
                <a:lnTo>
                  <a:pt x="3027" y="1571"/>
                </a:lnTo>
                <a:lnTo>
                  <a:pt x="3043" y="1589"/>
                </a:lnTo>
                <a:lnTo>
                  <a:pt x="3060" y="1608"/>
                </a:lnTo>
                <a:lnTo>
                  <a:pt x="3077" y="1626"/>
                </a:lnTo>
                <a:lnTo>
                  <a:pt x="3096" y="1645"/>
                </a:lnTo>
                <a:lnTo>
                  <a:pt x="3114" y="1662"/>
                </a:lnTo>
                <a:lnTo>
                  <a:pt x="3134" y="1679"/>
                </a:lnTo>
                <a:lnTo>
                  <a:pt x="3152" y="1696"/>
                </a:lnTo>
                <a:lnTo>
                  <a:pt x="3171" y="1712"/>
                </a:lnTo>
                <a:lnTo>
                  <a:pt x="3190" y="1727"/>
                </a:lnTo>
                <a:lnTo>
                  <a:pt x="3209" y="1742"/>
                </a:lnTo>
                <a:lnTo>
                  <a:pt x="3229" y="1756"/>
                </a:lnTo>
                <a:lnTo>
                  <a:pt x="3248" y="1770"/>
                </a:lnTo>
                <a:lnTo>
                  <a:pt x="3268" y="1783"/>
                </a:lnTo>
                <a:lnTo>
                  <a:pt x="3287" y="1796"/>
                </a:lnTo>
                <a:lnTo>
                  <a:pt x="3308" y="1808"/>
                </a:lnTo>
                <a:lnTo>
                  <a:pt x="3327" y="1819"/>
                </a:lnTo>
                <a:lnTo>
                  <a:pt x="3347" y="1831"/>
                </a:lnTo>
                <a:lnTo>
                  <a:pt x="3368" y="1841"/>
                </a:lnTo>
                <a:lnTo>
                  <a:pt x="3389" y="1850"/>
                </a:lnTo>
                <a:lnTo>
                  <a:pt x="3409" y="1860"/>
                </a:lnTo>
                <a:lnTo>
                  <a:pt x="3430" y="1869"/>
                </a:lnTo>
                <a:lnTo>
                  <a:pt x="3450" y="1876"/>
                </a:lnTo>
                <a:lnTo>
                  <a:pt x="3471" y="1884"/>
                </a:lnTo>
                <a:lnTo>
                  <a:pt x="3492" y="1892"/>
                </a:lnTo>
                <a:lnTo>
                  <a:pt x="3513" y="1898"/>
                </a:lnTo>
                <a:lnTo>
                  <a:pt x="3534" y="1903"/>
                </a:lnTo>
                <a:lnTo>
                  <a:pt x="3556" y="1909"/>
                </a:lnTo>
                <a:lnTo>
                  <a:pt x="3578" y="1913"/>
                </a:lnTo>
                <a:lnTo>
                  <a:pt x="3599" y="1917"/>
                </a:lnTo>
                <a:lnTo>
                  <a:pt x="3621" y="1922"/>
                </a:lnTo>
                <a:lnTo>
                  <a:pt x="3642" y="1925"/>
                </a:lnTo>
                <a:lnTo>
                  <a:pt x="3654" y="1926"/>
                </a:lnTo>
                <a:lnTo>
                  <a:pt x="3665" y="1927"/>
                </a:lnTo>
                <a:lnTo>
                  <a:pt x="3687" y="1929"/>
                </a:lnTo>
                <a:lnTo>
                  <a:pt x="3709" y="1930"/>
                </a:lnTo>
                <a:lnTo>
                  <a:pt x="3732" y="1932"/>
                </a:lnTo>
                <a:lnTo>
                  <a:pt x="3755" y="1932"/>
                </a:lnTo>
                <a:lnTo>
                  <a:pt x="3830" y="1932"/>
                </a:lnTo>
                <a:lnTo>
                  <a:pt x="3827" y="1979"/>
                </a:lnTo>
                <a:lnTo>
                  <a:pt x="3822" y="2025"/>
                </a:lnTo>
                <a:lnTo>
                  <a:pt x="3820" y="2047"/>
                </a:lnTo>
                <a:lnTo>
                  <a:pt x="3816" y="2069"/>
                </a:lnTo>
                <a:lnTo>
                  <a:pt x="3812" y="2092"/>
                </a:lnTo>
                <a:lnTo>
                  <a:pt x="3809" y="2113"/>
                </a:lnTo>
                <a:lnTo>
                  <a:pt x="3805" y="2134"/>
                </a:lnTo>
                <a:lnTo>
                  <a:pt x="3800" y="2156"/>
                </a:lnTo>
                <a:lnTo>
                  <a:pt x="3796" y="2176"/>
                </a:lnTo>
                <a:lnTo>
                  <a:pt x="3791" y="2197"/>
                </a:lnTo>
                <a:lnTo>
                  <a:pt x="3780" y="2237"/>
                </a:lnTo>
                <a:lnTo>
                  <a:pt x="3773" y="2256"/>
                </a:lnTo>
                <a:lnTo>
                  <a:pt x="3768" y="2275"/>
                </a:lnTo>
                <a:lnTo>
                  <a:pt x="3754" y="2313"/>
                </a:lnTo>
                <a:lnTo>
                  <a:pt x="3747" y="2331"/>
                </a:lnTo>
                <a:lnTo>
                  <a:pt x="3740" y="2348"/>
                </a:lnTo>
                <a:lnTo>
                  <a:pt x="3724" y="2384"/>
                </a:lnTo>
                <a:lnTo>
                  <a:pt x="3716" y="2400"/>
                </a:lnTo>
                <a:lnTo>
                  <a:pt x="3707" y="2418"/>
                </a:lnTo>
                <a:lnTo>
                  <a:pt x="3689" y="2450"/>
                </a:lnTo>
                <a:lnTo>
                  <a:pt x="3669" y="2482"/>
                </a:lnTo>
                <a:lnTo>
                  <a:pt x="3660" y="2497"/>
                </a:lnTo>
                <a:lnTo>
                  <a:pt x="3649" y="2512"/>
                </a:lnTo>
                <a:lnTo>
                  <a:pt x="3627" y="2540"/>
                </a:lnTo>
                <a:close/>
                <a:moveTo>
                  <a:pt x="815" y="2543"/>
                </a:moveTo>
                <a:lnTo>
                  <a:pt x="790" y="2572"/>
                </a:lnTo>
                <a:lnTo>
                  <a:pt x="778" y="2588"/>
                </a:lnTo>
                <a:lnTo>
                  <a:pt x="765" y="2602"/>
                </a:lnTo>
                <a:lnTo>
                  <a:pt x="751" y="2617"/>
                </a:lnTo>
                <a:lnTo>
                  <a:pt x="738" y="2631"/>
                </a:lnTo>
                <a:lnTo>
                  <a:pt x="710" y="2659"/>
                </a:lnTo>
                <a:lnTo>
                  <a:pt x="681" y="2687"/>
                </a:lnTo>
                <a:lnTo>
                  <a:pt x="650" y="2715"/>
                </a:lnTo>
                <a:lnTo>
                  <a:pt x="619" y="2742"/>
                </a:lnTo>
                <a:lnTo>
                  <a:pt x="587" y="2769"/>
                </a:lnTo>
                <a:lnTo>
                  <a:pt x="553" y="2797"/>
                </a:lnTo>
                <a:lnTo>
                  <a:pt x="536" y="2811"/>
                </a:lnTo>
                <a:lnTo>
                  <a:pt x="519" y="2824"/>
                </a:lnTo>
                <a:lnTo>
                  <a:pt x="483" y="2850"/>
                </a:lnTo>
                <a:lnTo>
                  <a:pt x="446" y="2876"/>
                </a:lnTo>
                <a:lnTo>
                  <a:pt x="407" y="2902"/>
                </a:lnTo>
                <a:lnTo>
                  <a:pt x="368" y="2928"/>
                </a:lnTo>
                <a:lnTo>
                  <a:pt x="328" y="2952"/>
                </a:lnTo>
                <a:lnTo>
                  <a:pt x="286" y="2977"/>
                </a:lnTo>
                <a:lnTo>
                  <a:pt x="255" y="2995"/>
                </a:lnTo>
                <a:lnTo>
                  <a:pt x="240" y="3003"/>
                </a:lnTo>
                <a:lnTo>
                  <a:pt x="226" y="3013"/>
                </a:lnTo>
                <a:lnTo>
                  <a:pt x="212" y="3023"/>
                </a:lnTo>
                <a:lnTo>
                  <a:pt x="198" y="3033"/>
                </a:lnTo>
                <a:lnTo>
                  <a:pt x="185" y="3043"/>
                </a:lnTo>
                <a:lnTo>
                  <a:pt x="172" y="3054"/>
                </a:lnTo>
                <a:lnTo>
                  <a:pt x="160" y="3065"/>
                </a:lnTo>
                <a:lnTo>
                  <a:pt x="149" y="3076"/>
                </a:lnTo>
                <a:lnTo>
                  <a:pt x="138" y="3088"/>
                </a:lnTo>
                <a:lnTo>
                  <a:pt x="128" y="3099"/>
                </a:lnTo>
                <a:lnTo>
                  <a:pt x="118" y="3112"/>
                </a:lnTo>
                <a:lnTo>
                  <a:pt x="108" y="3123"/>
                </a:lnTo>
                <a:lnTo>
                  <a:pt x="99" y="3136"/>
                </a:lnTo>
                <a:lnTo>
                  <a:pt x="91" y="3149"/>
                </a:lnTo>
                <a:lnTo>
                  <a:pt x="83" y="3162"/>
                </a:lnTo>
                <a:lnTo>
                  <a:pt x="76" y="3177"/>
                </a:lnTo>
                <a:lnTo>
                  <a:pt x="69" y="3191"/>
                </a:lnTo>
                <a:lnTo>
                  <a:pt x="63" y="3205"/>
                </a:lnTo>
                <a:lnTo>
                  <a:pt x="56" y="3219"/>
                </a:lnTo>
                <a:lnTo>
                  <a:pt x="51" y="3234"/>
                </a:lnTo>
                <a:lnTo>
                  <a:pt x="46" y="3249"/>
                </a:lnTo>
                <a:lnTo>
                  <a:pt x="42" y="3264"/>
                </a:lnTo>
                <a:lnTo>
                  <a:pt x="38" y="3279"/>
                </a:lnTo>
                <a:lnTo>
                  <a:pt x="35" y="3296"/>
                </a:lnTo>
                <a:lnTo>
                  <a:pt x="32" y="3312"/>
                </a:lnTo>
                <a:lnTo>
                  <a:pt x="29" y="3328"/>
                </a:lnTo>
                <a:lnTo>
                  <a:pt x="28" y="3345"/>
                </a:lnTo>
                <a:lnTo>
                  <a:pt x="27" y="3363"/>
                </a:lnTo>
                <a:lnTo>
                  <a:pt x="26" y="3380"/>
                </a:lnTo>
                <a:lnTo>
                  <a:pt x="26" y="3398"/>
                </a:lnTo>
                <a:lnTo>
                  <a:pt x="26" y="3420"/>
                </a:lnTo>
                <a:lnTo>
                  <a:pt x="27" y="3442"/>
                </a:lnTo>
                <a:lnTo>
                  <a:pt x="30" y="3463"/>
                </a:lnTo>
                <a:lnTo>
                  <a:pt x="33" y="3484"/>
                </a:lnTo>
                <a:lnTo>
                  <a:pt x="38" y="3505"/>
                </a:lnTo>
                <a:lnTo>
                  <a:pt x="43" y="3524"/>
                </a:lnTo>
                <a:lnTo>
                  <a:pt x="50" y="3544"/>
                </a:lnTo>
                <a:lnTo>
                  <a:pt x="56" y="3563"/>
                </a:lnTo>
                <a:lnTo>
                  <a:pt x="65" y="3581"/>
                </a:lnTo>
                <a:lnTo>
                  <a:pt x="75" y="3600"/>
                </a:lnTo>
                <a:lnTo>
                  <a:pt x="84" y="3618"/>
                </a:lnTo>
                <a:lnTo>
                  <a:pt x="95" y="3636"/>
                </a:lnTo>
                <a:lnTo>
                  <a:pt x="107" y="3652"/>
                </a:lnTo>
                <a:lnTo>
                  <a:pt x="121" y="3669"/>
                </a:lnTo>
                <a:lnTo>
                  <a:pt x="135" y="3685"/>
                </a:lnTo>
                <a:lnTo>
                  <a:pt x="142" y="3693"/>
                </a:lnTo>
                <a:lnTo>
                  <a:pt x="150" y="3701"/>
                </a:lnTo>
                <a:lnTo>
                  <a:pt x="165" y="3716"/>
                </a:lnTo>
                <a:lnTo>
                  <a:pt x="182" y="3730"/>
                </a:lnTo>
                <a:lnTo>
                  <a:pt x="190" y="3736"/>
                </a:lnTo>
                <a:lnTo>
                  <a:pt x="199" y="3743"/>
                </a:lnTo>
                <a:lnTo>
                  <a:pt x="207" y="3749"/>
                </a:lnTo>
                <a:lnTo>
                  <a:pt x="216" y="3756"/>
                </a:lnTo>
                <a:lnTo>
                  <a:pt x="234" y="3767"/>
                </a:lnTo>
                <a:lnTo>
                  <a:pt x="253" y="3776"/>
                </a:lnTo>
                <a:lnTo>
                  <a:pt x="272" y="3786"/>
                </a:lnTo>
                <a:lnTo>
                  <a:pt x="292" y="3794"/>
                </a:lnTo>
                <a:lnTo>
                  <a:pt x="312" y="3801"/>
                </a:lnTo>
                <a:lnTo>
                  <a:pt x="334" y="3808"/>
                </a:lnTo>
                <a:lnTo>
                  <a:pt x="354" y="3813"/>
                </a:lnTo>
                <a:lnTo>
                  <a:pt x="377" y="3817"/>
                </a:lnTo>
                <a:lnTo>
                  <a:pt x="400" y="3821"/>
                </a:lnTo>
                <a:lnTo>
                  <a:pt x="412" y="3822"/>
                </a:lnTo>
                <a:lnTo>
                  <a:pt x="422" y="3823"/>
                </a:lnTo>
                <a:lnTo>
                  <a:pt x="446" y="3825"/>
                </a:lnTo>
                <a:lnTo>
                  <a:pt x="471" y="3825"/>
                </a:lnTo>
                <a:lnTo>
                  <a:pt x="491" y="3825"/>
                </a:lnTo>
                <a:lnTo>
                  <a:pt x="510" y="3824"/>
                </a:lnTo>
                <a:lnTo>
                  <a:pt x="531" y="3822"/>
                </a:lnTo>
                <a:lnTo>
                  <a:pt x="550" y="3820"/>
                </a:lnTo>
                <a:lnTo>
                  <a:pt x="571" y="3817"/>
                </a:lnTo>
                <a:lnTo>
                  <a:pt x="591" y="3814"/>
                </a:lnTo>
                <a:lnTo>
                  <a:pt x="611" y="3810"/>
                </a:lnTo>
                <a:lnTo>
                  <a:pt x="631" y="3804"/>
                </a:lnTo>
                <a:lnTo>
                  <a:pt x="673" y="3794"/>
                </a:lnTo>
                <a:lnTo>
                  <a:pt x="694" y="3787"/>
                </a:lnTo>
                <a:lnTo>
                  <a:pt x="715" y="3780"/>
                </a:lnTo>
                <a:lnTo>
                  <a:pt x="737" y="3772"/>
                </a:lnTo>
                <a:lnTo>
                  <a:pt x="757" y="3763"/>
                </a:lnTo>
                <a:lnTo>
                  <a:pt x="779" y="3754"/>
                </a:lnTo>
                <a:lnTo>
                  <a:pt x="801" y="3744"/>
                </a:lnTo>
                <a:lnTo>
                  <a:pt x="823" y="3733"/>
                </a:lnTo>
                <a:lnTo>
                  <a:pt x="845" y="3722"/>
                </a:lnTo>
                <a:lnTo>
                  <a:pt x="867" y="3710"/>
                </a:lnTo>
                <a:lnTo>
                  <a:pt x="889" y="3698"/>
                </a:lnTo>
                <a:lnTo>
                  <a:pt x="912" y="3685"/>
                </a:lnTo>
                <a:lnTo>
                  <a:pt x="935" y="3671"/>
                </a:lnTo>
                <a:lnTo>
                  <a:pt x="957" y="3657"/>
                </a:lnTo>
                <a:lnTo>
                  <a:pt x="980" y="3642"/>
                </a:lnTo>
                <a:lnTo>
                  <a:pt x="1027" y="3611"/>
                </a:lnTo>
                <a:lnTo>
                  <a:pt x="1049" y="3593"/>
                </a:lnTo>
                <a:lnTo>
                  <a:pt x="1073" y="3576"/>
                </a:lnTo>
                <a:lnTo>
                  <a:pt x="1121" y="3539"/>
                </a:lnTo>
                <a:lnTo>
                  <a:pt x="1144" y="3520"/>
                </a:lnTo>
                <a:lnTo>
                  <a:pt x="1168" y="3500"/>
                </a:lnTo>
                <a:lnTo>
                  <a:pt x="1192" y="3480"/>
                </a:lnTo>
                <a:lnTo>
                  <a:pt x="1216" y="3458"/>
                </a:lnTo>
                <a:lnTo>
                  <a:pt x="1239" y="3437"/>
                </a:lnTo>
                <a:lnTo>
                  <a:pt x="1262" y="3415"/>
                </a:lnTo>
                <a:lnTo>
                  <a:pt x="1285" y="3393"/>
                </a:lnTo>
                <a:lnTo>
                  <a:pt x="1307" y="3370"/>
                </a:lnTo>
                <a:lnTo>
                  <a:pt x="1330" y="3347"/>
                </a:lnTo>
                <a:lnTo>
                  <a:pt x="1353" y="3324"/>
                </a:lnTo>
                <a:lnTo>
                  <a:pt x="1374" y="3299"/>
                </a:lnTo>
                <a:lnTo>
                  <a:pt x="1397" y="3275"/>
                </a:lnTo>
                <a:lnTo>
                  <a:pt x="1419" y="3250"/>
                </a:lnTo>
                <a:lnTo>
                  <a:pt x="1439" y="3224"/>
                </a:lnTo>
                <a:lnTo>
                  <a:pt x="1461" y="3198"/>
                </a:lnTo>
                <a:lnTo>
                  <a:pt x="1481" y="3172"/>
                </a:lnTo>
                <a:lnTo>
                  <a:pt x="1522" y="3118"/>
                </a:lnTo>
                <a:lnTo>
                  <a:pt x="1543" y="3091"/>
                </a:lnTo>
                <a:lnTo>
                  <a:pt x="1562" y="3063"/>
                </a:lnTo>
                <a:lnTo>
                  <a:pt x="1601" y="3005"/>
                </a:lnTo>
                <a:lnTo>
                  <a:pt x="1621" y="2976"/>
                </a:lnTo>
                <a:lnTo>
                  <a:pt x="1640" y="2946"/>
                </a:lnTo>
                <a:lnTo>
                  <a:pt x="1659" y="2916"/>
                </a:lnTo>
                <a:lnTo>
                  <a:pt x="1677" y="2885"/>
                </a:lnTo>
                <a:lnTo>
                  <a:pt x="1695" y="2854"/>
                </a:lnTo>
                <a:lnTo>
                  <a:pt x="1714" y="2823"/>
                </a:lnTo>
                <a:lnTo>
                  <a:pt x="1749" y="2758"/>
                </a:lnTo>
                <a:lnTo>
                  <a:pt x="1767" y="2725"/>
                </a:lnTo>
                <a:lnTo>
                  <a:pt x="1784" y="2692"/>
                </a:lnTo>
                <a:lnTo>
                  <a:pt x="1817" y="2623"/>
                </a:lnTo>
                <a:lnTo>
                  <a:pt x="1834" y="2589"/>
                </a:lnTo>
                <a:lnTo>
                  <a:pt x="1849" y="2554"/>
                </a:lnTo>
                <a:lnTo>
                  <a:pt x="1879" y="2485"/>
                </a:lnTo>
                <a:lnTo>
                  <a:pt x="1893" y="2449"/>
                </a:lnTo>
                <a:lnTo>
                  <a:pt x="1907" y="2414"/>
                </a:lnTo>
                <a:lnTo>
                  <a:pt x="1920" y="2379"/>
                </a:lnTo>
                <a:lnTo>
                  <a:pt x="1932" y="2343"/>
                </a:lnTo>
                <a:lnTo>
                  <a:pt x="1945" y="2307"/>
                </a:lnTo>
                <a:lnTo>
                  <a:pt x="1956" y="2271"/>
                </a:lnTo>
                <a:lnTo>
                  <a:pt x="1968" y="2236"/>
                </a:lnTo>
                <a:lnTo>
                  <a:pt x="1977" y="2199"/>
                </a:lnTo>
                <a:lnTo>
                  <a:pt x="1988" y="2163"/>
                </a:lnTo>
                <a:lnTo>
                  <a:pt x="1998" y="2126"/>
                </a:lnTo>
                <a:lnTo>
                  <a:pt x="2007" y="2091"/>
                </a:lnTo>
                <a:lnTo>
                  <a:pt x="2015" y="2054"/>
                </a:lnTo>
                <a:lnTo>
                  <a:pt x="2023" y="2017"/>
                </a:lnTo>
                <a:lnTo>
                  <a:pt x="2030" y="1980"/>
                </a:lnTo>
                <a:lnTo>
                  <a:pt x="2038" y="1942"/>
                </a:lnTo>
                <a:lnTo>
                  <a:pt x="2044" y="1906"/>
                </a:lnTo>
                <a:lnTo>
                  <a:pt x="2050" y="1868"/>
                </a:lnTo>
                <a:lnTo>
                  <a:pt x="2055" y="1831"/>
                </a:lnTo>
                <a:lnTo>
                  <a:pt x="2061" y="1793"/>
                </a:lnTo>
                <a:lnTo>
                  <a:pt x="2065" y="1755"/>
                </a:lnTo>
                <a:lnTo>
                  <a:pt x="2068" y="1717"/>
                </a:lnTo>
                <a:lnTo>
                  <a:pt x="2071" y="1679"/>
                </a:lnTo>
                <a:lnTo>
                  <a:pt x="2075" y="1640"/>
                </a:lnTo>
                <a:lnTo>
                  <a:pt x="2077" y="1602"/>
                </a:lnTo>
                <a:lnTo>
                  <a:pt x="2079" y="1563"/>
                </a:lnTo>
                <a:lnTo>
                  <a:pt x="2080" y="1525"/>
                </a:lnTo>
                <a:lnTo>
                  <a:pt x="2081" y="1486"/>
                </a:lnTo>
                <a:lnTo>
                  <a:pt x="2081" y="1447"/>
                </a:lnTo>
                <a:lnTo>
                  <a:pt x="2081" y="1404"/>
                </a:lnTo>
                <a:lnTo>
                  <a:pt x="2080" y="1363"/>
                </a:lnTo>
                <a:lnTo>
                  <a:pt x="2078" y="1322"/>
                </a:lnTo>
                <a:lnTo>
                  <a:pt x="2077" y="1281"/>
                </a:lnTo>
                <a:lnTo>
                  <a:pt x="2074" y="1241"/>
                </a:lnTo>
                <a:lnTo>
                  <a:pt x="2070" y="1202"/>
                </a:lnTo>
                <a:lnTo>
                  <a:pt x="2067" y="1163"/>
                </a:lnTo>
                <a:lnTo>
                  <a:pt x="2062" y="1125"/>
                </a:lnTo>
                <a:lnTo>
                  <a:pt x="2057" y="1087"/>
                </a:lnTo>
                <a:lnTo>
                  <a:pt x="2054" y="1069"/>
                </a:lnTo>
                <a:lnTo>
                  <a:pt x="2052" y="1050"/>
                </a:lnTo>
                <a:lnTo>
                  <a:pt x="2045" y="1014"/>
                </a:lnTo>
                <a:lnTo>
                  <a:pt x="2039" y="978"/>
                </a:lnTo>
                <a:lnTo>
                  <a:pt x="2031" y="942"/>
                </a:lnTo>
                <a:lnTo>
                  <a:pt x="2027" y="925"/>
                </a:lnTo>
                <a:lnTo>
                  <a:pt x="2023" y="907"/>
                </a:lnTo>
                <a:lnTo>
                  <a:pt x="2014" y="874"/>
                </a:lnTo>
                <a:lnTo>
                  <a:pt x="2005" y="840"/>
                </a:lnTo>
                <a:lnTo>
                  <a:pt x="1996" y="807"/>
                </a:lnTo>
                <a:lnTo>
                  <a:pt x="1985" y="774"/>
                </a:lnTo>
                <a:lnTo>
                  <a:pt x="1974" y="743"/>
                </a:lnTo>
                <a:lnTo>
                  <a:pt x="1963" y="712"/>
                </a:lnTo>
                <a:lnTo>
                  <a:pt x="1950" y="681"/>
                </a:lnTo>
                <a:lnTo>
                  <a:pt x="1938" y="651"/>
                </a:lnTo>
                <a:lnTo>
                  <a:pt x="1924" y="622"/>
                </a:lnTo>
                <a:lnTo>
                  <a:pt x="1911" y="592"/>
                </a:lnTo>
                <a:lnTo>
                  <a:pt x="1896" y="564"/>
                </a:lnTo>
                <a:lnTo>
                  <a:pt x="1881" y="536"/>
                </a:lnTo>
                <a:lnTo>
                  <a:pt x="1866" y="509"/>
                </a:lnTo>
                <a:lnTo>
                  <a:pt x="1850" y="483"/>
                </a:lnTo>
                <a:lnTo>
                  <a:pt x="1833" y="457"/>
                </a:lnTo>
                <a:lnTo>
                  <a:pt x="1815" y="431"/>
                </a:lnTo>
                <a:lnTo>
                  <a:pt x="1797" y="406"/>
                </a:lnTo>
                <a:lnTo>
                  <a:pt x="1779" y="382"/>
                </a:lnTo>
                <a:lnTo>
                  <a:pt x="1760" y="359"/>
                </a:lnTo>
                <a:lnTo>
                  <a:pt x="1741" y="336"/>
                </a:lnTo>
                <a:lnTo>
                  <a:pt x="1720" y="314"/>
                </a:lnTo>
                <a:lnTo>
                  <a:pt x="1701" y="293"/>
                </a:lnTo>
                <a:lnTo>
                  <a:pt x="1680" y="272"/>
                </a:lnTo>
                <a:lnTo>
                  <a:pt x="1660" y="252"/>
                </a:lnTo>
                <a:lnTo>
                  <a:pt x="1638" y="233"/>
                </a:lnTo>
                <a:lnTo>
                  <a:pt x="1616" y="215"/>
                </a:lnTo>
                <a:lnTo>
                  <a:pt x="1595" y="197"/>
                </a:lnTo>
                <a:lnTo>
                  <a:pt x="1572" y="181"/>
                </a:lnTo>
                <a:lnTo>
                  <a:pt x="1551" y="165"/>
                </a:lnTo>
                <a:lnTo>
                  <a:pt x="1528" y="150"/>
                </a:lnTo>
                <a:lnTo>
                  <a:pt x="1504" y="134"/>
                </a:lnTo>
                <a:lnTo>
                  <a:pt x="1480" y="120"/>
                </a:lnTo>
                <a:lnTo>
                  <a:pt x="1457" y="107"/>
                </a:lnTo>
                <a:lnTo>
                  <a:pt x="1433" y="96"/>
                </a:lnTo>
                <a:lnTo>
                  <a:pt x="1408" y="84"/>
                </a:lnTo>
                <a:lnTo>
                  <a:pt x="1383" y="73"/>
                </a:lnTo>
                <a:lnTo>
                  <a:pt x="1358" y="63"/>
                </a:lnTo>
                <a:lnTo>
                  <a:pt x="1332" y="53"/>
                </a:lnTo>
                <a:lnTo>
                  <a:pt x="1306" y="45"/>
                </a:lnTo>
                <a:lnTo>
                  <a:pt x="1280" y="37"/>
                </a:lnTo>
                <a:lnTo>
                  <a:pt x="1253" y="31"/>
                </a:lnTo>
                <a:lnTo>
                  <a:pt x="1226" y="24"/>
                </a:lnTo>
                <a:lnTo>
                  <a:pt x="1199" y="18"/>
                </a:lnTo>
                <a:lnTo>
                  <a:pt x="1172" y="13"/>
                </a:lnTo>
                <a:lnTo>
                  <a:pt x="1144" y="9"/>
                </a:lnTo>
                <a:lnTo>
                  <a:pt x="1116" y="6"/>
                </a:lnTo>
                <a:lnTo>
                  <a:pt x="1087" y="3"/>
                </a:lnTo>
                <a:lnTo>
                  <a:pt x="1058" y="1"/>
                </a:lnTo>
                <a:lnTo>
                  <a:pt x="1029" y="0"/>
                </a:lnTo>
                <a:lnTo>
                  <a:pt x="999" y="0"/>
                </a:lnTo>
                <a:lnTo>
                  <a:pt x="974" y="0"/>
                </a:lnTo>
                <a:lnTo>
                  <a:pt x="948" y="1"/>
                </a:lnTo>
                <a:lnTo>
                  <a:pt x="922" y="2"/>
                </a:lnTo>
                <a:lnTo>
                  <a:pt x="896" y="5"/>
                </a:lnTo>
                <a:lnTo>
                  <a:pt x="871" y="7"/>
                </a:lnTo>
                <a:lnTo>
                  <a:pt x="846" y="9"/>
                </a:lnTo>
                <a:lnTo>
                  <a:pt x="821" y="13"/>
                </a:lnTo>
                <a:lnTo>
                  <a:pt x="797" y="16"/>
                </a:lnTo>
                <a:lnTo>
                  <a:pt x="774" y="22"/>
                </a:lnTo>
                <a:lnTo>
                  <a:pt x="750" y="26"/>
                </a:lnTo>
                <a:lnTo>
                  <a:pt x="726" y="33"/>
                </a:lnTo>
                <a:lnTo>
                  <a:pt x="702" y="38"/>
                </a:lnTo>
                <a:lnTo>
                  <a:pt x="680" y="45"/>
                </a:lnTo>
                <a:lnTo>
                  <a:pt x="657" y="52"/>
                </a:lnTo>
                <a:lnTo>
                  <a:pt x="634" y="60"/>
                </a:lnTo>
                <a:lnTo>
                  <a:pt x="612" y="68"/>
                </a:lnTo>
                <a:lnTo>
                  <a:pt x="590" y="77"/>
                </a:lnTo>
                <a:lnTo>
                  <a:pt x="568" y="87"/>
                </a:lnTo>
                <a:lnTo>
                  <a:pt x="525" y="107"/>
                </a:lnTo>
                <a:lnTo>
                  <a:pt x="505" y="118"/>
                </a:lnTo>
                <a:lnTo>
                  <a:pt x="483" y="129"/>
                </a:lnTo>
                <a:lnTo>
                  <a:pt x="462" y="141"/>
                </a:lnTo>
                <a:lnTo>
                  <a:pt x="443" y="154"/>
                </a:lnTo>
                <a:lnTo>
                  <a:pt x="422" y="167"/>
                </a:lnTo>
                <a:lnTo>
                  <a:pt x="403" y="181"/>
                </a:lnTo>
                <a:lnTo>
                  <a:pt x="384" y="195"/>
                </a:lnTo>
                <a:lnTo>
                  <a:pt x="364" y="209"/>
                </a:lnTo>
                <a:lnTo>
                  <a:pt x="345" y="225"/>
                </a:lnTo>
                <a:lnTo>
                  <a:pt x="326" y="241"/>
                </a:lnTo>
                <a:lnTo>
                  <a:pt x="308" y="257"/>
                </a:lnTo>
                <a:lnTo>
                  <a:pt x="290" y="274"/>
                </a:lnTo>
                <a:lnTo>
                  <a:pt x="272" y="291"/>
                </a:lnTo>
                <a:lnTo>
                  <a:pt x="255" y="309"/>
                </a:lnTo>
                <a:lnTo>
                  <a:pt x="238" y="326"/>
                </a:lnTo>
                <a:lnTo>
                  <a:pt x="222" y="345"/>
                </a:lnTo>
                <a:lnTo>
                  <a:pt x="206" y="363"/>
                </a:lnTo>
                <a:lnTo>
                  <a:pt x="191" y="381"/>
                </a:lnTo>
                <a:lnTo>
                  <a:pt x="177" y="401"/>
                </a:lnTo>
                <a:lnTo>
                  <a:pt x="163" y="419"/>
                </a:lnTo>
                <a:lnTo>
                  <a:pt x="150" y="439"/>
                </a:lnTo>
                <a:lnTo>
                  <a:pt x="137" y="458"/>
                </a:lnTo>
                <a:lnTo>
                  <a:pt x="124" y="479"/>
                </a:lnTo>
                <a:lnTo>
                  <a:pt x="113" y="498"/>
                </a:lnTo>
                <a:lnTo>
                  <a:pt x="103" y="519"/>
                </a:lnTo>
                <a:lnTo>
                  <a:pt x="92" y="539"/>
                </a:lnTo>
                <a:lnTo>
                  <a:pt x="82" y="560"/>
                </a:lnTo>
                <a:lnTo>
                  <a:pt x="72" y="582"/>
                </a:lnTo>
                <a:lnTo>
                  <a:pt x="55" y="625"/>
                </a:lnTo>
                <a:lnTo>
                  <a:pt x="48" y="647"/>
                </a:lnTo>
                <a:lnTo>
                  <a:pt x="41" y="669"/>
                </a:lnTo>
                <a:lnTo>
                  <a:pt x="35" y="691"/>
                </a:lnTo>
                <a:lnTo>
                  <a:pt x="28" y="715"/>
                </a:lnTo>
                <a:lnTo>
                  <a:pt x="23" y="737"/>
                </a:lnTo>
                <a:lnTo>
                  <a:pt x="18" y="760"/>
                </a:lnTo>
                <a:lnTo>
                  <a:pt x="14" y="784"/>
                </a:lnTo>
                <a:lnTo>
                  <a:pt x="11" y="808"/>
                </a:lnTo>
                <a:lnTo>
                  <a:pt x="8" y="832"/>
                </a:lnTo>
                <a:lnTo>
                  <a:pt x="4" y="857"/>
                </a:lnTo>
                <a:lnTo>
                  <a:pt x="2" y="880"/>
                </a:lnTo>
                <a:lnTo>
                  <a:pt x="1" y="905"/>
                </a:lnTo>
                <a:lnTo>
                  <a:pt x="0" y="931"/>
                </a:lnTo>
                <a:lnTo>
                  <a:pt x="0" y="956"/>
                </a:lnTo>
                <a:lnTo>
                  <a:pt x="0" y="981"/>
                </a:lnTo>
                <a:lnTo>
                  <a:pt x="1" y="1005"/>
                </a:lnTo>
                <a:lnTo>
                  <a:pt x="2" y="1030"/>
                </a:lnTo>
                <a:lnTo>
                  <a:pt x="4" y="1054"/>
                </a:lnTo>
                <a:lnTo>
                  <a:pt x="8" y="1077"/>
                </a:lnTo>
                <a:lnTo>
                  <a:pt x="11" y="1101"/>
                </a:lnTo>
                <a:lnTo>
                  <a:pt x="14" y="1124"/>
                </a:lnTo>
                <a:lnTo>
                  <a:pt x="18" y="1148"/>
                </a:lnTo>
                <a:lnTo>
                  <a:pt x="23" y="1171"/>
                </a:lnTo>
                <a:lnTo>
                  <a:pt x="28" y="1193"/>
                </a:lnTo>
                <a:lnTo>
                  <a:pt x="35" y="1216"/>
                </a:lnTo>
                <a:lnTo>
                  <a:pt x="41" y="1238"/>
                </a:lnTo>
                <a:lnTo>
                  <a:pt x="48" y="1260"/>
                </a:lnTo>
                <a:lnTo>
                  <a:pt x="55" y="1282"/>
                </a:lnTo>
                <a:lnTo>
                  <a:pt x="64" y="1304"/>
                </a:lnTo>
                <a:lnTo>
                  <a:pt x="72" y="1325"/>
                </a:lnTo>
                <a:lnTo>
                  <a:pt x="82" y="1347"/>
                </a:lnTo>
                <a:lnTo>
                  <a:pt x="92" y="1368"/>
                </a:lnTo>
                <a:lnTo>
                  <a:pt x="97" y="1378"/>
                </a:lnTo>
                <a:lnTo>
                  <a:pt x="103" y="1388"/>
                </a:lnTo>
                <a:lnTo>
                  <a:pt x="113" y="1409"/>
                </a:lnTo>
                <a:lnTo>
                  <a:pt x="124" y="1429"/>
                </a:lnTo>
                <a:lnTo>
                  <a:pt x="137" y="1450"/>
                </a:lnTo>
                <a:lnTo>
                  <a:pt x="150" y="1470"/>
                </a:lnTo>
                <a:lnTo>
                  <a:pt x="163" y="1490"/>
                </a:lnTo>
                <a:lnTo>
                  <a:pt x="177" y="1509"/>
                </a:lnTo>
                <a:lnTo>
                  <a:pt x="191" y="1529"/>
                </a:lnTo>
                <a:lnTo>
                  <a:pt x="206" y="1548"/>
                </a:lnTo>
                <a:lnTo>
                  <a:pt x="222" y="1568"/>
                </a:lnTo>
                <a:lnTo>
                  <a:pt x="238" y="1586"/>
                </a:lnTo>
                <a:lnTo>
                  <a:pt x="255" y="1605"/>
                </a:lnTo>
                <a:lnTo>
                  <a:pt x="272" y="1623"/>
                </a:lnTo>
                <a:lnTo>
                  <a:pt x="290" y="1641"/>
                </a:lnTo>
                <a:lnTo>
                  <a:pt x="308" y="1660"/>
                </a:lnTo>
                <a:lnTo>
                  <a:pt x="326" y="1677"/>
                </a:lnTo>
                <a:lnTo>
                  <a:pt x="345" y="1693"/>
                </a:lnTo>
                <a:lnTo>
                  <a:pt x="363" y="1710"/>
                </a:lnTo>
                <a:lnTo>
                  <a:pt x="381" y="1725"/>
                </a:lnTo>
                <a:lnTo>
                  <a:pt x="401" y="1740"/>
                </a:lnTo>
                <a:lnTo>
                  <a:pt x="439" y="1768"/>
                </a:lnTo>
                <a:lnTo>
                  <a:pt x="458" y="1782"/>
                </a:lnTo>
                <a:lnTo>
                  <a:pt x="478" y="1794"/>
                </a:lnTo>
                <a:lnTo>
                  <a:pt x="497" y="1807"/>
                </a:lnTo>
                <a:lnTo>
                  <a:pt x="516" y="1818"/>
                </a:lnTo>
                <a:lnTo>
                  <a:pt x="536" y="1830"/>
                </a:lnTo>
                <a:lnTo>
                  <a:pt x="555" y="1840"/>
                </a:lnTo>
                <a:lnTo>
                  <a:pt x="576" y="1849"/>
                </a:lnTo>
                <a:lnTo>
                  <a:pt x="595" y="1859"/>
                </a:lnTo>
                <a:lnTo>
                  <a:pt x="636" y="1876"/>
                </a:lnTo>
                <a:lnTo>
                  <a:pt x="657" y="1884"/>
                </a:lnTo>
                <a:lnTo>
                  <a:pt x="677" y="1890"/>
                </a:lnTo>
                <a:lnTo>
                  <a:pt x="698" y="1897"/>
                </a:lnTo>
                <a:lnTo>
                  <a:pt x="720" y="1903"/>
                </a:lnTo>
                <a:lnTo>
                  <a:pt x="740" y="1909"/>
                </a:lnTo>
                <a:lnTo>
                  <a:pt x="762" y="1913"/>
                </a:lnTo>
                <a:lnTo>
                  <a:pt x="782" y="1917"/>
                </a:lnTo>
                <a:lnTo>
                  <a:pt x="804" y="1922"/>
                </a:lnTo>
                <a:lnTo>
                  <a:pt x="826" y="1924"/>
                </a:lnTo>
                <a:lnTo>
                  <a:pt x="847" y="1927"/>
                </a:lnTo>
                <a:lnTo>
                  <a:pt x="870" y="1929"/>
                </a:lnTo>
                <a:lnTo>
                  <a:pt x="891" y="1930"/>
                </a:lnTo>
                <a:lnTo>
                  <a:pt x="913" y="1932"/>
                </a:lnTo>
                <a:lnTo>
                  <a:pt x="936" y="1932"/>
                </a:lnTo>
                <a:lnTo>
                  <a:pt x="1031" y="1932"/>
                </a:lnTo>
                <a:lnTo>
                  <a:pt x="1028" y="1978"/>
                </a:lnTo>
                <a:lnTo>
                  <a:pt x="1022" y="2024"/>
                </a:lnTo>
                <a:lnTo>
                  <a:pt x="1019" y="2045"/>
                </a:lnTo>
                <a:lnTo>
                  <a:pt x="1016" y="2068"/>
                </a:lnTo>
                <a:lnTo>
                  <a:pt x="1012" y="2090"/>
                </a:lnTo>
                <a:lnTo>
                  <a:pt x="1008" y="2111"/>
                </a:lnTo>
                <a:lnTo>
                  <a:pt x="1004" y="2132"/>
                </a:lnTo>
                <a:lnTo>
                  <a:pt x="998" y="2153"/>
                </a:lnTo>
                <a:lnTo>
                  <a:pt x="989" y="2194"/>
                </a:lnTo>
                <a:lnTo>
                  <a:pt x="983" y="2214"/>
                </a:lnTo>
                <a:lnTo>
                  <a:pt x="977" y="2234"/>
                </a:lnTo>
                <a:lnTo>
                  <a:pt x="970" y="2253"/>
                </a:lnTo>
                <a:lnTo>
                  <a:pt x="964" y="2273"/>
                </a:lnTo>
                <a:lnTo>
                  <a:pt x="950" y="2310"/>
                </a:lnTo>
                <a:lnTo>
                  <a:pt x="942" y="2329"/>
                </a:lnTo>
                <a:lnTo>
                  <a:pt x="935" y="2347"/>
                </a:lnTo>
                <a:lnTo>
                  <a:pt x="917" y="2383"/>
                </a:lnTo>
                <a:lnTo>
                  <a:pt x="909" y="2400"/>
                </a:lnTo>
                <a:lnTo>
                  <a:pt x="900" y="2417"/>
                </a:lnTo>
                <a:lnTo>
                  <a:pt x="890" y="2434"/>
                </a:lnTo>
                <a:lnTo>
                  <a:pt x="881" y="2450"/>
                </a:lnTo>
                <a:lnTo>
                  <a:pt x="860" y="2483"/>
                </a:lnTo>
                <a:lnTo>
                  <a:pt x="849" y="2498"/>
                </a:lnTo>
                <a:lnTo>
                  <a:pt x="837" y="2514"/>
                </a:lnTo>
                <a:lnTo>
                  <a:pt x="827" y="2529"/>
                </a:lnTo>
                <a:lnTo>
                  <a:pt x="815" y="25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8483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3887" y="2492870"/>
            <a:ext cx="10944873" cy="2016280"/>
          </a:xfrm>
        </p:spPr>
        <p:txBody>
          <a:bodyPr anchor="ctr" anchorCtr="0"/>
          <a:lstStyle>
            <a:lvl1pPr algn="ctr">
              <a:lnSpc>
                <a:spcPct val="80000"/>
              </a:lnSpc>
              <a:defRPr sz="70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Add Thank You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23888" y="4509150"/>
            <a:ext cx="10944872" cy="1080150"/>
          </a:xfrm>
        </p:spPr>
        <p:txBody>
          <a:bodyPr/>
          <a:lstStyle>
            <a:lvl1pPr marL="0" indent="0" algn="ctr">
              <a:spcBef>
                <a:spcPts val="400"/>
              </a:spcBef>
              <a:buFontTx/>
              <a:buNone/>
              <a:defRPr sz="1600" baseline="0"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en-US"/>
              <a:t>Add Contact Details</a:t>
            </a:r>
          </a:p>
        </p:txBody>
      </p:sp>
      <p:grpSp>
        <p:nvGrpSpPr>
          <p:cNvPr id="8" name="Group 7"/>
          <p:cNvGrpSpPr>
            <a:grpSpLocks noChangeAspect="1"/>
          </p:cNvGrpSpPr>
          <p:nvPr userDrawn="1"/>
        </p:nvGrpSpPr>
        <p:grpSpPr>
          <a:xfrm>
            <a:off x="9985038" y="5918152"/>
            <a:ext cx="1872000" cy="602256"/>
            <a:chOff x="982663" y="187326"/>
            <a:chExt cx="5876925" cy="1890713"/>
          </a:xfrm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982663" y="187326"/>
              <a:ext cx="5876925" cy="693738"/>
            </a:xfrm>
            <a:custGeom>
              <a:avLst/>
              <a:gdLst>
                <a:gd name="T0" fmla="*/ 15644 w 18508"/>
                <a:gd name="T1" fmla="*/ 138 h 2623"/>
                <a:gd name="T2" fmla="*/ 16446 w 18508"/>
                <a:gd name="T3" fmla="*/ 2573 h 2623"/>
                <a:gd name="T4" fmla="*/ 16275 w 18508"/>
                <a:gd name="T5" fmla="*/ 2567 h 2623"/>
                <a:gd name="T6" fmla="*/ 14761 w 18508"/>
                <a:gd name="T7" fmla="*/ 2506 h 2623"/>
                <a:gd name="T8" fmla="*/ 14588 w 18508"/>
                <a:gd name="T9" fmla="*/ 2603 h 2623"/>
                <a:gd name="T10" fmla="*/ 14514 w 18508"/>
                <a:gd name="T11" fmla="*/ 2455 h 2623"/>
                <a:gd name="T12" fmla="*/ 15403 w 18508"/>
                <a:gd name="T13" fmla="*/ 51 h 2623"/>
                <a:gd name="T14" fmla="*/ 18269 w 18508"/>
                <a:gd name="T15" fmla="*/ 2558 h 2623"/>
                <a:gd name="T16" fmla="*/ 18288 w 18508"/>
                <a:gd name="T17" fmla="*/ 2331 h 2623"/>
                <a:gd name="T18" fmla="*/ 18477 w 18508"/>
                <a:gd name="T19" fmla="*/ 2353 h 2623"/>
                <a:gd name="T20" fmla="*/ 18459 w 18508"/>
                <a:gd name="T21" fmla="*/ 2581 h 2623"/>
                <a:gd name="T22" fmla="*/ 11755 w 18508"/>
                <a:gd name="T23" fmla="*/ 2588 h 2623"/>
                <a:gd name="T24" fmla="*/ 11224 w 18508"/>
                <a:gd name="T25" fmla="*/ 2281 h 2623"/>
                <a:gd name="T26" fmla="*/ 11212 w 18508"/>
                <a:gd name="T27" fmla="*/ 2070 h 2623"/>
                <a:gd name="T28" fmla="*/ 11367 w 18508"/>
                <a:gd name="T29" fmla="*/ 2061 h 2623"/>
                <a:gd name="T30" fmla="*/ 11805 w 18508"/>
                <a:gd name="T31" fmla="*/ 2335 h 2623"/>
                <a:gd name="T32" fmla="*/ 12280 w 18508"/>
                <a:gd name="T33" fmla="*/ 2314 h 2623"/>
                <a:gd name="T34" fmla="*/ 12516 w 18508"/>
                <a:gd name="T35" fmla="*/ 1977 h 2623"/>
                <a:gd name="T36" fmla="*/ 12437 w 18508"/>
                <a:gd name="T37" fmla="*/ 1664 h 2623"/>
                <a:gd name="T38" fmla="*/ 11873 w 18508"/>
                <a:gd name="T39" fmla="*/ 1413 h 2623"/>
                <a:gd name="T40" fmla="*/ 11419 w 18508"/>
                <a:gd name="T41" fmla="*/ 1179 h 2623"/>
                <a:gd name="T42" fmla="*/ 11256 w 18508"/>
                <a:gd name="T43" fmla="*/ 850 h 2623"/>
                <a:gd name="T44" fmla="*/ 11286 w 18508"/>
                <a:gd name="T45" fmla="*/ 449 h 2623"/>
                <a:gd name="T46" fmla="*/ 11604 w 18508"/>
                <a:gd name="T47" fmla="*/ 81 h 2623"/>
                <a:gd name="T48" fmla="*/ 12098 w 18508"/>
                <a:gd name="T49" fmla="*/ 9 h 2623"/>
                <a:gd name="T50" fmla="*/ 12628 w 18508"/>
                <a:gd name="T51" fmla="*/ 251 h 2623"/>
                <a:gd name="T52" fmla="*/ 12629 w 18508"/>
                <a:gd name="T53" fmla="*/ 482 h 2623"/>
                <a:gd name="T54" fmla="*/ 12326 w 18508"/>
                <a:gd name="T55" fmla="*/ 359 h 2623"/>
                <a:gd name="T56" fmla="*/ 11842 w 18508"/>
                <a:gd name="T57" fmla="*/ 267 h 2623"/>
                <a:gd name="T58" fmla="*/ 11504 w 18508"/>
                <a:gd name="T59" fmla="*/ 546 h 2623"/>
                <a:gd name="T60" fmla="*/ 11535 w 18508"/>
                <a:gd name="T61" fmla="*/ 892 h 2623"/>
                <a:gd name="T62" fmla="*/ 11906 w 18508"/>
                <a:gd name="T63" fmla="*/ 1127 h 2623"/>
                <a:gd name="T64" fmla="*/ 12593 w 18508"/>
                <a:gd name="T65" fmla="*/ 1434 h 2623"/>
                <a:gd name="T66" fmla="*/ 12752 w 18508"/>
                <a:gd name="T67" fmla="*/ 1756 h 2623"/>
                <a:gd name="T68" fmla="*/ 12708 w 18508"/>
                <a:gd name="T69" fmla="*/ 2198 h 2623"/>
                <a:gd name="T70" fmla="*/ 12390 w 18508"/>
                <a:gd name="T71" fmla="*/ 2543 h 2623"/>
                <a:gd name="T72" fmla="*/ 952 w 18508"/>
                <a:gd name="T73" fmla="*/ 2613 h 2623"/>
                <a:gd name="T74" fmla="*/ 218 w 18508"/>
                <a:gd name="T75" fmla="*/ 792 h 2623"/>
                <a:gd name="T76" fmla="*/ 75 w 18508"/>
                <a:gd name="T77" fmla="*/ 30 h 2623"/>
                <a:gd name="T78" fmla="*/ 247 w 18508"/>
                <a:gd name="T79" fmla="*/ 127 h 2623"/>
                <a:gd name="T80" fmla="*/ 1760 w 18508"/>
                <a:gd name="T81" fmla="*/ 65 h 2623"/>
                <a:gd name="T82" fmla="*/ 1957 w 18508"/>
                <a:gd name="T83" fmla="*/ 105 h 2623"/>
                <a:gd name="T84" fmla="*/ 1106 w 18508"/>
                <a:gd name="T85" fmla="*/ 2545 h 2623"/>
                <a:gd name="T86" fmla="*/ 4762 w 18508"/>
                <a:gd name="T87" fmla="*/ 27 h 2623"/>
                <a:gd name="T88" fmla="*/ 5682 w 18508"/>
                <a:gd name="T89" fmla="*/ 2419 h 2623"/>
                <a:gd name="T90" fmla="*/ 5596 w 18508"/>
                <a:gd name="T91" fmla="*/ 2612 h 2623"/>
                <a:gd name="T92" fmla="*/ 5267 w 18508"/>
                <a:gd name="T93" fmla="*/ 1983 h 2623"/>
                <a:gd name="T94" fmla="*/ 3939 w 18508"/>
                <a:gd name="T95" fmla="*/ 2567 h 2623"/>
                <a:gd name="T96" fmla="*/ 3753 w 18508"/>
                <a:gd name="T97" fmla="*/ 2561 h 2623"/>
                <a:gd name="T98" fmla="*/ 3943 w 18508"/>
                <a:gd name="T99" fmla="*/ 1840 h 2623"/>
                <a:gd name="T100" fmla="*/ 4702 w 18508"/>
                <a:gd name="T101" fmla="*/ 18 h 2623"/>
                <a:gd name="T102" fmla="*/ 8579 w 18508"/>
                <a:gd name="T103" fmla="*/ 138 h 2623"/>
                <a:gd name="T104" fmla="*/ 9382 w 18508"/>
                <a:gd name="T105" fmla="*/ 2573 h 2623"/>
                <a:gd name="T106" fmla="*/ 9210 w 18508"/>
                <a:gd name="T107" fmla="*/ 2567 h 2623"/>
                <a:gd name="T108" fmla="*/ 7697 w 18508"/>
                <a:gd name="T109" fmla="*/ 2506 h 2623"/>
                <a:gd name="T110" fmla="*/ 7524 w 18508"/>
                <a:gd name="T111" fmla="*/ 2603 h 2623"/>
                <a:gd name="T112" fmla="*/ 7450 w 18508"/>
                <a:gd name="T113" fmla="*/ 2455 h 2623"/>
                <a:gd name="T114" fmla="*/ 8339 w 18508"/>
                <a:gd name="T115" fmla="*/ 51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508" h="2623">
                  <a:moveTo>
                    <a:pt x="15491" y="18"/>
                  </a:moveTo>
                  <a:lnTo>
                    <a:pt x="15504" y="18"/>
                  </a:lnTo>
                  <a:lnTo>
                    <a:pt x="15529" y="21"/>
                  </a:lnTo>
                  <a:lnTo>
                    <a:pt x="15551" y="27"/>
                  </a:lnTo>
                  <a:lnTo>
                    <a:pt x="15562" y="31"/>
                  </a:lnTo>
                  <a:lnTo>
                    <a:pt x="15572" y="37"/>
                  </a:lnTo>
                  <a:lnTo>
                    <a:pt x="15590" y="51"/>
                  </a:lnTo>
                  <a:lnTo>
                    <a:pt x="15606" y="69"/>
                  </a:lnTo>
                  <a:lnTo>
                    <a:pt x="15620" y="89"/>
                  </a:lnTo>
                  <a:lnTo>
                    <a:pt x="15633" y="112"/>
                  </a:lnTo>
                  <a:lnTo>
                    <a:pt x="15644" y="138"/>
                  </a:lnTo>
                  <a:lnTo>
                    <a:pt x="15850" y="708"/>
                  </a:lnTo>
                  <a:lnTo>
                    <a:pt x="16057" y="1278"/>
                  </a:lnTo>
                  <a:lnTo>
                    <a:pt x="16264" y="1848"/>
                  </a:lnTo>
                  <a:lnTo>
                    <a:pt x="16471" y="2419"/>
                  </a:lnTo>
                  <a:lnTo>
                    <a:pt x="16478" y="2446"/>
                  </a:lnTo>
                  <a:lnTo>
                    <a:pt x="16480" y="2461"/>
                  </a:lnTo>
                  <a:lnTo>
                    <a:pt x="16480" y="2476"/>
                  </a:lnTo>
                  <a:lnTo>
                    <a:pt x="16478" y="2504"/>
                  </a:lnTo>
                  <a:lnTo>
                    <a:pt x="16471" y="2529"/>
                  </a:lnTo>
                  <a:lnTo>
                    <a:pt x="16460" y="2552"/>
                  </a:lnTo>
                  <a:lnTo>
                    <a:pt x="16446" y="2573"/>
                  </a:lnTo>
                  <a:lnTo>
                    <a:pt x="16438" y="2582"/>
                  </a:lnTo>
                  <a:lnTo>
                    <a:pt x="16429" y="2590"/>
                  </a:lnTo>
                  <a:lnTo>
                    <a:pt x="16408" y="2603"/>
                  </a:lnTo>
                  <a:lnTo>
                    <a:pt x="16386" y="2612"/>
                  </a:lnTo>
                  <a:lnTo>
                    <a:pt x="16374" y="2614"/>
                  </a:lnTo>
                  <a:lnTo>
                    <a:pt x="16361" y="2615"/>
                  </a:lnTo>
                  <a:lnTo>
                    <a:pt x="16341" y="2613"/>
                  </a:lnTo>
                  <a:lnTo>
                    <a:pt x="16323" y="2606"/>
                  </a:lnTo>
                  <a:lnTo>
                    <a:pt x="16305" y="2596"/>
                  </a:lnTo>
                  <a:lnTo>
                    <a:pt x="16289" y="2583"/>
                  </a:lnTo>
                  <a:lnTo>
                    <a:pt x="16275" y="2567"/>
                  </a:lnTo>
                  <a:lnTo>
                    <a:pt x="16262" y="2551"/>
                  </a:lnTo>
                  <a:lnTo>
                    <a:pt x="16251" y="2531"/>
                  </a:lnTo>
                  <a:lnTo>
                    <a:pt x="16242" y="2513"/>
                  </a:lnTo>
                  <a:lnTo>
                    <a:pt x="16056" y="1983"/>
                  </a:lnTo>
                  <a:lnTo>
                    <a:pt x="15871" y="1453"/>
                  </a:lnTo>
                  <a:lnTo>
                    <a:pt x="15685" y="923"/>
                  </a:lnTo>
                  <a:lnTo>
                    <a:pt x="15500" y="394"/>
                  </a:lnTo>
                  <a:lnTo>
                    <a:pt x="15314" y="921"/>
                  </a:lnTo>
                  <a:lnTo>
                    <a:pt x="15130" y="1449"/>
                  </a:lnTo>
                  <a:lnTo>
                    <a:pt x="14945" y="1977"/>
                  </a:lnTo>
                  <a:lnTo>
                    <a:pt x="14761" y="2506"/>
                  </a:lnTo>
                  <a:lnTo>
                    <a:pt x="14752" y="2528"/>
                  </a:lnTo>
                  <a:lnTo>
                    <a:pt x="14741" y="2549"/>
                  </a:lnTo>
                  <a:lnTo>
                    <a:pt x="14735" y="2559"/>
                  </a:lnTo>
                  <a:lnTo>
                    <a:pt x="14728" y="2567"/>
                  </a:lnTo>
                  <a:lnTo>
                    <a:pt x="14713" y="2583"/>
                  </a:lnTo>
                  <a:lnTo>
                    <a:pt x="14696" y="2596"/>
                  </a:lnTo>
                  <a:lnTo>
                    <a:pt x="14678" y="2607"/>
                  </a:lnTo>
                  <a:lnTo>
                    <a:pt x="14658" y="2613"/>
                  </a:lnTo>
                  <a:lnTo>
                    <a:pt x="14636" y="2615"/>
                  </a:lnTo>
                  <a:lnTo>
                    <a:pt x="14611" y="2612"/>
                  </a:lnTo>
                  <a:lnTo>
                    <a:pt x="14588" y="2603"/>
                  </a:lnTo>
                  <a:lnTo>
                    <a:pt x="14567" y="2589"/>
                  </a:lnTo>
                  <a:lnTo>
                    <a:pt x="14558" y="2581"/>
                  </a:lnTo>
                  <a:lnTo>
                    <a:pt x="14549" y="2571"/>
                  </a:lnTo>
                  <a:lnTo>
                    <a:pt x="14541" y="2561"/>
                  </a:lnTo>
                  <a:lnTo>
                    <a:pt x="14534" y="2549"/>
                  </a:lnTo>
                  <a:lnTo>
                    <a:pt x="14523" y="2525"/>
                  </a:lnTo>
                  <a:lnTo>
                    <a:pt x="14519" y="2513"/>
                  </a:lnTo>
                  <a:lnTo>
                    <a:pt x="14516" y="2500"/>
                  </a:lnTo>
                  <a:lnTo>
                    <a:pt x="14514" y="2487"/>
                  </a:lnTo>
                  <a:lnTo>
                    <a:pt x="14514" y="2473"/>
                  </a:lnTo>
                  <a:lnTo>
                    <a:pt x="14514" y="2455"/>
                  </a:lnTo>
                  <a:lnTo>
                    <a:pt x="14516" y="2439"/>
                  </a:lnTo>
                  <a:lnTo>
                    <a:pt x="14520" y="2423"/>
                  </a:lnTo>
                  <a:lnTo>
                    <a:pt x="14526" y="2408"/>
                  </a:lnTo>
                  <a:lnTo>
                    <a:pt x="14732" y="1840"/>
                  </a:lnTo>
                  <a:lnTo>
                    <a:pt x="14938" y="1273"/>
                  </a:lnTo>
                  <a:lnTo>
                    <a:pt x="15144" y="706"/>
                  </a:lnTo>
                  <a:lnTo>
                    <a:pt x="15350" y="138"/>
                  </a:lnTo>
                  <a:lnTo>
                    <a:pt x="15360" y="112"/>
                  </a:lnTo>
                  <a:lnTo>
                    <a:pt x="15372" y="89"/>
                  </a:lnTo>
                  <a:lnTo>
                    <a:pt x="15387" y="69"/>
                  </a:lnTo>
                  <a:lnTo>
                    <a:pt x="15403" y="51"/>
                  </a:lnTo>
                  <a:lnTo>
                    <a:pt x="15422" y="37"/>
                  </a:lnTo>
                  <a:lnTo>
                    <a:pt x="15443" y="27"/>
                  </a:lnTo>
                  <a:lnTo>
                    <a:pt x="15466" y="21"/>
                  </a:lnTo>
                  <a:lnTo>
                    <a:pt x="15491" y="18"/>
                  </a:lnTo>
                  <a:close/>
                  <a:moveTo>
                    <a:pt x="18373" y="2617"/>
                  </a:moveTo>
                  <a:lnTo>
                    <a:pt x="18346" y="2614"/>
                  </a:lnTo>
                  <a:lnTo>
                    <a:pt x="18333" y="2609"/>
                  </a:lnTo>
                  <a:lnTo>
                    <a:pt x="18321" y="2605"/>
                  </a:lnTo>
                  <a:lnTo>
                    <a:pt x="18298" y="2589"/>
                  </a:lnTo>
                  <a:lnTo>
                    <a:pt x="18278" y="2570"/>
                  </a:lnTo>
                  <a:lnTo>
                    <a:pt x="18269" y="2558"/>
                  </a:lnTo>
                  <a:lnTo>
                    <a:pt x="18262" y="2546"/>
                  </a:lnTo>
                  <a:lnTo>
                    <a:pt x="18255" y="2533"/>
                  </a:lnTo>
                  <a:lnTo>
                    <a:pt x="18249" y="2518"/>
                  </a:lnTo>
                  <a:lnTo>
                    <a:pt x="18241" y="2488"/>
                  </a:lnTo>
                  <a:lnTo>
                    <a:pt x="18239" y="2456"/>
                  </a:lnTo>
                  <a:lnTo>
                    <a:pt x="18241" y="2423"/>
                  </a:lnTo>
                  <a:lnTo>
                    <a:pt x="18245" y="2408"/>
                  </a:lnTo>
                  <a:lnTo>
                    <a:pt x="18249" y="2392"/>
                  </a:lnTo>
                  <a:lnTo>
                    <a:pt x="18262" y="2366"/>
                  </a:lnTo>
                  <a:lnTo>
                    <a:pt x="18278" y="2342"/>
                  </a:lnTo>
                  <a:lnTo>
                    <a:pt x="18288" y="2331"/>
                  </a:lnTo>
                  <a:lnTo>
                    <a:pt x="18298" y="2321"/>
                  </a:lnTo>
                  <a:lnTo>
                    <a:pt x="18309" y="2314"/>
                  </a:lnTo>
                  <a:lnTo>
                    <a:pt x="18321" y="2307"/>
                  </a:lnTo>
                  <a:lnTo>
                    <a:pt x="18346" y="2297"/>
                  </a:lnTo>
                  <a:lnTo>
                    <a:pt x="18373" y="2294"/>
                  </a:lnTo>
                  <a:lnTo>
                    <a:pt x="18400" y="2297"/>
                  </a:lnTo>
                  <a:lnTo>
                    <a:pt x="18413" y="2301"/>
                  </a:lnTo>
                  <a:lnTo>
                    <a:pt x="18425" y="2307"/>
                  </a:lnTo>
                  <a:lnTo>
                    <a:pt x="18448" y="2321"/>
                  </a:lnTo>
                  <a:lnTo>
                    <a:pt x="18468" y="2342"/>
                  </a:lnTo>
                  <a:lnTo>
                    <a:pt x="18477" y="2353"/>
                  </a:lnTo>
                  <a:lnTo>
                    <a:pt x="18485" y="2366"/>
                  </a:lnTo>
                  <a:lnTo>
                    <a:pt x="18491" y="2379"/>
                  </a:lnTo>
                  <a:lnTo>
                    <a:pt x="18497" y="2392"/>
                  </a:lnTo>
                  <a:lnTo>
                    <a:pt x="18505" y="2423"/>
                  </a:lnTo>
                  <a:lnTo>
                    <a:pt x="18508" y="2456"/>
                  </a:lnTo>
                  <a:lnTo>
                    <a:pt x="18505" y="2488"/>
                  </a:lnTo>
                  <a:lnTo>
                    <a:pt x="18502" y="2504"/>
                  </a:lnTo>
                  <a:lnTo>
                    <a:pt x="18497" y="2518"/>
                  </a:lnTo>
                  <a:lnTo>
                    <a:pt x="18485" y="2546"/>
                  </a:lnTo>
                  <a:lnTo>
                    <a:pt x="18468" y="2570"/>
                  </a:lnTo>
                  <a:lnTo>
                    <a:pt x="18459" y="2581"/>
                  </a:lnTo>
                  <a:lnTo>
                    <a:pt x="18448" y="2589"/>
                  </a:lnTo>
                  <a:lnTo>
                    <a:pt x="18437" y="2597"/>
                  </a:lnTo>
                  <a:lnTo>
                    <a:pt x="18425" y="2605"/>
                  </a:lnTo>
                  <a:lnTo>
                    <a:pt x="18400" y="2614"/>
                  </a:lnTo>
                  <a:lnTo>
                    <a:pt x="18373" y="2617"/>
                  </a:lnTo>
                  <a:close/>
                  <a:moveTo>
                    <a:pt x="12033" y="2623"/>
                  </a:moveTo>
                  <a:lnTo>
                    <a:pt x="11975" y="2621"/>
                  </a:lnTo>
                  <a:lnTo>
                    <a:pt x="11918" y="2617"/>
                  </a:lnTo>
                  <a:lnTo>
                    <a:pt x="11863" y="2609"/>
                  </a:lnTo>
                  <a:lnTo>
                    <a:pt x="11808" y="2601"/>
                  </a:lnTo>
                  <a:lnTo>
                    <a:pt x="11755" y="2588"/>
                  </a:lnTo>
                  <a:lnTo>
                    <a:pt x="11703" y="2573"/>
                  </a:lnTo>
                  <a:lnTo>
                    <a:pt x="11651" y="2555"/>
                  </a:lnTo>
                  <a:lnTo>
                    <a:pt x="11601" y="2536"/>
                  </a:lnTo>
                  <a:lnTo>
                    <a:pt x="11551" y="2513"/>
                  </a:lnTo>
                  <a:lnTo>
                    <a:pt x="11502" y="2487"/>
                  </a:lnTo>
                  <a:lnTo>
                    <a:pt x="11454" y="2459"/>
                  </a:lnTo>
                  <a:lnTo>
                    <a:pt x="11407" y="2428"/>
                  </a:lnTo>
                  <a:lnTo>
                    <a:pt x="11360" y="2396"/>
                  </a:lnTo>
                  <a:lnTo>
                    <a:pt x="11314" y="2360"/>
                  </a:lnTo>
                  <a:lnTo>
                    <a:pt x="11269" y="2321"/>
                  </a:lnTo>
                  <a:lnTo>
                    <a:pt x="11224" y="2281"/>
                  </a:lnTo>
                  <a:lnTo>
                    <a:pt x="11205" y="2260"/>
                  </a:lnTo>
                  <a:lnTo>
                    <a:pt x="11197" y="2248"/>
                  </a:lnTo>
                  <a:lnTo>
                    <a:pt x="11191" y="2235"/>
                  </a:lnTo>
                  <a:lnTo>
                    <a:pt x="11185" y="2221"/>
                  </a:lnTo>
                  <a:lnTo>
                    <a:pt x="11181" y="2205"/>
                  </a:lnTo>
                  <a:lnTo>
                    <a:pt x="11179" y="2188"/>
                  </a:lnTo>
                  <a:lnTo>
                    <a:pt x="11178" y="2171"/>
                  </a:lnTo>
                  <a:lnTo>
                    <a:pt x="11180" y="2141"/>
                  </a:lnTo>
                  <a:lnTo>
                    <a:pt x="11187" y="2115"/>
                  </a:lnTo>
                  <a:lnTo>
                    <a:pt x="11198" y="2091"/>
                  </a:lnTo>
                  <a:lnTo>
                    <a:pt x="11212" y="2070"/>
                  </a:lnTo>
                  <a:lnTo>
                    <a:pt x="11229" y="2053"/>
                  </a:lnTo>
                  <a:lnTo>
                    <a:pt x="11249" y="2040"/>
                  </a:lnTo>
                  <a:lnTo>
                    <a:pt x="11270" y="2031"/>
                  </a:lnTo>
                  <a:lnTo>
                    <a:pt x="11282" y="2030"/>
                  </a:lnTo>
                  <a:lnTo>
                    <a:pt x="11294" y="2029"/>
                  </a:lnTo>
                  <a:lnTo>
                    <a:pt x="11316" y="2031"/>
                  </a:lnTo>
                  <a:lnTo>
                    <a:pt x="11326" y="2035"/>
                  </a:lnTo>
                  <a:lnTo>
                    <a:pt x="11336" y="2038"/>
                  </a:lnTo>
                  <a:lnTo>
                    <a:pt x="11345" y="2043"/>
                  </a:lnTo>
                  <a:lnTo>
                    <a:pt x="11353" y="2049"/>
                  </a:lnTo>
                  <a:lnTo>
                    <a:pt x="11367" y="2061"/>
                  </a:lnTo>
                  <a:lnTo>
                    <a:pt x="11405" y="2098"/>
                  </a:lnTo>
                  <a:lnTo>
                    <a:pt x="11443" y="2133"/>
                  </a:lnTo>
                  <a:lnTo>
                    <a:pt x="11481" y="2165"/>
                  </a:lnTo>
                  <a:lnTo>
                    <a:pt x="11519" y="2194"/>
                  </a:lnTo>
                  <a:lnTo>
                    <a:pt x="11558" y="2222"/>
                  </a:lnTo>
                  <a:lnTo>
                    <a:pt x="11597" y="2247"/>
                  </a:lnTo>
                  <a:lnTo>
                    <a:pt x="11637" y="2270"/>
                  </a:lnTo>
                  <a:lnTo>
                    <a:pt x="11678" y="2289"/>
                  </a:lnTo>
                  <a:lnTo>
                    <a:pt x="11719" y="2307"/>
                  </a:lnTo>
                  <a:lnTo>
                    <a:pt x="11762" y="2323"/>
                  </a:lnTo>
                  <a:lnTo>
                    <a:pt x="11805" y="2335"/>
                  </a:lnTo>
                  <a:lnTo>
                    <a:pt x="11850" y="2345"/>
                  </a:lnTo>
                  <a:lnTo>
                    <a:pt x="11896" y="2354"/>
                  </a:lnTo>
                  <a:lnTo>
                    <a:pt x="11943" y="2360"/>
                  </a:lnTo>
                  <a:lnTo>
                    <a:pt x="11992" y="2363"/>
                  </a:lnTo>
                  <a:lnTo>
                    <a:pt x="12042" y="2363"/>
                  </a:lnTo>
                  <a:lnTo>
                    <a:pt x="12094" y="2362"/>
                  </a:lnTo>
                  <a:lnTo>
                    <a:pt x="12145" y="2356"/>
                  </a:lnTo>
                  <a:lnTo>
                    <a:pt x="12192" y="2345"/>
                  </a:lnTo>
                  <a:lnTo>
                    <a:pt x="12237" y="2331"/>
                  </a:lnTo>
                  <a:lnTo>
                    <a:pt x="12259" y="2324"/>
                  </a:lnTo>
                  <a:lnTo>
                    <a:pt x="12280" y="2314"/>
                  </a:lnTo>
                  <a:lnTo>
                    <a:pt x="12319" y="2293"/>
                  </a:lnTo>
                  <a:lnTo>
                    <a:pt x="12355" y="2269"/>
                  </a:lnTo>
                  <a:lnTo>
                    <a:pt x="12388" y="2241"/>
                  </a:lnTo>
                  <a:lnTo>
                    <a:pt x="12417" y="2211"/>
                  </a:lnTo>
                  <a:lnTo>
                    <a:pt x="12443" y="2177"/>
                  </a:lnTo>
                  <a:lnTo>
                    <a:pt x="12455" y="2161"/>
                  </a:lnTo>
                  <a:lnTo>
                    <a:pt x="12466" y="2143"/>
                  </a:lnTo>
                  <a:lnTo>
                    <a:pt x="12484" y="2104"/>
                  </a:lnTo>
                  <a:lnTo>
                    <a:pt x="12499" y="2064"/>
                  </a:lnTo>
                  <a:lnTo>
                    <a:pt x="12510" y="2022"/>
                  </a:lnTo>
                  <a:lnTo>
                    <a:pt x="12516" y="1977"/>
                  </a:lnTo>
                  <a:lnTo>
                    <a:pt x="12518" y="1930"/>
                  </a:lnTo>
                  <a:lnTo>
                    <a:pt x="12518" y="1923"/>
                  </a:lnTo>
                  <a:lnTo>
                    <a:pt x="12517" y="1880"/>
                  </a:lnTo>
                  <a:lnTo>
                    <a:pt x="12513" y="1839"/>
                  </a:lnTo>
                  <a:lnTo>
                    <a:pt x="12505" y="1800"/>
                  </a:lnTo>
                  <a:lnTo>
                    <a:pt x="12495" y="1764"/>
                  </a:lnTo>
                  <a:lnTo>
                    <a:pt x="12488" y="1746"/>
                  </a:lnTo>
                  <a:lnTo>
                    <a:pt x="12480" y="1729"/>
                  </a:lnTo>
                  <a:lnTo>
                    <a:pt x="12461" y="1695"/>
                  </a:lnTo>
                  <a:lnTo>
                    <a:pt x="12450" y="1680"/>
                  </a:lnTo>
                  <a:lnTo>
                    <a:pt x="12437" y="1664"/>
                  </a:lnTo>
                  <a:lnTo>
                    <a:pt x="12409" y="1634"/>
                  </a:lnTo>
                  <a:lnTo>
                    <a:pt x="12375" y="1606"/>
                  </a:lnTo>
                  <a:lnTo>
                    <a:pt x="12336" y="1579"/>
                  </a:lnTo>
                  <a:lnTo>
                    <a:pt x="12290" y="1554"/>
                  </a:lnTo>
                  <a:lnTo>
                    <a:pt x="12239" y="1528"/>
                  </a:lnTo>
                  <a:lnTo>
                    <a:pt x="12180" y="1504"/>
                  </a:lnTo>
                  <a:lnTo>
                    <a:pt x="12115" y="1482"/>
                  </a:lnTo>
                  <a:lnTo>
                    <a:pt x="12043" y="1460"/>
                  </a:lnTo>
                  <a:lnTo>
                    <a:pt x="11962" y="1439"/>
                  </a:lnTo>
                  <a:lnTo>
                    <a:pt x="11917" y="1427"/>
                  </a:lnTo>
                  <a:lnTo>
                    <a:pt x="11873" y="1413"/>
                  </a:lnTo>
                  <a:lnTo>
                    <a:pt x="11790" y="1387"/>
                  </a:lnTo>
                  <a:lnTo>
                    <a:pt x="11751" y="1374"/>
                  </a:lnTo>
                  <a:lnTo>
                    <a:pt x="11714" y="1359"/>
                  </a:lnTo>
                  <a:lnTo>
                    <a:pt x="11643" y="1328"/>
                  </a:lnTo>
                  <a:lnTo>
                    <a:pt x="11578" y="1296"/>
                  </a:lnTo>
                  <a:lnTo>
                    <a:pt x="11548" y="1278"/>
                  </a:lnTo>
                  <a:lnTo>
                    <a:pt x="11519" y="1260"/>
                  </a:lnTo>
                  <a:lnTo>
                    <a:pt x="11492" y="1241"/>
                  </a:lnTo>
                  <a:lnTo>
                    <a:pt x="11466" y="1221"/>
                  </a:lnTo>
                  <a:lnTo>
                    <a:pt x="11442" y="1201"/>
                  </a:lnTo>
                  <a:lnTo>
                    <a:pt x="11419" y="1179"/>
                  </a:lnTo>
                  <a:lnTo>
                    <a:pt x="11398" y="1158"/>
                  </a:lnTo>
                  <a:lnTo>
                    <a:pt x="11378" y="1135"/>
                  </a:lnTo>
                  <a:lnTo>
                    <a:pt x="11360" y="1111"/>
                  </a:lnTo>
                  <a:lnTo>
                    <a:pt x="11342" y="1086"/>
                  </a:lnTo>
                  <a:lnTo>
                    <a:pt x="11327" y="1061"/>
                  </a:lnTo>
                  <a:lnTo>
                    <a:pt x="11312" y="1033"/>
                  </a:lnTo>
                  <a:lnTo>
                    <a:pt x="11300" y="1005"/>
                  </a:lnTo>
                  <a:lnTo>
                    <a:pt x="11288" y="977"/>
                  </a:lnTo>
                  <a:lnTo>
                    <a:pt x="11269" y="915"/>
                  </a:lnTo>
                  <a:lnTo>
                    <a:pt x="11262" y="883"/>
                  </a:lnTo>
                  <a:lnTo>
                    <a:pt x="11256" y="850"/>
                  </a:lnTo>
                  <a:lnTo>
                    <a:pt x="11251" y="815"/>
                  </a:lnTo>
                  <a:lnTo>
                    <a:pt x="11248" y="779"/>
                  </a:lnTo>
                  <a:lnTo>
                    <a:pt x="11246" y="742"/>
                  </a:lnTo>
                  <a:lnTo>
                    <a:pt x="11245" y="702"/>
                  </a:lnTo>
                  <a:lnTo>
                    <a:pt x="11245" y="695"/>
                  </a:lnTo>
                  <a:lnTo>
                    <a:pt x="11249" y="622"/>
                  </a:lnTo>
                  <a:lnTo>
                    <a:pt x="11253" y="586"/>
                  </a:lnTo>
                  <a:lnTo>
                    <a:pt x="11259" y="551"/>
                  </a:lnTo>
                  <a:lnTo>
                    <a:pt x="11266" y="516"/>
                  </a:lnTo>
                  <a:lnTo>
                    <a:pt x="11275" y="482"/>
                  </a:lnTo>
                  <a:lnTo>
                    <a:pt x="11286" y="449"/>
                  </a:lnTo>
                  <a:lnTo>
                    <a:pt x="11298" y="418"/>
                  </a:lnTo>
                  <a:lnTo>
                    <a:pt x="11326" y="356"/>
                  </a:lnTo>
                  <a:lnTo>
                    <a:pt x="11360" y="299"/>
                  </a:lnTo>
                  <a:lnTo>
                    <a:pt x="11379" y="273"/>
                  </a:lnTo>
                  <a:lnTo>
                    <a:pt x="11399" y="246"/>
                  </a:lnTo>
                  <a:lnTo>
                    <a:pt x="11444" y="197"/>
                  </a:lnTo>
                  <a:lnTo>
                    <a:pt x="11493" y="154"/>
                  </a:lnTo>
                  <a:lnTo>
                    <a:pt x="11519" y="133"/>
                  </a:lnTo>
                  <a:lnTo>
                    <a:pt x="11546" y="114"/>
                  </a:lnTo>
                  <a:lnTo>
                    <a:pt x="11575" y="96"/>
                  </a:lnTo>
                  <a:lnTo>
                    <a:pt x="11604" y="81"/>
                  </a:lnTo>
                  <a:lnTo>
                    <a:pt x="11635" y="65"/>
                  </a:lnTo>
                  <a:lnTo>
                    <a:pt x="11666" y="52"/>
                  </a:lnTo>
                  <a:lnTo>
                    <a:pt x="11731" y="30"/>
                  </a:lnTo>
                  <a:lnTo>
                    <a:pt x="11800" y="13"/>
                  </a:lnTo>
                  <a:lnTo>
                    <a:pt x="11836" y="7"/>
                  </a:lnTo>
                  <a:lnTo>
                    <a:pt x="11872" y="4"/>
                  </a:lnTo>
                  <a:lnTo>
                    <a:pt x="11909" y="0"/>
                  </a:lnTo>
                  <a:lnTo>
                    <a:pt x="11947" y="0"/>
                  </a:lnTo>
                  <a:lnTo>
                    <a:pt x="11999" y="0"/>
                  </a:lnTo>
                  <a:lnTo>
                    <a:pt x="12049" y="4"/>
                  </a:lnTo>
                  <a:lnTo>
                    <a:pt x="12098" y="9"/>
                  </a:lnTo>
                  <a:lnTo>
                    <a:pt x="12145" y="16"/>
                  </a:lnTo>
                  <a:lnTo>
                    <a:pt x="12190" y="24"/>
                  </a:lnTo>
                  <a:lnTo>
                    <a:pt x="12235" y="35"/>
                  </a:lnTo>
                  <a:lnTo>
                    <a:pt x="12278" y="48"/>
                  </a:lnTo>
                  <a:lnTo>
                    <a:pt x="12320" y="63"/>
                  </a:lnTo>
                  <a:lnTo>
                    <a:pt x="12401" y="97"/>
                  </a:lnTo>
                  <a:lnTo>
                    <a:pt x="12479" y="141"/>
                  </a:lnTo>
                  <a:lnTo>
                    <a:pt x="12517" y="166"/>
                  </a:lnTo>
                  <a:lnTo>
                    <a:pt x="12554" y="192"/>
                  </a:lnTo>
                  <a:lnTo>
                    <a:pt x="12591" y="221"/>
                  </a:lnTo>
                  <a:lnTo>
                    <a:pt x="12628" y="251"/>
                  </a:lnTo>
                  <a:lnTo>
                    <a:pt x="12646" y="270"/>
                  </a:lnTo>
                  <a:lnTo>
                    <a:pt x="12663" y="297"/>
                  </a:lnTo>
                  <a:lnTo>
                    <a:pt x="12670" y="312"/>
                  </a:lnTo>
                  <a:lnTo>
                    <a:pt x="12675" y="329"/>
                  </a:lnTo>
                  <a:lnTo>
                    <a:pt x="12679" y="347"/>
                  </a:lnTo>
                  <a:lnTo>
                    <a:pt x="12680" y="367"/>
                  </a:lnTo>
                  <a:lnTo>
                    <a:pt x="12678" y="395"/>
                  </a:lnTo>
                  <a:lnTo>
                    <a:pt x="12671" y="421"/>
                  </a:lnTo>
                  <a:lnTo>
                    <a:pt x="12660" y="445"/>
                  </a:lnTo>
                  <a:lnTo>
                    <a:pt x="12646" y="466"/>
                  </a:lnTo>
                  <a:lnTo>
                    <a:pt x="12629" y="482"/>
                  </a:lnTo>
                  <a:lnTo>
                    <a:pt x="12609" y="494"/>
                  </a:lnTo>
                  <a:lnTo>
                    <a:pt x="12587" y="503"/>
                  </a:lnTo>
                  <a:lnTo>
                    <a:pt x="12576" y="505"/>
                  </a:lnTo>
                  <a:lnTo>
                    <a:pt x="12564" y="505"/>
                  </a:lnTo>
                  <a:lnTo>
                    <a:pt x="12545" y="504"/>
                  </a:lnTo>
                  <a:lnTo>
                    <a:pt x="12527" y="500"/>
                  </a:lnTo>
                  <a:lnTo>
                    <a:pt x="12510" y="492"/>
                  </a:lnTo>
                  <a:lnTo>
                    <a:pt x="12494" y="480"/>
                  </a:lnTo>
                  <a:lnTo>
                    <a:pt x="12426" y="426"/>
                  </a:lnTo>
                  <a:lnTo>
                    <a:pt x="12359" y="379"/>
                  </a:lnTo>
                  <a:lnTo>
                    <a:pt x="12326" y="359"/>
                  </a:lnTo>
                  <a:lnTo>
                    <a:pt x="12292" y="341"/>
                  </a:lnTo>
                  <a:lnTo>
                    <a:pt x="12258" y="325"/>
                  </a:lnTo>
                  <a:lnTo>
                    <a:pt x="12224" y="311"/>
                  </a:lnTo>
                  <a:lnTo>
                    <a:pt x="12190" y="298"/>
                  </a:lnTo>
                  <a:lnTo>
                    <a:pt x="12156" y="287"/>
                  </a:lnTo>
                  <a:lnTo>
                    <a:pt x="12086" y="270"/>
                  </a:lnTo>
                  <a:lnTo>
                    <a:pt x="12050" y="265"/>
                  </a:lnTo>
                  <a:lnTo>
                    <a:pt x="12014" y="261"/>
                  </a:lnTo>
                  <a:lnTo>
                    <a:pt x="11941" y="258"/>
                  </a:lnTo>
                  <a:lnTo>
                    <a:pt x="11890" y="261"/>
                  </a:lnTo>
                  <a:lnTo>
                    <a:pt x="11842" y="267"/>
                  </a:lnTo>
                  <a:lnTo>
                    <a:pt x="11796" y="276"/>
                  </a:lnTo>
                  <a:lnTo>
                    <a:pt x="11753" y="291"/>
                  </a:lnTo>
                  <a:lnTo>
                    <a:pt x="11712" y="307"/>
                  </a:lnTo>
                  <a:lnTo>
                    <a:pt x="11675" y="328"/>
                  </a:lnTo>
                  <a:lnTo>
                    <a:pt x="11640" y="352"/>
                  </a:lnTo>
                  <a:lnTo>
                    <a:pt x="11609" y="378"/>
                  </a:lnTo>
                  <a:lnTo>
                    <a:pt x="11581" y="407"/>
                  </a:lnTo>
                  <a:lnTo>
                    <a:pt x="11557" y="438"/>
                  </a:lnTo>
                  <a:lnTo>
                    <a:pt x="11535" y="473"/>
                  </a:lnTo>
                  <a:lnTo>
                    <a:pt x="11518" y="509"/>
                  </a:lnTo>
                  <a:lnTo>
                    <a:pt x="11504" y="546"/>
                  </a:lnTo>
                  <a:lnTo>
                    <a:pt x="11494" y="586"/>
                  </a:lnTo>
                  <a:lnTo>
                    <a:pt x="11488" y="628"/>
                  </a:lnTo>
                  <a:lnTo>
                    <a:pt x="11486" y="670"/>
                  </a:lnTo>
                  <a:lnTo>
                    <a:pt x="11486" y="677"/>
                  </a:lnTo>
                  <a:lnTo>
                    <a:pt x="11487" y="721"/>
                  </a:lnTo>
                  <a:lnTo>
                    <a:pt x="11491" y="762"/>
                  </a:lnTo>
                  <a:lnTo>
                    <a:pt x="11495" y="782"/>
                  </a:lnTo>
                  <a:lnTo>
                    <a:pt x="11499" y="802"/>
                  </a:lnTo>
                  <a:lnTo>
                    <a:pt x="11510" y="839"/>
                  </a:lnTo>
                  <a:lnTo>
                    <a:pt x="11526" y="875"/>
                  </a:lnTo>
                  <a:lnTo>
                    <a:pt x="11535" y="892"/>
                  </a:lnTo>
                  <a:lnTo>
                    <a:pt x="11545" y="908"/>
                  </a:lnTo>
                  <a:lnTo>
                    <a:pt x="11570" y="939"/>
                  </a:lnTo>
                  <a:lnTo>
                    <a:pt x="11584" y="955"/>
                  </a:lnTo>
                  <a:lnTo>
                    <a:pt x="11600" y="969"/>
                  </a:lnTo>
                  <a:lnTo>
                    <a:pt x="11635" y="998"/>
                  </a:lnTo>
                  <a:lnTo>
                    <a:pt x="11676" y="1026"/>
                  </a:lnTo>
                  <a:lnTo>
                    <a:pt x="11723" y="1052"/>
                  </a:lnTo>
                  <a:lnTo>
                    <a:pt x="11777" y="1079"/>
                  </a:lnTo>
                  <a:lnTo>
                    <a:pt x="11807" y="1091"/>
                  </a:lnTo>
                  <a:lnTo>
                    <a:pt x="11838" y="1103"/>
                  </a:lnTo>
                  <a:lnTo>
                    <a:pt x="11906" y="1127"/>
                  </a:lnTo>
                  <a:lnTo>
                    <a:pt x="11982" y="1149"/>
                  </a:lnTo>
                  <a:lnTo>
                    <a:pt x="12066" y="1172"/>
                  </a:lnTo>
                  <a:lnTo>
                    <a:pt x="12153" y="1196"/>
                  </a:lnTo>
                  <a:lnTo>
                    <a:pt x="12233" y="1223"/>
                  </a:lnTo>
                  <a:lnTo>
                    <a:pt x="12307" y="1251"/>
                  </a:lnTo>
                  <a:lnTo>
                    <a:pt x="12376" y="1283"/>
                  </a:lnTo>
                  <a:lnTo>
                    <a:pt x="12439" y="1316"/>
                  </a:lnTo>
                  <a:lnTo>
                    <a:pt x="12496" y="1352"/>
                  </a:lnTo>
                  <a:lnTo>
                    <a:pt x="12522" y="1371"/>
                  </a:lnTo>
                  <a:lnTo>
                    <a:pt x="12547" y="1392"/>
                  </a:lnTo>
                  <a:lnTo>
                    <a:pt x="12593" y="1434"/>
                  </a:lnTo>
                  <a:lnTo>
                    <a:pt x="12614" y="1455"/>
                  </a:lnTo>
                  <a:lnTo>
                    <a:pt x="12633" y="1478"/>
                  </a:lnTo>
                  <a:lnTo>
                    <a:pt x="12668" y="1527"/>
                  </a:lnTo>
                  <a:lnTo>
                    <a:pt x="12683" y="1552"/>
                  </a:lnTo>
                  <a:lnTo>
                    <a:pt x="12697" y="1579"/>
                  </a:lnTo>
                  <a:lnTo>
                    <a:pt x="12709" y="1606"/>
                  </a:lnTo>
                  <a:lnTo>
                    <a:pt x="12721" y="1634"/>
                  </a:lnTo>
                  <a:lnTo>
                    <a:pt x="12730" y="1663"/>
                  </a:lnTo>
                  <a:lnTo>
                    <a:pt x="12739" y="1693"/>
                  </a:lnTo>
                  <a:lnTo>
                    <a:pt x="12746" y="1724"/>
                  </a:lnTo>
                  <a:lnTo>
                    <a:pt x="12752" y="1756"/>
                  </a:lnTo>
                  <a:lnTo>
                    <a:pt x="12760" y="1822"/>
                  </a:lnTo>
                  <a:lnTo>
                    <a:pt x="12762" y="1858"/>
                  </a:lnTo>
                  <a:lnTo>
                    <a:pt x="12762" y="1894"/>
                  </a:lnTo>
                  <a:lnTo>
                    <a:pt x="12762" y="1902"/>
                  </a:lnTo>
                  <a:lnTo>
                    <a:pt x="12761" y="1942"/>
                  </a:lnTo>
                  <a:lnTo>
                    <a:pt x="12759" y="1982"/>
                  </a:lnTo>
                  <a:lnTo>
                    <a:pt x="12754" y="2020"/>
                  </a:lnTo>
                  <a:lnTo>
                    <a:pt x="12748" y="2058"/>
                  </a:lnTo>
                  <a:lnTo>
                    <a:pt x="12741" y="2095"/>
                  </a:lnTo>
                  <a:lnTo>
                    <a:pt x="12731" y="2131"/>
                  </a:lnTo>
                  <a:lnTo>
                    <a:pt x="12708" y="2198"/>
                  </a:lnTo>
                  <a:lnTo>
                    <a:pt x="12679" y="2263"/>
                  </a:lnTo>
                  <a:lnTo>
                    <a:pt x="12643" y="2321"/>
                  </a:lnTo>
                  <a:lnTo>
                    <a:pt x="12624" y="2349"/>
                  </a:lnTo>
                  <a:lnTo>
                    <a:pt x="12603" y="2377"/>
                  </a:lnTo>
                  <a:lnTo>
                    <a:pt x="12580" y="2402"/>
                  </a:lnTo>
                  <a:lnTo>
                    <a:pt x="12557" y="2426"/>
                  </a:lnTo>
                  <a:lnTo>
                    <a:pt x="12532" y="2449"/>
                  </a:lnTo>
                  <a:lnTo>
                    <a:pt x="12506" y="2470"/>
                  </a:lnTo>
                  <a:lnTo>
                    <a:pt x="12478" y="2491"/>
                  </a:lnTo>
                  <a:lnTo>
                    <a:pt x="12450" y="2510"/>
                  </a:lnTo>
                  <a:lnTo>
                    <a:pt x="12390" y="2543"/>
                  </a:lnTo>
                  <a:lnTo>
                    <a:pt x="12358" y="2558"/>
                  </a:lnTo>
                  <a:lnTo>
                    <a:pt x="12326" y="2571"/>
                  </a:lnTo>
                  <a:lnTo>
                    <a:pt x="12292" y="2583"/>
                  </a:lnTo>
                  <a:lnTo>
                    <a:pt x="12258" y="2593"/>
                  </a:lnTo>
                  <a:lnTo>
                    <a:pt x="12222" y="2602"/>
                  </a:lnTo>
                  <a:lnTo>
                    <a:pt x="12186" y="2609"/>
                  </a:lnTo>
                  <a:lnTo>
                    <a:pt x="12149" y="2615"/>
                  </a:lnTo>
                  <a:lnTo>
                    <a:pt x="12111" y="2619"/>
                  </a:lnTo>
                  <a:lnTo>
                    <a:pt x="12033" y="2623"/>
                  </a:lnTo>
                  <a:close/>
                  <a:moveTo>
                    <a:pt x="977" y="2615"/>
                  </a:moveTo>
                  <a:lnTo>
                    <a:pt x="952" y="2613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89"/>
                  </a:lnTo>
                  <a:lnTo>
                    <a:pt x="889" y="2582"/>
                  </a:lnTo>
                  <a:lnTo>
                    <a:pt x="873" y="2565"/>
                  </a:lnTo>
                  <a:lnTo>
                    <a:pt x="859" y="2545"/>
                  </a:lnTo>
                  <a:lnTo>
                    <a:pt x="847" y="2521"/>
                  </a:lnTo>
                  <a:lnTo>
                    <a:pt x="836" y="2494"/>
                  </a:lnTo>
                  <a:lnTo>
                    <a:pt x="630" y="1927"/>
                  </a:lnTo>
                  <a:lnTo>
                    <a:pt x="424" y="1359"/>
                  </a:lnTo>
                  <a:lnTo>
                    <a:pt x="218" y="792"/>
                  </a:lnTo>
                  <a:lnTo>
                    <a:pt x="12" y="226"/>
                  </a:lnTo>
                  <a:lnTo>
                    <a:pt x="6" y="210"/>
                  </a:lnTo>
                  <a:lnTo>
                    <a:pt x="3" y="195"/>
                  </a:lnTo>
                  <a:lnTo>
                    <a:pt x="1" y="178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7"/>
                  </a:lnTo>
                  <a:lnTo>
                    <a:pt x="21" y="83"/>
                  </a:lnTo>
                  <a:lnTo>
                    <a:pt x="36" y="61"/>
                  </a:lnTo>
                  <a:lnTo>
                    <a:pt x="54" y="43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1"/>
                  </a:lnTo>
                  <a:lnTo>
                    <a:pt x="164" y="27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5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3"/>
                  </a:lnTo>
                  <a:lnTo>
                    <a:pt x="801" y="1711"/>
                  </a:lnTo>
                  <a:lnTo>
                    <a:pt x="986" y="2240"/>
                  </a:lnTo>
                  <a:lnTo>
                    <a:pt x="1171" y="1710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1"/>
                  </a:lnTo>
                  <a:lnTo>
                    <a:pt x="1748" y="83"/>
                  </a:lnTo>
                  <a:lnTo>
                    <a:pt x="1760" y="65"/>
                  </a:lnTo>
                  <a:lnTo>
                    <a:pt x="1775" y="49"/>
                  </a:lnTo>
                  <a:lnTo>
                    <a:pt x="1791" y="37"/>
                  </a:lnTo>
                  <a:lnTo>
                    <a:pt x="1808" y="27"/>
                  </a:lnTo>
                  <a:lnTo>
                    <a:pt x="1827" y="21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29"/>
                  </a:lnTo>
                  <a:lnTo>
                    <a:pt x="1914" y="42"/>
                  </a:lnTo>
                  <a:lnTo>
                    <a:pt x="1932" y="60"/>
                  </a:lnTo>
                  <a:lnTo>
                    <a:pt x="1946" y="81"/>
                  </a:lnTo>
                  <a:lnTo>
                    <a:pt x="1957" y="105"/>
                  </a:lnTo>
                  <a:lnTo>
                    <a:pt x="1963" y="130"/>
                  </a:lnTo>
                  <a:lnTo>
                    <a:pt x="1965" y="143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5"/>
                  </a:lnTo>
                  <a:lnTo>
                    <a:pt x="1750" y="785"/>
                  </a:lnTo>
                  <a:lnTo>
                    <a:pt x="1543" y="1355"/>
                  </a:lnTo>
                  <a:lnTo>
                    <a:pt x="1336" y="1924"/>
                  </a:lnTo>
                  <a:lnTo>
                    <a:pt x="1130" y="2494"/>
                  </a:lnTo>
                  <a:lnTo>
                    <a:pt x="1118" y="2521"/>
                  </a:lnTo>
                  <a:lnTo>
                    <a:pt x="1106" y="2545"/>
                  </a:lnTo>
                  <a:lnTo>
                    <a:pt x="1091" y="2565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3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1"/>
                  </a:lnTo>
                  <a:lnTo>
                    <a:pt x="4762" y="27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1"/>
                  </a:lnTo>
                  <a:lnTo>
                    <a:pt x="4817" y="69"/>
                  </a:lnTo>
                  <a:lnTo>
                    <a:pt x="4831" y="89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8"/>
                  </a:lnTo>
                  <a:lnTo>
                    <a:pt x="5268" y="1278"/>
                  </a:lnTo>
                  <a:lnTo>
                    <a:pt x="5475" y="1848"/>
                  </a:lnTo>
                  <a:lnTo>
                    <a:pt x="5682" y="2419"/>
                  </a:lnTo>
                  <a:lnTo>
                    <a:pt x="5689" y="2446"/>
                  </a:lnTo>
                  <a:lnTo>
                    <a:pt x="5690" y="2461"/>
                  </a:lnTo>
                  <a:lnTo>
                    <a:pt x="5691" y="2476"/>
                  </a:lnTo>
                  <a:lnTo>
                    <a:pt x="5689" y="2504"/>
                  </a:lnTo>
                  <a:lnTo>
                    <a:pt x="5682" y="2529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2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3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3"/>
                  </a:lnTo>
                  <a:lnTo>
                    <a:pt x="5485" y="2567"/>
                  </a:lnTo>
                  <a:lnTo>
                    <a:pt x="5473" y="2551"/>
                  </a:lnTo>
                  <a:lnTo>
                    <a:pt x="5462" y="2531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3"/>
                  </a:lnTo>
                  <a:lnTo>
                    <a:pt x="4896" y="923"/>
                  </a:lnTo>
                  <a:lnTo>
                    <a:pt x="4711" y="394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9"/>
                  </a:lnTo>
                  <a:lnTo>
                    <a:pt x="3939" y="2567"/>
                  </a:lnTo>
                  <a:lnTo>
                    <a:pt x="3925" y="2583"/>
                  </a:lnTo>
                  <a:lnTo>
                    <a:pt x="3908" y="2596"/>
                  </a:lnTo>
                  <a:lnTo>
                    <a:pt x="3890" y="2607"/>
                  </a:lnTo>
                  <a:lnTo>
                    <a:pt x="3869" y="2613"/>
                  </a:lnTo>
                  <a:lnTo>
                    <a:pt x="3847" y="2615"/>
                  </a:lnTo>
                  <a:lnTo>
                    <a:pt x="3823" y="2612"/>
                  </a:lnTo>
                  <a:lnTo>
                    <a:pt x="3800" y="2603"/>
                  </a:lnTo>
                  <a:lnTo>
                    <a:pt x="3779" y="2589"/>
                  </a:lnTo>
                  <a:lnTo>
                    <a:pt x="3770" y="2581"/>
                  </a:lnTo>
                  <a:lnTo>
                    <a:pt x="3761" y="2571"/>
                  </a:lnTo>
                  <a:lnTo>
                    <a:pt x="3753" y="2561"/>
                  </a:lnTo>
                  <a:lnTo>
                    <a:pt x="3746" y="2549"/>
                  </a:lnTo>
                  <a:lnTo>
                    <a:pt x="3735" y="2525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7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9"/>
                  </a:lnTo>
                  <a:lnTo>
                    <a:pt x="3732" y="2423"/>
                  </a:lnTo>
                  <a:lnTo>
                    <a:pt x="3737" y="2408"/>
                  </a:lnTo>
                  <a:lnTo>
                    <a:pt x="3943" y="1840"/>
                  </a:lnTo>
                  <a:lnTo>
                    <a:pt x="4149" y="1273"/>
                  </a:lnTo>
                  <a:lnTo>
                    <a:pt x="4355" y="706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9"/>
                  </a:lnTo>
                  <a:lnTo>
                    <a:pt x="4598" y="69"/>
                  </a:lnTo>
                  <a:lnTo>
                    <a:pt x="4615" y="51"/>
                  </a:lnTo>
                  <a:lnTo>
                    <a:pt x="4633" y="37"/>
                  </a:lnTo>
                  <a:lnTo>
                    <a:pt x="4654" y="27"/>
                  </a:lnTo>
                  <a:lnTo>
                    <a:pt x="4677" y="21"/>
                  </a:lnTo>
                  <a:lnTo>
                    <a:pt x="4702" y="18"/>
                  </a:lnTo>
                  <a:close/>
                  <a:moveTo>
                    <a:pt x="8426" y="18"/>
                  </a:moveTo>
                  <a:lnTo>
                    <a:pt x="8438" y="18"/>
                  </a:lnTo>
                  <a:lnTo>
                    <a:pt x="8463" y="21"/>
                  </a:lnTo>
                  <a:lnTo>
                    <a:pt x="8486" y="27"/>
                  </a:lnTo>
                  <a:lnTo>
                    <a:pt x="8496" y="31"/>
                  </a:lnTo>
                  <a:lnTo>
                    <a:pt x="8506" y="37"/>
                  </a:lnTo>
                  <a:lnTo>
                    <a:pt x="8525" y="51"/>
                  </a:lnTo>
                  <a:lnTo>
                    <a:pt x="8541" y="69"/>
                  </a:lnTo>
                  <a:lnTo>
                    <a:pt x="8555" y="89"/>
                  </a:lnTo>
                  <a:lnTo>
                    <a:pt x="8568" y="112"/>
                  </a:lnTo>
                  <a:lnTo>
                    <a:pt x="8579" y="138"/>
                  </a:lnTo>
                  <a:lnTo>
                    <a:pt x="8785" y="708"/>
                  </a:lnTo>
                  <a:lnTo>
                    <a:pt x="8992" y="1278"/>
                  </a:lnTo>
                  <a:lnTo>
                    <a:pt x="9199" y="1848"/>
                  </a:lnTo>
                  <a:lnTo>
                    <a:pt x="9407" y="2419"/>
                  </a:lnTo>
                  <a:lnTo>
                    <a:pt x="9414" y="2446"/>
                  </a:lnTo>
                  <a:lnTo>
                    <a:pt x="9416" y="2461"/>
                  </a:lnTo>
                  <a:lnTo>
                    <a:pt x="9416" y="2476"/>
                  </a:lnTo>
                  <a:lnTo>
                    <a:pt x="9414" y="2504"/>
                  </a:lnTo>
                  <a:lnTo>
                    <a:pt x="9407" y="2529"/>
                  </a:lnTo>
                  <a:lnTo>
                    <a:pt x="9396" y="2552"/>
                  </a:lnTo>
                  <a:lnTo>
                    <a:pt x="9382" y="2573"/>
                  </a:lnTo>
                  <a:lnTo>
                    <a:pt x="9373" y="2582"/>
                  </a:lnTo>
                  <a:lnTo>
                    <a:pt x="9364" y="2590"/>
                  </a:lnTo>
                  <a:lnTo>
                    <a:pt x="9344" y="2603"/>
                  </a:lnTo>
                  <a:lnTo>
                    <a:pt x="9322" y="2612"/>
                  </a:lnTo>
                  <a:lnTo>
                    <a:pt x="9310" y="2614"/>
                  </a:lnTo>
                  <a:lnTo>
                    <a:pt x="9297" y="2615"/>
                  </a:lnTo>
                  <a:lnTo>
                    <a:pt x="9277" y="2613"/>
                  </a:lnTo>
                  <a:lnTo>
                    <a:pt x="9258" y="2606"/>
                  </a:lnTo>
                  <a:lnTo>
                    <a:pt x="9240" y="2596"/>
                  </a:lnTo>
                  <a:lnTo>
                    <a:pt x="9224" y="2583"/>
                  </a:lnTo>
                  <a:lnTo>
                    <a:pt x="9210" y="2567"/>
                  </a:lnTo>
                  <a:lnTo>
                    <a:pt x="9197" y="2551"/>
                  </a:lnTo>
                  <a:lnTo>
                    <a:pt x="9186" y="2531"/>
                  </a:lnTo>
                  <a:lnTo>
                    <a:pt x="9177" y="2513"/>
                  </a:lnTo>
                  <a:lnTo>
                    <a:pt x="8991" y="1983"/>
                  </a:lnTo>
                  <a:lnTo>
                    <a:pt x="8806" y="1453"/>
                  </a:lnTo>
                  <a:lnTo>
                    <a:pt x="8620" y="923"/>
                  </a:lnTo>
                  <a:lnTo>
                    <a:pt x="8435" y="394"/>
                  </a:lnTo>
                  <a:lnTo>
                    <a:pt x="8250" y="921"/>
                  </a:lnTo>
                  <a:lnTo>
                    <a:pt x="8066" y="1449"/>
                  </a:lnTo>
                  <a:lnTo>
                    <a:pt x="7881" y="1977"/>
                  </a:lnTo>
                  <a:lnTo>
                    <a:pt x="7697" y="2506"/>
                  </a:lnTo>
                  <a:lnTo>
                    <a:pt x="7688" y="2528"/>
                  </a:lnTo>
                  <a:lnTo>
                    <a:pt x="7677" y="2549"/>
                  </a:lnTo>
                  <a:lnTo>
                    <a:pt x="7670" y="2559"/>
                  </a:lnTo>
                  <a:lnTo>
                    <a:pt x="7664" y="2567"/>
                  </a:lnTo>
                  <a:lnTo>
                    <a:pt x="7649" y="2583"/>
                  </a:lnTo>
                  <a:lnTo>
                    <a:pt x="7632" y="2596"/>
                  </a:lnTo>
                  <a:lnTo>
                    <a:pt x="7614" y="2607"/>
                  </a:lnTo>
                  <a:lnTo>
                    <a:pt x="7593" y="2613"/>
                  </a:lnTo>
                  <a:lnTo>
                    <a:pt x="7571" y="2615"/>
                  </a:lnTo>
                  <a:lnTo>
                    <a:pt x="7547" y="2612"/>
                  </a:lnTo>
                  <a:lnTo>
                    <a:pt x="7524" y="2603"/>
                  </a:lnTo>
                  <a:lnTo>
                    <a:pt x="7503" y="2589"/>
                  </a:lnTo>
                  <a:lnTo>
                    <a:pt x="7494" y="2581"/>
                  </a:lnTo>
                  <a:lnTo>
                    <a:pt x="7485" y="2571"/>
                  </a:lnTo>
                  <a:lnTo>
                    <a:pt x="7477" y="2561"/>
                  </a:lnTo>
                  <a:lnTo>
                    <a:pt x="7470" y="2549"/>
                  </a:lnTo>
                  <a:lnTo>
                    <a:pt x="7459" y="2525"/>
                  </a:lnTo>
                  <a:lnTo>
                    <a:pt x="7455" y="2513"/>
                  </a:lnTo>
                  <a:lnTo>
                    <a:pt x="7452" y="2500"/>
                  </a:lnTo>
                  <a:lnTo>
                    <a:pt x="7450" y="2487"/>
                  </a:lnTo>
                  <a:lnTo>
                    <a:pt x="7449" y="2473"/>
                  </a:lnTo>
                  <a:lnTo>
                    <a:pt x="7450" y="2455"/>
                  </a:lnTo>
                  <a:lnTo>
                    <a:pt x="7452" y="2439"/>
                  </a:lnTo>
                  <a:lnTo>
                    <a:pt x="7456" y="2423"/>
                  </a:lnTo>
                  <a:lnTo>
                    <a:pt x="7461" y="2408"/>
                  </a:lnTo>
                  <a:lnTo>
                    <a:pt x="7667" y="1840"/>
                  </a:lnTo>
                  <a:lnTo>
                    <a:pt x="7873" y="1273"/>
                  </a:lnTo>
                  <a:lnTo>
                    <a:pt x="8079" y="706"/>
                  </a:lnTo>
                  <a:lnTo>
                    <a:pt x="8286" y="138"/>
                  </a:lnTo>
                  <a:lnTo>
                    <a:pt x="8296" y="112"/>
                  </a:lnTo>
                  <a:lnTo>
                    <a:pt x="8308" y="89"/>
                  </a:lnTo>
                  <a:lnTo>
                    <a:pt x="8322" y="69"/>
                  </a:lnTo>
                  <a:lnTo>
                    <a:pt x="8339" y="51"/>
                  </a:lnTo>
                  <a:lnTo>
                    <a:pt x="8357" y="37"/>
                  </a:lnTo>
                  <a:lnTo>
                    <a:pt x="8378" y="27"/>
                  </a:lnTo>
                  <a:lnTo>
                    <a:pt x="8401" y="21"/>
                  </a:lnTo>
                  <a:lnTo>
                    <a:pt x="8426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982663" y="1384301"/>
              <a:ext cx="4740275" cy="693738"/>
            </a:xfrm>
            <a:custGeom>
              <a:avLst/>
              <a:gdLst>
                <a:gd name="T0" fmla="*/ 12043 w 14930"/>
                <a:gd name="T1" fmla="*/ 88 h 2622"/>
                <a:gd name="T2" fmla="*/ 12903 w 14930"/>
                <a:gd name="T3" fmla="*/ 2476 h 2622"/>
                <a:gd name="T4" fmla="*/ 12796 w 14930"/>
                <a:gd name="T5" fmla="*/ 2614 h 2622"/>
                <a:gd name="T6" fmla="*/ 12664 w 14930"/>
                <a:gd name="T7" fmla="*/ 2513 h 2622"/>
                <a:gd name="T8" fmla="*/ 11175 w 14930"/>
                <a:gd name="T9" fmla="*/ 2528 h 2622"/>
                <a:gd name="T10" fmla="*/ 11034 w 14930"/>
                <a:gd name="T11" fmla="*/ 2611 h 2622"/>
                <a:gd name="T12" fmla="*/ 10939 w 14930"/>
                <a:gd name="T13" fmla="*/ 2500 h 2622"/>
                <a:gd name="T14" fmla="*/ 11567 w 14930"/>
                <a:gd name="T15" fmla="*/ 705 h 2622"/>
                <a:gd name="T16" fmla="*/ 11914 w 14930"/>
                <a:gd name="T17" fmla="*/ 18 h 2622"/>
                <a:gd name="T18" fmla="*/ 14677 w 14930"/>
                <a:gd name="T19" fmla="*/ 2532 h 2622"/>
                <a:gd name="T20" fmla="*/ 14710 w 14930"/>
                <a:gd name="T21" fmla="*/ 2330 h 2622"/>
                <a:gd name="T22" fmla="*/ 14871 w 14930"/>
                <a:gd name="T23" fmla="*/ 2322 h 2622"/>
                <a:gd name="T24" fmla="*/ 14924 w 14930"/>
                <a:gd name="T25" fmla="*/ 2503 h 2622"/>
                <a:gd name="T26" fmla="*/ 14795 w 14930"/>
                <a:gd name="T27" fmla="*/ 2617 h 2622"/>
                <a:gd name="T28" fmla="*/ 7972 w 14930"/>
                <a:gd name="T29" fmla="*/ 2536 h 2622"/>
                <a:gd name="T30" fmla="*/ 7577 w 14930"/>
                <a:gd name="T31" fmla="*/ 2260 h 2622"/>
                <a:gd name="T32" fmla="*/ 7570 w 14930"/>
                <a:gd name="T33" fmla="*/ 2091 h 2622"/>
                <a:gd name="T34" fmla="*/ 7708 w 14930"/>
                <a:gd name="T35" fmla="*/ 2038 h 2622"/>
                <a:gd name="T36" fmla="*/ 7969 w 14930"/>
                <a:gd name="T37" fmla="*/ 2247 h 2622"/>
                <a:gd name="T38" fmla="*/ 8364 w 14930"/>
                <a:gd name="T39" fmla="*/ 2363 h 2622"/>
                <a:gd name="T40" fmla="*/ 8727 w 14930"/>
                <a:gd name="T41" fmla="*/ 2268 h 2622"/>
                <a:gd name="T42" fmla="*/ 8885 w 14930"/>
                <a:gd name="T43" fmla="*/ 1999 h 2622"/>
                <a:gd name="T44" fmla="*/ 8852 w 14930"/>
                <a:gd name="T45" fmla="*/ 1728 h 2622"/>
                <a:gd name="T46" fmla="*/ 8552 w 14930"/>
                <a:gd name="T47" fmla="*/ 1505 h 2622"/>
                <a:gd name="T48" fmla="*/ 8015 w 14930"/>
                <a:gd name="T49" fmla="*/ 1329 h 2622"/>
                <a:gd name="T50" fmla="*/ 7750 w 14930"/>
                <a:gd name="T51" fmla="*/ 1135 h 2622"/>
                <a:gd name="T52" fmla="*/ 7628 w 14930"/>
                <a:gd name="T53" fmla="*/ 849 h 2622"/>
                <a:gd name="T54" fmla="*/ 7638 w 14930"/>
                <a:gd name="T55" fmla="*/ 516 h 2622"/>
                <a:gd name="T56" fmla="*/ 7865 w 14930"/>
                <a:gd name="T57" fmla="*/ 153 h 2622"/>
                <a:gd name="T58" fmla="*/ 8208 w 14930"/>
                <a:gd name="T59" fmla="*/ 7 h 2622"/>
                <a:gd name="T60" fmla="*/ 8607 w 14930"/>
                <a:gd name="T61" fmla="*/ 34 h 2622"/>
                <a:gd name="T62" fmla="*/ 9018 w 14930"/>
                <a:gd name="T63" fmla="*/ 271 h 2622"/>
                <a:gd name="T64" fmla="*/ 9018 w 14930"/>
                <a:gd name="T65" fmla="*/ 465 h 2622"/>
                <a:gd name="T66" fmla="*/ 8866 w 14930"/>
                <a:gd name="T67" fmla="*/ 480 h 2622"/>
                <a:gd name="T68" fmla="*/ 8458 w 14930"/>
                <a:gd name="T69" fmla="*/ 271 h 2622"/>
                <a:gd name="T70" fmla="*/ 8047 w 14930"/>
                <a:gd name="T71" fmla="*/ 327 h 2622"/>
                <a:gd name="T72" fmla="*/ 7860 w 14930"/>
                <a:gd name="T73" fmla="*/ 627 h 2622"/>
                <a:gd name="T74" fmla="*/ 7907 w 14930"/>
                <a:gd name="T75" fmla="*/ 891 h 2622"/>
                <a:gd name="T76" fmla="*/ 8179 w 14930"/>
                <a:gd name="T77" fmla="*/ 1090 h 2622"/>
                <a:gd name="T78" fmla="*/ 8811 w 14930"/>
                <a:gd name="T79" fmla="*/ 1316 h 2622"/>
                <a:gd name="T80" fmla="*/ 9069 w 14930"/>
                <a:gd name="T81" fmla="*/ 1578 h 2622"/>
                <a:gd name="T82" fmla="*/ 9134 w 14930"/>
                <a:gd name="T83" fmla="*/ 1894 h 2622"/>
                <a:gd name="T84" fmla="*/ 9050 w 14930"/>
                <a:gd name="T85" fmla="*/ 2262 h 2622"/>
                <a:gd name="T86" fmla="*/ 8822 w 14930"/>
                <a:gd name="T87" fmla="*/ 2509 h 2622"/>
                <a:gd name="T88" fmla="*/ 8483 w 14930"/>
                <a:gd name="T89" fmla="*/ 2618 h 2622"/>
                <a:gd name="T90" fmla="*/ 859 w 14930"/>
                <a:gd name="T91" fmla="*/ 2544 h 2622"/>
                <a:gd name="T92" fmla="*/ 1 w 14930"/>
                <a:gd name="T93" fmla="*/ 177 h 2622"/>
                <a:gd name="T94" fmla="*/ 98 w 14930"/>
                <a:gd name="T95" fmla="*/ 21 h 2622"/>
                <a:gd name="T96" fmla="*/ 247 w 14930"/>
                <a:gd name="T97" fmla="*/ 127 h 2622"/>
                <a:gd name="T98" fmla="*/ 1737 w 14930"/>
                <a:gd name="T99" fmla="*/ 100 h 2622"/>
                <a:gd name="T100" fmla="*/ 1894 w 14930"/>
                <a:gd name="T101" fmla="*/ 30 h 2622"/>
                <a:gd name="T102" fmla="*/ 1957 w 14930"/>
                <a:gd name="T103" fmla="*/ 214 h 2622"/>
                <a:gd name="T104" fmla="*/ 1057 w 14930"/>
                <a:gd name="T105" fmla="*/ 2596 h 2622"/>
                <a:gd name="T106" fmla="*/ 4772 w 14930"/>
                <a:gd name="T107" fmla="*/ 31 h 2622"/>
                <a:gd name="T108" fmla="*/ 5475 w 14930"/>
                <a:gd name="T109" fmla="*/ 1847 h 2622"/>
                <a:gd name="T110" fmla="*/ 5648 w 14930"/>
                <a:gd name="T111" fmla="*/ 2582 h 2622"/>
                <a:gd name="T112" fmla="*/ 5500 w 14930"/>
                <a:gd name="T113" fmla="*/ 2582 h 2622"/>
                <a:gd name="T114" fmla="*/ 4526 w 14930"/>
                <a:gd name="T115" fmla="*/ 921 h 2622"/>
                <a:gd name="T116" fmla="*/ 3908 w 14930"/>
                <a:gd name="T117" fmla="*/ 2597 h 2622"/>
                <a:gd name="T118" fmla="*/ 3753 w 14930"/>
                <a:gd name="T119" fmla="*/ 2561 h 2622"/>
                <a:gd name="T120" fmla="*/ 3737 w 14930"/>
                <a:gd name="T121" fmla="*/ 2407 h 2622"/>
                <a:gd name="T122" fmla="*/ 4633 w 14930"/>
                <a:gd name="T123" fmla="*/ 37 h 2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930" h="2622">
                  <a:moveTo>
                    <a:pt x="11914" y="18"/>
                  </a:moveTo>
                  <a:lnTo>
                    <a:pt x="11926" y="18"/>
                  </a:lnTo>
                  <a:lnTo>
                    <a:pt x="11951" y="20"/>
                  </a:lnTo>
                  <a:lnTo>
                    <a:pt x="11974" y="26"/>
                  </a:lnTo>
                  <a:lnTo>
                    <a:pt x="11984" y="31"/>
                  </a:lnTo>
                  <a:lnTo>
                    <a:pt x="11994" y="37"/>
                  </a:lnTo>
                  <a:lnTo>
                    <a:pt x="12012" y="50"/>
                  </a:lnTo>
                  <a:lnTo>
                    <a:pt x="12028" y="68"/>
                  </a:lnTo>
                  <a:lnTo>
                    <a:pt x="12043" y="88"/>
                  </a:lnTo>
                  <a:lnTo>
                    <a:pt x="12055" y="112"/>
                  </a:lnTo>
                  <a:lnTo>
                    <a:pt x="12066" y="138"/>
                  </a:lnTo>
                  <a:lnTo>
                    <a:pt x="12273" y="707"/>
                  </a:lnTo>
                  <a:lnTo>
                    <a:pt x="12480" y="1277"/>
                  </a:lnTo>
                  <a:lnTo>
                    <a:pt x="12687" y="1847"/>
                  </a:lnTo>
                  <a:lnTo>
                    <a:pt x="12894" y="2418"/>
                  </a:lnTo>
                  <a:lnTo>
                    <a:pt x="12900" y="2446"/>
                  </a:lnTo>
                  <a:lnTo>
                    <a:pt x="12902" y="2460"/>
                  </a:lnTo>
                  <a:lnTo>
                    <a:pt x="12903" y="2476"/>
                  </a:lnTo>
                  <a:lnTo>
                    <a:pt x="12900" y="2503"/>
                  </a:lnTo>
                  <a:lnTo>
                    <a:pt x="12893" y="2528"/>
                  </a:lnTo>
                  <a:lnTo>
                    <a:pt x="12883" y="2552"/>
                  </a:lnTo>
                  <a:lnTo>
                    <a:pt x="12868" y="2573"/>
                  </a:lnTo>
                  <a:lnTo>
                    <a:pt x="12860" y="2582"/>
                  </a:lnTo>
                  <a:lnTo>
                    <a:pt x="12851" y="2590"/>
                  </a:lnTo>
                  <a:lnTo>
                    <a:pt x="12831" y="2603"/>
                  </a:lnTo>
                  <a:lnTo>
                    <a:pt x="12808" y="2611"/>
                  </a:lnTo>
                  <a:lnTo>
                    <a:pt x="12796" y="2614"/>
                  </a:lnTo>
                  <a:lnTo>
                    <a:pt x="12784" y="2615"/>
                  </a:lnTo>
                  <a:lnTo>
                    <a:pt x="12764" y="2612"/>
                  </a:lnTo>
                  <a:lnTo>
                    <a:pt x="12745" y="2606"/>
                  </a:lnTo>
                  <a:lnTo>
                    <a:pt x="12727" y="2596"/>
                  </a:lnTo>
                  <a:lnTo>
                    <a:pt x="12711" y="2582"/>
                  </a:lnTo>
                  <a:lnTo>
                    <a:pt x="12697" y="2567"/>
                  </a:lnTo>
                  <a:lnTo>
                    <a:pt x="12684" y="2550"/>
                  </a:lnTo>
                  <a:lnTo>
                    <a:pt x="12674" y="2532"/>
                  </a:lnTo>
                  <a:lnTo>
                    <a:pt x="12664" y="2513"/>
                  </a:lnTo>
                  <a:lnTo>
                    <a:pt x="12478" y="1983"/>
                  </a:lnTo>
                  <a:lnTo>
                    <a:pt x="12293" y="1452"/>
                  </a:lnTo>
                  <a:lnTo>
                    <a:pt x="12108" y="922"/>
                  </a:lnTo>
                  <a:lnTo>
                    <a:pt x="11923" y="393"/>
                  </a:lnTo>
                  <a:lnTo>
                    <a:pt x="11738" y="921"/>
                  </a:lnTo>
                  <a:lnTo>
                    <a:pt x="11553" y="1449"/>
                  </a:lnTo>
                  <a:lnTo>
                    <a:pt x="11368" y="1977"/>
                  </a:lnTo>
                  <a:lnTo>
                    <a:pt x="11184" y="2506"/>
                  </a:lnTo>
                  <a:lnTo>
                    <a:pt x="11175" y="2528"/>
                  </a:lnTo>
                  <a:lnTo>
                    <a:pt x="11164" y="2549"/>
                  </a:lnTo>
                  <a:lnTo>
                    <a:pt x="11158" y="2558"/>
                  </a:lnTo>
                  <a:lnTo>
                    <a:pt x="11151" y="2567"/>
                  </a:lnTo>
                  <a:lnTo>
                    <a:pt x="11136" y="2584"/>
                  </a:lnTo>
                  <a:lnTo>
                    <a:pt x="11120" y="2597"/>
                  </a:lnTo>
                  <a:lnTo>
                    <a:pt x="11101" y="2606"/>
                  </a:lnTo>
                  <a:lnTo>
                    <a:pt x="11081" y="2612"/>
                  </a:lnTo>
                  <a:lnTo>
                    <a:pt x="11059" y="2615"/>
                  </a:lnTo>
                  <a:lnTo>
                    <a:pt x="11034" y="2611"/>
                  </a:lnTo>
                  <a:lnTo>
                    <a:pt x="11011" y="2603"/>
                  </a:lnTo>
                  <a:lnTo>
                    <a:pt x="10991" y="2588"/>
                  </a:lnTo>
                  <a:lnTo>
                    <a:pt x="10981" y="2580"/>
                  </a:lnTo>
                  <a:lnTo>
                    <a:pt x="10973" y="2570"/>
                  </a:lnTo>
                  <a:lnTo>
                    <a:pt x="10965" y="2561"/>
                  </a:lnTo>
                  <a:lnTo>
                    <a:pt x="10958" y="2550"/>
                  </a:lnTo>
                  <a:lnTo>
                    <a:pt x="10946" y="2526"/>
                  </a:lnTo>
                  <a:lnTo>
                    <a:pt x="10942" y="2513"/>
                  </a:lnTo>
                  <a:lnTo>
                    <a:pt x="10939" y="2500"/>
                  </a:lnTo>
                  <a:lnTo>
                    <a:pt x="10937" y="2486"/>
                  </a:lnTo>
                  <a:lnTo>
                    <a:pt x="10937" y="2473"/>
                  </a:lnTo>
                  <a:lnTo>
                    <a:pt x="10937" y="2455"/>
                  </a:lnTo>
                  <a:lnTo>
                    <a:pt x="10939" y="2438"/>
                  </a:lnTo>
                  <a:lnTo>
                    <a:pt x="10943" y="2423"/>
                  </a:lnTo>
                  <a:lnTo>
                    <a:pt x="10949" y="2407"/>
                  </a:lnTo>
                  <a:lnTo>
                    <a:pt x="11155" y="1840"/>
                  </a:lnTo>
                  <a:lnTo>
                    <a:pt x="11361" y="1272"/>
                  </a:lnTo>
                  <a:lnTo>
                    <a:pt x="11567" y="705"/>
                  </a:lnTo>
                  <a:lnTo>
                    <a:pt x="11773" y="138"/>
                  </a:lnTo>
                  <a:lnTo>
                    <a:pt x="11783" y="112"/>
                  </a:lnTo>
                  <a:lnTo>
                    <a:pt x="11796" y="88"/>
                  </a:lnTo>
                  <a:lnTo>
                    <a:pt x="11810" y="68"/>
                  </a:lnTo>
                  <a:lnTo>
                    <a:pt x="11826" y="50"/>
                  </a:lnTo>
                  <a:lnTo>
                    <a:pt x="11845" y="37"/>
                  </a:lnTo>
                  <a:lnTo>
                    <a:pt x="11865" y="26"/>
                  </a:lnTo>
                  <a:lnTo>
                    <a:pt x="11888" y="20"/>
                  </a:lnTo>
                  <a:lnTo>
                    <a:pt x="11914" y="18"/>
                  </a:lnTo>
                  <a:close/>
                  <a:moveTo>
                    <a:pt x="14795" y="2617"/>
                  </a:moveTo>
                  <a:lnTo>
                    <a:pt x="14768" y="2614"/>
                  </a:lnTo>
                  <a:lnTo>
                    <a:pt x="14755" y="2609"/>
                  </a:lnTo>
                  <a:lnTo>
                    <a:pt x="14743" y="2604"/>
                  </a:lnTo>
                  <a:lnTo>
                    <a:pt x="14720" y="2590"/>
                  </a:lnTo>
                  <a:lnTo>
                    <a:pt x="14700" y="2569"/>
                  </a:lnTo>
                  <a:lnTo>
                    <a:pt x="14692" y="2558"/>
                  </a:lnTo>
                  <a:lnTo>
                    <a:pt x="14684" y="2545"/>
                  </a:lnTo>
                  <a:lnTo>
                    <a:pt x="14677" y="2532"/>
                  </a:lnTo>
                  <a:lnTo>
                    <a:pt x="14671" y="2518"/>
                  </a:lnTo>
                  <a:lnTo>
                    <a:pt x="14664" y="2488"/>
                  </a:lnTo>
                  <a:lnTo>
                    <a:pt x="14661" y="2455"/>
                  </a:lnTo>
                  <a:lnTo>
                    <a:pt x="14664" y="2423"/>
                  </a:lnTo>
                  <a:lnTo>
                    <a:pt x="14667" y="2407"/>
                  </a:lnTo>
                  <a:lnTo>
                    <a:pt x="14671" y="2393"/>
                  </a:lnTo>
                  <a:lnTo>
                    <a:pt x="14684" y="2365"/>
                  </a:lnTo>
                  <a:lnTo>
                    <a:pt x="14700" y="2341"/>
                  </a:lnTo>
                  <a:lnTo>
                    <a:pt x="14710" y="2330"/>
                  </a:lnTo>
                  <a:lnTo>
                    <a:pt x="14720" y="2322"/>
                  </a:lnTo>
                  <a:lnTo>
                    <a:pt x="14731" y="2314"/>
                  </a:lnTo>
                  <a:lnTo>
                    <a:pt x="14743" y="2307"/>
                  </a:lnTo>
                  <a:lnTo>
                    <a:pt x="14768" y="2297"/>
                  </a:lnTo>
                  <a:lnTo>
                    <a:pt x="14795" y="2295"/>
                  </a:lnTo>
                  <a:lnTo>
                    <a:pt x="14822" y="2297"/>
                  </a:lnTo>
                  <a:lnTo>
                    <a:pt x="14835" y="2302"/>
                  </a:lnTo>
                  <a:lnTo>
                    <a:pt x="14848" y="2307"/>
                  </a:lnTo>
                  <a:lnTo>
                    <a:pt x="14871" y="2322"/>
                  </a:lnTo>
                  <a:lnTo>
                    <a:pt x="14890" y="2341"/>
                  </a:lnTo>
                  <a:lnTo>
                    <a:pt x="14899" y="2353"/>
                  </a:lnTo>
                  <a:lnTo>
                    <a:pt x="14907" y="2365"/>
                  </a:lnTo>
                  <a:lnTo>
                    <a:pt x="14914" y="2378"/>
                  </a:lnTo>
                  <a:lnTo>
                    <a:pt x="14919" y="2393"/>
                  </a:lnTo>
                  <a:lnTo>
                    <a:pt x="14927" y="2423"/>
                  </a:lnTo>
                  <a:lnTo>
                    <a:pt x="14930" y="2455"/>
                  </a:lnTo>
                  <a:lnTo>
                    <a:pt x="14927" y="2488"/>
                  </a:lnTo>
                  <a:lnTo>
                    <a:pt x="14924" y="2503"/>
                  </a:lnTo>
                  <a:lnTo>
                    <a:pt x="14919" y="2518"/>
                  </a:lnTo>
                  <a:lnTo>
                    <a:pt x="14907" y="2545"/>
                  </a:lnTo>
                  <a:lnTo>
                    <a:pt x="14890" y="2569"/>
                  </a:lnTo>
                  <a:lnTo>
                    <a:pt x="14881" y="2580"/>
                  </a:lnTo>
                  <a:lnTo>
                    <a:pt x="14871" y="2590"/>
                  </a:lnTo>
                  <a:lnTo>
                    <a:pt x="14859" y="2597"/>
                  </a:lnTo>
                  <a:lnTo>
                    <a:pt x="14848" y="2604"/>
                  </a:lnTo>
                  <a:lnTo>
                    <a:pt x="14822" y="2614"/>
                  </a:lnTo>
                  <a:lnTo>
                    <a:pt x="14795" y="2617"/>
                  </a:lnTo>
                  <a:close/>
                  <a:moveTo>
                    <a:pt x="8405" y="2622"/>
                  </a:moveTo>
                  <a:lnTo>
                    <a:pt x="8347" y="2621"/>
                  </a:lnTo>
                  <a:lnTo>
                    <a:pt x="8290" y="2616"/>
                  </a:lnTo>
                  <a:lnTo>
                    <a:pt x="8235" y="2610"/>
                  </a:lnTo>
                  <a:lnTo>
                    <a:pt x="8180" y="2600"/>
                  </a:lnTo>
                  <a:lnTo>
                    <a:pt x="8127" y="2588"/>
                  </a:lnTo>
                  <a:lnTo>
                    <a:pt x="8074" y="2573"/>
                  </a:lnTo>
                  <a:lnTo>
                    <a:pt x="8023" y="2556"/>
                  </a:lnTo>
                  <a:lnTo>
                    <a:pt x="7972" y="2536"/>
                  </a:lnTo>
                  <a:lnTo>
                    <a:pt x="7923" y="2513"/>
                  </a:lnTo>
                  <a:lnTo>
                    <a:pt x="7874" y="2488"/>
                  </a:lnTo>
                  <a:lnTo>
                    <a:pt x="7826" y="2459"/>
                  </a:lnTo>
                  <a:lnTo>
                    <a:pt x="7779" y="2429"/>
                  </a:lnTo>
                  <a:lnTo>
                    <a:pt x="7732" y="2395"/>
                  </a:lnTo>
                  <a:lnTo>
                    <a:pt x="7686" y="2359"/>
                  </a:lnTo>
                  <a:lnTo>
                    <a:pt x="7640" y="2321"/>
                  </a:lnTo>
                  <a:lnTo>
                    <a:pt x="7596" y="2280"/>
                  </a:lnTo>
                  <a:lnTo>
                    <a:pt x="7577" y="2260"/>
                  </a:lnTo>
                  <a:lnTo>
                    <a:pt x="7569" y="2248"/>
                  </a:lnTo>
                  <a:lnTo>
                    <a:pt x="7562" y="2235"/>
                  </a:lnTo>
                  <a:lnTo>
                    <a:pt x="7557" y="2220"/>
                  </a:lnTo>
                  <a:lnTo>
                    <a:pt x="7553" y="2205"/>
                  </a:lnTo>
                  <a:lnTo>
                    <a:pt x="7551" y="2188"/>
                  </a:lnTo>
                  <a:lnTo>
                    <a:pt x="7550" y="2171"/>
                  </a:lnTo>
                  <a:lnTo>
                    <a:pt x="7552" y="2141"/>
                  </a:lnTo>
                  <a:lnTo>
                    <a:pt x="7559" y="2115"/>
                  </a:lnTo>
                  <a:lnTo>
                    <a:pt x="7570" y="2091"/>
                  </a:lnTo>
                  <a:lnTo>
                    <a:pt x="7584" y="2069"/>
                  </a:lnTo>
                  <a:lnTo>
                    <a:pt x="7601" y="2052"/>
                  </a:lnTo>
                  <a:lnTo>
                    <a:pt x="7621" y="2039"/>
                  </a:lnTo>
                  <a:lnTo>
                    <a:pt x="7642" y="2032"/>
                  </a:lnTo>
                  <a:lnTo>
                    <a:pt x="7654" y="2029"/>
                  </a:lnTo>
                  <a:lnTo>
                    <a:pt x="7666" y="2028"/>
                  </a:lnTo>
                  <a:lnTo>
                    <a:pt x="7688" y="2031"/>
                  </a:lnTo>
                  <a:lnTo>
                    <a:pt x="7698" y="2034"/>
                  </a:lnTo>
                  <a:lnTo>
                    <a:pt x="7708" y="2038"/>
                  </a:lnTo>
                  <a:lnTo>
                    <a:pt x="7717" y="2043"/>
                  </a:lnTo>
                  <a:lnTo>
                    <a:pt x="7725" y="2049"/>
                  </a:lnTo>
                  <a:lnTo>
                    <a:pt x="7739" y="2062"/>
                  </a:lnTo>
                  <a:lnTo>
                    <a:pt x="7777" y="2098"/>
                  </a:lnTo>
                  <a:lnTo>
                    <a:pt x="7815" y="2133"/>
                  </a:lnTo>
                  <a:lnTo>
                    <a:pt x="7853" y="2165"/>
                  </a:lnTo>
                  <a:lnTo>
                    <a:pt x="7891" y="2195"/>
                  </a:lnTo>
                  <a:lnTo>
                    <a:pt x="7930" y="2221"/>
                  </a:lnTo>
                  <a:lnTo>
                    <a:pt x="7969" y="2247"/>
                  </a:lnTo>
                  <a:lnTo>
                    <a:pt x="8009" y="2269"/>
                  </a:lnTo>
                  <a:lnTo>
                    <a:pt x="8050" y="2289"/>
                  </a:lnTo>
                  <a:lnTo>
                    <a:pt x="8091" y="2307"/>
                  </a:lnTo>
                  <a:lnTo>
                    <a:pt x="8134" y="2322"/>
                  </a:lnTo>
                  <a:lnTo>
                    <a:pt x="8177" y="2335"/>
                  </a:lnTo>
                  <a:lnTo>
                    <a:pt x="8222" y="2345"/>
                  </a:lnTo>
                  <a:lnTo>
                    <a:pt x="8268" y="2353"/>
                  </a:lnTo>
                  <a:lnTo>
                    <a:pt x="8315" y="2359"/>
                  </a:lnTo>
                  <a:lnTo>
                    <a:pt x="8364" y="2363"/>
                  </a:lnTo>
                  <a:lnTo>
                    <a:pt x="8414" y="2364"/>
                  </a:lnTo>
                  <a:lnTo>
                    <a:pt x="8466" y="2362"/>
                  </a:lnTo>
                  <a:lnTo>
                    <a:pt x="8517" y="2356"/>
                  </a:lnTo>
                  <a:lnTo>
                    <a:pt x="8564" y="2345"/>
                  </a:lnTo>
                  <a:lnTo>
                    <a:pt x="8609" y="2332"/>
                  </a:lnTo>
                  <a:lnTo>
                    <a:pt x="8631" y="2323"/>
                  </a:lnTo>
                  <a:lnTo>
                    <a:pt x="8651" y="2314"/>
                  </a:lnTo>
                  <a:lnTo>
                    <a:pt x="8691" y="2293"/>
                  </a:lnTo>
                  <a:lnTo>
                    <a:pt x="8727" y="2268"/>
                  </a:lnTo>
                  <a:lnTo>
                    <a:pt x="8760" y="2242"/>
                  </a:lnTo>
                  <a:lnTo>
                    <a:pt x="8789" y="2211"/>
                  </a:lnTo>
                  <a:lnTo>
                    <a:pt x="8815" y="2178"/>
                  </a:lnTo>
                  <a:lnTo>
                    <a:pt x="8827" y="2160"/>
                  </a:lnTo>
                  <a:lnTo>
                    <a:pt x="8838" y="2142"/>
                  </a:lnTo>
                  <a:lnTo>
                    <a:pt x="8856" y="2104"/>
                  </a:lnTo>
                  <a:lnTo>
                    <a:pt x="8871" y="2063"/>
                  </a:lnTo>
                  <a:lnTo>
                    <a:pt x="8882" y="2021"/>
                  </a:lnTo>
                  <a:lnTo>
                    <a:pt x="8885" y="1999"/>
                  </a:lnTo>
                  <a:lnTo>
                    <a:pt x="8888" y="1977"/>
                  </a:lnTo>
                  <a:lnTo>
                    <a:pt x="8890" y="1930"/>
                  </a:lnTo>
                  <a:lnTo>
                    <a:pt x="8890" y="1923"/>
                  </a:lnTo>
                  <a:lnTo>
                    <a:pt x="8889" y="1879"/>
                  </a:lnTo>
                  <a:lnTo>
                    <a:pt x="8885" y="1839"/>
                  </a:lnTo>
                  <a:lnTo>
                    <a:pt x="8877" y="1800"/>
                  </a:lnTo>
                  <a:lnTo>
                    <a:pt x="8866" y="1763"/>
                  </a:lnTo>
                  <a:lnTo>
                    <a:pt x="8860" y="1745"/>
                  </a:lnTo>
                  <a:lnTo>
                    <a:pt x="8852" y="1728"/>
                  </a:lnTo>
                  <a:lnTo>
                    <a:pt x="8833" y="1695"/>
                  </a:lnTo>
                  <a:lnTo>
                    <a:pt x="8822" y="1679"/>
                  </a:lnTo>
                  <a:lnTo>
                    <a:pt x="8809" y="1664"/>
                  </a:lnTo>
                  <a:lnTo>
                    <a:pt x="8781" y="1635"/>
                  </a:lnTo>
                  <a:lnTo>
                    <a:pt x="8747" y="1606"/>
                  </a:lnTo>
                  <a:lnTo>
                    <a:pt x="8708" y="1578"/>
                  </a:lnTo>
                  <a:lnTo>
                    <a:pt x="8662" y="1553"/>
                  </a:lnTo>
                  <a:lnTo>
                    <a:pt x="8611" y="1528"/>
                  </a:lnTo>
                  <a:lnTo>
                    <a:pt x="8552" y="1505"/>
                  </a:lnTo>
                  <a:lnTo>
                    <a:pt x="8487" y="1482"/>
                  </a:lnTo>
                  <a:lnTo>
                    <a:pt x="8415" y="1460"/>
                  </a:lnTo>
                  <a:lnTo>
                    <a:pt x="8334" y="1438"/>
                  </a:lnTo>
                  <a:lnTo>
                    <a:pt x="8289" y="1426"/>
                  </a:lnTo>
                  <a:lnTo>
                    <a:pt x="8245" y="1414"/>
                  </a:lnTo>
                  <a:lnTo>
                    <a:pt x="8162" y="1388"/>
                  </a:lnTo>
                  <a:lnTo>
                    <a:pt x="8123" y="1373"/>
                  </a:lnTo>
                  <a:lnTo>
                    <a:pt x="8086" y="1359"/>
                  </a:lnTo>
                  <a:lnTo>
                    <a:pt x="8015" y="1329"/>
                  </a:lnTo>
                  <a:lnTo>
                    <a:pt x="7950" y="1295"/>
                  </a:lnTo>
                  <a:lnTo>
                    <a:pt x="7920" y="1278"/>
                  </a:lnTo>
                  <a:lnTo>
                    <a:pt x="7891" y="1259"/>
                  </a:lnTo>
                  <a:lnTo>
                    <a:pt x="7864" y="1241"/>
                  </a:lnTo>
                  <a:lnTo>
                    <a:pt x="7838" y="1221"/>
                  </a:lnTo>
                  <a:lnTo>
                    <a:pt x="7814" y="1200"/>
                  </a:lnTo>
                  <a:lnTo>
                    <a:pt x="7791" y="1180"/>
                  </a:lnTo>
                  <a:lnTo>
                    <a:pt x="7770" y="1157"/>
                  </a:lnTo>
                  <a:lnTo>
                    <a:pt x="7750" y="1135"/>
                  </a:lnTo>
                  <a:lnTo>
                    <a:pt x="7731" y="1111"/>
                  </a:lnTo>
                  <a:lnTo>
                    <a:pt x="7714" y="1085"/>
                  </a:lnTo>
                  <a:lnTo>
                    <a:pt x="7699" y="1060"/>
                  </a:lnTo>
                  <a:lnTo>
                    <a:pt x="7684" y="1033"/>
                  </a:lnTo>
                  <a:lnTo>
                    <a:pt x="7672" y="1005"/>
                  </a:lnTo>
                  <a:lnTo>
                    <a:pt x="7660" y="976"/>
                  </a:lnTo>
                  <a:lnTo>
                    <a:pt x="7641" y="915"/>
                  </a:lnTo>
                  <a:lnTo>
                    <a:pt x="7634" y="883"/>
                  </a:lnTo>
                  <a:lnTo>
                    <a:pt x="7628" y="849"/>
                  </a:lnTo>
                  <a:lnTo>
                    <a:pt x="7623" y="814"/>
                  </a:lnTo>
                  <a:lnTo>
                    <a:pt x="7620" y="778"/>
                  </a:lnTo>
                  <a:lnTo>
                    <a:pt x="7618" y="741"/>
                  </a:lnTo>
                  <a:lnTo>
                    <a:pt x="7617" y="703"/>
                  </a:lnTo>
                  <a:lnTo>
                    <a:pt x="7617" y="695"/>
                  </a:lnTo>
                  <a:lnTo>
                    <a:pt x="7621" y="621"/>
                  </a:lnTo>
                  <a:lnTo>
                    <a:pt x="7625" y="585"/>
                  </a:lnTo>
                  <a:lnTo>
                    <a:pt x="7631" y="550"/>
                  </a:lnTo>
                  <a:lnTo>
                    <a:pt x="7638" y="516"/>
                  </a:lnTo>
                  <a:lnTo>
                    <a:pt x="7647" y="482"/>
                  </a:lnTo>
                  <a:lnTo>
                    <a:pt x="7658" y="450"/>
                  </a:lnTo>
                  <a:lnTo>
                    <a:pt x="7670" y="417"/>
                  </a:lnTo>
                  <a:lnTo>
                    <a:pt x="7698" y="356"/>
                  </a:lnTo>
                  <a:lnTo>
                    <a:pt x="7732" y="298"/>
                  </a:lnTo>
                  <a:lnTo>
                    <a:pt x="7751" y="272"/>
                  </a:lnTo>
                  <a:lnTo>
                    <a:pt x="7771" y="246"/>
                  </a:lnTo>
                  <a:lnTo>
                    <a:pt x="7816" y="198"/>
                  </a:lnTo>
                  <a:lnTo>
                    <a:pt x="7865" y="153"/>
                  </a:lnTo>
                  <a:lnTo>
                    <a:pt x="7891" y="133"/>
                  </a:lnTo>
                  <a:lnTo>
                    <a:pt x="7918" y="114"/>
                  </a:lnTo>
                  <a:lnTo>
                    <a:pt x="7947" y="97"/>
                  </a:lnTo>
                  <a:lnTo>
                    <a:pt x="7976" y="80"/>
                  </a:lnTo>
                  <a:lnTo>
                    <a:pt x="8007" y="66"/>
                  </a:lnTo>
                  <a:lnTo>
                    <a:pt x="8038" y="52"/>
                  </a:lnTo>
                  <a:lnTo>
                    <a:pt x="8103" y="30"/>
                  </a:lnTo>
                  <a:lnTo>
                    <a:pt x="8172" y="13"/>
                  </a:lnTo>
                  <a:lnTo>
                    <a:pt x="8208" y="7"/>
                  </a:lnTo>
                  <a:lnTo>
                    <a:pt x="8244" y="3"/>
                  </a:lnTo>
                  <a:lnTo>
                    <a:pt x="8281" y="1"/>
                  </a:lnTo>
                  <a:lnTo>
                    <a:pt x="8319" y="0"/>
                  </a:lnTo>
                  <a:lnTo>
                    <a:pt x="8371" y="1"/>
                  </a:lnTo>
                  <a:lnTo>
                    <a:pt x="8421" y="3"/>
                  </a:lnTo>
                  <a:lnTo>
                    <a:pt x="8470" y="8"/>
                  </a:lnTo>
                  <a:lnTo>
                    <a:pt x="8517" y="15"/>
                  </a:lnTo>
                  <a:lnTo>
                    <a:pt x="8562" y="24"/>
                  </a:lnTo>
                  <a:lnTo>
                    <a:pt x="8607" y="34"/>
                  </a:lnTo>
                  <a:lnTo>
                    <a:pt x="8650" y="48"/>
                  </a:lnTo>
                  <a:lnTo>
                    <a:pt x="8692" y="62"/>
                  </a:lnTo>
                  <a:lnTo>
                    <a:pt x="8773" y="98"/>
                  </a:lnTo>
                  <a:lnTo>
                    <a:pt x="8851" y="141"/>
                  </a:lnTo>
                  <a:lnTo>
                    <a:pt x="8889" y="165"/>
                  </a:lnTo>
                  <a:lnTo>
                    <a:pt x="8926" y="192"/>
                  </a:lnTo>
                  <a:lnTo>
                    <a:pt x="8963" y="220"/>
                  </a:lnTo>
                  <a:lnTo>
                    <a:pt x="9000" y="250"/>
                  </a:lnTo>
                  <a:lnTo>
                    <a:pt x="9018" y="271"/>
                  </a:lnTo>
                  <a:lnTo>
                    <a:pt x="9035" y="296"/>
                  </a:lnTo>
                  <a:lnTo>
                    <a:pt x="9042" y="312"/>
                  </a:lnTo>
                  <a:lnTo>
                    <a:pt x="9047" y="328"/>
                  </a:lnTo>
                  <a:lnTo>
                    <a:pt x="9051" y="348"/>
                  </a:lnTo>
                  <a:lnTo>
                    <a:pt x="9052" y="367"/>
                  </a:lnTo>
                  <a:lnTo>
                    <a:pt x="9050" y="396"/>
                  </a:lnTo>
                  <a:lnTo>
                    <a:pt x="9043" y="421"/>
                  </a:lnTo>
                  <a:lnTo>
                    <a:pt x="9032" y="445"/>
                  </a:lnTo>
                  <a:lnTo>
                    <a:pt x="9018" y="465"/>
                  </a:lnTo>
                  <a:lnTo>
                    <a:pt x="9001" y="482"/>
                  </a:lnTo>
                  <a:lnTo>
                    <a:pt x="8981" y="495"/>
                  </a:lnTo>
                  <a:lnTo>
                    <a:pt x="8959" y="502"/>
                  </a:lnTo>
                  <a:lnTo>
                    <a:pt x="8948" y="505"/>
                  </a:lnTo>
                  <a:lnTo>
                    <a:pt x="8936" y="506"/>
                  </a:lnTo>
                  <a:lnTo>
                    <a:pt x="8916" y="505"/>
                  </a:lnTo>
                  <a:lnTo>
                    <a:pt x="8899" y="500"/>
                  </a:lnTo>
                  <a:lnTo>
                    <a:pt x="8882" y="492"/>
                  </a:lnTo>
                  <a:lnTo>
                    <a:pt x="8866" y="480"/>
                  </a:lnTo>
                  <a:lnTo>
                    <a:pt x="8798" y="426"/>
                  </a:lnTo>
                  <a:lnTo>
                    <a:pt x="8731" y="379"/>
                  </a:lnTo>
                  <a:lnTo>
                    <a:pt x="8698" y="360"/>
                  </a:lnTo>
                  <a:lnTo>
                    <a:pt x="8664" y="340"/>
                  </a:lnTo>
                  <a:lnTo>
                    <a:pt x="8630" y="325"/>
                  </a:lnTo>
                  <a:lnTo>
                    <a:pt x="8596" y="310"/>
                  </a:lnTo>
                  <a:lnTo>
                    <a:pt x="8562" y="297"/>
                  </a:lnTo>
                  <a:lnTo>
                    <a:pt x="8528" y="286"/>
                  </a:lnTo>
                  <a:lnTo>
                    <a:pt x="8458" y="271"/>
                  </a:lnTo>
                  <a:lnTo>
                    <a:pt x="8422" y="265"/>
                  </a:lnTo>
                  <a:lnTo>
                    <a:pt x="8386" y="261"/>
                  </a:lnTo>
                  <a:lnTo>
                    <a:pt x="8313" y="258"/>
                  </a:lnTo>
                  <a:lnTo>
                    <a:pt x="8262" y="260"/>
                  </a:lnTo>
                  <a:lnTo>
                    <a:pt x="8214" y="266"/>
                  </a:lnTo>
                  <a:lnTo>
                    <a:pt x="8168" y="276"/>
                  </a:lnTo>
                  <a:lnTo>
                    <a:pt x="8125" y="290"/>
                  </a:lnTo>
                  <a:lnTo>
                    <a:pt x="8084" y="307"/>
                  </a:lnTo>
                  <a:lnTo>
                    <a:pt x="8047" y="327"/>
                  </a:lnTo>
                  <a:lnTo>
                    <a:pt x="8012" y="351"/>
                  </a:lnTo>
                  <a:lnTo>
                    <a:pt x="7981" y="378"/>
                  </a:lnTo>
                  <a:lnTo>
                    <a:pt x="7953" y="406"/>
                  </a:lnTo>
                  <a:lnTo>
                    <a:pt x="7929" y="439"/>
                  </a:lnTo>
                  <a:lnTo>
                    <a:pt x="7907" y="472"/>
                  </a:lnTo>
                  <a:lnTo>
                    <a:pt x="7890" y="508"/>
                  </a:lnTo>
                  <a:lnTo>
                    <a:pt x="7876" y="547"/>
                  </a:lnTo>
                  <a:lnTo>
                    <a:pt x="7866" y="586"/>
                  </a:lnTo>
                  <a:lnTo>
                    <a:pt x="7860" y="627"/>
                  </a:lnTo>
                  <a:lnTo>
                    <a:pt x="7858" y="669"/>
                  </a:lnTo>
                  <a:lnTo>
                    <a:pt x="7858" y="676"/>
                  </a:lnTo>
                  <a:lnTo>
                    <a:pt x="7859" y="721"/>
                  </a:lnTo>
                  <a:lnTo>
                    <a:pt x="7864" y="763"/>
                  </a:lnTo>
                  <a:lnTo>
                    <a:pt x="7867" y="782"/>
                  </a:lnTo>
                  <a:lnTo>
                    <a:pt x="7871" y="801"/>
                  </a:lnTo>
                  <a:lnTo>
                    <a:pt x="7882" y="838"/>
                  </a:lnTo>
                  <a:lnTo>
                    <a:pt x="7898" y="874"/>
                  </a:lnTo>
                  <a:lnTo>
                    <a:pt x="7907" y="891"/>
                  </a:lnTo>
                  <a:lnTo>
                    <a:pt x="7917" y="908"/>
                  </a:lnTo>
                  <a:lnTo>
                    <a:pt x="7942" y="939"/>
                  </a:lnTo>
                  <a:lnTo>
                    <a:pt x="7956" y="955"/>
                  </a:lnTo>
                  <a:lnTo>
                    <a:pt x="7972" y="970"/>
                  </a:lnTo>
                  <a:lnTo>
                    <a:pt x="8007" y="999"/>
                  </a:lnTo>
                  <a:lnTo>
                    <a:pt x="8048" y="1027"/>
                  </a:lnTo>
                  <a:lnTo>
                    <a:pt x="8095" y="1053"/>
                  </a:lnTo>
                  <a:lnTo>
                    <a:pt x="8149" y="1078"/>
                  </a:lnTo>
                  <a:lnTo>
                    <a:pt x="8179" y="1090"/>
                  </a:lnTo>
                  <a:lnTo>
                    <a:pt x="8210" y="1102"/>
                  </a:lnTo>
                  <a:lnTo>
                    <a:pt x="8278" y="1126"/>
                  </a:lnTo>
                  <a:lnTo>
                    <a:pt x="8354" y="1150"/>
                  </a:lnTo>
                  <a:lnTo>
                    <a:pt x="8438" y="1173"/>
                  </a:lnTo>
                  <a:lnTo>
                    <a:pt x="8525" y="1197"/>
                  </a:lnTo>
                  <a:lnTo>
                    <a:pt x="8605" y="1223"/>
                  </a:lnTo>
                  <a:lnTo>
                    <a:pt x="8679" y="1252"/>
                  </a:lnTo>
                  <a:lnTo>
                    <a:pt x="8748" y="1282"/>
                  </a:lnTo>
                  <a:lnTo>
                    <a:pt x="8811" y="1316"/>
                  </a:lnTo>
                  <a:lnTo>
                    <a:pt x="8868" y="1352"/>
                  </a:lnTo>
                  <a:lnTo>
                    <a:pt x="8894" y="1371"/>
                  </a:lnTo>
                  <a:lnTo>
                    <a:pt x="8919" y="1391"/>
                  </a:lnTo>
                  <a:lnTo>
                    <a:pt x="8965" y="1433"/>
                  </a:lnTo>
                  <a:lnTo>
                    <a:pt x="8986" y="1456"/>
                  </a:lnTo>
                  <a:lnTo>
                    <a:pt x="9005" y="1479"/>
                  </a:lnTo>
                  <a:lnTo>
                    <a:pt x="9040" y="1527"/>
                  </a:lnTo>
                  <a:lnTo>
                    <a:pt x="9055" y="1552"/>
                  </a:lnTo>
                  <a:lnTo>
                    <a:pt x="9069" y="1578"/>
                  </a:lnTo>
                  <a:lnTo>
                    <a:pt x="9081" y="1606"/>
                  </a:lnTo>
                  <a:lnTo>
                    <a:pt x="9092" y="1634"/>
                  </a:lnTo>
                  <a:lnTo>
                    <a:pt x="9102" y="1664"/>
                  </a:lnTo>
                  <a:lnTo>
                    <a:pt x="9111" y="1694"/>
                  </a:lnTo>
                  <a:lnTo>
                    <a:pt x="9118" y="1724"/>
                  </a:lnTo>
                  <a:lnTo>
                    <a:pt x="9124" y="1756"/>
                  </a:lnTo>
                  <a:lnTo>
                    <a:pt x="9132" y="1823"/>
                  </a:lnTo>
                  <a:lnTo>
                    <a:pt x="9134" y="1858"/>
                  </a:lnTo>
                  <a:lnTo>
                    <a:pt x="9134" y="1894"/>
                  </a:lnTo>
                  <a:lnTo>
                    <a:pt x="9134" y="1901"/>
                  </a:lnTo>
                  <a:lnTo>
                    <a:pt x="9133" y="1942"/>
                  </a:lnTo>
                  <a:lnTo>
                    <a:pt x="9131" y="1981"/>
                  </a:lnTo>
                  <a:lnTo>
                    <a:pt x="9126" y="2020"/>
                  </a:lnTo>
                  <a:lnTo>
                    <a:pt x="9120" y="2058"/>
                  </a:lnTo>
                  <a:lnTo>
                    <a:pt x="9113" y="2094"/>
                  </a:lnTo>
                  <a:lnTo>
                    <a:pt x="9103" y="2130"/>
                  </a:lnTo>
                  <a:lnTo>
                    <a:pt x="9080" y="2199"/>
                  </a:lnTo>
                  <a:lnTo>
                    <a:pt x="9050" y="2262"/>
                  </a:lnTo>
                  <a:lnTo>
                    <a:pt x="9015" y="2321"/>
                  </a:lnTo>
                  <a:lnTo>
                    <a:pt x="8996" y="2350"/>
                  </a:lnTo>
                  <a:lnTo>
                    <a:pt x="8975" y="2376"/>
                  </a:lnTo>
                  <a:lnTo>
                    <a:pt x="8952" y="2401"/>
                  </a:lnTo>
                  <a:lnTo>
                    <a:pt x="8929" y="2425"/>
                  </a:lnTo>
                  <a:lnTo>
                    <a:pt x="8904" y="2448"/>
                  </a:lnTo>
                  <a:lnTo>
                    <a:pt x="8878" y="2470"/>
                  </a:lnTo>
                  <a:lnTo>
                    <a:pt x="8850" y="2490"/>
                  </a:lnTo>
                  <a:lnTo>
                    <a:pt x="8822" y="2509"/>
                  </a:lnTo>
                  <a:lnTo>
                    <a:pt x="8762" y="2543"/>
                  </a:lnTo>
                  <a:lnTo>
                    <a:pt x="8730" y="2557"/>
                  </a:lnTo>
                  <a:lnTo>
                    <a:pt x="8698" y="2570"/>
                  </a:lnTo>
                  <a:lnTo>
                    <a:pt x="8664" y="2582"/>
                  </a:lnTo>
                  <a:lnTo>
                    <a:pt x="8630" y="2593"/>
                  </a:lnTo>
                  <a:lnTo>
                    <a:pt x="8594" y="2602"/>
                  </a:lnTo>
                  <a:lnTo>
                    <a:pt x="8558" y="2609"/>
                  </a:lnTo>
                  <a:lnTo>
                    <a:pt x="8521" y="2615"/>
                  </a:lnTo>
                  <a:lnTo>
                    <a:pt x="8483" y="2618"/>
                  </a:lnTo>
                  <a:lnTo>
                    <a:pt x="8405" y="2622"/>
                  </a:lnTo>
                  <a:close/>
                  <a:moveTo>
                    <a:pt x="977" y="2615"/>
                  </a:moveTo>
                  <a:lnTo>
                    <a:pt x="952" y="2612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90"/>
                  </a:lnTo>
                  <a:lnTo>
                    <a:pt x="889" y="2582"/>
                  </a:lnTo>
                  <a:lnTo>
                    <a:pt x="873" y="2564"/>
                  </a:lnTo>
                  <a:lnTo>
                    <a:pt x="859" y="2544"/>
                  </a:lnTo>
                  <a:lnTo>
                    <a:pt x="847" y="2520"/>
                  </a:lnTo>
                  <a:lnTo>
                    <a:pt x="836" y="2495"/>
                  </a:lnTo>
                  <a:lnTo>
                    <a:pt x="630" y="1927"/>
                  </a:lnTo>
                  <a:lnTo>
                    <a:pt x="424" y="1360"/>
                  </a:lnTo>
                  <a:lnTo>
                    <a:pt x="218" y="793"/>
                  </a:lnTo>
                  <a:lnTo>
                    <a:pt x="12" y="225"/>
                  </a:lnTo>
                  <a:lnTo>
                    <a:pt x="6" y="210"/>
                  </a:lnTo>
                  <a:lnTo>
                    <a:pt x="3" y="194"/>
                  </a:lnTo>
                  <a:lnTo>
                    <a:pt x="1" y="177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6"/>
                  </a:lnTo>
                  <a:lnTo>
                    <a:pt x="21" y="82"/>
                  </a:lnTo>
                  <a:lnTo>
                    <a:pt x="36" y="62"/>
                  </a:lnTo>
                  <a:lnTo>
                    <a:pt x="54" y="44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0"/>
                  </a:lnTo>
                  <a:lnTo>
                    <a:pt x="164" y="26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6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2"/>
                  </a:lnTo>
                  <a:lnTo>
                    <a:pt x="801" y="1710"/>
                  </a:lnTo>
                  <a:lnTo>
                    <a:pt x="986" y="2239"/>
                  </a:lnTo>
                  <a:lnTo>
                    <a:pt x="1171" y="1709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0"/>
                  </a:lnTo>
                  <a:lnTo>
                    <a:pt x="1748" y="82"/>
                  </a:lnTo>
                  <a:lnTo>
                    <a:pt x="1760" y="66"/>
                  </a:lnTo>
                  <a:lnTo>
                    <a:pt x="1775" y="50"/>
                  </a:lnTo>
                  <a:lnTo>
                    <a:pt x="1791" y="37"/>
                  </a:lnTo>
                  <a:lnTo>
                    <a:pt x="1808" y="26"/>
                  </a:lnTo>
                  <a:lnTo>
                    <a:pt x="1827" y="20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30"/>
                  </a:lnTo>
                  <a:lnTo>
                    <a:pt x="1914" y="43"/>
                  </a:lnTo>
                  <a:lnTo>
                    <a:pt x="1931" y="60"/>
                  </a:lnTo>
                  <a:lnTo>
                    <a:pt x="1946" y="80"/>
                  </a:lnTo>
                  <a:lnTo>
                    <a:pt x="1957" y="104"/>
                  </a:lnTo>
                  <a:lnTo>
                    <a:pt x="1963" y="129"/>
                  </a:lnTo>
                  <a:lnTo>
                    <a:pt x="1965" y="142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4"/>
                  </a:lnTo>
                  <a:lnTo>
                    <a:pt x="1750" y="784"/>
                  </a:lnTo>
                  <a:lnTo>
                    <a:pt x="1543" y="1354"/>
                  </a:lnTo>
                  <a:lnTo>
                    <a:pt x="1336" y="1924"/>
                  </a:lnTo>
                  <a:lnTo>
                    <a:pt x="1130" y="2495"/>
                  </a:lnTo>
                  <a:lnTo>
                    <a:pt x="1118" y="2520"/>
                  </a:lnTo>
                  <a:lnTo>
                    <a:pt x="1106" y="2544"/>
                  </a:lnTo>
                  <a:lnTo>
                    <a:pt x="1091" y="2564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2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0"/>
                  </a:lnTo>
                  <a:lnTo>
                    <a:pt x="4762" y="26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0"/>
                  </a:lnTo>
                  <a:lnTo>
                    <a:pt x="4817" y="68"/>
                  </a:lnTo>
                  <a:lnTo>
                    <a:pt x="4831" y="88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7"/>
                  </a:lnTo>
                  <a:lnTo>
                    <a:pt x="5268" y="1277"/>
                  </a:lnTo>
                  <a:lnTo>
                    <a:pt x="5475" y="1847"/>
                  </a:lnTo>
                  <a:lnTo>
                    <a:pt x="5682" y="2418"/>
                  </a:lnTo>
                  <a:lnTo>
                    <a:pt x="5689" y="2446"/>
                  </a:lnTo>
                  <a:lnTo>
                    <a:pt x="5690" y="2460"/>
                  </a:lnTo>
                  <a:lnTo>
                    <a:pt x="5691" y="2476"/>
                  </a:lnTo>
                  <a:lnTo>
                    <a:pt x="5689" y="2503"/>
                  </a:lnTo>
                  <a:lnTo>
                    <a:pt x="5682" y="2528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1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2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2"/>
                  </a:lnTo>
                  <a:lnTo>
                    <a:pt x="5485" y="2567"/>
                  </a:lnTo>
                  <a:lnTo>
                    <a:pt x="5473" y="2550"/>
                  </a:lnTo>
                  <a:lnTo>
                    <a:pt x="5462" y="2532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2"/>
                  </a:lnTo>
                  <a:lnTo>
                    <a:pt x="4896" y="922"/>
                  </a:lnTo>
                  <a:lnTo>
                    <a:pt x="4711" y="393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8"/>
                  </a:lnTo>
                  <a:lnTo>
                    <a:pt x="3939" y="2567"/>
                  </a:lnTo>
                  <a:lnTo>
                    <a:pt x="3925" y="2584"/>
                  </a:lnTo>
                  <a:lnTo>
                    <a:pt x="3908" y="2597"/>
                  </a:lnTo>
                  <a:lnTo>
                    <a:pt x="3890" y="2606"/>
                  </a:lnTo>
                  <a:lnTo>
                    <a:pt x="3869" y="2612"/>
                  </a:lnTo>
                  <a:lnTo>
                    <a:pt x="3847" y="2615"/>
                  </a:lnTo>
                  <a:lnTo>
                    <a:pt x="3823" y="2611"/>
                  </a:lnTo>
                  <a:lnTo>
                    <a:pt x="3800" y="2603"/>
                  </a:lnTo>
                  <a:lnTo>
                    <a:pt x="3779" y="2588"/>
                  </a:lnTo>
                  <a:lnTo>
                    <a:pt x="3770" y="2580"/>
                  </a:lnTo>
                  <a:lnTo>
                    <a:pt x="3761" y="2570"/>
                  </a:lnTo>
                  <a:lnTo>
                    <a:pt x="3753" y="2561"/>
                  </a:lnTo>
                  <a:lnTo>
                    <a:pt x="3746" y="2550"/>
                  </a:lnTo>
                  <a:lnTo>
                    <a:pt x="3735" y="2526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6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8"/>
                  </a:lnTo>
                  <a:lnTo>
                    <a:pt x="3737" y="2407"/>
                  </a:lnTo>
                  <a:lnTo>
                    <a:pt x="3943" y="1840"/>
                  </a:lnTo>
                  <a:lnTo>
                    <a:pt x="4149" y="1272"/>
                  </a:lnTo>
                  <a:lnTo>
                    <a:pt x="4355" y="705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8"/>
                  </a:lnTo>
                  <a:lnTo>
                    <a:pt x="4598" y="68"/>
                  </a:lnTo>
                  <a:lnTo>
                    <a:pt x="4615" y="50"/>
                  </a:lnTo>
                  <a:lnTo>
                    <a:pt x="4633" y="37"/>
                  </a:lnTo>
                  <a:lnTo>
                    <a:pt x="4654" y="26"/>
                  </a:lnTo>
                  <a:lnTo>
                    <a:pt x="4677" y="20"/>
                  </a:lnTo>
                  <a:lnTo>
                    <a:pt x="4702" y="1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749309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2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3887" y="2492870"/>
            <a:ext cx="10944873" cy="2016280"/>
          </a:xfrm>
        </p:spPr>
        <p:txBody>
          <a:bodyPr anchor="ctr" anchorCtr="0"/>
          <a:lstStyle>
            <a:lvl1pPr algn="ctr">
              <a:lnSpc>
                <a:spcPct val="80000"/>
              </a:lnSpc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Thank You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23888" y="4509150"/>
            <a:ext cx="10944872" cy="1080150"/>
          </a:xfrm>
        </p:spPr>
        <p:txBody>
          <a:bodyPr/>
          <a:lstStyle>
            <a:lvl1pPr marL="0" indent="0" algn="ctr">
              <a:spcBef>
                <a:spcPts val="400"/>
              </a:spcBef>
              <a:buFontTx/>
              <a:buNone/>
              <a:defRPr sz="1600" baseline="0"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en-US"/>
              <a:t>Add Contact Details</a:t>
            </a:r>
          </a:p>
        </p:txBody>
      </p:sp>
      <p:grpSp>
        <p:nvGrpSpPr>
          <p:cNvPr id="8" name="Group 7"/>
          <p:cNvGrpSpPr>
            <a:grpSpLocks noChangeAspect="1"/>
          </p:cNvGrpSpPr>
          <p:nvPr userDrawn="1"/>
        </p:nvGrpSpPr>
        <p:grpSpPr>
          <a:xfrm>
            <a:off x="9985038" y="5918152"/>
            <a:ext cx="1872000" cy="602256"/>
            <a:chOff x="982663" y="187326"/>
            <a:chExt cx="5876925" cy="1890713"/>
          </a:xfrm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982663" y="187326"/>
              <a:ext cx="5876925" cy="693738"/>
            </a:xfrm>
            <a:custGeom>
              <a:avLst/>
              <a:gdLst>
                <a:gd name="T0" fmla="*/ 15644 w 18508"/>
                <a:gd name="T1" fmla="*/ 138 h 2623"/>
                <a:gd name="T2" fmla="*/ 16446 w 18508"/>
                <a:gd name="T3" fmla="*/ 2573 h 2623"/>
                <a:gd name="T4" fmla="*/ 16275 w 18508"/>
                <a:gd name="T5" fmla="*/ 2567 h 2623"/>
                <a:gd name="T6" fmla="*/ 14761 w 18508"/>
                <a:gd name="T7" fmla="*/ 2506 h 2623"/>
                <a:gd name="T8" fmla="*/ 14588 w 18508"/>
                <a:gd name="T9" fmla="*/ 2603 h 2623"/>
                <a:gd name="T10" fmla="*/ 14514 w 18508"/>
                <a:gd name="T11" fmla="*/ 2455 h 2623"/>
                <a:gd name="T12" fmla="*/ 15403 w 18508"/>
                <a:gd name="T13" fmla="*/ 51 h 2623"/>
                <a:gd name="T14" fmla="*/ 18269 w 18508"/>
                <a:gd name="T15" fmla="*/ 2558 h 2623"/>
                <a:gd name="T16" fmla="*/ 18288 w 18508"/>
                <a:gd name="T17" fmla="*/ 2331 h 2623"/>
                <a:gd name="T18" fmla="*/ 18477 w 18508"/>
                <a:gd name="T19" fmla="*/ 2353 h 2623"/>
                <a:gd name="T20" fmla="*/ 18459 w 18508"/>
                <a:gd name="T21" fmla="*/ 2581 h 2623"/>
                <a:gd name="T22" fmla="*/ 11755 w 18508"/>
                <a:gd name="T23" fmla="*/ 2588 h 2623"/>
                <a:gd name="T24" fmla="*/ 11224 w 18508"/>
                <a:gd name="T25" fmla="*/ 2281 h 2623"/>
                <a:gd name="T26" fmla="*/ 11212 w 18508"/>
                <a:gd name="T27" fmla="*/ 2070 h 2623"/>
                <a:gd name="T28" fmla="*/ 11367 w 18508"/>
                <a:gd name="T29" fmla="*/ 2061 h 2623"/>
                <a:gd name="T30" fmla="*/ 11805 w 18508"/>
                <a:gd name="T31" fmla="*/ 2335 h 2623"/>
                <a:gd name="T32" fmla="*/ 12280 w 18508"/>
                <a:gd name="T33" fmla="*/ 2314 h 2623"/>
                <a:gd name="T34" fmla="*/ 12516 w 18508"/>
                <a:gd name="T35" fmla="*/ 1977 h 2623"/>
                <a:gd name="T36" fmla="*/ 12437 w 18508"/>
                <a:gd name="T37" fmla="*/ 1664 h 2623"/>
                <a:gd name="T38" fmla="*/ 11873 w 18508"/>
                <a:gd name="T39" fmla="*/ 1413 h 2623"/>
                <a:gd name="T40" fmla="*/ 11419 w 18508"/>
                <a:gd name="T41" fmla="*/ 1179 h 2623"/>
                <a:gd name="T42" fmla="*/ 11256 w 18508"/>
                <a:gd name="T43" fmla="*/ 850 h 2623"/>
                <a:gd name="T44" fmla="*/ 11286 w 18508"/>
                <a:gd name="T45" fmla="*/ 449 h 2623"/>
                <a:gd name="T46" fmla="*/ 11604 w 18508"/>
                <a:gd name="T47" fmla="*/ 81 h 2623"/>
                <a:gd name="T48" fmla="*/ 12098 w 18508"/>
                <a:gd name="T49" fmla="*/ 9 h 2623"/>
                <a:gd name="T50" fmla="*/ 12628 w 18508"/>
                <a:gd name="T51" fmla="*/ 251 h 2623"/>
                <a:gd name="T52" fmla="*/ 12629 w 18508"/>
                <a:gd name="T53" fmla="*/ 482 h 2623"/>
                <a:gd name="T54" fmla="*/ 12326 w 18508"/>
                <a:gd name="T55" fmla="*/ 359 h 2623"/>
                <a:gd name="T56" fmla="*/ 11842 w 18508"/>
                <a:gd name="T57" fmla="*/ 267 h 2623"/>
                <a:gd name="T58" fmla="*/ 11504 w 18508"/>
                <a:gd name="T59" fmla="*/ 546 h 2623"/>
                <a:gd name="T60" fmla="*/ 11535 w 18508"/>
                <a:gd name="T61" fmla="*/ 892 h 2623"/>
                <a:gd name="T62" fmla="*/ 11906 w 18508"/>
                <a:gd name="T63" fmla="*/ 1127 h 2623"/>
                <a:gd name="T64" fmla="*/ 12593 w 18508"/>
                <a:gd name="T65" fmla="*/ 1434 h 2623"/>
                <a:gd name="T66" fmla="*/ 12752 w 18508"/>
                <a:gd name="T67" fmla="*/ 1756 h 2623"/>
                <a:gd name="T68" fmla="*/ 12708 w 18508"/>
                <a:gd name="T69" fmla="*/ 2198 h 2623"/>
                <a:gd name="T70" fmla="*/ 12390 w 18508"/>
                <a:gd name="T71" fmla="*/ 2543 h 2623"/>
                <a:gd name="T72" fmla="*/ 952 w 18508"/>
                <a:gd name="T73" fmla="*/ 2613 h 2623"/>
                <a:gd name="T74" fmla="*/ 218 w 18508"/>
                <a:gd name="T75" fmla="*/ 792 h 2623"/>
                <a:gd name="T76" fmla="*/ 75 w 18508"/>
                <a:gd name="T77" fmla="*/ 30 h 2623"/>
                <a:gd name="T78" fmla="*/ 247 w 18508"/>
                <a:gd name="T79" fmla="*/ 127 h 2623"/>
                <a:gd name="T80" fmla="*/ 1760 w 18508"/>
                <a:gd name="T81" fmla="*/ 65 h 2623"/>
                <a:gd name="T82" fmla="*/ 1957 w 18508"/>
                <a:gd name="T83" fmla="*/ 105 h 2623"/>
                <a:gd name="T84" fmla="*/ 1106 w 18508"/>
                <a:gd name="T85" fmla="*/ 2545 h 2623"/>
                <a:gd name="T86" fmla="*/ 4762 w 18508"/>
                <a:gd name="T87" fmla="*/ 27 h 2623"/>
                <a:gd name="T88" fmla="*/ 5682 w 18508"/>
                <a:gd name="T89" fmla="*/ 2419 h 2623"/>
                <a:gd name="T90" fmla="*/ 5596 w 18508"/>
                <a:gd name="T91" fmla="*/ 2612 h 2623"/>
                <a:gd name="T92" fmla="*/ 5267 w 18508"/>
                <a:gd name="T93" fmla="*/ 1983 h 2623"/>
                <a:gd name="T94" fmla="*/ 3939 w 18508"/>
                <a:gd name="T95" fmla="*/ 2567 h 2623"/>
                <a:gd name="T96" fmla="*/ 3753 w 18508"/>
                <a:gd name="T97" fmla="*/ 2561 h 2623"/>
                <a:gd name="T98" fmla="*/ 3943 w 18508"/>
                <a:gd name="T99" fmla="*/ 1840 h 2623"/>
                <a:gd name="T100" fmla="*/ 4702 w 18508"/>
                <a:gd name="T101" fmla="*/ 18 h 2623"/>
                <a:gd name="T102" fmla="*/ 8579 w 18508"/>
                <a:gd name="T103" fmla="*/ 138 h 2623"/>
                <a:gd name="T104" fmla="*/ 9382 w 18508"/>
                <a:gd name="T105" fmla="*/ 2573 h 2623"/>
                <a:gd name="T106" fmla="*/ 9210 w 18508"/>
                <a:gd name="T107" fmla="*/ 2567 h 2623"/>
                <a:gd name="T108" fmla="*/ 7697 w 18508"/>
                <a:gd name="T109" fmla="*/ 2506 h 2623"/>
                <a:gd name="T110" fmla="*/ 7524 w 18508"/>
                <a:gd name="T111" fmla="*/ 2603 h 2623"/>
                <a:gd name="T112" fmla="*/ 7450 w 18508"/>
                <a:gd name="T113" fmla="*/ 2455 h 2623"/>
                <a:gd name="T114" fmla="*/ 8339 w 18508"/>
                <a:gd name="T115" fmla="*/ 51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508" h="2623">
                  <a:moveTo>
                    <a:pt x="15491" y="18"/>
                  </a:moveTo>
                  <a:lnTo>
                    <a:pt x="15504" y="18"/>
                  </a:lnTo>
                  <a:lnTo>
                    <a:pt x="15529" y="21"/>
                  </a:lnTo>
                  <a:lnTo>
                    <a:pt x="15551" y="27"/>
                  </a:lnTo>
                  <a:lnTo>
                    <a:pt x="15562" y="31"/>
                  </a:lnTo>
                  <a:lnTo>
                    <a:pt x="15572" y="37"/>
                  </a:lnTo>
                  <a:lnTo>
                    <a:pt x="15590" y="51"/>
                  </a:lnTo>
                  <a:lnTo>
                    <a:pt x="15606" y="69"/>
                  </a:lnTo>
                  <a:lnTo>
                    <a:pt x="15620" y="89"/>
                  </a:lnTo>
                  <a:lnTo>
                    <a:pt x="15633" y="112"/>
                  </a:lnTo>
                  <a:lnTo>
                    <a:pt x="15644" y="138"/>
                  </a:lnTo>
                  <a:lnTo>
                    <a:pt x="15850" y="708"/>
                  </a:lnTo>
                  <a:lnTo>
                    <a:pt x="16057" y="1278"/>
                  </a:lnTo>
                  <a:lnTo>
                    <a:pt x="16264" y="1848"/>
                  </a:lnTo>
                  <a:lnTo>
                    <a:pt x="16471" y="2419"/>
                  </a:lnTo>
                  <a:lnTo>
                    <a:pt x="16478" y="2446"/>
                  </a:lnTo>
                  <a:lnTo>
                    <a:pt x="16480" y="2461"/>
                  </a:lnTo>
                  <a:lnTo>
                    <a:pt x="16480" y="2476"/>
                  </a:lnTo>
                  <a:lnTo>
                    <a:pt x="16478" y="2504"/>
                  </a:lnTo>
                  <a:lnTo>
                    <a:pt x="16471" y="2529"/>
                  </a:lnTo>
                  <a:lnTo>
                    <a:pt x="16460" y="2552"/>
                  </a:lnTo>
                  <a:lnTo>
                    <a:pt x="16446" y="2573"/>
                  </a:lnTo>
                  <a:lnTo>
                    <a:pt x="16438" y="2582"/>
                  </a:lnTo>
                  <a:lnTo>
                    <a:pt x="16429" y="2590"/>
                  </a:lnTo>
                  <a:lnTo>
                    <a:pt x="16408" y="2603"/>
                  </a:lnTo>
                  <a:lnTo>
                    <a:pt x="16386" y="2612"/>
                  </a:lnTo>
                  <a:lnTo>
                    <a:pt x="16374" y="2614"/>
                  </a:lnTo>
                  <a:lnTo>
                    <a:pt x="16361" y="2615"/>
                  </a:lnTo>
                  <a:lnTo>
                    <a:pt x="16341" y="2613"/>
                  </a:lnTo>
                  <a:lnTo>
                    <a:pt x="16323" y="2606"/>
                  </a:lnTo>
                  <a:lnTo>
                    <a:pt x="16305" y="2596"/>
                  </a:lnTo>
                  <a:lnTo>
                    <a:pt x="16289" y="2583"/>
                  </a:lnTo>
                  <a:lnTo>
                    <a:pt x="16275" y="2567"/>
                  </a:lnTo>
                  <a:lnTo>
                    <a:pt x="16262" y="2551"/>
                  </a:lnTo>
                  <a:lnTo>
                    <a:pt x="16251" y="2531"/>
                  </a:lnTo>
                  <a:lnTo>
                    <a:pt x="16242" y="2513"/>
                  </a:lnTo>
                  <a:lnTo>
                    <a:pt x="16056" y="1983"/>
                  </a:lnTo>
                  <a:lnTo>
                    <a:pt x="15871" y="1453"/>
                  </a:lnTo>
                  <a:lnTo>
                    <a:pt x="15685" y="923"/>
                  </a:lnTo>
                  <a:lnTo>
                    <a:pt x="15500" y="394"/>
                  </a:lnTo>
                  <a:lnTo>
                    <a:pt x="15314" y="921"/>
                  </a:lnTo>
                  <a:lnTo>
                    <a:pt x="15130" y="1449"/>
                  </a:lnTo>
                  <a:lnTo>
                    <a:pt x="14945" y="1977"/>
                  </a:lnTo>
                  <a:lnTo>
                    <a:pt x="14761" y="2506"/>
                  </a:lnTo>
                  <a:lnTo>
                    <a:pt x="14752" y="2528"/>
                  </a:lnTo>
                  <a:lnTo>
                    <a:pt x="14741" y="2549"/>
                  </a:lnTo>
                  <a:lnTo>
                    <a:pt x="14735" y="2559"/>
                  </a:lnTo>
                  <a:lnTo>
                    <a:pt x="14728" y="2567"/>
                  </a:lnTo>
                  <a:lnTo>
                    <a:pt x="14713" y="2583"/>
                  </a:lnTo>
                  <a:lnTo>
                    <a:pt x="14696" y="2596"/>
                  </a:lnTo>
                  <a:lnTo>
                    <a:pt x="14678" y="2607"/>
                  </a:lnTo>
                  <a:lnTo>
                    <a:pt x="14658" y="2613"/>
                  </a:lnTo>
                  <a:lnTo>
                    <a:pt x="14636" y="2615"/>
                  </a:lnTo>
                  <a:lnTo>
                    <a:pt x="14611" y="2612"/>
                  </a:lnTo>
                  <a:lnTo>
                    <a:pt x="14588" y="2603"/>
                  </a:lnTo>
                  <a:lnTo>
                    <a:pt x="14567" y="2589"/>
                  </a:lnTo>
                  <a:lnTo>
                    <a:pt x="14558" y="2581"/>
                  </a:lnTo>
                  <a:lnTo>
                    <a:pt x="14549" y="2571"/>
                  </a:lnTo>
                  <a:lnTo>
                    <a:pt x="14541" y="2561"/>
                  </a:lnTo>
                  <a:lnTo>
                    <a:pt x="14534" y="2549"/>
                  </a:lnTo>
                  <a:lnTo>
                    <a:pt x="14523" y="2525"/>
                  </a:lnTo>
                  <a:lnTo>
                    <a:pt x="14519" y="2513"/>
                  </a:lnTo>
                  <a:lnTo>
                    <a:pt x="14516" y="2500"/>
                  </a:lnTo>
                  <a:lnTo>
                    <a:pt x="14514" y="2487"/>
                  </a:lnTo>
                  <a:lnTo>
                    <a:pt x="14514" y="2473"/>
                  </a:lnTo>
                  <a:lnTo>
                    <a:pt x="14514" y="2455"/>
                  </a:lnTo>
                  <a:lnTo>
                    <a:pt x="14516" y="2439"/>
                  </a:lnTo>
                  <a:lnTo>
                    <a:pt x="14520" y="2423"/>
                  </a:lnTo>
                  <a:lnTo>
                    <a:pt x="14526" y="2408"/>
                  </a:lnTo>
                  <a:lnTo>
                    <a:pt x="14732" y="1840"/>
                  </a:lnTo>
                  <a:lnTo>
                    <a:pt x="14938" y="1273"/>
                  </a:lnTo>
                  <a:lnTo>
                    <a:pt x="15144" y="706"/>
                  </a:lnTo>
                  <a:lnTo>
                    <a:pt x="15350" y="138"/>
                  </a:lnTo>
                  <a:lnTo>
                    <a:pt x="15360" y="112"/>
                  </a:lnTo>
                  <a:lnTo>
                    <a:pt x="15372" y="89"/>
                  </a:lnTo>
                  <a:lnTo>
                    <a:pt x="15387" y="69"/>
                  </a:lnTo>
                  <a:lnTo>
                    <a:pt x="15403" y="51"/>
                  </a:lnTo>
                  <a:lnTo>
                    <a:pt x="15422" y="37"/>
                  </a:lnTo>
                  <a:lnTo>
                    <a:pt x="15443" y="27"/>
                  </a:lnTo>
                  <a:lnTo>
                    <a:pt x="15466" y="21"/>
                  </a:lnTo>
                  <a:lnTo>
                    <a:pt x="15491" y="18"/>
                  </a:lnTo>
                  <a:close/>
                  <a:moveTo>
                    <a:pt x="18373" y="2617"/>
                  </a:moveTo>
                  <a:lnTo>
                    <a:pt x="18346" y="2614"/>
                  </a:lnTo>
                  <a:lnTo>
                    <a:pt x="18333" y="2609"/>
                  </a:lnTo>
                  <a:lnTo>
                    <a:pt x="18321" y="2605"/>
                  </a:lnTo>
                  <a:lnTo>
                    <a:pt x="18298" y="2589"/>
                  </a:lnTo>
                  <a:lnTo>
                    <a:pt x="18278" y="2570"/>
                  </a:lnTo>
                  <a:lnTo>
                    <a:pt x="18269" y="2558"/>
                  </a:lnTo>
                  <a:lnTo>
                    <a:pt x="18262" y="2546"/>
                  </a:lnTo>
                  <a:lnTo>
                    <a:pt x="18255" y="2533"/>
                  </a:lnTo>
                  <a:lnTo>
                    <a:pt x="18249" y="2518"/>
                  </a:lnTo>
                  <a:lnTo>
                    <a:pt x="18241" y="2488"/>
                  </a:lnTo>
                  <a:lnTo>
                    <a:pt x="18239" y="2456"/>
                  </a:lnTo>
                  <a:lnTo>
                    <a:pt x="18241" y="2423"/>
                  </a:lnTo>
                  <a:lnTo>
                    <a:pt x="18245" y="2408"/>
                  </a:lnTo>
                  <a:lnTo>
                    <a:pt x="18249" y="2392"/>
                  </a:lnTo>
                  <a:lnTo>
                    <a:pt x="18262" y="2366"/>
                  </a:lnTo>
                  <a:lnTo>
                    <a:pt x="18278" y="2342"/>
                  </a:lnTo>
                  <a:lnTo>
                    <a:pt x="18288" y="2331"/>
                  </a:lnTo>
                  <a:lnTo>
                    <a:pt x="18298" y="2321"/>
                  </a:lnTo>
                  <a:lnTo>
                    <a:pt x="18309" y="2314"/>
                  </a:lnTo>
                  <a:lnTo>
                    <a:pt x="18321" y="2307"/>
                  </a:lnTo>
                  <a:lnTo>
                    <a:pt x="18346" y="2297"/>
                  </a:lnTo>
                  <a:lnTo>
                    <a:pt x="18373" y="2294"/>
                  </a:lnTo>
                  <a:lnTo>
                    <a:pt x="18400" y="2297"/>
                  </a:lnTo>
                  <a:lnTo>
                    <a:pt x="18413" y="2301"/>
                  </a:lnTo>
                  <a:lnTo>
                    <a:pt x="18425" y="2307"/>
                  </a:lnTo>
                  <a:lnTo>
                    <a:pt x="18448" y="2321"/>
                  </a:lnTo>
                  <a:lnTo>
                    <a:pt x="18468" y="2342"/>
                  </a:lnTo>
                  <a:lnTo>
                    <a:pt x="18477" y="2353"/>
                  </a:lnTo>
                  <a:lnTo>
                    <a:pt x="18485" y="2366"/>
                  </a:lnTo>
                  <a:lnTo>
                    <a:pt x="18491" y="2379"/>
                  </a:lnTo>
                  <a:lnTo>
                    <a:pt x="18497" y="2392"/>
                  </a:lnTo>
                  <a:lnTo>
                    <a:pt x="18505" y="2423"/>
                  </a:lnTo>
                  <a:lnTo>
                    <a:pt x="18508" y="2456"/>
                  </a:lnTo>
                  <a:lnTo>
                    <a:pt x="18505" y="2488"/>
                  </a:lnTo>
                  <a:lnTo>
                    <a:pt x="18502" y="2504"/>
                  </a:lnTo>
                  <a:lnTo>
                    <a:pt x="18497" y="2518"/>
                  </a:lnTo>
                  <a:lnTo>
                    <a:pt x="18485" y="2546"/>
                  </a:lnTo>
                  <a:lnTo>
                    <a:pt x="18468" y="2570"/>
                  </a:lnTo>
                  <a:lnTo>
                    <a:pt x="18459" y="2581"/>
                  </a:lnTo>
                  <a:lnTo>
                    <a:pt x="18448" y="2589"/>
                  </a:lnTo>
                  <a:lnTo>
                    <a:pt x="18437" y="2597"/>
                  </a:lnTo>
                  <a:lnTo>
                    <a:pt x="18425" y="2605"/>
                  </a:lnTo>
                  <a:lnTo>
                    <a:pt x="18400" y="2614"/>
                  </a:lnTo>
                  <a:lnTo>
                    <a:pt x="18373" y="2617"/>
                  </a:lnTo>
                  <a:close/>
                  <a:moveTo>
                    <a:pt x="12033" y="2623"/>
                  </a:moveTo>
                  <a:lnTo>
                    <a:pt x="11975" y="2621"/>
                  </a:lnTo>
                  <a:lnTo>
                    <a:pt x="11918" y="2617"/>
                  </a:lnTo>
                  <a:lnTo>
                    <a:pt x="11863" y="2609"/>
                  </a:lnTo>
                  <a:lnTo>
                    <a:pt x="11808" y="2601"/>
                  </a:lnTo>
                  <a:lnTo>
                    <a:pt x="11755" y="2588"/>
                  </a:lnTo>
                  <a:lnTo>
                    <a:pt x="11703" y="2573"/>
                  </a:lnTo>
                  <a:lnTo>
                    <a:pt x="11651" y="2555"/>
                  </a:lnTo>
                  <a:lnTo>
                    <a:pt x="11601" y="2536"/>
                  </a:lnTo>
                  <a:lnTo>
                    <a:pt x="11551" y="2513"/>
                  </a:lnTo>
                  <a:lnTo>
                    <a:pt x="11502" y="2487"/>
                  </a:lnTo>
                  <a:lnTo>
                    <a:pt x="11454" y="2459"/>
                  </a:lnTo>
                  <a:lnTo>
                    <a:pt x="11407" y="2428"/>
                  </a:lnTo>
                  <a:lnTo>
                    <a:pt x="11360" y="2396"/>
                  </a:lnTo>
                  <a:lnTo>
                    <a:pt x="11314" y="2360"/>
                  </a:lnTo>
                  <a:lnTo>
                    <a:pt x="11269" y="2321"/>
                  </a:lnTo>
                  <a:lnTo>
                    <a:pt x="11224" y="2281"/>
                  </a:lnTo>
                  <a:lnTo>
                    <a:pt x="11205" y="2260"/>
                  </a:lnTo>
                  <a:lnTo>
                    <a:pt x="11197" y="2248"/>
                  </a:lnTo>
                  <a:lnTo>
                    <a:pt x="11191" y="2235"/>
                  </a:lnTo>
                  <a:lnTo>
                    <a:pt x="11185" y="2221"/>
                  </a:lnTo>
                  <a:lnTo>
                    <a:pt x="11181" y="2205"/>
                  </a:lnTo>
                  <a:lnTo>
                    <a:pt x="11179" y="2188"/>
                  </a:lnTo>
                  <a:lnTo>
                    <a:pt x="11178" y="2171"/>
                  </a:lnTo>
                  <a:lnTo>
                    <a:pt x="11180" y="2141"/>
                  </a:lnTo>
                  <a:lnTo>
                    <a:pt x="11187" y="2115"/>
                  </a:lnTo>
                  <a:lnTo>
                    <a:pt x="11198" y="2091"/>
                  </a:lnTo>
                  <a:lnTo>
                    <a:pt x="11212" y="2070"/>
                  </a:lnTo>
                  <a:lnTo>
                    <a:pt x="11229" y="2053"/>
                  </a:lnTo>
                  <a:lnTo>
                    <a:pt x="11249" y="2040"/>
                  </a:lnTo>
                  <a:lnTo>
                    <a:pt x="11270" y="2031"/>
                  </a:lnTo>
                  <a:lnTo>
                    <a:pt x="11282" y="2030"/>
                  </a:lnTo>
                  <a:lnTo>
                    <a:pt x="11294" y="2029"/>
                  </a:lnTo>
                  <a:lnTo>
                    <a:pt x="11316" y="2031"/>
                  </a:lnTo>
                  <a:lnTo>
                    <a:pt x="11326" y="2035"/>
                  </a:lnTo>
                  <a:lnTo>
                    <a:pt x="11336" y="2038"/>
                  </a:lnTo>
                  <a:lnTo>
                    <a:pt x="11345" y="2043"/>
                  </a:lnTo>
                  <a:lnTo>
                    <a:pt x="11353" y="2049"/>
                  </a:lnTo>
                  <a:lnTo>
                    <a:pt x="11367" y="2061"/>
                  </a:lnTo>
                  <a:lnTo>
                    <a:pt x="11405" y="2098"/>
                  </a:lnTo>
                  <a:lnTo>
                    <a:pt x="11443" y="2133"/>
                  </a:lnTo>
                  <a:lnTo>
                    <a:pt x="11481" y="2165"/>
                  </a:lnTo>
                  <a:lnTo>
                    <a:pt x="11519" y="2194"/>
                  </a:lnTo>
                  <a:lnTo>
                    <a:pt x="11558" y="2222"/>
                  </a:lnTo>
                  <a:lnTo>
                    <a:pt x="11597" y="2247"/>
                  </a:lnTo>
                  <a:lnTo>
                    <a:pt x="11637" y="2270"/>
                  </a:lnTo>
                  <a:lnTo>
                    <a:pt x="11678" y="2289"/>
                  </a:lnTo>
                  <a:lnTo>
                    <a:pt x="11719" y="2307"/>
                  </a:lnTo>
                  <a:lnTo>
                    <a:pt x="11762" y="2323"/>
                  </a:lnTo>
                  <a:lnTo>
                    <a:pt x="11805" y="2335"/>
                  </a:lnTo>
                  <a:lnTo>
                    <a:pt x="11850" y="2345"/>
                  </a:lnTo>
                  <a:lnTo>
                    <a:pt x="11896" y="2354"/>
                  </a:lnTo>
                  <a:lnTo>
                    <a:pt x="11943" y="2360"/>
                  </a:lnTo>
                  <a:lnTo>
                    <a:pt x="11992" y="2363"/>
                  </a:lnTo>
                  <a:lnTo>
                    <a:pt x="12042" y="2363"/>
                  </a:lnTo>
                  <a:lnTo>
                    <a:pt x="12094" y="2362"/>
                  </a:lnTo>
                  <a:lnTo>
                    <a:pt x="12145" y="2356"/>
                  </a:lnTo>
                  <a:lnTo>
                    <a:pt x="12192" y="2345"/>
                  </a:lnTo>
                  <a:lnTo>
                    <a:pt x="12237" y="2331"/>
                  </a:lnTo>
                  <a:lnTo>
                    <a:pt x="12259" y="2324"/>
                  </a:lnTo>
                  <a:lnTo>
                    <a:pt x="12280" y="2314"/>
                  </a:lnTo>
                  <a:lnTo>
                    <a:pt x="12319" y="2293"/>
                  </a:lnTo>
                  <a:lnTo>
                    <a:pt x="12355" y="2269"/>
                  </a:lnTo>
                  <a:lnTo>
                    <a:pt x="12388" y="2241"/>
                  </a:lnTo>
                  <a:lnTo>
                    <a:pt x="12417" y="2211"/>
                  </a:lnTo>
                  <a:lnTo>
                    <a:pt x="12443" y="2177"/>
                  </a:lnTo>
                  <a:lnTo>
                    <a:pt x="12455" y="2161"/>
                  </a:lnTo>
                  <a:lnTo>
                    <a:pt x="12466" y="2143"/>
                  </a:lnTo>
                  <a:lnTo>
                    <a:pt x="12484" y="2104"/>
                  </a:lnTo>
                  <a:lnTo>
                    <a:pt x="12499" y="2064"/>
                  </a:lnTo>
                  <a:lnTo>
                    <a:pt x="12510" y="2022"/>
                  </a:lnTo>
                  <a:lnTo>
                    <a:pt x="12516" y="1977"/>
                  </a:lnTo>
                  <a:lnTo>
                    <a:pt x="12518" y="1930"/>
                  </a:lnTo>
                  <a:lnTo>
                    <a:pt x="12518" y="1923"/>
                  </a:lnTo>
                  <a:lnTo>
                    <a:pt x="12517" y="1880"/>
                  </a:lnTo>
                  <a:lnTo>
                    <a:pt x="12513" y="1839"/>
                  </a:lnTo>
                  <a:lnTo>
                    <a:pt x="12505" y="1800"/>
                  </a:lnTo>
                  <a:lnTo>
                    <a:pt x="12495" y="1764"/>
                  </a:lnTo>
                  <a:lnTo>
                    <a:pt x="12488" y="1746"/>
                  </a:lnTo>
                  <a:lnTo>
                    <a:pt x="12480" y="1729"/>
                  </a:lnTo>
                  <a:lnTo>
                    <a:pt x="12461" y="1695"/>
                  </a:lnTo>
                  <a:lnTo>
                    <a:pt x="12450" y="1680"/>
                  </a:lnTo>
                  <a:lnTo>
                    <a:pt x="12437" y="1664"/>
                  </a:lnTo>
                  <a:lnTo>
                    <a:pt x="12409" y="1634"/>
                  </a:lnTo>
                  <a:lnTo>
                    <a:pt x="12375" y="1606"/>
                  </a:lnTo>
                  <a:lnTo>
                    <a:pt x="12336" y="1579"/>
                  </a:lnTo>
                  <a:lnTo>
                    <a:pt x="12290" y="1554"/>
                  </a:lnTo>
                  <a:lnTo>
                    <a:pt x="12239" y="1528"/>
                  </a:lnTo>
                  <a:lnTo>
                    <a:pt x="12180" y="1504"/>
                  </a:lnTo>
                  <a:lnTo>
                    <a:pt x="12115" y="1482"/>
                  </a:lnTo>
                  <a:lnTo>
                    <a:pt x="12043" y="1460"/>
                  </a:lnTo>
                  <a:lnTo>
                    <a:pt x="11962" y="1439"/>
                  </a:lnTo>
                  <a:lnTo>
                    <a:pt x="11917" y="1427"/>
                  </a:lnTo>
                  <a:lnTo>
                    <a:pt x="11873" y="1413"/>
                  </a:lnTo>
                  <a:lnTo>
                    <a:pt x="11790" y="1387"/>
                  </a:lnTo>
                  <a:lnTo>
                    <a:pt x="11751" y="1374"/>
                  </a:lnTo>
                  <a:lnTo>
                    <a:pt x="11714" y="1359"/>
                  </a:lnTo>
                  <a:lnTo>
                    <a:pt x="11643" y="1328"/>
                  </a:lnTo>
                  <a:lnTo>
                    <a:pt x="11578" y="1296"/>
                  </a:lnTo>
                  <a:lnTo>
                    <a:pt x="11548" y="1278"/>
                  </a:lnTo>
                  <a:lnTo>
                    <a:pt x="11519" y="1260"/>
                  </a:lnTo>
                  <a:lnTo>
                    <a:pt x="11492" y="1241"/>
                  </a:lnTo>
                  <a:lnTo>
                    <a:pt x="11466" y="1221"/>
                  </a:lnTo>
                  <a:lnTo>
                    <a:pt x="11442" y="1201"/>
                  </a:lnTo>
                  <a:lnTo>
                    <a:pt x="11419" y="1179"/>
                  </a:lnTo>
                  <a:lnTo>
                    <a:pt x="11398" y="1158"/>
                  </a:lnTo>
                  <a:lnTo>
                    <a:pt x="11378" y="1135"/>
                  </a:lnTo>
                  <a:lnTo>
                    <a:pt x="11360" y="1111"/>
                  </a:lnTo>
                  <a:lnTo>
                    <a:pt x="11342" y="1086"/>
                  </a:lnTo>
                  <a:lnTo>
                    <a:pt x="11327" y="1061"/>
                  </a:lnTo>
                  <a:lnTo>
                    <a:pt x="11312" y="1033"/>
                  </a:lnTo>
                  <a:lnTo>
                    <a:pt x="11300" y="1005"/>
                  </a:lnTo>
                  <a:lnTo>
                    <a:pt x="11288" y="977"/>
                  </a:lnTo>
                  <a:lnTo>
                    <a:pt x="11269" y="915"/>
                  </a:lnTo>
                  <a:lnTo>
                    <a:pt x="11262" y="883"/>
                  </a:lnTo>
                  <a:lnTo>
                    <a:pt x="11256" y="850"/>
                  </a:lnTo>
                  <a:lnTo>
                    <a:pt x="11251" y="815"/>
                  </a:lnTo>
                  <a:lnTo>
                    <a:pt x="11248" y="779"/>
                  </a:lnTo>
                  <a:lnTo>
                    <a:pt x="11246" y="742"/>
                  </a:lnTo>
                  <a:lnTo>
                    <a:pt x="11245" y="702"/>
                  </a:lnTo>
                  <a:lnTo>
                    <a:pt x="11245" y="695"/>
                  </a:lnTo>
                  <a:lnTo>
                    <a:pt x="11249" y="622"/>
                  </a:lnTo>
                  <a:lnTo>
                    <a:pt x="11253" y="586"/>
                  </a:lnTo>
                  <a:lnTo>
                    <a:pt x="11259" y="551"/>
                  </a:lnTo>
                  <a:lnTo>
                    <a:pt x="11266" y="516"/>
                  </a:lnTo>
                  <a:lnTo>
                    <a:pt x="11275" y="482"/>
                  </a:lnTo>
                  <a:lnTo>
                    <a:pt x="11286" y="449"/>
                  </a:lnTo>
                  <a:lnTo>
                    <a:pt x="11298" y="418"/>
                  </a:lnTo>
                  <a:lnTo>
                    <a:pt x="11326" y="356"/>
                  </a:lnTo>
                  <a:lnTo>
                    <a:pt x="11360" y="299"/>
                  </a:lnTo>
                  <a:lnTo>
                    <a:pt x="11379" y="273"/>
                  </a:lnTo>
                  <a:lnTo>
                    <a:pt x="11399" y="246"/>
                  </a:lnTo>
                  <a:lnTo>
                    <a:pt x="11444" y="197"/>
                  </a:lnTo>
                  <a:lnTo>
                    <a:pt x="11493" y="154"/>
                  </a:lnTo>
                  <a:lnTo>
                    <a:pt x="11519" y="133"/>
                  </a:lnTo>
                  <a:lnTo>
                    <a:pt x="11546" y="114"/>
                  </a:lnTo>
                  <a:lnTo>
                    <a:pt x="11575" y="96"/>
                  </a:lnTo>
                  <a:lnTo>
                    <a:pt x="11604" y="81"/>
                  </a:lnTo>
                  <a:lnTo>
                    <a:pt x="11635" y="65"/>
                  </a:lnTo>
                  <a:lnTo>
                    <a:pt x="11666" y="52"/>
                  </a:lnTo>
                  <a:lnTo>
                    <a:pt x="11731" y="30"/>
                  </a:lnTo>
                  <a:lnTo>
                    <a:pt x="11800" y="13"/>
                  </a:lnTo>
                  <a:lnTo>
                    <a:pt x="11836" y="7"/>
                  </a:lnTo>
                  <a:lnTo>
                    <a:pt x="11872" y="4"/>
                  </a:lnTo>
                  <a:lnTo>
                    <a:pt x="11909" y="0"/>
                  </a:lnTo>
                  <a:lnTo>
                    <a:pt x="11947" y="0"/>
                  </a:lnTo>
                  <a:lnTo>
                    <a:pt x="11999" y="0"/>
                  </a:lnTo>
                  <a:lnTo>
                    <a:pt x="12049" y="4"/>
                  </a:lnTo>
                  <a:lnTo>
                    <a:pt x="12098" y="9"/>
                  </a:lnTo>
                  <a:lnTo>
                    <a:pt x="12145" y="16"/>
                  </a:lnTo>
                  <a:lnTo>
                    <a:pt x="12190" y="24"/>
                  </a:lnTo>
                  <a:lnTo>
                    <a:pt x="12235" y="35"/>
                  </a:lnTo>
                  <a:lnTo>
                    <a:pt x="12278" y="48"/>
                  </a:lnTo>
                  <a:lnTo>
                    <a:pt x="12320" y="63"/>
                  </a:lnTo>
                  <a:lnTo>
                    <a:pt x="12401" y="97"/>
                  </a:lnTo>
                  <a:lnTo>
                    <a:pt x="12479" y="141"/>
                  </a:lnTo>
                  <a:lnTo>
                    <a:pt x="12517" y="166"/>
                  </a:lnTo>
                  <a:lnTo>
                    <a:pt x="12554" y="192"/>
                  </a:lnTo>
                  <a:lnTo>
                    <a:pt x="12591" y="221"/>
                  </a:lnTo>
                  <a:lnTo>
                    <a:pt x="12628" y="251"/>
                  </a:lnTo>
                  <a:lnTo>
                    <a:pt x="12646" y="270"/>
                  </a:lnTo>
                  <a:lnTo>
                    <a:pt x="12663" y="297"/>
                  </a:lnTo>
                  <a:lnTo>
                    <a:pt x="12670" y="312"/>
                  </a:lnTo>
                  <a:lnTo>
                    <a:pt x="12675" y="329"/>
                  </a:lnTo>
                  <a:lnTo>
                    <a:pt x="12679" y="347"/>
                  </a:lnTo>
                  <a:lnTo>
                    <a:pt x="12680" y="367"/>
                  </a:lnTo>
                  <a:lnTo>
                    <a:pt x="12678" y="395"/>
                  </a:lnTo>
                  <a:lnTo>
                    <a:pt x="12671" y="421"/>
                  </a:lnTo>
                  <a:lnTo>
                    <a:pt x="12660" y="445"/>
                  </a:lnTo>
                  <a:lnTo>
                    <a:pt x="12646" y="466"/>
                  </a:lnTo>
                  <a:lnTo>
                    <a:pt x="12629" y="482"/>
                  </a:lnTo>
                  <a:lnTo>
                    <a:pt x="12609" y="494"/>
                  </a:lnTo>
                  <a:lnTo>
                    <a:pt x="12587" y="503"/>
                  </a:lnTo>
                  <a:lnTo>
                    <a:pt x="12576" y="505"/>
                  </a:lnTo>
                  <a:lnTo>
                    <a:pt x="12564" y="505"/>
                  </a:lnTo>
                  <a:lnTo>
                    <a:pt x="12545" y="504"/>
                  </a:lnTo>
                  <a:lnTo>
                    <a:pt x="12527" y="500"/>
                  </a:lnTo>
                  <a:lnTo>
                    <a:pt x="12510" y="492"/>
                  </a:lnTo>
                  <a:lnTo>
                    <a:pt x="12494" y="480"/>
                  </a:lnTo>
                  <a:lnTo>
                    <a:pt x="12426" y="426"/>
                  </a:lnTo>
                  <a:lnTo>
                    <a:pt x="12359" y="379"/>
                  </a:lnTo>
                  <a:lnTo>
                    <a:pt x="12326" y="359"/>
                  </a:lnTo>
                  <a:lnTo>
                    <a:pt x="12292" y="341"/>
                  </a:lnTo>
                  <a:lnTo>
                    <a:pt x="12258" y="325"/>
                  </a:lnTo>
                  <a:lnTo>
                    <a:pt x="12224" y="311"/>
                  </a:lnTo>
                  <a:lnTo>
                    <a:pt x="12190" y="298"/>
                  </a:lnTo>
                  <a:lnTo>
                    <a:pt x="12156" y="287"/>
                  </a:lnTo>
                  <a:lnTo>
                    <a:pt x="12086" y="270"/>
                  </a:lnTo>
                  <a:lnTo>
                    <a:pt x="12050" y="265"/>
                  </a:lnTo>
                  <a:lnTo>
                    <a:pt x="12014" y="261"/>
                  </a:lnTo>
                  <a:lnTo>
                    <a:pt x="11941" y="258"/>
                  </a:lnTo>
                  <a:lnTo>
                    <a:pt x="11890" y="261"/>
                  </a:lnTo>
                  <a:lnTo>
                    <a:pt x="11842" y="267"/>
                  </a:lnTo>
                  <a:lnTo>
                    <a:pt x="11796" y="276"/>
                  </a:lnTo>
                  <a:lnTo>
                    <a:pt x="11753" y="291"/>
                  </a:lnTo>
                  <a:lnTo>
                    <a:pt x="11712" y="307"/>
                  </a:lnTo>
                  <a:lnTo>
                    <a:pt x="11675" y="328"/>
                  </a:lnTo>
                  <a:lnTo>
                    <a:pt x="11640" y="352"/>
                  </a:lnTo>
                  <a:lnTo>
                    <a:pt x="11609" y="378"/>
                  </a:lnTo>
                  <a:lnTo>
                    <a:pt x="11581" y="407"/>
                  </a:lnTo>
                  <a:lnTo>
                    <a:pt x="11557" y="438"/>
                  </a:lnTo>
                  <a:lnTo>
                    <a:pt x="11535" y="473"/>
                  </a:lnTo>
                  <a:lnTo>
                    <a:pt x="11518" y="509"/>
                  </a:lnTo>
                  <a:lnTo>
                    <a:pt x="11504" y="546"/>
                  </a:lnTo>
                  <a:lnTo>
                    <a:pt x="11494" y="586"/>
                  </a:lnTo>
                  <a:lnTo>
                    <a:pt x="11488" y="628"/>
                  </a:lnTo>
                  <a:lnTo>
                    <a:pt x="11486" y="670"/>
                  </a:lnTo>
                  <a:lnTo>
                    <a:pt x="11486" y="677"/>
                  </a:lnTo>
                  <a:lnTo>
                    <a:pt x="11487" y="721"/>
                  </a:lnTo>
                  <a:lnTo>
                    <a:pt x="11491" y="762"/>
                  </a:lnTo>
                  <a:lnTo>
                    <a:pt x="11495" y="782"/>
                  </a:lnTo>
                  <a:lnTo>
                    <a:pt x="11499" y="802"/>
                  </a:lnTo>
                  <a:lnTo>
                    <a:pt x="11510" y="839"/>
                  </a:lnTo>
                  <a:lnTo>
                    <a:pt x="11526" y="875"/>
                  </a:lnTo>
                  <a:lnTo>
                    <a:pt x="11535" y="892"/>
                  </a:lnTo>
                  <a:lnTo>
                    <a:pt x="11545" y="908"/>
                  </a:lnTo>
                  <a:lnTo>
                    <a:pt x="11570" y="939"/>
                  </a:lnTo>
                  <a:lnTo>
                    <a:pt x="11584" y="955"/>
                  </a:lnTo>
                  <a:lnTo>
                    <a:pt x="11600" y="969"/>
                  </a:lnTo>
                  <a:lnTo>
                    <a:pt x="11635" y="998"/>
                  </a:lnTo>
                  <a:lnTo>
                    <a:pt x="11676" y="1026"/>
                  </a:lnTo>
                  <a:lnTo>
                    <a:pt x="11723" y="1052"/>
                  </a:lnTo>
                  <a:lnTo>
                    <a:pt x="11777" y="1079"/>
                  </a:lnTo>
                  <a:lnTo>
                    <a:pt x="11807" y="1091"/>
                  </a:lnTo>
                  <a:lnTo>
                    <a:pt x="11838" y="1103"/>
                  </a:lnTo>
                  <a:lnTo>
                    <a:pt x="11906" y="1127"/>
                  </a:lnTo>
                  <a:lnTo>
                    <a:pt x="11982" y="1149"/>
                  </a:lnTo>
                  <a:lnTo>
                    <a:pt x="12066" y="1172"/>
                  </a:lnTo>
                  <a:lnTo>
                    <a:pt x="12153" y="1196"/>
                  </a:lnTo>
                  <a:lnTo>
                    <a:pt x="12233" y="1223"/>
                  </a:lnTo>
                  <a:lnTo>
                    <a:pt x="12307" y="1251"/>
                  </a:lnTo>
                  <a:lnTo>
                    <a:pt x="12376" y="1283"/>
                  </a:lnTo>
                  <a:lnTo>
                    <a:pt x="12439" y="1316"/>
                  </a:lnTo>
                  <a:lnTo>
                    <a:pt x="12496" y="1352"/>
                  </a:lnTo>
                  <a:lnTo>
                    <a:pt x="12522" y="1371"/>
                  </a:lnTo>
                  <a:lnTo>
                    <a:pt x="12547" y="1392"/>
                  </a:lnTo>
                  <a:lnTo>
                    <a:pt x="12593" y="1434"/>
                  </a:lnTo>
                  <a:lnTo>
                    <a:pt x="12614" y="1455"/>
                  </a:lnTo>
                  <a:lnTo>
                    <a:pt x="12633" y="1478"/>
                  </a:lnTo>
                  <a:lnTo>
                    <a:pt x="12668" y="1527"/>
                  </a:lnTo>
                  <a:lnTo>
                    <a:pt x="12683" y="1552"/>
                  </a:lnTo>
                  <a:lnTo>
                    <a:pt x="12697" y="1579"/>
                  </a:lnTo>
                  <a:lnTo>
                    <a:pt x="12709" y="1606"/>
                  </a:lnTo>
                  <a:lnTo>
                    <a:pt x="12721" y="1634"/>
                  </a:lnTo>
                  <a:lnTo>
                    <a:pt x="12730" y="1663"/>
                  </a:lnTo>
                  <a:lnTo>
                    <a:pt x="12739" y="1693"/>
                  </a:lnTo>
                  <a:lnTo>
                    <a:pt x="12746" y="1724"/>
                  </a:lnTo>
                  <a:lnTo>
                    <a:pt x="12752" y="1756"/>
                  </a:lnTo>
                  <a:lnTo>
                    <a:pt x="12760" y="1822"/>
                  </a:lnTo>
                  <a:lnTo>
                    <a:pt x="12762" y="1858"/>
                  </a:lnTo>
                  <a:lnTo>
                    <a:pt x="12762" y="1894"/>
                  </a:lnTo>
                  <a:lnTo>
                    <a:pt x="12762" y="1902"/>
                  </a:lnTo>
                  <a:lnTo>
                    <a:pt x="12761" y="1942"/>
                  </a:lnTo>
                  <a:lnTo>
                    <a:pt x="12759" y="1982"/>
                  </a:lnTo>
                  <a:lnTo>
                    <a:pt x="12754" y="2020"/>
                  </a:lnTo>
                  <a:lnTo>
                    <a:pt x="12748" y="2058"/>
                  </a:lnTo>
                  <a:lnTo>
                    <a:pt x="12741" y="2095"/>
                  </a:lnTo>
                  <a:lnTo>
                    <a:pt x="12731" y="2131"/>
                  </a:lnTo>
                  <a:lnTo>
                    <a:pt x="12708" y="2198"/>
                  </a:lnTo>
                  <a:lnTo>
                    <a:pt x="12679" y="2263"/>
                  </a:lnTo>
                  <a:lnTo>
                    <a:pt x="12643" y="2321"/>
                  </a:lnTo>
                  <a:lnTo>
                    <a:pt x="12624" y="2349"/>
                  </a:lnTo>
                  <a:lnTo>
                    <a:pt x="12603" y="2377"/>
                  </a:lnTo>
                  <a:lnTo>
                    <a:pt x="12580" y="2402"/>
                  </a:lnTo>
                  <a:lnTo>
                    <a:pt x="12557" y="2426"/>
                  </a:lnTo>
                  <a:lnTo>
                    <a:pt x="12532" y="2449"/>
                  </a:lnTo>
                  <a:lnTo>
                    <a:pt x="12506" y="2470"/>
                  </a:lnTo>
                  <a:lnTo>
                    <a:pt x="12478" y="2491"/>
                  </a:lnTo>
                  <a:lnTo>
                    <a:pt x="12450" y="2510"/>
                  </a:lnTo>
                  <a:lnTo>
                    <a:pt x="12390" y="2543"/>
                  </a:lnTo>
                  <a:lnTo>
                    <a:pt x="12358" y="2558"/>
                  </a:lnTo>
                  <a:lnTo>
                    <a:pt x="12326" y="2571"/>
                  </a:lnTo>
                  <a:lnTo>
                    <a:pt x="12292" y="2583"/>
                  </a:lnTo>
                  <a:lnTo>
                    <a:pt x="12258" y="2593"/>
                  </a:lnTo>
                  <a:lnTo>
                    <a:pt x="12222" y="2602"/>
                  </a:lnTo>
                  <a:lnTo>
                    <a:pt x="12186" y="2609"/>
                  </a:lnTo>
                  <a:lnTo>
                    <a:pt x="12149" y="2615"/>
                  </a:lnTo>
                  <a:lnTo>
                    <a:pt x="12111" y="2619"/>
                  </a:lnTo>
                  <a:lnTo>
                    <a:pt x="12033" y="2623"/>
                  </a:lnTo>
                  <a:close/>
                  <a:moveTo>
                    <a:pt x="977" y="2615"/>
                  </a:moveTo>
                  <a:lnTo>
                    <a:pt x="952" y="2613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89"/>
                  </a:lnTo>
                  <a:lnTo>
                    <a:pt x="889" y="2582"/>
                  </a:lnTo>
                  <a:lnTo>
                    <a:pt x="873" y="2565"/>
                  </a:lnTo>
                  <a:lnTo>
                    <a:pt x="859" y="2545"/>
                  </a:lnTo>
                  <a:lnTo>
                    <a:pt x="847" y="2521"/>
                  </a:lnTo>
                  <a:lnTo>
                    <a:pt x="836" y="2494"/>
                  </a:lnTo>
                  <a:lnTo>
                    <a:pt x="630" y="1927"/>
                  </a:lnTo>
                  <a:lnTo>
                    <a:pt x="424" y="1359"/>
                  </a:lnTo>
                  <a:lnTo>
                    <a:pt x="218" y="792"/>
                  </a:lnTo>
                  <a:lnTo>
                    <a:pt x="12" y="226"/>
                  </a:lnTo>
                  <a:lnTo>
                    <a:pt x="6" y="210"/>
                  </a:lnTo>
                  <a:lnTo>
                    <a:pt x="3" y="195"/>
                  </a:lnTo>
                  <a:lnTo>
                    <a:pt x="1" y="178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7"/>
                  </a:lnTo>
                  <a:lnTo>
                    <a:pt x="21" y="83"/>
                  </a:lnTo>
                  <a:lnTo>
                    <a:pt x="36" y="61"/>
                  </a:lnTo>
                  <a:lnTo>
                    <a:pt x="54" y="43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1"/>
                  </a:lnTo>
                  <a:lnTo>
                    <a:pt x="164" y="27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5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3"/>
                  </a:lnTo>
                  <a:lnTo>
                    <a:pt x="801" y="1711"/>
                  </a:lnTo>
                  <a:lnTo>
                    <a:pt x="986" y="2240"/>
                  </a:lnTo>
                  <a:lnTo>
                    <a:pt x="1171" y="1710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1"/>
                  </a:lnTo>
                  <a:lnTo>
                    <a:pt x="1748" y="83"/>
                  </a:lnTo>
                  <a:lnTo>
                    <a:pt x="1760" y="65"/>
                  </a:lnTo>
                  <a:lnTo>
                    <a:pt x="1775" y="49"/>
                  </a:lnTo>
                  <a:lnTo>
                    <a:pt x="1791" y="37"/>
                  </a:lnTo>
                  <a:lnTo>
                    <a:pt x="1808" y="27"/>
                  </a:lnTo>
                  <a:lnTo>
                    <a:pt x="1827" y="21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29"/>
                  </a:lnTo>
                  <a:lnTo>
                    <a:pt x="1914" y="42"/>
                  </a:lnTo>
                  <a:lnTo>
                    <a:pt x="1932" y="60"/>
                  </a:lnTo>
                  <a:lnTo>
                    <a:pt x="1946" y="81"/>
                  </a:lnTo>
                  <a:lnTo>
                    <a:pt x="1957" y="105"/>
                  </a:lnTo>
                  <a:lnTo>
                    <a:pt x="1963" y="130"/>
                  </a:lnTo>
                  <a:lnTo>
                    <a:pt x="1965" y="143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5"/>
                  </a:lnTo>
                  <a:lnTo>
                    <a:pt x="1750" y="785"/>
                  </a:lnTo>
                  <a:lnTo>
                    <a:pt x="1543" y="1355"/>
                  </a:lnTo>
                  <a:lnTo>
                    <a:pt x="1336" y="1924"/>
                  </a:lnTo>
                  <a:lnTo>
                    <a:pt x="1130" y="2494"/>
                  </a:lnTo>
                  <a:lnTo>
                    <a:pt x="1118" y="2521"/>
                  </a:lnTo>
                  <a:lnTo>
                    <a:pt x="1106" y="2545"/>
                  </a:lnTo>
                  <a:lnTo>
                    <a:pt x="1091" y="2565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3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1"/>
                  </a:lnTo>
                  <a:lnTo>
                    <a:pt x="4762" y="27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1"/>
                  </a:lnTo>
                  <a:lnTo>
                    <a:pt x="4817" y="69"/>
                  </a:lnTo>
                  <a:lnTo>
                    <a:pt x="4831" y="89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8"/>
                  </a:lnTo>
                  <a:lnTo>
                    <a:pt x="5268" y="1278"/>
                  </a:lnTo>
                  <a:lnTo>
                    <a:pt x="5475" y="1848"/>
                  </a:lnTo>
                  <a:lnTo>
                    <a:pt x="5682" y="2419"/>
                  </a:lnTo>
                  <a:lnTo>
                    <a:pt x="5689" y="2446"/>
                  </a:lnTo>
                  <a:lnTo>
                    <a:pt x="5690" y="2461"/>
                  </a:lnTo>
                  <a:lnTo>
                    <a:pt x="5691" y="2476"/>
                  </a:lnTo>
                  <a:lnTo>
                    <a:pt x="5689" y="2504"/>
                  </a:lnTo>
                  <a:lnTo>
                    <a:pt x="5682" y="2529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2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3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3"/>
                  </a:lnTo>
                  <a:lnTo>
                    <a:pt x="5485" y="2567"/>
                  </a:lnTo>
                  <a:lnTo>
                    <a:pt x="5473" y="2551"/>
                  </a:lnTo>
                  <a:lnTo>
                    <a:pt x="5462" y="2531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3"/>
                  </a:lnTo>
                  <a:lnTo>
                    <a:pt x="4896" y="923"/>
                  </a:lnTo>
                  <a:lnTo>
                    <a:pt x="4711" y="394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9"/>
                  </a:lnTo>
                  <a:lnTo>
                    <a:pt x="3939" y="2567"/>
                  </a:lnTo>
                  <a:lnTo>
                    <a:pt x="3925" y="2583"/>
                  </a:lnTo>
                  <a:lnTo>
                    <a:pt x="3908" y="2596"/>
                  </a:lnTo>
                  <a:lnTo>
                    <a:pt x="3890" y="2607"/>
                  </a:lnTo>
                  <a:lnTo>
                    <a:pt x="3869" y="2613"/>
                  </a:lnTo>
                  <a:lnTo>
                    <a:pt x="3847" y="2615"/>
                  </a:lnTo>
                  <a:lnTo>
                    <a:pt x="3823" y="2612"/>
                  </a:lnTo>
                  <a:lnTo>
                    <a:pt x="3800" y="2603"/>
                  </a:lnTo>
                  <a:lnTo>
                    <a:pt x="3779" y="2589"/>
                  </a:lnTo>
                  <a:lnTo>
                    <a:pt x="3770" y="2581"/>
                  </a:lnTo>
                  <a:lnTo>
                    <a:pt x="3761" y="2571"/>
                  </a:lnTo>
                  <a:lnTo>
                    <a:pt x="3753" y="2561"/>
                  </a:lnTo>
                  <a:lnTo>
                    <a:pt x="3746" y="2549"/>
                  </a:lnTo>
                  <a:lnTo>
                    <a:pt x="3735" y="2525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7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9"/>
                  </a:lnTo>
                  <a:lnTo>
                    <a:pt x="3732" y="2423"/>
                  </a:lnTo>
                  <a:lnTo>
                    <a:pt x="3737" y="2408"/>
                  </a:lnTo>
                  <a:lnTo>
                    <a:pt x="3943" y="1840"/>
                  </a:lnTo>
                  <a:lnTo>
                    <a:pt x="4149" y="1273"/>
                  </a:lnTo>
                  <a:lnTo>
                    <a:pt x="4355" y="706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9"/>
                  </a:lnTo>
                  <a:lnTo>
                    <a:pt x="4598" y="69"/>
                  </a:lnTo>
                  <a:lnTo>
                    <a:pt x="4615" y="51"/>
                  </a:lnTo>
                  <a:lnTo>
                    <a:pt x="4633" y="37"/>
                  </a:lnTo>
                  <a:lnTo>
                    <a:pt x="4654" y="27"/>
                  </a:lnTo>
                  <a:lnTo>
                    <a:pt x="4677" y="21"/>
                  </a:lnTo>
                  <a:lnTo>
                    <a:pt x="4702" y="18"/>
                  </a:lnTo>
                  <a:close/>
                  <a:moveTo>
                    <a:pt x="8426" y="18"/>
                  </a:moveTo>
                  <a:lnTo>
                    <a:pt x="8438" y="18"/>
                  </a:lnTo>
                  <a:lnTo>
                    <a:pt x="8463" y="21"/>
                  </a:lnTo>
                  <a:lnTo>
                    <a:pt x="8486" y="27"/>
                  </a:lnTo>
                  <a:lnTo>
                    <a:pt x="8496" y="31"/>
                  </a:lnTo>
                  <a:lnTo>
                    <a:pt x="8506" y="37"/>
                  </a:lnTo>
                  <a:lnTo>
                    <a:pt x="8525" y="51"/>
                  </a:lnTo>
                  <a:lnTo>
                    <a:pt x="8541" y="69"/>
                  </a:lnTo>
                  <a:lnTo>
                    <a:pt x="8555" y="89"/>
                  </a:lnTo>
                  <a:lnTo>
                    <a:pt x="8568" y="112"/>
                  </a:lnTo>
                  <a:lnTo>
                    <a:pt x="8579" y="138"/>
                  </a:lnTo>
                  <a:lnTo>
                    <a:pt x="8785" y="708"/>
                  </a:lnTo>
                  <a:lnTo>
                    <a:pt x="8992" y="1278"/>
                  </a:lnTo>
                  <a:lnTo>
                    <a:pt x="9199" y="1848"/>
                  </a:lnTo>
                  <a:lnTo>
                    <a:pt x="9407" y="2419"/>
                  </a:lnTo>
                  <a:lnTo>
                    <a:pt x="9414" y="2446"/>
                  </a:lnTo>
                  <a:lnTo>
                    <a:pt x="9416" y="2461"/>
                  </a:lnTo>
                  <a:lnTo>
                    <a:pt x="9416" y="2476"/>
                  </a:lnTo>
                  <a:lnTo>
                    <a:pt x="9414" y="2504"/>
                  </a:lnTo>
                  <a:lnTo>
                    <a:pt x="9407" y="2529"/>
                  </a:lnTo>
                  <a:lnTo>
                    <a:pt x="9396" y="2552"/>
                  </a:lnTo>
                  <a:lnTo>
                    <a:pt x="9382" y="2573"/>
                  </a:lnTo>
                  <a:lnTo>
                    <a:pt x="9373" y="2582"/>
                  </a:lnTo>
                  <a:lnTo>
                    <a:pt x="9364" y="2590"/>
                  </a:lnTo>
                  <a:lnTo>
                    <a:pt x="9344" y="2603"/>
                  </a:lnTo>
                  <a:lnTo>
                    <a:pt x="9322" y="2612"/>
                  </a:lnTo>
                  <a:lnTo>
                    <a:pt x="9310" y="2614"/>
                  </a:lnTo>
                  <a:lnTo>
                    <a:pt x="9297" y="2615"/>
                  </a:lnTo>
                  <a:lnTo>
                    <a:pt x="9277" y="2613"/>
                  </a:lnTo>
                  <a:lnTo>
                    <a:pt x="9258" y="2606"/>
                  </a:lnTo>
                  <a:lnTo>
                    <a:pt x="9240" y="2596"/>
                  </a:lnTo>
                  <a:lnTo>
                    <a:pt x="9224" y="2583"/>
                  </a:lnTo>
                  <a:lnTo>
                    <a:pt x="9210" y="2567"/>
                  </a:lnTo>
                  <a:lnTo>
                    <a:pt x="9197" y="2551"/>
                  </a:lnTo>
                  <a:lnTo>
                    <a:pt x="9186" y="2531"/>
                  </a:lnTo>
                  <a:lnTo>
                    <a:pt x="9177" y="2513"/>
                  </a:lnTo>
                  <a:lnTo>
                    <a:pt x="8991" y="1983"/>
                  </a:lnTo>
                  <a:lnTo>
                    <a:pt x="8806" y="1453"/>
                  </a:lnTo>
                  <a:lnTo>
                    <a:pt x="8620" y="923"/>
                  </a:lnTo>
                  <a:lnTo>
                    <a:pt x="8435" y="394"/>
                  </a:lnTo>
                  <a:lnTo>
                    <a:pt x="8250" y="921"/>
                  </a:lnTo>
                  <a:lnTo>
                    <a:pt x="8066" y="1449"/>
                  </a:lnTo>
                  <a:lnTo>
                    <a:pt x="7881" y="1977"/>
                  </a:lnTo>
                  <a:lnTo>
                    <a:pt x="7697" y="2506"/>
                  </a:lnTo>
                  <a:lnTo>
                    <a:pt x="7688" y="2528"/>
                  </a:lnTo>
                  <a:lnTo>
                    <a:pt x="7677" y="2549"/>
                  </a:lnTo>
                  <a:lnTo>
                    <a:pt x="7670" y="2559"/>
                  </a:lnTo>
                  <a:lnTo>
                    <a:pt x="7664" y="2567"/>
                  </a:lnTo>
                  <a:lnTo>
                    <a:pt x="7649" y="2583"/>
                  </a:lnTo>
                  <a:lnTo>
                    <a:pt x="7632" y="2596"/>
                  </a:lnTo>
                  <a:lnTo>
                    <a:pt x="7614" y="2607"/>
                  </a:lnTo>
                  <a:lnTo>
                    <a:pt x="7593" y="2613"/>
                  </a:lnTo>
                  <a:lnTo>
                    <a:pt x="7571" y="2615"/>
                  </a:lnTo>
                  <a:lnTo>
                    <a:pt x="7547" y="2612"/>
                  </a:lnTo>
                  <a:lnTo>
                    <a:pt x="7524" y="2603"/>
                  </a:lnTo>
                  <a:lnTo>
                    <a:pt x="7503" y="2589"/>
                  </a:lnTo>
                  <a:lnTo>
                    <a:pt x="7494" y="2581"/>
                  </a:lnTo>
                  <a:lnTo>
                    <a:pt x="7485" y="2571"/>
                  </a:lnTo>
                  <a:lnTo>
                    <a:pt x="7477" y="2561"/>
                  </a:lnTo>
                  <a:lnTo>
                    <a:pt x="7470" y="2549"/>
                  </a:lnTo>
                  <a:lnTo>
                    <a:pt x="7459" y="2525"/>
                  </a:lnTo>
                  <a:lnTo>
                    <a:pt x="7455" y="2513"/>
                  </a:lnTo>
                  <a:lnTo>
                    <a:pt x="7452" y="2500"/>
                  </a:lnTo>
                  <a:lnTo>
                    <a:pt x="7450" y="2487"/>
                  </a:lnTo>
                  <a:lnTo>
                    <a:pt x="7449" y="2473"/>
                  </a:lnTo>
                  <a:lnTo>
                    <a:pt x="7450" y="2455"/>
                  </a:lnTo>
                  <a:lnTo>
                    <a:pt x="7452" y="2439"/>
                  </a:lnTo>
                  <a:lnTo>
                    <a:pt x="7456" y="2423"/>
                  </a:lnTo>
                  <a:lnTo>
                    <a:pt x="7461" y="2408"/>
                  </a:lnTo>
                  <a:lnTo>
                    <a:pt x="7667" y="1840"/>
                  </a:lnTo>
                  <a:lnTo>
                    <a:pt x="7873" y="1273"/>
                  </a:lnTo>
                  <a:lnTo>
                    <a:pt x="8079" y="706"/>
                  </a:lnTo>
                  <a:lnTo>
                    <a:pt x="8286" y="138"/>
                  </a:lnTo>
                  <a:lnTo>
                    <a:pt x="8296" y="112"/>
                  </a:lnTo>
                  <a:lnTo>
                    <a:pt x="8308" y="89"/>
                  </a:lnTo>
                  <a:lnTo>
                    <a:pt x="8322" y="69"/>
                  </a:lnTo>
                  <a:lnTo>
                    <a:pt x="8339" y="51"/>
                  </a:lnTo>
                  <a:lnTo>
                    <a:pt x="8357" y="37"/>
                  </a:lnTo>
                  <a:lnTo>
                    <a:pt x="8378" y="27"/>
                  </a:lnTo>
                  <a:lnTo>
                    <a:pt x="8401" y="21"/>
                  </a:lnTo>
                  <a:lnTo>
                    <a:pt x="8426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982663" y="1384301"/>
              <a:ext cx="4740275" cy="693738"/>
            </a:xfrm>
            <a:custGeom>
              <a:avLst/>
              <a:gdLst>
                <a:gd name="T0" fmla="*/ 12043 w 14930"/>
                <a:gd name="T1" fmla="*/ 88 h 2622"/>
                <a:gd name="T2" fmla="*/ 12903 w 14930"/>
                <a:gd name="T3" fmla="*/ 2476 h 2622"/>
                <a:gd name="T4" fmla="*/ 12796 w 14930"/>
                <a:gd name="T5" fmla="*/ 2614 h 2622"/>
                <a:gd name="T6" fmla="*/ 12664 w 14930"/>
                <a:gd name="T7" fmla="*/ 2513 h 2622"/>
                <a:gd name="T8" fmla="*/ 11175 w 14930"/>
                <a:gd name="T9" fmla="*/ 2528 h 2622"/>
                <a:gd name="T10" fmla="*/ 11034 w 14930"/>
                <a:gd name="T11" fmla="*/ 2611 h 2622"/>
                <a:gd name="T12" fmla="*/ 10939 w 14930"/>
                <a:gd name="T13" fmla="*/ 2500 h 2622"/>
                <a:gd name="T14" fmla="*/ 11567 w 14930"/>
                <a:gd name="T15" fmla="*/ 705 h 2622"/>
                <a:gd name="T16" fmla="*/ 11914 w 14930"/>
                <a:gd name="T17" fmla="*/ 18 h 2622"/>
                <a:gd name="T18" fmla="*/ 14677 w 14930"/>
                <a:gd name="T19" fmla="*/ 2532 h 2622"/>
                <a:gd name="T20" fmla="*/ 14710 w 14930"/>
                <a:gd name="T21" fmla="*/ 2330 h 2622"/>
                <a:gd name="T22" fmla="*/ 14871 w 14930"/>
                <a:gd name="T23" fmla="*/ 2322 h 2622"/>
                <a:gd name="T24" fmla="*/ 14924 w 14930"/>
                <a:gd name="T25" fmla="*/ 2503 h 2622"/>
                <a:gd name="T26" fmla="*/ 14795 w 14930"/>
                <a:gd name="T27" fmla="*/ 2617 h 2622"/>
                <a:gd name="T28" fmla="*/ 7972 w 14930"/>
                <a:gd name="T29" fmla="*/ 2536 h 2622"/>
                <a:gd name="T30" fmla="*/ 7577 w 14930"/>
                <a:gd name="T31" fmla="*/ 2260 h 2622"/>
                <a:gd name="T32" fmla="*/ 7570 w 14930"/>
                <a:gd name="T33" fmla="*/ 2091 h 2622"/>
                <a:gd name="T34" fmla="*/ 7708 w 14930"/>
                <a:gd name="T35" fmla="*/ 2038 h 2622"/>
                <a:gd name="T36" fmla="*/ 7969 w 14930"/>
                <a:gd name="T37" fmla="*/ 2247 h 2622"/>
                <a:gd name="T38" fmla="*/ 8364 w 14930"/>
                <a:gd name="T39" fmla="*/ 2363 h 2622"/>
                <a:gd name="T40" fmla="*/ 8727 w 14930"/>
                <a:gd name="T41" fmla="*/ 2268 h 2622"/>
                <a:gd name="T42" fmla="*/ 8885 w 14930"/>
                <a:gd name="T43" fmla="*/ 1999 h 2622"/>
                <a:gd name="T44" fmla="*/ 8852 w 14930"/>
                <a:gd name="T45" fmla="*/ 1728 h 2622"/>
                <a:gd name="T46" fmla="*/ 8552 w 14930"/>
                <a:gd name="T47" fmla="*/ 1505 h 2622"/>
                <a:gd name="T48" fmla="*/ 8015 w 14930"/>
                <a:gd name="T49" fmla="*/ 1329 h 2622"/>
                <a:gd name="T50" fmla="*/ 7750 w 14930"/>
                <a:gd name="T51" fmla="*/ 1135 h 2622"/>
                <a:gd name="T52" fmla="*/ 7628 w 14930"/>
                <a:gd name="T53" fmla="*/ 849 h 2622"/>
                <a:gd name="T54" fmla="*/ 7638 w 14930"/>
                <a:gd name="T55" fmla="*/ 516 h 2622"/>
                <a:gd name="T56" fmla="*/ 7865 w 14930"/>
                <a:gd name="T57" fmla="*/ 153 h 2622"/>
                <a:gd name="T58" fmla="*/ 8208 w 14930"/>
                <a:gd name="T59" fmla="*/ 7 h 2622"/>
                <a:gd name="T60" fmla="*/ 8607 w 14930"/>
                <a:gd name="T61" fmla="*/ 34 h 2622"/>
                <a:gd name="T62" fmla="*/ 9018 w 14930"/>
                <a:gd name="T63" fmla="*/ 271 h 2622"/>
                <a:gd name="T64" fmla="*/ 9018 w 14930"/>
                <a:gd name="T65" fmla="*/ 465 h 2622"/>
                <a:gd name="T66" fmla="*/ 8866 w 14930"/>
                <a:gd name="T67" fmla="*/ 480 h 2622"/>
                <a:gd name="T68" fmla="*/ 8458 w 14930"/>
                <a:gd name="T69" fmla="*/ 271 h 2622"/>
                <a:gd name="T70" fmla="*/ 8047 w 14930"/>
                <a:gd name="T71" fmla="*/ 327 h 2622"/>
                <a:gd name="T72" fmla="*/ 7860 w 14930"/>
                <a:gd name="T73" fmla="*/ 627 h 2622"/>
                <a:gd name="T74" fmla="*/ 7907 w 14930"/>
                <a:gd name="T75" fmla="*/ 891 h 2622"/>
                <a:gd name="T76" fmla="*/ 8179 w 14930"/>
                <a:gd name="T77" fmla="*/ 1090 h 2622"/>
                <a:gd name="T78" fmla="*/ 8811 w 14930"/>
                <a:gd name="T79" fmla="*/ 1316 h 2622"/>
                <a:gd name="T80" fmla="*/ 9069 w 14930"/>
                <a:gd name="T81" fmla="*/ 1578 h 2622"/>
                <a:gd name="T82" fmla="*/ 9134 w 14930"/>
                <a:gd name="T83" fmla="*/ 1894 h 2622"/>
                <a:gd name="T84" fmla="*/ 9050 w 14930"/>
                <a:gd name="T85" fmla="*/ 2262 h 2622"/>
                <a:gd name="T86" fmla="*/ 8822 w 14930"/>
                <a:gd name="T87" fmla="*/ 2509 h 2622"/>
                <a:gd name="T88" fmla="*/ 8483 w 14930"/>
                <a:gd name="T89" fmla="*/ 2618 h 2622"/>
                <a:gd name="T90" fmla="*/ 859 w 14930"/>
                <a:gd name="T91" fmla="*/ 2544 h 2622"/>
                <a:gd name="T92" fmla="*/ 1 w 14930"/>
                <a:gd name="T93" fmla="*/ 177 h 2622"/>
                <a:gd name="T94" fmla="*/ 98 w 14930"/>
                <a:gd name="T95" fmla="*/ 21 h 2622"/>
                <a:gd name="T96" fmla="*/ 247 w 14930"/>
                <a:gd name="T97" fmla="*/ 127 h 2622"/>
                <a:gd name="T98" fmla="*/ 1737 w 14930"/>
                <a:gd name="T99" fmla="*/ 100 h 2622"/>
                <a:gd name="T100" fmla="*/ 1894 w 14930"/>
                <a:gd name="T101" fmla="*/ 30 h 2622"/>
                <a:gd name="T102" fmla="*/ 1957 w 14930"/>
                <a:gd name="T103" fmla="*/ 214 h 2622"/>
                <a:gd name="T104" fmla="*/ 1057 w 14930"/>
                <a:gd name="T105" fmla="*/ 2596 h 2622"/>
                <a:gd name="T106" fmla="*/ 4772 w 14930"/>
                <a:gd name="T107" fmla="*/ 31 h 2622"/>
                <a:gd name="T108" fmla="*/ 5475 w 14930"/>
                <a:gd name="T109" fmla="*/ 1847 h 2622"/>
                <a:gd name="T110" fmla="*/ 5648 w 14930"/>
                <a:gd name="T111" fmla="*/ 2582 h 2622"/>
                <a:gd name="T112" fmla="*/ 5500 w 14930"/>
                <a:gd name="T113" fmla="*/ 2582 h 2622"/>
                <a:gd name="T114" fmla="*/ 4526 w 14930"/>
                <a:gd name="T115" fmla="*/ 921 h 2622"/>
                <a:gd name="T116" fmla="*/ 3908 w 14930"/>
                <a:gd name="T117" fmla="*/ 2597 h 2622"/>
                <a:gd name="T118" fmla="*/ 3753 w 14930"/>
                <a:gd name="T119" fmla="*/ 2561 h 2622"/>
                <a:gd name="T120" fmla="*/ 3737 w 14930"/>
                <a:gd name="T121" fmla="*/ 2407 h 2622"/>
                <a:gd name="T122" fmla="*/ 4633 w 14930"/>
                <a:gd name="T123" fmla="*/ 37 h 2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930" h="2622">
                  <a:moveTo>
                    <a:pt x="11914" y="18"/>
                  </a:moveTo>
                  <a:lnTo>
                    <a:pt x="11926" y="18"/>
                  </a:lnTo>
                  <a:lnTo>
                    <a:pt x="11951" y="20"/>
                  </a:lnTo>
                  <a:lnTo>
                    <a:pt x="11974" y="26"/>
                  </a:lnTo>
                  <a:lnTo>
                    <a:pt x="11984" y="31"/>
                  </a:lnTo>
                  <a:lnTo>
                    <a:pt x="11994" y="37"/>
                  </a:lnTo>
                  <a:lnTo>
                    <a:pt x="12012" y="50"/>
                  </a:lnTo>
                  <a:lnTo>
                    <a:pt x="12028" y="68"/>
                  </a:lnTo>
                  <a:lnTo>
                    <a:pt x="12043" y="88"/>
                  </a:lnTo>
                  <a:lnTo>
                    <a:pt x="12055" y="112"/>
                  </a:lnTo>
                  <a:lnTo>
                    <a:pt x="12066" y="138"/>
                  </a:lnTo>
                  <a:lnTo>
                    <a:pt x="12273" y="707"/>
                  </a:lnTo>
                  <a:lnTo>
                    <a:pt x="12480" y="1277"/>
                  </a:lnTo>
                  <a:lnTo>
                    <a:pt x="12687" y="1847"/>
                  </a:lnTo>
                  <a:lnTo>
                    <a:pt x="12894" y="2418"/>
                  </a:lnTo>
                  <a:lnTo>
                    <a:pt x="12900" y="2446"/>
                  </a:lnTo>
                  <a:lnTo>
                    <a:pt x="12902" y="2460"/>
                  </a:lnTo>
                  <a:lnTo>
                    <a:pt x="12903" y="2476"/>
                  </a:lnTo>
                  <a:lnTo>
                    <a:pt x="12900" y="2503"/>
                  </a:lnTo>
                  <a:lnTo>
                    <a:pt x="12893" y="2528"/>
                  </a:lnTo>
                  <a:lnTo>
                    <a:pt x="12883" y="2552"/>
                  </a:lnTo>
                  <a:lnTo>
                    <a:pt x="12868" y="2573"/>
                  </a:lnTo>
                  <a:lnTo>
                    <a:pt x="12860" y="2582"/>
                  </a:lnTo>
                  <a:lnTo>
                    <a:pt x="12851" y="2590"/>
                  </a:lnTo>
                  <a:lnTo>
                    <a:pt x="12831" y="2603"/>
                  </a:lnTo>
                  <a:lnTo>
                    <a:pt x="12808" y="2611"/>
                  </a:lnTo>
                  <a:lnTo>
                    <a:pt x="12796" y="2614"/>
                  </a:lnTo>
                  <a:lnTo>
                    <a:pt x="12784" y="2615"/>
                  </a:lnTo>
                  <a:lnTo>
                    <a:pt x="12764" y="2612"/>
                  </a:lnTo>
                  <a:lnTo>
                    <a:pt x="12745" y="2606"/>
                  </a:lnTo>
                  <a:lnTo>
                    <a:pt x="12727" y="2596"/>
                  </a:lnTo>
                  <a:lnTo>
                    <a:pt x="12711" y="2582"/>
                  </a:lnTo>
                  <a:lnTo>
                    <a:pt x="12697" y="2567"/>
                  </a:lnTo>
                  <a:lnTo>
                    <a:pt x="12684" y="2550"/>
                  </a:lnTo>
                  <a:lnTo>
                    <a:pt x="12674" y="2532"/>
                  </a:lnTo>
                  <a:lnTo>
                    <a:pt x="12664" y="2513"/>
                  </a:lnTo>
                  <a:lnTo>
                    <a:pt x="12478" y="1983"/>
                  </a:lnTo>
                  <a:lnTo>
                    <a:pt x="12293" y="1452"/>
                  </a:lnTo>
                  <a:lnTo>
                    <a:pt x="12108" y="922"/>
                  </a:lnTo>
                  <a:lnTo>
                    <a:pt x="11923" y="393"/>
                  </a:lnTo>
                  <a:lnTo>
                    <a:pt x="11738" y="921"/>
                  </a:lnTo>
                  <a:lnTo>
                    <a:pt x="11553" y="1449"/>
                  </a:lnTo>
                  <a:lnTo>
                    <a:pt x="11368" y="1977"/>
                  </a:lnTo>
                  <a:lnTo>
                    <a:pt x="11184" y="2506"/>
                  </a:lnTo>
                  <a:lnTo>
                    <a:pt x="11175" y="2528"/>
                  </a:lnTo>
                  <a:lnTo>
                    <a:pt x="11164" y="2549"/>
                  </a:lnTo>
                  <a:lnTo>
                    <a:pt x="11158" y="2558"/>
                  </a:lnTo>
                  <a:lnTo>
                    <a:pt x="11151" y="2567"/>
                  </a:lnTo>
                  <a:lnTo>
                    <a:pt x="11136" y="2584"/>
                  </a:lnTo>
                  <a:lnTo>
                    <a:pt x="11120" y="2597"/>
                  </a:lnTo>
                  <a:lnTo>
                    <a:pt x="11101" y="2606"/>
                  </a:lnTo>
                  <a:lnTo>
                    <a:pt x="11081" y="2612"/>
                  </a:lnTo>
                  <a:lnTo>
                    <a:pt x="11059" y="2615"/>
                  </a:lnTo>
                  <a:lnTo>
                    <a:pt x="11034" y="2611"/>
                  </a:lnTo>
                  <a:lnTo>
                    <a:pt x="11011" y="2603"/>
                  </a:lnTo>
                  <a:lnTo>
                    <a:pt x="10991" y="2588"/>
                  </a:lnTo>
                  <a:lnTo>
                    <a:pt x="10981" y="2580"/>
                  </a:lnTo>
                  <a:lnTo>
                    <a:pt x="10973" y="2570"/>
                  </a:lnTo>
                  <a:lnTo>
                    <a:pt x="10965" y="2561"/>
                  </a:lnTo>
                  <a:lnTo>
                    <a:pt x="10958" y="2550"/>
                  </a:lnTo>
                  <a:lnTo>
                    <a:pt x="10946" y="2526"/>
                  </a:lnTo>
                  <a:lnTo>
                    <a:pt x="10942" y="2513"/>
                  </a:lnTo>
                  <a:lnTo>
                    <a:pt x="10939" y="2500"/>
                  </a:lnTo>
                  <a:lnTo>
                    <a:pt x="10937" y="2486"/>
                  </a:lnTo>
                  <a:lnTo>
                    <a:pt x="10937" y="2473"/>
                  </a:lnTo>
                  <a:lnTo>
                    <a:pt x="10937" y="2455"/>
                  </a:lnTo>
                  <a:lnTo>
                    <a:pt x="10939" y="2438"/>
                  </a:lnTo>
                  <a:lnTo>
                    <a:pt x="10943" y="2423"/>
                  </a:lnTo>
                  <a:lnTo>
                    <a:pt x="10949" y="2407"/>
                  </a:lnTo>
                  <a:lnTo>
                    <a:pt x="11155" y="1840"/>
                  </a:lnTo>
                  <a:lnTo>
                    <a:pt x="11361" y="1272"/>
                  </a:lnTo>
                  <a:lnTo>
                    <a:pt x="11567" y="705"/>
                  </a:lnTo>
                  <a:lnTo>
                    <a:pt x="11773" y="138"/>
                  </a:lnTo>
                  <a:lnTo>
                    <a:pt x="11783" y="112"/>
                  </a:lnTo>
                  <a:lnTo>
                    <a:pt x="11796" y="88"/>
                  </a:lnTo>
                  <a:lnTo>
                    <a:pt x="11810" y="68"/>
                  </a:lnTo>
                  <a:lnTo>
                    <a:pt x="11826" y="50"/>
                  </a:lnTo>
                  <a:lnTo>
                    <a:pt x="11845" y="37"/>
                  </a:lnTo>
                  <a:lnTo>
                    <a:pt x="11865" y="26"/>
                  </a:lnTo>
                  <a:lnTo>
                    <a:pt x="11888" y="20"/>
                  </a:lnTo>
                  <a:lnTo>
                    <a:pt x="11914" y="18"/>
                  </a:lnTo>
                  <a:close/>
                  <a:moveTo>
                    <a:pt x="14795" y="2617"/>
                  </a:moveTo>
                  <a:lnTo>
                    <a:pt x="14768" y="2614"/>
                  </a:lnTo>
                  <a:lnTo>
                    <a:pt x="14755" y="2609"/>
                  </a:lnTo>
                  <a:lnTo>
                    <a:pt x="14743" y="2604"/>
                  </a:lnTo>
                  <a:lnTo>
                    <a:pt x="14720" y="2590"/>
                  </a:lnTo>
                  <a:lnTo>
                    <a:pt x="14700" y="2569"/>
                  </a:lnTo>
                  <a:lnTo>
                    <a:pt x="14692" y="2558"/>
                  </a:lnTo>
                  <a:lnTo>
                    <a:pt x="14684" y="2545"/>
                  </a:lnTo>
                  <a:lnTo>
                    <a:pt x="14677" y="2532"/>
                  </a:lnTo>
                  <a:lnTo>
                    <a:pt x="14671" y="2518"/>
                  </a:lnTo>
                  <a:lnTo>
                    <a:pt x="14664" y="2488"/>
                  </a:lnTo>
                  <a:lnTo>
                    <a:pt x="14661" y="2455"/>
                  </a:lnTo>
                  <a:lnTo>
                    <a:pt x="14664" y="2423"/>
                  </a:lnTo>
                  <a:lnTo>
                    <a:pt x="14667" y="2407"/>
                  </a:lnTo>
                  <a:lnTo>
                    <a:pt x="14671" y="2393"/>
                  </a:lnTo>
                  <a:lnTo>
                    <a:pt x="14684" y="2365"/>
                  </a:lnTo>
                  <a:lnTo>
                    <a:pt x="14700" y="2341"/>
                  </a:lnTo>
                  <a:lnTo>
                    <a:pt x="14710" y="2330"/>
                  </a:lnTo>
                  <a:lnTo>
                    <a:pt x="14720" y="2322"/>
                  </a:lnTo>
                  <a:lnTo>
                    <a:pt x="14731" y="2314"/>
                  </a:lnTo>
                  <a:lnTo>
                    <a:pt x="14743" y="2307"/>
                  </a:lnTo>
                  <a:lnTo>
                    <a:pt x="14768" y="2297"/>
                  </a:lnTo>
                  <a:lnTo>
                    <a:pt x="14795" y="2295"/>
                  </a:lnTo>
                  <a:lnTo>
                    <a:pt x="14822" y="2297"/>
                  </a:lnTo>
                  <a:lnTo>
                    <a:pt x="14835" y="2302"/>
                  </a:lnTo>
                  <a:lnTo>
                    <a:pt x="14848" y="2307"/>
                  </a:lnTo>
                  <a:lnTo>
                    <a:pt x="14871" y="2322"/>
                  </a:lnTo>
                  <a:lnTo>
                    <a:pt x="14890" y="2341"/>
                  </a:lnTo>
                  <a:lnTo>
                    <a:pt x="14899" y="2353"/>
                  </a:lnTo>
                  <a:lnTo>
                    <a:pt x="14907" y="2365"/>
                  </a:lnTo>
                  <a:lnTo>
                    <a:pt x="14914" y="2378"/>
                  </a:lnTo>
                  <a:lnTo>
                    <a:pt x="14919" y="2393"/>
                  </a:lnTo>
                  <a:lnTo>
                    <a:pt x="14927" y="2423"/>
                  </a:lnTo>
                  <a:lnTo>
                    <a:pt x="14930" y="2455"/>
                  </a:lnTo>
                  <a:lnTo>
                    <a:pt x="14927" y="2488"/>
                  </a:lnTo>
                  <a:lnTo>
                    <a:pt x="14924" y="2503"/>
                  </a:lnTo>
                  <a:lnTo>
                    <a:pt x="14919" y="2518"/>
                  </a:lnTo>
                  <a:lnTo>
                    <a:pt x="14907" y="2545"/>
                  </a:lnTo>
                  <a:lnTo>
                    <a:pt x="14890" y="2569"/>
                  </a:lnTo>
                  <a:lnTo>
                    <a:pt x="14881" y="2580"/>
                  </a:lnTo>
                  <a:lnTo>
                    <a:pt x="14871" y="2590"/>
                  </a:lnTo>
                  <a:lnTo>
                    <a:pt x="14859" y="2597"/>
                  </a:lnTo>
                  <a:lnTo>
                    <a:pt x="14848" y="2604"/>
                  </a:lnTo>
                  <a:lnTo>
                    <a:pt x="14822" y="2614"/>
                  </a:lnTo>
                  <a:lnTo>
                    <a:pt x="14795" y="2617"/>
                  </a:lnTo>
                  <a:close/>
                  <a:moveTo>
                    <a:pt x="8405" y="2622"/>
                  </a:moveTo>
                  <a:lnTo>
                    <a:pt x="8347" y="2621"/>
                  </a:lnTo>
                  <a:lnTo>
                    <a:pt x="8290" y="2616"/>
                  </a:lnTo>
                  <a:lnTo>
                    <a:pt x="8235" y="2610"/>
                  </a:lnTo>
                  <a:lnTo>
                    <a:pt x="8180" y="2600"/>
                  </a:lnTo>
                  <a:lnTo>
                    <a:pt x="8127" y="2588"/>
                  </a:lnTo>
                  <a:lnTo>
                    <a:pt x="8074" y="2573"/>
                  </a:lnTo>
                  <a:lnTo>
                    <a:pt x="8023" y="2556"/>
                  </a:lnTo>
                  <a:lnTo>
                    <a:pt x="7972" y="2536"/>
                  </a:lnTo>
                  <a:lnTo>
                    <a:pt x="7923" y="2513"/>
                  </a:lnTo>
                  <a:lnTo>
                    <a:pt x="7874" y="2488"/>
                  </a:lnTo>
                  <a:lnTo>
                    <a:pt x="7826" y="2459"/>
                  </a:lnTo>
                  <a:lnTo>
                    <a:pt x="7779" y="2429"/>
                  </a:lnTo>
                  <a:lnTo>
                    <a:pt x="7732" y="2395"/>
                  </a:lnTo>
                  <a:lnTo>
                    <a:pt x="7686" y="2359"/>
                  </a:lnTo>
                  <a:lnTo>
                    <a:pt x="7640" y="2321"/>
                  </a:lnTo>
                  <a:lnTo>
                    <a:pt x="7596" y="2280"/>
                  </a:lnTo>
                  <a:lnTo>
                    <a:pt x="7577" y="2260"/>
                  </a:lnTo>
                  <a:lnTo>
                    <a:pt x="7569" y="2248"/>
                  </a:lnTo>
                  <a:lnTo>
                    <a:pt x="7562" y="2235"/>
                  </a:lnTo>
                  <a:lnTo>
                    <a:pt x="7557" y="2220"/>
                  </a:lnTo>
                  <a:lnTo>
                    <a:pt x="7553" y="2205"/>
                  </a:lnTo>
                  <a:lnTo>
                    <a:pt x="7551" y="2188"/>
                  </a:lnTo>
                  <a:lnTo>
                    <a:pt x="7550" y="2171"/>
                  </a:lnTo>
                  <a:lnTo>
                    <a:pt x="7552" y="2141"/>
                  </a:lnTo>
                  <a:lnTo>
                    <a:pt x="7559" y="2115"/>
                  </a:lnTo>
                  <a:lnTo>
                    <a:pt x="7570" y="2091"/>
                  </a:lnTo>
                  <a:lnTo>
                    <a:pt x="7584" y="2069"/>
                  </a:lnTo>
                  <a:lnTo>
                    <a:pt x="7601" y="2052"/>
                  </a:lnTo>
                  <a:lnTo>
                    <a:pt x="7621" y="2039"/>
                  </a:lnTo>
                  <a:lnTo>
                    <a:pt x="7642" y="2032"/>
                  </a:lnTo>
                  <a:lnTo>
                    <a:pt x="7654" y="2029"/>
                  </a:lnTo>
                  <a:lnTo>
                    <a:pt x="7666" y="2028"/>
                  </a:lnTo>
                  <a:lnTo>
                    <a:pt x="7688" y="2031"/>
                  </a:lnTo>
                  <a:lnTo>
                    <a:pt x="7698" y="2034"/>
                  </a:lnTo>
                  <a:lnTo>
                    <a:pt x="7708" y="2038"/>
                  </a:lnTo>
                  <a:lnTo>
                    <a:pt x="7717" y="2043"/>
                  </a:lnTo>
                  <a:lnTo>
                    <a:pt x="7725" y="2049"/>
                  </a:lnTo>
                  <a:lnTo>
                    <a:pt x="7739" y="2062"/>
                  </a:lnTo>
                  <a:lnTo>
                    <a:pt x="7777" y="2098"/>
                  </a:lnTo>
                  <a:lnTo>
                    <a:pt x="7815" y="2133"/>
                  </a:lnTo>
                  <a:lnTo>
                    <a:pt x="7853" y="2165"/>
                  </a:lnTo>
                  <a:lnTo>
                    <a:pt x="7891" y="2195"/>
                  </a:lnTo>
                  <a:lnTo>
                    <a:pt x="7930" y="2221"/>
                  </a:lnTo>
                  <a:lnTo>
                    <a:pt x="7969" y="2247"/>
                  </a:lnTo>
                  <a:lnTo>
                    <a:pt x="8009" y="2269"/>
                  </a:lnTo>
                  <a:lnTo>
                    <a:pt x="8050" y="2289"/>
                  </a:lnTo>
                  <a:lnTo>
                    <a:pt x="8091" y="2307"/>
                  </a:lnTo>
                  <a:lnTo>
                    <a:pt x="8134" y="2322"/>
                  </a:lnTo>
                  <a:lnTo>
                    <a:pt x="8177" y="2335"/>
                  </a:lnTo>
                  <a:lnTo>
                    <a:pt x="8222" y="2345"/>
                  </a:lnTo>
                  <a:lnTo>
                    <a:pt x="8268" y="2353"/>
                  </a:lnTo>
                  <a:lnTo>
                    <a:pt x="8315" y="2359"/>
                  </a:lnTo>
                  <a:lnTo>
                    <a:pt x="8364" y="2363"/>
                  </a:lnTo>
                  <a:lnTo>
                    <a:pt x="8414" y="2364"/>
                  </a:lnTo>
                  <a:lnTo>
                    <a:pt x="8466" y="2362"/>
                  </a:lnTo>
                  <a:lnTo>
                    <a:pt x="8517" y="2356"/>
                  </a:lnTo>
                  <a:lnTo>
                    <a:pt x="8564" y="2345"/>
                  </a:lnTo>
                  <a:lnTo>
                    <a:pt x="8609" y="2332"/>
                  </a:lnTo>
                  <a:lnTo>
                    <a:pt x="8631" y="2323"/>
                  </a:lnTo>
                  <a:lnTo>
                    <a:pt x="8651" y="2314"/>
                  </a:lnTo>
                  <a:lnTo>
                    <a:pt x="8691" y="2293"/>
                  </a:lnTo>
                  <a:lnTo>
                    <a:pt x="8727" y="2268"/>
                  </a:lnTo>
                  <a:lnTo>
                    <a:pt x="8760" y="2242"/>
                  </a:lnTo>
                  <a:lnTo>
                    <a:pt x="8789" y="2211"/>
                  </a:lnTo>
                  <a:lnTo>
                    <a:pt x="8815" y="2178"/>
                  </a:lnTo>
                  <a:lnTo>
                    <a:pt x="8827" y="2160"/>
                  </a:lnTo>
                  <a:lnTo>
                    <a:pt x="8838" y="2142"/>
                  </a:lnTo>
                  <a:lnTo>
                    <a:pt x="8856" y="2104"/>
                  </a:lnTo>
                  <a:lnTo>
                    <a:pt x="8871" y="2063"/>
                  </a:lnTo>
                  <a:lnTo>
                    <a:pt x="8882" y="2021"/>
                  </a:lnTo>
                  <a:lnTo>
                    <a:pt x="8885" y="1999"/>
                  </a:lnTo>
                  <a:lnTo>
                    <a:pt x="8888" y="1977"/>
                  </a:lnTo>
                  <a:lnTo>
                    <a:pt x="8890" y="1930"/>
                  </a:lnTo>
                  <a:lnTo>
                    <a:pt x="8890" y="1923"/>
                  </a:lnTo>
                  <a:lnTo>
                    <a:pt x="8889" y="1879"/>
                  </a:lnTo>
                  <a:lnTo>
                    <a:pt x="8885" y="1839"/>
                  </a:lnTo>
                  <a:lnTo>
                    <a:pt x="8877" y="1800"/>
                  </a:lnTo>
                  <a:lnTo>
                    <a:pt x="8866" y="1763"/>
                  </a:lnTo>
                  <a:lnTo>
                    <a:pt x="8860" y="1745"/>
                  </a:lnTo>
                  <a:lnTo>
                    <a:pt x="8852" y="1728"/>
                  </a:lnTo>
                  <a:lnTo>
                    <a:pt x="8833" y="1695"/>
                  </a:lnTo>
                  <a:lnTo>
                    <a:pt x="8822" y="1679"/>
                  </a:lnTo>
                  <a:lnTo>
                    <a:pt x="8809" y="1664"/>
                  </a:lnTo>
                  <a:lnTo>
                    <a:pt x="8781" y="1635"/>
                  </a:lnTo>
                  <a:lnTo>
                    <a:pt x="8747" y="1606"/>
                  </a:lnTo>
                  <a:lnTo>
                    <a:pt x="8708" y="1578"/>
                  </a:lnTo>
                  <a:lnTo>
                    <a:pt x="8662" y="1553"/>
                  </a:lnTo>
                  <a:lnTo>
                    <a:pt x="8611" y="1528"/>
                  </a:lnTo>
                  <a:lnTo>
                    <a:pt x="8552" y="1505"/>
                  </a:lnTo>
                  <a:lnTo>
                    <a:pt x="8487" y="1482"/>
                  </a:lnTo>
                  <a:lnTo>
                    <a:pt x="8415" y="1460"/>
                  </a:lnTo>
                  <a:lnTo>
                    <a:pt x="8334" y="1438"/>
                  </a:lnTo>
                  <a:lnTo>
                    <a:pt x="8289" y="1426"/>
                  </a:lnTo>
                  <a:lnTo>
                    <a:pt x="8245" y="1414"/>
                  </a:lnTo>
                  <a:lnTo>
                    <a:pt x="8162" y="1388"/>
                  </a:lnTo>
                  <a:lnTo>
                    <a:pt x="8123" y="1373"/>
                  </a:lnTo>
                  <a:lnTo>
                    <a:pt x="8086" y="1359"/>
                  </a:lnTo>
                  <a:lnTo>
                    <a:pt x="8015" y="1329"/>
                  </a:lnTo>
                  <a:lnTo>
                    <a:pt x="7950" y="1295"/>
                  </a:lnTo>
                  <a:lnTo>
                    <a:pt x="7920" y="1278"/>
                  </a:lnTo>
                  <a:lnTo>
                    <a:pt x="7891" y="1259"/>
                  </a:lnTo>
                  <a:lnTo>
                    <a:pt x="7864" y="1241"/>
                  </a:lnTo>
                  <a:lnTo>
                    <a:pt x="7838" y="1221"/>
                  </a:lnTo>
                  <a:lnTo>
                    <a:pt x="7814" y="1200"/>
                  </a:lnTo>
                  <a:lnTo>
                    <a:pt x="7791" y="1180"/>
                  </a:lnTo>
                  <a:lnTo>
                    <a:pt x="7770" y="1157"/>
                  </a:lnTo>
                  <a:lnTo>
                    <a:pt x="7750" y="1135"/>
                  </a:lnTo>
                  <a:lnTo>
                    <a:pt x="7731" y="1111"/>
                  </a:lnTo>
                  <a:lnTo>
                    <a:pt x="7714" y="1085"/>
                  </a:lnTo>
                  <a:lnTo>
                    <a:pt x="7699" y="1060"/>
                  </a:lnTo>
                  <a:lnTo>
                    <a:pt x="7684" y="1033"/>
                  </a:lnTo>
                  <a:lnTo>
                    <a:pt x="7672" y="1005"/>
                  </a:lnTo>
                  <a:lnTo>
                    <a:pt x="7660" y="976"/>
                  </a:lnTo>
                  <a:lnTo>
                    <a:pt x="7641" y="915"/>
                  </a:lnTo>
                  <a:lnTo>
                    <a:pt x="7634" y="883"/>
                  </a:lnTo>
                  <a:lnTo>
                    <a:pt x="7628" y="849"/>
                  </a:lnTo>
                  <a:lnTo>
                    <a:pt x="7623" y="814"/>
                  </a:lnTo>
                  <a:lnTo>
                    <a:pt x="7620" y="778"/>
                  </a:lnTo>
                  <a:lnTo>
                    <a:pt x="7618" y="741"/>
                  </a:lnTo>
                  <a:lnTo>
                    <a:pt x="7617" y="703"/>
                  </a:lnTo>
                  <a:lnTo>
                    <a:pt x="7617" y="695"/>
                  </a:lnTo>
                  <a:lnTo>
                    <a:pt x="7621" y="621"/>
                  </a:lnTo>
                  <a:lnTo>
                    <a:pt x="7625" y="585"/>
                  </a:lnTo>
                  <a:lnTo>
                    <a:pt x="7631" y="550"/>
                  </a:lnTo>
                  <a:lnTo>
                    <a:pt x="7638" y="516"/>
                  </a:lnTo>
                  <a:lnTo>
                    <a:pt x="7647" y="482"/>
                  </a:lnTo>
                  <a:lnTo>
                    <a:pt x="7658" y="450"/>
                  </a:lnTo>
                  <a:lnTo>
                    <a:pt x="7670" y="417"/>
                  </a:lnTo>
                  <a:lnTo>
                    <a:pt x="7698" y="356"/>
                  </a:lnTo>
                  <a:lnTo>
                    <a:pt x="7732" y="298"/>
                  </a:lnTo>
                  <a:lnTo>
                    <a:pt x="7751" y="272"/>
                  </a:lnTo>
                  <a:lnTo>
                    <a:pt x="7771" y="246"/>
                  </a:lnTo>
                  <a:lnTo>
                    <a:pt x="7816" y="198"/>
                  </a:lnTo>
                  <a:lnTo>
                    <a:pt x="7865" y="153"/>
                  </a:lnTo>
                  <a:lnTo>
                    <a:pt x="7891" y="133"/>
                  </a:lnTo>
                  <a:lnTo>
                    <a:pt x="7918" y="114"/>
                  </a:lnTo>
                  <a:lnTo>
                    <a:pt x="7947" y="97"/>
                  </a:lnTo>
                  <a:lnTo>
                    <a:pt x="7976" y="80"/>
                  </a:lnTo>
                  <a:lnTo>
                    <a:pt x="8007" y="66"/>
                  </a:lnTo>
                  <a:lnTo>
                    <a:pt x="8038" y="52"/>
                  </a:lnTo>
                  <a:lnTo>
                    <a:pt x="8103" y="30"/>
                  </a:lnTo>
                  <a:lnTo>
                    <a:pt x="8172" y="13"/>
                  </a:lnTo>
                  <a:lnTo>
                    <a:pt x="8208" y="7"/>
                  </a:lnTo>
                  <a:lnTo>
                    <a:pt x="8244" y="3"/>
                  </a:lnTo>
                  <a:lnTo>
                    <a:pt x="8281" y="1"/>
                  </a:lnTo>
                  <a:lnTo>
                    <a:pt x="8319" y="0"/>
                  </a:lnTo>
                  <a:lnTo>
                    <a:pt x="8371" y="1"/>
                  </a:lnTo>
                  <a:lnTo>
                    <a:pt x="8421" y="3"/>
                  </a:lnTo>
                  <a:lnTo>
                    <a:pt x="8470" y="8"/>
                  </a:lnTo>
                  <a:lnTo>
                    <a:pt x="8517" y="15"/>
                  </a:lnTo>
                  <a:lnTo>
                    <a:pt x="8562" y="24"/>
                  </a:lnTo>
                  <a:lnTo>
                    <a:pt x="8607" y="34"/>
                  </a:lnTo>
                  <a:lnTo>
                    <a:pt x="8650" y="48"/>
                  </a:lnTo>
                  <a:lnTo>
                    <a:pt x="8692" y="62"/>
                  </a:lnTo>
                  <a:lnTo>
                    <a:pt x="8773" y="98"/>
                  </a:lnTo>
                  <a:lnTo>
                    <a:pt x="8851" y="141"/>
                  </a:lnTo>
                  <a:lnTo>
                    <a:pt x="8889" y="165"/>
                  </a:lnTo>
                  <a:lnTo>
                    <a:pt x="8926" y="192"/>
                  </a:lnTo>
                  <a:lnTo>
                    <a:pt x="8963" y="220"/>
                  </a:lnTo>
                  <a:lnTo>
                    <a:pt x="9000" y="250"/>
                  </a:lnTo>
                  <a:lnTo>
                    <a:pt x="9018" y="271"/>
                  </a:lnTo>
                  <a:lnTo>
                    <a:pt x="9035" y="296"/>
                  </a:lnTo>
                  <a:lnTo>
                    <a:pt x="9042" y="312"/>
                  </a:lnTo>
                  <a:lnTo>
                    <a:pt x="9047" y="328"/>
                  </a:lnTo>
                  <a:lnTo>
                    <a:pt x="9051" y="348"/>
                  </a:lnTo>
                  <a:lnTo>
                    <a:pt x="9052" y="367"/>
                  </a:lnTo>
                  <a:lnTo>
                    <a:pt x="9050" y="396"/>
                  </a:lnTo>
                  <a:lnTo>
                    <a:pt x="9043" y="421"/>
                  </a:lnTo>
                  <a:lnTo>
                    <a:pt x="9032" y="445"/>
                  </a:lnTo>
                  <a:lnTo>
                    <a:pt x="9018" y="465"/>
                  </a:lnTo>
                  <a:lnTo>
                    <a:pt x="9001" y="482"/>
                  </a:lnTo>
                  <a:lnTo>
                    <a:pt x="8981" y="495"/>
                  </a:lnTo>
                  <a:lnTo>
                    <a:pt x="8959" y="502"/>
                  </a:lnTo>
                  <a:lnTo>
                    <a:pt x="8948" y="505"/>
                  </a:lnTo>
                  <a:lnTo>
                    <a:pt x="8936" y="506"/>
                  </a:lnTo>
                  <a:lnTo>
                    <a:pt x="8916" y="505"/>
                  </a:lnTo>
                  <a:lnTo>
                    <a:pt x="8899" y="500"/>
                  </a:lnTo>
                  <a:lnTo>
                    <a:pt x="8882" y="492"/>
                  </a:lnTo>
                  <a:lnTo>
                    <a:pt x="8866" y="480"/>
                  </a:lnTo>
                  <a:lnTo>
                    <a:pt x="8798" y="426"/>
                  </a:lnTo>
                  <a:lnTo>
                    <a:pt x="8731" y="379"/>
                  </a:lnTo>
                  <a:lnTo>
                    <a:pt x="8698" y="360"/>
                  </a:lnTo>
                  <a:lnTo>
                    <a:pt x="8664" y="340"/>
                  </a:lnTo>
                  <a:lnTo>
                    <a:pt x="8630" y="325"/>
                  </a:lnTo>
                  <a:lnTo>
                    <a:pt x="8596" y="310"/>
                  </a:lnTo>
                  <a:lnTo>
                    <a:pt x="8562" y="297"/>
                  </a:lnTo>
                  <a:lnTo>
                    <a:pt x="8528" y="286"/>
                  </a:lnTo>
                  <a:lnTo>
                    <a:pt x="8458" y="271"/>
                  </a:lnTo>
                  <a:lnTo>
                    <a:pt x="8422" y="265"/>
                  </a:lnTo>
                  <a:lnTo>
                    <a:pt x="8386" y="261"/>
                  </a:lnTo>
                  <a:lnTo>
                    <a:pt x="8313" y="258"/>
                  </a:lnTo>
                  <a:lnTo>
                    <a:pt x="8262" y="260"/>
                  </a:lnTo>
                  <a:lnTo>
                    <a:pt x="8214" y="266"/>
                  </a:lnTo>
                  <a:lnTo>
                    <a:pt x="8168" y="276"/>
                  </a:lnTo>
                  <a:lnTo>
                    <a:pt x="8125" y="290"/>
                  </a:lnTo>
                  <a:lnTo>
                    <a:pt x="8084" y="307"/>
                  </a:lnTo>
                  <a:lnTo>
                    <a:pt x="8047" y="327"/>
                  </a:lnTo>
                  <a:lnTo>
                    <a:pt x="8012" y="351"/>
                  </a:lnTo>
                  <a:lnTo>
                    <a:pt x="7981" y="378"/>
                  </a:lnTo>
                  <a:lnTo>
                    <a:pt x="7953" y="406"/>
                  </a:lnTo>
                  <a:lnTo>
                    <a:pt x="7929" y="439"/>
                  </a:lnTo>
                  <a:lnTo>
                    <a:pt x="7907" y="472"/>
                  </a:lnTo>
                  <a:lnTo>
                    <a:pt x="7890" y="508"/>
                  </a:lnTo>
                  <a:lnTo>
                    <a:pt x="7876" y="547"/>
                  </a:lnTo>
                  <a:lnTo>
                    <a:pt x="7866" y="586"/>
                  </a:lnTo>
                  <a:lnTo>
                    <a:pt x="7860" y="627"/>
                  </a:lnTo>
                  <a:lnTo>
                    <a:pt x="7858" y="669"/>
                  </a:lnTo>
                  <a:lnTo>
                    <a:pt x="7858" y="676"/>
                  </a:lnTo>
                  <a:lnTo>
                    <a:pt x="7859" y="721"/>
                  </a:lnTo>
                  <a:lnTo>
                    <a:pt x="7864" y="763"/>
                  </a:lnTo>
                  <a:lnTo>
                    <a:pt x="7867" y="782"/>
                  </a:lnTo>
                  <a:lnTo>
                    <a:pt x="7871" y="801"/>
                  </a:lnTo>
                  <a:lnTo>
                    <a:pt x="7882" y="838"/>
                  </a:lnTo>
                  <a:lnTo>
                    <a:pt x="7898" y="874"/>
                  </a:lnTo>
                  <a:lnTo>
                    <a:pt x="7907" y="891"/>
                  </a:lnTo>
                  <a:lnTo>
                    <a:pt x="7917" y="908"/>
                  </a:lnTo>
                  <a:lnTo>
                    <a:pt x="7942" y="939"/>
                  </a:lnTo>
                  <a:lnTo>
                    <a:pt x="7956" y="955"/>
                  </a:lnTo>
                  <a:lnTo>
                    <a:pt x="7972" y="970"/>
                  </a:lnTo>
                  <a:lnTo>
                    <a:pt x="8007" y="999"/>
                  </a:lnTo>
                  <a:lnTo>
                    <a:pt x="8048" y="1027"/>
                  </a:lnTo>
                  <a:lnTo>
                    <a:pt x="8095" y="1053"/>
                  </a:lnTo>
                  <a:lnTo>
                    <a:pt x="8149" y="1078"/>
                  </a:lnTo>
                  <a:lnTo>
                    <a:pt x="8179" y="1090"/>
                  </a:lnTo>
                  <a:lnTo>
                    <a:pt x="8210" y="1102"/>
                  </a:lnTo>
                  <a:lnTo>
                    <a:pt x="8278" y="1126"/>
                  </a:lnTo>
                  <a:lnTo>
                    <a:pt x="8354" y="1150"/>
                  </a:lnTo>
                  <a:lnTo>
                    <a:pt x="8438" y="1173"/>
                  </a:lnTo>
                  <a:lnTo>
                    <a:pt x="8525" y="1197"/>
                  </a:lnTo>
                  <a:lnTo>
                    <a:pt x="8605" y="1223"/>
                  </a:lnTo>
                  <a:lnTo>
                    <a:pt x="8679" y="1252"/>
                  </a:lnTo>
                  <a:lnTo>
                    <a:pt x="8748" y="1282"/>
                  </a:lnTo>
                  <a:lnTo>
                    <a:pt x="8811" y="1316"/>
                  </a:lnTo>
                  <a:lnTo>
                    <a:pt x="8868" y="1352"/>
                  </a:lnTo>
                  <a:lnTo>
                    <a:pt x="8894" y="1371"/>
                  </a:lnTo>
                  <a:lnTo>
                    <a:pt x="8919" y="1391"/>
                  </a:lnTo>
                  <a:lnTo>
                    <a:pt x="8965" y="1433"/>
                  </a:lnTo>
                  <a:lnTo>
                    <a:pt x="8986" y="1456"/>
                  </a:lnTo>
                  <a:lnTo>
                    <a:pt x="9005" y="1479"/>
                  </a:lnTo>
                  <a:lnTo>
                    <a:pt x="9040" y="1527"/>
                  </a:lnTo>
                  <a:lnTo>
                    <a:pt x="9055" y="1552"/>
                  </a:lnTo>
                  <a:lnTo>
                    <a:pt x="9069" y="1578"/>
                  </a:lnTo>
                  <a:lnTo>
                    <a:pt x="9081" y="1606"/>
                  </a:lnTo>
                  <a:lnTo>
                    <a:pt x="9092" y="1634"/>
                  </a:lnTo>
                  <a:lnTo>
                    <a:pt x="9102" y="1664"/>
                  </a:lnTo>
                  <a:lnTo>
                    <a:pt x="9111" y="1694"/>
                  </a:lnTo>
                  <a:lnTo>
                    <a:pt x="9118" y="1724"/>
                  </a:lnTo>
                  <a:lnTo>
                    <a:pt x="9124" y="1756"/>
                  </a:lnTo>
                  <a:lnTo>
                    <a:pt x="9132" y="1823"/>
                  </a:lnTo>
                  <a:lnTo>
                    <a:pt x="9134" y="1858"/>
                  </a:lnTo>
                  <a:lnTo>
                    <a:pt x="9134" y="1894"/>
                  </a:lnTo>
                  <a:lnTo>
                    <a:pt x="9134" y="1901"/>
                  </a:lnTo>
                  <a:lnTo>
                    <a:pt x="9133" y="1942"/>
                  </a:lnTo>
                  <a:lnTo>
                    <a:pt x="9131" y="1981"/>
                  </a:lnTo>
                  <a:lnTo>
                    <a:pt x="9126" y="2020"/>
                  </a:lnTo>
                  <a:lnTo>
                    <a:pt x="9120" y="2058"/>
                  </a:lnTo>
                  <a:lnTo>
                    <a:pt x="9113" y="2094"/>
                  </a:lnTo>
                  <a:lnTo>
                    <a:pt x="9103" y="2130"/>
                  </a:lnTo>
                  <a:lnTo>
                    <a:pt x="9080" y="2199"/>
                  </a:lnTo>
                  <a:lnTo>
                    <a:pt x="9050" y="2262"/>
                  </a:lnTo>
                  <a:lnTo>
                    <a:pt x="9015" y="2321"/>
                  </a:lnTo>
                  <a:lnTo>
                    <a:pt x="8996" y="2350"/>
                  </a:lnTo>
                  <a:lnTo>
                    <a:pt x="8975" y="2376"/>
                  </a:lnTo>
                  <a:lnTo>
                    <a:pt x="8952" y="2401"/>
                  </a:lnTo>
                  <a:lnTo>
                    <a:pt x="8929" y="2425"/>
                  </a:lnTo>
                  <a:lnTo>
                    <a:pt x="8904" y="2448"/>
                  </a:lnTo>
                  <a:lnTo>
                    <a:pt x="8878" y="2470"/>
                  </a:lnTo>
                  <a:lnTo>
                    <a:pt x="8850" y="2490"/>
                  </a:lnTo>
                  <a:lnTo>
                    <a:pt x="8822" y="2509"/>
                  </a:lnTo>
                  <a:lnTo>
                    <a:pt x="8762" y="2543"/>
                  </a:lnTo>
                  <a:lnTo>
                    <a:pt x="8730" y="2557"/>
                  </a:lnTo>
                  <a:lnTo>
                    <a:pt x="8698" y="2570"/>
                  </a:lnTo>
                  <a:lnTo>
                    <a:pt x="8664" y="2582"/>
                  </a:lnTo>
                  <a:lnTo>
                    <a:pt x="8630" y="2593"/>
                  </a:lnTo>
                  <a:lnTo>
                    <a:pt x="8594" y="2602"/>
                  </a:lnTo>
                  <a:lnTo>
                    <a:pt x="8558" y="2609"/>
                  </a:lnTo>
                  <a:lnTo>
                    <a:pt x="8521" y="2615"/>
                  </a:lnTo>
                  <a:lnTo>
                    <a:pt x="8483" y="2618"/>
                  </a:lnTo>
                  <a:lnTo>
                    <a:pt x="8405" y="2622"/>
                  </a:lnTo>
                  <a:close/>
                  <a:moveTo>
                    <a:pt x="977" y="2615"/>
                  </a:moveTo>
                  <a:lnTo>
                    <a:pt x="952" y="2612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90"/>
                  </a:lnTo>
                  <a:lnTo>
                    <a:pt x="889" y="2582"/>
                  </a:lnTo>
                  <a:lnTo>
                    <a:pt x="873" y="2564"/>
                  </a:lnTo>
                  <a:lnTo>
                    <a:pt x="859" y="2544"/>
                  </a:lnTo>
                  <a:lnTo>
                    <a:pt x="847" y="2520"/>
                  </a:lnTo>
                  <a:lnTo>
                    <a:pt x="836" y="2495"/>
                  </a:lnTo>
                  <a:lnTo>
                    <a:pt x="630" y="1927"/>
                  </a:lnTo>
                  <a:lnTo>
                    <a:pt x="424" y="1360"/>
                  </a:lnTo>
                  <a:lnTo>
                    <a:pt x="218" y="793"/>
                  </a:lnTo>
                  <a:lnTo>
                    <a:pt x="12" y="225"/>
                  </a:lnTo>
                  <a:lnTo>
                    <a:pt x="6" y="210"/>
                  </a:lnTo>
                  <a:lnTo>
                    <a:pt x="3" y="194"/>
                  </a:lnTo>
                  <a:lnTo>
                    <a:pt x="1" y="177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6"/>
                  </a:lnTo>
                  <a:lnTo>
                    <a:pt x="21" y="82"/>
                  </a:lnTo>
                  <a:lnTo>
                    <a:pt x="36" y="62"/>
                  </a:lnTo>
                  <a:lnTo>
                    <a:pt x="54" y="44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0"/>
                  </a:lnTo>
                  <a:lnTo>
                    <a:pt x="164" y="26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6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2"/>
                  </a:lnTo>
                  <a:lnTo>
                    <a:pt x="801" y="1710"/>
                  </a:lnTo>
                  <a:lnTo>
                    <a:pt x="986" y="2239"/>
                  </a:lnTo>
                  <a:lnTo>
                    <a:pt x="1171" y="1709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0"/>
                  </a:lnTo>
                  <a:lnTo>
                    <a:pt x="1748" y="82"/>
                  </a:lnTo>
                  <a:lnTo>
                    <a:pt x="1760" y="66"/>
                  </a:lnTo>
                  <a:lnTo>
                    <a:pt x="1775" y="50"/>
                  </a:lnTo>
                  <a:lnTo>
                    <a:pt x="1791" y="37"/>
                  </a:lnTo>
                  <a:lnTo>
                    <a:pt x="1808" y="26"/>
                  </a:lnTo>
                  <a:lnTo>
                    <a:pt x="1827" y="20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30"/>
                  </a:lnTo>
                  <a:lnTo>
                    <a:pt x="1914" y="43"/>
                  </a:lnTo>
                  <a:lnTo>
                    <a:pt x="1931" y="60"/>
                  </a:lnTo>
                  <a:lnTo>
                    <a:pt x="1946" y="80"/>
                  </a:lnTo>
                  <a:lnTo>
                    <a:pt x="1957" y="104"/>
                  </a:lnTo>
                  <a:lnTo>
                    <a:pt x="1963" y="129"/>
                  </a:lnTo>
                  <a:lnTo>
                    <a:pt x="1965" y="142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4"/>
                  </a:lnTo>
                  <a:lnTo>
                    <a:pt x="1750" y="784"/>
                  </a:lnTo>
                  <a:lnTo>
                    <a:pt x="1543" y="1354"/>
                  </a:lnTo>
                  <a:lnTo>
                    <a:pt x="1336" y="1924"/>
                  </a:lnTo>
                  <a:lnTo>
                    <a:pt x="1130" y="2495"/>
                  </a:lnTo>
                  <a:lnTo>
                    <a:pt x="1118" y="2520"/>
                  </a:lnTo>
                  <a:lnTo>
                    <a:pt x="1106" y="2544"/>
                  </a:lnTo>
                  <a:lnTo>
                    <a:pt x="1091" y="2564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2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0"/>
                  </a:lnTo>
                  <a:lnTo>
                    <a:pt x="4762" y="26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0"/>
                  </a:lnTo>
                  <a:lnTo>
                    <a:pt x="4817" y="68"/>
                  </a:lnTo>
                  <a:lnTo>
                    <a:pt x="4831" y="88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7"/>
                  </a:lnTo>
                  <a:lnTo>
                    <a:pt x="5268" y="1277"/>
                  </a:lnTo>
                  <a:lnTo>
                    <a:pt x="5475" y="1847"/>
                  </a:lnTo>
                  <a:lnTo>
                    <a:pt x="5682" y="2418"/>
                  </a:lnTo>
                  <a:lnTo>
                    <a:pt x="5689" y="2446"/>
                  </a:lnTo>
                  <a:lnTo>
                    <a:pt x="5690" y="2460"/>
                  </a:lnTo>
                  <a:lnTo>
                    <a:pt x="5691" y="2476"/>
                  </a:lnTo>
                  <a:lnTo>
                    <a:pt x="5689" y="2503"/>
                  </a:lnTo>
                  <a:lnTo>
                    <a:pt x="5682" y="2528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1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2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2"/>
                  </a:lnTo>
                  <a:lnTo>
                    <a:pt x="5485" y="2567"/>
                  </a:lnTo>
                  <a:lnTo>
                    <a:pt x="5473" y="2550"/>
                  </a:lnTo>
                  <a:lnTo>
                    <a:pt x="5462" y="2532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2"/>
                  </a:lnTo>
                  <a:lnTo>
                    <a:pt x="4896" y="922"/>
                  </a:lnTo>
                  <a:lnTo>
                    <a:pt x="4711" y="393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8"/>
                  </a:lnTo>
                  <a:lnTo>
                    <a:pt x="3939" y="2567"/>
                  </a:lnTo>
                  <a:lnTo>
                    <a:pt x="3925" y="2584"/>
                  </a:lnTo>
                  <a:lnTo>
                    <a:pt x="3908" y="2597"/>
                  </a:lnTo>
                  <a:lnTo>
                    <a:pt x="3890" y="2606"/>
                  </a:lnTo>
                  <a:lnTo>
                    <a:pt x="3869" y="2612"/>
                  </a:lnTo>
                  <a:lnTo>
                    <a:pt x="3847" y="2615"/>
                  </a:lnTo>
                  <a:lnTo>
                    <a:pt x="3823" y="2611"/>
                  </a:lnTo>
                  <a:lnTo>
                    <a:pt x="3800" y="2603"/>
                  </a:lnTo>
                  <a:lnTo>
                    <a:pt x="3779" y="2588"/>
                  </a:lnTo>
                  <a:lnTo>
                    <a:pt x="3770" y="2580"/>
                  </a:lnTo>
                  <a:lnTo>
                    <a:pt x="3761" y="2570"/>
                  </a:lnTo>
                  <a:lnTo>
                    <a:pt x="3753" y="2561"/>
                  </a:lnTo>
                  <a:lnTo>
                    <a:pt x="3746" y="2550"/>
                  </a:lnTo>
                  <a:lnTo>
                    <a:pt x="3735" y="2526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6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8"/>
                  </a:lnTo>
                  <a:lnTo>
                    <a:pt x="3737" y="2407"/>
                  </a:lnTo>
                  <a:lnTo>
                    <a:pt x="3943" y="1840"/>
                  </a:lnTo>
                  <a:lnTo>
                    <a:pt x="4149" y="1272"/>
                  </a:lnTo>
                  <a:lnTo>
                    <a:pt x="4355" y="705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8"/>
                  </a:lnTo>
                  <a:lnTo>
                    <a:pt x="4598" y="68"/>
                  </a:lnTo>
                  <a:lnTo>
                    <a:pt x="4615" y="50"/>
                  </a:lnTo>
                  <a:lnTo>
                    <a:pt x="4633" y="37"/>
                  </a:lnTo>
                  <a:lnTo>
                    <a:pt x="4654" y="26"/>
                  </a:lnTo>
                  <a:lnTo>
                    <a:pt x="4677" y="20"/>
                  </a:lnTo>
                  <a:lnTo>
                    <a:pt x="4702" y="1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90729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7"/>
          <p:cNvSpPr>
            <a:spLocks noChangeAspect="1" noEditPoints="1"/>
          </p:cNvSpPr>
          <p:nvPr userDrawn="1"/>
        </p:nvSpPr>
        <p:spPr bwMode="auto">
          <a:xfrm>
            <a:off x="1992313" y="3429000"/>
            <a:ext cx="8207376" cy="96976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11780" y="5697538"/>
            <a:ext cx="5688790" cy="252412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>
                <a:solidFill>
                  <a:schemeClr val="accent2"/>
                </a:solidFill>
              </a:rPr>
              <a:t>Title</a:t>
            </a:r>
            <a:r>
              <a:rPr lang="en-US" baseline="0">
                <a:solidFill>
                  <a:schemeClr val="accent2"/>
                </a:solidFill>
              </a:rPr>
              <a:t> or Additional information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>
                <a:solidFill>
                  <a:schemeClr val="bg1"/>
                </a:solidFill>
              </a:rPr>
              <a:t>mm/</a:t>
            </a:r>
            <a:r>
              <a:rPr lang="en-US" sz="4000" err="1">
                <a:solidFill>
                  <a:schemeClr val="bg1"/>
                </a:solidFill>
              </a:rPr>
              <a:t>yyyy</a:t>
            </a:r>
            <a:endParaRPr lang="en-US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29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wn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58000">
                <a:moveTo>
                  <a:pt x="10140315" y="4286250"/>
                </a:moveTo>
                <a:lnTo>
                  <a:pt x="10133965" y="4286567"/>
                </a:lnTo>
                <a:lnTo>
                  <a:pt x="10127932" y="4287200"/>
                </a:lnTo>
                <a:lnTo>
                  <a:pt x="10122217" y="4289100"/>
                </a:lnTo>
                <a:lnTo>
                  <a:pt x="10116820" y="4291000"/>
                </a:lnTo>
                <a:lnTo>
                  <a:pt x="10111740" y="4293533"/>
                </a:lnTo>
                <a:lnTo>
                  <a:pt x="10106660" y="4296383"/>
                </a:lnTo>
                <a:lnTo>
                  <a:pt x="10097770" y="4303666"/>
                </a:lnTo>
                <a:lnTo>
                  <a:pt x="10093960" y="4308099"/>
                </a:lnTo>
                <a:lnTo>
                  <a:pt x="10090785" y="4312216"/>
                </a:lnTo>
                <a:lnTo>
                  <a:pt x="10087610" y="4317599"/>
                </a:lnTo>
                <a:lnTo>
                  <a:pt x="10085070" y="4322665"/>
                </a:lnTo>
                <a:lnTo>
                  <a:pt x="10083165" y="4328049"/>
                </a:lnTo>
                <a:lnTo>
                  <a:pt x="10081577" y="4333748"/>
                </a:lnTo>
                <a:lnTo>
                  <a:pt x="10080942" y="4339765"/>
                </a:lnTo>
                <a:lnTo>
                  <a:pt x="10080625" y="4345781"/>
                </a:lnTo>
                <a:lnTo>
                  <a:pt x="10080942" y="4352114"/>
                </a:lnTo>
                <a:lnTo>
                  <a:pt x="10081260" y="4354648"/>
                </a:lnTo>
                <a:lnTo>
                  <a:pt x="10081577" y="4357814"/>
                </a:lnTo>
                <a:lnTo>
                  <a:pt x="10083165" y="4363514"/>
                </a:lnTo>
                <a:lnTo>
                  <a:pt x="10085070" y="4368897"/>
                </a:lnTo>
                <a:lnTo>
                  <a:pt x="10087610" y="4373963"/>
                </a:lnTo>
                <a:lnTo>
                  <a:pt x="10090785" y="4379030"/>
                </a:lnTo>
                <a:lnTo>
                  <a:pt x="10097770" y="4387896"/>
                </a:lnTo>
                <a:lnTo>
                  <a:pt x="10102215" y="4391696"/>
                </a:lnTo>
                <a:lnTo>
                  <a:pt x="10106660" y="4394863"/>
                </a:lnTo>
                <a:lnTo>
                  <a:pt x="10111740" y="4398029"/>
                </a:lnTo>
                <a:lnTo>
                  <a:pt x="10116820" y="4400562"/>
                </a:lnTo>
                <a:lnTo>
                  <a:pt x="10122217" y="4402462"/>
                </a:lnTo>
                <a:lnTo>
                  <a:pt x="10127932" y="4404046"/>
                </a:lnTo>
                <a:lnTo>
                  <a:pt x="10133965" y="4404996"/>
                </a:lnTo>
                <a:lnTo>
                  <a:pt x="10140315" y="4405312"/>
                </a:lnTo>
                <a:lnTo>
                  <a:pt x="10146347" y="4404996"/>
                </a:lnTo>
                <a:lnTo>
                  <a:pt x="10152062" y="4404046"/>
                </a:lnTo>
                <a:lnTo>
                  <a:pt x="10157777" y="4402462"/>
                </a:lnTo>
                <a:lnTo>
                  <a:pt x="10163175" y="4400562"/>
                </a:lnTo>
                <a:lnTo>
                  <a:pt x="10168255" y="4398029"/>
                </a:lnTo>
                <a:lnTo>
                  <a:pt x="10173335" y="4394863"/>
                </a:lnTo>
                <a:lnTo>
                  <a:pt x="10182225" y="4387896"/>
                </a:lnTo>
                <a:lnTo>
                  <a:pt x="10186035" y="4383463"/>
                </a:lnTo>
                <a:lnTo>
                  <a:pt x="10189527" y="4379030"/>
                </a:lnTo>
                <a:lnTo>
                  <a:pt x="10192385" y="4373963"/>
                </a:lnTo>
                <a:lnTo>
                  <a:pt x="10195242" y="4368897"/>
                </a:lnTo>
                <a:lnTo>
                  <a:pt x="10196830" y="4363514"/>
                </a:lnTo>
                <a:lnTo>
                  <a:pt x="10198417" y="4357814"/>
                </a:lnTo>
                <a:lnTo>
                  <a:pt x="10199370" y="4352114"/>
                </a:lnTo>
                <a:lnTo>
                  <a:pt x="10199687" y="4345781"/>
                </a:lnTo>
                <a:lnTo>
                  <a:pt x="10199370" y="4339765"/>
                </a:lnTo>
                <a:lnTo>
                  <a:pt x="10199052" y="4336915"/>
                </a:lnTo>
                <a:lnTo>
                  <a:pt x="10198417" y="4333748"/>
                </a:lnTo>
                <a:lnTo>
                  <a:pt x="10196830" y="4328049"/>
                </a:lnTo>
                <a:lnTo>
                  <a:pt x="10195242" y="4322665"/>
                </a:lnTo>
                <a:lnTo>
                  <a:pt x="10192385" y="4317599"/>
                </a:lnTo>
                <a:lnTo>
                  <a:pt x="10189527" y="4312216"/>
                </a:lnTo>
                <a:lnTo>
                  <a:pt x="10182225" y="4303666"/>
                </a:lnTo>
                <a:lnTo>
                  <a:pt x="10177780" y="4299866"/>
                </a:lnTo>
                <a:lnTo>
                  <a:pt x="10173335" y="4296383"/>
                </a:lnTo>
                <a:lnTo>
                  <a:pt x="10168255" y="4293533"/>
                </a:lnTo>
                <a:lnTo>
                  <a:pt x="10163175" y="4291000"/>
                </a:lnTo>
                <a:lnTo>
                  <a:pt x="10157777" y="4289100"/>
                </a:lnTo>
                <a:lnTo>
                  <a:pt x="10152062" y="4287200"/>
                </a:lnTo>
                <a:lnTo>
                  <a:pt x="10146347" y="4286567"/>
                </a:lnTo>
                <a:close/>
                <a:moveTo>
                  <a:pt x="8861899" y="3443288"/>
                </a:moveTo>
                <a:lnTo>
                  <a:pt x="8850456" y="3443923"/>
                </a:lnTo>
                <a:lnTo>
                  <a:pt x="8840285" y="3446462"/>
                </a:lnTo>
                <a:lnTo>
                  <a:pt x="8831068" y="3450271"/>
                </a:lnTo>
                <a:lnTo>
                  <a:pt x="8826936" y="3452493"/>
                </a:lnTo>
                <a:lnTo>
                  <a:pt x="8823122" y="3455349"/>
                </a:lnTo>
                <a:lnTo>
                  <a:pt x="8819307" y="3458206"/>
                </a:lnTo>
                <a:lnTo>
                  <a:pt x="8815493" y="3461697"/>
                </a:lnTo>
                <a:lnTo>
                  <a:pt x="8809454" y="3469632"/>
                </a:lnTo>
                <a:lnTo>
                  <a:pt x="8804051" y="3477884"/>
                </a:lnTo>
                <a:lnTo>
                  <a:pt x="8799283" y="3487723"/>
                </a:lnTo>
                <a:lnTo>
                  <a:pt x="8707425" y="3697839"/>
                </a:lnTo>
                <a:lnTo>
                  <a:pt x="8616203" y="3907637"/>
                </a:lnTo>
                <a:lnTo>
                  <a:pt x="8524663" y="4117435"/>
                </a:lnTo>
                <a:lnTo>
                  <a:pt x="8433441" y="4327233"/>
                </a:lnTo>
                <a:lnTo>
                  <a:pt x="8430581" y="4332946"/>
                </a:lnTo>
                <a:lnTo>
                  <a:pt x="8429309" y="4338659"/>
                </a:lnTo>
                <a:lnTo>
                  <a:pt x="8428356" y="4344690"/>
                </a:lnTo>
                <a:lnTo>
                  <a:pt x="8428038" y="4351355"/>
                </a:lnTo>
                <a:lnTo>
                  <a:pt x="8428356" y="4356433"/>
                </a:lnTo>
                <a:lnTo>
                  <a:pt x="8428992" y="4361512"/>
                </a:lnTo>
                <a:lnTo>
                  <a:pt x="8430263" y="4366273"/>
                </a:lnTo>
                <a:lnTo>
                  <a:pt x="8432488" y="4371034"/>
                </a:lnTo>
                <a:lnTo>
                  <a:pt x="8434395" y="4375477"/>
                </a:lnTo>
                <a:lnTo>
                  <a:pt x="8437256" y="4379603"/>
                </a:lnTo>
                <a:lnTo>
                  <a:pt x="8440434" y="4383729"/>
                </a:lnTo>
                <a:lnTo>
                  <a:pt x="8443930" y="4387538"/>
                </a:lnTo>
                <a:lnTo>
                  <a:pt x="8447744" y="4391347"/>
                </a:lnTo>
                <a:lnTo>
                  <a:pt x="8452194" y="4394203"/>
                </a:lnTo>
                <a:lnTo>
                  <a:pt x="8456644" y="4397060"/>
                </a:lnTo>
                <a:lnTo>
                  <a:pt x="8461412" y="4399599"/>
                </a:lnTo>
                <a:lnTo>
                  <a:pt x="8471583" y="4402773"/>
                </a:lnTo>
                <a:lnTo>
                  <a:pt x="8482390" y="4403725"/>
                </a:lnTo>
                <a:lnTo>
                  <a:pt x="8491925" y="4403090"/>
                </a:lnTo>
                <a:lnTo>
                  <a:pt x="8501143" y="4400869"/>
                </a:lnTo>
                <a:lnTo>
                  <a:pt x="8509089" y="4397060"/>
                </a:lnTo>
                <a:lnTo>
                  <a:pt x="8516717" y="4392299"/>
                </a:lnTo>
                <a:lnTo>
                  <a:pt x="8520214" y="4389125"/>
                </a:lnTo>
                <a:lnTo>
                  <a:pt x="8523074" y="4386268"/>
                </a:lnTo>
                <a:lnTo>
                  <a:pt x="8528795" y="4379286"/>
                </a:lnTo>
                <a:lnTo>
                  <a:pt x="8533563" y="4371986"/>
                </a:lnTo>
                <a:lnTo>
                  <a:pt x="8537695" y="4363416"/>
                </a:lnTo>
                <a:lnTo>
                  <a:pt x="8619700" y="4167901"/>
                </a:lnTo>
                <a:lnTo>
                  <a:pt x="8701704" y="3972703"/>
                </a:lnTo>
                <a:lnTo>
                  <a:pt x="8783708" y="3777188"/>
                </a:lnTo>
                <a:lnTo>
                  <a:pt x="8866031" y="3581990"/>
                </a:lnTo>
                <a:lnTo>
                  <a:pt x="8948035" y="3777822"/>
                </a:lnTo>
                <a:lnTo>
                  <a:pt x="9030358" y="3973972"/>
                </a:lnTo>
                <a:lnTo>
                  <a:pt x="9112362" y="4169805"/>
                </a:lnTo>
                <a:lnTo>
                  <a:pt x="9195002" y="4366273"/>
                </a:lnTo>
                <a:lnTo>
                  <a:pt x="9199134" y="4373255"/>
                </a:lnTo>
                <a:lnTo>
                  <a:pt x="9203902" y="4380238"/>
                </a:lnTo>
                <a:lnTo>
                  <a:pt x="9209623" y="4386586"/>
                </a:lnTo>
                <a:lnTo>
                  <a:pt x="9215980" y="4391982"/>
                </a:lnTo>
                <a:lnTo>
                  <a:pt x="9223291" y="4397060"/>
                </a:lnTo>
                <a:lnTo>
                  <a:pt x="9230601" y="4400869"/>
                </a:lnTo>
                <a:lnTo>
                  <a:pt x="9239183" y="4403090"/>
                </a:lnTo>
                <a:lnTo>
                  <a:pt x="9243633" y="4403408"/>
                </a:lnTo>
                <a:lnTo>
                  <a:pt x="9248083" y="4403725"/>
                </a:lnTo>
                <a:lnTo>
                  <a:pt x="9258889" y="4402773"/>
                </a:lnTo>
                <a:lnTo>
                  <a:pt x="9263975" y="4401503"/>
                </a:lnTo>
                <a:lnTo>
                  <a:pt x="9268743" y="4399916"/>
                </a:lnTo>
                <a:lnTo>
                  <a:pt x="9277960" y="4394838"/>
                </a:lnTo>
                <a:lnTo>
                  <a:pt x="9285588" y="4388173"/>
                </a:lnTo>
                <a:lnTo>
                  <a:pt x="9292263" y="4380873"/>
                </a:lnTo>
                <a:lnTo>
                  <a:pt x="9294488" y="4376429"/>
                </a:lnTo>
                <a:lnTo>
                  <a:pt x="9297031" y="4371986"/>
                </a:lnTo>
                <a:lnTo>
                  <a:pt x="9298620" y="4367542"/>
                </a:lnTo>
                <a:lnTo>
                  <a:pt x="9299892" y="4362781"/>
                </a:lnTo>
                <a:lnTo>
                  <a:pt x="9301163" y="4352625"/>
                </a:lnTo>
                <a:lnTo>
                  <a:pt x="9300527" y="4346911"/>
                </a:lnTo>
                <a:lnTo>
                  <a:pt x="9299892" y="4341516"/>
                </a:lnTo>
                <a:lnTo>
                  <a:pt x="9297031" y="4331359"/>
                </a:lnTo>
                <a:lnTo>
                  <a:pt x="9204855" y="4120291"/>
                </a:lnTo>
                <a:lnTo>
                  <a:pt x="9113316" y="3909541"/>
                </a:lnTo>
                <a:lnTo>
                  <a:pt x="9021140" y="3698791"/>
                </a:lnTo>
                <a:lnTo>
                  <a:pt x="8929282" y="3487723"/>
                </a:lnTo>
                <a:lnTo>
                  <a:pt x="8924515" y="3477884"/>
                </a:lnTo>
                <a:lnTo>
                  <a:pt x="8919111" y="3469632"/>
                </a:lnTo>
                <a:lnTo>
                  <a:pt x="8912754" y="3461697"/>
                </a:lnTo>
                <a:lnTo>
                  <a:pt x="8905762" y="3455349"/>
                </a:lnTo>
                <a:lnTo>
                  <a:pt x="8901630" y="3452493"/>
                </a:lnTo>
                <a:lnTo>
                  <a:pt x="8897498" y="3450271"/>
                </a:lnTo>
                <a:lnTo>
                  <a:pt x="8888280" y="3446462"/>
                </a:lnTo>
                <a:lnTo>
                  <a:pt x="8878427" y="3443923"/>
                </a:lnTo>
                <a:lnTo>
                  <a:pt x="8873023" y="3443288"/>
                </a:lnTo>
                <a:lnTo>
                  <a:pt x="8867302" y="3443288"/>
                </a:lnTo>
                <a:close/>
                <a:moveTo>
                  <a:pt x="5728812" y="3443288"/>
                </a:moveTo>
                <a:lnTo>
                  <a:pt x="5718021" y="3443923"/>
                </a:lnTo>
                <a:lnTo>
                  <a:pt x="5707865" y="3446462"/>
                </a:lnTo>
                <a:lnTo>
                  <a:pt x="5698661" y="3450271"/>
                </a:lnTo>
                <a:lnTo>
                  <a:pt x="5694217" y="3452493"/>
                </a:lnTo>
                <a:lnTo>
                  <a:pt x="5690091" y="3455349"/>
                </a:lnTo>
                <a:lnTo>
                  <a:pt x="5686283" y="3458206"/>
                </a:lnTo>
                <a:lnTo>
                  <a:pt x="5683109" y="3461697"/>
                </a:lnTo>
                <a:lnTo>
                  <a:pt x="5676444" y="3469632"/>
                </a:lnTo>
                <a:lnTo>
                  <a:pt x="5671048" y="3477884"/>
                </a:lnTo>
                <a:lnTo>
                  <a:pt x="5666605" y="3487723"/>
                </a:lnTo>
                <a:lnTo>
                  <a:pt x="5575198" y="3697839"/>
                </a:lnTo>
                <a:lnTo>
                  <a:pt x="5483792" y="3907637"/>
                </a:lnTo>
                <a:lnTo>
                  <a:pt x="5392702" y="4117435"/>
                </a:lnTo>
                <a:lnTo>
                  <a:pt x="5301296" y="4327233"/>
                </a:lnTo>
                <a:lnTo>
                  <a:pt x="5298757" y="4332946"/>
                </a:lnTo>
                <a:lnTo>
                  <a:pt x="5296852" y="4338659"/>
                </a:lnTo>
                <a:lnTo>
                  <a:pt x="5295900" y="4344690"/>
                </a:lnTo>
                <a:lnTo>
                  <a:pt x="5295900" y="4351355"/>
                </a:lnTo>
                <a:lnTo>
                  <a:pt x="5295900" y="4356433"/>
                </a:lnTo>
                <a:lnTo>
                  <a:pt x="5296852" y="4361512"/>
                </a:lnTo>
                <a:lnTo>
                  <a:pt x="5298439" y="4366273"/>
                </a:lnTo>
                <a:lnTo>
                  <a:pt x="5300026" y="4371034"/>
                </a:lnTo>
                <a:lnTo>
                  <a:pt x="5302565" y="4375477"/>
                </a:lnTo>
                <a:lnTo>
                  <a:pt x="5305104" y="4379603"/>
                </a:lnTo>
                <a:lnTo>
                  <a:pt x="5308278" y="4383729"/>
                </a:lnTo>
                <a:lnTo>
                  <a:pt x="5312087" y="4387538"/>
                </a:lnTo>
                <a:lnTo>
                  <a:pt x="5315578" y="4391347"/>
                </a:lnTo>
                <a:lnTo>
                  <a:pt x="5319704" y="4394203"/>
                </a:lnTo>
                <a:lnTo>
                  <a:pt x="5324147" y="4397060"/>
                </a:lnTo>
                <a:lnTo>
                  <a:pt x="5328908" y="4399599"/>
                </a:lnTo>
                <a:lnTo>
                  <a:pt x="5339064" y="4402773"/>
                </a:lnTo>
                <a:lnTo>
                  <a:pt x="5349856" y="4403725"/>
                </a:lnTo>
                <a:lnTo>
                  <a:pt x="5359694" y="4403090"/>
                </a:lnTo>
                <a:lnTo>
                  <a:pt x="5368899" y="4400869"/>
                </a:lnTo>
                <a:lnTo>
                  <a:pt x="5377151" y="4397060"/>
                </a:lnTo>
                <a:lnTo>
                  <a:pt x="5384450" y="4392299"/>
                </a:lnTo>
                <a:lnTo>
                  <a:pt x="5387624" y="4389125"/>
                </a:lnTo>
                <a:lnTo>
                  <a:pt x="5391116" y="4386268"/>
                </a:lnTo>
                <a:lnTo>
                  <a:pt x="5396828" y="4379286"/>
                </a:lnTo>
                <a:lnTo>
                  <a:pt x="5401589" y="4371986"/>
                </a:lnTo>
                <a:lnTo>
                  <a:pt x="5405398" y="4363416"/>
                </a:lnTo>
                <a:lnTo>
                  <a:pt x="5487283" y="4167901"/>
                </a:lnTo>
                <a:lnTo>
                  <a:pt x="5569168" y="3972703"/>
                </a:lnTo>
                <a:lnTo>
                  <a:pt x="5650736" y="3777188"/>
                </a:lnTo>
                <a:lnTo>
                  <a:pt x="5732938" y="3581990"/>
                </a:lnTo>
                <a:lnTo>
                  <a:pt x="5814823" y="3777822"/>
                </a:lnTo>
                <a:lnTo>
                  <a:pt x="5897343" y="3973972"/>
                </a:lnTo>
                <a:lnTo>
                  <a:pt x="5979546" y="4169805"/>
                </a:lnTo>
                <a:lnTo>
                  <a:pt x="6061748" y="4366273"/>
                </a:lnTo>
                <a:lnTo>
                  <a:pt x="6065874" y="4373255"/>
                </a:lnTo>
                <a:lnTo>
                  <a:pt x="6070635" y="4380238"/>
                </a:lnTo>
                <a:lnTo>
                  <a:pt x="6076348" y="4386586"/>
                </a:lnTo>
                <a:lnTo>
                  <a:pt x="6082696" y="4391982"/>
                </a:lnTo>
                <a:lnTo>
                  <a:pt x="6089678" y="4397060"/>
                </a:lnTo>
                <a:lnTo>
                  <a:pt x="6097613" y="4400869"/>
                </a:lnTo>
                <a:lnTo>
                  <a:pt x="6105865" y="4403090"/>
                </a:lnTo>
                <a:lnTo>
                  <a:pt x="6109991" y="4403408"/>
                </a:lnTo>
                <a:lnTo>
                  <a:pt x="6114751" y="4403725"/>
                </a:lnTo>
                <a:lnTo>
                  <a:pt x="6125542" y="4402773"/>
                </a:lnTo>
                <a:lnTo>
                  <a:pt x="6130621" y="4401503"/>
                </a:lnTo>
                <a:lnTo>
                  <a:pt x="6135381" y="4399916"/>
                </a:lnTo>
                <a:lnTo>
                  <a:pt x="6144586" y="4394838"/>
                </a:lnTo>
                <a:lnTo>
                  <a:pt x="6152203" y="4388173"/>
                </a:lnTo>
                <a:lnTo>
                  <a:pt x="6158550" y="4380873"/>
                </a:lnTo>
                <a:lnTo>
                  <a:pt x="6161407" y="4376429"/>
                </a:lnTo>
                <a:lnTo>
                  <a:pt x="6163311" y="4371986"/>
                </a:lnTo>
                <a:lnTo>
                  <a:pt x="6164898" y="4367542"/>
                </a:lnTo>
                <a:lnTo>
                  <a:pt x="6166485" y="4362781"/>
                </a:lnTo>
                <a:lnTo>
                  <a:pt x="6167437" y="4352625"/>
                </a:lnTo>
                <a:lnTo>
                  <a:pt x="6167437" y="4346911"/>
                </a:lnTo>
                <a:lnTo>
                  <a:pt x="6166485" y="4341516"/>
                </a:lnTo>
                <a:lnTo>
                  <a:pt x="6163311" y="4331359"/>
                </a:lnTo>
                <a:lnTo>
                  <a:pt x="6071270" y="4120291"/>
                </a:lnTo>
                <a:lnTo>
                  <a:pt x="5979863" y="3909541"/>
                </a:lnTo>
                <a:lnTo>
                  <a:pt x="5888139" y="3698791"/>
                </a:lnTo>
                <a:lnTo>
                  <a:pt x="5796732" y="3487723"/>
                </a:lnTo>
                <a:lnTo>
                  <a:pt x="5791972" y="3477884"/>
                </a:lnTo>
                <a:lnTo>
                  <a:pt x="5786259" y="3469632"/>
                </a:lnTo>
                <a:lnTo>
                  <a:pt x="5779594" y="3461697"/>
                </a:lnTo>
                <a:lnTo>
                  <a:pt x="5772611" y="3455349"/>
                </a:lnTo>
                <a:lnTo>
                  <a:pt x="5768803" y="3452493"/>
                </a:lnTo>
                <a:lnTo>
                  <a:pt x="5764359" y="3450271"/>
                </a:lnTo>
                <a:lnTo>
                  <a:pt x="5755473" y="3446462"/>
                </a:lnTo>
                <a:lnTo>
                  <a:pt x="5745316" y="3443923"/>
                </a:lnTo>
                <a:lnTo>
                  <a:pt x="5739921" y="3443288"/>
                </a:lnTo>
                <a:lnTo>
                  <a:pt x="5734208" y="3443288"/>
                </a:lnTo>
                <a:close/>
                <a:moveTo>
                  <a:pt x="4072099" y="3443288"/>
                </a:moveTo>
                <a:lnTo>
                  <a:pt x="4066704" y="3443923"/>
                </a:lnTo>
                <a:lnTo>
                  <a:pt x="4064165" y="3444558"/>
                </a:lnTo>
                <a:lnTo>
                  <a:pt x="4061626" y="3445192"/>
                </a:lnTo>
                <a:lnTo>
                  <a:pt x="4056547" y="3446462"/>
                </a:lnTo>
                <a:lnTo>
                  <a:pt x="4051787" y="3448049"/>
                </a:lnTo>
                <a:lnTo>
                  <a:pt x="4047343" y="3450271"/>
                </a:lnTo>
                <a:lnTo>
                  <a:pt x="4042900" y="3452493"/>
                </a:lnTo>
                <a:lnTo>
                  <a:pt x="4039409" y="3455349"/>
                </a:lnTo>
                <a:lnTo>
                  <a:pt x="4037187" y="3456936"/>
                </a:lnTo>
                <a:lnTo>
                  <a:pt x="4035600" y="3458206"/>
                </a:lnTo>
                <a:lnTo>
                  <a:pt x="4031791" y="3461697"/>
                </a:lnTo>
                <a:lnTo>
                  <a:pt x="4028300" y="3465506"/>
                </a:lnTo>
                <a:lnTo>
                  <a:pt x="4025761" y="3469632"/>
                </a:lnTo>
                <a:lnTo>
                  <a:pt x="4023857" y="3471536"/>
                </a:lnTo>
                <a:lnTo>
                  <a:pt x="4022587" y="3473758"/>
                </a:lnTo>
                <a:lnTo>
                  <a:pt x="4020366" y="3477884"/>
                </a:lnTo>
                <a:lnTo>
                  <a:pt x="4017827" y="3482645"/>
                </a:lnTo>
                <a:lnTo>
                  <a:pt x="4015605" y="3487723"/>
                </a:lnTo>
                <a:lnTo>
                  <a:pt x="3923881" y="3697839"/>
                </a:lnTo>
                <a:lnTo>
                  <a:pt x="3832792" y="3907637"/>
                </a:lnTo>
                <a:lnTo>
                  <a:pt x="3741385" y="4117435"/>
                </a:lnTo>
                <a:lnTo>
                  <a:pt x="3650296" y="4327233"/>
                </a:lnTo>
                <a:lnTo>
                  <a:pt x="3648709" y="4330090"/>
                </a:lnTo>
                <a:lnTo>
                  <a:pt x="3647439" y="4332946"/>
                </a:lnTo>
                <a:lnTo>
                  <a:pt x="3646804" y="4336120"/>
                </a:lnTo>
                <a:lnTo>
                  <a:pt x="3645852" y="4338659"/>
                </a:lnTo>
                <a:lnTo>
                  <a:pt x="3645535" y="4341833"/>
                </a:lnTo>
                <a:lnTo>
                  <a:pt x="3645218" y="4344690"/>
                </a:lnTo>
                <a:lnTo>
                  <a:pt x="3644900" y="4347864"/>
                </a:lnTo>
                <a:lnTo>
                  <a:pt x="3644900" y="4351355"/>
                </a:lnTo>
                <a:lnTo>
                  <a:pt x="3644900" y="4353894"/>
                </a:lnTo>
                <a:lnTo>
                  <a:pt x="3645218" y="4356433"/>
                </a:lnTo>
                <a:lnTo>
                  <a:pt x="3645535" y="4358972"/>
                </a:lnTo>
                <a:lnTo>
                  <a:pt x="3645852" y="4361512"/>
                </a:lnTo>
                <a:lnTo>
                  <a:pt x="3646487" y="4363733"/>
                </a:lnTo>
                <a:lnTo>
                  <a:pt x="3647122" y="4366273"/>
                </a:lnTo>
                <a:lnTo>
                  <a:pt x="3648074" y="4368494"/>
                </a:lnTo>
                <a:lnTo>
                  <a:pt x="3649344" y="4371034"/>
                </a:lnTo>
                <a:lnTo>
                  <a:pt x="3651248" y="4375794"/>
                </a:lnTo>
                <a:lnTo>
                  <a:pt x="3653787" y="4379603"/>
                </a:lnTo>
                <a:lnTo>
                  <a:pt x="3655691" y="4381825"/>
                </a:lnTo>
                <a:lnTo>
                  <a:pt x="3657278" y="4383729"/>
                </a:lnTo>
                <a:lnTo>
                  <a:pt x="3659182" y="4385951"/>
                </a:lnTo>
                <a:lnTo>
                  <a:pt x="3660769" y="4387855"/>
                </a:lnTo>
                <a:lnTo>
                  <a:pt x="3664578" y="4391347"/>
                </a:lnTo>
                <a:lnTo>
                  <a:pt x="3668387" y="4394203"/>
                </a:lnTo>
                <a:lnTo>
                  <a:pt x="3670926" y="4395790"/>
                </a:lnTo>
                <a:lnTo>
                  <a:pt x="3673147" y="4397060"/>
                </a:lnTo>
                <a:lnTo>
                  <a:pt x="3677908" y="4399599"/>
                </a:lnTo>
                <a:lnTo>
                  <a:pt x="3680447" y="4400551"/>
                </a:lnTo>
                <a:lnTo>
                  <a:pt x="3682669" y="4401503"/>
                </a:lnTo>
                <a:lnTo>
                  <a:pt x="3685525" y="4402138"/>
                </a:lnTo>
                <a:lnTo>
                  <a:pt x="3688064" y="4402773"/>
                </a:lnTo>
                <a:lnTo>
                  <a:pt x="3690603" y="4403090"/>
                </a:lnTo>
                <a:lnTo>
                  <a:pt x="3693143" y="4403408"/>
                </a:lnTo>
                <a:lnTo>
                  <a:pt x="3699173" y="4403725"/>
                </a:lnTo>
                <a:lnTo>
                  <a:pt x="3703934" y="4403725"/>
                </a:lnTo>
                <a:lnTo>
                  <a:pt x="3708694" y="4403090"/>
                </a:lnTo>
                <a:lnTo>
                  <a:pt x="3713455" y="4402138"/>
                </a:lnTo>
                <a:lnTo>
                  <a:pt x="3717581" y="4400869"/>
                </a:lnTo>
                <a:lnTo>
                  <a:pt x="3721707" y="4398964"/>
                </a:lnTo>
                <a:lnTo>
                  <a:pt x="3725833" y="4397060"/>
                </a:lnTo>
                <a:lnTo>
                  <a:pt x="3729642" y="4395156"/>
                </a:lnTo>
                <a:lnTo>
                  <a:pt x="3733450" y="4392299"/>
                </a:lnTo>
                <a:lnTo>
                  <a:pt x="3736624" y="4389760"/>
                </a:lnTo>
                <a:lnTo>
                  <a:pt x="3739798" y="4386268"/>
                </a:lnTo>
                <a:lnTo>
                  <a:pt x="3742972" y="4383095"/>
                </a:lnTo>
                <a:lnTo>
                  <a:pt x="3744241" y="4381508"/>
                </a:lnTo>
                <a:lnTo>
                  <a:pt x="3745511" y="4379286"/>
                </a:lnTo>
                <a:lnTo>
                  <a:pt x="3748367" y="4375794"/>
                </a:lnTo>
                <a:lnTo>
                  <a:pt x="3749320" y="4373573"/>
                </a:lnTo>
                <a:lnTo>
                  <a:pt x="3750272" y="4371986"/>
                </a:lnTo>
                <a:lnTo>
                  <a:pt x="3752493" y="4367860"/>
                </a:lnTo>
                <a:lnTo>
                  <a:pt x="3754398" y="4363416"/>
                </a:lnTo>
                <a:lnTo>
                  <a:pt x="3835965" y="4167901"/>
                </a:lnTo>
                <a:lnTo>
                  <a:pt x="3918168" y="3972703"/>
                </a:lnTo>
                <a:lnTo>
                  <a:pt x="4000053" y="3777188"/>
                </a:lnTo>
                <a:lnTo>
                  <a:pt x="4081938" y="3581990"/>
                </a:lnTo>
                <a:lnTo>
                  <a:pt x="4164141" y="3777822"/>
                </a:lnTo>
                <a:lnTo>
                  <a:pt x="4246343" y="3973972"/>
                </a:lnTo>
                <a:lnTo>
                  <a:pt x="4328228" y="4169805"/>
                </a:lnTo>
                <a:lnTo>
                  <a:pt x="4410748" y="4366273"/>
                </a:lnTo>
                <a:lnTo>
                  <a:pt x="4412653" y="4369764"/>
                </a:lnTo>
                <a:lnTo>
                  <a:pt x="4414874" y="4373255"/>
                </a:lnTo>
                <a:lnTo>
                  <a:pt x="4417096" y="4376747"/>
                </a:lnTo>
                <a:lnTo>
                  <a:pt x="4419635" y="4380238"/>
                </a:lnTo>
                <a:lnTo>
                  <a:pt x="4422174" y="4383412"/>
                </a:lnTo>
                <a:lnTo>
                  <a:pt x="4425348" y="4386586"/>
                </a:lnTo>
                <a:lnTo>
                  <a:pt x="4428204" y="4389125"/>
                </a:lnTo>
                <a:lnTo>
                  <a:pt x="4430109" y="4391029"/>
                </a:lnTo>
                <a:lnTo>
                  <a:pt x="4431696" y="4391982"/>
                </a:lnTo>
                <a:lnTo>
                  <a:pt x="4435187" y="4394838"/>
                </a:lnTo>
                <a:lnTo>
                  <a:pt x="4438995" y="4397060"/>
                </a:lnTo>
                <a:lnTo>
                  <a:pt x="4442487" y="4398964"/>
                </a:lnTo>
                <a:lnTo>
                  <a:pt x="4446295" y="4400869"/>
                </a:lnTo>
                <a:lnTo>
                  <a:pt x="4450421" y="4402138"/>
                </a:lnTo>
                <a:lnTo>
                  <a:pt x="4452643" y="4402456"/>
                </a:lnTo>
                <a:lnTo>
                  <a:pt x="4454865" y="4403090"/>
                </a:lnTo>
                <a:lnTo>
                  <a:pt x="4456769" y="4403408"/>
                </a:lnTo>
                <a:lnTo>
                  <a:pt x="4459308" y="4403725"/>
                </a:lnTo>
                <a:lnTo>
                  <a:pt x="4463751" y="4403725"/>
                </a:lnTo>
                <a:lnTo>
                  <a:pt x="4469147" y="4403408"/>
                </a:lnTo>
                <a:lnTo>
                  <a:pt x="4471686" y="4403090"/>
                </a:lnTo>
                <a:lnTo>
                  <a:pt x="4474542" y="4402773"/>
                </a:lnTo>
                <a:lnTo>
                  <a:pt x="4476764" y="4402138"/>
                </a:lnTo>
                <a:lnTo>
                  <a:pt x="4479621" y="4401503"/>
                </a:lnTo>
                <a:lnTo>
                  <a:pt x="4481842" y="4400869"/>
                </a:lnTo>
                <a:lnTo>
                  <a:pt x="4484381" y="4399916"/>
                </a:lnTo>
                <a:lnTo>
                  <a:pt x="4489142" y="4397377"/>
                </a:lnTo>
                <a:lnTo>
                  <a:pt x="4493586" y="4394838"/>
                </a:lnTo>
                <a:lnTo>
                  <a:pt x="4495490" y="4393251"/>
                </a:lnTo>
                <a:lnTo>
                  <a:pt x="4497394" y="4391982"/>
                </a:lnTo>
                <a:lnTo>
                  <a:pt x="4501203" y="4388490"/>
                </a:lnTo>
                <a:lnTo>
                  <a:pt x="4504694" y="4384999"/>
                </a:lnTo>
                <a:lnTo>
                  <a:pt x="4505964" y="4382777"/>
                </a:lnTo>
                <a:lnTo>
                  <a:pt x="4507868" y="4380873"/>
                </a:lnTo>
                <a:lnTo>
                  <a:pt x="4510090" y="4376747"/>
                </a:lnTo>
                <a:lnTo>
                  <a:pt x="4512311" y="4371986"/>
                </a:lnTo>
                <a:lnTo>
                  <a:pt x="4513263" y="4369764"/>
                </a:lnTo>
                <a:lnTo>
                  <a:pt x="4514216" y="4367542"/>
                </a:lnTo>
                <a:lnTo>
                  <a:pt x="4515485" y="4362781"/>
                </a:lnTo>
                <a:lnTo>
                  <a:pt x="4515802" y="4359925"/>
                </a:lnTo>
                <a:lnTo>
                  <a:pt x="4516120" y="4357703"/>
                </a:lnTo>
                <a:lnTo>
                  <a:pt x="4516437" y="4352625"/>
                </a:lnTo>
                <a:lnTo>
                  <a:pt x="4516120" y="4349768"/>
                </a:lnTo>
                <a:lnTo>
                  <a:pt x="4516120" y="4346911"/>
                </a:lnTo>
                <a:lnTo>
                  <a:pt x="4515802" y="4344055"/>
                </a:lnTo>
                <a:lnTo>
                  <a:pt x="4515485" y="4341516"/>
                </a:lnTo>
                <a:lnTo>
                  <a:pt x="4514850" y="4338659"/>
                </a:lnTo>
                <a:lnTo>
                  <a:pt x="4514216" y="4336437"/>
                </a:lnTo>
                <a:lnTo>
                  <a:pt x="4512311" y="4331359"/>
                </a:lnTo>
                <a:lnTo>
                  <a:pt x="4420587" y="4120291"/>
                </a:lnTo>
                <a:lnTo>
                  <a:pt x="4328863" y="3909541"/>
                </a:lnTo>
                <a:lnTo>
                  <a:pt x="4237139" y="3698791"/>
                </a:lnTo>
                <a:lnTo>
                  <a:pt x="4145415" y="3487723"/>
                </a:lnTo>
                <a:lnTo>
                  <a:pt x="4143193" y="3482645"/>
                </a:lnTo>
                <a:lnTo>
                  <a:pt x="4140654" y="3477884"/>
                </a:lnTo>
                <a:lnTo>
                  <a:pt x="4138115" y="3473758"/>
                </a:lnTo>
                <a:lnTo>
                  <a:pt x="4134941" y="3469632"/>
                </a:lnTo>
                <a:lnTo>
                  <a:pt x="4131767" y="3465506"/>
                </a:lnTo>
                <a:lnTo>
                  <a:pt x="4130498" y="3463919"/>
                </a:lnTo>
                <a:lnTo>
                  <a:pt x="4128911" y="3461697"/>
                </a:lnTo>
                <a:lnTo>
                  <a:pt x="4125102" y="3458206"/>
                </a:lnTo>
                <a:lnTo>
                  <a:pt x="4123515" y="3456936"/>
                </a:lnTo>
                <a:lnTo>
                  <a:pt x="4121611" y="3455349"/>
                </a:lnTo>
                <a:lnTo>
                  <a:pt x="4117485" y="3452493"/>
                </a:lnTo>
                <a:lnTo>
                  <a:pt x="4115581" y="3451540"/>
                </a:lnTo>
                <a:lnTo>
                  <a:pt x="4113677" y="3450271"/>
                </a:lnTo>
                <a:lnTo>
                  <a:pt x="4111138" y="3449319"/>
                </a:lnTo>
                <a:lnTo>
                  <a:pt x="4109233" y="3448049"/>
                </a:lnTo>
                <a:lnTo>
                  <a:pt x="4104472" y="3446462"/>
                </a:lnTo>
                <a:lnTo>
                  <a:pt x="4099712" y="3445192"/>
                </a:lnTo>
                <a:lnTo>
                  <a:pt x="4096855" y="3444558"/>
                </a:lnTo>
                <a:lnTo>
                  <a:pt x="4094634" y="3443923"/>
                </a:lnTo>
                <a:lnTo>
                  <a:pt x="4091777" y="3443606"/>
                </a:lnTo>
                <a:lnTo>
                  <a:pt x="4089238" y="3443288"/>
                </a:lnTo>
                <a:lnTo>
                  <a:pt x="4086064" y="3443288"/>
                </a:lnTo>
                <a:lnTo>
                  <a:pt x="4083525" y="3443288"/>
                </a:lnTo>
                <a:lnTo>
                  <a:pt x="4077812" y="3443288"/>
                </a:lnTo>
                <a:close/>
                <a:moveTo>
                  <a:pt x="2046566" y="3443288"/>
                </a:moveTo>
                <a:lnTo>
                  <a:pt x="2041172" y="3443606"/>
                </a:lnTo>
                <a:lnTo>
                  <a:pt x="2038317" y="3443923"/>
                </a:lnTo>
                <a:lnTo>
                  <a:pt x="2035779" y="3444558"/>
                </a:lnTo>
                <a:lnTo>
                  <a:pt x="2032923" y="3445192"/>
                </a:lnTo>
                <a:lnTo>
                  <a:pt x="2030385" y="3445827"/>
                </a:lnTo>
                <a:lnTo>
                  <a:pt x="2027847" y="3446779"/>
                </a:lnTo>
                <a:lnTo>
                  <a:pt x="2025626" y="3447732"/>
                </a:lnTo>
                <a:lnTo>
                  <a:pt x="2023088" y="3448684"/>
                </a:lnTo>
                <a:lnTo>
                  <a:pt x="2020867" y="3450271"/>
                </a:lnTo>
                <a:lnTo>
                  <a:pt x="2018329" y="3451223"/>
                </a:lnTo>
                <a:lnTo>
                  <a:pt x="2016426" y="3452810"/>
                </a:lnTo>
                <a:lnTo>
                  <a:pt x="2011984" y="3455984"/>
                </a:lnTo>
                <a:lnTo>
                  <a:pt x="2010397" y="3457571"/>
                </a:lnTo>
                <a:lnTo>
                  <a:pt x="2008176" y="3459475"/>
                </a:lnTo>
                <a:lnTo>
                  <a:pt x="2006590" y="3461380"/>
                </a:lnTo>
                <a:lnTo>
                  <a:pt x="2005004" y="3463284"/>
                </a:lnTo>
                <a:lnTo>
                  <a:pt x="2001514" y="3467410"/>
                </a:lnTo>
                <a:lnTo>
                  <a:pt x="2000245" y="3469632"/>
                </a:lnTo>
                <a:lnTo>
                  <a:pt x="1998658" y="3471536"/>
                </a:lnTo>
                <a:lnTo>
                  <a:pt x="1997707" y="3474075"/>
                </a:lnTo>
                <a:lnTo>
                  <a:pt x="1996755" y="3476297"/>
                </a:lnTo>
                <a:lnTo>
                  <a:pt x="1994534" y="3481058"/>
                </a:lnTo>
                <a:lnTo>
                  <a:pt x="1993899" y="3483597"/>
                </a:lnTo>
                <a:lnTo>
                  <a:pt x="1993265" y="3485819"/>
                </a:lnTo>
                <a:lnTo>
                  <a:pt x="1992947" y="3488358"/>
                </a:lnTo>
                <a:lnTo>
                  <a:pt x="1992630" y="3490897"/>
                </a:lnTo>
                <a:lnTo>
                  <a:pt x="1992313" y="3495658"/>
                </a:lnTo>
                <a:lnTo>
                  <a:pt x="1992313" y="3499150"/>
                </a:lnTo>
                <a:lnTo>
                  <a:pt x="1992630" y="3502324"/>
                </a:lnTo>
                <a:lnTo>
                  <a:pt x="1992947" y="3505498"/>
                </a:lnTo>
                <a:lnTo>
                  <a:pt x="1993582" y="3508671"/>
                </a:lnTo>
                <a:lnTo>
                  <a:pt x="1994217" y="3511211"/>
                </a:lnTo>
                <a:lnTo>
                  <a:pt x="1995486" y="3514385"/>
                </a:lnTo>
                <a:lnTo>
                  <a:pt x="1996438" y="3516924"/>
                </a:lnTo>
                <a:lnTo>
                  <a:pt x="1997707" y="3520098"/>
                </a:lnTo>
                <a:lnTo>
                  <a:pt x="2089080" y="3729896"/>
                </a:lnTo>
                <a:lnTo>
                  <a:pt x="2180136" y="3939694"/>
                </a:lnTo>
                <a:lnTo>
                  <a:pt x="2271510" y="4149492"/>
                </a:lnTo>
                <a:lnTo>
                  <a:pt x="2362883" y="4359290"/>
                </a:lnTo>
                <a:lnTo>
                  <a:pt x="2365421" y="4364368"/>
                </a:lnTo>
                <a:lnTo>
                  <a:pt x="2367642" y="4369129"/>
                </a:lnTo>
                <a:lnTo>
                  <a:pt x="2370180" y="4373573"/>
                </a:lnTo>
                <a:lnTo>
                  <a:pt x="2373036" y="4377699"/>
                </a:lnTo>
                <a:lnTo>
                  <a:pt x="2376208" y="4381825"/>
                </a:lnTo>
                <a:lnTo>
                  <a:pt x="2377477" y="4383412"/>
                </a:lnTo>
                <a:lnTo>
                  <a:pt x="2379064" y="4385634"/>
                </a:lnTo>
                <a:lnTo>
                  <a:pt x="2382871" y="4388490"/>
                </a:lnTo>
                <a:lnTo>
                  <a:pt x="2384774" y="4390395"/>
                </a:lnTo>
                <a:lnTo>
                  <a:pt x="2386678" y="4391664"/>
                </a:lnTo>
                <a:lnTo>
                  <a:pt x="2390803" y="4394838"/>
                </a:lnTo>
                <a:lnTo>
                  <a:pt x="2392706" y="4395790"/>
                </a:lnTo>
                <a:lnTo>
                  <a:pt x="2394927" y="4397060"/>
                </a:lnTo>
                <a:lnTo>
                  <a:pt x="2399052" y="4398964"/>
                </a:lnTo>
                <a:lnTo>
                  <a:pt x="2403811" y="4400869"/>
                </a:lnTo>
                <a:lnTo>
                  <a:pt x="2408887" y="4402138"/>
                </a:lnTo>
                <a:lnTo>
                  <a:pt x="2411425" y="4402773"/>
                </a:lnTo>
                <a:lnTo>
                  <a:pt x="2414280" y="4403090"/>
                </a:lnTo>
                <a:lnTo>
                  <a:pt x="2416819" y="4403408"/>
                </a:lnTo>
                <a:lnTo>
                  <a:pt x="2419674" y="4403725"/>
                </a:lnTo>
                <a:lnTo>
                  <a:pt x="2422212" y="4403725"/>
                </a:lnTo>
                <a:lnTo>
                  <a:pt x="2425385" y="4403725"/>
                </a:lnTo>
                <a:lnTo>
                  <a:pt x="2430778" y="4403725"/>
                </a:lnTo>
                <a:lnTo>
                  <a:pt x="2436489" y="4403725"/>
                </a:lnTo>
                <a:lnTo>
                  <a:pt x="2441883" y="4403090"/>
                </a:lnTo>
                <a:lnTo>
                  <a:pt x="2444421" y="4402773"/>
                </a:lnTo>
                <a:lnTo>
                  <a:pt x="2446959" y="4402138"/>
                </a:lnTo>
                <a:lnTo>
                  <a:pt x="2451718" y="4400869"/>
                </a:lnTo>
                <a:lnTo>
                  <a:pt x="2456477" y="4398964"/>
                </a:lnTo>
                <a:lnTo>
                  <a:pt x="2459015" y="4398012"/>
                </a:lnTo>
                <a:lnTo>
                  <a:pt x="2460919" y="4397060"/>
                </a:lnTo>
                <a:lnTo>
                  <a:pt x="2465043" y="4394838"/>
                </a:lnTo>
                <a:lnTo>
                  <a:pt x="2469168" y="4391664"/>
                </a:lnTo>
                <a:lnTo>
                  <a:pt x="2470754" y="4390395"/>
                </a:lnTo>
                <a:lnTo>
                  <a:pt x="2472658" y="4388490"/>
                </a:lnTo>
                <a:lnTo>
                  <a:pt x="2476148" y="4385634"/>
                </a:lnTo>
                <a:lnTo>
                  <a:pt x="2479638" y="4381825"/>
                </a:lnTo>
                <a:lnTo>
                  <a:pt x="2480907" y="4379603"/>
                </a:lnTo>
                <a:lnTo>
                  <a:pt x="2482493" y="4377699"/>
                </a:lnTo>
                <a:lnTo>
                  <a:pt x="2485349" y="4373573"/>
                </a:lnTo>
                <a:lnTo>
                  <a:pt x="2488204" y="4369129"/>
                </a:lnTo>
                <a:lnTo>
                  <a:pt x="2490742" y="4364368"/>
                </a:lnTo>
                <a:lnTo>
                  <a:pt x="2493280" y="4359290"/>
                </a:lnTo>
                <a:lnTo>
                  <a:pt x="2584654" y="4148540"/>
                </a:lnTo>
                <a:lnTo>
                  <a:pt x="2676344" y="3937789"/>
                </a:lnTo>
                <a:lnTo>
                  <a:pt x="2767718" y="3727039"/>
                </a:lnTo>
                <a:lnTo>
                  <a:pt x="2859726" y="3515972"/>
                </a:lnTo>
                <a:lnTo>
                  <a:pt x="2861312" y="3510893"/>
                </a:lnTo>
                <a:lnTo>
                  <a:pt x="2861947" y="3508354"/>
                </a:lnTo>
                <a:lnTo>
                  <a:pt x="2862581" y="3505815"/>
                </a:lnTo>
                <a:lnTo>
                  <a:pt x="2863216" y="3503276"/>
                </a:lnTo>
                <a:lnTo>
                  <a:pt x="2863533" y="3500419"/>
                </a:lnTo>
                <a:lnTo>
                  <a:pt x="2863850" y="3497245"/>
                </a:lnTo>
                <a:lnTo>
                  <a:pt x="2863850" y="3494389"/>
                </a:lnTo>
                <a:lnTo>
                  <a:pt x="2863850" y="3491850"/>
                </a:lnTo>
                <a:lnTo>
                  <a:pt x="2863533" y="3489628"/>
                </a:lnTo>
                <a:lnTo>
                  <a:pt x="2863216" y="3486771"/>
                </a:lnTo>
                <a:lnTo>
                  <a:pt x="2862581" y="3484549"/>
                </a:lnTo>
                <a:lnTo>
                  <a:pt x="2861947" y="3482010"/>
                </a:lnTo>
                <a:lnTo>
                  <a:pt x="2861312" y="3479789"/>
                </a:lnTo>
                <a:lnTo>
                  <a:pt x="2860677" y="3477249"/>
                </a:lnTo>
                <a:lnTo>
                  <a:pt x="2859726" y="3475028"/>
                </a:lnTo>
                <a:lnTo>
                  <a:pt x="2858774" y="3472806"/>
                </a:lnTo>
                <a:lnTo>
                  <a:pt x="2857187" y="3470584"/>
                </a:lnTo>
                <a:lnTo>
                  <a:pt x="2856236" y="3468362"/>
                </a:lnTo>
                <a:lnTo>
                  <a:pt x="2854967" y="3466458"/>
                </a:lnTo>
                <a:lnTo>
                  <a:pt x="2851794" y="3462332"/>
                </a:lnTo>
                <a:lnTo>
                  <a:pt x="2850208" y="3460745"/>
                </a:lnTo>
                <a:lnTo>
                  <a:pt x="2848621" y="3458523"/>
                </a:lnTo>
                <a:lnTo>
                  <a:pt x="2844814" y="3455349"/>
                </a:lnTo>
                <a:lnTo>
                  <a:pt x="2842593" y="3453762"/>
                </a:lnTo>
                <a:lnTo>
                  <a:pt x="2840690" y="3452175"/>
                </a:lnTo>
                <a:lnTo>
                  <a:pt x="2838786" y="3450906"/>
                </a:lnTo>
                <a:lnTo>
                  <a:pt x="2836248" y="3449953"/>
                </a:lnTo>
                <a:lnTo>
                  <a:pt x="2834027" y="3448366"/>
                </a:lnTo>
                <a:lnTo>
                  <a:pt x="2831806" y="3447414"/>
                </a:lnTo>
                <a:lnTo>
                  <a:pt x="2829268" y="3446462"/>
                </a:lnTo>
                <a:lnTo>
                  <a:pt x="2826730" y="3445827"/>
                </a:lnTo>
                <a:lnTo>
                  <a:pt x="2821653" y="3444558"/>
                </a:lnTo>
                <a:lnTo>
                  <a:pt x="2816260" y="3443288"/>
                </a:lnTo>
                <a:lnTo>
                  <a:pt x="2810866" y="3443288"/>
                </a:lnTo>
                <a:lnTo>
                  <a:pt x="2806425" y="3443288"/>
                </a:lnTo>
                <a:lnTo>
                  <a:pt x="2801983" y="3443923"/>
                </a:lnTo>
                <a:lnTo>
                  <a:pt x="2800079" y="3444875"/>
                </a:lnTo>
                <a:lnTo>
                  <a:pt x="2797858" y="3445192"/>
                </a:lnTo>
                <a:lnTo>
                  <a:pt x="2793416" y="3446462"/>
                </a:lnTo>
                <a:lnTo>
                  <a:pt x="2789927" y="3448049"/>
                </a:lnTo>
                <a:lnTo>
                  <a:pt x="2786119" y="3450271"/>
                </a:lnTo>
                <a:lnTo>
                  <a:pt x="2784216" y="3451223"/>
                </a:lnTo>
                <a:lnTo>
                  <a:pt x="2782312" y="3452493"/>
                </a:lnTo>
                <a:lnTo>
                  <a:pt x="2778822" y="3455032"/>
                </a:lnTo>
                <a:lnTo>
                  <a:pt x="2775649" y="3457888"/>
                </a:lnTo>
                <a:lnTo>
                  <a:pt x="2774380" y="3459475"/>
                </a:lnTo>
                <a:lnTo>
                  <a:pt x="2772477" y="3460745"/>
                </a:lnTo>
                <a:lnTo>
                  <a:pt x="2769939" y="3463919"/>
                </a:lnTo>
                <a:lnTo>
                  <a:pt x="2767083" y="3467093"/>
                </a:lnTo>
                <a:lnTo>
                  <a:pt x="2764545" y="3470584"/>
                </a:lnTo>
                <a:lnTo>
                  <a:pt x="2762007" y="3474075"/>
                </a:lnTo>
                <a:lnTo>
                  <a:pt x="2760103" y="3477249"/>
                </a:lnTo>
                <a:lnTo>
                  <a:pt x="2758200" y="3481058"/>
                </a:lnTo>
                <a:lnTo>
                  <a:pt x="2676027" y="3676891"/>
                </a:lnTo>
                <a:lnTo>
                  <a:pt x="2593855" y="3872723"/>
                </a:lnTo>
                <a:lnTo>
                  <a:pt x="2511365" y="4068873"/>
                </a:lnTo>
                <a:lnTo>
                  <a:pt x="2429509" y="4265024"/>
                </a:lnTo>
                <a:lnTo>
                  <a:pt x="2347337" y="4069508"/>
                </a:lnTo>
                <a:lnTo>
                  <a:pt x="2265481" y="3874310"/>
                </a:lnTo>
                <a:lnTo>
                  <a:pt x="2183626" y="3679113"/>
                </a:lnTo>
                <a:lnTo>
                  <a:pt x="2101771" y="3483915"/>
                </a:lnTo>
                <a:lnTo>
                  <a:pt x="2100184" y="3479471"/>
                </a:lnTo>
                <a:lnTo>
                  <a:pt x="2097964" y="3475345"/>
                </a:lnTo>
                <a:lnTo>
                  <a:pt x="2095743" y="3471536"/>
                </a:lnTo>
                <a:lnTo>
                  <a:pt x="2092887" y="3467728"/>
                </a:lnTo>
                <a:lnTo>
                  <a:pt x="2090349" y="3464236"/>
                </a:lnTo>
                <a:lnTo>
                  <a:pt x="2089080" y="3462332"/>
                </a:lnTo>
                <a:lnTo>
                  <a:pt x="2087176" y="3460745"/>
                </a:lnTo>
                <a:lnTo>
                  <a:pt x="2084321" y="3457571"/>
                </a:lnTo>
                <a:lnTo>
                  <a:pt x="2080831" y="3455032"/>
                </a:lnTo>
                <a:lnTo>
                  <a:pt x="2077024" y="3452175"/>
                </a:lnTo>
                <a:lnTo>
                  <a:pt x="2075438" y="3451223"/>
                </a:lnTo>
                <a:lnTo>
                  <a:pt x="2073217" y="3450271"/>
                </a:lnTo>
                <a:lnTo>
                  <a:pt x="2069409" y="3448049"/>
                </a:lnTo>
                <a:lnTo>
                  <a:pt x="2065285" y="3446462"/>
                </a:lnTo>
                <a:lnTo>
                  <a:pt x="2060843" y="3445192"/>
                </a:lnTo>
                <a:lnTo>
                  <a:pt x="2058305" y="3444558"/>
                </a:lnTo>
                <a:lnTo>
                  <a:pt x="2056401" y="3443923"/>
                </a:lnTo>
                <a:lnTo>
                  <a:pt x="2051325" y="3443288"/>
                </a:lnTo>
                <a:lnTo>
                  <a:pt x="2048787" y="3443288"/>
                </a:lnTo>
                <a:close/>
                <a:moveTo>
                  <a:pt x="7289955" y="3436938"/>
                </a:moveTo>
                <a:lnTo>
                  <a:pt x="7273120" y="3437256"/>
                </a:lnTo>
                <a:lnTo>
                  <a:pt x="7256920" y="3437890"/>
                </a:lnTo>
                <a:lnTo>
                  <a:pt x="7240402" y="3439477"/>
                </a:lnTo>
                <a:lnTo>
                  <a:pt x="7224838" y="3441699"/>
                </a:lnTo>
                <a:lnTo>
                  <a:pt x="7209273" y="3444238"/>
                </a:lnTo>
                <a:lnTo>
                  <a:pt x="7194344" y="3447730"/>
                </a:lnTo>
                <a:lnTo>
                  <a:pt x="7179415" y="3451856"/>
                </a:lnTo>
                <a:lnTo>
                  <a:pt x="7165121" y="3456299"/>
                </a:lnTo>
                <a:lnTo>
                  <a:pt x="7151145" y="3461060"/>
                </a:lnTo>
                <a:lnTo>
                  <a:pt x="7137486" y="3466456"/>
                </a:lnTo>
                <a:lnTo>
                  <a:pt x="7124780" y="3472486"/>
                </a:lnTo>
                <a:lnTo>
                  <a:pt x="7112074" y="3479152"/>
                </a:lnTo>
                <a:lnTo>
                  <a:pt x="7100004" y="3486134"/>
                </a:lnTo>
                <a:lnTo>
                  <a:pt x="7088569" y="3493752"/>
                </a:lnTo>
                <a:lnTo>
                  <a:pt x="7077134" y="3501370"/>
                </a:lnTo>
                <a:lnTo>
                  <a:pt x="7066652" y="3509939"/>
                </a:lnTo>
                <a:lnTo>
                  <a:pt x="7056487" y="3518826"/>
                </a:lnTo>
                <a:lnTo>
                  <a:pt x="7046958" y="3528031"/>
                </a:lnTo>
                <a:lnTo>
                  <a:pt x="7037746" y="3537553"/>
                </a:lnTo>
                <a:lnTo>
                  <a:pt x="7029487" y="3547709"/>
                </a:lnTo>
                <a:lnTo>
                  <a:pt x="7021546" y="3557866"/>
                </a:lnTo>
                <a:lnTo>
                  <a:pt x="7014558" y="3568657"/>
                </a:lnTo>
                <a:lnTo>
                  <a:pt x="7007570" y="3579766"/>
                </a:lnTo>
                <a:lnTo>
                  <a:pt x="7001852" y="3591510"/>
                </a:lnTo>
                <a:lnTo>
                  <a:pt x="6996452" y="3603254"/>
                </a:lnTo>
                <a:lnTo>
                  <a:pt x="6991688" y="3615315"/>
                </a:lnTo>
                <a:lnTo>
                  <a:pt x="6987558" y="3627693"/>
                </a:lnTo>
                <a:lnTo>
                  <a:pt x="6984382" y="3640706"/>
                </a:lnTo>
                <a:lnTo>
                  <a:pt x="6981841" y="3653402"/>
                </a:lnTo>
                <a:lnTo>
                  <a:pt x="6979935" y="3666733"/>
                </a:lnTo>
                <a:lnTo>
                  <a:pt x="6978664" y="3680381"/>
                </a:lnTo>
                <a:lnTo>
                  <a:pt x="6978347" y="3694029"/>
                </a:lnTo>
                <a:lnTo>
                  <a:pt x="6978347" y="3696568"/>
                </a:lnTo>
                <a:lnTo>
                  <a:pt x="6978664" y="3710851"/>
                </a:lnTo>
                <a:lnTo>
                  <a:pt x="6979300" y="3724816"/>
                </a:lnTo>
                <a:lnTo>
                  <a:pt x="6981205" y="3738147"/>
                </a:lnTo>
                <a:lnTo>
                  <a:pt x="6983111" y="3750843"/>
                </a:lnTo>
                <a:lnTo>
                  <a:pt x="6985970" y="3763539"/>
                </a:lnTo>
                <a:lnTo>
                  <a:pt x="6988829" y="3775282"/>
                </a:lnTo>
                <a:lnTo>
                  <a:pt x="6992958" y="3787026"/>
                </a:lnTo>
                <a:lnTo>
                  <a:pt x="6997405" y="3798135"/>
                </a:lnTo>
                <a:lnTo>
                  <a:pt x="7002488" y="3808609"/>
                </a:lnTo>
                <a:lnTo>
                  <a:pt x="7008205" y="3819083"/>
                </a:lnTo>
                <a:lnTo>
                  <a:pt x="7014876" y="3828922"/>
                </a:lnTo>
                <a:lnTo>
                  <a:pt x="7021546" y="3838444"/>
                </a:lnTo>
                <a:lnTo>
                  <a:pt x="7028852" y="3847648"/>
                </a:lnTo>
                <a:lnTo>
                  <a:pt x="7037428" y="3856536"/>
                </a:lnTo>
                <a:lnTo>
                  <a:pt x="7046322" y="3865105"/>
                </a:lnTo>
                <a:lnTo>
                  <a:pt x="7055852" y="3873040"/>
                </a:lnTo>
                <a:lnTo>
                  <a:pt x="7076498" y="3888910"/>
                </a:lnTo>
                <a:lnTo>
                  <a:pt x="7087934" y="3895893"/>
                </a:lnTo>
                <a:lnTo>
                  <a:pt x="7100004" y="3903193"/>
                </a:lnTo>
                <a:lnTo>
                  <a:pt x="7112710" y="3909858"/>
                </a:lnTo>
                <a:lnTo>
                  <a:pt x="7126051" y="3916206"/>
                </a:lnTo>
                <a:lnTo>
                  <a:pt x="7140345" y="3922554"/>
                </a:lnTo>
                <a:lnTo>
                  <a:pt x="7154956" y="3928584"/>
                </a:lnTo>
                <a:lnTo>
                  <a:pt x="7186085" y="3939693"/>
                </a:lnTo>
                <a:lnTo>
                  <a:pt x="7220391" y="3950167"/>
                </a:lnTo>
                <a:lnTo>
                  <a:pt x="7257237" y="3959689"/>
                </a:lnTo>
                <a:lnTo>
                  <a:pt x="7296943" y="3968894"/>
                </a:lnTo>
                <a:lnTo>
                  <a:pt x="7332201" y="3977146"/>
                </a:lnTo>
                <a:lnTo>
                  <a:pt x="7364283" y="3985081"/>
                </a:lnTo>
                <a:lnTo>
                  <a:pt x="7393506" y="3993651"/>
                </a:lnTo>
                <a:lnTo>
                  <a:pt x="7419553" y="4002220"/>
                </a:lnTo>
                <a:lnTo>
                  <a:pt x="7442106" y="4011425"/>
                </a:lnTo>
                <a:lnTo>
                  <a:pt x="7452588" y="4016186"/>
                </a:lnTo>
                <a:lnTo>
                  <a:pt x="7462117" y="4020947"/>
                </a:lnTo>
                <a:lnTo>
                  <a:pt x="7479905" y="4031103"/>
                </a:lnTo>
                <a:lnTo>
                  <a:pt x="7494835" y="4041577"/>
                </a:lnTo>
                <a:lnTo>
                  <a:pt x="7501187" y="4046973"/>
                </a:lnTo>
                <a:lnTo>
                  <a:pt x="7507223" y="4052369"/>
                </a:lnTo>
                <a:lnTo>
                  <a:pt x="7512623" y="4058082"/>
                </a:lnTo>
                <a:lnTo>
                  <a:pt x="7517705" y="4064113"/>
                </a:lnTo>
                <a:lnTo>
                  <a:pt x="7526281" y="4076174"/>
                </a:lnTo>
                <a:lnTo>
                  <a:pt x="7532634" y="4089187"/>
                </a:lnTo>
                <a:lnTo>
                  <a:pt x="7537399" y="4102835"/>
                </a:lnTo>
                <a:lnTo>
                  <a:pt x="7539622" y="4109818"/>
                </a:lnTo>
                <a:lnTo>
                  <a:pt x="7540893" y="4117435"/>
                </a:lnTo>
                <a:lnTo>
                  <a:pt x="7542481" y="4132353"/>
                </a:lnTo>
                <a:lnTo>
                  <a:pt x="7543434" y="4148222"/>
                </a:lnTo>
                <a:lnTo>
                  <a:pt x="7543434" y="4150762"/>
                </a:lnTo>
                <a:lnTo>
                  <a:pt x="7542163" y="4168218"/>
                </a:lnTo>
                <a:lnTo>
                  <a:pt x="7541210" y="4176471"/>
                </a:lnTo>
                <a:lnTo>
                  <a:pt x="7539622" y="4184406"/>
                </a:lnTo>
                <a:lnTo>
                  <a:pt x="7537081" y="4192658"/>
                </a:lnTo>
                <a:lnTo>
                  <a:pt x="7534858" y="4200593"/>
                </a:lnTo>
                <a:lnTo>
                  <a:pt x="7531681" y="4207893"/>
                </a:lnTo>
                <a:lnTo>
                  <a:pt x="7528505" y="4215510"/>
                </a:lnTo>
                <a:lnTo>
                  <a:pt x="7524375" y="4222493"/>
                </a:lnTo>
                <a:lnTo>
                  <a:pt x="7519928" y="4229476"/>
                </a:lnTo>
                <a:lnTo>
                  <a:pt x="7515164" y="4236141"/>
                </a:lnTo>
                <a:lnTo>
                  <a:pt x="7510081" y="4242489"/>
                </a:lnTo>
                <a:lnTo>
                  <a:pt x="7498646" y="4254868"/>
                </a:lnTo>
                <a:lnTo>
                  <a:pt x="7491976" y="4260581"/>
                </a:lnTo>
                <a:lnTo>
                  <a:pt x="7485305" y="4265976"/>
                </a:lnTo>
                <a:lnTo>
                  <a:pt x="7478317" y="4271372"/>
                </a:lnTo>
                <a:lnTo>
                  <a:pt x="7471011" y="4276133"/>
                </a:lnTo>
                <a:lnTo>
                  <a:pt x="7454811" y="4285020"/>
                </a:lnTo>
                <a:lnTo>
                  <a:pt x="7437341" y="4292955"/>
                </a:lnTo>
                <a:lnTo>
                  <a:pt x="7418600" y="4299303"/>
                </a:lnTo>
                <a:lnTo>
                  <a:pt x="7408753" y="4302477"/>
                </a:lnTo>
                <a:lnTo>
                  <a:pt x="7398589" y="4304699"/>
                </a:lnTo>
                <a:lnTo>
                  <a:pt x="7377624" y="4308507"/>
                </a:lnTo>
                <a:lnTo>
                  <a:pt x="7355389" y="4310412"/>
                </a:lnTo>
                <a:lnTo>
                  <a:pt x="7331884" y="4311364"/>
                </a:lnTo>
                <a:lnTo>
                  <a:pt x="7309649" y="4310729"/>
                </a:lnTo>
                <a:lnTo>
                  <a:pt x="7288049" y="4309777"/>
                </a:lnTo>
                <a:lnTo>
                  <a:pt x="7277567" y="4308825"/>
                </a:lnTo>
                <a:lnTo>
                  <a:pt x="7267402" y="4307555"/>
                </a:lnTo>
                <a:lnTo>
                  <a:pt x="7247073" y="4304381"/>
                </a:lnTo>
                <a:lnTo>
                  <a:pt x="7227061" y="4300573"/>
                </a:lnTo>
                <a:lnTo>
                  <a:pt x="7207685" y="4295812"/>
                </a:lnTo>
                <a:lnTo>
                  <a:pt x="7188944" y="4290098"/>
                </a:lnTo>
                <a:lnTo>
                  <a:pt x="7170521" y="4283751"/>
                </a:lnTo>
                <a:lnTo>
                  <a:pt x="7152415" y="4276450"/>
                </a:lnTo>
                <a:lnTo>
                  <a:pt x="7134627" y="4268198"/>
                </a:lnTo>
                <a:lnTo>
                  <a:pt x="7117157" y="4258994"/>
                </a:lnTo>
                <a:lnTo>
                  <a:pt x="7100004" y="4248837"/>
                </a:lnTo>
                <a:lnTo>
                  <a:pt x="7082851" y="4237728"/>
                </a:lnTo>
                <a:lnTo>
                  <a:pt x="7066016" y="4225985"/>
                </a:lnTo>
                <a:lnTo>
                  <a:pt x="7049499" y="4213289"/>
                </a:lnTo>
                <a:lnTo>
                  <a:pt x="7032346" y="4199323"/>
                </a:lnTo>
                <a:lnTo>
                  <a:pt x="7029805" y="4197101"/>
                </a:lnTo>
                <a:lnTo>
                  <a:pt x="7026628" y="4194562"/>
                </a:lnTo>
                <a:lnTo>
                  <a:pt x="7018687" y="4191071"/>
                </a:lnTo>
                <a:lnTo>
                  <a:pt x="7014558" y="4189484"/>
                </a:lnTo>
                <a:lnTo>
                  <a:pt x="7010111" y="4188214"/>
                </a:lnTo>
                <a:lnTo>
                  <a:pt x="7000264" y="4187262"/>
                </a:lnTo>
                <a:lnTo>
                  <a:pt x="6989464" y="4188532"/>
                </a:lnTo>
                <a:lnTo>
                  <a:pt x="6980253" y="4191388"/>
                </a:lnTo>
                <a:lnTo>
                  <a:pt x="6971359" y="4196149"/>
                </a:lnTo>
                <a:lnTo>
                  <a:pt x="6963735" y="4202497"/>
                </a:lnTo>
                <a:lnTo>
                  <a:pt x="6960559" y="4206306"/>
                </a:lnTo>
                <a:lnTo>
                  <a:pt x="6957382" y="4210432"/>
                </a:lnTo>
                <a:lnTo>
                  <a:pt x="6952618" y="4219002"/>
                </a:lnTo>
                <a:lnTo>
                  <a:pt x="6951029" y="4224398"/>
                </a:lnTo>
                <a:lnTo>
                  <a:pt x="6949441" y="4229476"/>
                </a:lnTo>
                <a:lnTo>
                  <a:pt x="6948806" y="4234554"/>
                </a:lnTo>
                <a:lnTo>
                  <a:pt x="6948488" y="4239950"/>
                </a:lnTo>
                <a:lnTo>
                  <a:pt x="6948806" y="4246298"/>
                </a:lnTo>
                <a:lnTo>
                  <a:pt x="6949759" y="4252328"/>
                </a:lnTo>
                <a:lnTo>
                  <a:pt x="6951982" y="4258042"/>
                </a:lnTo>
                <a:lnTo>
                  <a:pt x="6954206" y="4263755"/>
                </a:lnTo>
                <a:lnTo>
                  <a:pt x="6957065" y="4268833"/>
                </a:lnTo>
                <a:lnTo>
                  <a:pt x="6960876" y="4273277"/>
                </a:lnTo>
                <a:lnTo>
                  <a:pt x="6964370" y="4277085"/>
                </a:lnTo>
                <a:lnTo>
                  <a:pt x="6968817" y="4280259"/>
                </a:lnTo>
                <a:lnTo>
                  <a:pt x="6988829" y="4295494"/>
                </a:lnTo>
                <a:lnTo>
                  <a:pt x="6998676" y="4302794"/>
                </a:lnTo>
                <a:lnTo>
                  <a:pt x="7008840" y="4309777"/>
                </a:lnTo>
                <a:lnTo>
                  <a:pt x="7029487" y="4323108"/>
                </a:lnTo>
                <a:lnTo>
                  <a:pt x="7050134" y="4335169"/>
                </a:lnTo>
                <a:lnTo>
                  <a:pt x="7071099" y="4346912"/>
                </a:lnTo>
                <a:lnTo>
                  <a:pt x="7092381" y="4357069"/>
                </a:lnTo>
                <a:lnTo>
                  <a:pt x="7114298" y="4366591"/>
                </a:lnTo>
                <a:lnTo>
                  <a:pt x="7136215" y="4374843"/>
                </a:lnTo>
                <a:lnTo>
                  <a:pt x="7158768" y="4382461"/>
                </a:lnTo>
                <a:lnTo>
                  <a:pt x="7181321" y="4388809"/>
                </a:lnTo>
                <a:lnTo>
                  <a:pt x="7204509" y="4394204"/>
                </a:lnTo>
                <a:lnTo>
                  <a:pt x="7228332" y="4398648"/>
                </a:lnTo>
                <a:lnTo>
                  <a:pt x="7252473" y="4402457"/>
                </a:lnTo>
                <a:lnTo>
                  <a:pt x="7277249" y="4404996"/>
                </a:lnTo>
                <a:lnTo>
                  <a:pt x="7302343" y="4406583"/>
                </a:lnTo>
                <a:lnTo>
                  <a:pt x="7327754" y="4406900"/>
                </a:lnTo>
                <a:lnTo>
                  <a:pt x="7345542" y="4406583"/>
                </a:lnTo>
                <a:lnTo>
                  <a:pt x="7362695" y="4405631"/>
                </a:lnTo>
                <a:lnTo>
                  <a:pt x="7379212" y="4404044"/>
                </a:lnTo>
                <a:lnTo>
                  <a:pt x="7396047" y="4402139"/>
                </a:lnTo>
                <a:lnTo>
                  <a:pt x="7411930" y="4399283"/>
                </a:lnTo>
                <a:lnTo>
                  <a:pt x="7427494" y="4396109"/>
                </a:lnTo>
                <a:lnTo>
                  <a:pt x="7443059" y="4392300"/>
                </a:lnTo>
                <a:lnTo>
                  <a:pt x="7457670" y="4387856"/>
                </a:lnTo>
                <a:lnTo>
                  <a:pt x="7472282" y="4383096"/>
                </a:lnTo>
                <a:lnTo>
                  <a:pt x="7486258" y="4377700"/>
                </a:lnTo>
                <a:lnTo>
                  <a:pt x="7499917" y="4371669"/>
                </a:lnTo>
                <a:lnTo>
                  <a:pt x="7512940" y="4365004"/>
                </a:lnTo>
                <a:lnTo>
                  <a:pt x="7525646" y="4358021"/>
                </a:lnTo>
                <a:lnTo>
                  <a:pt x="7538034" y="4350404"/>
                </a:lnTo>
                <a:lnTo>
                  <a:pt x="7549469" y="4342786"/>
                </a:lnTo>
                <a:lnTo>
                  <a:pt x="7560269" y="4334217"/>
                </a:lnTo>
                <a:lnTo>
                  <a:pt x="7570751" y="4325329"/>
                </a:lnTo>
                <a:lnTo>
                  <a:pt x="7580598" y="4315808"/>
                </a:lnTo>
                <a:lnTo>
                  <a:pt x="7590127" y="4305968"/>
                </a:lnTo>
                <a:lnTo>
                  <a:pt x="7599021" y="4295494"/>
                </a:lnTo>
                <a:lnTo>
                  <a:pt x="7606645" y="4285020"/>
                </a:lnTo>
                <a:lnTo>
                  <a:pt x="7614586" y="4273911"/>
                </a:lnTo>
                <a:lnTo>
                  <a:pt x="7621256" y="4262168"/>
                </a:lnTo>
                <a:lnTo>
                  <a:pt x="7627609" y="4250107"/>
                </a:lnTo>
                <a:lnTo>
                  <a:pt x="7633009" y="4237728"/>
                </a:lnTo>
                <a:lnTo>
                  <a:pt x="7637774" y="4225032"/>
                </a:lnTo>
                <a:lnTo>
                  <a:pt x="7642221" y="4211702"/>
                </a:lnTo>
                <a:lnTo>
                  <a:pt x="7645397" y="4198054"/>
                </a:lnTo>
                <a:lnTo>
                  <a:pt x="7648256" y="4184088"/>
                </a:lnTo>
                <a:lnTo>
                  <a:pt x="7649844" y="4169805"/>
                </a:lnTo>
                <a:lnTo>
                  <a:pt x="7651115" y="4155205"/>
                </a:lnTo>
                <a:lnTo>
                  <a:pt x="7651750" y="4140288"/>
                </a:lnTo>
                <a:lnTo>
                  <a:pt x="7651750" y="4137748"/>
                </a:lnTo>
                <a:lnTo>
                  <a:pt x="7651115" y="4124100"/>
                </a:lnTo>
                <a:lnTo>
                  <a:pt x="7650480" y="4111087"/>
                </a:lnTo>
                <a:lnTo>
                  <a:pt x="7648891" y="4098709"/>
                </a:lnTo>
                <a:lnTo>
                  <a:pt x="7646986" y="4086330"/>
                </a:lnTo>
                <a:lnTo>
                  <a:pt x="7644444" y="4074904"/>
                </a:lnTo>
                <a:lnTo>
                  <a:pt x="7642856" y="4069191"/>
                </a:lnTo>
                <a:lnTo>
                  <a:pt x="7640950" y="4063160"/>
                </a:lnTo>
                <a:lnTo>
                  <a:pt x="7637456" y="4052051"/>
                </a:lnTo>
                <a:lnTo>
                  <a:pt x="7633009" y="4041577"/>
                </a:lnTo>
                <a:lnTo>
                  <a:pt x="7628245" y="4031103"/>
                </a:lnTo>
                <a:lnTo>
                  <a:pt x="7622527" y="4020947"/>
                </a:lnTo>
                <a:lnTo>
                  <a:pt x="7616174" y="4011425"/>
                </a:lnTo>
                <a:lnTo>
                  <a:pt x="7609504" y="4001903"/>
                </a:lnTo>
                <a:lnTo>
                  <a:pt x="7602516" y="3992698"/>
                </a:lnTo>
                <a:lnTo>
                  <a:pt x="7594257" y="3983811"/>
                </a:lnTo>
                <a:lnTo>
                  <a:pt x="7585680" y="3975242"/>
                </a:lnTo>
                <a:lnTo>
                  <a:pt x="7576469" y="3967307"/>
                </a:lnTo>
                <a:lnTo>
                  <a:pt x="7566622" y="3959372"/>
                </a:lnTo>
                <a:lnTo>
                  <a:pt x="7556140" y="3951754"/>
                </a:lnTo>
                <a:lnTo>
                  <a:pt x="7545022" y="3944137"/>
                </a:lnTo>
                <a:lnTo>
                  <a:pt x="7533587" y="3937472"/>
                </a:lnTo>
                <a:lnTo>
                  <a:pt x="7507858" y="3923824"/>
                </a:lnTo>
                <a:lnTo>
                  <a:pt x="7494517" y="3917476"/>
                </a:lnTo>
                <a:lnTo>
                  <a:pt x="7480223" y="3911445"/>
                </a:lnTo>
                <a:lnTo>
                  <a:pt x="7449729" y="3900019"/>
                </a:lnTo>
                <a:lnTo>
                  <a:pt x="7416694" y="3889545"/>
                </a:lnTo>
                <a:lnTo>
                  <a:pt x="7381118" y="3879705"/>
                </a:lnTo>
                <a:lnTo>
                  <a:pt x="7342683" y="3870818"/>
                </a:lnTo>
                <a:lnTo>
                  <a:pt x="7305202" y="3862249"/>
                </a:lnTo>
                <a:lnTo>
                  <a:pt x="7288049" y="3857805"/>
                </a:lnTo>
                <a:lnTo>
                  <a:pt x="7271849" y="3853362"/>
                </a:lnTo>
                <a:lnTo>
                  <a:pt x="7241673" y="3844792"/>
                </a:lnTo>
                <a:lnTo>
                  <a:pt x="7214356" y="3835905"/>
                </a:lnTo>
                <a:lnTo>
                  <a:pt x="7190532" y="3826383"/>
                </a:lnTo>
                <a:lnTo>
                  <a:pt x="7169568" y="3816544"/>
                </a:lnTo>
                <a:lnTo>
                  <a:pt x="7151145" y="3806387"/>
                </a:lnTo>
                <a:lnTo>
                  <a:pt x="7143204" y="3801309"/>
                </a:lnTo>
                <a:lnTo>
                  <a:pt x="7135580" y="3795913"/>
                </a:lnTo>
                <a:lnTo>
                  <a:pt x="7122557" y="3784487"/>
                </a:lnTo>
                <a:lnTo>
                  <a:pt x="7111757" y="3772743"/>
                </a:lnTo>
                <a:lnTo>
                  <a:pt x="7106992" y="3766713"/>
                </a:lnTo>
                <a:lnTo>
                  <a:pt x="7102863" y="3760365"/>
                </a:lnTo>
                <a:lnTo>
                  <a:pt x="7099369" y="3754017"/>
                </a:lnTo>
                <a:lnTo>
                  <a:pt x="7096192" y="3747351"/>
                </a:lnTo>
                <a:lnTo>
                  <a:pt x="7091110" y="3733386"/>
                </a:lnTo>
                <a:lnTo>
                  <a:pt x="7087616" y="3719103"/>
                </a:lnTo>
                <a:lnTo>
                  <a:pt x="7086663" y="3711168"/>
                </a:lnTo>
                <a:lnTo>
                  <a:pt x="7085710" y="3703551"/>
                </a:lnTo>
                <a:lnTo>
                  <a:pt x="7085392" y="3687364"/>
                </a:lnTo>
                <a:lnTo>
                  <a:pt x="7085392" y="3684824"/>
                </a:lnTo>
                <a:lnTo>
                  <a:pt x="7086028" y="3668955"/>
                </a:lnTo>
                <a:lnTo>
                  <a:pt x="7087298" y="3661337"/>
                </a:lnTo>
                <a:lnTo>
                  <a:pt x="7088887" y="3653720"/>
                </a:lnTo>
                <a:lnTo>
                  <a:pt x="7090792" y="3646419"/>
                </a:lnTo>
                <a:lnTo>
                  <a:pt x="7093016" y="3638802"/>
                </a:lnTo>
                <a:lnTo>
                  <a:pt x="7096192" y="3631819"/>
                </a:lnTo>
                <a:lnTo>
                  <a:pt x="7099686" y="3625154"/>
                </a:lnTo>
                <a:lnTo>
                  <a:pt x="7107310" y="3611823"/>
                </a:lnTo>
                <a:lnTo>
                  <a:pt x="7116521" y="3599127"/>
                </a:lnTo>
                <a:lnTo>
                  <a:pt x="7127321" y="3587384"/>
                </a:lnTo>
                <a:lnTo>
                  <a:pt x="7140027" y="3576910"/>
                </a:lnTo>
                <a:lnTo>
                  <a:pt x="7154003" y="3567070"/>
                </a:lnTo>
                <a:lnTo>
                  <a:pt x="7169250" y="3558183"/>
                </a:lnTo>
                <a:lnTo>
                  <a:pt x="7185768" y="3550566"/>
                </a:lnTo>
                <a:lnTo>
                  <a:pt x="7203556" y="3544218"/>
                </a:lnTo>
                <a:lnTo>
                  <a:pt x="7213085" y="3541361"/>
                </a:lnTo>
                <a:lnTo>
                  <a:pt x="7222932" y="3539140"/>
                </a:lnTo>
                <a:lnTo>
                  <a:pt x="7243261" y="3535331"/>
                </a:lnTo>
                <a:lnTo>
                  <a:pt x="7264543" y="3533109"/>
                </a:lnTo>
                <a:lnTo>
                  <a:pt x="7287414" y="3532474"/>
                </a:lnTo>
                <a:lnTo>
                  <a:pt x="7303613" y="3532792"/>
                </a:lnTo>
                <a:lnTo>
                  <a:pt x="7319495" y="3533426"/>
                </a:lnTo>
                <a:lnTo>
                  <a:pt x="7335695" y="3535013"/>
                </a:lnTo>
                <a:lnTo>
                  <a:pt x="7351577" y="3536918"/>
                </a:lnTo>
                <a:lnTo>
                  <a:pt x="7382389" y="3543266"/>
                </a:lnTo>
                <a:lnTo>
                  <a:pt x="7397636" y="3547075"/>
                </a:lnTo>
                <a:lnTo>
                  <a:pt x="7412883" y="3551518"/>
                </a:lnTo>
                <a:lnTo>
                  <a:pt x="7427812" y="3557231"/>
                </a:lnTo>
                <a:lnTo>
                  <a:pt x="7442741" y="3563262"/>
                </a:lnTo>
                <a:lnTo>
                  <a:pt x="7472599" y="3577227"/>
                </a:lnTo>
                <a:lnTo>
                  <a:pt x="7487529" y="3585162"/>
                </a:lnTo>
                <a:lnTo>
                  <a:pt x="7502458" y="3594367"/>
                </a:lnTo>
                <a:lnTo>
                  <a:pt x="7517387" y="3603888"/>
                </a:lnTo>
                <a:lnTo>
                  <a:pt x="7532316" y="3614362"/>
                </a:lnTo>
                <a:lnTo>
                  <a:pt x="7539622" y="3618806"/>
                </a:lnTo>
                <a:lnTo>
                  <a:pt x="7546928" y="3621980"/>
                </a:lnTo>
                <a:lnTo>
                  <a:pt x="7554869" y="3623250"/>
                </a:lnTo>
                <a:lnTo>
                  <a:pt x="7559316" y="3623884"/>
                </a:lnTo>
                <a:lnTo>
                  <a:pt x="7563763" y="3623884"/>
                </a:lnTo>
                <a:lnTo>
                  <a:pt x="7573928" y="3622932"/>
                </a:lnTo>
                <a:lnTo>
                  <a:pt x="7583775" y="3619758"/>
                </a:lnTo>
                <a:lnTo>
                  <a:pt x="7592669" y="3615315"/>
                </a:lnTo>
                <a:lnTo>
                  <a:pt x="7596163" y="3612458"/>
                </a:lnTo>
                <a:lnTo>
                  <a:pt x="7599974" y="3608967"/>
                </a:lnTo>
                <a:lnTo>
                  <a:pt x="7603468" y="3605158"/>
                </a:lnTo>
                <a:lnTo>
                  <a:pt x="7606327" y="3601349"/>
                </a:lnTo>
                <a:lnTo>
                  <a:pt x="7610774" y="3592780"/>
                </a:lnTo>
                <a:lnTo>
                  <a:pt x="7612998" y="3588019"/>
                </a:lnTo>
                <a:lnTo>
                  <a:pt x="7613951" y="3583258"/>
                </a:lnTo>
                <a:lnTo>
                  <a:pt x="7614904" y="3578179"/>
                </a:lnTo>
                <a:lnTo>
                  <a:pt x="7614904" y="3572784"/>
                </a:lnTo>
                <a:lnTo>
                  <a:pt x="7614586" y="3565483"/>
                </a:lnTo>
                <a:lnTo>
                  <a:pt x="7612998" y="3558818"/>
                </a:lnTo>
                <a:lnTo>
                  <a:pt x="7610457" y="3552470"/>
                </a:lnTo>
                <a:lnTo>
                  <a:pt x="7607598" y="3546440"/>
                </a:lnTo>
                <a:lnTo>
                  <a:pt x="7604104" y="3541361"/>
                </a:lnTo>
                <a:lnTo>
                  <a:pt x="7600292" y="3536918"/>
                </a:lnTo>
                <a:lnTo>
                  <a:pt x="7596163" y="3533109"/>
                </a:lnTo>
                <a:lnTo>
                  <a:pt x="7592351" y="3529618"/>
                </a:lnTo>
                <a:lnTo>
                  <a:pt x="7575834" y="3518509"/>
                </a:lnTo>
                <a:lnTo>
                  <a:pt x="7559316" y="3507717"/>
                </a:lnTo>
                <a:lnTo>
                  <a:pt x="7542481" y="3497878"/>
                </a:lnTo>
                <a:lnTo>
                  <a:pt x="7525964" y="3488991"/>
                </a:lnTo>
                <a:lnTo>
                  <a:pt x="7508811" y="3480739"/>
                </a:lnTo>
                <a:lnTo>
                  <a:pt x="7491340" y="3473121"/>
                </a:lnTo>
                <a:lnTo>
                  <a:pt x="7473235" y="3466139"/>
                </a:lnTo>
                <a:lnTo>
                  <a:pt x="7455447" y="3460108"/>
                </a:lnTo>
                <a:lnTo>
                  <a:pt x="7436706" y="3454712"/>
                </a:lnTo>
                <a:lnTo>
                  <a:pt x="7417330" y="3449951"/>
                </a:lnTo>
                <a:lnTo>
                  <a:pt x="7397636" y="3445825"/>
                </a:lnTo>
                <a:lnTo>
                  <a:pt x="7377624" y="3442651"/>
                </a:lnTo>
                <a:lnTo>
                  <a:pt x="7356660" y="3440112"/>
                </a:lnTo>
                <a:lnTo>
                  <a:pt x="7335060" y="3438208"/>
                </a:lnTo>
                <a:lnTo>
                  <a:pt x="7312825" y="3437256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7"/>
          <p:cNvSpPr>
            <a:spLocks noChangeAspect="1" noEditPoints="1"/>
          </p:cNvSpPr>
          <p:nvPr userDrawn="1"/>
        </p:nvSpPr>
        <p:spPr bwMode="auto">
          <a:xfrm>
            <a:off x="1992313" y="3429000"/>
            <a:ext cx="8207376" cy="96976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11780" y="5697538"/>
            <a:ext cx="5688790" cy="252412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>
                <a:solidFill>
                  <a:schemeClr val="accent2"/>
                </a:solidFill>
              </a:rPr>
              <a:t>Title</a:t>
            </a:r>
            <a:r>
              <a:rPr lang="en-US" baseline="0">
                <a:solidFill>
                  <a:schemeClr val="accent2"/>
                </a:solidFill>
              </a:rPr>
              <a:t> or Additional information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>
                <a:solidFill>
                  <a:schemeClr val="bg1"/>
                </a:solidFill>
              </a:rPr>
              <a:t>mm/</a:t>
            </a:r>
            <a:r>
              <a:rPr lang="en-US" sz="4000" err="1">
                <a:solidFill>
                  <a:schemeClr val="bg1"/>
                </a:solidFill>
              </a:rPr>
              <a:t>yyyy</a:t>
            </a:r>
            <a:endParaRPr lang="en-US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274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16144" y="5661310"/>
            <a:ext cx="5040117" cy="28864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816100" y="5949950"/>
            <a:ext cx="5040938" cy="287440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>
                <a:solidFill>
                  <a:schemeClr val="accent2"/>
                </a:solidFill>
              </a:rPr>
              <a:t>Title</a:t>
            </a:r>
            <a:r>
              <a:rPr lang="en-US" baseline="0">
                <a:solidFill>
                  <a:schemeClr val="accent2"/>
                </a:solidFill>
              </a:rPr>
              <a:t> or Additional information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816100" y="4941210"/>
            <a:ext cx="504093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>
                <a:solidFill>
                  <a:schemeClr val="bg1"/>
                </a:solidFill>
              </a:rPr>
              <a:t>mm/</a:t>
            </a:r>
            <a:r>
              <a:rPr lang="en-US" sz="4000" err="1">
                <a:solidFill>
                  <a:schemeClr val="bg1"/>
                </a:solidFill>
              </a:rPr>
              <a:t>yyyy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11" name="Freeform 7"/>
          <p:cNvSpPr>
            <a:spLocks noChangeAspect="1" noEditPoints="1"/>
          </p:cNvSpPr>
          <p:nvPr userDrawn="1"/>
        </p:nvSpPr>
        <p:spPr bwMode="auto">
          <a:xfrm>
            <a:off x="6816100" y="2492870"/>
            <a:ext cx="5039492" cy="59545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8558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BDED-9AE9-45A6-8FE8-6626D68B157E}" type="datetime1">
              <a:rPr lang="fi-FI" smtClean="0"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21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C587DC1-8FDE-4C12-BBF5-A82194C831B2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7508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8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83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r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16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1839623" y="6489699"/>
                </a:moveTo>
                <a:lnTo>
                  <a:pt x="11837825" y="6489794"/>
                </a:lnTo>
                <a:lnTo>
                  <a:pt x="11836026" y="6489982"/>
                </a:lnTo>
                <a:lnTo>
                  <a:pt x="11834323" y="6490454"/>
                </a:lnTo>
                <a:lnTo>
                  <a:pt x="11832714" y="6491115"/>
                </a:lnTo>
                <a:lnTo>
                  <a:pt x="11831199" y="6491776"/>
                </a:lnTo>
                <a:lnTo>
                  <a:pt x="11829779" y="6492625"/>
                </a:lnTo>
                <a:lnTo>
                  <a:pt x="11827129" y="6494796"/>
                </a:lnTo>
                <a:lnTo>
                  <a:pt x="11826088" y="6496024"/>
                </a:lnTo>
                <a:lnTo>
                  <a:pt x="11825047" y="6497345"/>
                </a:lnTo>
                <a:lnTo>
                  <a:pt x="11824195" y="6498855"/>
                </a:lnTo>
                <a:lnTo>
                  <a:pt x="11823438" y="6500366"/>
                </a:lnTo>
                <a:lnTo>
                  <a:pt x="11822870" y="6501876"/>
                </a:lnTo>
                <a:lnTo>
                  <a:pt x="11822397" y="6503575"/>
                </a:lnTo>
                <a:lnTo>
                  <a:pt x="11822208" y="6505368"/>
                </a:lnTo>
                <a:lnTo>
                  <a:pt x="11822113" y="6507162"/>
                </a:lnTo>
                <a:lnTo>
                  <a:pt x="11822208" y="6508955"/>
                </a:lnTo>
                <a:lnTo>
                  <a:pt x="11822302" y="6509805"/>
                </a:lnTo>
                <a:lnTo>
                  <a:pt x="11822397" y="6510654"/>
                </a:lnTo>
                <a:lnTo>
                  <a:pt x="11822870" y="6512353"/>
                </a:lnTo>
                <a:lnTo>
                  <a:pt x="11823438" y="6513958"/>
                </a:lnTo>
                <a:lnTo>
                  <a:pt x="11824195" y="6515468"/>
                </a:lnTo>
                <a:lnTo>
                  <a:pt x="11825047" y="6516979"/>
                </a:lnTo>
                <a:lnTo>
                  <a:pt x="11827129" y="6519527"/>
                </a:lnTo>
                <a:lnTo>
                  <a:pt x="11828454" y="6520660"/>
                </a:lnTo>
                <a:lnTo>
                  <a:pt x="11829779" y="6521604"/>
                </a:lnTo>
                <a:lnTo>
                  <a:pt x="11831199" y="6522548"/>
                </a:lnTo>
                <a:lnTo>
                  <a:pt x="11832714" y="6523208"/>
                </a:lnTo>
                <a:lnTo>
                  <a:pt x="11834323" y="6523775"/>
                </a:lnTo>
                <a:lnTo>
                  <a:pt x="11836026" y="6524341"/>
                </a:lnTo>
                <a:lnTo>
                  <a:pt x="11837825" y="6524530"/>
                </a:lnTo>
                <a:lnTo>
                  <a:pt x="11839623" y="6524624"/>
                </a:lnTo>
                <a:lnTo>
                  <a:pt x="11841421" y="6524530"/>
                </a:lnTo>
                <a:lnTo>
                  <a:pt x="11843030" y="6524341"/>
                </a:lnTo>
                <a:lnTo>
                  <a:pt x="11844734" y="6523775"/>
                </a:lnTo>
                <a:lnTo>
                  <a:pt x="11846343" y="6523208"/>
                </a:lnTo>
                <a:lnTo>
                  <a:pt x="11847857" y="6522548"/>
                </a:lnTo>
                <a:lnTo>
                  <a:pt x="11849372" y="6521604"/>
                </a:lnTo>
                <a:lnTo>
                  <a:pt x="11851927" y="6519527"/>
                </a:lnTo>
                <a:lnTo>
                  <a:pt x="11853063" y="6518206"/>
                </a:lnTo>
                <a:lnTo>
                  <a:pt x="11854009" y="6516979"/>
                </a:lnTo>
                <a:lnTo>
                  <a:pt x="11854956" y="6515468"/>
                </a:lnTo>
                <a:lnTo>
                  <a:pt x="11855713" y="6513958"/>
                </a:lnTo>
                <a:lnTo>
                  <a:pt x="11856186" y="6512353"/>
                </a:lnTo>
                <a:lnTo>
                  <a:pt x="11856754" y="6510654"/>
                </a:lnTo>
                <a:lnTo>
                  <a:pt x="11856943" y="6508955"/>
                </a:lnTo>
                <a:lnTo>
                  <a:pt x="11857038" y="6507162"/>
                </a:lnTo>
                <a:lnTo>
                  <a:pt x="11856943" y="6505368"/>
                </a:lnTo>
                <a:lnTo>
                  <a:pt x="11856849" y="6504519"/>
                </a:lnTo>
                <a:lnTo>
                  <a:pt x="11856754" y="6503575"/>
                </a:lnTo>
                <a:lnTo>
                  <a:pt x="11856186" y="6501876"/>
                </a:lnTo>
                <a:lnTo>
                  <a:pt x="11855713" y="6500366"/>
                </a:lnTo>
                <a:lnTo>
                  <a:pt x="11854956" y="6498855"/>
                </a:lnTo>
                <a:lnTo>
                  <a:pt x="11854009" y="6497345"/>
                </a:lnTo>
                <a:lnTo>
                  <a:pt x="11851927" y="6494796"/>
                </a:lnTo>
                <a:lnTo>
                  <a:pt x="11850602" y="6493664"/>
                </a:lnTo>
                <a:lnTo>
                  <a:pt x="11849372" y="6492625"/>
                </a:lnTo>
                <a:lnTo>
                  <a:pt x="11847857" y="6491776"/>
                </a:lnTo>
                <a:lnTo>
                  <a:pt x="11846343" y="6491115"/>
                </a:lnTo>
                <a:lnTo>
                  <a:pt x="11844734" y="6490454"/>
                </a:lnTo>
                <a:lnTo>
                  <a:pt x="11843030" y="6489982"/>
                </a:lnTo>
                <a:lnTo>
                  <a:pt x="11841421" y="6489794"/>
                </a:lnTo>
                <a:close/>
                <a:moveTo>
                  <a:pt x="11469688" y="6245224"/>
                </a:moveTo>
                <a:lnTo>
                  <a:pt x="11466419" y="6245412"/>
                </a:lnTo>
                <a:lnTo>
                  <a:pt x="11463524" y="6246162"/>
                </a:lnTo>
                <a:lnTo>
                  <a:pt x="11460816" y="6247193"/>
                </a:lnTo>
                <a:lnTo>
                  <a:pt x="11459602" y="6247849"/>
                </a:lnTo>
                <a:lnTo>
                  <a:pt x="11458482" y="6248692"/>
                </a:lnTo>
                <a:lnTo>
                  <a:pt x="11457361" y="6249536"/>
                </a:lnTo>
                <a:lnTo>
                  <a:pt x="11456334" y="6250567"/>
                </a:lnTo>
                <a:lnTo>
                  <a:pt x="11454560" y="6252816"/>
                </a:lnTo>
                <a:lnTo>
                  <a:pt x="11452972" y="6255253"/>
                </a:lnTo>
                <a:lnTo>
                  <a:pt x="11451572" y="6258159"/>
                </a:lnTo>
                <a:lnTo>
                  <a:pt x="11425051" y="6319175"/>
                </a:lnTo>
                <a:lnTo>
                  <a:pt x="11398624" y="6380191"/>
                </a:lnTo>
                <a:lnTo>
                  <a:pt x="11372196" y="6441207"/>
                </a:lnTo>
                <a:lnTo>
                  <a:pt x="11345769" y="6502224"/>
                </a:lnTo>
                <a:lnTo>
                  <a:pt x="11345022" y="6503911"/>
                </a:lnTo>
                <a:lnTo>
                  <a:pt x="11344649" y="6505598"/>
                </a:lnTo>
                <a:lnTo>
                  <a:pt x="11344368" y="6507378"/>
                </a:lnTo>
                <a:lnTo>
                  <a:pt x="11344275" y="6509253"/>
                </a:lnTo>
                <a:lnTo>
                  <a:pt x="11344368" y="6510753"/>
                </a:lnTo>
                <a:lnTo>
                  <a:pt x="11344555" y="6512252"/>
                </a:lnTo>
                <a:lnTo>
                  <a:pt x="11344929" y="6513658"/>
                </a:lnTo>
                <a:lnTo>
                  <a:pt x="11345489" y="6514970"/>
                </a:lnTo>
                <a:lnTo>
                  <a:pt x="11346143" y="6516283"/>
                </a:lnTo>
                <a:lnTo>
                  <a:pt x="11346890" y="6517595"/>
                </a:lnTo>
                <a:lnTo>
                  <a:pt x="11347824" y="6518719"/>
                </a:lnTo>
                <a:lnTo>
                  <a:pt x="11348851" y="6519844"/>
                </a:lnTo>
                <a:lnTo>
                  <a:pt x="11349971" y="6520969"/>
                </a:lnTo>
                <a:lnTo>
                  <a:pt x="11351185" y="6521812"/>
                </a:lnTo>
                <a:lnTo>
                  <a:pt x="11352493" y="6522656"/>
                </a:lnTo>
                <a:lnTo>
                  <a:pt x="11353893" y="6523312"/>
                </a:lnTo>
                <a:lnTo>
                  <a:pt x="11356788" y="6524249"/>
                </a:lnTo>
                <a:lnTo>
                  <a:pt x="11359963" y="6524624"/>
                </a:lnTo>
                <a:lnTo>
                  <a:pt x="11362671" y="6524343"/>
                </a:lnTo>
                <a:lnTo>
                  <a:pt x="11365379" y="6523687"/>
                </a:lnTo>
                <a:lnTo>
                  <a:pt x="11367714" y="6522656"/>
                </a:lnTo>
                <a:lnTo>
                  <a:pt x="11369862" y="6521250"/>
                </a:lnTo>
                <a:lnTo>
                  <a:pt x="11370889" y="6520313"/>
                </a:lnTo>
                <a:lnTo>
                  <a:pt x="11371729" y="6519469"/>
                </a:lnTo>
                <a:lnTo>
                  <a:pt x="11373410" y="6517501"/>
                </a:lnTo>
                <a:lnTo>
                  <a:pt x="11374811" y="6515345"/>
                </a:lnTo>
                <a:lnTo>
                  <a:pt x="11375932" y="6512815"/>
                </a:lnTo>
                <a:lnTo>
                  <a:pt x="11399651" y="6455922"/>
                </a:lnTo>
                <a:lnTo>
                  <a:pt x="11423370" y="6399218"/>
                </a:lnTo>
                <a:lnTo>
                  <a:pt x="11447089" y="6342325"/>
                </a:lnTo>
                <a:lnTo>
                  <a:pt x="11470902" y="6285527"/>
                </a:lnTo>
                <a:lnTo>
                  <a:pt x="11494621" y="6342513"/>
                </a:lnTo>
                <a:lnTo>
                  <a:pt x="11518433" y="6399593"/>
                </a:lnTo>
                <a:lnTo>
                  <a:pt x="11542153" y="6456578"/>
                </a:lnTo>
                <a:lnTo>
                  <a:pt x="11566059" y="6513658"/>
                </a:lnTo>
                <a:lnTo>
                  <a:pt x="11567272" y="6515720"/>
                </a:lnTo>
                <a:lnTo>
                  <a:pt x="11568580" y="6517688"/>
                </a:lnTo>
                <a:lnTo>
                  <a:pt x="11570261" y="6519563"/>
                </a:lnTo>
                <a:lnTo>
                  <a:pt x="11572128" y="6521156"/>
                </a:lnTo>
                <a:lnTo>
                  <a:pt x="11574183" y="6522656"/>
                </a:lnTo>
                <a:lnTo>
                  <a:pt x="11576331" y="6523687"/>
                </a:lnTo>
                <a:lnTo>
                  <a:pt x="11578852" y="6524343"/>
                </a:lnTo>
                <a:lnTo>
                  <a:pt x="11580066" y="6524531"/>
                </a:lnTo>
                <a:lnTo>
                  <a:pt x="11581373" y="6524624"/>
                </a:lnTo>
                <a:lnTo>
                  <a:pt x="11584548" y="6524249"/>
                </a:lnTo>
                <a:lnTo>
                  <a:pt x="11585949" y="6523874"/>
                </a:lnTo>
                <a:lnTo>
                  <a:pt x="11587350" y="6523406"/>
                </a:lnTo>
                <a:lnTo>
                  <a:pt x="11590058" y="6521906"/>
                </a:lnTo>
                <a:lnTo>
                  <a:pt x="11592299" y="6520032"/>
                </a:lnTo>
                <a:lnTo>
                  <a:pt x="11594167" y="6517876"/>
                </a:lnTo>
                <a:lnTo>
                  <a:pt x="11594820" y="6516564"/>
                </a:lnTo>
                <a:lnTo>
                  <a:pt x="11595474" y="6515345"/>
                </a:lnTo>
                <a:lnTo>
                  <a:pt x="11596034" y="6514033"/>
                </a:lnTo>
                <a:lnTo>
                  <a:pt x="11596408" y="6512627"/>
                </a:lnTo>
                <a:lnTo>
                  <a:pt x="11596688" y="6509628"/>
                </a:lnTo>
                <a:lnTo>
                  <a:pt x="11596595" y="6508035"/>
                </a:lnTo>
                <a:lnTo>
                  <a:pt x="11596408" y="6506441"/>
                </a:lnTo>
                <a:lnTo>
                  <a:pt x="11595474" y="6503442"/>
                </a:lnTo>
                <a:lnTo>
                  <a:pt x="11568860" y="6442145"/>
                </a:lnTo>
                <a:lnTo>
                  <a:pt x="11542339" y="6380847"/>
                </a:lnTo>
                <a:lnTo>
                  <a:pt x="11515725" y="6319456"/>
                </a:lnTo>
                <a:lnTo>
                  <a:pt x="11489205" y="6258159"/>
                </a:lnTo>
                <a:lnTo>
                  <a:pt x="11487897" y="6255253"/>
                </a:lnTo>
                <a:lnTo>
                  <a:pt x="11486310" y="6252816"/>
                </a:lnTo>
                <a:lnTo>
                  <a:pt x="11484442" y="6250567"/>
                </a:lnTo>
                <a:lnTo>
                  <a:pt x="11482388" y="6248692"/>
                </a:lnTo>
                <a:lnTo>
                  <a:pt x="11481174" y="6247849"/>
                </a:lnTo>
                <a:lnTo>
                  <a:pt x="11479960" y="6247193"/>
                </a:lnTo>
                <a:lnTo>
                  <a:pt x="11477345" y="6246162"/>
                </a:lnTo>
                <a:lnTo>
                  <a:pt x="11474450" y="6245412"/>
                </a:lnTo>
                <a:lnTo>
                  <a:pt x="11472956" y="6245224"/>
                </a:lnTo>
                <a:lnTo>
                  <a:pt x="11471275" y="6245224"/>
                </a:lnTo>
                <a:close/>
                <a:moveTo>
                  <a:pt x="10561591" y="6245224"/>
                </a:moveTo>
                <a:lnTo>
                  <a:pt x="10558508" y="6245412"/>
                </a:lnTo>
                <a:lnTo>
                  <a:pt x="10555519" y="6246162"/>
                </a:lnTo>
                <a:lnTo>
                  <a:pt x="10552903" y="6247193"/>
                </a:lnTo>
                <a:lnTo>
                  <a:pt x="10551595" y="6247849"/>
                </a:lnTo>
                <a:lnTo>
                  <a:pt x="10550381" y="6248692"/>
                </a:lnTo>
                <a:lnTo>
                  <a:pt x="10549353" y="6249536"/>
                </a:lnTo>
                <a:lnTo>
                  <a:pt x="10548326" y="6250567"/>
                </a:lnTo>
                <a:lnTo>
                  <a:pt x="10546457" y="6252816"/>
                </a:lnTo>
                <a:lnTo>
                  <a:pt x="10544869" y="6255253"/>
                </a:lnTo>
                <a:lnTo>
                  <a:pt x="10543655" y="6258159"/>
                </a:lnTo>
                <a:lnTo>
                  <a:pt x="10517124" y="6319175"/>
                </a:lnTo>
                <a:lnTo>
                  <a:pt x="10490687" y="6380191"/>
                </a:lnTo>
                <a:lnTo>
                  <a:pt x="10464250" y="6441207"/>
                </a:lnTo>
                <a:lnTo>
                  <a:pt x="10437813" y="6502224"/>
                </a:lnTo>
                <a:lnTo>
                  <a:pt x="10436972" y="6503911"/>
                </a:lnTo>
                <a:lnTo>
                  <a:pt x="10436505" y="6505598"/>
                </a:lnTo>
                <a:lnTo>
                  <a:pt x="10436225" y="6507378"/>
                </a:lnTo>
                <a:lnTo>
                  <a:pt x="10436225" y="6509253"/>
                </a:lnTo>
                <a:lnTo>
                  <a:pt x="10436225" y="6510753"/>
                </a:lnTo>
                <a:lnTo>
                  <a:pt x="10436505" y="6512252"/>
                </a:lnTo>
                <a:lnTo>
                  <a:pt x="10436879" y="6513658"/>
                </a:lnTo>
                <a:lnTo>
                  <a:pt x="10437346" y="6514970"/>
                </a:lnTo>
                <a:lnTo>
                  <a:pt x="10438093" y="6516283"/>
                </a:lnTo>
                <a:lnTo>
                  <a:pt x="10438841" y="6517595"/>
                </a:lnTo>
                <a:lnTo>
                  <a:pt x="10439775" y="6518719"/>
                </a:lnTo>
                <a:lnTo>
                  <a:pt x="10440802" y="6519844"/>
                </a:lnTo>
                <a:lnTo>
                  <a:pt x="10441923" y="6520969"/>
                </a:lnTo>
                <a:lnTo>
                  <a:pt x="10443138" y="6521812"/>
                </a:lnTo>
                <a:lnTo>
                  <a:pt x="10444352" y="6522656"/>
                </a:lnTo>
                <a:lnTo>
                  <a:pt x="10445754" y="6523312"/>
                </a:lnTo>
                <a:lnTo>
                  <a:pt x="10448649" y="6524249"/>
                </a:lnTo>
                <a:lnTo>
                  <a:pt x="10451826" y="6524624"/>
                </a:lnTo>
                <a:lnTo>
                  <a:pt x="10454722" y="6524343"/>
                </a:lnTo>
                <a:lnTo>
                  <a:pt x="10457337" y="6523687"/>
                </a:lnTo>
                <a:lnTo>
                  <a:pt x="10459673" y="6522656"/>
                </a:lnTo>
                <a:lnTo>
                  <a:pt x="10461821" y="6521250"/>
                </a:lnTo>
                <a:lnTo>
                  <a:pt x="10462755" y="6520313"/>
                </a:lnTo>
                <a:lnTo>
                  <a:pt x="10463690" y="6519469"/>
                </a:lnTo>
                <a:lnTo>
                  <a:pt x="10465371" y="6517501"/>
                </a:lnTo>
                <a:lnTo>
                  <a:pt x="10466772" y="6515345"/>
                </a:lnTo>
                <a:lnTo>
                  <a:pt x="10467987" y="6512815"/>
                </a:lnTo>
                <a:lnTo>
                  <a:pt x="10491621" y="6455922"/>
                </a:lnTo>
                <a:lnTo>
                  <a:pt x="10515349" y="6399218"/>
                </a:lnTo>
                <a:lnTo>
                  <a:pt x="10538984" y="6342325"/>
                </a:lnTo>
                <a:lnTo>
                  <a:pt x="10562805" y="6285527"/>
                </a:lnTo>
                <a:lnTo>
                  <a:pt x="10586533" y="6342513"/>
                </a:lnTo>
                <a:lnTo>
                  <a:pt x="10610448" y="6399593"/>
                </a:lnTo>
                <a:lnTo>
                  <a:pt x="10634269" y="6456578"/>
                </a:lnTo>
                <a:lnTo>
                  <a:pt x="10658091" y="6513658"/>
                </a:lnTo>
                <a:lnTo>
                  <a:pt x="10659305" y="6515720"/>
                </a:lnTo>
                <a:lnTo>
                  <a:pt x="10660706" y="6517688"/>
                </a:lnTo>
                <a:lnTo>
                  <a:pt x="10662294" y="6519563"/>
                </a:lnTo>
                <a:lnTo>
                  <a:pt x="10664069" y="6521156"/>
                </a:lnTo>
                <a:lnTo>
                  <a:pt x="10666124" y="6522656"/>
                </a:lnTo>
                <a:lnTo>
                  <a:pt x="10668460" y="6523687"/>
                </a:lnTo>
                <a:lnTo>
                  <a:pt x="10670889" y="6524343"/>
                </a:lnTo>
                <a:lnTo>
                  <a:pt x="10672103" y="6524531"/>
                </a:lnTo>
                <a:lnTo>
                  <a:pt x="10673411" y="6524624"/>
                </a:lnTo>
                <a:lnTo>
                  <a:pt x="10676587" y="6524249"/>
                </a:lnTo>
                <a:lnTo>
                  <a:pt x="10678082" y="6523874"/>
                </a:lnTo>
                <a:lnTo>
                  <a:pt x="10679390" y="6523406"/>
                </a:lnTo>
                <a:lnTo>
                  <a:pt x="10682099" y="6521906"/>
                </a:lnTo>
                <a:lnTo>
                  <a:pt x="10684247" y="6520032"/>
                </a:lnTo>
                <a:lnTo>
                  <a:pt x="10686116" y="6517876"/>
                </a:lnTo>
                <a:lnTo>
                  <a:pt x="10686863" y="6516564"/>
                </a:lnTo>
                <a:lnTo>
                  <a:pt x="10687517" y="6515345"/>
                </a:lnTo>
                <a:lnTo>
                  <a:pt x="10687984" y="6514033"/>
                </a:lnTo>
                <a:lnTo>
                  <a:pt x="10688358" y="6512627"/>
                </a:lnTo>
                <a:lnTo>
                  <a:pt x="10688638" y="6509628"/>
                </a:lnTo>
                <a:lnTo>
                  <a:pt x="10688638" y="6508035"/>
                </a:lnTo>
                <a:lnTo>
                  <a:pt x="10688358" y="6506441"/>
                </a:lnTo>
                <a:lnTo>
                  <a:pt x="10687517" y="6503442"/>
                </a:lnTo>
                <a:lnTo>
                  <a:pt x="10660893" y="6442145"/>
                </a:lnTo>
                <a:lnTo>
                  <a:pt x="10634363" y="6380847"/>
                </a:lnTo>
                <a:lnTo>
                  <a:pt x="10607832" y="6319456"/>
                </a:lnTo>
                <a:lnTo>
                  <a:pt x="10581302" y="6258159"/>
                </a:lnTo>
                <a:lnTo>
                  <a:pt x="10579900" y="6255253"/>
                </a:lnTo>
                <a:lnTo>
                  <a:pt x="10578219" y="6252816"/>
                </a:lnTo>
                <a:lnTo>
                  <a:pt x="10576351" y="6250567"/>
                </a:lnTo>
                <a:lnTo>
                  <a:pt x="10574295" y="6248692"/>
                </a:lnTo>
                <a:lnTo>
                  <a:pt x="10573174" y="6247849"/>
                </a:lnTo>
                <a:lnTo>
                  <a:pt x="10571960" y="6247193"/>
                </a:lnTo>
                <a:lnTo>
                  <a:pt x="10569344" y="6246162"/>
                </a:lnTo>
                <a:lnTo>
                  <a:pt x="10566448" y="6245412"/>
                </a:lnTo>
                <a:lnTo>
                  <a:pt x="10564860" y="6245224"/>
                </a:lnTo>
                <a:lnTo>
                  <a:pt x="10563179" y="6245224"/>
                </a:lnTo>
                <a:close/>
                <a:moveTo>
                  <a:pt x="10082120" y="6245224"/>
                </a:moveTo>
                <a:lnTo>
                  <a:pt x="10080626" y="6245412"/>
                </a:lnTo>
                <a:lnTo>
                  <a:pt x="10079785" y="6245505"/>
                </a:lnTo>
                <a:lnTo>
                  <a:pt x="10079132" y="6245693"/>
                </a:lnTo>
                <a:lnTo>
                  <a:pt x="10077638" y="6246162"/>
                </a:lnTo>
                <a:lnTo>
                  <a:pt x="10076237" y="6246630"/>
                </a:lnTo>
                <a:lnTo>
                  <a:pt x="10075023" y="6247193"/>
                </a:lnTo>
                <a:lnTo>
                  <a:pt x="10073715" y="6247849"/>
                </a:lnTo>
                <a:lnTo>
                  <a:pt x="10072595" y="6248692"/>
                </a:lnTo>
                <a:lnTo>
                  <a:pt x="10072035" y="6249161"/>
                </a:lnTo>
                <a:lnTo>
                  <a:pt x="10071568" y="6249536"/>
                </a:lnTo>
                <a:lnTo>
                  <a:pt x="10070447" y="6250567"/>
                </a:lnTo>
                <a:lnTo>
                  <a:pt x="10069513" y="6251691"/>
                </a:lnTo>
                <a:lnTo>
                  <a:pt x="10068673" y="6252816"/>
                </a:lnTo>
                <a:lnTo>
                  <a:pt x="10068206" y="6253378"/>
                </a:lnTo>
                <a:lnTo>
                  <a:pt x="10067832" y="6254035"/>
                </a:lnTo>
                <a:lnTo>
                  <a:pt x="10067085" y="6255253"/>
                </a:lnTo>
                <a:lnTo>
                  <a:pt x="10066432" y="6256659"/>
                </a:lnTo>
                <a:lnTo>
                  <a:pt x="10065778" y="6258159"/>
                </a:lnTo>
                <a:lnTo>
                  <a:pt x="10039257" y="6319175"/>
                </a:lnTo>
                <a:lnTo>
                  <a:pt x="10012830" y="6380191"/>
                </a:lnTo>
                <a:lnTo>
                  <a:pt x="9986403" y="6441207"/>
                </a:lnTo>
                <a:lnTo>
                  <a:pt x="9959976" y="6502224"/>
                </a:lnTo>
                <a:lnTo>
                  <a:pt x="9959602" y="6503161"/>
                </a:lnTo>
                <a:lnTo>
                  <a:pt x="9959135" y="6503911"/>
                </a:lnTo>
                <a:lnTo>
                  <a:pt x="9958948" y="6504848"/>
                </a:lnTo>
                <a:lnTo>
                  <a:pt x="9958668" y="6505598"/>
                </a:lnTo>
                <a:lnTo>
                  <a:pt x="9958575" y="6506535"/>
                </a:lnTo>
                <a:lnTo>
                  <a:pt x="9958481" y="6507378"/>
                </a:lnTo>
                <a:lnTo>
                  <a:pt x="9958388" y="6508316"/>
                </a:lnTo>
                <a:lnTo>
                  <a:pt x="9958388" y="6509253"/>
                </a:lnTo>
                <a:lnTo>
                  <a:pt x="9958388" y="6510097"/>
                </a:lnTo>
                <a:lnTo>
                  <a:pt x="9958481" y="6510753"/>
                </a:lnTo>
                <a:lnTo>
                  <a:pt x="9958575" y="6511596"/>
                </a:lnTo>
                <a:lnTo>
                  <a:pt x="9958668" y="6512252"/>
                </a:lnTo>
                <a:lnTo>
                  <a:pt x="9958855" y="6512908"/>
                </a:lnTo>
                <a:lnTo>
                  <a:pt x="9959042" y="6513658"/>
                </a:lnTo>
                <a:lnTo>
                  <a:pt x="9959322" y="6514314"/>
                </a:lnTo>
                <a:lnTo>
                  <a:pt x="9959695" y="6514970"/>
                </a:lnTo>
                <a:lnTo>
                  <a:pt x="9960256" y="6516376"/>
                </a:lnTo>
                <a:lnTo>
                  <a:pt x="9961003" y="6517595"/>
                </a:lnTo>
                <a:lnTo>
                  <a:pt x="9961563" y="6518157"/>
                </a:lnTo>
                <a:lnTo>
                  <a:pt x="9962030" y="6518719"/>
                </a:lnTo>
                <a:lnTo>
                  <a:pt x="9962497" y="6519376"/>
                </a:lnTo>
                <a:lnTo>
                  <a:pt x="9962964" y="6519938"/>
                </a:lnTo>
                <a:lnTo>
                  <a:pt x="9964084" y="6520969"/>
                </a:lnTo>
                <a:lnTo>
                  <a:pt x="9965298" y="6521812"/>
                </a:lnTo>
                <a:lnTo>
                  <a:pt x="9965952" y="6522187"/>
                </a:lnTo>
                <a:lnTo>
                  <a:pt x="9966606" y="6522656"/>
                </a:lnTo>
                <a:lnTo>
                  <a:pt x="9968006" y="6523312"/>
                </a:lnTo>
                <a:lnTo>
                  <a:pt x="9968660" y="6523593"/>
                </a:lnTo>
                <a:lnTo>
                  <a:pt x="9969407" y="6523874"/>
                </a:lnTo>
                <a:lnTo>
                  <a:pt x="9970154" y="6524062"/>
                </a:lnTo>
                <a:lnTo>
                  <a:pt x="9970995" y="6524249"/>
                </a:lnTo>
                <a:lnTo>
                  <a:pt x="9971648" y="6524343"/>
                </a:lnTo>
                <a:lnTo>
                  <a:pt x="9972395" y="6524531"/>
                </a:lnTo>
                <a:lnTo>
                  <a:pt x="9974076" y="6524624"/>
                </a:lnTo>
                <a:lnTo>
                  <a:pt x="9975477" y="6524624"/>
                </a:lnTo>
                <a:lnTo>
                  <a:pt x="9976878" y="6524343"/>
                </a:lnTo>
                <a:lnTo>
                  <a:pt x="9978185" y="6524062"/>
                </a:lnTo>
                <a:lnTo>
                  <a:pt x="9979492" y="6523687"/>
                </a:lnTo>
                <a:lnTo>
                  <a:pt x="9980706" y="6523218"/>
                </a:lnTo>
                <a:lnTo>
                  <a:pt x="9981827" y="6522656"/>
                </a:lnTo>
                <a:lnTo>
                  <a:pt x="9982948" y="6522000"/>
                </a:lnTo>
                <a:lnTo>
                  <a:pt x="9983975" y="6521250"/>
                </a:lnTo>
                <a:lnTo>
                  <a:pt x="9985002" y="6520407"/>
                </a:lnTo>
                <a:lnTo>
                  <a:pt x="9985842" y="6519469"/>
                </a:lnTo>
                <a:lnTo>
                  <a:pt x="9986776" y="6518532"/>
                </a:lnTo>
                <a:lnTo>
                  <a:pt x="9987150" y="6518063"/>
                </a:lnTo>
                <a:lnTo>
                  <a:pt x="9987523" y="6517501"/>
                </a:lnTo>
                <a:lnTo>
                  <a:pt x="9988364" y="6516376"/>
                </a:lnTo>
                <a:lnTo>
                  <a:pt x="9988644" y="6515814"/>
                </a:lnTo>
                <a:lnTo>
                  <a:pt x="9988924" y="6515345"/>
                </a:lnTo>
                <a:lnTo>
                  <a:pt x="9989578" y="6514127"/>
                </a:lnTo>
                <a:lnTo>
                  <a:pt x="9990138" y="6512815"/>
                </a:lnTo>
                <a:lnTo>
                  <a:pt x="10013764" y="6455922"/>
                </a:lnTo>
                <a:lnTo>
                  <a:pt x="10037576" y="6399218"/>
                </a:lnTo>
                <a:lnTo>
                  <a:pt x="10061202" y="6342325"/>
                </a:lnTo>
                <a:lnTo>
                  <a:pt x="10085015" y="6285527"/>
                </a:lnTo>
                <a:lnTo>
                  <a:pt x="10108734" y="6342513"/>
                </a:lnTo>
                <a:lnTo>
                  <a:pt x="10132546" y="6399593"/>
                </a:lnTo>
                <a:lnTo>
                  <a:pt x="10156359" y="6456578"/>
                </a:lnTo>
                <a:lnTo>
                  <a:pt x="10180172" y="6513658"/>
                </a:lnTo>
                <a:lnTo>
                  <a:pt x="10180825" y="6514689"/>
                </a:lnTo>
                <a:lnTo>
                  <a:pt x="10181386" y="6515720"/>
                </a:lnTo>
                <a:lnTo>
                  <a:pt x="10182039" y="6516657"/>
                </a:lnTo>
                <a:lnTo>
                  <a:pt x="10182786" y="6517688"/>
                </a:lnTo>
                <a:lnTo>
                  <a:pt x="10183533" y="6518626"/>
                </a:lnTo>
                <a:lnTo>
                  <a:pt x="10184374" y="6519563"/>
                </a:lnTo>
                <a:lnTo>
                  <a:pt x="10185308" y="6520313"/>
                </a:lnTo>
                <a:lnTo>
                  <a:pt x="10185774" y="6520875"/>
                </a:lnTo>
                <a:lnTo>
                  <a:pt x="10186241" y="6521156"/>
                </a:lnTo>
                <a:lnTo>
                  <a:pt x="10187269" y="6521906"/>
                </a:lnTo>
                <a:lnTo>
                  <a:pt x="10188389" y="6522656"/>
                </a:lnTo>
                <a:lnTo>
                  <a:pt x="10189416" y="6523218"/>
                </a:lnTo>
                <a:lnTo>
                  <a:pt x="10190537" y="6523687"/>
                </a:lnTo>
                <a:lnTo>
                  <a:pt x="10191658" y="6524062"/>
                </a:lnTo>
                <a:lnTo>
                  <a:pt x="10192405" y="6524156"/>
                </a:lnTo>
                <a:lnTo>
                  <a:pt x="10192965" y="6524343"/>
                </a:lnTo>
                <a:lnTo>
                  <a:pt x="10193525" y="6524531"/>
                </a:lnTo>
                <a:lnTo>
                  <a:pt x="10194272" y="6524624"/>
                </a:lnTo>
                <a:lnTo>
                  <a:pt x="10195486" y="6524624"/>
                </a:lnTo>
                <a:lnTo>
                  <a:pt x="10197074" y="6524531"/>
                </a:lnTo>
                <a:lnTo>
                  <a:pt x="10197914" y="6524343"/>
                </a:lnTo>
                <a:lnTo>
                  <a:pt x="10198661" y="6524249"/>
                </a:lnTo>
                <a:lnTo>
                  <a:pt x="10199315" y="6524062"/>
                </a:lnTo>
                <a:lnTo>
                  <a:pt x="10200155" y="6523874"/>
                </a:lnTo>
                <a:lnTo>
                  <a:pt x="10200809" y="6523687"/>
                </a:lnTo>
                <a:lnTo>
                  <a:pt x="10201556" y="6523406"/>
                </a:lnTo>
                <a:lnTo>
                  <a:pt x="10202863" y="6522750"/>
                </a:lnTo>
                <a:lnTo>
                  <a:pt x="10204171" y="6521906"/>
                </a:lnTo>
                <a:lnTo>
                  <a:pt x="10204731" y="6521531"/>
                </a:lnTo>
                <a:lnTo>
                  <a:pt x="10205385" y="6521156"/>
                </a:lnTo>
                <a:lnTo>
                  <a:pt x="10206412" y="6520125"/>
                </a:lnTo>
                <a:lnTo>
                  <a:pt x="10207439" y="6519094"/>
                </a:lnTo>
                <a:lnTo>
                  <a:pt x="10207813" y="6518438"/>
                </a:lnTo>
                <a:lnTo>
                  <a:pt x="10208280" y="6517876"/>
                </a:lnTo>
                <a:lnTo>
                  <a:pt x="10208933" y="6516657"/>
                </a:lnTo>
                <a:lnTo>
                  <a:pt x="10209680" y="6515345"/>
                </a:lnTo>
                <a:lnTo>
                  <a:pt x="10209867" y="6514689"/>
                </a:lnTo>
                <a:lnTo>
                  <a:pt x="10210147" y="6514033"/>
                </a:lnTo>
                <a:lnTo>
                  <a:pt x="10210521" y="6512627"/>
                </a:lnTo>
                <a:lnTo>
                  <a:pt x="10210614" y="6511877"/>
                </a:lnTo>
                <a:lnTo>
                  <a:pt x="10210708" y="6511128"/>
                </a:lnTo>
                <a:lnTo>
                  <a:pt x="10210801" y="6509628"/>
                </a:lnTo>
                <a:lnTo>
                  <a:pt x="10210708" y="6508878"/>
                </a:lnTo>
                <a:lnTo>
                  <a:pt x="10210708" y="6508035"/>
                </a:lnTo>
                <a:lnTo>
                  <a:pt x="10210614" y="6507191"/>
                </a:lnTo>
                <a:lnTo>
                  <a:pt x="10210521" y="6506441"/>
                </a:lnTo>
                <a:lnTo>
                  <a:pt x="10210334" y="6505598"/>
                </a:lnTo>
                <a:lnTo>
                  <a:pt x="10210147" y="6504942"/>
                </a:lnTo>
                <a:lnTo>
                  <a:pt x="10209680" y="6503442"/>
                </a:lnTo>
                <a:lnTo>
                  <a:pt x="10183066" y="6442145"/>
                </a:lnTo>
                <a:lnTo>
                  <a:pt x="10156546" y="6380847"/>
                </a:lnTo>
                <a:lnTo>
                  <a:pt x="10129932" y="6319456"/>
                </a:lnTo>
                <a:lnTo>
                  <a:pt x="10103411" y="6258159"/>
                </a:lnTo>
                <a:lnTo>
                  <a:pt x="10102664" y="6256659"/>
                </a:lnTo>
                <a:lnTo>
                  <a:pt x="10102010" y="6255253"/>
                </a:lnTo>
                <a:lnTo>
                  <a:pt x="10101170" y="6254035"/>
                </a:lnTo>
                <a:lnTo>
                  <a:pt x="10100329" y="6252816"/>
                </a:lnTo>
                <a:lnTo>
                  <a:pt x="10099489" y="6251691"/>
                </a:lnTo>
                <a:lnTo>
                  <a:pt x="10099022" y="6251129"/>
                </a:lnTo>
                <a:lnTo>
                  <a:pt x="10098555" y="6250567"/>
                </a:lnTo>
                <a:lnTo>
                  <a:pt x="10097528" y="6249536"/>
                </a:lnTo>
                <a:lnTo>
                  <a:pt x="10096968" y="6249161"/>
                </a:lnTo>
                <a:lnTo>
                  <a:pt x="10096501" y="6248692"/>
                </a:lnTo>
                <a:lnTo>
                  <a:pt x="10095287" y="6247849"/>
                </a:lnTo>
                <a:lnTo>
                  <a:pt x="10094726" y="6247567"/>
                </a:lnTo>
                <a:lnTo>
                  <a:pt x="10094166" y="6247193"/>
                </a:lnTo>
                <a:lnTo>
                  <a:pt x="10093419" y="6246911"/>
                </a:lnTo>
                <a:lnTo>
                  <a:pt x="10092859" y="6246630"/>
                </a:lnTo>
                <a:lnTo>
                  <a:pt x="10091458" y="6246162"/>
                </a:lnTo>
                <a:lnTo>
                  <a:pt x="10090151" y="6245693"/>
                </a:lnTo>
                <a:lnTo>
                  <a:pt x="10089310" y="6245505"/>
                </a:lnTo>
                <a:lnTo>
                  <a:pt x="10088657" y="6245412"/>
                </a:lnTo>
                <a:lnTo>
                  <a:pt x="10087816" y="6245318"/>
                </a:lnTo>
                <a:lnTo>
                  <a:pt x="10087069" y="6245224"/>
                </a:lnTo>
                <a:lnTo>
                  <a:pt x="10086229" y="6245224"/>
                </a:lnTo>
                <a:lnTo>
                  <a:pt x="10085388" y="6245224"/>
                </a:lnTo>
                <a:lnTo>
                  <a:pt x="10083801" y="6245224"/>
                </a:lnTo>
                <a:close/>
                <a:moveTo>
                  <a:pt x="9496232" y="6245224"/>
                </a:moveTo>
                <a:lnTo>
                  <a:pt x="9494646" y="6245318"/>
                </a:lnTo>
                <a:lnTo>
                  <a:pt x="9493899" y="6245412"/>
                </a:lnTo>
                <a:lnTo>
                  <a:pt x="9493152" y="6245505"/>
                </a:lnTo>
                <a:lnTo>
                  <a:pt x="9492312" y="6245693"/>
                </a:lnTo>
                <a:lnTo>
                  <a:pt x="9491565" y="6245880"/>
                </a:lnTo>
                <a:lnTo>
                  <a:pt x="9490818" y="6246255"/>
                </a:lnTo>
                <a:lnTo>
                  <a:pt x="9490165" y="6246536"/>
                </a:lnTo>
                <a:lnTo>
                  <a:pt x="9489511" y="6246818"/>
                </a:lnTo>
                <a:lnTo>
                  <a:pt x="9488765" y="6247193"/>
                </a:lnTo>
                <a:lnTo>
                  <a:pt x="9488111" y="6247474"/>
                </a:lnTo>
                <a:lnTo>
                  <a:pt x="9487551" y="6248036"/>
                </a:lnTo>
                <a:lnTo>
                  <a:pt x="9486244" y="6248880"/>
                </a:lnTo>
                <a:lnTo>
                  <a:pt x="9485777" y="6249348"/>
                </a:lnTo>
                <a:lnTo>
                  <a:pt x="9485124" y="6249911"/>
                </a:lnTo>
                <a:lnTo>
                  <a:pt x="9484657" y="6250473"/>
                </a:lnTo>
                <a:lnTo>
                  <a:pt x="9484191" y="6251035"/>
                </a:lnTo>
                <a:lnTo>
                  <a:pt x="9483164" y="6252254"/>
                </a:lnTo>
                <a:lnTo>
                  <a:pt x="9482790" y="6252816"/>
                </a:lnTo>
                <a:lnTo>
                  <a:pt x="9482417" y="6253378"/>
                </a:lnTo>
                <a:lnTo>
                  <a:pt x="9482137" y="6254128"/>
                </a:lnTo>
                <a:lnTo>
                  <a:pt x="9481857" y="6254784"/>
                </a:lnTo>
                <a:lnTo>
                  <a:pt x="9481203" y="6256190"/>
                </a:lnTo>
                <a:lnTo>
                  <a:pt x="9481017" y="6256846"/>
                </a:lnTo>
                <a:lnTo>
                  <a:pt x="9480830" y="6257596"/>
                </a:lnTo>
                <a:lnTo>
                  <a:pt x="9480737" y="6258252"/>
                </a:lnTo>
                <a:lnTo>
                  <a:pt x="9480643" y="6259096"/>
                </a:lnTo>
                <a:lnTo>
                  <a:pt x="9480550" y="6260408"/>
                </a:lnTo>
                <a:lnTo>
                  <a:pt x="9480550" y="6261439"/>
                </a:lnTo>
                <a:lnTo>
                  <a:pt x="9480643" y="6262376"/>
                </a:lnTo>
                <a:lnTo>
                  <a:pt x="9480737" y="6263314"/>
                </a:lnTo>
                <a:lnTo>
                  <a:pt x="9480923" y="6264157"/>
                </a:lnTo>
                <a:lnTo>
                  <a:pt x="9481110" y="6265001"/>
                </a:lnTo>
                <a:lnTo>
                  <a:pt x="9481390" y="6265844"/>
                </a:lnTo>
                <a:lnTo>
                  <a:pt x="9481764" y="6266688"/>
                </a:lnTo>
                <a:lnTo>
                  <a:pt x="9482137" y="6267531"/>
                </a:lnTo>
                <a:lnTo>
                  <a:pt x="9508554" y="6328547"/>
                </a:lnTo>
                <a:lnTo>
                  <a:pt x="9534972" y="6389564"/>
                </a:lnTo>
                <a:lnTo>
                  <a:pt x="9561389" y="6450580"/>
                </a:lnTo>
                <a:lnTo>
                  <a:pt x="9587900" y="6511690"/>
                </a:lnTo>
                <a:lnTo>
                  <a:pt x="9588554" y="6513096"/>
                </a:lnTo>
                <a:lnTo>
                  <a:pt x="9589300" y="6514502"/>
                </a:lnTo>
                <a:lnTo>
                  <a:pt x="9589954" y="6515814"/>
                </a:lnTo>
                <a:lnTo>
                  <a:pt x="9590794" y="6516939"/>
                </a:lnTo>
                <a:lnTo>
                  <a:pt x="9591727" y="6518157"/>
                </a:lnTo>
                <a:lnTo>
                  <a:pt x="9592101" y="6518626"/>
                </a:lnTo>
                <a:lnTo>
                  <a:pt x="9592568" y="6519282"/>
                </a:lnTo>
                <a:lnTo>
                  <a:pt x="9593688" y="6520125"/>
                </a:lnTo>
                <a:lnTo>
                  <a:pt x="9594155" y="6520594"/>
                </a:lnTo>
                <a:lnTo>
                  <a:pt x="9594715" y="6521063"/>
                </a:lnTo>
                <a:lnTo>
                  <a:pt x="9595928" y="6521906"/>
                </a:lnTo>
                <a:lnTo>
                  <a:pt x="9596488" y="6522187"/>
                </a:lnTo>
                <a:lnTo>
                  <a:pt x="9597142" y="6522656"/>
                </a:lnTo>
                <a:lnTo>
                  <a:pt x="9598355" y="6523218"/>
                </a:lnTo>
                <a:lnTo>
                  <a:pt x="9599755" y="6523687"/>
                </a:lnTo>
                <a:lnTo>
                  <a:pt x="9601249" y="6524062"/>
                </a:lnTo>
                <a:lnTo>
                  <a:pt x="9601902" y="6524249"/>
                </a:lnTo>
                <a:lnTo>
                  <a:pt x="9602743" y="6524343"/>
                </a:lnTo>
                <a:lnTo>
                  <a:pt x="9603489" y="6524531"/>
                </a:lnTo>
                <a:lnTo>
                  <a:pt x="9604236" y="6524624"/>
                </a:lnTo>
                <a:lnTo>
                  <a:pt x="9605076" y="6524624"/>
                </a:lnTo>
                <a:lnTo>
                  <a:pt x="9605916" y="6524624"/>
                </a:lnTo>
                <a:lnTo>
                  <a:pt x="9607503" y="6524624"/>
                </a:lnTo>
                <a:lnTo>
                  <a:pt x="9609184" y="6524624"/>
                </a:lnTo>
                <a:lnTo>
                  <a:pt x="9610770" y="6524343"/>
                </a:lnTo>
                <a:lnTo>
                  <a:pt x="9611424" y="6524249"/>
                </a:lnTo>
                <a:lnTo>
                  <a:pt x="9612264" y="6524062"/>
                </a:lnTo>
                <a:lnTo>
                  <a:pt x="9613571" y="6523687"/>
                </a:lnTo>
                <a:lnTo>
                  <a:pt x="9614971" y="6523218"/>
                </a:lnTo>
                <a:lnTo>
                  <a:pt x="9615625" y="6522937"/>
                </a:lnTo>
                <a:lnTo>
                  <a:pt x="9616278" y="6522656"/>
                </a:lnTo>
                <a:lnTo>
                  <a:pt x="9617398" y="6521906"/>
                </a:lnTo>
                <a:lnTo>
                  <a:pt x="9618612" y="6521063"/>
                </a:lnTo>
                <a:lnTo>
                  <a:pt x="9619078" y="6520594"/>
                </a:lnTo>
                <a:lnTo>
                  <a:pt x="9619732" y="6520125"/>
                </a:lnTo>
                <a:lnTo>
                  <a:pt x="9620665" y="6519282"/>
                </a:lnTo>
                <a:lnTo>
                  <a:pt x="9621692" y="6518157"/>
                </a:lnTo>
                <a:lnTo>
                  <a:pt x="9622066" y="6517595"/>
                </a:lnTo>
                <a:lnTo>
                  <a:pt x="9622532" y="6516939"/>
                </a:lnTo>
                <a:lnTo>
                  <a:pt x="9623372" y="6515814"/>
                </a:lnTo>
                <a:lnTo>
                  <a:pt x="9624119" y="6514502"/>
                </a:lnTo>
                <a:lnTo>
                  <a:pt x="9624866" y="6513096"/>
                </a:lnTo>
                <a:lnTo>
                  <a:pt x="9625613" y="6511690"/>
                </a:lnTo>
                <a:lnTo>
                  <a:pt x="9652124" y="6450299"/>
                </a:lnTo>
                <a:lnTo>
                  <a:pt x="9678634" y="6389001"/>
                </a:lnTo>
                <a:lnTo>
                  <a:pt x="9705145" y="6327704"/>
                </a:lnTo>
                <a:lnTo>
                  <a:pt x="9731749" y="6266313"/>
                </a:lnTo>
                <a:lnTo>
                  <a:pt x="9732216" y="6264907"/>
                </a:lnTo>
                <a:lnTo>
                  <a:pt x="9732403" y="6264063"/>
                </a:lnTo>
                <a:lnTo>
                  <a:pt x="9732590" y="6263407"/>
                </a:lnTo>
                <a:lnTo>
                  <a:pt x="9732683" y="6262564"/>
                </a:lnTo>
                <a:lnTo>
                  <a:pt x="9732776" y="6261814"/>
                </a:lnTo>
                <a:lnTo>
                  <a:pt x="9732963" y="6260970"/>
                </a:lnTo>
                <a:lnTo>
                  <a:pt x="9732963" y="6260033"/>
                </a:lnTo>
                <a:lnTo>
                  <a:pt x="9732963" y="6259377"/>
                </a:lnTo>
                <a:lnTo>
                  <a:pt x="9732776" y="6258627"/>
                </a:lnTo>
                <a:lnTo>
                  <a:pt x="9732683" y="6257877"/>
                </a:lnTo>
                <a:lnTo>
                  <a:pt x="9732590" y="6257221"/>
                </a:lnTo>
                <a:lnTo>
                  <a:pt x="9732403" y="6256471"/>
                </a:lnTo>
                <a:lnTo>
                  <a:pt x="9732216" y="6255815"/>
                </a:lnTo>
                <a:lnTo>
                  <a:pt x="9732030" y="6255066"/>
                </a:lnTo>
                <a:lnTo>
                  <a:pt x="9731749" y="6254409"/>
                </a:lnTo>
                <a:lnTo>
                  <a:pt x="9731469" y="6253847"/>
                </a:lnTo>
                <a:lnTo>
                  <a:pt x="9731096" y="6253097"/>
                </a:lnTo>
                <a:lnTo>
                  <a:pt x="9730723" y="6252535"/>
                </a:lnTo>
                <a:lnTo>
                  <a:pt x="9730349" y="6251973"/>
                </a:lnTo>
                <a:lnTo>
                  <a:pt x="9729509" y="6250754"/>
                </a:lnTo>
                <a:lnTo>
                  <a:pt x="9728949" y="6250286"/>
                </a:lnTo>
                <a:lnTo>
                  <a:pt x="9728482" y="6249629"/>
                </a:lnTo>
                <a:lnTo>
                  <a:pt x="9727455" y="6248692"/>
                </a:lnTo>
                <a:lnTo>
                  <a:pt x="9726802" y="6248317"/>
                </a:lnTo>
                <a:lnTo>
                  <a:pt x="9726242" y="6247755"/>
                </a:lnTo>
                <a:lnTo>
                  <a:pt x="9725682" y="6247380"/>
                </a:lnTo>
                <a:lnTo>
                  <a:pt x="9724935" y="6247099"/>
                </a:lnTo>
                <a:lnTo>
                  <a:pt x="9724282" y="6246724"/>
                </a:lnTo>
                <a:lnTo>
                  <a:pt x="9723722" y="6246443"/>
                </a:lnTo>
                <a:lnTo>
                  <a:pt x="9722881" y="6246162"/>
                </a:lnTo>
                <a:lnTo>
                  <a:pt x="9722228" y="6245880"/>
                </a:lnTo>
                <a:lnTo>
                  <a:pt x="9720734" y="6245505"/>
                </a:lnTo>
                <a:lnTo>
                  <a:pt x="9719147" y="6245224"/>
                </a:lnTo>
                <a:lnTo>
                  <a:pt x="9717561" y="6245224"/>
                </a:lnTo>
                <a:lnTo>
                  <a:pt x="9716347" y="6245224"/>
                </a:lnTo>
                <a:lnTo>
                  <a:pt x="9715040" y="6245412"/>
                </a:lnTo>
                <a:lnTo>
                  <a:pt x="9714480" y="6245599"/>
                </a:lnTo>
                <a:lnTo>
                  <a:pt x="9713827" y="6245693"/>
                </a:lnTo>
                <a:lnTo>
                  <a:pt x="9712613" y="6246162"/>
                </a:lnTo>
                <a:lnTo>
                  <a:pt x="9711493" y="6246630"/>
                </a:lnTo>
                <a:lnTo>
                  <a:pt x="9710466" y="6247193"/>
                </a:lnTo>
                <a:lnTo>
                  <a:pt x="9709813" y="6247474"/>
                </a:lnTo>
                <a:lnTo>
                  <a:pt x="9709346" y="6247849"/>
                </a:lnTo>
                <a:lnTo>
                  <a:pt x="9708412" y="6248598"/>
                </a:lnTo>
                <a:lnTo>
                  <a:pt x="9707386" y="6249442"/>
                </a:lnTo>
                <a:lnTo>
                  <a:pt x="9707012" y="6249911"/>
                </a:lnTo>
                <a:lnTo>
                  <a:pt x="9706546" y="6250286"/>
                </a:lnTo>
                <a:lnTo>
                  <a:pt x="9705705" y="6251129"/>
                </a:lnTo>
                <a:lnTo>
                  <a:pt x="9704959" y="6252160"/>
                </a:lnTo>
                <a:lnTo>
                  <a:pt x="9704118" y="6253097"/>
                </a:lnTo>
                <a:lnTo>
                  <a:pt x="9703465" y="6254128"/>
                </a:lnTo>
                <a:lnTo>
                  <a:pt x="9702905" y="6255066"/>
                </a:lnTo>
                <a:lnTo>
                  <a:pt x="9702345" y="6256190"/>
                </a:lnTo>
                <a:lnTo>
                  <a:pt x="9678541" y="6313176"/>
                </a:lnTo>
                <a:lnTo>
                  <a:pt x="9654737" y="6370162"/>
                </a:lnTo>
                <a:lnTo>
                  <a:pt x="9630934" y="6427148"/>
                </a:lnTo>
                <a:lnTo>
                  <a:pt x="9607130" y="6484228"/>
                </a:lnTo>
                <a:lnTo>
                  <a:pt x="9583326" y="6427336"/>
                </a:lnTo>
                <a:lnTo>
                  <a:pt x="9559709" y="6370537"/>
                </a:lnTo>
                <a:lnTo>
                  <a:pt x="9535905" y="6313739"/>
                </a:lnTo>
                <a:lnTo>
                  <a:pt x="9512288" y="6256940"/>
                </a:lnTo>
                <a:lnTo>
                  <a:pt x="9511822" y="6255722"/>
                </a:lnTo>
                <a:lnTo>
                  <a:pt x="9511168" y="6254503"/>
                </a:lnTo>
                <a:lnTo>
                  <a:pt x="9510515" y="6253378"/>
                </a:lnTo>
                <a:lnTo>
                  <a:pt x="9509675" y="6252347"/>
                </a:lnTo>
                <a:lnTo>
                  <a:pt x="9508928" y="6251223"/>
                </a:lnTo>
                <a:lnTo>
                  <a:pt x="9508554" y="6250754"/>
                </a:lnTo>
                <a:lnTo>
                  <a:pt x="9508088" y="6250286"/>
                </a:lnTo>
                <a:lnTo>
                  <a:pt x="9507154" y="6249348"/>
                </a:lnTo>
                <a:lnTo>
                  <a:pt x="9506221" y="6248598"/>
                </a:lnTo>
                <a:lnTo>
                  <a:pt x="9505101" y="6247755"/>
                </a:lnTo>
                <a:lnTo>
                  <a:pt x="9504634" y="6247474"/>
                </a:lnTo>
                <a:lnTo>
                  <a:pt x="9503980" y="6247193"/>
                </a:lnTo>
                <a:lnTo>
                  <a:pt x="9502860" y="6246630"/>
                </a:lnTo>
                <a:lnTo>
                  <a:pt x="9501647" y="6246162"/>
                </a:lnTo>
                <a:lnTo>
                  <a:pt x="9500340" y="6245693"/>
                </a:lnTo>
                <a:lnTo>
                  <a:pt x="9499686" y="6245505"/>
                </a:lnTo>
                <a:lnTo>
                  <a:pt x="9499126" y="6245412"/>
                </a:lnTo>
                <a:lnTo>
                  <a:pt x="9497633" y="6245224"/>
                </a:lnTo>
                <a:lnTo>
                  <a:pt x="9496979" y="6245224"/>
                </a:lnTo>
                <a:close/>
                <a:moveTo>
                  <a:pt x="11014312" y="6243637"/>
                </a:moveTo>
                <a:lnTo>
                  <a:pt x="11009463" y="6243731"/>
                </a:lnTo>
                <a:lnTo>
                  <a:pt x="11004707" y="6243917"/>
                </a:lnTo>
                <a:lnTo>
                  <a:pt x="11000045" y="6244384"/>
                </a:lnTo>
                <a:lnTo>
                  <a:pt x="10995475" y="6245038"/>
                </a:lnTo>
                <a:lnTo>
                  <a:pt x="10990999" y="6245784"/>
                </a:lnTo>
                <a:lnTo>
                  <a:pt x="10986709" y="6246811"/>
                </a:lnTo>
                <a:lnTo>
                  <a:pt x="10982326" y="6247931"/>
                </a:lnTo>
                <a:lnTo>
                  <a:pt x="10978223" y="6249238"/>
                </a:lnTo>
                <a:lnTo>
                  <a:pt x="10974213" y="6250639"/>
                </a:lnTo>
                <a:lnTo>
                  <a:pt x="10970297" y="6252226"/>
                </a:lnTo>
                <a:lnTo>
                  <a:pt x="10966567" y="6253999"/>
                </a:lnTo>
                <a:lnTo>
                  <a:pt x="10962930" y="6255866"/>
                </a:lnTo>
                <a:lnTo>
                  <a:pt x="10959386" y="6257920"/>
                </a:lnTo>
                <a:lnTo>
                  <a:pt x="10956029" y="6260067"/>
                </a:lnTo>
                <a:lnTo>
                  <a:pt x="10952858" y="6262307"/>
                </a:lnTo>
                <a:lnTo>
                  <a:pt x="10949781" y="6264735"/>
                </a:lnTo>
                <a:lnTo>
                  <a:pt x="10946890" y="6267348"/>
                </a:lnTo>
                <a:lnTo>
                  <a:pt x="10944092" y="6269962"/>
                </a:lnTo>
                <a:lnTo>
                  <a:pt x="10941481" y="6272763"/>
                </a:lnTo>
                <a:lnTo>
                  <a:pt x="10938963" y="6275657"/>
                </a:lnTo>
                <a:lnTo>
                  <a:pt x="10936725" y="6278644"/>
                </a:lnTo>
                <a:lnTo>
                  <a:pt x="10934674" y="6281818"/>
                </a:lnTo>
                <a:lnTo>
                  <a:pt x="10932715" y="6285085"/>
                </a:lnTo>
                <a:lnTo>
                  <a:pt x="10931037" y="6288352"/>
                </a:lnTo>
                <a:lnTo>
                  <a:pt x="10929452" y="6291806"/>
                </a:lnTo>
                <a:lnTo>
                  <a:pt x="10928146" y="6295260"/>
                </a:lnTo>
                <a:lnTo>
                  <a:pt x="10926934" y="6298901"/>
                </a:lnTo>
                <a:lnTo>
                  <a:pt x="10926094" y="6302635"/>
                </a:lnTo>
                <a:lnTo>
                  <a:pt x="10925255" y="6306369"/>
                </a:lnTo>
                <a:lnTo>
                  <a:pt x="10924696" y="6310197"/>
                </a:lnTo>
                <a:lnTo>
                  <a:pt x="10924416" y="6314117"/>
                </a:lnTo>
                <a:lnTo>
                  <a:pt x="10924323" y="6318131"/>
                </a:lnTo>
                <a:lnTo>
                  <a:pt x="10924323" y="6318878"/>
                </a:lnTo>
                <a:lnTo>
                  <a:pt x="10924416" y="6322986"/>
                </a:lnTo>
                <a:lnTo>
                  <a:pt x="10924602" y="6327000"/>
                </a:lnTo>
                <a:lnTo>
                  <a:pt x="10925069" y="6330827"/>
                </a:lnTo>
                <a:lnTo>
                  <a:pt x="10925628" y="6334655"/>
                </a:lnTo>
                <a:lnTo>
                  <a:pt x="10926467" y="6338202"/>
                </a:lnTo>
                <a:lnTo>
                  <a:pt x="10927307" y="6341656"/>
                </a:lnTo>
                <a:lnTo>
                  <a:pt x="10928519" y="6345017"/>
                </a:lnTo>
                <a:lnTo>
                  <a:pt x="10929825" y="6348284"/>
                </a:lnTo>
                <a:lnTo>
                  <a:pt x="10931223" y="6351364"/>
                </a:lnTo>
                <a:lnTo>
                  <a:pt x="10932902" y="6354352"/>
                </a:lnTo>
                <a:lnTo>
                  <a:pt x="10934767" y="6357246"/>
                </a:lnTo>
                <a:lnTo>
                  <a:pt x="10936725" y="6359953"/>
                </a:lnTo>
                <a:lnTo>
                  <a:pt x="10938870" y="6362660"/>
                </a:lnTo>
                <a:lnTo>
                  <a:pt x="10941388" y="6365180"/>
                </a:lnTo>
                <a:lnTo>
                  <a:pt x="10943906" y="6367701"/>
                </a:lnTo>
                <a:lnTo>
                  <a:pt x="10946610" y="6370035"/>
                </a:lnTo>
                <a:lnTo>
                  <a:pt x="10952672" y="6374516"/>
                </a:lnTo>
                <a:lnTo>
                  <a:pt x="10955936" y="6376569"/>
                </a:lnTo>
                <a:lnTo>
                  <a:pt x="10959386" y="6378716"/>
                </a:lnTo>
                <a:lnTo>
                  <a:pt x="10963116" y="6380677"/>
                </a:lnTo>
                <a:lnTo>
                  <a:pt x="10966940" y="6382544"/>
                </a:lnTo>
                <a:lnTo>
                  <a:pt x="10971043" y="6384317"/>
                </a:lnTo>
                <a:lnTo>
                  <a:pt x="10975332" y="6386091"/>
                </a:lnTo>
                <a:lnTo>
                  <a:pt x="10984285" y="6389265"/>
                </a:lnTo>
                <a:lnTo>
                  <a:pt x="10994263" y="6392346"/>
                </a:lnTo>
                <a:lnTo>
                  <a:pt x="11004801" y="6395053"/>
                </a:lnTo>
                <a:lnTo>
                  <a:pt x="11016271" y="6397760"/>
                </a:lnTo>
                <a:lnTo>
                  <a:pt x="11026529" y="6400094"/>
                </a:lnTo>
                <a:lnTo>
                  <a:pt x="11035854" y="6402428"/>
                </a:lnTo>
                <a:lnTo>
                  <a:pt x="11044247" y="6404948"/>
                </a:lnTo>
                <a:lnTo>
                  <a:pt x="11051707" y="6407375"/>
                </a:lnTo>
                <a:lnTo>
                  <a:pt x="11058328" y="6410082"/>
                </a:lnTo>
                <a:lnTo>
                  <a:pt x="11061312" y="6411389"/>
                </a:lnTo>
                <a:lnTo>
                  <a:pt x="11064110" y="6412790"/>
                </a:lnTo>
                <a:lnTo>
                  <a:pt x="11069146" y="6415777"/>
                </a:lnTo>
                <a:lnTo>
                  <a:pt x="11073529" y="6418764"/>
                </a:lnTo>
                <a:lnTo>
                  <a:pt x="11075394" y="6420351"/>
                </a:lnTo>
                <a:lnTo>
                  <a:pt x="11077166" y="6421938"/>
                </a:lnTo>
                <a:lnTo>
                  <a:pt x="11078658" y="6423618"/>
                </a:lnTo>
                <a:lnTo>
                  <a:pt x="11080150" y="6425299"/>
                </a:lnTo>
                <a:lnTo>
                  <a:pt x="11082574" y="6428846"/>
                </a:lnTo>
                <a:lnTo>
                  <a:pt x="11084439" y="6432580"/>
                </a:lnTo>
                <a:lnTo>
                  <a:pt x="11085838" y="6436501"/>
                </a:lnTo>
                <a:lnTo>
                  <a:pt x="11086398" y="6438554"/>
                </a:lnTo>
                <a:lnTo>
                  <a:pt x="11086864" y="6440702"/>
                </a:lnTo>
                <a:lnTo>
                  <a:pt x="11087330" y="6445089"/>
                </a:lnTo>
                <a:lnTo>
                  <a:pt x="11087517" y="6449663"/>
                </a:lnTo>
                <a:lnTo>
                  <a:pt x="11087517" y="6450503"/>
                </a:lnTo>
                <a:lnTo>
                  <a:pt x="11087237" y="6455451"/>
                </a:lnTo>
                <a:lnTo>
                  <a:pt x="11086957" y="6457878"/>
                </a:lnTo>
                <a:lnTo>
                  <a:pt x="11086398" y="6460212"/>
                </a:lnTo>
                <a:lnTo>
                  <a:pt x="11085745" y="6462546"/>
                </a:lnTo>
                <a:lnTo>
                  <a:pt x="11085092" y="6464786"/>
                </a:lnTo>
                <a:lnTo>
                  <a:pt x="11084160" y="6467027"/>
                </a:lnTo>
                <a:lnTo>
                  <a:pt x="11083227" y="6469174"/>
                </a:lnTo>
                <a:lnTo>
                  <a:pt x="11082015" y="6471227"/>
                </a:lnTo>
                <a:lnTo>
                  <a:pt x="11080709" y="6473188"/>
                </a:lnTo>
                <a:lnTo>
                  <a:pt x="11079404" y="6475148"/>
                </a:lnTo>
                <a:lnTo>
                  <a:pt x="11077912" y="6477015"/>
                </a:lnTo>
                <a:lnTo>
                  <a:pt x="11074554" y="6480563"/>
                </a:lnTo>
                <a:lnTo>
                  <a:pt x="11072689" y="6482243"/>
                </a:lnTo>
                <a:lnTo>
                  <a:pt x="11070731" y="6483830"/>
                </a:lnTo>
                <a:lnTo>
                  <a:pt x="11068773" y="6485417"/>
                </a:lnTo>
                <a:lnTo>
                  <a:pt x="11066628" y="6486724"/>
                </a:lnTo>
                <a:lnTo>
                  <a:pt x="11061872" y="6489338"/>
                </a:lnTo>
                <a:lnTo>
                  <a:pt x="11056929" y="6491578"/>
                </a:lnTo>
                <a:lnTo>
                  <a:pt x="11051521" y="6493445"/>
                </a:lnTo>
                <a:lnTo>
                  <a:pt x="11048630" y="6494378"/>
                </a:lnTo>
                <a:lnTo>
                  <a:pt x="11045739" y="6495032"/>
                </a:lnTo>
                <a:lnTo>
                  <a:pt x="11039678" y="6496059"/>
                </a:lnTo>
                <a:lnTo>
                  <a:pt x="11033150" y="6496712"/>
                </a:lnTo>
                <a:lnTo>
                  <a:pt x="11026435" y="6496992"/>
                </a:lnTo>
                <a:lnTo>
                  <a:pt x="11020001" y="6496806"/>
                </a:lnTo>
                <a:lnTo>
                  <a:pt x="11013753" y="6496526"/>
                </a:lnTo>
                <a:lnTo>
                  <a:pt x="11010676" y="6496245"/>
                </a:lnTo>
                <a:lnTo>
                  <a:pt x="11007785" y="6495779"/>
                </a:lnTo>
                <a:lnTo>
                  <a:pt x="11001910" y="6494939"/>
                </a:lnTo>
                <a:lnTo>
                  <a:pt x="10996128" y="6493818"/>
                </a:lnTo>
                <a:lnTo>
                  <a:pt x="10990533" y="6492418"/>
                </a:lnTo>
                <a:lnTo>
                  <a:pt x="10985124" y="6490831"/>
                </a:lnTo>
                <a:lnTo>
                  <a:pt x="10979809" y="6488964"/>
                </a:lnTo>
                <a:lnTo>
                  <a:pt x="10974586" y="6486817"/>
                </a:lnTo>
                <a:lnTo>
                  <a:pt x="10969364" y="6484390"/>
                </a:lnTo>
                <a:lnTo>
                  <a:pt x="10964422" y="6481776"/>
                </a:lnTo>
                <a:lnTo>
                  <a:pt x="10959386" y="6478789"/>
                </a:lnTo>
                <a:lnTo>
                  <a:pt x="10954537" y="6475615"/>
                </a:lnTo>
                <a:lnTo>
                  <a:pt x="10949594" y="6472161"/>
                </a:lnTo>
                <a:lnTo>
                  <a:pt x="10944745" y="6468520"/>
                </a:lnTo>
                <a:lnTo>
                  <a:pt x="10939896" y="6464506"/>
                </a:lnTo>
                <a:lnTo>
                  <a:pt x="10939057" y="6463853"/>
                </a:lnTo>
                <a:lnTo>
                  <a:pt x="10938217" y="6463199"/>
                </a:lnTo>
                <a:lnTo>
                  <a:pt x="10935979" y="6462079"/>
                </a:lnTo>
                <a:lnTo>
                  <a:pt x="10934674" y="6461706"/>
                </a:lnTo>
                <a:lnTo>
                  <a:pt x="10933368" y="6461332"/>
                </a:lnTo>
                <a:lnTo>
                  <a:pt x="10930571" y="6460959"/>
                </a:lnTo>
                <a:lnTo>
                  <a:pt x="10927493" y="6461426"/>
                </a:lnTo>
                <a:lnTo>
                  <a:pt x="10924789" y="6462172"/>
                </a:lnTo>
                <a:lnTo>
                  <a:pt x="10922271" y="6463573"/>
                </a:lnTo>
                <a:lnTo>
                  <a:pt x="10920033" y="6465440"/>
                </a:lnTo>
                <a:lnTo>
                  <a:pt x="10919100" y="6466466"/>
                </a:lnTo>
                <a:lnTo>
                  <a:pt x="10918168" y="6467680"/>
                </a:lnTo>
                <a:lnTo>
                  <a:pt x="10916862" y="6470201"/>
                </a:lnTo>
                <a:lnTo>
                  <a:pt x="10916303" y="6471694"/>
                </a:lnTo>
                <a:lnTo>
                  <a:pt x="10915930" y="6473188"/>
                </a:lnTo>
                <a:lnTo>
                  <a:pt x="10915743" y="6474681"/>
                </a:lnTo>
                <a:lnTo>
                  <a:pt x="10915650" y="6476268"/>
                </a:lnTo>
                <a:lnTo>
                  <a:pt x="10915743" y="6478135"/>
                </a:lnTo>
                <a:lnTo>
                  <a:pt x="10916023" y="6479909"/>
                </a:lnTo>
                <a:lnTo>
                  <a:pt x="10916676" y="6481589"/>
                </a:lnTo>
                <a:lnTo>
                  <a:pt x="10917329" y="6483083"/>
                </a:lnTo>
                <a:lnTo>
                  <a:pt x="10918075" y="6484577"/>
                </a:lnTo>
                <a:lnTo>
                  <a:pt x="10919194" y="6485884"/>
                </a:lnTo>
                <a:lnTo>
                  <a:pt x="10920219" y="6487097"/>
                </a:lnTo>
                <a:lnTo>
                  <a:pt x="10921525" y="6487937"/>
                </a:lnTo>
                <a:lnTo>
                  <a:pt x="10927307" y="6492325"/>
                </a:lnTo>
                <a:lnTo>
                  <a:pt x="10930198" y="6494472"/>
                </a:lnTo>
                <a:lnTo>
                  <a:pt x="10933088" y="6496526"/>
                </a:lnTo>
                <a:lnTo>
                  <a:pt x="10938963" y="6500353"/>
                </a:lnTo>
                <a:lnTo>
                  <a:pt x="10945025" y="6503900"/>
                </a:lnTo>
                <a:lnTo>
                  <a:pt x="10951086" y="6507261"/>
                </a:lnTo>
                <a:lnTo>
                  <a:pt x="10957241" y="6510155"/>
                </a:lnTo>
                <a:lnTo>
                  <a:pt x="10963489" y="6512955"/>
                </a:lnTo>
                <a:lnTo>
                  <a:pt x="10969924" y="6515382"/>
                </a:lnTo>
                <a:lnTo>
                  <a:pt x="10976358" y="6517530"/>
                </a:lnTo>
                <a:lnTo>
                  <a:pt x="10982979" y="6519397"/>
                </a:lnTo>
                <a:lnTo>
                  <a:pt x="10989600" y="6520984"/>
                </a:lnTo>
                <a:lnTo>
                  <a:pt x="10996501" y="6522290"/>
                </a:lnTo>
                <a:lnTo>
                  <a:pt x="11003495" y="6523317"/>
                </a:lnTo>
                <a:lnTo>
                  <a:pt x="11010582" y="6524064"/>
                </a:lnTo>
                <a:lnTo>
                  <a:pt x="11017856" y="6524531"/>
                </a:lnTo>
                <a:lnTo>
                  <a:pt x="11025223" y="6524624"/>
                </a:lnTo>
                <a:lnTo>
                  <a:pt x="11030352" y="6524531"/>
                </a:lnTo>
                <a:lnTo>
                  <a:pt x="11035295" y="6524251"/>
                </a:lnTo>
                <a:lnTo>
                  <a:pt x="11040144" y="6523877"/>
                </a:lnTo>
                <a:lnTo>
                  <a:pt x="11044993" y="6523224"/>
                </a:lnTo>
                <a:lnTo>
                  <a:pt x="11049562" y="6522477"/>
                </a:lnTo>
                <a:lnTo>
                  <a:pt x="11054039" y="6521450"/>
                </a:lnTo>
                <a:lnTo>
                  <a:pt x="11058608" y="6520423"/>
                </a:lnTo>
                <a:lnTo>
                  <a:pt x="11062804" y="6519117"/>
                </a:lnTo>
                <a:lnTo>
                  <a:pt x="11067001" y="6517716"/>
                </a:lnTo>
                <a:lnTo>
                  <a:pt x="11071011" y="6516129"/>
                </a:lnTo>
                <a:lnTo>
                  <a:pt x="11074927" y="6514356"/>
                </a:lnTo>
                <a:lnTo>
                  <a:pt x="11078751" y="6512489"/>
                </a:lnTo>
                <a:lnTo>
                  <a:pt x="11082388" y="6510435"/>
                </a:lnTo>
                <a:lnTo>
                  <a:pt x="11085931" y="6508288"/>
                </a:lnTo>
                <a:lnTo>
                  <a:pt x="11089289" y="6506047"/>
                </a:lnTo>
                <a:lnTo>
                  <a:pt x="11092459" y="6503620"/>
                </a:lnTo>
                <a:lnTo>
                  <a:pt x="11095443" y="6501006"/>
                </a:lnTo>
                <a:lnTo>
                  <a:pt x="11098334" y="6498299"/>
                </a:lnTo>
                <a:lnTo>
                  <a:pt x="11101039" y="6495405"/>
                </a:lnTo>
                <a:lnTo>
                  <a:pt x="11103650" y="6492325"/>
                </a:lnTo>
                <a:lnTo>
                  <a:pt x="11105888" y="6489338"/>
                </a:lnTo>
                <a:lnTo>
                  <a:pt x="11108126" y="6486070"/>
                </a:lnTo>
                <a:lnTo>
                  <a:pt x="11110084" y="6482710"/>
                </a:lnTo>
                <a:lnTo>
                  <a:pt x="11111856" y="6479162"/>
                </a:lnTo>
                <a:lnTo>
                  <a:pt x="11113441" y="6475615"/>
                </a:lnTo>
                <a:lnTo>
                  <a:pt x="11114747" y="6471881"/>
                </a:lnTo>
                <a:lnTo>
                  <a:pt x="11116052" y="6468053"/>
                </a:lnTo>
                <a:lnTo>
                  <a:pt x="11117078" y="6464133"/>
                </a:lnTo>
                <a:lnTo>
                  <a:pt x="11117824" y="6460119"/>
                </a:lnTo>
                <a:lnTo>
                  <a:pt x="11118290" y="6456011"/>
                </a:lnTo>
                <a:lnTo>
                  <a:pt x="11118757" y="6451717"/>
                </a:lnTo>
                <a:lnTo>
                  <a:pt x="11118850" y="6447423"/>
                </a:lnTo>
                <a:lnTo>
                  <a:pt x="11118850" y="6446676"/>
                </a:lnTo>
                <a:lnTo>
                  <a:pt x="11118757" y="6442662"/>
                </a:lnTo>
                <a:lnTo>
                  <a:pt x="11118477" y="6438928"/>
                </a:lnTo>
                <a:lnTo>
                  <a:pt x="11118011" y="6435287"/>
                </a:lnTo>
                <a:lnTo>
                  <a:pt x="11117451" y="6431740"/>
                </a:lnTo>
                <a:lnTo>
                  <a:pt x="11116798" y="6428473"/>
                </a:lnTo>
                <a:lnTo>
                  <a:pt x="11116239" y="6426792"/>
                </a:lnTo>
                <a:lnTo>
                  <a:pt x="11115773" y="6425112"/>
                </a:lnTo>
                <a:lnTo>
                  <a:pt x="11114654" y="6421845"/>
                </a:lnTo>
                <a:lnTo>
                  <a:pt x="11113441" y="6418764"/>
                </a:lnTo>
                <a:lnTo>
                  <a:pt x="11112042" y="6415777"/>
                </a:lnTo>
                <a:lnTo>
                  <a:pt x="11110364" y="6412790"/>
                </a:lnTo>
                <a:lnTo>
                  <a:pt x="11108592" y="6410082"/>
                </a:lnTo>
                <a:lnTo>
                  <a:pt x="11106634" y="6407282"/>
                </a:lnTo>
                <a:lnTo>
                  <a:pt x="11104582" y="6404668"/>
                </a:lnTo>
                <a:lnTo>
                  <a:pt x="11102251" y="6402054"/>
                </a:lnTo>
                <a:lnTo>
                  <a:pt x="11099826" y="6399627"/>
                </a:lnTo>
                <a:lnTo>
                  <a:pt x="11097122" y="6397293"/>
                </a:lnTo>
                <a:lnTo>
                  <a:pt x="11094324" y="6394959"/>
                </a:lnTo>
                <a:lnTo>
                  <a:pt x="11091247" y="6392719"/>
                </a:lnTo>
                <a:lnTo>
                  <a:pt x="11087983" y="6390572"/>
                </a:lnTo>
                <a:lnTo>
                  <a:pt x="11084719" y="6388612"/>
                </a:lnTo>
                <a:lnTo>
                  <a:pt x="11077352" y="6384691"/>
                </a:lnTo>
                <a:lnTo>
                  <a:pt x="11073435" y="6382824"/>
                </a:lnTo>
                <a:lnTo>
                  <a:pt x="11069239" y="6381144"/>
                </a:lnTo>
                <a:lnTo>
                  <a:pt x="11060473" y="6377783"/>
                </a:lnTo>
                <a:lnTo>
                  <a:pt x="11050961" y="6374702"/>
                </a:lnTo>
                <a:lnTo>
                  <a:pt x="11040610" y="6371902"/>
                </a:lnTo>
                <a:lnTo>
                  <a:pt x="11029513" y="6369288"/>
                </a:lnTo>
                <a:lnTo>
                  <a:pt x="11018789" y="6366861"/>
                </a:lnTo>
                <a:lnTo>
                  <a:pt x="11013753" y="6365554"/>
                </a:lnTo>
                <a:lnTo>
                  <a:pt x="11008997" y="6364340"/>
                </a:lnTo>
                <a:lnTo>
                  <a:pt x="11000324" y="6361726"/>
                </a:lnTo>
                <a:lnTo>
                  <a:pt x="10992491" y="6359206"/>
                </a:lnTo>
                <a:lnTo>
                  <a:pt x="10985590" y="6356405"/>
                </a:lnTo>
                <a:lnTo>
                  <a:pt x="10979529" y="6353605"/>
                </a:lnTo>
                <a:lnTo>
                  <a:pt x="10974213" y="6350618"/>
                </a:lnTo>
                <a:lnTo>
                  <a:pt x="10971882" y="6349124"/>
                </a:lnTo>
                <a:lnTo>
                  <a:pt x="10969737" y="6347630"/>
                </a:lnTo>
                <a:lnTo>
                  <a:pt x="10966007" y="6344363"/>
                </a:lnTo>
                <a:lnTo>
                  <a:pt x="10962836" y="6340909"/>
                </a:lnTo>
                <a:lnTo>
                  <a:pt x="10961438" y="6339135"/>
                </a:lnTo>
                <a:lnTo>
                  <a:pt x="10960319" y="6337362"/>
                </a:lnTo>
                <a:lnTo>
                  <a:pt x="10959200" y="6335495"/>
                </a:lnTo>
                <a:lnTo>
                  <a:pt x="10958360" y="6333534"/>
                </a:lnTo>
                <a:lnTo>
                  <a:pt x="10956868" y="6329520"/>
                </a:lnTo>
                <a:lnTo>
                  <a:pt x="10955842" y="6325320"/>
                </a:lnTo>
                <a:lnTo>
                  <a:pt x="10955563" y="6323079"/>
                </a:lnTo>
                <a:lnTo>
                  <a:pt x="10955283" y="6320839"/>
                </a:lnTo>
                <a:lnTo>
                  <a:pt x="10955190" y="6316171"/>
                </a:lnTo>
                <a:lnTo>
                  <a:pt x="10955190" y="6315424"/>
                </a:lnTo>
                <a:lnTo>
                  <a:pt x="10955376" y="6310850"/>
                </a:lnTo>
                <a:lnTo>
                  <a:pt x="10955749" y="6308610"/>
                </a:lnTo>
                <a:lnTo>
                  <a:pt x="10956122" y="6306463"/>
                </a:lnTo>
                <a:lnTo>
                  <a:pt x="10956775" y="6304316"/>
                </a:lnTo>
                <a:lnTo>
                  <a:pt x="10957428" y="6302168"/>
                </a:lnTo>
                <a:lnTo>
                  <a:pt x="10958360" y="6300115"/>
                </a:lnTo>
                <a:lnTo>
                  <a:pt x="10959293" y="6298154"/>
                </a:lnTo>
                <a:lnTo>
                  <a:pt x="10961531" y="6294327"/>
                </a:lnTo>
                <a:lnTo>
                  <a:pt x="10964235" y="6290686"/>
                </a:lnTo>
                <a:lnTo>
                  <a:pt x="10967313" y="6287232"/>
                </a:lnTo>
                <a:lnTo>
                  <a:pt x="10970949" y="6284152"/>
                </a:lnTo>
                <a:lnTo>
                  <a:pt x="10974959" y="6281258"/>
                </a:lnTo>
                <a:lnTo>
                  <a:pt x="10979436" y="6278737"/>
                </a:lnTo>
                <a:lnTo>
                  <a:pt x="10984192" y="6276590"/>
                </a:lnTo>
                <a:lnTo>
                  <a:pt x="10989320" y="6274723"/>
                </a:lnTo>
                <a:lnTo>
                  <a:pt x="10992025" y="6273883"/>
                </a:lnTo>
                <a:lnTo>
                  <a:pt x="10994916" y="6273230"/>
                </a:lnTo>
                <a:lnTo>
                  <a:pt x="11000791" y="6272109"/>
                </a:lnTo>
                <a:lnTo>
                  <a:pt x="11006945" y="6271456"/>
                </a:lnTo>
                <a:lnTo>
                  <a:pt x="11013566" y="6271269"/>
                </a:lnTo>
                <a:lnTo>
                  <a:pt x="11018229" y="6271363"/>
                </a:lnTo>
                <a:lnTo>
                  <a:pt x="11022892" y="6271549"/>
                </a:lnTo>
                <a:lnTo>
                  <a:pt x="11027461" y="6272016"/>
                </a:lnTo>
                <a:lnTo>
                  <a:pt x="11032124" y="6272669"/>
                </a:lnTo>
                <a:lnTo>
                  <a:pt x="11040983" y="6274443"/>
                </a:lnTo>
                <a:lnTo>
                  <a:pt x="11045459" y="6275470"/>
                </a:lnTo>
                <a:lnTo>
                  <a:pt x="11049842" y="6276870"/>
                </a:lnTo>
                <a:lnTo>
                  <a:pt x="11054132" y="6278457"/>
                </a:lnTo>
                <a:lnTo>
                  <a:pt x="11058515" y="6280231"/>
                </a:lnTo>
                <a:lnTo>
                  <a:pt x="11067094" y="6284245"/>
                </a:lnTo>
                <a:lnTo>
                  <a:pt x="11071477" y="6286579"/>
                </a:lnTo>
                <a:lnTo>
                  <a:pt x="11075767" y="6289286"/>
                </a:lnTo>
                <a:lnTo>
                  <a:pt x="11080056" y="6291993"/>
                </a:lnTo>
                <a:lnTo>
                  <a:pt x="11084346" y="6295074"/>
                </a:lnTo>
                <a:lnTo>
                  <a:pt x="11086398" y="6296381"/>
                </a:lnTo>
                <a:lnTo>
                  <a:pt x="11088636" y="6297221"/>
                </a:lnTo>
                <a:lnTo>
                  <a:pt x="11090874" y="6297594"/>
                </a:lnTo>
                <a:lnTo>
                  <a:pt x="11092086" y="6297781"/>
                </a:lnTo>
                <a:lnTo>
                  <a:pt x="11093392" y="6297781"/>
                </a:lnTo>
                <a:lnTo>
                  <a:pt x="11096376" y="6297501"/>
                </a:lnTo>
                <a:lnTo>
                  <a:pt x="11099173" y="6296661"/>
                </a:lnTo>
                <a:lnTo>
                  <a:pt x="11101785" y="6295260"/>
                </a:lnTo>
                <a:lnTo>
                  <a:pt x="11102810" y="6294514"/>
                </a:lnTo>
                <a:lnTo>
                  <a:pt x="11103929" y="6293487"/>
                </a:lnTo>
                <a:lnTo>
                  <a:pt x="11104862" y="6292460"/>
                </a:lnTo>
                <a:lnTo>
                  <a:pt x="11105794" y="6291246"/>
                </a:lnTo>
                <a:lnTo>
                  <a:pt x="11107007" y="6288819"/>
                </a:lnTo>
                <a:lnTo>
                  <a:pt x="11107660" y="6287419"/>
                </a:lnTo>
                <a:lnTo>
                  <a:pt x="11107939" y="6286019"/>
                </a:lnTo>
                <a:lnTo>
                  <a:pt x="11108219" y="6284525"/>
                </a:lnTo>
                <a:lnTo>
                  <a:pt x="11108219" y="6282938"/>
                </a:lnTo>
                <a:lnTo>
                  <a:pt x="11108126" y="6280884"/>
                </a:lnTo>
                <a:lnTo>
                  <a:pt x="11107660" y="6278924"/>
                </a:lnTo>
                <a:lnTo>
                  <a:pt x="11106914" y="6277057"/>
                </a:lnTo>
                <a:lnTo>
                  <a:pt x="11106074" y="6275377"/>
                </a:lnTo>
                <a:lnTo>
                  <a:pt x="11105048" y="6273883"/>
                </a:lnTo>
                <a:lnTo>
                  <a:pt x="11104023" y="6272669"/>
                </a:lnTo>
                <a:lnTo>
                  <a:pt x="11102810" y="6271456"/>
                </a:lnTo>
                <a:lnTo>
                  <a:pt x="11101691" y="6270522"/>
                </a:lnTo>
                <a:lnTo>
                  <a:pt x="11096935" y="6267255"/>
                </a:lnTo>
                <a:lnTo>
                  <a:pt x="11092086" y="6264175"/>
                </a:lnTo>
                <a:lnTo>
                  <a:pt x="11087330" y="6261374"/>
                </a:lnTo>
                <a:lnTo>
                  <a:pt x="11082481" y="6258667"/>
                </a:lnTo>
                <a:lnTo>
                  <a:pt x="11077539" y="6256333"/>
                </a:lnTo>
                <a:lnTo>
                  <a:pt x="11072503" y="6254186"/>
                </a:lnTo>
                <a:lnTo>
                  <a:pt x="11067281" y="6252132"/>
                </a:lnTo>
                <a:lnTo>
                  <a:pt x="11062152" y="6250359"/>
                </a:lnTo>
                <a:lnTo>
                  <a:pt x="11056743" y="6248772"/>
                </a:lnTo>
                <a:lnTo>
                  <a:pt x="11051148" y="6247371"/>
                </a:lnTo>
                <a:lnTo>
                  <a:pt x="11045459" y="6246158"/>
                </a:lnTo>
                <a:lnTo>
                  <a:pt x="11039678" y="6245318"/>
                </a:lnTo>
                <a:lnTo>
                  <a:pt x="11033523" y="6244477"/>
                </a:lnTo>
                <a:lnTo>
                  <a:pt x="11027368" y="6244011"/>
                </a:lnTo>
                <a:lnTo>
                  <a:pt x="11020934" y="624373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8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9120188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80470" y="1628750"/>
            <a:ext cx="2376568" cy="4321201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 sz="1600"/>
            </a:lvl1pPr>
            <a:lvl2pPr marL="266700" indent="-266700">
              <a:spcBef>
                <a:spcPts val="400"/>
              </a:spcBef>
              <a:defRPr sz="1600"/>
            </a:lvl2pPr>
            <a:lvl3pPr marL="539750" indent="-273050">
              <a:spcBef>
                <a:spcPts val="400"/>
              </a:spcBef>
              <a:defRPr sz="1400"/>
            </a:lvl3pPr>
            <a:lvl4pPr marL="806450" indent="-266700">
              <a:spcBef>
                <a:spcPts val="400"/>
              </a:spcBef>
              <a:defRPr sz="1200"/>
            </a:lvl4pPr>
            <a:lvl5pPr marL="1071563" indent="-265113">
              <a:spcBef>
                <a:spcPts val="400"/>
              </a:spcBef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C587DC1-8FDE-4C12-BBF5-A82194C831B2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4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10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C587DC1-8FDE-4C12-BBF5-A82194C831B2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71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One">
    <p:bg>
      <p:bgPr>
        <a:solidFill>
          <a:srgbClr val="AA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C8AE82F-59B5-44A6-910F-5AF3C67AB6A5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3428999"/>
            <a:ext cx="6096000" cy="3429001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3889" y="692620"/>
            <a:ext cx="4824021" cy="93613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23888" y="1772770"/>
            <a:ext cx="4824022" cy="129618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7024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Tw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096000" y="0"/>
            <a:ext cx="6096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C8AE82F-59B5-44A6-910F-5AF3C67AB6A5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256300" y="1052670"/>
            <a:ext cx="3600738" cy="151221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6300" y="4293120"/>
            <a:ext cx="3600738" cy="165683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8008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Three">
    <p:bg>
      <p:bgPr>
        <a:solidFill>
          <a:srgbClr val="AA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3428999"/>
            <a:ext cx="6096000" cy="3429001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3429001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C8AE82F-59B5-44A6-910F-5AF3C67AB6A5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3717040"/>
            <a:ext cx="5472998" cy="22329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35200" y="692621"/>
            <a:ext cx="5472998" cy="24483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2954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-24681" y="-27384"/>
            <a:ext cx="6048673" cy="6984776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94"/>
            </a:stretch>
          </a:blip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err="1"/>
              <a:t>Esityksen</a:t>
            </a:r>
            <a:r>
              <a:rPr lang="en-US"/>
              <a:t> ja </a:t>
            </a:r>
            <a:r>
              <a:rPr lang="en-US" err="1"/>
              <a:t>esittäjän</a:t>
            </a:r>
            <a:r>
              <a:rPr lang="en-US"/>
              <a:t> </a:t>
            </a:r>
            <a:r>
              <a:rPr lang="en-US" err="1"/>
              <a:t>nimi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97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3888" y="1341439"/>
            <a:ext cx="5472112" cy="46085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1341439"/>
            <a:ext cx="5472998" cy="46085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DC1-8FDE-4C12-BBF5-A82194C831B2}" type="datetime1">
              <a:rPr lang="fi-FI" smtClean="0"/>
              <a:t>24.3.2021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58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1341439"/>
            <a:ext cx="5472998" cy="46085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DC1-8FDE-4C12-BBF5-A82194C831B2}" type="datetime1">
              <a:rPr lang="fi-FI" smtClean="0"/>
              <a:t>24.3.2021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3"/>
          </p:nvPr>
        </p:nvSpPr>
        <p:spPr>
          <a:xfrm>
            <a:off x="623888" y="1341438"/>
            <a:ext cx="5472112" cy="46085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chart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560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341439"/>
            <a:ext cx="5472112" cy="50334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1844781"/>
            <a:ext cx="5472112" cy="41051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040" y="1341439"/>
            <a:ext cx="5472998" cy="50334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040" y="1844781"/>
            <a:ext cx="5472998" cy="41051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4576-51EB-4233-B670-8351C49ED60A}" type="datetime1">
              <a:rPr lang="fi-FI" smtClean="0"/>
              <a:t>24.3.2021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8659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bg>
      <p:bgPr>
        <a:solidFill>
          <a:srgbClr val="AA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52DB-9A43-4324-99DA-3CA36B330966}" type="datetime1">
              <a:rPr lang="fi-FI" smtClean="0"/>
              <a:t>24.3.2021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24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AE82F-59B5-44A6-910F-5AF3C67AB6A5}" type="datetime1">
              <a:rPr lang="fi-FI" smtClean="0"/>
              <a:t>24.3.2021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59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s">
    <p:bg>
      <p:bgPr>
        <a:solidFill>
          <a:srgbClr val="AA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52DB-9A43-4324-99DA-3CA36B330966}" type="datetime1">
              <a:rPr lang="fi-FI" smtClean="0"/>
              <a:t>24.3.2021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992312" y="2564880"/>
            <a:ext cx="2447457" cy="1440383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/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943840" y="2564880"/>
            <a:ext cx="2448340" cy="1440383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/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7968260" y="2564880"/>
            <a:ext cx="2448340" cy="1440383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/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92313" y="1628750"/>
            <a:ext cx="2447457" cy="93613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#No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943840" y="1628750"/>
            <a:ext cx="2447457" cy="93613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#No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7968260" y="1628750"/>
            <a:ext cx="2447457" cy="93613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#No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1992313" y="4725180"/>
            <a:ext cx="2807507" cy="93613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#No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943840" y="4797190"/>
            <a:ext cx="5472760" cy="792110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/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Freeform 6"/>
          <p:cNvSpPr>
            <a:spLocks noChangeAspect="1"/>
          </p:cNvSpPr>
          <p:nvPr userDrawn="1"/>
        </p:nvSpPr>
        <p:spPr bwMode="auto">
          <a:xfrm>
            <a:off x="1992313" y="4221110"/>
            <a:ext cx="648000" cy="85680"/>
          </a:xfrm>
          <a:custGeom>
            <a:avLst/>
            <a:gdLst>
              <a:gd name="T0" fmla="*/ 7106 w 7200"/>
              <a:gd name="T1" fmla="*/ 3 h 952"/>
              <a:gd name="T2" fmla="*/ 6973 w 7200"/>
              <a:gd name="T3" fmla="*/ 74 h 952"/>
              <a:gd name="T4" fmla="*/ 6907 w 7200"/>
              <a:gd name="T5" fmla="*/ 376 h 952"/>
              <a:gd name="T6" fmla="*/ 6697 w 7200"/>
              <a:gd name="T7" fmla="*/ 618 h 952"/>
              <a:gd name="T8" fmla="*/ 6355 w 7200"/>
              <a:gd name="T9" fmla="*/ 711 h 952"/>
              <a:gd name="T10" fmla="*/ 6040 w 7200"/>
              <a:gd name="T11" fmla="*/ 595 h 952"/>
              <a:gd name="T12" fmla="*/ 5826 w 7200"/>
              <a:gd name="T13" fmla="*/ 271 h 952"/>
              <a:gd name="T14" fmla="*/ 5764 w 7200"/>
              <a:gd name="T15" fmla="*/ 28 h 952"/>
              <a:gd name="T16" fmla="*/ 5618 w 7200"/>
              <a:gd name="T17" fmla="*/ 24 h 952"/>
              <a:gd name="T18" fmla="*/ 5568 w 7200"/>
              <a:gd name="T19" fmla="*/ 184 h 952"/>
              <a:gd name="T20" fmla="*/ 5463 w 7200"/>
              <a:gd name="T21" fmla="*/ 463 h 952"/>
              <a:gd name="T22" fmla="*/ 5204 w 7200"/>
              <a:gd name="T23" fmla="*/ 671 h 952"/>
              <a:gd name="T24" fmla="*/ 4834 w 7200"/>
              <a:gd name="T25" fmla="*/ 689 h 952"/>
              <a:gd name="T26" fmla="*/ 4547 w 7200"/>
              <a:gd name="T27" fmla="*/ 497 h 952"/>
              <a:gd name="T28" fmla="*/ 4421 w 7200"/>
              <a:gd name="T29" fmla="*/ 212 h 952"/>
              <a:gd name="T30" fmla="*/ 4372 w 7200"/>
              <a:gd name="T31" fmla="*/ 28 h 952"/>
              <a:gd name="T32" fmla="*/ 4226 w 7200"/>
              <a:gd name="T33" fmla="*/ 24 h 952"/>
              <a:gd name="T34" fmla="*/ 4175 w 7200"/>
              <a:gd name="T35" fmla="*/ 183 h 952"/>
              <a:gd name="T36" fmla="*/ 4046 w 7200"/>
              <a:gd name="T37" fmla="*/ 497 h 952"/>
              <a:gd name="T38" fmla="*/ 3785 w 7200"/>
              <a:gd name="T39" fmla="*/ 680 h 952"/>
              <a:gd name="T40" fmla="*/ 3403 w 7200"/>
              <a:gd name="T41" fmla="*/ 676 h 952"/>
              <a:gd name="T42" fmla="*/ 3124 w 7200"/>
              <a:gd name="T43" fmla="*/ 455 h 952"/>
              <a:gd name="T44" fmla="*/ 3022 w 7200"/>
              <a:gd name="T45" fmla="*/ 109 h 952"/>
              <a:gd name="T46" fmla="*/ 2917 w 7200"/>
              <a:gd name="T47" fmla="*/ 1 h 952"/>
              <a:gd name="T48" fmla="*/ 2795 w 7200"/>
              <a:gd name="T49" fmla="*/ 74 h 952"/>
              <a:gd name="T50" fmla="*/ 2748 w 7200"/>
              <a:gd name="T51" fmla="*/ 330 h 952"/>
              <a:gd name="T52" fmla="*/ 2562 w 7200"/>
              <a:gd name="T53" fmla="*/ 588 h 952"/>
              <a:gd name="T54" fmla="*/ 2267 w 7200"/>
              <a:gd name="T55" fmla="*/ 708 h 952"/>
              <a:gd name="T56" fmla="*/ 1873 w 7200"/>
              <a:gd name="T57" fmla="*/ 602 h 952"/>
              <a:gd name="T58" fmla="*/ 1681 w 7200"/>
              <a:gd name="T59" fmla="*/ 363 h 952"/>
              <a:gd name="T60" fmla="*/ 1624 w 7200"/>
              <a:gd name="T61" fmla="*/ 85 h 952"/>
              <a:gd name="T62" fmla="*/ 1512 w 7200"/>
              <a:gd name="T63" fmla="*/ 1 h 952"/>
              <a:gd name="T64" fmla="*/ 1394 w 7200"/>
              <a:gd name="T65" fmla="*/ 102 h 952"/>
              <a:gd name="T66" fmla="*/ 1309 w 7200"/>
              <a:gd name="T67" fmla="*/ 426 h 952"/>
              <a:gd name="T68" fmla="*/ 1090 w 7200"/>
              <a:gd name="T69" fmla="*/ 640 h 952"/>
              <a:gd name="T70" fmla="*/ 698 w 7200"/>
              <a:gd name="T71" fmla="*/ 699 h 952"/>
              <a:gd name="T72" fmla="*/ 406 w 7200"/>
              <a:gd name="T73" fmla="*/ 538 h 952"/>
              <a:gd name="T74" fmla="*/ 251 w 7200"/>
              <a:gd name="T75" fmla="*/ 254 h 952"/>
              <a:gd name="T76" fmla="*/ 202 w 7200"/>
              <a:gd name="T77" fmla="*/ 36 h 952"/>
              <a:gd name="T78" fmla="*/ 43 w 7200"/>
              <a:gd name="T79" fmla="*/ 28 h 952"/>
              <a:gd name="T80" fmla="*/ 10 w 7200"/>
              <a:gd name="T81" fmla="*/ 247 h 952"/>
              <a:gd name="T82" fmla="*/ 151 w 7200"/>
              <a:gd name="T83" fmla="*/ 602 h 952"/>
              <a:gd name="T84" fmla="*/ 426 w 7200"/>
              <a:gd name="T85" fmla="*/ 852 h 952"/>
              <a:gd name="T86" fmla="*/ 794 w 7200"/>
              <a:gd name="T87" fmla="*/ 952 h 952"/>
              <a:gd name="T88" fmla="*/ 1221 w 7200"/>
              <a:gd name="T89" fmla="*/ 841 h 952"/>
              <a:gd name="T90" fmla="*/ 1525 w 7200"/>
              <a:gd name="T91" fmla="*/ 572 h 952"/>
              <a:gd name="T92" fmla="*/ 1825 w 7200"/>
              <a:gd name="T93" fmla="*/ 854 h 952"/>
              <a:gd name="T94" fmla="*/ 2250 w 7200"/>
              <a:gd name="T95" fmla="*/ 951 h 952"/>
              <a:gd name="T96" fmla="*/ 2668 w 7200"/>
              <a:gd name="T97" fmla="*/ 807 h 952"/>
              <a:gd name="T98" fmla="*/ 2955 w 7200"/>
              <a:gd name="T99" fmla="*/ 627 h 952"/>
              <a:gd name="T100" fmla="*/ 3276 w 7200"/>
              <a:gd name="T101" fmla="*/ 883 h 952"/>
              <a:gd name="T102" fmla="*/ 3655 w 7200"/>
              <a:gd name="T103" fmla="*/ 950 h 952"/>
              <a:gd name="T104" fmla="*/ 4070 w 7200"/>
              <a:gd name="T105" fmla="*/ 799 h 952"/>
              <a:gd name="T106" fmla="*/ 4355 w 7200"/>
              <a:gd name="T107" fmla="*/ 637 h 952"/>
              <a:gd name="T108" fmla="*/ 4704 w 7200"/>
              <a:gd name="T109" fmla="*/ 898 h 952"/>
              <a:gd name="T110" fmla="*/ 5128 w 7200"/>
              <a:gd name="T111" fmla="*/ 941 h 952"/>
              <a:gd name="T112" fmla="*/ 5504 w 7200"/>
              <a:gd name="T113" fmla="*/ 767 h 952"/>
              <a:gd name="T114" fmla="*/ 5781 w 7200"/>
              <a:gd name="T115" fmla="*/ 677 h 952"/>
              <a:gd name="T116" fmla="*/ 6121 w 7200"/>
              <a:gd name="T117" fmla="*/ 907 h 952"/>
              <a:gd name="T118" fmla="*/ 6510 w 7200"/>
              <a:gd name="T119" fmla="*/ 943 h 952"/>
              <a:gd name="T120" fmla="*/ 6872 w 7200"/>
              <a:gd name="T121" fmla="*/ 787 h 952"/>
              <a:gd name="T122" fmla="*/ 7111 w 7200"/>
              <a:gd name="T123" fmla="*/ 499 h 952"/>
              <a:gd name="T124" fmla="*/ 7200 w 7200"/>
              <a:gd name="T125" fmla="*/ 1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200" h="952">
                <a:moveTo>
                  <a:pt x="7200" y="121"/>
                </a:moveTo>
                <a:lnTo>
                  <a:pt x="7199" y="109"/>
                </a:lnTo>
                <a:lnTo>
                  <a:pt x="7197" y="97"/>
                </a:lnTo>
                <a:lnTo>
                  <a:pt x="7196" y="91"/>
                </a:lnTo>
                <a:lnTo>
                  <a:pt x="7194" y="85"/>
                </a:lnTo>
                <a:lnTo>
                  <a:pt x="7191" y="74"/>
                </a:lnTo>
                <a:lnTo>
                  <a:pt x="7186" y="63"/>
                </a:lnTo>
                <a:lnTo>
                  <a:pt x="7183" y="58"/>
                </a:lnTo>
                <a:lnTo>
                  <a:pt x="7180" y="54"/>
                </a:lnTo>
                <a:lnTo>
                  <a:pt x="7176" y="49"/>
                </a:lnTo>
                <a:lnTo>
                  <a:pt x="7173" y="44"/>
                </a:lnTo>
                <a:lnTo>
                  <a:pt x="7165" y="36"/>
                </a:lnTo>
                <a:lnTo>
                  <a:pt x="7157" y="28"/>
                </a:lnTo>
                <a:lnTo>
                  <a:pt x="7148" y="21"/>
                </a:lnTo>
                <a:lnTo>
                  <a:pt x="7138" y="15"/>
                </a:lnTo>
                <a:lnTo>
                  <a:pt x="7128" y="10"/>
                </a:lnTo>
                <a:lnTo>
                  <a:pt x="7122" y="8"/>
                </a:lnTo>
                <a:lnTo>
                  <a:pt x="7117" y="6"/>
                </a:lnTo>
                <a:lnTo>
                  <a:pt x="7106" y="3"/>
                </a:lnTo>
                <a:lnTo>
                  <a:pt x="7100" y="2"/>
                </a:lnTo>
                <a:lnTo>
                  <a:pt x="7094" y="1"/>
                </a:lnTo>
                <a:lnTo>
                  <a:pt x="7088" y="1"/>
                </a:lnTo>
                <a:lnTo>
                  <a:pt x="7082" y="0"/>
                </a:lnTo>
                <a:lnTo>
                  <a:pt x="7070" y="1"/>
                </a:lnTo>
                <a:lnTo>
                  <a:pt x="7058" y="3"/>
                </a:lnTo>
                <a:lnTo>
                  <a:pt x="7047" y="6"/>
                </a:lnTo>
                <a:lnTo>
                  <a:pt x="7036" y="10"/>
                </a:lnTo>
                <a:lnTo>
                  <a:pt x="7025" y="15"/>
                </a:lnTo>
                <a:lnTo>
                  <a:pt x="7016" y="21"/>
                </a:lnTo>
                <a:lnTo>
                  <a:pt x="7011" y="24"/>
                </a:lnTo>
                <a:lnTo>
                  <a:pt x="7007" y="28"/>
                </a:lnTo>
                <a:lnTo>
                  <a:pt x="6998" y="36"/>
                </a:lnTo>
                <a:lnTo>
                  <a:pt x="6994" y="40"/>
                </a:lnTo>
                <a:lnTo>
                  <a:pt x="6991" y="44"/>
                </a:lnTo>
                <a:lnTo>
                  <a:pt x="6987" y="49"/>
                </a:lnTo>
                <a:lnTo>
                  <a:pt x="6984" y="54"/>
                </a:lnTo>
                <a:lnTo>
                  <a:pt x="6978" y="63"/>
                </a:lnTo>
                <a:lnTo>
                  <a:pt x="6973" y="74"/>
                </a:lnTo>
                <a:lnTo>
                  <a:pt x="6969" y="85"/>
                </a:lnTo>
                <a:lnTo>
                  <a:pt x="6966" y="97"/>
                </a:lnTo>
                <a:lnTo>
                  <a:pt x="6965" y="102"/>
                </a:lnTo>
                <a:lnTo>
                  <a:pt x="6964" y="109"/>
                </a:lnTo>
                <a:lnTo>
                  <a:pt x="6964" y="115"/>
                </a:lnTo>
                <a:lnTo>
                  <a:pt x="6964" y="121"/>
                </a:lnTo>
                <a:lnTo>
                  <a:pt x="6964" y="136"/>
                </a:lnTo>
                <a:lnTo>
                  <a:pt x="6963" y="151"/>
                </a:lnTo>
                <a:lnTo>
                  <a:pt x="6961" y="181"/>
                </a:lnTo>
                <a:lnTo>
                  <a:pt x="6959" y="196"/>
                </a:lnTo>
                <a:lnTo>
                  <a:pt x="6957" y="211"/>
                </a:lnTo>
                <a:lnTo>
                  <a:pt x="6952" y="240"/>
                </a:lnTo>
                <a:lnTo>
                  <a:pt x="6949" y="254"/>
                </a:lnTo>
                <a:lnTo>
                  <a:pt x="6945" y="268"/>
                </a:lnTo>
                <a:lnTo>
                  <a:pt x="6938" y="296"/>
                </a:lnTo>
                <a:lnTo>
                  <a:pt x="6933" y="310"/>
                </a:lnTo>
                <a:lnTo>
                  <a:pt x="6929" y="323"/>
                </a:lnTo>
                <a:lnTo>
                  <a:pt x="6918" y="350"/>
                </a:lnTo>
                <a:lnTo>
                  <a:pt x="6907" y="376"/>
                </a:lnTo>
                <a:lnTo>
                  <a:pt x="6894" y="402"/>
                </a:lnTo>
                <a:lnTo>
                  <a:pt x="6887" y="414"/>
                </a:lnTo>
                <a:lnTo>
                  <a:pt x="6880" y="426"/>
                </a:lnTo>
                <a:lnTo>
                  <a:pt x="6865" y="450"/>
                </a:lnTo>
                <a:lnTo>
                  <a:pt x="6857" y="462"/>
                </a:lnTo>
                <a:lnTo>
                  <a:pt x="6849" y="473"/>
                </a:lnTo>
                <a:lnTo>
                  <a:pt x="6840" y="486"/>
                </a:lnTo>
                <a:lnTo>
                  <a:pt x="6832" y="497"/>
                </a:lnTo>
                <a:lnTo>
                  <a:pt x="6813" y="518"/>
                </a:lnTo>
                <a:lnTo>
                  <a:pt x="6804" y="528"/>
                </a:lnTo>
                <a:lnTo>
                  <a:pt x="6794" y="538"/>
                </a:lnTo>
                <a:lnTo>
                  <a:pt x="6784" y="548"/>
                </a:lnTo>
                <a:lnTo>
                  <a:pt x="6774" y="558"/>
                </a:lnTo>
                <a:lnTo>
                  <a:pt x="6764" y="567"/>
                </a:lnTo>
                <a:lnTo>
                  <a:pt x="6753" y="577"/>
                </a:lnTo>
                <a:lnTo>
                  <a:pt x="6731" y="594"/>
                </a:lnTo>
                <a:lnTo>
                  <a:pt x="6720" y="602"/>
                </a:lnTo>
                <a:lnTo>
                  <a:pt x="6709" y="610"/>
                </a:lnTo>
                <a:lnTo>
                  <a:pt x="6697" y="618"/>
                </a:lnTo>
                <a:lnTo>
                  <a:pt x="6685" y="626"/>
                </a:lnTo>
                <a:lnTo>
                  <a:pt x="6673" y="633"/>
                </a:lnTo>
                <a:lnTo>
                  <a:pt x="6661" y="640"/>
                </a:lnTo>
                <a:lnTo>
                  <a:pt x="6649" y="647"/>
                </a:lnTo>
                <a:lnTo>
                  <a:pt x="6636" y="653"/>
                </a:lnTo>
                <a:lnTo>
                  <a:pt x="6623" y="659"/>
                </a:lnTo>
                <a:lnTo>
                  <a:pt x="6610" y="665"/>
                </a:lnTo>
                <a:lnTo>
                  <a:pt x="6584" y="675"/>
                </a:lnTo>
                <a:lnTo>
                  <a:pt x="6571" y="680"/>
                </a:lnTo>
                <a:lnTo>
                  <a:pt x="6557" y="685"/>
                </a:lnTo>
                <a:lnTo>
                  <a:pt x="6530" y="693"/>
                </a:lnTo>
                <a:lnTo>
                  <a:pt x="6516" y="696"/>
                </a:lnTo>
                <a:lnTo>
                  <a:pt x="6502" y="699"/>
                </a:lnTo>
                <a:lnTo>
                  <a:pt x="6473" y="704"/>
                </a:lnTo>
                <a:lnTo>
                  <a:pt x="6458" y="707"/>
                </a:lnTo>
                <a:lnTo>
                  <a:pt x="6444" y="708"/>
                </a:lnTo>
                <a:lnTo>
                  <a:pt x="6414" y="711"/>
                </a:lnTo>
                <a:lnTo>
                  <a:pt x="6385" y="711"/>
                </a:lnTo>
                <a:lnTo>
                  <a:pt x="6355" y="711"/>
                </a:lnTo>
                <a:lnTo>
                  <a:pt x="6326" y="708"/>
                </a:lnTo>
                <a:lnTo>
                  <a:pt x="6311" y="707"/>
                </a:lnTo>
                <a:lnTo>
                  <a:pt x="6297" y="705"/>
                </a:lnTo>
                <a:lnTo>
                  <a:pt x="6283" y="702"/>
                </a:lnTo>
                <a:lnTo>
                  <a:pt x="6269" y="699"/>
                </a:lnTo>
                <a:lnTo>
                  <a:pt x="6241" y="693"/>
                </a:lnTo>
                <a:lnTo>
                  <a:pt x="6227" y="689"/>
                </a:lnTo>
                <a:lnTo>
                  <a:pt x="6214" y="685"/>
                </a:lnTo>
                <a:lnTo>
                  <a:pt x="6200" y="680"/>
                </a:lnTo>
                <a:lnTo>
                  <a:pt x="6187" y="676"/>
                </a:lnTo>
                <a:lnTo>
                  <a:pt x="6161" y="665"/>
                </a:lnTo>
                <a:lnTo>
                  <a:pt x="6148" y="659"/>
                </a:lnTo>
                <a:lnTo>
                  <a:pt x="6135" y="653"/>
                </a:lnTo>
                <a:lnTo>
                  <a:pt x="6123" y="647"/>
                </a:lnTo>
                <a:lnTo>
                  <a:pt x="6110" y="641"/>
                </a:lnTo>
                <a:lnTo>
                  <a:pt x="6086" y="626"/>
                </a:lnTo>
                <a:lnTo>
                  <a:pt x="6063" y="611"/>
                </a:lnTo>
                <a:lnTo>
                  <a:pt x="6052" y="603"/>
                </a:lnTo>
                <a:lnTo>
                  <a:pt x="6040" y="595"/>
                </a:lnTo>
                <a:lnTo>
                  <a:pt x="6029" y="586"/>
                </a:lnTo>
                <a:lnTo>
                  <a:pt x="6019" y="577"/>
                </a:lnTo>
                <a:lnTo>
                  <a:pt x="5998" y="559"/>
                </a:lnTo>
                <a:lnTo>
                  <a:pt x="5987" y="549"/>
                </a:lnTo>
                <a:lnTo>
                  <a:pt x="5978" y="540"/>
                </a:lnTo>
                <a:lnTo>
                  <a:pt x="5958" y="519"/>
                </a:lnTo>
                <a:lnTo>
                  <a:pt x="5940" y="498"/>
                </a:lnTo>
                <a:lnTo>
                  <a:pt x="5932" y="487"/>
                </a:lnTo>
                <a:lnTo>
                  <a:pt x="5923" y="475"/>
                </a:lnTo>
                <a:lnTo>
                  <a:pt x="5907" y="452"/>
                </a:lnTo>
                <a:lnTo>
                  <a:pt x="5899" y="440"/>
                </a:lnTo>
                <a:lnTo>
                  <a:pt x="5892" y="428"/>
                </a:lnTo>
                <a:lnTo>
                  <a:pt x="5878" y="404"/>
                </a:lnTo>
                <a:lnTo>
                  <a:pt x="5871" y="391"/>
                </a:lnTo>
                <a:lnTo>
                  <a:pt x="5865" y="378"/>
                </a:lnTo>
                <a:lnTo>
                  <a:pt x="5853" y="352"/>
                </a:lnTo>
                <a:lnTo>
                  <a:pt x="5843" y="326"/>
                </a:lnTo>
                <a:lnTo>
                  <a:pt x="5834" y="298"/>
                </a:lnTo>
                <a:lnTo>
                  <a:pt x="5826" y="271"/>
                </a:lnTo>
                <a:lnTo>
                  <a:pt x="5823" y="257"/>
                </a:lnTo>
                <a:lnTo>
                  <a:pt x="5819" y="242"/>
                </a:lnTo>
                <a:lnTo>
                  <a:pt x="5814" y="213"/>
                </a:lnTo>
                <a:lnTo>
                  <a:pt x="5810" y="184"/>
                </a:lnTo>
                <a:lnTo>
                  <a:pt x="5808" y="154"/>
                </a:lnTo>
                <a:lnTo>
                  <a:pt x="5807" y="124"/>
                </a:lnTo>
                <a:lnTo>
                  <a:pt x="5807" y="121"/>
                </a:lnTo>
                <a:lnTo>
                  <a:pt x="5807" y="109"/>
                </a:lnTo>
                <a:lnTo>
                  <a:pt x="5805" y="97"/>
                </a:lnTo>
                <a:lnTo>
                  <a:pt x="5804" y="91"/>
                </a:lnTo>
                <a:lnTo>
                  <a:pt x="5802" y="85"/>
                </a:lnTo>
                <a:lnTo>
                  <a:pt x="5798" y="74"/>
                </a:lnTo>
                <a:lnTo>
                  <a:pt x="5793" y="63"/>
                </a:lnTo>
                <a:lnTo>
                  <a:pt x="5790" y="58"/>
                </a:lnTo>
                <a:lnTo>
                  <a:pt x="5787" y="54"/>
                </a:lnTo>
                <a:lnTo>
                  <a:pt x="5784" y="49"/>
                </a:lnTo>
                <a:lnTo>
                  <a:pt x="5780" y="44"/>
                </a:lnTo>
                <a:lnTo>
                  <a:pt x="5773" y="36"/>
                </a:lnTo>
                <a:lnTo>
                  <a:pt x="5764" y="28"/>
                </a:lnTo>
                <a:lnTo>
                  <a:pt x="5755" y="21"/>
                </a:lnTo>
                <a:lnTo>
                  <a:pt x="5745" y="15"/>
                </a:lnTo>
                <a:lnTo>
                  <a:pt x="5735" y="10"/>
                </a:lnTo>
                <a:lnTo>
                  <a:pt x="5730" y="8"/>
                </a:lnTo>
                <a:lnTo>
                  <a:pt x="5724" y="6"/>
                </a:lnTo>
                <a:lnTo>
                  <a:pt x="5713" y="3"/>
                </a:lnTo>
                <a:lnTo>
                  <a:pt x="5707" y="2"/>
                </a:lnTo>
                <a:lnTo>
                  <a:pt x="5701" y="1"/>
                </a:lnTo>
                <a:lnTo>
                  <a:pt x="5695" y="1"/>
                </a:lnTo>
                <a:lnTo>
                  <a:pt x="5689" y="0"/>
                </a:lnTo>
                <a:lnTo>
                  <a:pt x="5689" y="1"/>
                </a:lnTo>
                <a:lnTo>
                  <a:pt x="5689" y="0"/>
                </a:lnTo>
                <a:lnTo>
                  <a:pt x="5677" y="1"/>
                </a:lnTo>
                <a:lnTo>
                  <a:pt x="5665" y="3"/>
                </a:lnTo>
                <a:lnTo>
                  <a:pt x="5654" y="6"/>
                </a:lnTo>
                <a:lnTo>
                  <a:pt x="5643" y="10"/>
                </a:lnTo>
                <a:lnTo>
                  <a:pt x="5632" y="15"/>
                </a:lnTo>
                <a:lnTo>
                  <a:pt x="5623" y="21"/>
                </a:lnTo>
                <a:lnTo>
                  <a:pt x="5618" y="24"/>
                </a:lnTo>
                <a:lnTo>
                  <a:pt x="5614" y="28"/>
                </a:lnTo>
                <a:lnTo>
                  <a:pt x="5605" y="36"/>
                </a:lnTo>
                <a:lnTo>
                  <a:pt x="5601" y="40"/>
                </a:lnTo>
                <a:lnTo>
                  <a:pt x="5598" y="44"/>
                </a:lnTo>
                <a:lnTo>
                  <a:pt x="5594" y="49"/>
                </a:lnTo>
                <a:lnTo>
                  <a:pt x="5591" y="54"/>
                </a:lnTo>
                <a:lnTo>
                  <a:pt x="5585" y="63"/>
                </a:lnTo>
                <a:lnTo>
                  <a:pt x="5580" y="74"/>
                </a:lnTo>
                <a:lnTo>
                  <a:pt x="5576" y="85"/>
                </a:lnTo>
                <a:lnTo>
                  <a:pt x="5573" y="97"/>
                </a:lnTo>
                <a:lnTo>
                  <a:pt x="5572" y="102"/>
                </a:lnTo>
                <a:lnTo>
                  <a:pt x="5571" y="109"/>
                </a:lnTo>
                <a:lnTo>
                  <a:pt x="5571" y="115"/>
                </a:lnTo>
                <a:lnTo>
                  <a:pt x="5571" y="121"/>
                </a:lnTo>
                <a:lnTo>
                  <a:pt x="5571" y="124"/>
                </a:lnTo>
                <a:lnTo>
                  <a:pt x="5571" y="139"/>
                </a:lnTo>
                <a:lnTo>
                  <a:pt x="5570" y="154"/>
                </a:lnTo>
                <a:lnTo>
                  <a:pt x="5569" y="169"/>
                </a:lnTo>
                <a:lnTo>
                  <a:pt x="5568" y="184"/>
                </a:lnTo>
                <a:lnTo>
                  <a:pt x="5564" y="213"/>
                </a:lnTo>
                <a:lnTo>
                  <a:pt x="5561" y="228"/>
                </a:lnTo>
                <a:lnTo>
                  <a:pt x="5559" y="242"/>
                </a:lnTo>
                <a:lnTo>
                  <a:pt x="5552" y="271"/>
                </a:lnTo>
                <a:lnTo>
                  <a:pt x="5548" y="285"/>
                </a:lnTo>
                <a:lnTo>
                  <a:pt x="5544" y="298"/>
                </a:lnTo>
                <a:lnTo>
                  <a:pt x="5540" y="312"/>
                </a:lnTo>
                <a:lnTo>
                  <a:pt x="5535" y="326"/>
                </a:lnTo>
                <a:lnTo>
                  <a:pt x="5530" y="339"/>
                </a:lnTo>
                <a:lnTo>
                  <a:pt x="5524" y="352"/>
                </a:lnTo>
                <a:lnTo>
                  <a:pt x="5519" y="365"/>
                </a:lnTo>
                <a:lnTo>
                  <a:pt x="5513" y="378"/>
                </a:lnTo>
                <a:lnTo>
                  <a:pt x="5507" y="391"/>
                </a:lnTo>
                <a:lnTo>
                  <a:pt x="5500" y="404"/>
                </a:lnTo>
                <a:lnTo>
                  <a:pt x="5493" y="416"/>
                </a:lnTo>
                <a:lnTo>
                  <a:pt x="5486" y="428"/>
                </a:lnTo>
                <a:lnTo>
                  <a:pt x="5479" y="440"/>
                </a:lnTo>
                <a:lnTo>
                  <a:pt x="5471" y="452"/>
                </a:lnTo>
                <a:lnTo>
                  <a:pt x="5463" y="463"/>
                </a:lnTo>
                <a:lnTo>
                  <a:pt x="5455" y="475"/>
                </a:lnTo>
                <a:lnTo>
                  <a:pt x="5446" y="487"/>
                </a:lnTo>
                <a:lnTo>
                  <a:pt x="5438" y="498"/>
                </a:lnTo>
                <a:lnTo>
                  <a:pt x="5420" y="519"/>
                </a:lnTo>
                <a:lnTo>
                  <a:pt x="5410" y="530"/>
                </a:lnTo>
                <a:lnTo>
                  <a:pt x="5400" y="540"/>
                </a:lnTo>
                <a:lnTo>
                  <a:pt x="5390" y="549"/>
                </a:lnTo>
                <a:lnTo>
                  <a:pt x="5380" y="559"/>
                </a:lnTo>
                <a:lnTo>
                  <a:pt x="5370" y="568"/>
                </a:lnTo>
                <a:lnTo>
                  <a:pt x="5359" y="577"/>
                </a:lnTo>
                <a:lnTo>
                  <a:pt x="5349" y="586"/>
                </a:lnTo>
                <a:lnTo>
                  <a:pt x="5338" y="595"/>
                </a:lnTo>
                <a:lnTo>
                  <a:pt x="5315" y="611"/>
                </a:lnTo>
                <a:lnTo>
                  <a:pt x="5292" y="626"/>
                </a:lnTo>
                <a:lnTo>
                  <a:pt x="5280" y="634"/>
                </a:lnTo>
                <a:lnTo>
                  <a:pt x="5268" y="641"/>
                </a:lnTo>
                <a:lnTo>
                  <a:pt x="5243" y="653"/>
                </a:lnTo>
                <a:lnTo>
                  <a:pt x="5217" y="665"/>
                </a:lnTo>
                <a:lnTo>
                  <a:pt x="5204" y="671"/>
                </a:lnTo>
                <a:lnTo>
                  <a:pt x="5191" y="676"/>
                </a:lnTo>
                <a:lnTo>
                  <a:pt x="5164" y="685"/>
                </a:lnTo>
                <a:lnTo>
                  <a:pt x="5137" y="693"/>
                </a:lnTo>
                <a:lnTo>
                  <a:pt x="5123" y="696"/>
                </a:lnTo>
                <a:lnTo>
                  <a:pt x="5109" y="699"/>
                </a:lnTo>
                <a:lnTo>
                  <a:pt x="5095" y="702"/>
                </a:lnTo>
                <a:lnTo>
                  <a:pt x="5081" y="705"/>
                </a:lnTo>
                <a:lnTo>
                  <a:pt x="5066" y="707"/>
                </a:lnTo>
                <a:lnTo>
                  <a:pt x="5052" y="708"/>
                </a:lnTo>
                <a:lnTo>
                  <a:pt x="5022" y="711"/>
                </a:lnTo>
                <a:lnTo>
                  <a:pt x="4992" y="711"/>
                </a:lnTo>
                <a:lnTo>
                  <a:pt x="4963" y="711"/>
                </a:lnTo>
                <a:lnTo>
                  <a:pt x="4933" y="708"/>
                </a:lnTo>
                <a:lnTo>
                  <a:pt x="4919" y="707"/>
                </a:lnTo>
                <a:lnTo>
                  <a:pt x="4904" y="705"/>
                </a:lnTo>
                <a:lnTo>
                  <a:pt x="4890" y="702"/>
                </a:lnTo>
                <a:lnTo>
                  <a:pt x="4876" y="699"/>
                </a:lnTo>
                <a:lnTo>
                  <a:pt x="4848" y="693"/>
                </a:lnTo>
                <a:lnTo>
                  <a:pt x="4834" y="689"/>
                </a:lnTo>
                <a:lnTo>
                  <a:pt x="4821" y="685"/>
                </a:lnTo>
                <a:lnTo>
                  <a:pt x="4807" y="680"/>
                </a:lnTo>
                <a:lnTo>
                  <a:pt x="4794" y="676"/>
                </a:lnTo>
                <a:lnTo>
                  <a:pt x="4768" y="665"/>
                </a:lnTo>
                <a:lnTo>
                  <a:pt x="4742" y="653"/>
                </a:lnTo>
                <a:lnTo>
                  <a:pt x="4717" y="640"/>
                </a:lnTo>
                <a:lnTo>
                  <a:pt x="4705" y="633"/>
                </a:lnTo>
                <a:lnTo>
                  <a:pt x="4693" y="626"/>
                </a:lnTo>
                <a:lnTo>
                  <a:pt x="4670" y="611"/>
                </a:lnTo>
                <a:lnTo>
                  <a:pt x="4659" y="603"/>
                </a:lnTo>
                <a:lnTo>
                  <a:pt x="4647" y="594"/>
                </a:lnTo>
                <a:lnTo>
                  <a:pt x="4636" y="586"/>
                </a:lnTo>
                <a:lnTo>
                  <a:pt x="4625" y="577"/>
                </a:lnTo>
                <a:lnTo>
                  <a:pt x="4615" y="568"/>
                </a:lnTo>
                <a:lnTo>
                  <a:pt x="4605" y="559"/>
                </a:lnTo>
                <a:lnTo>
                  <a:pt x="4594" y="549"/>
                </a:lnTo>
                <a:lnTo>
                  <a:pt x="4584" y="539"/>
                </a:lnTo>
                <a:lnTo>
                  <a:pt x="4565" y="519"/>
                </a:lnTo>
                <a:lnTo>
                  <a:pt x="4547" y="497"/>
                </a:lnTo>
                <a:lnTo>
                  <a:pt x="4538" y="486"/>
                </a:lnTo>
                <a:lnTo>
                  <a:pt x="4530" y="474"/>
                </a:lnTo>
                <a:lnTo>
                  <a:pt x="4514" y="451"/>
                </a:lnTo>
                <a:lnTo>
                  <a:pt x="4506" y="439"/>
                </a:lnTo>
                <a:lnTo>
                  <a:pt x="4499" y="427"/>
                </a:lnTo>
                <a:lnTo>
                  <a:pt x="4485" y="403"/>
                </a:lnTo>
                <a:lnTo>
                  <a:pt x="4478" y="390"/>
                </a:lnTo>
                <a:lnTo>
                  <a:pt x="4472" y="377"/>
                </a:lnTo>
                <a:lnTo>
                  <a:pt x="4466" y="364"/>
                </a:lnTo>
                <a:lnTo>
                  <a:pt x="4460" y="351"/>
                </a:lnTo>
                <a:lnTo>
                  <a:pt x="4455" y="338"/>
                </a:lnTo>
                <a:lnTo>
                  <a:pt x="4450" y="325"/>
                </a:lnTo>
                <a:lnTo>
                  <a:pt x="4441" y="297"/>
                </a:lnTo>
                <a:lnTo>
                  <a:pt x="4437" y="283"/>
                </a:lnTo>
                <a:lnTo>
                  <a:pt x="4433" y="269"/>
                </a:lnTo>
                <a:lnTo>
                  <a:pt x="4430" y="255"/>
                </a:lnTo>
                <a:lnTo>
                  <a:pt x="4427" y="241"/>
                </a:lnTo>
                <a:lnTo>
                  <a:pt x="4424" y="227"/>
                </a:lnTo>
                <a:lnTo>
                  <a:pt x="4421" y="212"/>
                </a:lnTo>
                <a:lnTo>
                  <a:pt x="4419" y="197"/>
                </a:lnTo>
                <a:lnTo>
                  <a:pt x="4418" y="183"/>
                </a:lnTo>
                <a:lnTo>
                  <a:pt x="4416" y="168"/>
                </a:lnTo>
                <a:lnTo>
                  <a:pt x="4415" y="153"/>
                </a:lnTo>
                <a:lnTo>
                  <a:pt x="4415" y="138"/>
                </a:lnTo>
                <a:lnTo>
                  <a:pt x="4414" y="123"/>
                </a:lnTo>
                <a:lnTo>
                  <a:pt x="4414" y="121"/>
                </a:lnTo>
                <a:lnTo>
                  <a:pt x="4414" y="109"/>
                </a:lnTo>
                <a:lnTo>
                  <a:pt x="4412" y="97"/>
                </a:lnTo>
                <a:lnTo>
                  <a:pt x="4411" y="91"/>
                </a:lnTo>
                <a:lnTo>
                  <a:pt x="4409" y="85"/>
                </a:lnTo>
                <a:lnTo>
                  <a:pt x="4405" y="74"/>
                </a:lnTo>
                <a:lnTo>
                  <a:pt x="4400" y="63"/>
                </a:lnTo>
                <a:lnTo>
                  <a:pt x="4397" y="58"/>
                </a:lnTo>
                <a:lnTo>
                  <a:pt x="4394" y="54"/>
                </a:lnTo>
                <a:lnTo>
                  <a:pt x="4391" y="49"/>
                </a:lnTo>
                <a:lnTo>
                  <a:pt x="4388" y="44"/>
                </a:lnTo>
                <a:lnTo>
                  <a:pt x="4380" y="36"/>
                </a:lnTo>
                <a:lnTo>
                  <a:pt x="4372" y="28"/>
                </a:lnTo>
                <a:lnTo>
                  <a:pt x="4362" y="21"/>
                </a:lnTo>
                <a:lnTo>
                  <a:pt x="4353" y="15"/>
                </a:lnTo>
                <a:lnTo>
                  <a:pt x="4342" y="10"/>
                </a:lnTo>
                <a:lnTo>
                  <a:pt x="4337" y="8"/>
                </a:lnTo>
                <a:lnTo>
                  <a:pt x="4332" y="6"/>
                </a:lnTo>
                <a:lnTo>
                  <a:pt x="4320" y="3"/>
                </a:lnTo>
                <a:lnTo>
                  <a:pt x="4314" y="2"/>
                </a:lnTo>
                <a:lnTo>
                  <a:pt x="4309" y="1"/>
                </a:lnTo>
                <a:lnTo>
                  <a:pt x="4303" y="1"/>
                </a:lnTo>
                <a:lnTo>
                  <a:pt x="4296" y="0"/>
                </a:lnTo>
                <a:lnTo>
                  <a:pt x="4296" y="1"/>
                </a:lnTo>
                <a:lnTo>
                  <a:pt x="4296" y="0"/>
                </a:lnTo>
                <a:lnTo>
                  <a:pt x="4284" y="1"/>
                </a:lnTo>
                <a:lnTo>
                  <a:pt x="4272" y="3"/>
                </a:lnTo>
                <a:lnTo>
                  <a:pt x="4261" y="6"/>
                </a:lnTo>
                <a:lnTo>
                  <a:pt x="4250" y="10"/>
                </a:lnTo>
                <a:lnTo>
                  <a:pt x="4240" y="15"/>
                </a:lnTo>
                <a:lnTo>
                  <a:pt x="4230" y="21"/>
                </a:lnTo>
                <a:lnTo>
                  <a:pt x="4226" y="24"/>
                </a:lnTo>
                <a:lnTo>
                  <a:pt x="4221" y="28"/>
                </a:lnTo>
                <a:lnTo>
                  <a:pt x="4213" y="36"/>
                </a:lnTo>
                <a:lnTo>
                  <a:pt x="4209" y="40"/>
                </a:lnTo>
                <a:lnTo>
                  <a:pt x="4205" y="44"/>
                </a:lnTo>
                <a:lnTo>
                  <a:pt x="4202" y="49"/>
                </a:lnTo>
                <a:lnTo>
                  <a:pt x="4198" y="54"/>
                </a:lnTo>
                <a:lnTo>
                  <a:pt x="4192" y="63"/>
                </a:lnTo>
                <a:lnTo>
                  <a:pt x="4187" y="74"/>
                </a:lnTo>
                <a:lnTo>
                  <a:pt x="4183" y="85"/>
                </a:lnTo>
                <a:lnTo>
                  <a:pt x="4181" y="97"/>
                </a:lnTo>
                <a:lnTo>
                  <a:pt x="4180" y="102"/>
                </a:lnTo>
                <a:lnTo>
                  <a:pt x="4179" y="109"/>
                </a:lnTo>
                <a:lnTo>
                  <a:pt x="4178" y="115"/>
                </a:lnTo>
                <a:lnTo>
                  <a:pt x="4178" y="121"/>
                </a:lnTo>
                <a:lnTo>
                  <a:pt x="4178" y="123"/>
                </a:lnTo>
                <a:lnTo>
                  <a:pt x="4178" y="138"/>
                </a:lnTo>
                <a:lnTo>
                  <a:pt x="4177" y="153"/>
                </a:lnTo>
                <a:lnTo>
                  <a:pt x="4176" y="168"/>
                </a:lnTo>
                <a:lnTo>
                  <a:pt x="4175" y="183"/>
                </a:lnTo>
                <a:lnTo>
                  <a:pt x="4171" y="212"/>
                </a:lnTo>
                <a:lnTo>
                  <a:pt x="4166" y="241"/>
                </a:lnTo>
                <a:lnTo>
                  <a:pt x="4160" y="269"/>
                </a:lnTo>
                <a:lnTo>
                  <a:pt x="4152" y="297"/>
                </a:lnTo>
                <a:lnTo>
                  <a:pt x="4147" y="311"/>
                </a:lnTo>
                <a:lnTo>
                  <a:pt x="4143" y="325"/>
                </a:lnTo>
                <a:lnTo>
                  <a:pt x="4138" y="338"/>
                </a:lnTo>
                <a:lnTo>
                  <a:pt x="4132" y="351"/>
                </a:lnTo>
                <a:lnTo>
                  <a:pt x="4121" y="377"/>
                </a:lnTo>
                <a:lnTo>
                  <a:pt x="4114" y="390"/>
                </a:lnTo>
                <a:lnTo>
                  <a:pt x="4108" y="403"/>
                </a:lnTo>
                <a:lnTo>
                  <a:pt x="4101" y="415"/>
                </a:lnTo>
                <a:lnTo>
                  <a:pt x="4094" y="427"/>
                </a:lnTo>
                <a:lnTo>
                  <a:pt x="4086" y="439"/>
                </a:lnTo>
                <a:lnTo>
                  <a:pt x="4079" y="451"/>
                </a:lnTo>
                <a:lnTo>
                  <a:pt x="4071" y="463"/>
                </a:lnTo>
                <a:lnTo>
                  <a:pt x="4063" y="474"/>
                </a:lnTo>
                <a:lnTo>
                  <a:pt x="4054" y="486"/>
                </a:lnTo>
                <a:lnTo>
                  <a:pt x="4046" y="497"/>
                </a:lnTo>
                <a:lnTo>
                  <a:pt x="4027" y="519"/>
                </a:lnTo>
                <a:lnTo>
                  <a:pt x="4018" y="529"/>
                </a:lnTo>
                <a:lnTo>
                  <a:pt x="4008" y="539"/>
                </a:lnTo>
                <a:lnTo>
                  <a:pt x="3998" y="549"/>
                </a:lnTo>
                <a:lnTo>
                  <a:pt x="3988" y="559"/>
                </a:lnTo>
                <a:lnTo>
                  <a:pt x="3978" y="568"/>
                </a:lnTo>
                <a:lnTo>
                  <a:pt x="3967" y="577"/>
                </a:lnTo>
                <a:lnTo>
                  <a:pt x="3945" y="594"/>
                </a:lnTo>
                <a:lnTo>
                  <a:pt x="3923" y="611"/>
                </a:lnTo>
                <a:lnTo>
                  <a:pt x="3911" y="619"/>
                </a:lnTo>
                <a:lnTo>
                  <a:pt x="3899" y="626"/>
                </a:lnTo>
                <a:lnTo>
                  <a:pt x="3887" y="633"/>
                </a:lnTo>
                <a:lnTo>
                  <a:pt x="3875" y="640"/>
                </a:lnTo>
                <a:lnTo>
                  <a:pt x="3850" y="653"/>
                </a:lnTo>
                <a:lnTo>
                  <a:pt x="3838" y="659"/>
                </a:lnTo>
                <a:lnTo>
                  <a:pt x="3825" y="665"/>
                </a:lnTo>
                <a:lnTo>
                  <a:pt x="3812" y="670"/>
                </a:lnTo>
                <a:lnTo>
                  <a:pt x="3799" y="676"/>
                </a:lnTo>
                <a:lnTo>
                  <a:pt x="3785" y="680"/>
                </a:lnTo>
                <a:lnTo>
                  <a:pt x="3772" y="685"/>
                </a:lnTo>
                <a:lnTo>
                  <a:pt x="3744" y="693"/>
                </a:lnTo>
                <a:lnTo>
                  <a:pt x="3731" y="696"/>
                </a:lnTo>
                <a:lnTo>
                  <a:pt x="3717" y="699"/>
                </a:lnTo>
                <a:lnTo>
                  <a:pt x="3688" y="705"/>
                </a:lnTo>
                <a:lnTo>
                  <a:pt x="3659" y="708"/>
                </a:lnTo>
                <a:lnTo>
                  <a:pt x="3630" y="711"/>
                </a:lnTo>
                <a:lnTo>
                  <a:pt x="3600" y="711"/>
                </a:lnTo>
                <a:lnTo>
                  <a:pt x="3570" y="711"/>
                </a:lnTo>
                <a:lnTo>
                  <a:pt x="3555" y="710"/>
                </a:lnTo>
                <a:lnTo>
                  <a:pt x="3541" y="708"/>
                </a:lnTo>
                <a:lnTo>
                  <a:pt x="3527" y="707"/>
                </a:lnTo>
                <a:lnTo>
                  <a:pt x="3512" y="705"/>
                </a:lnTo>
                <a:lnTo>
                  <a:pt x="3484" y="700"/>
                </a:lnTo>
                <a:lnTo>
                  <a:pt x="3470" y="696"/>
                </a:lnTo>
                <a:lnTo>
                  <a:pt x="3457" y="693"/>
                </a:lnTo>
                <a:lnTo>
                  <a:pt x="3429" y="685"/>
                </a:lnTo>
                <a:lnTo>
                  <a:pt x="3416" y="681"/>
                </a:lnTo>
                <a:lnTo>
                  <a:pt x="3403" y="676"/>
                </a:lnTo>
                <a:lnTo>
                  <a:pt x="3390" y="671"/>
                </a:lnTo>
                <a:lnTo>
                  <a:pt x="3377" y="666"/>
                </a:lnTo>
                <a:lnTo>
                  <a:pt x="3351" y="654"/>
                </a:lnTo>
                <a:lnTo>
                  <a:pt x="3327" y="641"/>
                </a:lnTo>
                <a:lnTo>
                  <a:pt x="3315" y="634"/>
                </a:lnTo>
                <a:lnTo>
                  <a:pt x="3303" y="627"/>
                </a:lnTo>
                <a:lnTo>
                  <a:pt x="3291" y="620"/>
                </a:lnTo>
                <a:lnTo>
                  <a:pt x="3279" y="612"/>
                </a:lnTo>
                <a:lnTo>
                  <a:pt x="3268" y="604"/>
                </a:lnTo>
                <a:lnTo>
                  <a:pt x="3257" y="596"/>
                </a:lnTo>
                <a:lnTo>
                  <a:pt x="3235" y="579"/>
                </a:lnTo>
                <a:lnTo>
                  <a:pt x="3214" y="561"/>
                </a:lnTo>
                <a:lnTo>
                  <a:pt x="3194" y="541"/>
                </a:lnTo>
                <a:lnTo>
                  <a:pt x="3185" y="531"/>
                </a:lnTo>
                <a:lnTo>
                  <a:pt x="3175" y="521"/>
                </a:lnTo>
                <a:lnTo>
                  <a:pt x="3166" y="511"/>
                </a:lnTo>
                <a:lnTo>
                  <a:pt x="3157" y="500"/>
                </a:lnTo>
                <a:lnTo>
                  <a:pt x="3140" y="477"/>
                </a:lnTo>
                <a:lnTo>
                  <a:pt x="3124" y="455"/>
                </a:lnTo>
                <a:lnTo>
                  <a:pt x="3116" y="443"/>
                </a:lnTo>
                <a:lnTo>
                  <a:pt x="3109" y="431"/>
                </a:lnTo>
                <a:lnTo>
                  <a:pt x="3095" y="407"/>
                </a:lnTo>
                <a:lnTo>
                  <a:pt x="3082" y="382"/>
                </a:lnTo>
                <a:lnTo>
                  <a:pt x="3070" y="356"/>
                </a:lnTo>
                <a:lnTo>
                  <a:pt x="3060" y="330"/>
                </a:lnTo>
                <a:lnTo>
                  <a:pt x="3055" y="316"/>
                </a:lnTo>
                <a:lnTo>
                  <a:pt x="3050" y="303"/>
                </a:lnTo>
                <a:lnTo>
                  <a:pt x="3046" y="289"/>
                </a:lnTo>
                <a:lnTo>
                  <a:pt x="3042" y="275"/>
                </a:lnTo>
                <a:lnTo>
                  <a:pt x="3036" y="247"/>
                </a:lnTo>
                <a:lnTo>
                  <a:pt x="3030" y="218"/>
                </a:lnTo>
                <a:lnTo>
                  <a:pt x="3028" y="204"/>
                </a:lnTo>
                <a:lnTo>
                  <a:pt x="3026" y="189"/>
                </a:lnTo>
                <a:lnTo>
                  <a:pt x="3024" y="160"/>
                </a:lnTo>
                <a:lnTo>
                  <a:pt x="3023" y="145"/>
                </a:lnTo>
                <a:lnTo>
                  <a:pt x="3022" y="130"/>
                </a:lnTo>
                <a:lnTo>
                  <a:pt x="3023" y="121"/>
                </a:lnTo>
                <a:lnTo>
                  <a:pt x="3022" y="109"/>
                </a:lnTo>
                <a:lnTo>
                  <a:pt x="3020" y="97"/>
                </a:lnTo>
                <a:lnTo>
                  <a:pt x="3019" y="91"/>
                </a:lnTo>
                <a:lnTo>
                  <a:pt x="3018" y="85"/>
                </a:lnTo>
                <a:lnTo>
                  <a:pt x="3014" y="74"/>
                </a:lnTo>
                <a:lnTo>
                  <a:pt x="3009" y="63"/>
                </a:lnTo>
                <a:lnTo>
                  <a:pt x="3006" y="58"/>
                </a:lnTo>
                <a:lnTo>
                  <a:pt x="3003" y="54"/>
                </a:lnTo>
                <a:lnTo>
                  <a:pt x="2999" y="49"/>
                </a:lnTo>
                <a:lnTo>
                  <a:pt x="2996" y="44"/>
                </a:lnTo>
                <a:lnTo>
                  <a:pt x="2988" y="36"/>
                </a:lnTo>
                <a:lnTo>
                  <a:pt x="2980" y="28"/>
                </a:lnTo>
                <a:lnTo>
                  <a:pt x="2971" y="21"/>
                </a:lnTo>
                <a:lnTo>
                  <a:pt x="2961" y="15"/>
                </a:lnTo>
                <a:lnTo>
                  <a:pt x="2951" y="10"/>
                </a:lnTo>
                <a:lnTo>
                  <a:pt x="2945" y="8"/>
                </a:lnTo>
                <a:lnTo>
                  <a:pt x="2940" y="6"/>
                </a:lnTo>
                <a:lnTo>
                  <a:pt x="2929" y="3"/>
                </a:lnTo>
                <a:lnTo>
                  <a:pt x="2923" y="2"/>
                </a:lnTo>
                <a:lnTo>
                  <a:pt x="2917" y="1"/>
                </a:lnTo>
                <a:lnTo>
                  <a:pt x="2911" y="1"/>
                </a:lnTo>
                <a:lnTo>
                  <a:pt x="2905" y="0"/>
                </a:lnTo>
                <a:lnTo>
                  <a:pt x="2904" y="1"/>
                </a:lnTo>
                <a:lnTo>
                  <a:pt x="2903" y="0"/>
                </a:lnTo>
                <a:lnTo>
                  <a:pt x="2891" y="1"/>
                </a:lnTo>
                <a:lnTo>
                  <a:pt x="2880" y="3"/>
                </a:lnTo>
                <a:lnTo>
                  <a:pt x="2868" y="6"/>
                </a:lnTo>
                <a:lnTo>
                  <a:pt x="2857" y="10"/>
                </a:lnTo>
                <a:lnTo>
                  <a:pt x="2847" y="15"/>
                </a:lnTo>
                <a:lnTo>
                  <a:pt x="2837" y="21"/>
                </a:lnTo>
                <a:lnTo>
                  <a:pt x="2833" y="24"/>
                </a:lnTo>
                <a:lnTo>
                  <a:pt x="2828" y="28"/>
                </a:lnTo>
                <a:lnTo>
                  <a:pt x="2820" y="36"/>
                </a:lnTo>
                <a:lnTo>
                  <a:pt x="2816" y="40"/>
                </a:lnTo>
                <a:lnTo>
                  <a:pt x="2812" y="44"/>
                </a:lnTo>
                <a:lnTo>
                  <a:pt x="2809" y="49"/>
                </a:lnTo>
                <a:lnTo>
                  <a:pt x="2806" y="54"/>
                </a:lnTo>
                <a:lnTo>
                  <a:pt x="2800" y="63"/>
                </a:lnTo>
                <a:lnTo>
                  <a:pt x="2795" y="74"/>
                </a:lnTo>
                <a:lnTo>
                  <a:pt x="2791" y="85"/>
                </a:lnTo>
                <a:lnTo>
                  <a:pt x="2788" y="97"/>
                </a:lnTo>
                <a:lnTo>
                  <a:pt x="2787" y="102"/>
                </a:lnTo>
                <a:lnTo>
                  <a:pt x="2786" y="109"/>
                </a:lnTo>
                <a:lnTo>
                  <a:pt x="2786" y="115"/>
                </a:lnTo>
                <a:lnTo>
                  <a:pt x="2785" y="121"/>
                </a:lnTo>
                <a:lnTo>
                  <a:pt x="2786" y="130"/>
                </a:lnTo>
                <a:lnTo>
                  <a:pt x="2785" y="145"/>
                </a:lnTo>
                <a:lnTo>
                  <a:pt x="2785" y="160"/>
                </a:lnTo>
                <a:lnTo>
                  <a:pt x="2783" y="175"/>
                </a:lnTo>
                <a:lnTo>
                  <a:pt x="2782" y="189"/>
                </a:lnTo>
                <a:lnTo>
                  <a:pt x="2780" y="204"/>
                </a:lnTo>
                <a:lnTo>
                  <a:pt x="2778" y="218"/>
                </a:lnTo>
                <a:lnTo>
                  <a:pt x="2775" y="233"/>
                </a:lnTo>
                <a:lnTo>
                  <a:pt x="2773" y="247"/>
                </a:lnTo>
                <a:lnTo>
                  <a:pt x="2769" y="261"/>
                </a:lnTo>
                <a:lnTo>
                  <a:pt x="2766" y="275"/>
                </a:lnTo>
                <a:lnTo>
                  <a:pt x="2758" y="303"/>
                </a:lnTo>
                <a:lnTo>
                  <a:pt x="2748" y="330"/>
                </a:lnTo>
                <a:lnTo>
                  <a:pt x="2743" y="343"/>
                </a:lnTo>
                <a:lnTo>
                  <a:pt x="2738" y="356"/>
                </a:lnTo>
                <a:lnTo>
                  <a:pt x="2732" y="369"/>
                </a:lnTo>
                <a:lnTo>
                  <a:pt x="2726" y="382"/>
                </a:lnTo>
                <a:lnTo>
                  <a:pt x="2720" y="394"/>
                </a:lnTo>
                <a:lnTo>
                  <a:pt x="2713" y="407"/>
                </a:lnTo>
                <a:lnTo>
                  <a:pt x="2699" y="431"/>
                </a:lnTo>
                <a:lnTo>
                  <a:pt x="2692" y="443"/>
                </a:lnTo>
                <a:lnTo>
                  <a:pt x="2684" y="455"/>
                </a:lnTo>
                <a:lnTo>
                  <a:pt x="2676" y="466"/>
                </a:lnTo>
                <a:lnTo>
                  <a:pt x="2668" y="477"/>
                </a:lnTo>
                <a:lnTo>
                  <a:pt x="2660" y="489"/>
                </a:lnTo>
                <a:lnTo>
                  <a:pt x="2651" y="500"/>
                </a:lnTo>
                <a:lnTo>
                  <a:pt x="2642" y="511"/>
                </a:lnTo>
                <a:lnTo>
                  <a:pt x="2633" y="521"/>
                </a:lnTo>
                <a:lnTo>
                  <a:pt x="2614" y="541"/>
                </a:lnTo>
                <a:lnTo>
                  <a:pt x="2594" y="561"/>
                </a:lnTo>
                <a:lnTo>
                  <a:pt x="2573" y="579"/>
                </a:lnTo>
                <a:lnTo>
                  <a:pt x="2562" y="588"/>
                </a:lnTo>
                <a:lnTo>
                  <a:pt x="2551" y="596"/>
                </a:lnTo>
                <a:lnTo>
                  <a:pt x="2540" y="604"/>
                </a:lnTo>
                <a:lnTo>
                  <a:pt x="2529" y="612"/>
                </a:lnTo>
                <a:lnTo>
                  <a:pt x="2505" y="627"/>
                </a:lnTo>
                <a:lnTo>
                  <a:pt x="2481" y="641"/>
                </a:lnTo>
                <a:lnTo>
                  <a:pt x="2469" y="648"/>
                </a:lnTo>
                <a:lnTo>
                  <a:pt x="2457" y="654"/>
                </a:lnTo>
                <a:lnTo>
                  <a:pt x="2444" y="660"/>
                </a:lnTo>
                <a:lnTo>
                  <a:pt x="2431" y="666"/>
                </a:lnTo>
                <a:lnTo>
                  <a:pt x="2418" y="671"/>
                </a:lnTo>
                <a:lnTo>
                  <a:pt x="2405" y="676"/>
                </a:lnTo>
                <a:lnTo>
                  <a:pt x="2379" y="685"/>
                </a:lnTo>
                <a:lnTo>
                  <a:pt x="2365" y="689"/>
                </a:lnTo>
                <a:lnTo>
                  <a:pt x="2352" y="693"/>
                </a:lnTo>
                <a:lnTo>
                  <a:pt x="2338" y="696"/>
                </a:lnTo>
                <a:lnTo>
                  <a:pt x="2324" y="700"/>
                </a:lnTo>
                <a:lnTo>
                  <a:pt x="2310" y="702"/>
                </a:lnTo>
                <a:lnTo>
                  <a:pt x="2296" y="705"/>
                </a:lnTo>
                <a:lnTo>
                  <a:pt x="2267" y="708"/>
                </a:lnTo>
                <a:lnTo>
                  <a:pt x="2253" y="710"/>
                </a:lnTo>
                <a:lnTo>
                  <a:pt x="2238" y="711"/>
                </a:lnTo>
                <a:lnTo>
                  <a:pt x="2209" y="711"/>
                </a:lnTo>
                <a:lnTo>
                  <a:pt x="2179" y="711"/>
                </a:lnTo>
                <a:lnTo>
                  <a:pt x="2149" y="708"/>
                </a:lnTo>
                <a:lnTo>
                  <a:pt x="2120" y="704"/>
                </a:lnTo>
                <a:lnTo>
                  <a:pt x="2091" y="699"/>
                </a:lnTo>
                <a:lnTo>
                  <a:pt x="2064" y="693"/>
                </a:lnTo>
                <a:lnTo>
                  <a:pt x="2050" y="689"/>
                </a:lnTo>
                <a:lnTo>
                  <a:pt x="2036" y="685"/>
                </a:lnTo>
                <a:lnTo>
                  <a:pt x="2023" y="680"/>
                </a:lnTo>
                <a:lnTo>
                  <a:pt x="2009" y="675"/>
                </a:lnTo>
                <a:lnTo>
                  <a:pt x="1983" y="665"/>
                </a:lnTo>
                <a:lnTo>
                  <a:pt x="1957" y="653"/>
                </a:lnTo>
                <a:lnTo>
                  <a:pt x="1933" y="640"/>
                </a:lnTo>
                <a:lnTo>
                  <a:pt x="1920" y="633"/>
                </a:lnTo>
                <a:lnTo>
                  <a:pt x="1908" y="626"/>
                </a:lnTo>
                <a:lnTo>
                  <a:pt x="1885" y="610"/>
                </a:lnTo>
                <a:lnTo>
                  <a:pt x="1873" y="602"/>
                </a:lnTo>
                <a:lnTo>
                  <a:pt x="1862" y="594"/>
                </a:lnTo>
                <a:lnTo>
                  <a:pt x="1851" y="585"/>
                </a:lnTo>
                <a:lnTo>
                  <a:pt x="1840" y="577"/>
                </a:lnTo>
                <a:lnTo>
                  <a:pt x="1830" y="567"/>
                </a:lnTo>
                <a:lnTo>
                  <a:pt x="1819" y="558"/>
                </a:lnTo>
                <a:lnTo>
                  <a:pt x="1809" y="548"/>
                </a:lnTo>
                <a:lnTo>
                  <a:pt x="1799" y="538"/>
                </a:lnTo>
                <a:lnTo>
                  <a:pt x="1780" y="518"/>
                </a:lnTo>
                <a:lnTo>
                  <a:pt x="1771" y="507"/>
                </a:lnTo>
                <a:lnTo>
                  <a:pt x="1762" y="497"/>
                </a:lnTo>
                <a:lnTo>
                  <a:pt x="1753" y="486"/>
                </a:lnTo>
                <a:lnTo>
                  <a:pt x="1745" y="473"/>
                </a:lnTo>
                <a:lnTo>
                  <a:pt x="1729" y="450"/>
                </a:lnTo>
                <a:lnTo>
                  <a:pt x="1721" y="438"/>
                </a:lnTo>
                <a:lnTo>
                  <a:pt x="1714" y="426"/>
                </a:lnTo>
                <a:lnTo>
                  <a:pt x="1700" y="402"/>
                </a:lnTo>
                <a:lnTo>
                  <a:pt x="1693" y="389"/>
                </a:lnTo>
                <a:lnTo>
                  <a:pt x="1687" y="376"/>
                </a:lnTo>
                <a:lnTo>
                  <a:pt x="1681" y="363"/>
                </a:lnTo>
                <a:lnTo>
                  <a:pt x="1675" y="350"/>
                </a:lnTo>
                <a:lnTo>
                  <a:pt x="1670" y="337"/>
                </a:lnTo>
                <a:lnTo>
                  <a:pt x="1665" y="323"/>
                </a:lnTo>
                <a:lnTo>
                  <a:pt x="1656" y="296"/>
                </a:lnTo>
                <a:lnTo>
                  <a:pt x="1652" y="282"/>
                </a:lnTo>
                <a:lnTo>
                  <a:pt x="1648" y="268"/>
                </a:lnTo>
                <a:lnTo>
                  <a:pt x="1645" y="254"/>
                </a:lnTo>
                <a:lnTo>
                  <a:pt x="1642" y="240"/>
                </a:lnTo>
                <a:lnTo>
                  <a:pt x="1639" y="225"/>
                </a:lnTo>
                <a:lnTo>
                  <a:pt x="1636" y="211"/>
                </a:lnTo>
                <a:lnTo>
                  <a:pt x="1634" y="196"/>
                </a:lnTo>
                <a:lnTo>
                  <a:pt x="1633" y="181"/>
                </a:lnTo>
                <a:lnTo>
                  <a:pt x="1631" y="166"/>
                </a:lnTo>
                <a:lnTo>
                  <a:pt x="1631" y="151"/>
                </a:lnTo>
                <a:lnTo>
                  <a:pt x="1630" y="121"/>
                </a:lnTo>
                <a:lnTo>
                  <a:pt x="1629" y="109"/>
                </a:lnTo>
                <a:lnTo>
                  <a:pt x="1627" y="97"/>
                </a:lnTo>
                <a:lnTo>
                  <a:pt x="1626" y="91"/>
                </a:lnTo>
                <a:lnTo>
                  <a:pt x="1624" y="85"/>
                </a:lnTo>
                <a:lnTo>
                  <a:pt x="1621" y="74"/>
                </a:lnTo>
                <a:lnTo>
                  <a:pt x="1616" y="63"/>
                </a:lnTo>
                <a:lnTo>
                  <a:pt x="1613" y="58"/>
                </a:lnTo>
                <a:lnTo>
                  <a:pt x="1610" y="54"/>
                </a:lnTo>
                <a:lnTo>
                  <a:pt x="1606" y="49"/>
                </a:lnTo>
                <a:lnTo>
                  <a:pt x="1603" y="44"/>
                </a:lnTo>
                <a:lnTo>
                  <a:pt x="1595" y="36"/>
                </a:lnTo>
                <a:lnTo>
                  <a:pt x="1587" y="28"/>
                </a:lnTo>
                <a:lnTo>
                  <a:pt x="1578" y="21"/>
                </a:lnTo>
                <a:lnTo>
                  <a:pt x="1568" y="15"/>
                </a:lnTo>
                <a:lnTo>
                  <a:pt x="1558" y="10"/>
                </a:lnTo>
                <a:lnTo>
                  <a:pt x="1552" y="8"/>
                </a:lnTo>
                <a:lnTo>
                  <a:pt x="1547" y="6"/>
                </a:lnTo>
                <a:lnTo>
                  <a:pt x="1536" y="3"/>
                </a:lnTo>
                <a:lnTo>
                  <a:pt x="1530" y="2"/>
                </a:lnTo>
                <a:lnTo>
                  <a:pt x="1524" y="1"/>
                </a:lnTo>
                <a:lnTo>
                  <a:pt x="1518" y="1"/>
                </a:lnTo>
                <a:lnTo>
                  <a:pt x="1512" y="0"/>
                </a:lnTo>
                <a:lnTo>
                  <a:pt x="1512" y="1"/>
                </a:lnTo>
                <a:lnTo>
                  <a:pt x="1511" y="0"/>
                </a:lnTo>
                <a:lnTo>
                  <a:pt x="1499" y="1"/>
                </a:lnTo>
                <a:lnTo>
                  <a:pt x="1487" y="3"/>
                </a:lnTo>
                <a:lnTo>
                  <a:pt x="1476" y="6"/>
                </a:lnTo>
                <a:lnTo>
                  <a:pt x="1465" y="10"/>
                </a:lnTo>
                <a:lnTo>
                  <a:pt x="1455" y="15"/>
                </a:lnTo>
                <a:lnTo>
                  <a:pt x="1445" y="21"/>
                </a:lnTo>
                <a:lnTo>
                  <a:pt x="1441" y="24"/>
                </a:lnTo>
                <a:lnTo>
                  <a:pt x="1436" y="28"/>
                </a:lnTo>
                <a:lnTo>
                  <a:pt x="1428" y="36"/>
                </a:lnTo>
                <a:lnTo>
                  <a:pt x="1424" y="40"/>
                </a:lnTo>
                <a:lnTo>
                  <a:pt x="1420" y="44"/>
                </a:lnTo>
                <a:lnTo>
                  <a:pt x="1417" y="49"/>
                </a:lnTo>
                <a:lnTo>
                  <a:pt x="1413" y="54"/>
                </a:lnTo>
                <a:lnTo>
                  <a:pt x="1407" y="63"/>
                </a:lnTo>
                <a:lnTo>
                  <a:pt x="1402" y="74"/>
                </a:lnTo>
                <a:lnTo>
                  <a:pt x="1398" y="85"/>
                </a:lnTo>
                <a:lnTo>
                  <a:pt x="1396" y="97"/>
                </a:lnTo>
                <a:lnTo>
                  <a:pt x="1394" y="102"/>
                </a:lnTo>
                <a:lnTo>
                  <a:pt x="1394" y="109"/>
                </a:lnTo>
                <a:lnTo>
                  <a:pt x="1393" y="115"/>
                </a:lnTo>
                <a:lnTo>
                  <a:pt x="1393" y="121"/>
                </a:lnTo>
                <a:lnTo>
                  <a:pt x="1393" y="136"/>
                </a:lnTo>
                <a:lnTo>
                  <a:pt x="1392" y="151"/>
                </a:lnTo>
                <a:lnTo>
                  <a:pt x="1390" y="181"/>
                </a:lnTo>
                <a:lnTo>
                  <a:pt x="1388" y="196"/>
                </a:lnTo>
                <a:lnTo>
                  <a:pt x="1386" y="211"/>
                </a:lnTo>
                <a:lnTo>
                  <a:pt x="1381" y="240"/>
                </a:lnTo>
                <a:lnTo>
                  <a:pt x="1378" y="254"/>
                </a:lnTo>
                <a:lnTo>
                  <a:pt x="1375" y="268"/>
                </a:lnTo>
                <a:lnTo>
                  <a:pt x="1367" y="296"/>
                </a:lnTo>
                <a:lnTo>
                  <a:pt x="1363" y="310"/>
                </a:lnTo>
                <a:lnTo>
                  <a:pt x="1358" y="323"/>
                </a:lnTo>
                <a:lnTo>
                  <a:pt x="1348" y="350"/>
                </a:lnTo>
                <a:lnTo>
                  <a:pt x="1336" y="376"/>
                </a:lnTo>
                <a:lnTo>
                  <a:pt x="1323" y="402"/>
                </a:lnTo>
                <a:lnTo>
                  <a:pt x="1316" y="414"/>
                </a:lnTo>
                <a:lnTo>
                  <a:pt x="1309" y="426"/>
                </a:lnTo>
                <a:lnTo>
                  <a:pt x="1294" y="450"/>
                </a:lnTo>
                <a:lnTo>
                  <a:pt x="1286" y="462"/>
                </a:lnTo>
                <a:lnTo>
                  <a:pt x="1278" y="473"/>
                </a:lnTo>
                <a:lnTo>
                  <a:pt x="1270" y="486"/>
                </a:lnTo>
                <a:lnTo>
                  <a:pt x="1261" y="497"/>
                </a:lnTo>
                <a:lnTo>
                  <a:pt x="1243" y="518"/>
                </a:lnTo>
                <a:lnTo>
                  <a:pt x="1233" y="528"/>
                </a:lnTo>
                <a:lnTo>
                  <a:pt x="1224" y="538"/>
                </a:lnTo>
                <a:lnTo>
                  <a:pt x="1214" y="548"/>
                </a:lnTo>
                <a:lnTo>
                  <a:pt x="1204" y="558"/>
                </a:lnTo>
                <a:lnTo>
                  <a:pt x="1193" y="567"/>
                </a:lnTo>
                <a:lnTo>
                  <a:pt x="1183" y="577"/>
                </a:lnTo>
                <a:lnTo>
                  <a:pt x="1161" y="594"/>
                </a:lnTo>
                <a:lnTo>
                  <a:pt x="1150" y="602"/>
                </a:lnTo>
                <a:lnTo>
                  <a:pt x="1138" y="610"/>
                </a:lnTo>
                <a:lnTo>
                  <a:pt x="1126" y="618"/>
                </a:lnTo>
                <a:lnTo>
                  <a:pt x="1115" y="626"/>
                </a:lnTo>
                <a:lnTo>
                  <a:pt x="1103" y="633"/>
                </a:lnTo>
                <a:lnTo>
                  <a:pt x="1090" y="640"/>
                </a:lnTo>
                <a:lnTo>
                  <a:pt x="1078" y="647"/>
                </a:lnTo>
                <a:lnTo>
                  <a:pt x="1066" y="653"/>
                </a:lnTo>
                <a:lnTo>
                  <a:pt x="1053" y="659"/>
                </a:lnTo>
                <a:lnTo>
                  <a:pt x="1040" y="665"/>
                </a:lnTo>
                <a:lnTo>
                  <a:pt x="1014" y="675"/>
                </a:lnTo>
                <a:lnTo>
                  <a:pt x="1000" y="680"/>
                </a:lnTo>
                <a:lnTo>
                  <a:pt x="987" y="685"/>
                </a:lnTo>
                <a:lnTo>
                  <a:pt x="959" y="693"/>
                </a:lnTo>
                <a:lnTo>
                  <a:pt x="946" y="696"/>
                </a:lnTo>
                <a:lnTo>
                  <a:pt x="931" y="699"/>
                </a:lnTo>
                <a:lnTo>
                  <a:pt x="903" y="704"/>
                </a:lnTo>
                <a:lnTo>
                  <a:pt x="889" y="707"/>
                </a:lnTo>
                <a:lnTo>
                  <a:pt x="874" y="708"/>
                </a:lnTo>
                <a:lnTo>
                  <a:pt x="845" y="711"/>
                </a:lnTo>
                <a:lnTo>
                  <a:pt x="815" y="711"/>
                </a:lnTo>
                <a:lnTo>
                  <a:pt x="785" y="711"/>
                </a:lnTo>
                <a:lnTo>
                  <a:pt x="756" y="708"/>
                </a:lnTo>
                <a:lnTo>
                  <a:pt x="727" y="704"/>
                </a:lnTo>
                <a:lnTo>
                  <a:pt x="698" y="699"/>
                </a:lnTo>
                <a:lnTo>
                  <a:pt x="670" y="693"/>
                </a:lnTo>
                <a:lnTo>
                  <a:pt x="656" y="689"/>
                </a:lnTo>
                <a:lnTo>
                  <a:pt x="642" y="685"/>
                </a:lnTo>
                <a:lnTo>
                  <a:pt x="629" y="680"/>
                </a:lnTo>
                <a:lnTo>
                  <a:pt x="616" y="675"/>
                </a:lnTo>
                <a:lnTo>
                  <a:pt x="589" y="665"/>
                </a:lnTo>
                <a:lnTo>
                  <a:pt x="564" y="653"/>
                </a:lnTo>
                <a:lnTo>
                  <a:pt x="539" y="640"/>
                </a:lnTo>
                <a:lnTo>
                  <a:pt x="527" y="633"/>
                </a:lnTo>
                <a:lnTo>
                  <a:pt x="515" y="626"/>
                </a:lnTo>
                <a:lnTo>
                  <a:pt x="491" y="610"/>
                </a:lnTo>
                <a:lnTo>
                  <a:pt x="480" y="602"/>
                </a:lnTo>
                <a:lnTo>
                  <a:pt x="469" y="594"/>
                </a:lnTo>
                <a:lnTo>
                  <a:pt x="458" y="585"/>
                </a:lnTo>
                <a:lnTo>
                  <a:pt x="447" y="577"/>
                </a:lnTo>
                <a:lnTo>
                  <a:pt x="436" y="567"/>
                </a:lnTo>
                <a:lnTo>
                  <a:pt x="426" y="558"/>
                </a:lnTo>
                <a:lnTo>
                  <a:pt x="416" y="548"/>
                </a:lnTo>
                <a:lnTo>
                  <a:pt x="406" y="538"/>
                </a:lnTo>
                <a:lnTo>
                  <a:pt x="387" y="518"/>
                </a:lnTo>
                <a:lnTo>
                  <a:pt x="377" y="507"/>
                </a:lnTo>
                <a:lnTo>
                  <a:pt x="368" y="497"/>
                </a:lnTo>
                <a:lnTo>
                  <a:pt x="360" y="486"/>
                </a:lnTo>
                <a:lnTo>
                  <a:pt x="351" y="473"/>
                </a:lnTo>
                <a:lnTo>
                  <a:pt x="335" y="450"/>
                </a:lnTo>
                <a:lnTo>
                  <a:pt x="327" y="438"/>
                </a:lnTo>
                <a:lnTo>
                  <a:pt x="320" y="426"/>
                </a:lnTo>
                <a:lnTo>
                  <a:pt x="306" y="402"/>
                </a:lnTo>
                <a:lnTo>
                  <a:pt x="300" y="389"/>
                </a:lnTo>
                <a:lnTo>
                  <a:pt x="293" y="376"/>
                </a:lnTo>
                <a:lnTo>
                  <a:pt x="287" y="363"/>
                </a:lnTo>
                <a:lnTo>
                  <a:pt x="282" y="350"/>
                </a:lnTo>
                <a:lnTo>
                  <a:pt x="276" y="337"/>
                </a:lnTo>
                <a:lnTo>
                  <a:pt x="271" y="323"/>
                </a:lnTo>
                <a:lnTo>
                  <a:pt x="262" y="296"/>
                </a:lnTo>
                <a:lnTo>
                  <a:pt x="258" y="282"/>
                </a:lnTo>
                <a:lnTo>
                  <a:pt x="254" y="268"/>
                </a:lnTo>
                <a:lnTo>
                  <a:pt x="251" y="254"/>
                </a:lnTo>
                <a:lnTo>
                  <a:pt x="248" y="240"/>
                </a:lnTo>
                <a:lnTo>
                  <a:pt x="245" y="225"/>
                </a:lnTo>
                <a:lnTo>
                  <a:pt x="243" y="211"/>
                </a:lnTo>
                <a:lnTo>
                  <a:pt x="241" y="196"/>
                </a:lnTo>
                <a:lnTo>
                  <a:pt x="239" y="181"/>
                </a:lnTo>
                <a:lnTo>
                  <a:pt x="238" y="166"/>
                </a:lnTo>
                <a:lnTo>
                  <a:pt x="237" y="151"/>
                </a:lnTo>
                <a:lnTo>
                  <a:pt x="236" y="121"/>
                </a:lnTo>
                <a:lnTo>
                  <a:pt x="236" y="109"/>
                </a:lnTo>
                <a:lnTo>
                  <a:pt x="234" y="97"/>
                </a:lnTo>
                <a:lnTo>
                  <a:pt x="232" y="91"/>
                </a:lnTo>
                <a:lnTo>
                  <a:pt x="231" y="85"/>
                </a:lnTo>
                <a:lnTo>
                  <a:pt x="227" y="74"/>
                </a:lnTo>
                <a:lnTo>
                  <a:pt x="222" y="63"/>
                </a:lnTo>
                <a:lnTo>
                  <a:pt x="219" y="58"/>
                </a:lnTo>
                <a:lnTo>
                  <a:pt x="216" y="54"/>
                </a:lnTo>
                <a:lnTo>
                  <a:pt x="213" y="49"/>
                </a:lnTo>
                <a:lnTo>
                  <a:pt x="209" y="44"/>
                </a:lnTo>
                <a:lnTo>
                  <a:pt x="202" y="36"/>
                </a:lnTo>
                <a:lnTo>
                  <a:pt x="193" y="28"/>
                </a:lnTo>
                <a:lnTo>
                  <a:pt x="184" y="21"/>
                </a:lnTo>
                <a:lnTo>
                  <a:pt x="174" y="15"/>
                </a:lnTo>
                <a:lnTo>
                  <a:pt x="164" y="10"/>
                </a:lnTo>
                <a:lnTo>
                  <a:pt x="159" y="8"/>
                </a:lnTo>
                <a:lnTo>
                  <a:pt x="153" y="6"/>
                </a:lnTo>
                <a:lnTo>
                  <a:pt x="142" y="3"/>
                </a:lnTo>
                <a:lnTo>
                  <a:pt x="136" y="2"/>
                </a:lnTo>
                <a:lnTo>
                  <a:pt x="130" y="1"/>
                </a:lnTo>
                <a:lnTo>
                  <a:pt x="124" y="1"/>
                </a:lnTo>
                <a:lnTo>
                  <a:pt x="118" y="0"/>
                </a:lnTo>
                <a:lnTo>
                  <a:pt x="106" y="1"/>
                </a:lnTo>
                <a:lnTo>
                  <a:pt x="94" y="3"/>
                </a:lnTo>
                <a:lnTo>
                  <a:pt x="83" y="6"/>
                </a:lnTo>
                <a:lnTo>
                  <a:pt x="72" y="10"/>
                </a:lnTo>
                <a:lnTo>
                  <a:pt x="62" y="15"/>
                </a:lnTo>
                <a:lnTo>
                  <a:pt x="52" y="21"/>
                </a:lnTo>
                <a:lnTo>
                  <a:pt x="48" y="24"/>
                </a:lnTo>
                <a:lnTo>
                  <a:pt x="43" y="28"/>
                </a:lnTo>
                <a:lnTo>
                  <a:pt x="35" y="36"/>
                </a:lnTo>
                <a:lnTo>
                  <a:pt x="31" y="40"/>
                </a:lnTo>
                <a:lnTo>
                  <a:pt x="27" y="44"/>
                </a:lnTo>
                <a:lnTo>
                  <a:pt x="24" y="49"/>
                </a:lnTo>
                <a:lnTo>
                  <a:pt x="20" y="54"/>
                </a:lnTo>
                <a:lnTo>
                  <a:pt x="14" y="63"/>
                </a:lnTo>
                <a:lnTo>
                  <a:pt x="9" y="74"/>
                </a:lnTo>
                <a:lnTo>
                  <a:pt x="5" y="85"/>
                </a:lnTo>
                <a:lnTo>
                  <a:pt x="3" y="97"/>
                </a:lnTo>
                <a:lnTo>
                  <a:pt x="1" y="102"/>
                </a:lnTo>
                <a:lnTo>
                  <a:pt x="1" y="109"/>
                </a:lnTo>
                <a:lnTo>
                  <a:pt x="0" y="115"/>
                </a:lnTo>
                <a:lnTo>
                  <a:pt x="0" y="121"/>
                </a:lnTo>
                <a:lnTo>
                  <a:pt x="0" y="142"/>
                </a:lnTo>
                <a:lnTo>
                  <a:pt x="1" y="164"/>
                </a:lnTo>
                <a:lnTo>
                  <a:pt x="3" y="185"/>
                </a:lnTo>
                <a:lnTo>
                  <a:pt x="4" y="206"/>
                </a:lnTo>
                <a:lnTo>
                  <a:pt x="7" y="226"/>
                </a:lnTo>
                <a:lnTo>
                  <a:pt x="10" y="247"/>
                </a:lnTo>
                <a:lnTo>
                  <a:pt x="13" y="268"/>
                </a:lnTo>
                <a:lnTo>
                  <a:pt x="17" y="288"/>
                </a:lnTo>
                <a:lnTo>
                  <a:pt x="21" y="308"/>
                </a:lnTo>
                <a:lnTo>
                  <a:pt x="26" y="328"/>
                </a:lnTo>
                <a:lnTo>
                  <a:pt x="31" y="348"/>
                </a:lnTo>
                <a:lnTo>
                  <a:pt x="37" y="367"/>
                </a:lnTo>
                <a:lnTo>
                  <a:pt x="43" y="387"/>
                </a:lnTo>
                <a:lnTo>
                  <a:pt x="50" y="406"/>
                </a:lnTo>
                <a:lnTo>
                  <a:pt x="57" y="425"/>
                </a:lnTo>
                <a:lnTo>
                  <a:pt x="64" y="444"/>
                </a:lnTo>
                <a:lnTo>
                  <a:pt x="72" y="462"/>
                </a:lnTo>
                <a:lnTo>
                  <a:pt x="81" y="481"/>
                </a:lnTo>
                <a:lnTo>
                  <a:pt x="89" y="499"/>
                </a:lnTo>
                <a:lnTo>
                  <a:pt x="99" y="517"/>
                </a:lnTo>
                <a:lnTo>
                  <a:pt x="108" y="535"/>
                </a:lnTo>
                <a:lnTo>
                  <a:pt x="118" y="552"/>
                </a:lnTo>
                <a:lnTo>
                  <a:pt x="129" y="569"/>
                </a:lnTo>
                <a:lnTo>
                  <a:pt x="139" y="586"/>
                </a:lnTo>
                <a:lnTo>
                  <a:pt x="151" y="602"/>
                </a:lnTo>
                <a:lnTo>
                  <a:pt x="162" y="618"/>
                </a:lnTo>
                <a:lnTo>
                  <a:pt x="174" y="634"/>
                </a:lnTo>
                <a:lnTo>
                  <a:pt x="186" y="650"/>
                </a:lnTo>
                <a:lnTo>
                  <a:pt x="199" y="665"/>
                </a:lnTo>
                <a:lnTo>
                  <a:pt x="212" y="680"/>
                </a:lnTo>
                <a:lnTo>
                  <a:pt x="225" y="694"/>
                </a:lnTo>
                <a:lnTo>
                  <a:pt x="239" y="709"/>
                </a:lnTo>
                <a:lnTo>
                  <a:pt x="253" y="723"/>
                </a:lnTo>
                <a:lnTo>
                  <a:pt x="267" y="736"/>
                </a:lnTo>
                <a:lnTo>
                  <a:pt x="282" y="749"/>
                </a:lnTo>
                <a:lnTo>
                  <a:pt x="297" y="762"/>
                </a:lnTo>
                <a:lnTo>
                  <a:pt x="312" y="775"/>
                </a:lnTo>
                <a:lnTo>
                  <a:pt x="327" y="787"/>
                </a:lnTo>
                <a:lnTo>
                  <a:pt x="343" y="799"/>
                </a:lnTo>
                <a:lnTo>
                  <a:pt x="359" y="810"/>
                </a:lnTo>
                <a:lnTo>
                  <a:pt x="376" y="821"/>
                </a:lnTo>
                <a:lnTo>
                  <a:pt x="392" y="832"/>
                </a:lnTo>
                <a:lnTo>
                  <a:pt x="409" y="842"/>
                </a:lnTo>
                <a:lnTo>
                  <a:pt x="426" y="852"/>
                </a:lnTo>
                <a:lnTo>
                  <a:pt x="444" y="861"/>
                </a:lnTo>
                <a:lnTo>
                  <a:pt x="462" y="870"/>
                </a:lnTo>
                <a:lnTo>
                  <a:pt x="479" y="879"/>
                </a:lnTo>
                <a:lnTo>
                  <a:pt x="498" y="887"/>
                </a:lnTo>
                <a:lnTo>
                  <a:pt x="516" y="894"/>
                </a:lnTo>
                <a:lnTo>
                  <a:pt x="535" y="902"/>
                </a:lnTo>
                <a:lnTo>
                  <a:pt x="553" y="908"/>
                </a:lnTo>
                <a:lnTo>
                  <a:pt x="572" y="915"/>
                </a:lnTo>
                <a:lnTo>
                  <a:pt x="592" y="921"/>
                </a:lnTo>
                <a:lnTo>
                  <a:pt x="611" y="926"/>
                </a:lnTo>
                <a:lnTo>
                  <a:pt x="631" y="931"/>
                </a:lnTo>
                <a:lnTo>
                  <a:pt x="650" y="935"/>
                </a:lnTo>
                <a:lnTo>
                  <a:pt x="670" y="939"/>
                </a:lnTo>
                <a:lnTo>
                  <a:pt x="690" y="943"/>
                </a:lnTo>
                <a:lnTo>
                  <a:pt x="711" y="945"/>
                </a:lnTo>
                <a:lnTo>
                  <a:pt x="732" y="948"/>
                </a:lnTo>
                <a:lnTo>
                  <a:pt x="753" y="950"/>
                </a:lnTo>
                <a:lnTo>
                  <a:pt x="773" y="951"/>
                </a:lnTo>
                <a:lnTo>
                  <a:pt x="794" y="952"/>
                </a:lnTo>
                <a:lnTo>
                  <a:pt x="815" y="952"/>
                </a:lnTo>
                <a:lnTo>
                  <a:pt x="843" y="952"/>
                </a:lnTo>
                <a:lnTo>
                  <a:pt x="856" y="951"/>
                </a:lnTo>
                <a:lnTo>
                  <a:pt x="870" y="950"/>
                </a:lnTo>
                <a:lnTo>
                  <a:pt x="897" y="948"/>
                </a:lnTo>
                <a:lnTo>
                  <a:pt x="924" y="945"/>
                </a:lnTo>
                <a:lnTo>
                  <a:pt x="951" y="941"/>
                </a:lnTo>
                <a:lnTo>
                  <a:pt x="977" y="936"/>
                </a:lnTo>
                <a:lnTo>
                  <a:pt x="1003" y="930"/>
                </a:lnTo>
                <a:lnTo>
                  <a:pt x="1028" y="923"/>
                </a:lnTo>
                <a:lnTo>
                  <a:pt x="1041" y="919"/>
                </a:lnTo>
                <a:lnTo>
                  <a:pt x="1054" y="916"/>
                </a:lnTo>
                <a:lnTo>
                  <a:pt x="1079" y="907"/>
                </a:lnTo>
                <a:lnTo>
                  <a:pt x="1103" y="898"/>
                </a:lnTo>
                <a:lnTo>
                  <a:pt x="1128" y="888"/>
                </a:lnTo>
                <a:lnTo>
                  <a:pt x="1151" y="878"/>
                </a:lnTo>
                <a:lnTo>
                  <a:pt x="1175" y="866"/>
                </a:lnTo>
                <a:lnTo>
                  <a:pt x="1198" y="854"/>
                </a:lnTo>
                <a:lnTo>
                  <a:pt x="1221" y="841"/>
                </a:lnTo>
                <a:lnTo>
                  <a:pt x="1243" y="828"/>
                </a:lnTo>
                <a:lnTo>
                  <a:pt x="1264" y="813"/>
                </a:lnTo>
                <a:lnTo>
                  <a:pt x="1275" y="806"/>
                </a:lnTo>
                <a:lnTo>
                  <a:pt x="1286" y="798"/>
                </a:lnTo>
                <a:lnTo>
                  <a:pt x="1306" y="783"/>
                </a:lnTo>
                <a:lnTo>
                  <a:pt x="1327" y="767"/>
                </a:lnTo>
                <a:lnTo>
                  <a:pt x="1346" y="750"/>
                </a:lnTo>
                <a:lnTo>
                  <a:pt x="1365" y="732"/>
                </a:lnTo>
                <a:lnTo>
                  <a:pt x="1384" y="714"/>
                </a:lnTo>
                <a:lnTo>
                  <a:pt x="1393" y="705"/>
                </a:lnTo>
                <a:lnTo>
                  <a:pt x="1402" y="695"/>
                </a:lnTo>
                <a:lnTo>
                  <a:pt x="1420" y="676"/>
                </a:lnTo>
                <a:lnTo>
                  <a:pt x="1436" y="656"/>
                </a:lnTo>
                <a:lnTo>
                  <a:pt x="1453" y="636"/>
                </a:lnTo>
                <a:lnTo>
                  <a:pt x="1468" y="615"/>
                </a:lnTo>
                <a:lnTo>
                  <a:pt x="1483" y="594"/>
                </a:lnTo>
                <a:lnTo>
                  <a:pt x="1498" y="572"/>
                </a:lnTo>
                <a:lnTo>
                  <a:pt x="1512" y="550"/>
                </a:lnTo>
                <a:lnTo>
                  <a:pt x="1525" y="572"/>
                </a:lnTo>
                <a:lnTo>
                  <a:pt x="1540" y="594"/>
                </a:lnTo>
                <a:lnTo>
                  <a:pt x="1555" y="615"/>
                </a:lnTo>
                <a:lnTo>
                  <a:pt x="1562" y="626"/>
                </a:lnTo>
                <a:lnTo>
                  <a:pt x="1570" y="636"/>
                </a:lnTo>
                <a:lnTo>
                  <a:pt x="1587" y="656"/>
                </a:lnTo>
                <a:lnTo>
                  <a:pt x="1603" y="676"/>
                </a:lnTo>
                <a:lnTo>
                  <a:pt x="1621" y="695"/>
                </a:lnTo>
                <a:lnTo>
                  <a:pt x="1639" y="714"/>
                </a:lnTo>
                <a:lnTo>
                  <a:pt x="1648" y="723"/>
                </a:lnTo>
                <a:lnTo>
                  <a:pt x="1658" y="732"/>
                </a:lnTo>
                <a:lnTo>
                  <a:pt x="1677" y="750"/>
                </a:lnTo>
                <a:lnTo>
                  <a:pt x="1696" y="767"/>
                </a:lnTo>
                <a:lnTo>
                  <a:pt x="1717" y="783"/>
                </a:lnTo>
                <a:lnTo>
                  <a:pt x="1737" y="798"/>
                </a:lnTo>
                <a:lnTo>
                  <a:pt x="1759" y="813"/>
                </a:lnTo>
                <a:lnTo>
                  <a:pt x="1780" y="828"/>
                </a:lnTo>
                <a:lnTo>
                  <a:pt x="1791" y="834"/>
                </a:lnTo>
                <a:lnTo>
                  <a:pt x="1802" y="841"/>
                </a:lnTo>
                <a:lnTo>
                  <a:pt x="1825" y="854"/>
                </a:lnTo>
                <a:lnTo>
                  <a:pt x="1848" y="866"/>
                </a:lnTo>
                <a:lnTo>
                  <a:pt x="1872" y="878"/>
                </a:lnTo>
                <a:lnTo>
                  <a:pt x="1895" y="888"/>
                </a:lnTo>
                <a:lnTo>
                  <a:pt x="1920" y="898"/>
                </a:lnTo>
                <a:lnTo>
                  <a:pt x="1944" y="907"/>
                </a:lnTo>
                <a:lnTo>
                  <a:pt x="1957" y="912"/>
                </a:lnTo>
                <a:lnTo>
                  <a:pt x="1969" y="916"/>
                </a:lnTo>
                <a:lnTo>
                  <a:pt x="1994" y="923"/>
                </a:lnTo>
                <a:lnTo>
                  <a:pt x="2020" y="930"/>
                </a:lnTo>
                <a:lnTo>
                  <a:pt x="2046" y="936"/>
                </a:lnTo>
                <a:lnTo>
                  <a:pt x="2072" y="941"/>
                </a:lnTo>
                <a:lnTo>
                  <a:pt x="2086" y="943"/>
                </a:lnTo>
                <a:lnTo>
                  <a:pt x="2099" y="945"/>
                </a:lnTo>
                <a:lnTo>
                  <a:pt x="2126" y="948"/>
                </a:lnTo>
                <a:lnTo>
                  <a:pt x="2153" y="950"/>
                </a:lnTo>
                <a:lnTo>
                  <a:pt x="2181" y="952"/>
                </a:lnTo>
                <a:lnTo>
                  <a:pt x="2209" y="952"/>
                </a:lnTo>
                <a:lnTo>
                  <a:pt x="2236" y="952"/>
                </a:lnTo>
                <a:lnTo>
                  <a:pt x="2250" y="951"/>
                </a:lnTo>
                <a:lnTo>
                  <a:pt x="2264" y="950"/>
                </a:lnTo>
                <a:lnTo>
                  <a:pt x="2291" y="948"/>
                </a:lnTo>
                <a:lnTo>
                  <a:pt x="2317" y="945"/>
                </a:lnTo>
                <a:lnTo>
                  <a:pt x="2344" y="941"/>
                </a:lnTo>
                <a:lnTo>
                  <a:pt x="2370" y="936"/>
                </a:lnTo>
                <a:lnTo>
                  <a:pt x="2396" y="930"/>
                </a:lnTo>
                <a:lnTo>
                  <a:pt x="2422" y="923"/>
                </a:lnTo>
                <a:lnTo>
                  <a:pt x="2434" y="920"/>
                </a:lnTo>
                <a:lnTo>
                  <a:pt x="2447" y="916"/>
                </a:lnTo>
                <a:lnTo>
                  <a:pt x="2472" y="907"/>
                </a:lnTo>
                <a:lnTo>
                  <a:pt x="2496" y="898"/>
                </a:lnTo>
                <a:lnTo>
                  <a:pt x="2521" y="889"/>
                </a:lnTo>
                <a:lnTo>
                  <a:pt x="2544" y="878"/>
                </a:lnTo>
                <a:lnTo>
                  <a:pt x="2568" y="867"/>
                </a:lnTo>
                <a:lnTo>
                  <a:pt x="2591" y="854"/>
                </a:lnTo>
                <a:lnTo>
                  <a:pt x="2613" y="842"/>
                </a:lnTo>
                <a:lnTo>
                  <a:pt x="2635" y="828"/>
                </a:lnTo>
                <a:lnTo>
                  <a:pt x="2657" y="814"/>
                </a:lnTo>
                <a:lnTo>
                  <a:pt x="2668" y="807"/>
                </a:lnTo>
                <a:lnTo>
                  <a:pt x="2678" y="799"/>
                </a:lnTo>
                <a:lnTo>
                  <a:pt x="2699" y="784"/>
                </a:lnTo>
                <a:lnTo>
                  <a:pt x="2719" y="767"/>
                </a:lnTo>
                <a:lnTo>
                  <a:pt x="2739" y="751"/>
                </a:lnTo>
                <a:lnTo>
                  <a:pt x="2758" y="733"/>
                </a:lnTo>
                <a:lnTo>
                  <a:pt x="2777" y="715"/>
                </a:lnTo>
                <a:lnTo>
                  <a:pt x="2795" y="697"/>
                </a:lnTo>
                <a:lnTo>
                  <a:pt x="2812" y="677"/>
                </a:lnTo>
                <a:lnTo>
                  <a:pt x="2829" y="658"/>
                </a:lnTo>
                <a:lnTo>
                  <a:pt x="2845" y="637"/>
                </a:lnTo>
                <a:lnTo>
                  <a:pt x="2861" y="617"/>
                </a:lnTo>
                <a:lnTo>
                  <a:pt x="2869" y="606"/>
                </a:lnTo>
                <a:lnTo>
                  <a:pt x="2876" y="595"/>
                </a:lnTo>
                <a:lnTo>
                  <a:pt x="2890" y="574"/>
                </a:lnTo>
                <a:lnTo>
                  <a:pt x="2904" y="551"/>
                </a:lnTo>
                <a:lnTo>
                  <a:pt x="2918" y="574"/>
                </a:lnTo>
                <a:lnTo>
                  <a:pt x="2932" y="595"/>
                </a:lnTo>
                <a:lnTo>
                  <a:pt x="2947" y="617"/>
                </a:lnTo>
                <a:lnTo>
                  <a:pt x="2955" y="627"/>
                </a:lnTo>
                <a:lnTo>
                  <a:pt x="2963" y="637"/>
                </a:lnTo>
                <a:lnTo>
                  <a:pt x="2979" y="658"/>
                </a:lnTo>
                <a:lnTo>
                  <a:pt x="2996" y="677"/>
                </a:lnTo>
                <a:lnTo>
                  <a:pt x="3014" y="697"/>
                </a:lnTo>
                <a:lnTo>
                  <a:pt x="3032" y="715"/>
                </a:lnTo>
                <a:lnTo>
                  <a:pt x="3050" y="733"/>
                </a:lnTo>
                <a:lnTo>
                  <a:pt x="3069" y="751"/>
                </a:lnTo>
                <a:lnTo>
                  <a:pt x="3089" y="767"/>
                </a:lnTo>
                <a:lnTo>
                  <a:pt x="3109" y="784"/>
                </a:lnTo>
                <a:lnTo>
                  <a:pt x="3130" y="799"/>
                </a:lnTo>
                <a:lnTo>
                  <a:pt x="3151" y="814"/>
                </a:lnTo>
                <a:lnTo>
                  <a:pt x="3173" y="828"/>
                </a:lnTo>
                <a:lnTo>
                  <a:pt x="3195" y="842"/>
                </a:lnTo>
                <a:lnTo>
                  <a:pt x="3217" y="854"/>
                </a:lnTo>
                <a:lnTo>
                  <a:pt x="3229" y="861"/>
                </a:lnTo>
                <a:lnTo>
                  <a:pt x="3240" y="867"/>
                </a:lnTo>
                <a:lnTo>
                  <a:pt x="3252" y="872"/>
                </a:lnTo>
                <a:lnTo>
                  <a:pt x="3264" y="878"/>
                </a:lnTo>
                <a:lnTo>
                  <a:pt x="3276" y="883"/>
                </a:lnTo>
                <a:lnTo>
                  <a:pt x="3288" y="889"/>
                </a:lnTo>
                <a:lnTo>
                  <a:pt x="3300" y="894"/>
                </a:lnTo>
                <a:lnTo>
                  <a:pt x="3312" y="898"/>
                </a:lnTo>
                <a:lnTo>
                  <a:pt x="3336" y="907"/>
                </a:lnTo>
                <a:lnTo>
                  <a:pt x="3349" y="912"/>
                </a:lnTo>
                <a:lnTo>
                  <a:pt x="3361" y="916"/>
                </a:lnTo>
                <a:lnTo>
                  <a:pt x="3374" y="920"/>
                </a:lnTo>
                <a:lnTo>
                  <a:pt x="3387" y="923"/>
                </a:lnTo>
                <a:lnTo>
                  <a:pt x="3412" y="930"/>
                </a:lnTo>
                <a:lnTo>
                  <a:pt x="3438" y="936"/>
                </a:lnTo>
                <a:lnTo>
                  <a:pt x="3464" y="941"/>
                </a:lnTo>
                <a:lnTo>
                  <a:pt x="3491" y="945"/>
                </a:lnTo>
                <a:lnTo>
                  <a:pt x="3518" y="948"/>
                </a:lnTo>
                <a:lnTo>
                  <a:pt x="3545" y="950"/>
                </a:lnTo>
                <a:lnTo>
                  <a:pt x="3572" y="952"/>
                </a:lnTo>
                <a:lnTo>
                  <a:pt x="3600" y="952"/>
                </a:lnTo>
                <a:lnTo>
                  <a:pt x="3628" y="952"/>
                </a:lnTo>
                <a:lnTo>
                  <a:pt x="3642" y="951"/>
                </a:lnTo>
                <a:lnTo>
                  <a:pt x="3655" y="950"/>
                </a:lnTo>
                <a:lnTo>
                  <a:pt x="3682" y="948"/>
                </a:lnTo>
                <a:lnTo>
                  <a:pt x="3709" y="945"/>
                </a:lnTo>
                <a:lnTo>
                  <a:pt x="3736" y="941"/>
                </a:lnTo>
                <a:lnTo>
                  <a:pt x="3762" y="936"/>
                </a:lnTo>
                <a:lnTo>
                  <a:pt x="3788" y="930"/>
                </a:lnTo>
                <a:lnTo>
                  <a:pt x="3814" y="923"/>
                </a:lnTo>
                <a:lnTo>
                  <a:pt x="3826" y="920"/>
                </a:lnTo>
                <a:lnTo>
                  <a:pt x="3839" y="916"/>
                </a:lnTo>
                <a:lnTo>
                  <a:pt x="3864" y="907"/>
                </a:lnTo>
                <a:lnTo>
                  <a:pt x="3888" y="898"/>
                </a:lnTo>
                <a:lnTo>
                  <a:pt x="3913" y="888"/>
                </a:lnTo>
                <a:lnTo>
                  <a:pt x="3936" y="878"/>
                </a:lnTo>
                <a:lnTo>
                  <a:pt x="3960" y="866"/>
                </a:lnTo>
                <a:lnTo>
                  <a:pt x="3983" y="854"/>
                </a:lnTo>
                <a:lnTo>
                  <a:pt x="4005" y="841"/>
                </a:lnTo>
                <a:lnTo>
                  <a:pt x="4028" y="828"/>
                </a:lnTo>
                <a:lnTo>
                  <a:pt x="4049" y="814"/>
                </a:lnTo>
                <a:lnTo>
                  <a:pt x="4060" y="806"/>
                </a:lnTo>
                <a:lnTo>
                  <a:pt x="4070" y="799"/>
                </a:lnTo>
                <a:lnTo>
                  <a:pt x="4091" y="783"/>
                </a:lnTo>
                <a:lnTo>
                  <a:pt x="4111" y="767"/>
                </a:lnTo>
                <a:lnTo>
                  <a:pt x="4131" y="750"/>
                </a:lnTo>
                <a:lnTo>
                  <a:pt x="4150" y="733"/>
                </a:lnTo>
                <a:lnTo>
                  <a:pt x="4169" y="715"/>
                </a:lnTo>
                <a:lnTo>
                  <a:pt x="4178" y="705"/>
                </a:lnTo>
                <a:lnTo>
                  <a:pt x="4187" y="696"/>
                </a:lnTo>
                <a:lnTo>
                  <a:pt x="4204" y="677"/>
                </a:lnTo>
                <a:lnTo>
                  <a:pt x="4221" y="657"/>
                </a:lnTo>
                <a:lnTo>
                  <a:pt x="4238" y="637"/>
                </a:lnTo>
                <a:lnTo>
                  <a:pt x="4253" y="616"/>
                </a:lnTo>
                <a:lnTo>
                  <a:pt x="4268" y="595"/>
                </a:lnTo>
                <a:lnTo>
                  <a:pt x="4283" y="573"/>
                </a:lnTo>
                <a:lnTo>
                  <a:pt x="4296" y="550"/>
                </a:lnTo>
                <a:lnTo>
                  <a:pt x="4310" y="573"/>
                </a:lnTo>
                <a:lnTo>
                  <a:pt x="4324" y="595"/>
                </a:lnTo>
                <a:lnTo>
                  <a:pt x="4339" y="616"/>
                </a:lnTo>
                <a:lnTo>
                  <a:pt x="4347" y="626"/>
                </a:lnTo>
                <a:lnTo>
                  <a:pt x="4355" y="637"/>
                </a:lnTo>
                <a:lnTo>
                  <a:pt x="4371" y="657"/>
                </a:lnTo>
                <a:lnTo>
                  <a:pt x="4388" y="677"/>
                </a:lnTo>
                <a:lnTo>
                  <a:pt x="4406" y="696"/>
                </a:lnTo>
                <a:lnTo>
                  <a:pt x="4424" y="715"/>
                </a:lnTo>
                <a:lnTo>
                  <a:pt x="4442" y="733"/>
                </a:lnTo>
                <a:lnTo>
                  <a:pt x="4462" y="750"/>
                </a:lnTo>
                <a:lnTo>
                  <a:pt x="4481" y="767"/>
                </a:lnTo>
                <a:lnTo>
                  <a:pt x="4501" y="783"/>
                </a:lnTo>
                <a:lnTo>
                  <a:pt x="4522" y="799"/>
                </a:lnTo>
                <a:lnTo>
                  <a:pt x="4543" y="814"/>
                </a:lnTo>
                <a:lnTo>
                  <a:pt x="4565" y="828"/>
                </a:lnTo>
                <a:lnTo>
                  <a:pt x="4576" y="835"/>
                </a:lnTo>
                <a:lnTo>
                  <a:pt x="4587" y="841"/>
                </a:lnTo>
                <a:lnTo>
                  <a:pt x="4610" y="854"/>
                </a:lnTo>
                <a:lnTo>
                  <a:pt x="4621" y="860"/>
                </a:lnTo>
                <a:lnTo>
                  <a:pt x="4633" y="866"/>
                </a:lnTo>
                <a:lnTo>
                  <a:pt x="4656" y="878"/>
                </a:lnTo>
                <a:lnTo>
                  <a:pt x="4680" y="888"/>
                </a:lnTo>
                <a:lnTo>
                  <a:pt x="4704" y="898"/>
                </a:lnTo>
                <a:lnTo>
                  <a:pt x="4729" y="907"/>
                </a:lnTo>
                <a:lnTo>
                  <a:pt x="4741" y="912"/>
                </a:lnTo>
                <a:lnTo>
                  <a:pt x="4754" y="916"/>
                </a:lnTo>
                <a:lnTo>
                  <a:pt x="4779" y="923"/>
                </a:lnTo>
                <a:lnTo>
                  <a:pt x="4805" y="930"/>
                </a:lnTo>
                <a:lnTo>
                  <a:pt x="4831" y="936"/>
                </a:lnTo>
                <a:lnTo>
                  <a:pt x="4857" y="941"/>
                </a:lnTo>
                <a:lnTo>
                  <a:pt x="4870" y="943"/>
                </a:lnTo>
                <a:lnTo>
                  <a:pt x="4883" y="945"/>
                </a:lnTo>
                <a:lnTo>
                  <a:pt x="4910" y="948"/>
                </a:lnTo>
                <a:lnTo>
                  <a:pt x="4937" y="950"/>
                </a:lnTo>
                <a:lnTo>
                  <a:pt x="4965" y="952"/>
                </a:lnTo>
                <a:lnTo>
                  <a:pt x="4992" y="952"/>
                </a:lnTo>
                <a:lnTo>
                  <a:pt x="5020" y="952"/>
                </a:lnTo>
                <a:lnTo>
                  <a:pt x="5033" y="951"/>
                </a:lnTo>
                <a:lnTo>
                  <a:pt x="5048" y="950"/>
                </a:lnTo>
                <a:lnTo>
                  <a:pt x="5075" y="948"/>
                </a:lnTo>
                <a:lnTo>
                  <a:pt x="5102" y="945"/>
                </a:lnTo>
                <a:lnTo>
                  <a:pt x="5128" y="941"/>
                </a:lnTo>
                <a:lnTo>
                  <a:pt x="5155" y="936"/>
                </a:lnTo>
                <a:lnTo>
                  <a:pt x="5181" y="930"/>
                </a:lnTo>
                <a:lnTo>
                  <a:pt x="5193" y="927"/>
                </a:lnTo>
                <a:lnTo>
                  <a:pt x="5206" y="923"/>
                </a:lnTo>
                <a:lnTo>
                  <a:pt x="5219" y="920"/>
                </a:lnTo>
                <a:lnTo>
                  <a:pt x="5232" y="916"/>
                </a:lnTo>
                <a:lnTo>
                  <a:pt x="5256" y="907"/>
                </a:lnTo>
                <a:lnTo>
                  <a:pt x="5281" y="898"/>
                </a:lnTo>
                <a:lnTo>
                  <a:pt x="5305" y="888"/>
                </a:lnTo>
                <a:lnTo>
                  <a:pt x="5329" y="878"/>
                </a:lnTo>
                <a:lnTo>
                  <a:pt x="5353" y="866"/>
                </a:lnTo>
                <a:lnTo>
                  <a:pt x="5376" y="854"/>
                </a:lnTo>
                <a:lnTo>
                  <a:pt x="5398" y="841"/>
                </a:lnTo>
                <a:lnTo>
                  <a:pt x="5420" y="828"/>
                </a:lnTo>
                <a:lnTo>
                  <a:pt x="5442" y="814"/>
                </a:lnTo>
                <a:lnTo>
                  <a:pt x="5453" y="806"/>
                </a:lnTo>
                <a:lnTo>
                  <a:pt x="5463" y="799"/>
                </a:lnTo>
                <a:lnTo>
                  <a:pt x="5484" y="783"/>
                </a:lnTo>
                <a:lnTo>
                  <a:pt x="5504" y="767"/>
                </a:lnTo>
                <a:lnTo>
                  <a:pt x="5524" y="750"/>
                </a:lnTo>
                <a:lnTo>
                  <a:pt x="5543" y="733"/>
                </a:lnTo>
                <a:lnTo>
                  <a:pt x="5561" y="715"/>
                </a:lnTo>
                <a:lnTo>
                  <a:pt x="5571" y="705"/>
                </a:lnTo>
                <a:lnTo>
                  <a:pt x="5579" y="696"/>
                </a:lnTo>
                <a:lnTo>
                  <a:pt x="5597" y="677"/>
                </a:lnTo>
                <a:lnTo>
                  <a:pt x="5614" y="657"/>
                </a:lnTo>
                <a:lnTo>
                  <a:pt x="5630" y="637"/>
                </a:lnTo>
                <a:lnTo>
                  <a:pt x="5646" y="616"/>
                </a:lnTo>
                <a:lnTo>
                  <a:pt x="5661" y="595"/>
                </a:lnTo>
                <a:lnTo>
                  <a:pt x="5675" y="573"/>
                </a:lnTo>
                <a:lnTo>
                  <a:pt x="5689" y="551"/>
                </a:lnTo>
                <a:lnTo>
                  <a:pt x="5703" y="573"/>
                </a:lnTo>
                <a:lnTo>
                  <a:pt x="5717" y="595"/>
                </a:lnTo>
                <a:lnTo>
                  <a:pt x="5732" y="616"/>
                </a:lnTo>
                <a:lnTo>
                  <a:pt x="5740" y="626"/>
                </a:lnTo>
                <a:lnTo>
                  <a:pt x="5748" y="637"/>
                </a:lnTo>
                <a:lnTo>
                  <a:pt x="5764" y="657"/>
                </a:lnTo>
                <a:lnTo>
                  <a:pt x="5781" y="677"/>
                </a:lnTo>
                <a:lnTo>
                  <a:pt x="5798" y="696"/>
                </a:lnTo>
                <a:lnTo>
                  <a:pt x="5816" y="715"/>
                </a:lnTo>
                <a:lnTo>
                  <a:pt x="5835" y="733"/>
                </a:lnTo>
                <a:lnTo>
                  <a:pt x="5854" y="750"/>
                </a:lnTo>
                <a:lnTo>
                  <a:pt x="5874" y="767"/>
                </a:lnTo>
                <a:lnTo>
                  <a:pt x="5894" y="783"/>
                </a:lnTo>
                <a:lnTo>
                  <a:pt x="5915" y="799"/>
                </a:lnTo>
                <a:lnTo>
                  <a:pt x="5936" y="814"/>
                </a:lnTo>
                <a:lnTo>
                  <a:pt x="5958" y="828"/>
                </a:lnTo>
                <a:lnTo>
                  <a:pt x="5969" y="835"/>
                </a:lnTo>
                <a:lnTo>
                  <a:pt x="5980" y="841"/>
                </a:lnTo>
                <a:lnTo>
                  <a:pt x="6002" y="854"/>
                </a:lnTo>
                <a:lnTo>
                  <a:pt x="6014" y="860"/>
                </a:lnTo>
                <a:lnTo>
                  <a:pt x="6025" y="866"/>
                </a:lnTo>
                <a:lnTo>
                  <a:pt x="6049" y="878"/>
                </a:lnTo>
                <a:lnTo>
                  <a:pt x="6073" y="888"/>
                </a:lnTo>
                <a:lnTo>
                  <a:pt x="6085" y="893"/>
                </a:lnTo>
                <a:lnTo>
                  <a:pt x="6097" y="898"/>
                </a:lnTo>
                <a:lnTo>
                  <a:pt x="6121" y="907"/>
                </a:lnTo>
                <a:lnTo>
                  <a:pt x="6134" y="912"/>
                </a:lnTo>
                <a:lnTo>
                  <a:pt x="6146" y="916"/>
                </a:lnTo>
                <a:lnTo>
                  <a:pt x="6159" y="920"/>
                </a:lnTo>
                <a:lnTo>
                  <a:pt x="6172" y="923"/>
                </a:lnTo>
                <a:lnTo>
                  <a:pt x="6197" y="930"/>
                </a:lnTo>
                <a:lnTo>
                  <a:pt x="6223" y="936"/>
                </a:lnTo>
                <a:lnTo>
                  <a:pt x="6249" y="941"/>
                </a:lnTo>
                <a:lnTo>
                  <a:pt x="6263" y="943"/>
                </a:lnTo>
                <a:lnTo>
                  <a:pt x="6276" y="945"/>
                </a:lnTo>
                <a:lnTo>
                  <a:pt x="6303" y="948"/>
                </a:lnTo>
                <a:lnTo>
                  <a:pt x="6330" y="950"/>
                </a:lnTo>
                <a:lnTo>
                  <a:pt x="6357" y="952"/>
                </a:lnTo>
                <a:lnTo>
                  <a:pt x="6385" y="952"/>
                </a:lnTo>
                <a:lnTo>
                  <a:pt x="6406" y="952"/>
                </a:lnTo>
                <a:lnTo>
                  <a:pt x="6427" y="951"/>
                </a:lnTo>
                <a:lnTo>
                  <a:pt x="6447" y="950"/>
                </a:lnTo>
                <a:lnTo>
                  <a:pt x="6468" y="948"/>
                </a:lnTo>
                <a:lnTo>
                  <a:pt x="6489" y="945"/>
                </a:lnTo>
                <a:lnTo>
                  <a:pt x="6510" y="943"/>
                </a:lnTo>
                <a:lnTo>
                  <a:pt x="6530" y="939"/>
                </a:lnTo>
                <a:lnTo>
                  <a:pt x="6550" y="935"/>
                </a:lnTo>
                <a:lnTo>
                  <a:pt x="6569" y="931"/>
                </a:lnTo>
                <a:lnTo>
                  <a:pt x="6589" y="926"/>
                </a:lnTo>
                <a:lnTo>
                  <a:pt x="6608" y="921"/>
                </a:lnTo>
                <a:lnTo>
                  <a:pt x="6628" y="915"/>
                </a:lnTo>
                <a:lnTo>
                  <a:pt x="6647" y="908"/>
                </a:lnTo>
                <a:lnTo>
                  <a:pt x="6665" y="902"/>
                </a:lnTo>
                <a:lnTo>
                  <a:pt x="6684" y="894"/>
                </a:lnTo>
                <a:lnTo>
                  <a:pt x="6702" y="887"/>
                </a:lnTo>
                <a:lnTo>
                  <a:pt x="6720" y="879"/>
                </a:lnTo>
                <a:lnTo>
                  <a:pt x="6738" y="870"/>
                </a:lnTo>
                <a:lnTo>
                  <a:pt x="6756" y="861"/>
                </a:lnTo>
                <a:lnTo>
                  <a:pt x="6773" y="852"/>
                </a:lnTo>
                <a:lnTo>
                  <a:pt x="6791" y="842"/>
                </a:lnTo>
                <a:lnTo>
                  <a:pt x="6808" y="832"/>
                </a:lnTo>
                <a:lnTo>
                  <a:pt x="6841" y="810"/>
                </a:lnTo>
                <a:lnTo>
                  <a:pt x="6857" y="799"/>
                </a:lnTo>
                <a:lnTo>
                  <a:pt x="6872" y="787"/>
                </a:lnTo>
                <a:lnTo>
                  <a:pt x="6888" y="775"/>
                </a:lnTo>
                <a:lnTo>
                  <a:pt x="6903" y="762"/>
                </a:lnTo>
                <a:lnTo>
                  <a:pt x="6918" y="749"/>
                </a:lnTo>
                <a:lnTo>
                  <a:pt x="6933" y="736"/>
                </a:lnTo>
                <a:lnTo>
                  <a:pt x="6947" y="723"/>
                </a:lnTo>
                <a:lnTo>
                  <a:pt x="6961" y="709"/>
                </a:lnTo>
                <a:lnTo>
                  <a:pt x="6975" y="694"/>
                </a:lnTo>
                <a:lnTo>
                  <a:pt x="6988" y="680"/>
                </a:lnTo>
                <a:lnTo>
                  <a:pt x="7001" y="665"/>
                </a:lnTo>
                <a:lnTo>
                  <a:pt x="7014" y="650"/>
                </a:lnTo>
                <a:lnTo>
                  <a:pt x="7026" y="634"/>
                </a:lnTo>
                <a:lnTo>
                  <a:pt x="7038" y="618"/>
                </a:lnTo>
                <a:lnTo>
                  <a:pt x="7049" y="602"/>
                </a:lnTo>
                <a:lnTo>
                  <a:pt x="7061" y="586"/>
                </a:lnTo>
                <a:lnTo>
                  <a:pt x="7071" y="569"/>
                </a:lnTo>
                <a:lnTo>
                  <a:pt x="7082" y="552"/>
                </a:lnTo>
                <a:lnTo>
                  <a:pt x="7092" y="535"/>
                </a:lnTo>
                <a:lnTo>
                  <a:pt x="7101" y="517"/>
                </a:lnTo>
                <a:lnTo>
                  <a:pt x="7111" y="499"/>
                </a:lnTo>
                <a:lnTo>
                  <a:pt x="7119" y="481"/>
                </a:lnTo>
                <a:lnTo>
                  <a:pt x="7128" y="462"/>
                </a:lnTo>
                <a:lnTo>
                  <a:pt x="7136" y="444"/>
                </a:lnTo>
                <a:lnTo>
                  <a:pt x="7143" y="425"/>
                </a:lnTo>
                <a:lnTo>
                  <a:pt x="7150" y="406"/>
                </a:lnTo>
                <a:lnTo>
                  <a:pt x="7157" y="387"/>
                </a:lnTo>
                <a:lnTo>
                  <a:pt x="7163" y="367"/>
                </a:lnTo>
                <a:lnTo>
                  <a:pt x="7169" y="348"/>
                </a:lnTo>
                <a:lnTo>
                  <a:pt x="7174" y="328"/>
                </a:lnTo>
                <a:lnTo>
                  <a:pt x="7179" y="308"/>
                </a:lnTo>
                <a:lnTo>
                  <a:pt x="7183" y="288"/>
                </a:lnTo>
                <a:lnTo>
                  <a:pt x="7187" y="268"/>
                </a:lnTo>
                <a:lnTo>
                  <a:pt x="7190" y="247"/>
                </a:lnTo>
                <a:lnTo>
                  <a:pt x="7193" y="226"/>
                </a:lnTo>
                <a:lnTo>
                  <a:pt x="7196" y="206"/>
                </a:lnTo>
                <a:lnTo>
                  <a:pt x="7197" y="185"/>
                </a:lnTo>
                <a:lnTo>
                  <a:pt x="7199" y="164"/>
                </a:lnTo>
                <a:lnTo>
                  <a:pt x="7200" y="142"/>
                </a:lnTo>
                <a:lnTo>
                  <a:pt x="7200" y="121"/>
                </a:lnTo>
                <a:close/>
              </a:path>
            </a:pathLst>
          </a:custGeom>
          <a:solidFill>
            <a:srgbClr val="000A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0" name="Freeform 6"/>
          <p:cNvSpPr>
            <a:spLocks noChangeAspect="1"/>
          </p:cNvSpPr>
          <p:nvPr userDrawn="1"/>
        </p:nvSpPr>
        <p:spPr bwMode="auto">
          <a:xfrm>
            <a:off x="4943840" y="4221110"/>
            <a:ext cx="648000" cy="85680"/>
          </a:xfrm>
          <a:custGeom>
            <a:avLst/>
            <a:gdLst>
              <a:gd name="T0" fmla="*/ 7106 w 7200"/>
              <a:gd name="T1" fmla="*/ 3 h 952"/>
              <a:gd name="T2" fmla="*/ 6973 w 7200"/>
              <a:gd name="T3" fmla="*/ 74 h 952"/>
              <a:gd name="T4" fmla="*/ 6907 w 7200"/>
              <a:gd name="T5" fmla="*/ 376 h 952"/>
              <a:gd name="T6" fmla="*/ 6697 w 7200"/>
              <a:gd name="T7" fmla="*/ 618 h 952"/>
              <a:gd name="T8" fmla="*/ 6355 w 7200"/>
              <a:gd name="T9" fmla="*/ 711 h 952"/>
              <a:gd name="T10" fmla="*/ 6040 w 7200"/>
              <a:gd name="T11" fmla="*/ 595 h 952"/>
              <a:gd name="T12" fmla="*/ 5826 w 7200"/>
              <a:gd name="T13" fmla="*/ 271 h 952"/>
              <a:gd name="T14" fmla="*/ 5764 w 7200"/>
              <a:gd name="T15" fmla="*/ 28 h 952"/>
              <a:gd name="T16" fmla="*/ 5618 w 7200"/>
              <a:gd name="T17" fmla="*/ 24 h 952"/>
              <a:gd name="T18" fmla="*/ 5568 w 7200"/>
              <a:gd name="T19" fmla="*/ 184 h 952"/>
              <a:gd name="T20" fmla="*/ 5463 w 7200"/>
              <a:gd name="T21" fmla="*/ 463 h 952"/>
              <a:gd name="T22" fmla="*/ 5204 w 7200"/>
              <a:gd name="T23" fmla="*/ 671 h 952"/>
              <a:gd name="T24" fmla="*/ 4834 w 7200"/>
              <a:gd name="T25" fmla="*/ 689 h 952"/>
              <a:gd name="T26" fmla="*/ 4547 w 7200"/>
              <a:gd name="T27" fmla="*/ 497 h 952"/>
              <a:gd name="T28" fmla="*/ 4421 w 7200"/>
              <a:gd name="T29" fmla="*/ 212 h 952"/>
              <a:gd name="T30" fmla="*/ 4372 w 7200"/>
              <a:gd name="T31" fmla="*/ 28 h 952"/>
              <a:gd name="T32" fmla="*/ 4226 w 7200"/>
              <a:gd name="T33" fmla="*/ 24 h 952"/>
              <a:gd name="T34" fmla="*/ 4175 w 7200"/>
              <a:gd name="T35" fmla="*/ 183 h 952"/>
              <a:gd name="T36" fmla="*/ 4046 w 7200"/>
              <a:gd name="T37" fmla="*/ 497 h 952"/>
              <a:gd name="T38" fmla="*/ 3785 w 7200"/>
              <a:gd name="T39" fmla="*/ 680 h 952"/>
              <a:gd name="T40" fmla="*/ 3403 w 7200"/>
              <a:gd name="T41" fmla="*/ 676 h 952"/>
              <a:gd name="T42" fmla="*/ 3124 w 7200"/>
              <a:gd name="T43" fmla="*/ 455 h 952"/>
              <a:gd name="T44" fmla="*/ 3022 w 7200"/>
              <a:gd name="T45" fmla="*/ 109 h 952"/>
              <a:gd name="T46" fmla="*/ 2917 w 7200"/>
              <a:gd name="T47" fmla="*/ 1 h 952"/>
              <a:gd name="T48" fmla="*/ 2795 w 7200"/>
              <a:gd name="T49" fmla="*/ 74 h 952"/>
              <a:gd name="T50" fmla="*/ 2748 w 7200"/>
              <a:gd name="T51" fmla="*/ 330 h 952"/>
              <a:gd name="T52" fmla="*/ 2562 w 7200"/>
              <a:gd name="T53" fmla="*/ 588 h 952"/>
              <a:gd name="T54" fmla="*/ 2267 w 7200"/>
              <a:gd name="T55" fmla="*/ 708 h 952"/>
              <a:gd name="T56" fmla="*/ 1873 w 7200"/>
              <a:gd name="T57" fmla="*/ 602 h 952"/>
              <a:gd name="T58" fmla="*/ 1681 w 7200"/>
              <a:gd name="T59" fmla="*/ 363 h 952"/>
              <a:gd name="T60" fmla="*/ 1624 w 7200"/>
              <a:gd name="T61" fmla="*/ 85 h 952"/>
              <a:gd name="T62" fmla="*/ 1512 w 7200"/>
              <a:gd name="T63" fmla="*/ 1 h 952"/>
              <a:gd name="T64" fmla="*/ 1394 w 7200"/>
              <a:gd name="T65" fmla="*/ 102 h 952"/>
              <a:gd name="T66" fmla="*/ 1309 w 7200"/>
              <a:gd name="T67" fmla="*/ 426 h 952"/>
              <a:gd name="T68" fmla="*/ 1090 w 7200"/>
              <a:gd name="T69" fmla="*/ 640 h 952"/>
              <a:gd name="T70" fmla="*/ 698 w 7200"/>
              <a:gd name="T71" fmla="*/ 699 h 952"/>
              <a:gd name="T72" fmla="*/ 406 w 7200"/>
              <a:gd name="T73" fmla="*/ 538 h 952"/>
              <a:gd name="T74" fmla="*/ 251 w 7200"/>
              <a:gd name="T75" fmla="*/ 254 h 952"/>
              <a:gd name="T76" fmla="*/ 202 w 7200"/>
              <a:gd name="T77" fmla="*/ 36 h 952"/>
              <a:gd name="T78" fmla="*/ 43 w 7200"/>
              <a:gd name="T79" fmla="*/ 28 h 952"/>
              <a:gd name="T80" fmla="*/ 10 w 7200"/>
              <a:gd name="T81" fmla="*/ 247 h 952"/>
              <a:gd name="T82" fmla="*/ 151 w 7200"/>
              <a:gd name="T83" fmla="*/ 602 h 952"/>
              <a:gd name="T84" fmla="*/ 426 w 7200"/>
              <a:gd name="T85" fmla="*/ 852 h 952"/>
              <a:gd name="T86" fmla="*/ 794 w 7200"/>
              <a:gd name="T87" fmla="*/ 952 h 952"/>
              <a:gd name="T88" fmla="*/ 1221 w 7200"/>
              <a:gd name="T89" fmla="*/ 841 h 952"/>
              <a:gd name="T90" fmla="*/ 1525 w 7200"/>
              <a:gd name="T91" fmla="*/ 572 h 952"/>
              <a:gd name="T92" fmla="*/ 1825 w 7200"/>
              <a:gd name="T93" fmla="*/ 854 h 952"/>
              <a:gd name="T94" fmla="*/ 2250 w 7200"/>
              <a:gd name="T95" fmla="*/ 951 h 952"/>
              <a:gd name="T96" fmla="*/ 2668 w 7200"/>
              <a:gd name="T97" fmla="*/ 807 h 952"/>
              <a:gd name="T98" fmla="*/ 2955 w 7200"/>
              <a:gd name="T99" fmla="*/ 627 h 952"/>
              <a:gd name="T100" fmla="*/ 3276 w 7200"/>
              <a:gd name="T101" fmla="*/ 883 h 952"/>
              <a:gd name="T102" fmla="*/ 3655 w 7200"/>
              <a:gd name="T103" fmla="*/ 950 h 952"/>
              <a:gd name="T104" fmla="*/ 4070 w 7200"/>
              <a:gd name="T105" fmla="*/ 799 h 952"/>
              <a:gd name="T106" fmla="*/ 4355 w 7200"/>
              <a:gd name="T107" fmla="*/ 637 h 952"/>
              <a:gd name="T108" fmla="*/ 4704 w 7200"/>
              <a:gd name="T109" fmla="*/ 898 h 952"/>
              <a:gd name="T110" fmla="*/ 5128 w 7200"/>
              <a:gd name="T111" fmla="*/ 941 h 952"/>
              <a:gd name="T112" fmla="*/ 5504 w 7200"/>
              <a:gd name="T113" fmla="*/ 767 h 952"/>
              <a:gd name="T114" fmla="*/ 5781 w 7200"/>
              <a:gd name="T115" fmla="*/ 677 h 952"/>
              <a:gd name="T116" fmla="*/ 6121 w 7200"/>
              <a:gd name="T117" fmla="*/ 907 h 952"/>
              <a:gd name="T118" fmla="*/ 6510 w 7200"/>
              <a:gd name="T119" fmla="*/ 943 h 952"/>
              <a:gd name="T120" fmla="*/ 6872 w 7200"/>
              <a:gd name="T121" fmla="*/ 787 h 952"/>
              <a:gd name="T122" fmla="*/ 7111 w 7200"/>
              <a:gd name="T123" fmla="*/ 499 h 952"/>
              <a:gd name="T124" fmla="*/ 7200 w 7200"/>
              <a:gd name="T125" fmla="*/ 1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200" h="952">
                <a:moveTo>
                  <a:pt x="7200" y="121"/>
                </a:moveTo>
                <a:lnTo>
                  <a:pt x="7199" y="109"/>
                </a:lnTo>
                <a:lnTo>
                  <a:pt x="7197" y="97"/>
                </a:lnTo>
                <a:lnTo>
                  <a:pt x="7196" y="91"/>
                </a:lnTo>
                <a:lnTo>
                  <a:pt x="7194" y="85"/>
                </a:lnTo>
                <a:lnTo>
                  <a:pt x="7191" y="74"/>
                </a:lnTo>
                <a:lnTo>
                  <a:pt x="7186" y="63"/>
                </a:lnTo>
                <a:lnTo>
                  <a:pt x="7183" y="58"/>
                </a:lnTo>
                <a:lnTo>
                  <a:pt x="7180" y="54"/>
                </a:lnTo>
                <a:lnTo>
                  <a:pt x="7176" y="49"/>
                </a:lnTo>
                <a:lnTo>
                  <a:pt x="7173" y="44"/>
                </a:lnTo>
                <a:lnTo>
                  <a:pt x="7165" y="36"/>
                </a:lnTo>
                <a:lnTo>
                  <a:pt x="7157" y="28"/>
                </a:lnTo>
                <a:lnTo>
                  <a:pt x="7148" y="21"/>
                </a:lnTo>
                <a:lnTo>
                  <a:pt x="7138" y="15"/>
                </a:lnTo>
                <a:lnTo>
                  <a:pt x="7128" y="10"/>
                </a:lnTo>
                <a:lnTo>
                  <a:pt x="7122" y="8"/>
                </a:lnTo>
                <a:lnTo>
                  <a:pt x="7117" y="6"/>
                </a:lnTo>
                <a:lnTo>
                  <a:pt x="7106" y="3"/>
                </a:lnTo>
                <a:lnTo>
                  <a:pt x="7100" y="2"/>
                </a:lnTo>
                <a:lnTo>
                  <a:pt x="7094" y="1"/>
                </a:lnTo>
                <a:lnTo>
                  <a:pt x="7088" y="1"/>
                </a:lnTo>
                <a:lnTo>
                  <a:pt x="7082" y="0"/>
                </a:lnTo>
                <a:lnTo>
                  <a:pt x="7070" y="1"/>
                </a:lnTo>
                <a:lnTo>
                  <a:pt x="7058" y="3"/>
                </a:lnTo>
                <a:lnTo>
                  <a:pt x="7047" y="6"/>
                </a:lnTo>
                <a:lnTo>
                  <a:pt x="7036" y="10"/>
                </a:lnTo>
                <a:lnTo>
                  <a:pt x="7025" y="15"/>
                </a:lnTo>
                <a:lnTo>
                  <a:pt x="7016" y="21"/>
                </a:lnTo>
                <a:lnTo>
                  <a:pt x="7011" y="24"/>
                </a:lnTo>
                <a:lnTo>
                  <a:pt x="7007" y="28"/>
                </a:lnTo>
                <a:lnTo>
                  <a:pt x="6998" y="36"/>
                </a:lnTo>
                <a:lnTo>
                  <a:pt x="6994" y="40"/>
                </a:lnTo>
                <a:lnTo>
                  <a:pt x="6991" y="44"/>
                </a:lnTo>
                <a:lnTo>
                  <a:pt x="6987" y="49"/>
                </a:lnTo>
                <a:lnTo>
                  <a:pt x="6984" y="54"/>
                </a:lnTo>
                <a:lnTo>
                  <a:pt x="6978" y="63"/>
                </a:lnTo>
                <a:lnTo>
                  <a:pt x="6973" y="74"/>
                </a:lnTo>
                <a:lnTo>
                  <a:pt x="6969" y="85"/>
                </a:lnTo>
                <a:lnTo>
                  <a:pt x="6966" y="97"/>
                </a:lnTo>
                <a:lnTo>
                  <a:pt x="6965" y="102"/>
                </a:lnTo>
                <a:lnTo>
                  <a:pt x="6964" y="109"/>
                </a:lnTo>
                <a:lnTo>
                  <a:pt x="6964" y="115"/>
                </a:lnTo>
                <a:lnTo>
                  <a:pt x="6964" y="121"/>
                </a:lnTo>
                <a:lnTo>
                  <a:pt x="6964" y="136"/>
                </a:lnTo>
                <a:lnTo>
                  <a:pt x="6963" y="151"/>
                </a:lnTo>
                <a:lnTo>
                  <a:pt x="6961" y="181"/>
                </a:lnTo>
                <a:lnTo>
                  <a:pt x="6959" y="196"/>
                </a:lnTo>
                <a:lnTo>
                  <a:pt x="6957" y="211"/>
                </a:lnTo>
                <a:lnTo>
                  <a:pt x="6952" y="240"/>
                </a:lnTo>
                <a:lnTo>
                  <a:pt x="6949" y="254"/>
                </a:lnTo>
                <a:lnTo>
                  <a:pt x="6945" y="268"/>
                </a:lnTo>
                <a:lnTo>
                  <a:pt x="6938" y="296"/>
                </a:lnTo>
                <a:lnTo>
                  <a:pt x="6933" y="310"/>
                </a:lnTo>
                <a:lnTo>
                  <a:pt x="6929" y="323"/>
                </a:lnTo>
                <a:lnTo>
                  <a:pt x="6918" y="350"/>
                </a:lnTo>
                <a:lnTo>
                  <a:pt x="6907" y="376"/>
                </a:lnTo>
                <a:lnTo>
                  <a:pt x="6894" y="402"/>
                </a:lnTo>
                <a:lnTo>
                  <a:pt x="6887" y="414"/>
                </a:lnTo>
                <a:lnTo>
                  <a:pt x="6880" y="426"/>
                </a:lnTo>
                <a:lnTo>
                  <a:pt x="6865" y="450"/>
                </a:lnTo>
                <a:lnTo>
                  <a:pt x="6857" y="462"/>
                </a:lnTo>
                <a:lnTo>
                  <a:pt x="6849" y="473"/>
                </a:lnTo>
                <a:lnTo>
                  <a:pt x="6840" y="486"/>
                </a:lnTo>
                <a:lnTo>
                  <a:pt x="6832" y="497"/>
                </a:lnTo>
                <a:lnTo>
                  <a:pt x="6813" y="518"/>
                </a:lnTo>
                <a:lnTo>
                  <a:pt x="6804" y="528"/>
                </a:lnTo>
                <a:lnTo>
                  <a:pt x="6794" y="538"/>
                </a:lnTo>
                <a:lnTo>
                  <a:pt x="6784" y="548"/>
                </a:lnTo>
                <a:lnTo>
                  <a:pt x="6774" y="558"/>
                </a:lnTo>
                <a:lnTo>
                  <a:pt x="6764" y="567"/>
                </a:lnTo>
                <a:lnTo>
                  <a:pt x="6753" y="577"/>
                </a:lnTo>
                <a:lnTo>
                  <a:pt x="6731" y="594"/>
                </a:lnTo>
                <a:lnTo>
                  <a:pt x="6720" y="602"/>
                </a:lnTo>
                <a:lnTo>
                  <a:pt x="6709" y="610"/>
                </a:lnTo>
                <a:lnTo>
                  <a:pt x="6697" y="618"/>
                </a:lnTo>
                <a:lnTo>
                  <a:pt x="6685" y="626"/>
                </a:lnTo>
                <a:lnTo>
                  <a:pt x="6673" y="633"/>
                </a:lnTo>
                <a:lnTo>
                  <a:pt x="6661" y="640"/>
                </a:lnTo>
                <a:lnTo>
                  <a:pt x="6649" y="647"/>
                </a:lnTo>
                <a:lnTo>
                  <a:pt x="6636" y="653"/>
                </a:lnTo>
                <a:lnTo>
                  <a:pt x="6623" y="659"/>
                </a:lnTo>
                <a:lnTo>
                  <a:pt x="6610" y="665"/>
                </a:lnTo>
                <a:lnTo>
                  <a:pt x="6584" y="675"/>
                </a:lnTo>
                <a:lnTo>
                  <a:pt x="6571" y="680"/>
                </a:lnTo>
                <a:lnTo>
                  <a:pt x="6557" y="685"/>
                </a:lnTo>
                <a:lnTo>
                  <a:pt x="6530" y="693"/>
                </a:lnTo>
                <a:lnTo>
                  <a:pt x="6516" y="696"/>
                </a:lnTo>
                <a:lnTo>
                  <a:pt x="6502" y="699"/>
                </a:lnTo>
                <a:lnTo>
                  <a:pt x="6473" y="704"/>
                </a:lnTo>
                <a:lnTo>
                  <a:pt x="6458" y="707"/>
                </a:lnTo>
                <a:lnTo>
                  <a:pt x="6444" y="708"/>
                </a:lnTo>
                <a:lnTo>
                  <a:pt x="6414" y="711"/>
                </a:lnTo>
                <a:lnTo>
                  <a:pt x="6385" y="711"/>
                </a:lnTo>
                <a:lnTo>
                  <a:pt x="6355" y="711"/>
                </a:lnTo>
                <a:lnTo>
                  <a:pt x="6326" y="708"/>
                </a:lnTo>
                <a:lnTo>
                  <a:pt x="6311" y="707"/>
                </a:lnTo>
                <a:lnTo>
                  <a:pt x="6297" y="705"/>
                </a:lnTo>
                <a:lnTo>
                  <a:pt x="6283" y="702"/>
                </a:lnTo>
                <a:lnTo>
                  <a:pt x="6269" y="699"/>
                </a:lnTo>
                <a:lnTo>
                  <a:pt x="6241" y="693"/>
                </a:lnTo>
                <a:lnTo>
                  <a:pt x="6227" y="689"/>
                </a:lnTo>
                <a:lnTo>
                  <a:pt x="6214" y="685"/>
                </a:lnTo>
                <a:lnTo>
                  <a:pt x="6200" y="680"/>
                </a:lnTo>
                <a:lnTo>
                  <a:pt x="6187" y="676"/>
                </a:lnTo>
                <a:lnTo>
                  <a:pt x="6161" y="665"/>
                </a:lnTo>
                <a:lnTo>
                  <a:pt x="6148" y="659"/>
                </a:lnTo>
                <a:lnTo>
                  <a:pt x="6135" y="653"/>
                </a:lnTo>
                <a:lnTo>
                  <a:pt x="6123" y="647"/>
                </a:lnTo>
                <a:lnTo>
                  <a:pt x="6110" y="641"/>
                </a:lnTo>
                <a:lnTo>
                  <a:pt x="6086" y="626"/>
                </a:lnTo>
                <a:lnTo>
                  <a:pt x="6063" y="611"/>
                </a:lnTo>
                <a:lnTo>
                  <a:pt x="6052" y="603"/>
                </a:lnTo>
                <a:lnTo>
                  <a:pt x="6040" y="595"/>
                </a:lnTo>
                <a:lnTo>
                  <a:pt x="6029" y="586"/>
                </a:lnTo>
                <a:lnTo>
                  <a:pt x="6019" y="577"/>
                </a:lnTo>
                <a:lnTo>
                  <a:pt x="5998" y="559"/>
                </a:lnTo>
                <a:lnTo>
                  <a:pt x="5987" y="549"/>
                </a:lnTo>
                <a:lnTo>
                  <a:pt x="5978" y="540"/>
                </a:lnTo>
                <a:lnTo>
                  <a:pt x="5958" y="519"/>
                </a:lnTo>
                <a:lnTo>
                  <a:pt x="5940" y="498"/>
                </a:lnTo>
                <a:lnTo>
                  <a:pt x="5932" y="487"/>
                </a:lnTo>
                <a:lnTo>
                  <a:pt x="5923" y="475"/>
                </a:lnTo>
                <a:lnTo>
                  <a:pt x="5907" y="452"/>
                </a:lnTo>
                <a:lnTo>
                  <a:pt x="5899" y="440"/>
                </a:lnTo>
                <a:lnTo>
                  <a:pt x="5892" y="428"/>
                </a:lnTo>
                <a:lnTo>
                  <a:pt x="5878" y="404"/>
                </a:lnTo>
                <a:lnTo>
                  <a:pt x="5871" y="391"/>
                </a:lnTo>
                <a:lnTo>
                  <a:pt x="5865" y="378"/>
                </a:lnTo>
                <a:lnTo>
                  <a:pt x="5853" y="352"/>
                </a:lnTo>
                <a:lnTo>
                  <a:pt x="5843" y="326"/>
                </a:lnTo>
                <a:lnTo>
                  <a:pt x="5834" y="298"/>
                </a:lnTo>
                <a:lnTo>
                  <a:pt x="5826" y="271"/>
                </a:lnTo>
                <a:lnTo>
                  <a:pt x="5823" y="257"/>
                </a:lnTo>
                <a:lnTo>
                  <a:pt x="5819" y="242"/>
                </a:lnTo>
                <a:lnTo>
                  <a:pt x="5814" y="213"/>
                </a:lnTo>
                <a:lnTo>
                  <a:pt x="5810" y="184"/>
                </a:lnTo>
                <a:lnTo>
                  <a:pt x="5808" y="154"/>
                </a:lnTo>
                <a:lnTo>
                  <a:pt x="5807" y="124"/>
                </a:lnTo>
                <a:lnTo>
                  <a:pt x="5807" y="121"/>
                </a:lnTo>
                <a:lnTo>
                  <a:pt x="5807" y="109"/>
                </a:lnTo>
                <a:lnTo>
                  <a:pt x="5805" y="97"/>
                </a:lnTo>
                <a:lnTo>
                  <a:pt x="5804" y="91"/>
                </a:lnTo>
                <a:lnTo>
                  <a:pt x="5802" y="85"/>
                </a:lnTo>
                <a:lnTo>
                  <a:pt x="5798" y="74"/>
                </a:lnTo>
                <a:lnTo>
                  <a:pt x="5793" y="63"/>
                </a:lnTo>
                <a:lnTo>
                  <a:pt x="5790" y="58"/>
                </a:lnTo>
                <a:lnTo>
                  <a:pt x="5787" y="54"/>
                </a:lnTo>
                <a:lnTo>
                  <a:pt x="5784" y="49"/>
                </a:lnTo>
                <a:lnTo>
                  <a:pt x="5780" y="44"/>
                </a:lnTo>
                <a:lnTo>
                  <a:pt x="5773" y="36"/>
                </a:lnTo>
                <a:lnTo>
                  <a:pt x="5764" y="28"/>
                </a:lnTo>
                <a:lnTo>
                  <a:pt x="5755" y="21"/>
                </a:lnTo>
                <a:lnTo>
                  <a:pt x="5745" y="15"/>
                </a:lnTo>
                <a:lnTo>
                  <a:pt x="5735" y="10"/>
                </a:lnTo>
                <a:lnTo>
                  <a:pt x="5730" y="8"/>
                </a:lnTo>
                <a:lnTo>
                  <a:pt x="5724" y="6"/>
                </a:lnTo>
                <a:lnTo>
                  <a:pt x="5713" y="3"/>
                </a:lnTo>
                <a:lnTo>
                  <a:pt x="5707" y="2"/>
                </a:lnTo>
                <a:lnTo>
                  <a:pt x="5701" y="1"/>
                </a:lnTo>
                <a:lnTo>
                  <a:pt x="5695" y="1"/>
                </a:lnTo>
                <a:lnTo>
                  <a:pt x="5689" y="0"/>
                </a:lnTo>
                <a:lnTo>
                  <a:pt x="5689" y="1"/>
                </a:lnTo>
                <a:lnTo>
                  <a:pt x="5689" y="0"/>
                </a:lnTo>
                <a:lnTo>
                  <a:pt x="5677" y="1"/>
                </a:lnTo>
                <a:lnTo>
                  <a:pt x="5665" y="3"/>
                </a:lnTo>
                <a:lnTo>
                  <a:pt x="5654" y="6"/>
                </a:lnTo>
                <a:lnTo>
                  <a:pt x="5643" y="10"/>
                </a:lnTo>
                <a:lnTo>
                  <a:pt x="5632" y="15"/>
                </a:lnTo>
                <a:lnTo>
                  <a:pt x="5623" y="21"/>
                </a:lnTo>
                <a:lnTo>
                  <a:pt x="5618" y="24"/>
                </a:lnTo>
                <a:lnTo>
                  <a:pt x="5614" y="28"/>
                </a:lnTo>
                <a:lnTo>
                  <a:pt x="5605" y="36"/>
                </a:lnTo>
                <a:lnTo>
                  <a:pt x="5601" y="40"/>
                </a:lnTo>
                <a:lnTo>
                  <a:pt x="5598" y="44"/>
                </a:lnTo>
                <a:lnTo>
                  <a:pt x="5594" y="49"/>
                </a:lnTo>
                <a:lnTo>
                  <a:pt x="5591" y="54"/>
                </a:lnTo>
                <a:lnTo>
                  <a:pt x="5585" y="63"/>
                </a:lnTo>
                <a:lnTo>
                  <a:pt x="5580" y="74"/>
                </a:lnTo>
                <a:lnTo>
                  <a:pt x="5576" y="85"/>
                </a:lnTo>
                <a:lnTo>
                  <a:pt x="5573" y="97"/>
                </a:lnTo>
                <a:lnTo>
                  <a:pt x="5572" y="102"/>
                </a:lnTo>
                <a:lnTo>
                  <a:pt x="5571" y="109"/>
                </a:lnTo>
                <a:lnTo>
                  <a:pt x="5571" y="115"/>
                </a:lnTo>
                <a:lnTo>
                  <a:pt x="5571" y="121"/>
                </a:lnTo>
                <a:lnTo>
                  <a:pt x="5571" y="124"/>
                </a:lnTo>
                <a:lnTo>
                  <a:pt x="5571" y="139"/>
                </a:lnTo>
                <a:lnTo>
                  <a:pt x="5570" y="154"/>
                </a:lnTo>
                <a:lnTo>
                  <a:pt x="5569" y="169"/>
                </a:lnTo>
                <a:lnTo>
                  <a:pt x="5568" y="184"/>
                </a:lnTo>
                <a:lnTo>
                  <a:pt x="5564" y="213"/>
                </a:lnTo>
                <a:lnTo>
                  <a:pt x="5561" y="228"/>
                </a:lnTo>
                <a:lnTo>
                  <a:pt x="5559" y="242"/>
                </a:lnTo>
                <a:lnTo>
                  <a:pt x="5552" y="271"/>
                </a:lnTo>
                <a:lnTo>
                  <a:pt x="5548" y="285"/>
                </a:lnTo>
                <a:lnTo>
                  <a:pt x="5544" y="298"/>
                </a:lnTo>
                <a:lnTo>
                  <a:pt x="5540" y="312"/>
                </a:lnTo>
                <a:lnTo>
                  <a:pt x="5535" y="326"/>
                </a:lnTo>
                <a:lnTo>
                  <a:pt x="5530" y="339"/>
                </a:lnTo>
                <a:lnTo>
                  <a:pt x="5524" y="352"/>
                </a:lnTo>
                <a:lnTo>
                  <a:pt x="5519" y="365"/>
                </a:lnTo>
                <a:lnTo>
                  <a:pt x="5513" y="378"/>
                </a:lnTo>
                <a:lnTo>
                  <a:pt x="5507" y="391"/>
                </a:lnTo>
                <a:lnTo>
                  <a:pt x="5500" y="404"/>
                </a:lnTo>
                <a:lnTo>
                  <a:pt x="5493" y="416"/>
                </a:lnTo>
                <a:lnTo>
                  <a:pt x="5486" y="428"/>
                </a:lnTo>
                <a:lnTo>
                  <a:pt x="5479" y="440"/>
                </a:lnTo>
                <a:lnTo>
                  <a:pt x="5471" y="452"/>
                </a:lnTo>
                <a:lnTo>
                  <a:pt x="5463" y="463"/>
                </a:lnTo>
                <a:lnTo>
                  <a:pt x="5455" y="475"/>
                </a:lnTo>
                <a:lnTo>
                  <a:pt x="5446" y="487"/>
                </a:lnTo>
                <a:lnTo>
                  <a:pt x="5438" y="498"/>
                </a:lnTo>
                <a:lnTo>
                  <a:pt x="5420" y="519"/>
                </a:lnTo>
                <a:lnTo>
                  <a:pt x="5410" y="530"/>
                </a:lnTo>
                <a:lnTo>
                  <a:pt x="5400" y="540"/>
                </a:lnTo>
                <a:lnTo>
                  <a:pt x="5390" y="549"/>
                </a:lnTo>
                <a:lnTo>
                  <a:pt x="5380" y="559"/>
                </a:lnTo>
                <a:lnTo>
                  <a:pt x="5370" y="568"/>
                </a:lnTo>
                <a:lnTo>
                  <a:pt x="5359" y="577"/>
                </a:lnTo>
                <a:lnTo>
                  <a:pt x="5349" y="586"/>
                </a:lnTo>
                <a:lnTo>
                  <a:pt x="5338" y="595"/>
                </a:lnTo>
                <a:lnTo>
                  <a:pt x="5315" y="611"/>
                </a:lnTo>
                <a:lnTo>
                  <a:pt x="5292" y="626"/>
                </a:lnTo>
                <a:lnTo>
                  <a:pt x="5280" y="634"/>
                </a:lnTo>
                <a:lnTo>
                  <a:pt x="5268" y="641"/>
                </a:lnTo>
                <a:lnTo>
                  <a:pt x="5243" y="653"/>
                </a:lnTo>
                <a:lnTo>
                  <a:pt x="5217" y="665"/>
                </a:lnTo>
                <a:lnTo>
                  <a:pt x="5204" y="671"/>
                </a:lnTo>
                <a:lnTo>
                  <a:pt x="5191" y="676"/>
                </a:lnTo>
                <a:lnTo>
                  <a:pt x="5164" y="685"/>
                </a:lnTo>
                <a:lnTo>
                  <a:pt x="5137" y="693"/>
                </a:lnTo>
                <a:lnTo>
                  <a:pt x="5123" y="696"/>
                </a:lnTo>
                <a:lnTo>
                  <a:pt x="5109" y="699"/>
                </a:lnTo>
                <a:lnTo>
                  <a:pt x="5095" y="702"/>
                </a:lnTo>
                <a:lnTo>
                  <a:pt x="5081" y="705"/>
                </a:lnTo>
                <a:lnTo>
                  <a:pt x="5066" y="707"/>
                </a:lnTo>
                <a:lnTo>
                  <a:pt x="5052" y="708"/>
                </a:lnTo>
                <a:lnTo>
                  <a:pt x="5022" y="711"/>
                </a:lnTo>
                <a:lnTo>
                  <a:pt x="4992" y="711"/>
                </a:lnTo>
                <a:lnTo>
                  <a:pt x="4963" y="711"/>
                </a:lnTo>
                <a:lnTo>
                  <a:pt x="4933" y="708"/>
                </a:lnTo>
                <a:lnTo>
                  <a:pt x="4919" y="707"/>
                </a:lnTo>
                <a:lnTo>
                  <a:pt x="4904" y="705"/>
                </a:lnTo>
                <a:lnTo>
                  <a:pt x="4890" y="702"/>
                </a:lnTo>
                <a:lnTo>
                  <a:pt x="4876" y="699"/>
                </a:lnTo>
                <a:lnTo>
                  <a:pt x="4848" y="693"/>
                </a:lnTo>
                <a:lnTo>
                  <a:pt x="4834" y="689"/>
                </a:lnTo>
                <a:lnTo>
                  <a:pt x="4821" y="685"/>
                </a:lnTo>
                <a:lnTo>
                  <a:pt x="4807" y="680"/>
                </a:lnTo>
                <a:lnTo>
                  <a:pt x="4794" y="676"/>
                </a:lnTo>
                <a:lnTo>
                  <a:pt x="4768" y="665"/>
                </a:lnTo>
                <a:lnTo>
                  <a:pt x="4742" y="653"/>
                </a:lnTo>
                <a:lnTo>
                  <a:pt x="4717" y="640"/>
                </a:lnTo>
                <a:lnTo>
                  <a:pt x="4705" y="633"/>
                </a:lnTo>
                <a:lnTo>
                  <a:pt x="4693" y="626"/>
                </a:lnTo>
                <a:lnTo>
                  <a:pt x="4670" y="611"/>
                </a:lnTo>
                <a:lnTo>
                  <a:pt x="4659" y="603"/>
                </a:lnTo>
                <a:lnTo>
                  <a:pt x="4647" y="594"/>
                </a:lnTo>
                <a:lnTo>
                  <a:pt x="4636" y="586"/>
                </a:lnTo>
                <a:lnTo>
                  <a:pt x="4625" y="577"/>
                </a:lnTo>
                <a:lnTo>
                  <a:pt x="4615" y="568"/>
                </a:lnTo>
                <a:lnTo>
                  <a:pt x="4605" y="559"/>
                </a:lnTo>
                <a:lnTo>
                  <a:pt x="4594" y="549"/>
                </a:lnTo>
                <a:lnTo>
                  <a:pt x="4584" y="539"/>
                </a:lnTo>
                <a:lnTo>
                  <a:pt x="4565" y="519"/>
                </a:lnTo>
                <a:lnTo>
                  <a:pt x="4547" y="497"/>
                </a:lnTo>
                <a:lnTo>
                  <a:pt x="4538" y="486"/>
                </a:lnTo>
                <a:lnTo>
                  <a:pt x="4530" y="474"/>
                </a:lnTo>
                <a:lnTo>
                  <a:pt x="4514" y="451"/>
                </a:lnTo>
                <a:lnTo>
                  <a:pt x="4506" y="439"/>
                </a:lnTo>
                <a:lnTo>
                  <a:pt x="4499" y="427"/>
                </a:lnTo>
                <a:lnTo>
                  <a:pt x="4485" y="403"/>
                </a:lnTo>
                <a:lnTo>
                  <a:pt x="4478" y="390"/>
                </a:lnTo>
                <a:lnTo>
                  <a:pt x="4472" y="377"/>
                </a:lnTo>
                <a:lnTo>
                  <a:pt x="4466" y="364"/>
                </a:lnTo>
                <a:lnTo>
                  <a:pt x="4460" y="351"/>
                </a:lnTo>
                <a:lnTo>
                  <a:pt x="4455" y="338"/>
                </a:lnTo>
                <a:lnTo>
                  <a:pt x="4450" y="325"/>
                </a:lnTo>
                <a:lnTo>
                  <a:pt x="4441" y="297"/>
                </a:lnTo>
                <a:lnTo>
                  <a:pt x="4437" y="283"/>
                </a:lnTo>
                <a:lnTo>
                  <a:pt x="4433" y="269"/>
                </a:lnTo>
                <a:lnTo>
                  <a:pt x="4430" y="255"/>
                </a:lnTo>
                <a:lnTo>
                  <a:pt x="4427" y="241"/>
                </a:lnTo>
                <a:lnTo>
                  <a:pt x="4424" y="227"/>
                </a:lnTo>
                <a:lnTo>
                  <a:pt x="4421" y="212"/>
                </a:lnTo>
                <a:lnTo>
                  <a:pt x="4419" y="197"/>
                </a:lnTo>
                <a:lnTo>
                  <a:pt x="4418" y="183"/>
                </a:lnTo>
                <a:lnTo>
                  <a:pt x="4416" y="168"/>
                </a:lnTo>
                <a:lnTo>
                  <a:pt x="4415" y="153"/>
                </a:lnTo>
                <a:lnTo>
                  <a:pt x="4415" y="138"/>
                </a:lnTo>
                <a:lnTo>
                  <a:pt x="4414" y="123"/>
                </a:lnTo>
                <a:lnTo>
                  <a:pt x="4414" y="121"/>
                </a:lnTo>
                <a:lnTo>
                  <a:pt x="4414" y="109"/>
                </a:lnTo>
                <a:lnTo>
                  <a:pt x="4412" y="97"/>
                </a:lnTo>
                <a:lnTo>
                  <a:pt x="4411" y="91"/>
                </a:lnTo>
                <a:lnTo>
                  <a:pt x="4409" y="85"/>
                </a:lnTo>
                <a:lnTo>
                  <a:pt x="4405" y="74"/>
                </a:lnTo>
                <a:lnTo>
                  <a:pt x="4400" y="63"/>
                </a:lnTo>
                <a:lnTo>
                  <a:pt x="4397" y="58"/>
                </a:lnTo>
                <a:lnTo>
                  <a:pt x="4394" y="54"/>
                </a:lnTo>
                <a:lnTo>
                  <a:pt x="4391" y="49"/>
                </a:lnTo>
                <a:lnTo>
                  <a:pt x="4388" y="44"/>
                </a:lnTo>
                <a:lnTo>
                  <a:pt x="4380" y="36"/>
                </a:lnTo>
                <a:lnTo>
                  <a:pt x="4372" y="28"/>
                </a:lnTo>
                <a:lnTo>
                  <a:pt x="4362" y="21"/>
                </a:lnTo>
                <a:lnTo>
                  <a:pt x="4353" y="15"/>
                </a:lnTo>
                <a:lnTo>
                  <a:pt x="4342" y="10"/>
                </a:lnTo>
                <a:lnTo>
                  <a:pt x="4337" y="8"/>
                </a:lnTo>
                <a:lnTo>
                  <a:pt x="4332" y="6"/>
                </a:lnTo>
                <a:lnTo>
                  <a:pt x="4320" y="3"/>
                </a:lnTo>
                <a:lnTo>
                  <a:pt x="4314" y="2"/>
                </a:lnTo>
                <a:lnTo>
                  <a:pt x="4309" y="1"/>
                </a:lnTo>
                <a:lnTo>
                  <a:pt x="4303" y="1"/>
                </a:lnTo>
                <a:lnTo>
                  <a:pt x="4296" y="0"/>
                </a:lnTo>
                <a:lnTo>
                  <a:pt x="4296" y="1"/>
                </a:lnTo>
                <a:lnTo>
                  <a:pt x="4296" y="0"/>
                </a:lnTo>
                <a:lnTo>
                  <a:pt x="4284" y="1"/>
                </a:lnTo>
                <a:lnTo>
                  <a:pt x="4272" y="3"/>
                </a:lnTo>
                <a:lnTo>
                  <a:pt x="4261" y="6"/>
                </a:lnTo>
                <a:lnTo>
                  <a:pt x="4250" y="10"/>
                </a:lnTo>
                <a:lnTo>
                  <a:pt x="4240" y="15"/>
                </a:lnTo>
                <a:lnTo>
                  <a:pt x="4230" y="21"/>
                </a:lnTo>
                <a:lnTo>
                  <a:pt x="4226" y="24"/>
                </a:lnTo>
                <a:lnTo>
                  <a:pt x="4221" y="28"/>
                </a:lnTo>
                <a:lnTo>
                  <a:pt x="4213" y="36"/>
                </a:lnTo>
                <a:lnTo>
                  <a:pt x="4209" y="40"/>
                </a:lnTo>
                <a:lnTo>
                  <a:pt x="4205" y="44"/>
                </a:lnTo>
                <a:lnTo>
                  <a:pt x="4202" y="49"/>
                </a:lnTo>
                <a:lnTo>
                  <a:pt x="4198" y="54"/>
                </a:lnTo>
                <a:lnTo>
                  <a:pt x="4192" y="63"/>
                </a:lnTo>
                <a:lnTo>
                  <a:pt x="4187" y="74"/>
                </a:lnTo>
                <a:lnTo>
                  <a:pt x="4183" y="85"/>
                </a:lnTo>
                <a:lnTo>
                  <a:pt x="4181" y="97"/>
                </a:lnTo>
                <a:lnTo>
                  <a:pt x="4180" y="102"/>
                </a:lnTo>
                <a:lnTo>
                  <a:pt x="4179" y="109"/>
                </a:lnTo>
                <a:lnTo>
                  <a:pt x="4178" y="115"/>
                </a:lnTo>
                <a:lnTo>
                  <a:pt x="4178" y="121"/>
                </a:lnTo>
                <a:lnTo>
                  <a:pt x="4178" y="123"/>
                </a:lnTo>
                <a:lnTo>
                  <a:pt x="4178" y="138"/>
                </a:lnTo>
                <a:lnTo>
                  <a:pt x="4177" y="153"/>
                </a:lnTo>
                <a:lnTo>
                  <a:pt x="4176" y="168"/>
                </a:lnTo>
                <a:lnTo>
                  <a:pt x="4175" y="183"/>
                </a:lnTo>
                <a:lnTo>
                  <a:pt x="4171" y="212"/>
                </a:lnTo>
                <a:lnTo>
                  <a:pt x="4166" y="241"/>
                </a:lnTo>
                <a:lnTo>
                  <a:pt x="4160" y="269"/>
                </a:lnTo>
                <a:lnTo>
                  <a:pt x="4152" y="297"/>
                </a:lnTo>
                <a:lnTo>
                  <a:pt x="4147" y="311"/>
                </a:lnTo>
                <a:lnTo>
                  <a:pt x="4143" y="325"/>
                </a:lnTo>
                <a:lnTo>
                  <a:pt x="4138" y="338"/>
                </a:lnTo>
                <a:lnTo>
                  <a:pt x="4132" y="351"/>
                </a:lnTo>
                <a:lnTo>
                  <a:pt x="4121" y="377"/>
                </a:lnTo>
                <a:lnTo>
                  <a:pt x="4114" y="390"/>
                </a:lnTo>
                <a:lnTo>
                  <a:pt x="4108" y="403"/>
                </a:lnTo>
                <a:lnTo>
                  <a:pt x="4101" y="415"/>
                </a:lnTo>
                <a:lnTo>
                  <a:pt x="4094" y="427"/>
                </a:lnTo>
                <a:lnTo>
                  <a:pt x="4086" y="439"/>
                </a:lnTo>
                <a:lnTo>
                  <a:pt x="4079" y="451"/>
                </a:lnTo>
                <a:lnTo>
                  <a:pt x="4071" y="463"/>
                </a:lnTo>
                <a:lnTo>
                  <a:pt x="4063" y="474"/>
                </a:lnTo>
                <a:lnTo>
                  <a:pt x="4054" y="486"/>
                </a:lnTo>
                <a:lnTo>
                  <a:pt x="4046" y="497"/>
                </a:lnTo>
                <a:lnTo>
                  <a:pt x="4027" y="519"/>
                </a:lnTo>
                <a:lnTo>
                  <a:pt x="4018" y="529"/>
                </a:lnTo>
                <a:lnTo>
                  <a:pt x="4008" y="539"/>
                </a:lnTo>
                <a:lnTo>
                  <a:pt x="3998" y="549"/>
                </a:lnTo>
                <a:lnTo>
                  <a:pt x="3988" y="559"/>
                </a:lnTo>
                <a:lnTo>
                  <a:pt x="3978" y="568"/>
                </a:lnTo>
                <a:lnTo>
                  <a:pt x="3967" y="577"/>
                </a:lnTo>
                <a:lnTo>
                  <a:pt x="3945" y="594"/>
                </a:lnTo>
                <a:lnTo>
                  <a:pt x="3923" y="611"/>
                </a:lnTo>
                <a:lnTo>
                  <a:pt x="3911" y="619"/>
                </a:lnTo>
                <a:lnTo>
                  <a:pt x="3899" y="626"/>
                </a:lnTo>
                <a:lnTo>
                  <a:pt x="3887" y="633"/>
                </a:lnTo>
                <a:lnTo>
                  <a:pt x="3875" y="640"/>
                </a:lnTo>
                <a:lnTo>
                  <a:pt x="3850" y="653"/>
                </a:lnTo>
                <a:lnTo>
                  <a:pt x="3838" y="659"/>
                </a:lnTo>
                <a:lnTo>
                  <a:pt x="3825" y="665"/>
                </a:lnTo>
                <a:lnTo>
                  <a:pt x="3812" y="670"/>
                </a:lnTo>
                <a:lnTo>
                  <a:pt x="3799" y="676"/>
                </a:lnTo>
                <a:lnTo>
                  <a:pt x="3785" y="680"/>
                </a:lnTo>
                <a:lnTo>
                  <a:pt x="3772" y="685"/>
                </a:lnTo>
                <a:lnTo>
                  <a:pt x="3744" y="693"/>
                </a:lnTo>
                <a:lnTo>
                  <a:pt x="3731" y="696"/>
                </a:lnTo>
                <a:lnTo>
                  <a:pt x="3717" y="699"/>
                </a:lnTo>
                <a:lnTo>
                  <a:pt x="3688" y="705"/>
                </a:lnTo>
                <a:lnTo>
                  <a:pt x="3659" y="708"/>
                </a:lnTo>
                <a:lnTo>
                  <a:pt x="3630" y="711"/>
                </a:lnTo>
                <a:lnTo>
                  <a:pt x="3600" y="711"/>
                </a:lnTo>
                <a:lnTo>
                  <a:pt x="3570" y="711"/>
                </a:lnTo>
                <a:lnTo>
                  <a:pt x="3555" y="710"/>
                </a:lnTo>
                <a:lnTo>
                  <a:pt x="3541" y="708"/>
                </a:lnTo>
                <a:lnTo>
                  <a:pt x="3527" y="707"/>
                </a:lnTo>
                <a:lnTo>
                  <a:pt x="3512" y="705"/>
                </a:lnTo>
                <a:lnTo>
                  <a:pt x="3484" y="700"/>
                </a:lnTo>
                <a:lnTo>
                  <a:pt x="3470" y="696"/>
                </a:lnTo>
                <a:lnTo>
                  <a:pt x="3457" y="693"/>
                </a:lnTo>
                <a:lnTo>
                  <a:pt x="3429" y="685"/>
                </a:lnTo>
                <a:lnTo>
                  <a:pt x="3416" y="681"/>
                </a:lnTo>
                <a:lnTo>
                  <a:pt x="3403" y="676"/>
                </a:lnTo>
                <a:lnTo>
                  <a:pt x="3390" y="671"/>
                </a:lnTo>
                <a:lnTo>
                  <a:pt x="3377" y="666"/>
                </a:lnTo>
                <a:lnTo>
                  <a:pt x="3351" y="654"/>
                </a:lnTo>
                <a:lnTo>
                  <a:pt x="3327" y="641"/>
                </a:lnTo>
                <a:lnTo>
                  <a:pt x="3315" y="634"/>
                </a:lnTo>
                <a:lnTo>
                  <a:pt x="3303" y="627"/>
                </a:lnTo>
                <a:lnTo>
                  <a:pt x="3291" y="620"/>
                </a:lnTo>
                <a:lnTo>
                  <a:pt x="3279" y="612"/>
                </a:lnTo>
                <a:lnTo>
                  <a:pt x="3268" y="604"/>
                </a:lnTo>
                <a:lnTo>
                  <a:pt x="3257" y="596"/>
                </a:lnTo>
                <a:lnTo>
                  <a:pt x="3235" y="579"/>
                </a:lnTo>
                <a:lnTo>
                  <a:pt x="3214" y="561"/>
                </a:lnTo>
                <a:lnTo>
                  <a:pt x="3194" y="541"/>
                </a:lnTo>
                <a:lnTo>
                  <a:pt x="3185" y="531"/>
                </a:lnTo>
                <a:lnTo>
                  <a:pt x="3175" y="521"/>
                </a:lnTo>
                <a:lnTo>
                  <a:pt x="3166" y="511"/>
                </a:lnTo>
                <a:lnTo>
                  <a:pt x="3157" y="500"/>
                </a:lnTo>
                <a:lnTo>
                  <a:pt x="3140" y="477"/>
                </a:lnTo>
                <a:lnTo>
                  <a:pt x="3124" y="455"/>
                </a:lnTo>
                <a:lnTo>
                  <a:pt x="3116" y="443"/>
                </a:lnTo>
                <a:lnTo>
                  <a:pt x="3109" y="431"/>
                </a:lnTo>
                <a:lnTo>
                  <a:pt x="3095" y="407"/>
                </a:lnTo>
                <a:lnTo>
                  <a:pt x="3082" y="382"/>
                </a:lnTo>
                <a:lnTo>
                  <a:pt x="3070" y="356"/>
                </a:lnTo>
                <a:lnTo>
                  <a:pt x="3060" y="330"/>
                </a:lnTo>
                <a:lnTo>
                  <a:pt x="3055" y="316"/>
                </a:lnTo>
                <a:lnTo>
                  <a:pt x="3050" y="303"/>
                </a:lnTo>
                <a:lnTo>
                  <a:pt x="3046" y="289"/>
                </a:lnTo>
                <a:lnTo>
                  <a:pt x="3042" y="275"/>
                </a:lnTo>
                <a:lnTo>
                  <a:pt x="3036" y="247"/>
                </a:lnTo>
                <a:lnTo>
                  <a:pt x="3030" y="218"/>
                </a:lnTo>
                <a:lnTo>
                  <a:pt x="3028" y="204"/>
                </a:lnTo>
                <a:lnTo>
                  <a:pt x="3026" y="189"/>
                </a:lnTo>
                <a:lnTo>
                  <a:pt x="3024" y="160"/>
                </a:lnTo>
                <a:lnTo>
                  <a:pt x="3023" y="145"/>
                </a:lnTo>
                <a:lnTo>
                  <a:pt x="3022" y="130"/>
                </a:lnTo>
                <a:lnTo>
                  <a:pt x="3023" y="121"/>
                </a:lnTo>
                <a:lnTo>
                  <a:pt x="3022" y="109"/>
                </a:lnTo>
                <a:lnTo>
                  <a:pt x="3020" y="97"/>
                </a:lnTo>
                <a:lnTo>
                  <a:pt x="3019" y="91"/>
                </a:lnTo>
                <a:lnTo>
                  <a:pt x="3018" y="85"/>
                </a:lnTo>
                <a:lnTo>
                  <a:pt x="3014" y="74"/>
                </a:lnTo>
                <a:lnTo>
                  <a:pt x="3009" y="63"/>
                </a:lnTo>
                <a:lnTo>
                  <a:pt x="3006" y="58"/>
                </a:lnTo>
                <a:lnTo>
                  <a:pt x="3003" y="54"/>
                </a:lnTo>
                <a:lnTo>
                  <a:pt x="2999" y="49"/>
                </a:lnTo>
                <a:lnTo>
                  <a:pt x="2996" y="44"/>
                </a:lnTo>
                <a:lnTo>
                  <a:pt x="2988" y="36"/>
                </a:lnTo>
                <a:lnTo>
                  <a:pt x="2980" y="28"/>
                </a:lnTo>
                <a:lnTo>
                  <a:pt x="2971" y="21"/>
                </a:lnTo>
                <a:lnTo>
                  <a:pt x="2961" y="15"/>
                </a:lnTo>
                <a:lnTo>
                  <a:pt x="2951" y="10"/>
                </a:lnTo>
                <a:lnTo>
                  <a:pt x="2945" y="8"/>
                </a:lnTo>
                <a:lnTo>
                  <a:pt x="2940" y="6"/>
                </a:lnTo>
                <a:lnTo>
                  <a:pt x="2929" y="3"/>
                </a:lnTo>
                <a:lnTo>
                  <a:pt x="2923" y="2"/>
                </a:lnTo>
                <a:lnTo>
                  <a:pt x="2917" y="1"/>
                </a:lnTo>
                <a:lnTo>
                  <a:pt x="2911" y="1"/>
                </a:lnTo>
                <a:lnTo>
                  <a:pt x="2905" y="0"/>
                </a:lnTo>
                <a:lnTo>
                  <a:pt x="2904" y="1"/>
                </a:lnTo>
                <a:lnTo>
                  <a:pt x="2903" y="0"/>
                </a:lnTo>
                <a:lnTo>
                  <a:pt x="2891" y="1"/>
                </a:lnTo>
                <a:lnTo>
                  <a:pt x="2880" y="3"/>
                </a:lnTo>
                <a:lnTo>
                  <a:pt x="2868" y="6"/>
                </a:lnTo>
                <a:lnTo>
                  <a:pt x="2857" y="10"/>
                </a:lnTo>
                <a:lnTo>
                  <a:pt x="2847" y="15"/>
                </a:lnTo>
                <a:lnTo>
                  <a:pt x="2837" y="21"/>
                </a:lnTo>
                <a:lnTo>
                  <a:pt x="2833" y="24"/>
                </a:lnTo>
                <a:lnTo>
                  <a:pt x="2828" y="28"/>
                </a:lnTo>
                <a:lnTo>
                  <a:pt x="2820" y="36"/>
                </a:lnTo>
                <a:lnTo>
                  <a:pt x="2816" y="40"/>
                </a:lnTo>
                <a:lnTo>
                  <a:pt x="2812" y="44"/>
                </a:lnTo>
                <a:lnTo>
                  <a:pt x="2809" y="49"/>
                </a:lnTo>
                <a:lnTo>
                  <a:pt x="2806" y="54"/>
                </a:lnTo>
                <a:lnTo>
                  <a:pt x="2800" y="63"/>
                </a:lnTo>
                <a:lnTo>
                  <a:pt x="2795" y="74"/>
                </a:lnTo>
                <a:lnTo>
                  <a:pt x="2791" y="85"/>
                </a:lnTo>
                <a:lnTo>
                  <a:pt x="2788" y="97"/>
                </a:lnTo>
                <a:lnTo>
                  <a:pt x="2787" y="102"/>
                </a:lnTo>
                <a:lnTo>
                  <a:pt x="2786" y="109"/>
                </a:lnTo>
                <a:lnTo>
                  <a:pt x="2786" y="115"/>
                </a:lnTo>
                <a:lnTo>
                  <a:pt x="2785" y="121"/>
                </a:lnTo>
                <a:lnTo>
                  <a:pt x="2786" y="130"/>
                </a:lnTo>
                <a:lnTo>
                  <a:pt x="2785" y="145"/>
                </a:lnTo>
                <a:lnTo>
                  <a:pt x="2785" y="160"/>
                </a:lnTo>
                <a:lnTo>
                  <a:pt x="2783" y="175"/>
                </a:lnTo>
                <a:lnTo>
                  <a:pt x="2782" y="189"/>
                </a:lnTo>
                <a:lnTo>
                  <a:pt x="2780" y="204"/>
                </a:lnTo>
                <a:lnTo>
                  <a:pt x="2778" y="218"/>
                </a:lnTo>
                <a:lnTo>
                  <a:pt x="2775" y="233"/>
                </a:lnTo>
                <a:lnTo>
                  <a:pt x="2773" y="247"/>
                </a:lnTo>
                <a:lnTo>
                  <a:pt x="2769" y="261"/>
                </a:lnTo>
                <a:lnTo>
                  <a:pt x="2766" y="275"/>
                </a:lnTo>
                <a:lnTo>
                  <a:pt x="2758" y="303"/>
                </a:lnTo>
                <a:lnTo>
                  <a:pt x="2748" y="330"/>
                </a:lnTo>
                <a:lnTo>
                  <a:pt x="2743" y="343"/>
                </a:lnTo>
                <a:lnTo>
                  <a:pt x="2738" y="356"/>
                </a:lnTo>
                <a:lnTo>
                  <a:pt x="2732" y="369"/>
                </a:lnTo>
                <a:lnTo>
                  <a:pt x="2726" y="382"/>
                </a:lnTo>
                <a:lnTo>
                  <a:pt x="2720" y="394"/>
                </a:lnTo>
                <a:lnTo>
                  <a:pt x="2713" y="407"/>
                </a:lnTo>
                <a:lnTo>
                  <a:pt x="2699" y="431"/>
                </a:lnTo>
                <a:lnTo>
                  <a:pt x="2692" y="443"/>
                </a:lnTo>
                <a:lnTo>
                  <a:pt x="2684" y="455"/>
                </a:lnTo>
                <a:lnTo>
                  <a:pt x="2676" y="466"/>
                </a:lnTo>
                <a:lnTo>
                  <a:pt x="2668" y="477"/>
                </a:lnTo>
                <a:lnTo>
                  <a:pt x="2660" y="489"/>
                </a:lnTo>
                <a:lnTo>
                  <a:pt x="2651" y="500"/>
                </a:lnTo>
                <a:lnTo>
                  <a:pt x="2642" y="511"/>
                </a:lnTo>
                <a:lnTo>
                  <a:pt x="2633" y="521"/>
                </a:lnTo>
                <a:lnTo>
                  <a:pt x="2614" y="541"/>
                </a:lnTo>
                <a:lnTo>
                  <a:pt x="2594" y="561"/>
                </a:lnTo>
                <a:lnTo>
                  <a:pt x="2573" y="579"/>
                </a:lnTo>
                <a:lnTo>
                  <a:pt x="2562" y="588"/>
                </a:lnTo>
                <a:lnTo>
                  <a:pt x="2551" y="596"/>
                </a:lnTo>
                <a:lnTo>
                  <a:pt x="2540" y="604"/>
                </a:lnTo>
                <a:lnTo>
                  <a:pt x="2529" y="612"/>
                </a:lnTo>
                <a:lnTo>
                  <a:pt x="2505" y="627"/>
                </a:lnTo>
                <a:lnTo>
                  <a:pt x="2481" y="641"/>
                </a:lnTo>
                <a:lnTo>
                  <a:pt x="2469" y="648"/>
                </a:lnTo>
                <a:lnTo>
                  <a:pt x="2457" y="654"/>
                </a:lnTo>
                <a:lnTo>
                  <a:pt x="2444" y="660"/>
                </a:lnTo>
                <a:lnTo>
                  <a:pt x="2431" y="666"/>
                </a:lnTo>
                <a:lnTo>
                  <a:pt x="2418" y="671"/>
                </a:lnTo>
                <a:lnTo>
                  <a:pt x="2405" y="676"/>
                </a:lnTo>
                <a:lnTo>
                  <a:pt x="2379" y="685"/>
                </a:lnTo>
                <a:lnTo>
                  <a:pt x="2365" y="689"/>
                </a:lnTo>
                <a:lnTo>
                  <a:pt x="2352" y="693"/>
                </a:lnTo>
                <a:lnTo>
                  <a:pt x="2338" y="696"/>
                </a:lnTo>
                <a:lnTo>
                  <a:pt x="2324" y="700"/>
                </a:lnTo>
                <a:lnTo>
                  <a:pt x="2310" y="702"/>
                </a:lnTo>
                <a:lnTo>
                  <a:pt x="2296" y="705"/>
                </a:lnTo>
                <a:lnTo>
                  <a:pt x="2267" y="708"/>
                </a:lnTo>
                <a:lnTo>
                  <a:pt x="2253" y="710"/>
                </a:lnTo>
                <a:lnTo>
                  <a:pt x="2238" y="711"/>
                </a:lnTo>
                <a:lnTo>
                  <a:pt x="2209" y="711"/>
                </a:lnTo>
                <a:lnTo>
                  <a:pt x="2179" y="711"/>
                </a:lnTo>
                <a:lnTo>
                  <a:pt x="2149" y="708"/>
                </a:lnTo>
                <a:lnTo>
                  <a:pt x="2120" y="704"/>
                </a:lnTo>
                <a:lnTo>
                  <a:pt x="2091" y="699"/>
                </a:lnTo>
                <a:lnTo>
                  <a:pt x="2064" y="693"/>
                </a:lnTo>
                <a:lnTo>
                  <a:pt x="2050" y="689"/>
                </a:lnTo>
                <a:lnTo>
                  <a:pt x="2036" y="685"/>
                </a:lnTo>
                <a:lnTo>
                  <a:pt x="2023" y="680"/>
                </a:lnTo>
                <a:lnTo>
                  <a:pt x="2009" y="675"/>
                </a:lnTo>
                <a:lnTo>
                  <a:pt x="1983" y="665"/>
                </a:lnTo>
                <a:lnTo>
                  <a:pt x="1957" y="653"/>
                </a:lnTo>
                <a:lnTo>
                  <a:pt x="1933" y="640"/>
                </a:lnTo>
                <a:lnTo>
                  <a:pt x="1920" y="633"/>
                </a:lnTo>
                <a:lnTo>
                  <a:pt x="1908" y="626"/>
                </a:lnTo>
                <a:lnTo>
                  <a:pt x="1885" y="610"/>
                </a:lnTo>
                <a:lnTo>
                  <a:pt x="1873" y="602"/>
                </a:lnTo>
                <a:lnTo>
                  <a:pt x="1862" y="594"/>
                </a:lnTo>
                <a:lnTo>
                  <a:pt x="1851" y="585"/>
                </a:lnTo>
                <a:lnTo>
                  <a:pt x="1840" y="577"/>
                </a:lnTo>
                <a:lnTo>
                  <a:pt x="1830" y="567"/>
                </a:lnTo>
                <a:lnTo>
                  <a:pt x="1819" y="558"/>
                </a:lnTo>
                <a:lnTo>
                  <a:pt x="1809" y="548"/>
                </a:lnTo>
                <a:lnTo>
                  <a:pt x="1799" y="538"/>
                </a:lnTo>
                <a:lnTo>
                  <a:pt x="1780" y="518"/>
                </a:lnTo>
                <a:lnTo>
                  <a:pt x="1771" y="507"/>
                </a:lnTo>
                <a:lnTo>
                  <a:pt x="1762" y="497"/>
                </a:lnTo>
                <a:lnTo>
                  <a:pt x="1753" y="486"/>
                </a:lnTo>
                <a:lnTo>
                  <a:pt x="1745" y="473"/>
                </a:lnTo>
                <a:lnTo>
                  <a:pt x="1729" y="450"/>
                </a:lnTo>
                <a:lnTo>
                  <a:pt x="1721" y="438"/>
                </a:lnTo>
                <a:lnTo>
                  <a:pt x="1714" y="426"/>
                </a:lnTo>
                <a:lnTo>
                  <a:pt x="1700" y="402"/>
                </a:lnTo>
                <a:lnTo>
                  <a:pt x="1693" y="389"/>
                </a:lnTo>
                <a:lnTo>
                  <a:pt x="1687" y="376"/>
                </a:lnTo>
                <a:lnTo>
                  <a:pt x="1681" y="363"/>
                </a:lnTo>
                <a:lnTo>
                  <a:pt x="1675" y="350"/>
                </a:lnTo>
                <a:lnTo>
                  <a:pt x="1670" y="337"/>
                </a:lnTo>
                <a:lnTo>
                  <a:pt x="1665" y="323"/>
                </a:lnTo>
                <a:lnTo>
                  <a:pt x="1656" y="296"/>
                </a:lnTo>
                <a:lnTo>
                  <a:pt x="1652" y="282"/>
                </a:lnTo>
                <a:lnTo>
                  <a:pt x="1648" y="268"/>
                </a:lnTo>
                <a:lnTo>
                  <a:pt x="1645" y="254"/>
                </a:lnTo>
                <a:lnTo>
                  <a:pt x="1642" y="240"/>
                </a:lnTo>
                <a:lnTo>
                  <a:pt x="1639" y="225"/>
                </a:lnTo>
                <a:lnTo>
                  <a:pt x="1636" y="211"/>
                </a:lnTo>
                <a:lnTo>
                  <a:pt x="1634" y="196"/>
                </a:lnTo>
                <a:lnTo>
                  <a:pt x="1633" y="181"/>
                </a:lnTo>
                <a:lnTo>
                  <a:pt x="1631" y="166"/>
                </a:lnTo>
                <a:lnTo>
                  <a:pt x="1631" y="151"/>
                </a:lnTo>
                <a:lnTo>
                  <a:pt x="1630" y="121"/>
                </a:lnTo>
                <a:lnTo>
                  <a:pt x="1629" y="109"/>
                </a:lnTo>
                <a:lnTo>
                  <a:pt x="1627" y="97"/>
                </a:lnTo>
                <a:lnTo>
                  <a:pt x="1626" y="91"/>
                </a:lnTo>
                <a:lnTo>
                  <a:pt x="1624" y="85"/>
                </a:lnTo>
                <a:lnTo>
                  <a:pt x="1621" y="74"/>
                </a:lnTo>
                <a:lnTo>
                  <a:pt x="1616" y="63"/>
                </a:lnTo>
                <a:lnTo>
                  <a:pt x="1613" y="58"/>
                </a:lnTo>
                <a:lnTo>
                  <a:pt x="1610" y="54"/>
                </a:lnTo>
                <a:lnTo>
                  <a:pt x="1606" y="49"/>
                </a:lnTo>
                <a:lnTo>
                  <a:pt x="1603" y="44"/>
                </a:lnTo>
                <a:lnTo>
                  <a:pt x="1595" y="36"/>
                </a:lnTo>
                <a:lnTo>
                  <a:pt x="1587" y="28"/>
                </a:lnTo>
                <a:lnTo>
                  <a:pt x="1578" y="21"/>
                </a:lnTo>
                <a:lnTo>
                  <a:pt x="1568" y="15"/>
                </a:lnTo>
                <a:lnTo>
                  <a:pt x="1558" y="10"/>
                </a:lnTo>
                <a:lnTo>
                  <a:pt x="1552" y="8"/>
                </a:lnTo>
                <a:lnTo>
                  <a:pt x="1547" y="6"/>
                </a:lnTo>
                <a:lnTo>
                  <a:pt x="1536" y="3"/>
                </a:lnTo>
                <a:lnTo>
                  <a:pt x="1530" y="2"/>
                </a:lnTo>
                <a:lnTo>
                  <a:pt x="1524" y="1"/>
                </a:lnTo>
                <a:lnTo>
                  <a:pt x="1518" y="1"/>
                </a:lnTo>
                <a:lnTo>
                  <a:pt x="1512" y="0"/>
                </a:lnTo>
                <a:lnTo>
                  <a:pt x="1512" y="1"/>
                </a:lnTo>
                <a:lnTo>
                  <a:pt x="1511" y="0"/>
                </a:lnTo>
                <a:lnTo>
                  <a:pt x="1499" y="1"/>
                </a:lnTo>
                <a:lnTo>
                  <a:pt x="1487" y="3"/>
                </a:lnTo>
                <a:lnTo>
                  <a:pt x="1476" y="6"/>
                </a:lnTo>
                <a:lnTo>
                  <a:pt x="1465" y="10"/>
                </a:lnTo>
                <a:lnTo>
                  <a:pt x="1455" y="15"/>
                </a:lnTo>
                <a:lnTo>
                  <a:pt x="1445" y="21"/>
                </a:lnTo>
                <a:lnTo>
                  <a:pt x="1441" y="24"/>
                </a:lnTo>
                <a:lnTo>
                  <a:pt x="1436" y="28"/>
                </a:lnTo>
                <a:lnTo>
                  <a:pt x="1428" y="36"/>
                </a:lnTo>
                <a:lnTo>
                  <a:pt x="1424" y="40"/>
                </a:lnTo>
                <a:lnTo>
                  <a:pt x="1420" y="44"/>
                </a:lnTo>
                <a:lnTo>
                  <a:pt x="1417" y="49"/>
                </a:lnTo>
                <a:lnTo>
                  <a:pt x="1413" y="54"/>
                </a:lnTo>
                <a:lnTo>
                  <a:pt x="1407" y="63"/>
                </a:lnTo>
                <a:lnTo>
                  <a:pt x="1402" y="74"/>
                </a:lnTo>
                <a:lnTo>
                  <a:pt x="1398" y="85"/>
                </a:lnTo>
                <a:lnTo>
                  <a:pt x="1396" y="97"/>
                </a:lnTo>
                <a:lnTo>
                  <a:pt x="1394" y="102"/>
                </a:lnTo>
                <a:lnTo>
                  <a:pt x="1394" y="109"/>
                </a:lnTo>
                <a:lnTo>
                  <a:pt x="1393" y="115"/>
                </a:lnTo>
                <a:lnTo>
                  <a:pt x="1393" y="121"/>
                </a:lnTo>
                <a:lnTo>
                  <a:pt x="1393" y="136"/>
                </a:lnTo>
                <a:lnTo>
                  <a:pt x="1392" y="151"/>
                </a:lnTo>
                <a:lnTo>
                  <a:pt x="1390" y="181"/>
                </a:lnTo>
                <a:lnTo>
                  <a:pt x="1388" y="196"/>
                </a:lnTo>
                <a:lnTo>
                  <a:pt x="1386" y="211"/>
                </a:lnTo>
                <a:lnTo>
                  <a:pt x="1381" y="240"/>
                </a:lnTo>
                <a:lnTo>
                  <a:pt x="1378" y="254"/>
                </a:lnTo>
                <a:lnTo>
                  <a:pt x="1375" y="268"/>
                </a:lnTo>
                <a:lnTo>
                  <a:pt x="1367" y="296"/>
                </a:lnTo>
                <a:lnTo>
                  <a:pt x="1363" y="310"/>
                </a:lnTo>
                <a:lnTo>
                  <a:pt x="1358" y="323"/>
                </a:lnTo>
                <a:lnTo>
                  <a:pt x="1348" y="350"/>
                </a:lnTo>
                <a:lnTo>
                  <a:pt x="1336" y="376"/>
                </a:lnTo>
                <a:lnTo>
                  <a:pt x="1323" y="402"/>
                </a:lnTo>
                <a:lnTo>
                  <a:pt x="1316" y="414"/>
                </a:lnTo>
                <a:lnTo>
                  <a:pt x="1309" y="426"/>
                </a:lnTo>
                <a:lnTo>
                  <a:pt x="1294" y="450"/>
                </a:lnTo>
                <a:lnTo>
                  <a:pt x="1286" y="462"/>
                </a:lnTo>
                <a:lnTo>
                  <a:pt x="1278" y="473"/>
                </a:lnTo>
                <a:lnTo>
                  <a:pt x="1270" y="486"/>
                </a:lnTo>
                <a:lnTo>
                  <a:pt x="1261" y="497"/>
                </a:lnTo>
                <a:lnTo>
                  <a:pt x="1243" y="518"/>
                </a:lnTo>
                <a:lnTo>
                  <a:pt x="1233" y="528"/>
                </a:lnTo>
                <a:lnTo>
                  <a:pt x="1224" y="538"/>
                </a:lnTo>
                <a:lnTo>
                  <a:pt x="1214" y="548"/>
                </a:lnTo>
                <a:lnTo>
                  <a:pt x="1204" y="558"/>
                </a:lnTo>
                <a:lnTo>
                  <a:pt x="1193" y="567"/>
                </a:lnTo>
                <a:lnTo>
                  <a:pt x="1183" y="577"/>
                </a:lnTo>
                <a:lnTo>
                  <a:pt x="1161" y="594"/>
                </a:lnTo>
                <a:lnTo>
                  <a:pt x="1150" y="602"/>
                </a:lnTo>
                <a:lnTo>
                  <a:pt x="1138" y="610"/>
                </a:lnTo>
                <a:lnTo>
                  <a:pt x="1126" y="618"/>
                </a:lnTo>
                <a:lnTo>
                  <a:pt x="1115" y="626"/>
                </a:lnTo>
                <a:lnTo>
                  <a:pt x="1103" y="633"/>
                </a:lnTo>
                <a:lnTo>
                  <a:pt x="1090" y="640"/>
                </a:lnTo>
                <a:lnTo>
                  <a:pt x="1078" y="647"/>
                </a:lnTo>
                <a:lnTo>
                  <a:pt x="1066" y="653"/>
                </a:lnTo>
                <a:lnTo>
                  <a:pt x="1053" y="659"/>
                </a:lnTo>
                <a:lnTo>
                  <a:pt x="1040" y="665"/>
                </a:lnTo>
                <a:lnTo>
                  <a:pt x="1014" y="675"/>
                </a:lnTo>
                <a:lnTo>
                  <a:pt x="1000" y="680"/>
                </a:lnTo>
                <a:lnTo>
                  <a:pt x="987" y="685"/>
                </a:lnTo>
                <a:lnTo>
                  <a:pt x="959" y="693"/>
                </a:lnTo>
                <a:lnTo>
                  <a:pt x="946" y="696"/>
                </a:lnTo>
                <a:lnTo>
                  <a:pt x="931" y="699"/>
                </a:lnTo>
                <a:lnTo>
                  <a:pt x="903" y="704"/>
                </a:lnTo>
                <a:lnTo>
                  <a:pt x="889" y="707"/>
                </a:lnTo>
                <a:lnTo>
                  <a:pt x="874" y="708"/>
                </a:lnTo>
                <a:lnTo>
                  <a:pt x="845" y="711"/>
                </a:lnTo>
                <a:lnTo>
                  <a:pt x="815" y="711"/>
                </a:lnTo>
                <a:lnTo>
                  <a:pt x="785" y="711"/>
                </a:lnTo>
                <a:lnTo>
                  <a:pt x="756" y="708"/>
                </a:lnTo>
                <a:lnTo>
                  <a:pt x="727" y="704"/>
                </a:lnTo>
                <a:lnTo>
                  <a:pt x="698" y="699"/>
                </a:lnTo>
                <a:lnTo>
                  <a:pt x="670" y="693"/>
                </a:lnTo>
                <a:lnTo>
                  <a:pt x="656" y="689"/>
                </a:lnTo>
                <a:lnTo>
                  <a:pt x="642" y="685"/>
                </a:lnTo>
                <a:lnTo>
                  <a:pt x="629" y="680"/>
                </a:lnTo>
                <a:lnTo>
                  <a:pt x="616" y="675"/>
                </a:lnTo>
                <a:lnTo>
                  <a:pt x="589" y="665"/>
                </a:lnTo>
                <a:lnTo>
                  <a:pt x="564" y="653"/>
                </a:lnTo>
                <a:lnTo>
                  <a:pt x="539" y="640"/>
                </a:lnTo>
                <a:lnTo>
                  <a:pt x="527" y="633"/>
                </a:lnTo>
                <a:lnTo>
                  <a:pt x="515" y="626"/>
                </a:lnTo>
                <a:lnTo>
                  <a:pt x="491" y="610"/>
                </a:lnTo>
                <a:lnTo>
                  <a:pt x="480" y="602"/>
                </a:lnTo>
                <a:lnTo>
                  <a:pt x="469" y="594"/>
                </a:lnTo>
                <a:lnTo>
                  <a:pt x="458" y="585"/>
                </a:lnTo>
                <a:lnTo>
                  <a:pt x="447" y="577"/>
                </a:lnTo>
                <a:lnTo>
                  <a:pt x="436" y="567"/>
                </a:lnTo>
                <a:lnTo>
                  <a:pt x="426" y="558"/>
                </a:lnTo>
                <a:lnTo>
                  <a:pt x="416" y="548"/>
                </a:lnTo>
                <a:lnTo>
                  <a:pt x="406" y="538"/>
                </a:lnTo>
                <a:lnTo>
                  <a:pt x="387" y="518"/>
                </a:lnTo>
                <a:lnTo>
                  <a:pt x="377" y="507"/>
                </a:lnTo>
                <a:lnTo>
                  <a:pt x="368" y="497"/>
                </a:lnTo>
                <a:lnTo>
                  <a:pt x="360" y="486"/>
                </a:lnTo>
                <a:lnTo>
                  <a:pt x="351" y="473"/>
                </a:lnTo>
                <a:lnTo>
                  <a:pt x="335" y="450"/>
                </a:lnTo>
                <a:lnTo>
                  <a:pt x="327" y="438"/>
                </a:lnTo>
                <a:lnTo>
                  <a:pt x="320" y="426"/>
                </a:lnTo>
                <a:lnTo>
                  <a:pt x="306" y="402"/>
                </a:lnTo>
                <a:lnTo>
                  <a:pt x="300" y="389"/>
                </a:lnTo>
                <a:lnTo>
                  <a:pt x="293" y="376"/>
                </a:lnTo>
                <a:lnTo>
                  <a:pt x="287" y="363"/>
                </a:lnTo>
                <a:lnTo>
                  <a:pt x="282" y="350"/>
                </a:lnTo>
                <a:lnTo>
                  <a:pt x="276" y="337"/>
                </a:lnTo>
                <a:lnTo>
                  <a:pt x="271" y="323"/>
                </a:lnTo>
                <a:lnTo>
                  <a:pt x="262" y="296"/>
                </a:lnTo>
                <a:lnTo>
                  <a:pt x="258" y="282"/>
                </a:lnTo>
                <a:lnTo>
                  <a:pt x="254" y="268"/>
                </a:lnTo>
                <a:lnTo>
                  <a:pt x="251" y="254"/>
                </a:lnTo>
                <a:lnTo>
                  <a:pt x="248" y="240"/>
                </a:lnTo>
                <a:lnTo>
                  <a:pt x="245" y="225"/>
                </a:lnTo>
                <a:lnTo>
                  <a:pt x="243" y="211"/>
                </a:lnTo>
                <a:lnTo>
                  <a:pt x="241" y="196"/>
                </a:lnTo>
                <a:lnTo>
                  <a:pt x="239" y="181"/>
                </a:lnTo>
                <a:lnTo>
                  <a:pt x="238" y="166"/>
                </a:lnTo>
                <a:lnTo>
                  <a:pt x="237" y="151"/>
                </a:lnTo>
                <a:lnTo>
                  <a:pt x="236" y="121"/>
                </a:lnTo>
                <a:lnTo>
                  <a:pt x="236" y="109"/>
                </a:lnTo>
                <a:lnTo>
                  <a:pt x="234" y="97"/>
                </a:lnTo>
                <a:lnTo>
                  <a:pt x="232" y="91"/>
                </a:lnTo>
                <a:lnTo>
                  <a:pt x="231" y="85"/>
                </a:lnTo>
                <a:lnTo>
                  <a:pt x="227" y="74"/>
                </a:lnTo>
                <a:lnTo>
                  <a:pt x="222" y="63"/>
                </a:lnTo>
                <a:lnTo>
                  <a:pt x="219" y="58"/>
                </a:lnTo>
                <a:lnTo>
                  <a:pt x="216" y="54"/>
                </a:lnTo>
                <a:lnTo>
                  <a:pt x="213" y="49"/>
                </a:lnTo>
                <a:lnTo>
                  <a:pt x="209" y="44"/>
                </a:lnTo>
                <a:lnTo>
                  <a:pt x="202" y="36"/>
                </a:lnTo>
                <a:lnTo>
                  <a:pt x="193" y="28"/>
                </a:lnTo>
                <a:lnTo>
                  <a:pt x="184" y="21"/>
                </a:lnTo>
                <a:lnTo>
                  <a:pt x="174" y="15"/>
                </a:lnTo>
                <a:lnTo>
                  <a:pt x="164" y="10"/>
                </a:lnTo>
                <a:lnTo>
                  <a:pt x="159" y="8"/>
                </a:lnTo>
                <a:lnTo>
                  <a:pt x="153" y="6"/>
                </a:lnTo>
                <a:lnTo>
                  <a:pt x="142" y="3"/>
                </a:lnTo>
                <a:lnTo>
                  <a:pt x="136" y="2"/>
                </a:lnTo>
                <a:lnTo>
                  <a:pt x="130" y="1"/>
                </a:lnTo>
                <a:lnTo>
                  <a:pt x="124" y="1"/>
                </a:lnTo>
                <a:lnTo>
                  <a:pt x="118" y="0"/>
                </a:lnTo>
                <a:lnTo>
                  <a:pt x="106" y="1"/>
                </a:lnTo>
                <a:lnTo>
                  <a:pt x="94" y="3"/>
                </a:lnTo>
                <a:lnTo>
                  <a:pt x="83" y="6"/>
                </a:lnTo>
                <a:lnTo>
                  <a:pt x="72" y="10"/>
                </a:lnTo>
                <a:lnTo>
                  <a:pt x="62" y="15"/>
                </a:lnTo>
                <a:lnTo>
                  <a:pt x="52" y="21"/>
                </a:lnTo>
                <a:lnTo>
                  <a:pt x="48" y="24"/>
                </a:lnTo>
                <a:lnTo>
                  <a:pt x="43" y="28"/>
                </a:lnTo>
                <a:lnTo>
                  <a:pt x="35" y="36"/>
                </a:lnTo>
                <a:lnTo>
                  <a:pt x="31" y="40"/>
                </a:lnTo>
                <a:lnTo>
                  <a:pt x="27" y="44"/>
                </a:lnTo>
                <a:lnTo>
                  <a:pt x="24" y="49"/>
                </a:lnTo>
                <a:lnTo>
                  <a:pt x="20" y="54"/>
                </a:lnTo>
                <a:lnTo>
                  <a:pt x="14" y="63"/>
                </a:lnTo>
                <a:lnTo>
                  <a:pt x="9" y="74"/>
                </a:lnTo>
                <a:lnTo>
                  <a:pt x="5" y="85"/>
                </a:lnTo>
                <a:lnTo>
                  <a:pt x="3" y="97"/>
                </a:lnTo>
                <a:lnTo>
                  <a:pt x="1" y="102"/>
                </a:lnTo>
                <a:lnTo>
                  <a:pt x="1" y="109"/>
                </a:lnTo>
                <a:lnTo>
                  <a:pt x="0" y="115"/>
                </a:lnTo>
                <a:lnTo>
                  <a:pt x="0" y="121"/>
                </a:lnTo>
                <a:lnTo>
                  <a:pt x="0" y="142"/>
                </a:lnTo>
                <a:lnTo>
                  <a:pt x="1" y="164"/>
                </a:lnTo>
                <a:lnTo>
                  <a:pt x="3" y="185"/>
                </a:lnTo>
                <a:lnTo>
                  <a:pt x="4" y="206"/>
                </a:lnTo>
                <a:lnTo>
                  <a:pt x="7" y="226"/>
                </a:lnTo>
                <a:lnTo>
                  <a:pt x="10" y="247"/>
                </a:lnTo>
                <a:lnTo>
                  <a:pt x="13" y="268"/>
                </a:lnTo>
                <a:lnTo>
                  <a:pt x="17" y="288"/>
                </a:lnTo>
                <a:lnTo>
                  <a:pt x="21" y="308"/>
                </a:lnTo>
                <a:lnTo>
                  <a:pt x="26" y="328"/>
                </a:lnTo>
                <a:lnTo>
                  <a:pt x="31" y="348"/>
                </a:lnTo>
                <a:lnTo>
                  <a:pt x="37" y="367"/>
                </a:lnTo>
                <a:lnTo>
                  <a:pt x="43" y="387"/>
                </a:lnTo>
                <a:lnTo>
                  <a:pt x="50" y="406"/>
                </a:lnTo>
                <a:lnTo>
                  <a:pt x="57" y="425"/>
                </a:lnTo>
                <a:lnTo>
                  <a:pt x="64" y="444"/>
                </a:lnTo>
                <a:lnTo>
                  <a:pt x="72" y="462"/>
                </a:lnTo>
                <a:lnTo>
                  <a:pt x="81" y="481"/>
                </a:lnTo>
                <a:lnTo>
                  <a:pt x="89" y="499"/>
                </a:lnTo>
                <a:lnTo>
                  <a:pt x="99" y="517"/>
                </a:lnTo>
                <a:lnTo>
                  <a:pt x="108" y="535"/>
                </a:lnTo>
                <a:lnTo>
                  <a:pt x="118" y="552"/>
                </a:lnTo>
                <a:lnTo>
                  <a:pt x="129" y="569"/>
                </a:lnTo>
                <a:lnTo>
                  <a:pt x="139" y="586"/>
                </a:lnTo>
                <a:lnTo>
                  <a:pt x="151" y="602"/>
                </a:lnTo>
                <a:lnTo>
                  <a:pt x="162" y="618"/>
                </a:lnTo>
                <a:lnTo>
                  <a:pt x="174" y="634"/>
                </a:lnTo>
                <a:lnTo>
                  <a:pt x="186" y="650"/>
                </a:lnTo>
                <a:lnTo>
                  <a:pt x="199" y="665"/>
                </a:lnTo>
                <a:lnTo>
                  <a:pt x="212" y="680"/>
                </a:lnTo>
                <a:lnTo>
                  <a:pt x="225" y="694"/>
                </a:lnTo>
                <a:lnTo>
                  <a:pt x="239" y="709"/>
                </a:lnTo>
                <a:lnTo>
                  <a:pt x="253" y="723"/>
                </a:lnTo>
                <a:lnTo>
                  <a:pt x="267" y="736"/>
                </a:lnTo>
                <a:lnTo>
                  <a:pt x="282" y="749"/>
                </a:lnTo>
                <a:lnTo>
                  <a:pt x="297" y="762"/>
                </a:lnTo>
                <a:lnTo>
                  <a:pt x="312" y="775"/>
                </a:lnTo>
                <a:lnTo>
                  <a:pt x="327" y="787"/>
                </a:lnTo>
                <a:lnTo>
                  <a:pt x="343" y="799"/>
                </a:lnTo>
                <a:lnTo>
                  <a:pt x="359" y="810"/>
                </a:lnTo>
                <a:lnTo>
                  <a:pt x="376" y="821"/>
                </a:lnTo>
                <a:lnTo>
                  <a:pt x="392" y="832"/>
                </a:lnTo>
                <a:lnTo>
                  <a:pt x="409" y="842"/>
                </a:lnTo>
                <a:lnTo>
                  <a:pt x="426" y="852"/>
                </a:lnTo>
                <a:lnTo>
                  <a:pt x="444" y="861"/>
                </a:lnTo>
                <a:lnTo>
                  <a:pt x="462" y="870"/>
                </a:lnTo>
                <a:lnTo>
                  <a:pt x="479" y="879"/>
                </a:lnTo>
                <a:lnTo>
                  <a:pt x="498" y="887"/>
                </a:lnTo>
                <a:lnTo>
                  <a:pt x="516" y="894"/>
                </a:lnTo>
                <a:lnTo>
                  <a:pt x="535" y="902"/>
                </a:lnTo>
                <a:lnTo>
                  <a:pt x="553" y="908"/>
                </a:lnTo>
                <a:lnTo>
                  <a:pt x="572" y="915"/>
                </a:lnTo>
                <a:lnTo>
                  <a:pt x="592" y="921"/>
                </a:lnTo>
                <a:lnTo>
                  <a:pt x="611" y="926"/>
                </a:lnTo>
                <a:lnTo>
                  <a:pt x="631" y="931"/>
                </a:lnTo>
                <a:lnTo>
                  <a:pt x="650" y="935"/>
                </a:lnTo>
                <a:lnTo>
                  <a:pt x="670" y="939"/>
                </a:lnTo>
                <a:lnTo>
                  <a:pt x="690" y="943"/>
                </a:lnTo>
                <a:lnTo>
                  <a:pt x="711" y="945"/>
                </a:lnTo>
                <a:lnTo>
                  <a:pt x="732" y="948"/>
                </a:lnTo>
                <a:lnTo>
                  <a:pt x="753" y="950"/>
                </a:lnTo>
                <a:lnTo>
                  <a:pt x="773" y="951"/>
                </a:lnTo>
                <a:lnTo>
                  <a:pt x="794" y="952"/>
                </a:lnTo>
                <a:lnTo>
                  <a:pt x="815" y="952"/>
                </a:lnTo>
                <a:lnTo>
                  <a:pt x="843" y="952"/>
                </a:lnTo>
                <a:lnTo>
                  <a:pt x="856" y="951"/>
                </a:lnTo>
                <a:lnTo>
                  <a:pt x="870" y="950"/>
                </a:lnTo>
                <a:lnTo>
                  <a:pt x="897" y="948"/>
                </a:lnTo>
                <a:lnTo>
                  <a:pt x="924" y="945"/>
                </a:lnTo>
                <a:lnTo>
                  <a:pt x="951" y="941"/>
                </a:lnTo>
                <a:lnTo>
                  <a:pt x="977" y="936"/>
                </a:lnTo>
                <a:lnTo>
                  <a:pt x="1003" y="930"/>
                </a:lnTo>
                <a:lnTo>
                  <a:pt x="1028" y="923"/>
                </a:lnTo>
                <a:lnTo>
                  <a:pt x="1041" y="919"/>
                </a:lnTo>
                <a:lnTo>
                  <a:pt x="1054" y="916"/>
                </a:lnTo>
                <a:lnTo>
                  <a:pt x="1079" y="907"/>
                </a:lnTo>
                <a:lnTo>
                  <a:pt x="1103" y="898"/>
                </a:lnTo>
                <a:lnTo>
                  <a:pt x="1128" y="888"/>
                </a:lnTo>
                <a:lnTo>
                  <a:pt x="1151" y="878"/>
                </a:lnTo>
                <a:lnTo>
                  <a:pt x="1175" y="866"/>
                </a:lnTo>
                <a:lnTo>
                  <a:pt x="1198" y="854"/>
                </a:lnTo>
                <a:lnTo>
                  <a:pt x="1221" y="841"/>
                </a:lnTo>
                <a:lnTo>
                  <a:pt x="1243" y="828"/>
                </a:lnTo>
                <a:lnTo>
                  <a:pt x="1264" y="813"/>
                </a:lnTo>
                <a:lnTo>
                  <a:pt x="1275" y="806"/>
                </a:lnTo>
                <a:lnTo>
                  <a:pt x="1286" y="798"/>
                </a:lnTo>
                <a:lnTo>
                  <a:pt x="1306" y="783"/>
                </a:lnTo>
                <a:lnTo>
                  <a:pt x="1327" y="767"/>
                </a:lnTo>
                <a:lnTo>
                  <a:pt x="1346" y="750"/>
                </a:lnTo>
                <a:lnTo>
                  <a:pt x="1365" y="732"/>
                </a:lnTo>
                <a:lnTo>
                  <a:pt x="1384" y="714"/>
                </a:lnTo>
                <a:lnTo>
                  <a:pt x="1393" y="705"/>
                </a:lnTo>
                <a:lnTo>
                  <a:pt x="1402" y="695"/>
                </a:lnTo>
                <a:lnTo>
                  <a:pt x="1420" y="676"/>
                </a:lnTo>
                <a:lnTo>
                  <a:pt x="1436" y="656"/>
                </a:lnTo>
                <a:lnTo>
                  <a:pt x="1453" y="636"/>
                </a:lnTo>
                <a:lnTo>
                  <a:pt x="1468" y="615"/>
                </a:lnTo>
                <a:lnTo>
                  <a:pt x="1483" y="594"/>
                </a:lnTo>
                <a:lnTo>
                  <a:pt x="1498" y="572"/>
                </a:lnTo>
                <a:lnTo>
                  <a:pt x="1512" y="550"/>
                </a:lnTo>
                <a:lnTo>
                  <a:pt x="1525" y="572"/>
                </a:lnTo>
                <a:lnTo>
                  <a:pt x="1540" y="594"/>
                </a:lnTo>
                <a:lnTo>
                  <a:pt x="1555" y="615"/>
                </a:lnTo>
                <a:lnTo>
                  <a:pt x="1562" y="626"/>
                </a:lnTo>
                <a:lnTo>
                  <a:pt x="1570" y="636"/>
                </a:lnTo>
                <a:lnTo>
                  <a:pt x="1587" y="656"/>
                </a:lnTo>
                <a:lnTo>
                  <a:pt x="1603" y="676"/>
                </a:lnTo>
                <a:lnTo>
                  <a:pt x="1621" y="695"/>
                </a:lnTo>
                <a:lnTo>
                  <a:pt x="1639" y="714"/>
                </a:lnTo>
                <a:lnTo>
                  <a:pt x="1648" y="723"/>
                </a:lnTo>
                <a:lnTo>
                  <a:pt x="1658" y="732"/>
                </a:lnTo>
                <a:lnTo>
                  <a:pt x="1677" y="750"/>
                </a:lnTo>
                <a:lnTo>
                  <a:pt x="1696" y="767"/>
                </a:lnTo>
                <a:lnTo>
                  <a:pt x="1717" y="783"/>
                </a:lnTo>
                <a:lnTo>
                  <a:pt x="1737" y="798"/>
                </a:lnTo>
                <a:lnTo>
                  <a:pt x="1759" y="813"/>
                </a:lnTo>
                <a:lnTo>
                  <a:pt x="1780" y="828"/>
                </a:lnTo>
                <a:lnTo>
                  <a:pt x="1791" y="834"/>
                </a:lnTo>
                <a:lnTo>
                  <a:pt x="1802" y="841"/>
                </a:lnTo>
                <a:lnTo>
                  <a:pt x="1825" y="854"/>
                </a:lnTo>
                <a:lnTo>
                  <a:pt x="1848" y="866"/>
                </a:lnTo>
                <a:lnTo>
                  <a:pt x="1872" y="878"/>
                </a:lnTo>
                <a:lnTo>
                  <a:pt x="1895" y="888"/>
                </a:lnTo>
                <a:lnTo>
                  <a:pt x="1920" y="898"/>
                </a:lnTo>
                <a:lnTo>
                  <a:pt x="1944" y="907"/>
                </a:lnTo>
                <a:lnTo>
                  <a:pt x="1957" y="912"/>
                </a:lnTo>
                <a:lnTo>
                  <a:pt x="1969" y="916"/>
                </a:lnTo>
                <a:lnTo>
                  <a:pt x="1994" y="923"/>
                </a:lnTo>
                <a:lnTo>
                  <a:pt x="2020" y="930"/>
                </a:lnTo>
                <a:lnTo>
                  <a:pt x="2046" y="936"/>
                </a:lnTo>
                <a:lnTo>
                  <a:pt x="2072" y="941"/>
                </a:lnTo>
                <a:lnTo>
                  <a:pt x="2086" y="943"/>
                </a:lnTo>
                <a:lnTo>
                  <a:pt x="2099" y="945"/>
                </a:lnTo>
                <a:lnTo>
                  <a:pt x="2126" y="948"/>
                </a:lnTo>
                <a:lnTo>
                  <a:pt x="2153" y="950"/>
                </a:lnTo>
                <a:lnTo>
                  <a:pt x="2181" y="952"/>
                </a:lnTo>
                <a:lnTo>
                  <a:pt x="2209" y="952"/>
                </a:lnTo>
                <a:lnTo>
                  <a:pt x="2236" y="952"/>
                </a:lnTo>
                <a:lnTo>
                  <a:pt x="2250" y="951"/>
                </a:lnTo>
                <a:lnTo>
                  <a:pt x="2264" y="950"/>
                </a:lnTo>
                <a:lnTo>
                  <a:pt x="2291" y="948"/>
                </a:lnTo>
                <a:lnTo>
                  <a:pt x="2317" y="945"/>
                </a:lnTo>
                <a:lnTo>
                  <a:pt x="2344" y="941"/>
                </a:lnTo>
                <a:lnTo>
                  <a:pt x="2370" y="936"/>
                </a:lnTo>
                <a:lnTo>
                  <a:pt x="2396" y="930"/>
                </a:lnTo>
                <a:lnTo>
                  <a:pt x="2422" y="923"/>
                </a:lnTo>
                <a:lnTo>
                  <a:pt x="2434" y="920"/>
                </a:lnTo>
                <a:lnTo>
                  <a:pt x="2447" y="916"/>
                </a:lnTo>
                <a:lnTo>
                  <a:pt x="2472" y="907"/>
                </a:lnTo>
                <a:lnTo>
                  <a:pt x="2496" y="898"/>
                </a:lnTo>
                <a:lnTo>
                  <a:pt x="2521" y="889"/>
                </a:lnTo>
                <a:lnTo>
                  <a:pt x="2544" y="878"/>
                </a:lnTo>
                <a:lnTo>
                  <a:pt x="2568" y="867"/>
                </a:lnTo>
                <a:lnTo>
                  <a:pt x="2591" y="854"/>
                </a:lnTo>
                <a:lnTo>
                  <a:pt x="2613" y="842"/>
                </a:lnTo>
                <a:lnTo>
                  <a:pt x="2635" y="828"/>
                </a:lnTo>
                <a:lnTo>
                  <a:pt x="2657" y="814"/>
                </a:lnTo>
                <a:lnTo>
                  <a:pt x="2668" y="807"/>
                </a:lnTo>
                <a:lnTo>
                  <a:pt x="2678" y="799"/>
                </a:lnTo>
                <a:lnTo>
                  <a:pt x="2699" y="784"/>
                </a:lnTo>
                <a:lnTo>
                  <a:pt x="2719" y="767"/>
                </a:lnTo>
                <a:lnTo>
                  <a:pt x="2739" y="751"/>
                </a:lnTo>
                <a:lnTo>
                  <a:pt x="2758" y="733"/>
                </a:lnTo>
                <a:lnTo>
                  <a:pt x="2777" y="715"/>
                </a:lnTo>
                <a:lnTo>
                  <a:pt x="2795" y="697"/>
                </a:lnTo>
                <a:lnTo>
                  <a:pt x="2812" y="677"/>
                </a:lnTo>
                <a:lnTo>
                  <a:pt x="2829" y="658"/>
                </a:lnTo>
                <a:lnTo>
                  <a:pt x="2845" y="637"/>
                </a:lnTo>
                <a:lnTo>
                  <a:pt x="2861" y="617"/>
                </a:lnTo>
                <a:lnTo>
                  <a:pt x="2869" y="606"/>
                </a:lnTo>
                <a:lnTo>
                  <a:pt x="2876" y="595"/>
                </a:lnTo>
                <a:lnTo>
                  <a:pt x="2890" y="574"/>
                </a:lnTo>
                <a:lnTo>
                  <a:pt x="2904" y="551"/>
                </a:lnTo>
                <a:lnTo>
                  <a:pt x="2918" y="574"/>
                </a:lnTo>
                <a:lnTo>
                  <a:pt x="2932" y="595"/>
                </a:lnTo>
                <a:lnTo>
                  <a:pt x="2947" y="617"/>
                </a:lnTo>
                <a:lnTo>
                  <a:pt x="2955" y="627"/>
                </a:lnTo>
                <a:lnTo>
                  <a:pt x="2963" y="637"/>
                </a:lnTo>
                <a:lnTo>
                  <a:pt x="2979" y="658"/>
                </a:lnTo>
                <a:lnTo>
                  <a:pt x="2996" y="677"/>
                </a:lnTo>
                <a:lnTo>
                  <a:pt x="3014" y="697"/>
                </a:lnTo>
                <a:lnTo>
                  <a:pt x="3032" y="715"/>
                </a:lnTo>
                <a:lnTo>
                  <a:pt x="3050" y="733"/>
                </a:lnTo>
                <a:lnTo>
                  <a:pt x="3069" y="751"/>
                </a:lnTo>
                <a:lnTo>
                  <a:pt x="3089" y="767"/>
                </a:lnTo>
                <a:lnTo>
                  <a:pt x="3109" y="784"/>
                </a:lnTo>
                <a:lnTo>
                  <a:pt x="3130" y="799"/>
                </a:lnTo>
                <a:lnTo>
                  <a:pt x="3151" y="814"/>
                </a:lnTo>
                <a:lnTo>
                  <a:pt x="3173" y="828"/>
                </a:lnTo>
                <a:lnTo>
                  <a:pt x="3195" y="842"/>
                </a:lnTo>
                <a:lnTo>
                  <a:pt x="3217" y="854"/>
                </a:lnTo>
                <a:lnTo>
                  <a:pt x="3229" y="861"/>
                </a:lnTo>
                <a:lnTo>
                  <a:pt x="3240" y="867"/>
                </a:lnTo>
                <a:lnTo>
                  <a:pt x="3252" y="872"/>
                </a:lnTo>
                <a:lnTo>
                  <a:pt x="3264" y="878"/>
                </a:lnTo>
                <a:lnTo>
                  <a:pt x="3276" y="883"/>
                </a:lnTo>
                <a:lnTo>
                  <a:pt x="3288" y="889"/>
                </a:lnTo>
                <a:lnTo>
                  <a:pt x="3300" y="894"/>
                </a:lnTo>
                <a:lnTo>
                  <a:pt x="3312" y="898"/>
                </a:lnTo>
                <a:lnTo>
                  <a:pt x="3336" y="907"/>
                </a:lnTo>
                <a:lnTo>
                  <a:pt x="3349" y="912"/>
                </a:lnTo>
                <a:lnTo>
                  <a:pt x="3361" y="916"/>
                </a:lnTo>
                <a:lnTo>
                  <a:pt x="3374" y="920"/>
                </a:lnTo>
                <a:lnTo>
                  <a:pt x="3387" y="923"/>
                </a:lnTo>
                <a:lnTo>
                  <a:pt x="3412" y="930"/>
                </a:lnTo>
                <a:lnTo>
                  <a:pt x="3438" y="936"/>
                </a:lnTo>
                <a:lnTo>
                  <a:pt x="3464" y="941"/>
                </a:lnTo>
                <a:lnTo>
                  <a:pt x="3491" y="945"/>
                </a:lnTo>
                <a:lnTo>
                  <a:pt x="3518" y="948"/>
                </a:lnTo>
                <a:lnTo>
                  <a:pt x="3545" y="950"/>
                </a:lnTo>
                <a:lnTo>
                  <a:pt x="3572" y="952"/>
                </a:lnTo>
                <a:lnTo>
                  <a:pt x="3600" y="952"/>
                </a:lnTo>
                <a:lnTo>
                  <a:pt x="3628" y="952"/>
                </a:lnTo>
                <a:lnTo>
                  <a:pt x="3642" y="951"/>
                </a:lnTo>
                <a:lnTo>
                  <a:pt x="3655" y="950"/>
                </a:lnTo>
                <a:lnTo>
                  <a:pt x="3682" y="948"/>
                </a:lnTo>
                <a:lnTo>
                  <a:pt x="3709" y="945"/>
                </a:lnTo>
                <a:lnTo>
                  <a:pt x="3736" y="941"/>
                </a:lnTo>
                <a:lnTo>
                  <a:pt x="3762" y="936"/>
                </a:lnTo>
                <a:lnTo>
                  <a:pt x="3788" y="930"/>
                </a:lnTo>
                <a:lnTo>
                  <a:pt x="3814" y="923"/>
                </a:lnTo>
                <a:lnTo>
                  <a:pt x="3826" y="920"/>
                </a:lnTo>
                <a:lnTo>
                  <a:pt x="3839" y="916"/>
                </a:lnTo>
                <a:lnTo>
                  <a:pt x="3864" y="907"/>
                </a:lnTo>
                <a:lnTo>
                  <a:pt x="3888" y="898"/>
                </a:lnTo>
                <a:lnTo>
                  <a:pt x="3913" y="888"/>
                </a:lnTo>
                <a:lnTo>
                  <a:pt x="3936" y="878"/>
                </a:lnTo>
                <a:lnTo>
                  <a:pt x="3960" y="866"/>
                </a:lnTo>
                <a:lnTo>
                  <a:pt x="3983" y="854"/>
                </a:lnTo>
                <a:lnTo>
                  <a:pt x="4005" y="841"/>
                </a:lnTo>
                <a:lnTo>
                  <a:pt x="4028" y="828"/>
                </a:lnTo>
                <a:lnTo>
                  <a:pt x="4049" y="814"/>
                </a:lnTo>
                <a:lnTo>
                  <a:pt x="4060" y="806"/>
                </a:lnTo>
                <a:lnTo>
                  <a:pt x="4070" y="799"/>
                </a:lnTo>
                <a:lnTo>
                  <a:pt x="4091" y="783"/>
                </a:lnTo>
                <a:lnTo>
                  <a:pt x="4111" y="767"/>
                </a:lnTo>
                <a:lnTo>
                  <a:pt x="4131" y="750"/>
                </a:lnTo>
                <a:lnTo>
                  <a:pt x="4150" y="733"/>
                </a:lnTo>
                <a:lnTo>
                  <a:pt x="4169" y="715"/>
                </a:lnTo>
                <a:lnTo>
                  <a:pt x="4178" y="705"/>
                </a:lnTo>
                <a:lnTo>
                  <a:pt x="4187" y="696"/>
                </a:lnTo>
                <a:lnTo>
                  <a:pt x="4204" y="677"/>
                </a:lnTo>
                <a:lnTo>
                  <a:pt x="4221" y="657"/>
                </a:lnTo>
                <a:lnTo>
                  <a:pt x="4238" y="637"/>
                </a:lnTo>
                <a:lnTo>
                  <a:pt x="4253" y="616"/>
                </a:lnTo>
                <a:lnTo>
                  <a:pt x="4268" y="595"/>
                </a:lnTo>
                <a:lnTo>
                  <a:pt x="4283" y="573"/>
                </a:lnTo>
                <a:lnTo>
                  <a:pt x="4296" y="550"/>
                </a:lnTo>
                <a:lnTo>
                  <a:pt x="4310" y="573"/>
                </a:lnTo>
                <a:lnTo>
                  <a:pt x="4324" y="595"/>
                </a:lnTo>
                <a:lnTo>
                  <a:pt x="4339" y="616"/>
                </a:lnTo>
                <a:lnTo>
                  <a:pt x="4347" y="626"/>
                </a:lnTo>
                <a:lnTo>
                  <a:pt x="4355" y="637"/>
                </a:lnTo>
                <a:lnTo>
                  <a:pt x="4371" y="657"/>
                </a:lnTo>
                <a:lnTo>
                  <a:pt x="4388" y="677"/>
                </a:lnTo>
                <a:lnTo>
                  <a:pt x="4406" y="696"/>
                </a:lnTo>
                <a:lnTo>
                  <a:pt x="4424" y="715"/>
                </a:lnTo>
                <a:lnTo>
                  <a:pt x="4442" y="733"/>
                </a:lnTo>
                <a:lnTo>
                  <a:pt x="4462" y="750"/>
                </a:lnTo>
                <a:lnTo>
                  <a:pt x="4481" y="767"/>
                </a:lnTo>
                <a:lnTo>
                  <a:pt x="4501" y="783"/>
                </a:lnTo>
                <a:lnTo>
                  <a:pt x="4522" y="799"/>
                </a:lnTo>
                <a:lnTo>
                  <a:pt x="4543" y="814"/>
                </a:lnTo>
                <a:lnTo>
                  <a:pt x="4565" y="828"/>
                </a:lnTo>
                <a:lnTo>
                  <a:pt x="4576" y="835"/>
                </a:lnTo>
                <a:lnTo>
                  <a:pt x="4587" y="841"/>
                </a:lnTo>
                <a:lnTo>
                  <a:pt x="4610" y="854"/>
                </a:lnTo>
                <a:lnTo>
                  <a:pt x="4621" y="860"/>
                </a:lnTo>
                <a:lnTo>
                  <a:pt x="4633" y="866"/>
                </a:lnTo>
                <a:lnTo>
                  <a:pt x="4656" y="878"/>
                </a:lnTo>
                <a:lnTo>
                  <a:pt x="4680" y="888"/>
                </a:lnTo>
                <a:lnTo>
                  <a:pt x="4704" y="898"/>
                </a:lnTo>
                <a:lnTo>
                  <a:pt x="4729" y="907"/>
                </a:lnTo>
                <a:lnTo>
                  <a:pt x="4741" y="912"/>
                </a:lnTo>
                <a:lnTo>
                  <a:pt x="4754" y="916"/>
                </a:lnTo>
                <a:lnTo>
                  <a:pt x="4779" y="923"/>
                </a:lnTo>
                <a:lnTo>
                  <a:pt x="4805" y="930"/>
                </a:lnTo>
                <a:lnTo>
                  <a:pt x="4831" y="936"/>
                </a:lnTo>
                <a:lnTo>
                  <a:pt x="4857" y="941"/>
                </a:lnTo>
                <a:lnTo>
                  <a:pt x="4870" y="943"/>
                </a:lnTo>
                <a:lnTo>
                  <a:pt x="4883" y="945"/>
                </a:lnTo>
                <a:lnTo>
                  <a:pt x="4910" y="948"/>
                </a:lnTo>
                <a:lnTo>
                  <a:pt x="4937" y="950"/>
                </a:lnTo>
                <a:lnTo>
                  <a:pt x="4965" y="952"/>
                </a:lnTo>
                <a:lnTo>
                  <a:pt x="4992" y="952"/>
                </a:lnTo>
                <a:lnTo>
                  <a:pt x="5020" y="952"/>
                </a:lnTo>
                <a:lnTo>
                  <a:pt x="5033" y="951"/>
                </a:lnTo>
                <a:lnTo>
                  <a:pt x="5048" y="950"/>
                </a:lnTo>
                <a:lnTo>
                  <a:pt x="5075" y="948"/>
                </a:lnTo>
                <a:lnTo>
                  <a:pt x="5102" y="945"/>
                </a:lnTo>
                <a:lnTo>
                  <a:pt x="5128" y="941"/>
                </a:lnTo>
                <a:lnTo>
                  <a:pt x="5155" y="936"/>
                </a:lnTo>
                <a:lnTo>
                  <a:pt x="5181" y="930"/>
                </a:lnTo>
                <a:lnTo>
                  <a:pt x="5193" y="927"/>
                </a:lnTo>
                <a:lnTo>
                  <a:pt x="5206" y="923"/>
                </a:lnTo>
                <a:lnTo>
                  <a:pt x="5219" y="920"/>
                </a:lnTo>
                <a:lnTo>
                  <a:pt x="5232" y="916"/>
                </a:lnTo>
                <a:lnTo>
                  <a:pt x="5256" y="907"/>
                </a:lnTo>
                <a:lnTo>
                  <a:pt x="5281" y="898"/>
                </a:lnTo>
                <a:lnTo>
                  <a:pt x="5305" y="888"/>
                </a:lnTo>
                <a:lnTo>
                  <a:pt x="5329" y="878"/>
                </a:lnTo>
                <a:lnTo>
                  <a:pt x="5353" y="866"/>
                </a:lnTo>
                <a:lnTo>
                  <a:pt x="5376" y="854"/>
                </a:lnTo>
                <a:lnTo>
                  <a:pt x="5398" y="841"/>
                </a:lnTo>
                <a:lnTo>
                  <a:pt x="5420" y="828"/>
                </a:lnTo>
                <a:lnTo>
                  <a:pt x="5442" y="814"/>
                </a:lnTo>
                <a:lnTo>
                  <a:pt x="5453" y="806"/>
                </a:lnTo>
                <a:lnTo>
                  <a:pt x="5463" y="799"/>
                </a:lnTo>
                <a:lnTo>
                  <a:pt x="5484" y="783"/>
                </a:lnTo>
                <a:lnTo>
                  <a:pt x="5504" y="767"/>
                </a:lnTo>
                <a:lnTo>
                  <a:pt x="5524" y="750"/>
                </a:lnTo>
                <a:lnTo>
                  <a:pt x="5543" y="733"/>
                </a:lnTo>
                <a:lnTo>
                  <a:pt x="5561" y="715"/>
                </a:lnTo>
                <a:lnTo>
                  <a:pt x="5571" y="705"/>
                </a:lnTo>
                <a:lnTo>
                  <a:pt x="5579" y="696"/>
                </a:lnTo>
                <a:lnTo>
                  <a:pt x="5597" y="677"/>
                </a:lnTo>
                <a:lnTo>
                  <a:pt x="5614" y="657"/>
                </a:lnTo>
                <a:lnTo>
                  <a:pt x="5630" y="637"/>
                </a:lnTo>
                <a:lnTo>
                  <a:pt x="5646" y="616"/>
                </a:lnTo>
                <a:lnTo>
                  <a:pt x="5661" y="595"/>
                </a:lnTo>
                <a:lnTo>
                  <a:pt x="5675" y="573"/>
                </a:lnTo>
                <a:lnTo>
                  <a:pt x="5689" y="551"/>
                </a:lnTo>
                <a:lnTo>
                  <a:pt x="5703" y="573"/>
                </a:lnTo>
                <a:lnTo>
                  <a:pt x="5717" y="595"/>
                </a:lnTo>
                <a:lnTo>
                  <a:pt x="5732" y="616"/>
                </a:lnTo>
                <a:lnTo>
                  <a:pt x="5740" y="626"/>
                </a:lnTo>
                <a:lnTo>
                  <a:pt x="5748" y="637"/>
                </a:lnTo>
                <a:lnTo>
                  <a:pt x="5764" y="657"/>
                </a:lnTo>
                <a:lnTo>
                  <a:pt x="5781" y="677"/>
                </a:lnTo>
                <a:lnTo>
                  <a:pt x="5798" y="696"/>
                </a:lnTo>
                <a:lnTo>
                  <a:pt x="5816" y="715"/>
                </a:lnTo>
                <a:lnTo>
                  <a:pt x="5835" y="733"/>
                </a:lnTo>
                <a:lnTo>
                  <a:pt x="5854" y="750"/>
                </a:lnTo>
                <a:lnTo>
                  <a:pt x="5874" y="767"/>
                </a:lnTo>
                <a:lnTo>
                  <a:pt x="5894" y="783"/>
                </a:lnTo>
                <a:lnTo>
                  <a:pt x="5915" y="799"/>
                </a:lnTo>
                <a:lnTo>
                  <a:pt x="5936" y="814"/>
                </a:lnTo>
                <a:lnTo>
                  <a:pt x="5958" y="828"/>
                </a:lnTo>
                <a:lnTo>
                  <a:pt x="5969" y="835"/>
                </a:lnTo>
                <a:lnTo>
                  <a:pt x="5980" y="841"/>
                </a:lnTo>
                <a:lnTo>
                  <a:pt x="6002" y="854"/>
                </a:lnTo>
                <a:lnTo>
                  <a:pt x="6014" y="860"/>
                </a:lnTo>
                <a:lnTo>
                  <a:pt x="6025" y="866"/>
                </a:lnTo>
                <a:lnTo>
                  <a:pt x="6049" y="878"/>
                </a:lnTo>
                <a:lnTo>
                  <a:pt x="6073" y="888"/>
                </a:lnTo>
                <a:lnTo>
                  <a:pt x="6085" y="893"/>
                </a:lnTo>
                <a:lnTo>
                  <a:pt x="6097" y="898"/>
                </a:lnTo>
                <a:lnTo>
                  <a:pt x="6121" y="907"/>
                </a:lnTo>
                <a:lnTo>
                  <a:pt x="6134" y="912"/>
                </a:lnTo>
                <a:lnTo>
                  <a:pt x="6146" y="916"/>
                </a:lnTo>
                <a:lnTo>
                  <a:pt x="6159" y="920"/>
                </a:lnTo>
                <a:lnTo>
                  <a:pt x="6172" y="923"/>
                </a:lnTo>
                <a:lnTo>
                  <a:pt x="6197" y="930"/>
                </a:lnTo>
                <a:lnTo>
                  <a:pt x="6223" y="936"/>
                </a:lnTo>
                <a:lnTo>
                  <a:pt x="6249" y="941"/>
                </a:lnTo>
                <a:lnTo>
                  <a:pt x="6263" y="943"/>
                </a:lnTo>
                <a:lnTo>
                  <a:pt x="6276" y="945"/>
                </a:lnTo>
                <a:lnTo>
                  <a:pt x="6303" y="948"/>
                </a:lnTo>
                <a:lnTo>
                  <a:pt x="6330" y="950"/>
                </a:lnTo>
                <a:lnTo>
                  <a:pt x="6357" y="952"/>
                </a:lnTo>
                <a:lnTo>
                  <a:pt x="6385" y="952"/>
                </a:lnTo>
                <a:lnTo>
                  <a:pt x="6406" y="952"/>
                </a:lnTo>
                <a:lnTo>
                  <a:pt x="6427" y="951"/>
                </a:lnTo>
                <a:lnTo>
                  <a:pt x="6447" y="950"/>
                </a:lnTo>
                <a:lnTo>
                  <a:pt x="6468" y="948"/>
                </a:lnTo>
                <a:lnTo>
                  <a:pt x="6489" y="945"/>
                </a:lnTo>
                <a:lnTo>
                  <a:pt x="6510" y="943"/>
                </a:lnTo>
                <a:lnTo>
                  <a:pt x="6530" y="939"/>
                </a:lnTo>
                <a:lnTo>
                  <a:pt x="6550" y="935"/>
                </a:lnTo>
                <a:lnTo>
                  <a:pt x="6569" y="931"/>
                </a:lnTo>
                <a:lnTo>
                  <a:pt x="6589" y="926"/>
                </a:lnTo>
                <a:lnTo>
                  <a:pt x="6608" y="921"/>
                </a:lnTo>
                <a:lnTo>
                  <a:pt x="6628" y="915"/>
                </a:lnTo>
                <a:lnTo>
                  <a:pt x="6647" y="908"/>
                </a:lnTo>
                <a:lnTo>
                  <a:pt x="6665" y="902"/>
                </a:lnTo>
                <a:lnTo>
                  <a:pt x="6684" y="894"/>
                </a:lnTo>
                <a:lnTo>
                  <a:pt x="6702" y="887"/>
                </a:lnTo>
                <a:lnTo>
                  <a:pt x="6720" y="879"/>
                </a:lnTo>
                <a:lnTo>
                  <a:pt x="6738" y="870"/>
                </a:lnTo>
                <a:lnTo>
                  <a:pt x="6756" y="861"/>
                </a:lnTo>
                <a:lnTo>
                  <a:pt x="6773" y="852"/>
                </a:lnTo>
                <a:lnTo>
                  <a:pt x="6791" y="842"/>
                </a:lnTo>
                <a:lnTo>
                  <a:pt x="6808" y="832"/>
                </a:lnTo>
                <a:lnTo>
                  <a:pt x="6841" y="810"/>
                </a:lnTo>
                <a:lnTo>
                  <a:pt x="6857" y="799"/>
                </a:lnTo>
                <a:lnTo>
                  <a:pt x="6872" y="787"/>
                </a:lnTo>
                <a:lnTo>
                  <a:pt x="6888" y="775"/>
                </a:lnTo>
                <a:lnTo>
                  <a:pt x="6903" y="762"/>
                </a:lnTo>
                <a:lnTo>
                  <a:pt x="6918" y="749"/>
                </a:lnTo>
                <a:lnTo>
                  <a:pt x="6933" y="736"/>
                </a:lnTo>
                <a:lnTo>
                  <a:pt x="6947" y="723"/>
                </a:lnTo>
                <a:lnTo>
                  <a:pt x="6961" y="709"/>
                </a:lnTo>
                <a:lnTo>
                  <a:pt x="6975" y="694"/>
                </a:lnTo>
                <a:lnTo>
                  <a:pt x="6988" y="680"/>
                </a:lnTo>
                <a:lnTo>
                  <a:pt x="7001" y="665"/>
                </a:lnTo>
                <a:lnTo>
                  <a:pt x="7014" y="650"/>
                </a:lnTo>
                <a:lnTo>
                  <a:pt x="7026" y="634"/>
                </a:lnTo>
                <a:lnTo>
                  <a:pt x="7038" y="618"/>
                </a:lnTo>
                <a:lnTo>
                  <a:pt x="7049" y="602"/>
                </a:lnTo>
                <a:lnTo>
                  <a:pt x="7061" y="586"/>
                </a:lnTo>
                <a:lnTo>
                  <a:pt x="7071" y="569"/>
                </a:lnTo>
                <a:lnTo>
                  <a:pt x="7082" y="552"/>
                </a:lnTo>
                <a:lnTo>
                  <a:pt x="7092" y="535"/>
                </a:lnTo>
                <a:lnTo>
                  <a:pt x="7101" y="517"/>
                </a:lnTo>
                <a:lnTo>
                  <a:pt x="7111" y="499"/>
                </a:lnTo>
                <a:lnTo>
                  <a:pt x="7119" y="481"/>
                </a:lnTo>
                <a:lnTo>
                  <a:pt x="7128" y="462"/>
                </a:lnTo>
                <a:lnTo>
                  <a:pt x="7136" y="444"/>
                </a:lnTo>
                <a:lnTo>
                  <a:pt x="7143" y="425"/>
                </a:lnTo>
                <a:lnTo>
                  <a:pt x="7150" y="406"/>
                </a:lnTo>
                <a:lnTo>
                  <a:pt x="7157" y="387"/>
                </a:lnTo>
                <a:lnTo>
                  <a:pt x="7163" y="367"/>
                </a:lnTo>
                <a:lnTo>
                  <a:pt x="7169" y="348"/>
                </a:lnTo>
                <a:lnTo>
                  <a:pt x="7174" y="328"/>
                </a:lnTo>
                <a:lnTo>
                  <a:pt x="7179" y="308"/>
                </a:lnTo>
                <a:lnTo>
                  <a:pt x="7183" y="288"/>
                </a:lnTo>
                <a:lnTo>
                  <a:pt x="7187" y="268"/>
                </a:lnTo>
                <a:lnTo>
                  <a:pt x="7190" y="247"/>
                </a:lnTo>
                <a:lnTo>
                  <a:pt x="7193" y="226"/>
                </a:lnTo>
                <a:lnTo>
                  <a:pt x="7196" y="206"/>
                </a:lnTo>
                <a:lnTo>
                  <a:pt x="7197" y="185"/>
                </a:lnTo>
                <a:lnTo>
                  <a:pt x="7199" y="164"/>
                </a:lnTo>
                <a:lnTo>
                  <a:pt x="7200" y="142"/>
                </a:lnTo>
                <a:lnTo>
                  <a:pt x="7200" y="121"/>
                </a:lnTo>
                <a:close/>
              </a:path>
            </a:pathLst>
          </a:custGeom>
          <a:solidFill>
            <a:srgbClr val="000A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2" name="Freeform 6"/>
          <p:cNvSpPr>
            <a:spLocks noChangeAspect="1"/>
          </p:cNvSpPr>
          <p:nvPr userDrawn="1"/>
        </p:nvSpPr>
        <p:spPr bwMode="auto">
          <a:xfrm>
            <a:off x="7968260" y="4221110"/>
            <a:ext cx="648000" cy="85680"/>
          </a:xfrm>
          <a:custGeom>
            <a:avLst/>
            <a:gdLst>
              <a:gd name="T0" fmla="*/ 7106 w 7200"/>
              <a:gd name="T1" fmla="*/ 3 h 952"/>
              <a:gd name="T2" fmla="*/ 6973 w 7200"/>
              <a:gd name="T3" fmla="*/ 74 h 952"/>
              <a:gd name="T4" fmla="*/ 6907 w 7200"/>
              <a:gd name="T5" fmla="*/ 376 h 952"/>
              <a:gd name="T6" fmla="*/ 6697 w 7200"/>
              <a:gd name="T7" fmla="*/ 618 h 952"/>
              <a:gd name="T8" fmla="*/ 6355 w 7200"/>
              <a:gd name="T9" fmla="*/ 711 h 952"/>
              <a:gd name="T10" fmla="*/ 6040 w 7200"/>
              <a:gd name="T11" fmla="*/ 595 h 952"/>
              <a:gd name="T12" fmla="*/ 5826 w 7200"/>
              <a:gd name="T13" fmla="*/ 271 h 952"/>
              <a:gd name="T14" fmla="*/ 5764 w 7200"/>
              <a:gd name="T15" fmla="*/ 28 h 952"/>
              <a:gd name="T16" fmla="*/ 5618 w 7200"/>
              <a:gd name="T17" fmla="*/ 24 h 952"/>
              <a:gd name="T18" fmla="*/ 5568 w 7200"/>
              <a:gd name="T19" fmla="*/ 184 h 952"/>
              <a:gd name="T20" fmla="*/ 5463 w 7200"/>
              <a:gd name="T21" fmla="*/ 463 h 952"/>
              <a:gd name="T22" fmla="*/ 5204 w 7200"/>
              <a:gd name="T23" fmla="*/ 671 h 952"/>
              <a:gd name="T24" fmla="*/ 4834 w 7200"/>
              <a:gd name="T25" fmla="*/ 689 h 952"/>
              <a:gd name="T26" fmla="*/ 4547 w 7200"/>
              <a:gd name="T27" fmla="*/ 497 h 952"/>
              <a:gd name="T28" fmla="*/ 4421 w 7200"/>
              <a:gd name="T29" fmla="*/ 212 h 952"/>
              <a:gd name="T30" fmla="*/ 4372 w 7200"/>
              <a:gd name="T31" fmla="*/ 28 h 952"/>
              <a:gd name="T32" fmla="*/ 4226 w 7200"/>
              <a:gd name="T33" fmla="*/ 24 h 952"/>
              <a:gd name="T34" fmla="*/ 4175 w 7200"/>
              <a:gd name="T35" fmla="*/ 183 h 952"/>
              <a:gd name="T36" fmla="*/ 4046 w 7200"/>
              <a:gd name="T37" fmla="*/ 497 h 952"/>
              <a:gd name="T38" fmla="*/ 3785 w 7200"/>
              <a:gd name="T39" fmla="*/ 680 h 952"/>
              <a:gd name="T40" fmla="*/ 3403 w 7200"/>
              <a:gd name="T41" fmla="*/ 676 h 952"/>
              <a:gd name="T42" fmla="*/ 3124 w 7200"/>
              <a:gd name="T43" fmla="*/ 455 h 952"/>
              <a:gd name="T44" fmla="*/ 3022 w 7200"/>
              <a:gd name="T45" fmla="*/ 109 h 952"/>
              <a:gd name="T46" fmla="*/ 2917 w 7200"/>
              <a:gd name="T47" fmla="*/ 1 h 952"/>
              <a:gd name="T48" fmla="*/ 2795 w 7200"/>
              <a:gd name="T49" fmla="*/ 74 h 952"/>
              <a:gd name="T50" fmla="*/ 2748 w 7200"/>
              <a:gd name="T51" fmla="*/ 330 h 952"/>
              <a:gd name="T52" fmla="*/ 2562 w 7200"/>
              <a:gd name="T53" fmla="*/ 588 h 952"/>
              <a:gd name="T54" fmla="*/ 2267 w 7200"/>
              <a:gd name="T55" fmla="*/ 708 h 952"/>
              <a:gd name="T56" fmla="*/ 1873 w 7200"/>
              <a:gd name="T57" fmla="*/ 602 h 952"/>
              <a:gd name="T58" fmla="*/ 1681 w 7200"/>
              <a:gd name="T59" fmla="*/ 363 h 952"/>
              <a:gd name="T60" fmla="*/ 1624 w 7200"/>
              <a:gd name="T61" fmla="*/ 85 h 952"/>
              <a:gd name="T62" fmla="*/ 1512 w 7200"/>
              <a:gd name="T63" fmla="*/ 1 h 952"/>
              <a:gd name="T64" fmla="*/ 1394 w 7200"/>
              <a:gd name="T65" fmla="*/ 102 h 952"/>
              <a:gd name="T66" fmla="*/ 1309 w 7200"/>
              <a:gd name="T67" fmla="*/ 426 h 952"/>
              <a:gd name="T68" fmla="*/ 1090 w 7200"/>
              <a:gd name="T69" fmla="*/ 640 h 952"/>
              <a:gd name="T70" fmla="*/ 698 w 7200"/>
              <a:gd name="T71" fmla="*/ 699 h 952"/>
              <a:gd name="T72" fmla="*/ 406 w 7200"/>
              <a:gd name="T73" fmla="*/ 538 h 952"/>
              <a:gd name="T74" fmla="*/ 251 w 7200"/>
              <a:gd name="T75" fmla="*/ 254 h 952"/>
              <a:gd name="T76" fmla="*/ 202 w 7200"/>
              <a:gd name="T77" fmla="*/ 36 h 952"/>
              <a:gd name="T78" fmla="*/ 43 w 7200"/>
              <a:gd name="T79" fmla="*/ 28 h 952"/>
              <a:gd name="T80" fmla="*/ 10 w 7200"/>
              <a:gd name="T81" fmla="*/ 247 h 952"/>
              <a:gd name="T82" fmla="*/ 151 w 7200"/>
              <a:gd name="T83" fmla="*/ 602 h 952"/>
              <a:gd name="T84" fmla="*/ 426 w 7200"/>
              <a:gd name="T85" fmla="*/ 852 h 952"/>
              <a:gd name="T86" fmla="*/ 794 w 7200"/>
              <a:gd name="T87" fmla="*/ 952 h 952"/>
              <a:gd name="T88" fmla="*/ 1221 w 7200"/>
              <a:gd name="T89" fmla="*/ 841 h 952"/>
              <a:gd name="T90" fmla="*/ 1525 w 7200"/>
              <a:gd name="T91" fmla="*/ 572 h 952"/>
              <a:gd name="T92" fmla="*/ 1825 w 7200"/>
              <a:gd name="T93" fmla="*/ 854 h 952"/>
              <a:gd name="T94" fmla="*/ 2250 w 7200"/>
              <a:gd name="T95" fmla="*/ 951 h 952"/>
              <a:gd name="T96" fmla="*/ 2668 w 7200"/>
              <a:gd name="T97" fmla="*/ 807 h 952"/>
              <a:gd name="T98" fmla="*/ 2955 w 7200"/>
              <a:gd name="T99" fmla="*/ 627 h 952"/>
              <a:gd name="T100" fmla="*/ 3276 w 7200"/>
              <a:gd name="T101" fmla="*/ 883 h 952"/>
              <a:gd name="T102" fmla="*/ 3655 w 7200"/>
              <a:gd name="T103" fmla="*/ 950 h 952"/>
              <a:gd name="T104" fmla="*/ 4070 w 7200"/>
              <a:gd name="T105" fmla="*/ 799 h 952"/>
              <a:gd name="T106" fmla="*/ 4355 w 7200"/>
              <a:gd name="T107" fmla="*/ 637 h 952"/>
              <a:gd name="T108" fmla="*/ 4704 w 7200"/>
              <a:gd name="T109" fmla="*/ 898 h 952"/>
              <a:gd name="T110" fmla="*/ 5128 w 7200"/>
              <a:gd name="T111" fmla="*/ 941 h 952"/>
              <a:gd name="T112" fmla="*/ 5504 w 7200"/>
              <a:gd name="T113" fmla="*/ 767 h 952"/>
              <a:gd name="T114" fmla="*/ 5781 w 7200"/>
              <a:gd name="T115" fmla="*/ 677 h 952"/>
              <a:gd name="T116" fmla="*/ 6121 w 7200"/>
              <a:gd name="T117" fmla="*/ 907 h 952"/>
              <a:gd name="T118" fmla="*/ 6510 w 7200"/>
              <a:gd name="T119" fmla="*/ 943 h 952"/>
              <a:gd name="T120" fmla="*/ 6872 w 7200"/>
              <a:gd name="T121" fmla="*/ 787 h 952"/>
              <a:gd name="T122" fmla="*/ 7111 w 7200"/>
              <a:gd name="T123" fmla="*/ 499 h 952"/>
              <a:gd name="T124" fmla="*/ 7200 w 7200"/>
              <a:gd name="T125" fmla="*/ 1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200" h="952">
                <a:moveTo>
                  <a:pt x="7200" y="121"/>
                </a:moveTo>
                <a:lnTo>
                  <a:pt x="7199" y="109"/>
                </a:lnTo>
                <a:lnTo>
                  <a:pt x="7197" y="97"/>
                </a:lnTo>
                <a:lnTo>
                  <a:pt x="7196" y="91"/>
                </a:lnTo>
                <a:lnTo>
                  <a:pt x="7194" y="85"/>
                </a:lnTo>
                <a:lnTo>
                  <a:pt x="7191" y="74"/>
                </a:lnTo>
                <a:lnTo>
                  <a:pt x="7186" y="63"/>
                </a:lnTo>
                <a:lnTo>
                  <a:pt x="7183" y="58"/>
                </a:lnTo>
                <a:lnTo>
                  <a:pt x="7180" y="54"/>
                </a:lnTo>
                <a:lnTo>
                  <a:pt x="7176" y="49"/>
                </a:lnTo>
                <a:lnTo>
                  <a:pt x="7173" y="44"/>
                </a:lnTo>
                <a:lnTo>
                  <a:pt x="7165" y="36"/>
                </a:lnTo>
                <a:lnTo>
                  <a:pt x="7157" y="28"/>
                </a:lnTo>
                <a:lnTo>
                  <a:pt x="7148" y="21"/>
                </a:lnTo>
                <a:lnTo>
                  <a:pt x="7138" y="15"/>
                </a:lnTo>
                <a:lnTo>
                  <a:pt x="7128" y="10"/>
                </a:lnTo>
                <a:lnTo>
                  <a:pt x="7122" y="8"/>
                </a:lnTo>
                <a:lnTo>
                  <a:pt x="7117" y="6"/>
                </a:lnTo>
                <a:lnTo>
                  <a:pt x="7106" y="3"/>
                </a:lnTo>
                <a:lnTo>
                  <a:pt x="7100" y="2"/>
                </a:lnTo>
                <a:lnTo>
                  <a:pt x="7094" y="1"/>
                </a:lnTo>
                <a:lnTo>
                  <a:pt x="7088" y="1"/>
                </a:lnTo>
                <a:lnTo>
                  <a:pt x="7082" y="0"/>
                </a:lnTo>
                <a:lnTo>
                  <a:pt x="7070" y="1"/>
                </a:lnTo>
                <a:lnTo>
                  <a:pt x="7058" y="3"/>
                </a:lnTo>
                <a:lnTo>
                  <a:pt x="7047" y="6"/>
                </a:lnTo>
                <a:lnTo>
                  <a:pt x="7036" y="10"/>
                </a:lnTo>
                <a:lnTo>
                  <a:pt x="7025" y="15"/>
                </a:lnTo>
                <a:lnTo>
                  <a:pt x="7016" y="21"/>
                </a:lnTo>
                <a:lnTo>
                  <a:pt x="7011" y="24"/>
                </a:lnTo>
                <a:lnTo>
                  <a:pt x="7007" y="28"/>
                </a:lnTo>
                <a:lnTo>
                  <a:pt x="6998" y="36"/>
                </a:lnTo>
                <a:lnTo>
                  <a:pt x="6994" y="40"/>
                </a:lnTo>
                <a:lnTo>
                  <a:pt x="6991" y="44"/>
                </a:lnTo>
                <a:lnTo>
                  <a:pt x="6987" y="49"/>
                </a:lnTo>
                <a:lnTo>
                  <a:pt x="6984" y="54"/>
                </a:lnTo>
                <a:lnTo>
                  <a:pt x="6978" y="63"/>
                </a:lnTo>
                <a:lnTo>
                  <a:pt x="6973" y="74"/>
                </a:lnTo>
                <a:lnTo>
                  <a:pt x="6969" y="85"/>
                </a:lnTo>
                <a:lnTo>
                  <a:pt x="6966" y="97"/>
                </a:lnTo>
                <a:lnTo>
                  <a:pt x="6965" y="102"/>
                </a:lnTo>
                <a:lnTo>
                  <a:pt x="6964" y="109"/>
                </a:lnTo>
                <a:lnTo>
                  <a:pt x="6964" y="115"/>
                </a:lnTo>
                <a:lnTo>
                  <a:pt x="6964" y="121"/>
                </a:lnTo>
                <a:lnTo>
                  <a:pt x="6964" y="136"/>
                </a:lnTo>
                <a:lnTo>
                  <a:pt x="6963" y="151"/>
                </a:lnTo>
                <a:lnTo>
                  <a:pt x="6961" y="181"/>
                </a:lnTo>
                <a:lnTo>
                  <a:pt x="6959" y="196"/>
                </a:lnTo>
                <a:lnTo>
                  <a:pt x="6957" y="211"/>
                </a:lnTo>
                <a:lnTo>
                  <a:pt x="6952" y="240"/>
                </a:lnTo>
                <a:lnTo>
                  <a:pt x="6949" y="254"/>
                </a:lnTo>
                <a:lnTo>
                  <a:pt x="6945" y="268"/>
                </a:lnTo>
                <a:lnTo>
                  <a:pt x="6938" y="296"/>
                </a:lnTo>
                <a:lnTo>
                  <a:pt x="6933" y="310"/>
                </a:lnTo>
                <a:lnTo>
                  <a:pt x="6929" y="323"/>
                </a:lnTo>
                <a:lnTo>
                  <a:pt x="6918" y="350"/>
                </a:lnTo>
                <a:lnTo>
                  <a:pt x="6907" y="376"/>
                </a:lnTo>
                <a:lnTo>
                  <a:pt x="6894" y="402"/>
                </a:lnTo>
                <a:lnTo>
                  <a:pt x="6887" y="414"/>
                </a:lnTo>
                <a:lnTo>
                  <a:pt x="6880" y="426"/>
                </a:lnTo>
                <a:lnTo>
                  <a:pt x="6865" y="450"/>
                </a:lnTo>
                <a:lnTo>
                  <a:pt x="6857" y="462"/>
                </a:lnTo>
                <a:lnTo>
                  <a:pt x="6849" y="473"/>
                </a:lnTo>
                <a:lnTo>
                  <a:pt x="6840" y="486"/>
                </a:lnTo>
                <a:lnTo>
                  <a:pt x="6832" y="497"/>
                </a:lnTo>
                <a:lnTo>
                  <a:pt x="6813" y="518"/>
                </a:lnTo>
                <a:lnTo>
                  <a:pt x="6804" y="528"/>
                </a:lnTo>
                <a:lnTo>
                  <a:pt x="6794" y="538"/>
                </a:lnTo>
                <a:lnTo>
                  <a:pt x="6784" y="548"/>
                </a:lnTo>
                <a:lnTo>
                  <a:pt x="6774" y="558"/>
                </a:lnTo>
                <a:lnTo>
                  <a:pt x="6764" y="567"/>
                </a:lnTo>
                <a:lnTo>
                  <a:pt x="6753" y="577"/>
                </a:lnTo>
                <a:lnTo>
                  <a:pt x="6731" y="594"/>
                </a:lnTo>
                <a:lnTo>
                  <a:pt x="6720" y="602"/>
                </a:lnTo>
                <a:lnTo>
                  <a:pt x="6709" y="610"/>
                </a:lnTo>
                <a:lnTo>
                  <a:pt x="6697" y="618"/>
                </a:lnTo>
                <a:lnTo>
                  <a:pt x="6685" y="626"/>
                </a:lnTo>
                <a:lnTo>
                  <a:pt x="6673" y="633"/>
                </a:lnTo>
                <a:lnTo>
                  <a:pt x="6661" y="640"/>
                </a:lnTo>
                <a:lnTo>
                  <a:pt x="6649" y="647"/>
                </a:lnTo>
                <a:lnTo>
                  <a:pt x="6636" y="653"/>
                </a:lnTo>
                <a:lnTo>
                  <a:pt x="6623" y="659"/>
                </a:lnTo>
                <a:lnTo>
                  <a:pt x="6610" y="665"/>
                </a:lnTo>
                <a:lnTo>
                  <a:pt x="6584" y="675"/>
                </a:lnTo>
                <a:lnTo>
                  <a:pt x="6571" y="680"/>
                </a:lnTo>
                <a:lnTo>
                  <a:pt x="6557" y="685"/>
                </a:lnTo>
                <a:lnTo>
                  <a:pt x="6530" y="693"/>
                </a:lnTo>
                <a:lnTo>
                  <a:pt x="6516" y="696"/>
                </a:lnTo>
                <a:lnTo>
                  <a:pt x="6502" y="699"/>
                </a:lnTo>
                <a:lnTo>
                  <a:pt x="6473" y="704"/>
                </a:lnTo>
                <a:lnTo>
                  <a:pt x="6458" y="707"/>
                </a:lnTo>
                <a:lnTo>
                  <a:pt x="6444" y="708"/>
                </a:lnTo>
                <a:lnTo>
                  <a:pt x="6414" y="711"/>
                </a:lnTo>
                <a:lnTo>
                  <a:pt x="6385" y="711"/>
                </a:lnTo>
                <a:lnTo>
                  <a:pt x="6355" y="711"/>
                </a:lnTo>
                <a:lnTo>
                  <a:pt x="6326" y="708"/>
                </a:lnTo>
                <a:lnTo>
                  <a:pt x="6311" y="707"/>
                </a:lnTo>
                <a:lnTo>
                  <a:pt x="6297" y="705"/>
                </a:lnTo>
                <a:lnTo>
                  <a:pt x="6283" y="702"/>
                </a:lnTo>
                <a:lnTo>
                  <a:pt x="6269" y="699"/>
                </a:lnTo>
                <a:lnTo>
                  <a:pt x="6241" y="693"/>
                </a:lnTo>
                <a:lnTo>
                  <a:pt x="6227" y="689"/>
                </a:lnTo>
                <a:lnTo>
                  <a:pt x="6214" y="685"/>
                </a:lnTo>
                <a:lnTo>
                  <a:pt x="6200" y="680"/>
                </a:lnTo>
                <a:lnTo>
                  <a:pt x="6187" y="676"/>
                </a:lnTo>
                <a:lnTo>
                  <a:pt x="6161" y="665"/>
                </a:lnTo>
                <a:lnTo>
                  <a:pt x="6148" y="659"/>
                </a:lnTo>
                <a:lnTo>
                  <a:pt x="6135" y="653"/>
                </a:lnTo>
                <a:lnTo>
                  <a:pt x="6123" y="647"/>
                </a:lnTo>
                <a:lnTo>
                  <a:pt x="6110" y="641"/>
                </a:lnTo>
                <a:lnTo>
                  <a:pt x="6086" y="626"/>
                </a:lnTo>
                <a:lnTo>
                  <a:pt x="6063" y="611"/>
                </a:lnTo>
                <a:lnTo>
                  <a:pt x="6052" y="603"/>
                </a:lnTo>
                <a:lnTo>
                  <a:pt x="6040" y="595"/>
                </a:lnTo>
                <a:lnTo>
                  <a:pt x="6029" y="586"/>
                </a:lnTo>
                <a:lnTo>
                  <a:pt x="6019" y="577"/>
                </a:lnTo>
                <a:lnTo>
                  <a:pt x="5998" y="559"/>
                </a:lnTo>
                <a:lnTo>
                  <a:pt x="5987" y="549"/>
                </a:lnTo>
                <a:lnTo>
                  <a:pt x="5978" y="540"/>
                </a:lnTo>
                <a:lnTo>
                  <a:pt x="5958" y="519"/>
                </a:lnTo>
                <a:lnTo>
                  <a:pt x="5940" y="498"/>
                </a:lnTo>
                <a:lnTo>
                  <a:pt x="5932" y="487"/>
                </a:lnTo>
                <a:lnTo>
                  <a:pt x="5923" y="475"/>
                </a:lnTo>
                <a:lnTo>
                  <a:pt x="5907" y="452"/>
                </a:lnTo>
                <a:lnTo>
                  <a:pt x="5899" y="440"/>
                </a:lnTo>
                <a:lnTo>
                  <a:pt x="5892" y="428"/>
                </a:lnTo>
                <a:lnTo>
                  <a:pt x="5878" y="404"/>
                </a:lnTo>
                <a:lnTo>
                  <a:pt x="5871" y="391"/>
                </a:lnTo>
                <a:lnTo>
                  <a:pt x="5865" y="378"/>
                </a:lnTo>
                <a:lnTo>
                  <a:pt x="5853" y="352"/>
                </a:lnTo>
                <a:lnTo>
                  <a:pt x="5843" y="326"/>
                </a:lnTo>
                <a:lnTo>
                  <a:pt x="5834" y="298"/>
                </a:lnTo>
                <a:lnTo>
                  <a:pt x="5826" y="271"/>
                </a:lnTo>
                <a:lnTo>
                  <a:pt x="5823" y="257"/>
                </a:lnTo>
                <a:lnTo>
                  <a:pt x="5819" y="242"/>
                </a:lnTo>
                <a:lnTo>
                  <a:pt x="5814" y="213"/>
                </a:lnTo>
                <a:lnTo>
                  <a:pt x="5810" y="184"/>
                </a:lnTo>
                <a:lnTo>
                  <a:pt x="5808" y="154"/>
                </a:lnTo>
                <a:lnTo>
                  <a:pt x="5807" y="124"/>
                </a:lnTo>
                <a:lnTo>
                  <a:pt x="5807" y="121"/>
                </a:lnTo>
                <a:lnTo>
                  <a:pt x="5807" y="109"/>
                </a:lnTo>
                <a:lnTo>
                  <a:pt x="5805" y="97"/>
                </a:lnTo>
                <a:lnTo>
                  <a:pt x="5804" y="91"/>
                </a:lnTo>
                <a:lnTo>
                  <a:pt x="5802" y="85"/>
                </a:lnTo>
                <a:lnTo>
                  <a:pt x="5798" y="74"/>
                </a:lnTo>
                <a:lnTo>
                  <a:pt x="5793" y="63"/>
                </a:lnTo>
                <a:lnTo>
                  <a:pt x="5790" y="58"/>
                </a:lnTo>
                <a:lnTo>
                  <a:pt x="5787" y="54"/>
                </a:lnTo>
                <a:lnTo>
                  <a:pt x="5784" y="49"/>
                </a:lnTo>
                <a:lnTo>
                  <a:pt x="5780" y="44"/>
                </a:lnTo>
                <a:lnTo>
                  <a:pt x="5773" y="36"/>
                </a:lnTo>
                <a:lnTo>
                  <a:pt x="5764" y="28"/>
                </a:lnTo>
                <a:lnTo>
                  <a:pt x="5755" y="21"/>
                </a:lnTo>
                <a:lnTo>
                  <a:pt x="5745" y="15"/>
                </a:lnTo>
                <a:lnTo>
                  <a:pt x="5735" y="10"/>
                </a:lnTo>
                <a:lnTo>
                  <a:pt x="5730" y="8"/>
                </a:lnTo>
                <a:lnTo>
                  <a:pt x="5724" y="6"/>
                </a:lnTo>
                <a:lnTo>
                  <a:pt x="5713" y="3"/>
                </a:lnTo>
                <a:lnTo>
                  <a:pt x="5707" y="2"/>
                </a:lnTo>
                <a:lnTo>
                  <a:pt x="5701" y="1"/>
                </a:lnTo>
                <a:lnTo>
                  <a:pt x="5695" y="1"/>
                </a:lnTo>
                <a:lnTo>
                  <a:pt x="5689" y="0"/>
                </a:lnTo>
                <a:lnTo>
                  <a:pt x="5689" y="1"/>
                </a:lnTo>
                <a:lnTo>
                  <a:pt x="5689" y="0"/>
                </a:lnTo>
                <a:lnTo>
                  <a:pt x="5677" y="1"/>
                </a:lnTo>
                <a:lnTo>
                  <a:pt x="5665" y="3"/>
                </a:lnTo>
                <a:lnTo>
                  <a:pt x="5654" y="6"/>
                </a:lnTo>
                <a:lnTo>
                  <a:pt x="5643" y="10"/>
                </a:lnTo>
                <a:lnTo>
                  <a:pt x="5632" y="15"/>
                </a:lnTo>
                <a:lnTo>
                  <a:pt x="5623" y="21"/>
                </a:lnTo>
                <a:lnTo>
                  <a:pt x="5618" y="24"/>
                </a:lnTo>
                <a:lnTo>
                  <a:pt x="5614" y="28"/>
                </a:lnTo>
                <a:lnTo>
                  <a:pt x="5605" y="36"/>
                </a:lnTo>
                <a:lnTo>
                  <a:pt x="5601" y="40"/>
                </a:lnTo>
                <a:lnTo>
                  <a:pt x="5598" y="44"/>
                </a:lnTo>
                <a:lnTo>
                  <a:pt x="5594" y="49"/>
                </a:lnTo>
                <a:lnTo>
                  <a:pt x="5591" y="54"/>
                </a:lnTo>
                <a:lnTo>
                  <a:pt x="5585" y="63"/>
                </a:lnTo>
                <a:lnTo>
                  <a:pt x="5580" y="74"/>
                </a:lnTo>
                <a:lnTo>
                  <a:pt x="5576" y="85"/>
                </a:lnTo>
                <a:lnTo>
                  <a:pt x="5573" y="97"/>
                </a:lnTo>
                <a:lnTo>
                  <a:pt x="5572" y="102"/>
                </a:lnTo>
                <a:lnTo>
                  <a:pt x="5571" y="109"/>
                </a:lnTo>
                <a:lnTo>
                  <a:pt x="5571" y="115"/>
                </a:lnTo>
                <a:lnTo>
                  <a:pt x="5571" y="121"/>
                </a:lnTo>
                <a:lnTo>
                  <a:pt x="5571" y="124"/>
                </a:lnTo>
                <a:lnTo>
                  <a:pt x="5571" y="139"/>
                </a:lnTo>
                <a:lnTo>
                  <a:pt x="5570" y="154"/>
                </a:lnTo>
                <a:lnTo>
                  <a:pt x="5569" y="169"/>
                </a:lnTo>
                <a:lnTo>
                  <a:pt x="5568" y="184"/>
                </a:lnTo>
                <a:lnTo>
                  <a:pt x="5564" y="213"/>
                </a:lnTo>
                <a:lnTo>
                  <a:pt x="5561" y="228"/>
                </a:lnTo>
                <a:lnTo>
                  <a:pt x="5559" y="242"/>
                </a:lnTo>
                <a:lnTo>
                  <a:pt x="5552" y="271"/>
                </a:lnTo>
                <a:lnTo>
                  <a:pt x="5548" y="285"/>
                </a:lnTo>
                <a:lnTo>
                  <a:pt x="5544" y="298"/>
                </a:lnTo>
                <a:lnTo>
                  <a:pt x="5540" y="312"/>
                </a:lnTo>
                <a:lnTo>
                  <a:pt x="5535" y="326"/>
                </a:lnTo>
                <a:lnTo>
                  <a:pt x="5530" y="339"/>
                </a:lnTo>
                <a:lnTo>
                  <a:pt x="5524" y="352"/>
                </a:lnTo>
                <a:lnTo>
                  <a:pt x="5519" y="365"/>
                </a:lnTo>
                <a:lnTo>
                  <a:pt x="5513" y="378"/>
                </a:lnTo>
                <a:lnTo>
                  <a:pt x="5507" y="391"/>
                </a:lnTo>
                <a:lnTo>
                  <a:pt x="5500" y="404"/>
                </a:lnTo>
                <a:lnTo>
                  <a:pt x="5493" y="416"/>
                </a:lnTo>
                <a:lnTo>
                  <a:pt x="5486" y="428"/>
                </a:lnTo>
                <a:lnTo>
                  <a:pt x="5479" y="440"/>
                </a:lnTo>
                <a:lnTo>
                  <a:pt x="5471" y="452"/>
                </a:lnTo>
                <a:lnTo>
                  <a:pt x="5463" y="463"/>
                </a:lnTo>
                <a:lnTo>
                  <a:pt x="5455" y="475"/>
                </a:lnTo>
                <a:lnTo>
                  <a:pt x="5446" y="487"/>
                </a:lnTo>
                <a:lnTo>
                  <a:pt x="5438" y="498"/>
                </a:lnTo>
                <a:lnTo>
                  <a:pt x="5420" y="519"/>
                </a:lnTo>
                <a:lnTo>
                  <a:pt x="5410" y="530"/>
                </a:lnTo>
                <a:lnTo>
                  <a:pt x="5400" y="540"/>
                </a:lnTo>
                <a:lnTo>
                  <a:pt x="5390" y="549"/>
                </a:lnTo>
                <a:lnTo>
                  <a:pt x="5380" y="559"/>
                </a:lnTo>
                <a:lnTo>
                  <a:pt x="5370" y="568"/>
                </a:lnTo>
                <a:lnTo>
                  <a:pt x="5359" y="577"/>
                </a:lnTo>
                <a:lnTo>
                  <a:pt x="5349" y="586"/>
                </a:lnTo>
                <a:lnTo>
                  <a:pt x="5338" y="595"/>
                </a:lnTo>
                <a:lnTo>
                  <a:pt x="5315" y="611"/>
                </a:lnTo>
                <a:lnTo>
                  <a:pt x="5292" y="626"/>
                </a:lnTo>
                <a:lnTo>
                  <a:pt x="5280" y="634"/>
                </a:lnTo>
                <a:lnTo>
                  <a:pt x="5268" y="641"/>
                </a:lnTo>
                <a:lnTo>
                  <a:pt x="5243" y="653"/>
                </a:lnTo>
                <a:lnTo>
                  <a:pt x="5217" y="665"/>
                </a:lnTo>
                <a:lnTo>
                  <a:pt x="5204" y="671"/>
                </a:lnTo>
                <a:lnTo>
                  <a:pt x="5191" y="676"/>
                </a:lnTo>
                <a:lnTo>
                  <a:pt x="5164" y="685"/>
                </a:lnTo>
                <a:lnTo>
                  <a:pt x="5137" y="693"/>
                </a:lnTo>
                <a:lnTo>
                  <a:pt x="5123" y="696"/>
                </a:lnTo>
                <a:lnTo>
                  <a:pt x="5109" y="699"/>
                </a:lnTo>
                <a:lnTo>
                  <a:pt x="5095" y="702"/>
                </a:lnTo>
                <a:lnTo>
                  <a:pt x="5081" y="705"/>
                </a:lnTo>
                <a:lnTo>
                  <a:pt x="5066" y="707"/>
                </a:lnTo>
                <a:lnTo>
                  <a:pt x="5052" y="708"/>
                </a:lnTo>
                <a:lnTo>
                  <a:pt x="5022" y="711"/>
                </a:lnTo>
                <a:lnTo>
                  <a:pt x="4992" y="711"/>
                </a:lnTo>
                <a:lnTo>
                  <a:pt x="4963" y="711"/>
                </a:lnTo>
                <a:lnTo>
                  <a:pt x="4933" y="708"/>
                </a:lnTo>
                <a:lnTo>
                  <a:pt x="4919" y="707"/>
                </a:lnTo>
                <a:lnTo>
                  <a:pt x="4904" y="705"/>
                </a:lnTo>
                <a:lnTo>
                  <a:pt x="4890" y="702"/>
                </a:lnTo>
                <a:lnTo>
                  <a:pt x="4876" y="699"/>
                </a:lnTo>
                <a:lnTo>
                  <a:pt x="4848" y="693"/>
                </a:lnTo>
                <a:lnTo>
                  <a:pt x="4834" y="689"/>
                </a:lnTo>
                <a:lnTo>
                  <a:pt x="4821" y="685"/>
                </a:lnTo>
                <a:lnTo>
                  <a:pt x="4807" y="680"/>
                </a:lnTo>
                <a:lnTo>
                  <a:pt x="4794" y="676"/>
                </a:lnTo>
                <a:lnTo>
                  <a:pt x="4768" y="665"/>
                </a:lnTo>
                <a:lnTo>
                  <a:pt x="4742" y="653"/>
                </a:lnTo>
                <a:lnTo>
                  <a:pt x="4717" y="640"/>
                </a:lnTo>
                <a:lnTo>
                  <a:pt x="4705" y="633"/>
                </a:lnTo>
                <a:lnTo>
                  <a:pt x="4693" y="626"/>
                </a:lnTo>
                <a:lnTo>
                  <a:pt x="4670" y="611"/>
                </a:lnTo>
                <a:lnTo>
                  <a:pt x="4659" y="603"/>
                </a:lnTo>
                <a:lnTo>
                  <a:pt x="4647" y="594"/>
                </a:lnTo>
                <a:lnTo>
                  <a:pt x="4636" y="586"/>
                </a:lnTo>
                <a:lnTo>
                  <a:pt x="4625" y="577"/>
                </a:lnTo>
                <a:lnTo>
                  <a:pt x="4615" y="568"/>
                </a:lnTo>
                <a:lnTo>
                  <a:pt x="4605" y="559"/>
                </a:lnTo>
                <a:lnTo>
                  <a:pt x="4594" y="549"/>
                </a:lnTo>
                <a:lnTo>
                  <a:pt x="4584" y="539"/>
                </a:lnTo>
                <a:lnTo>
                  <a:pt x="4565" y="519"/>
                </a:lnTo>
                <a:lnTo>
                  <a:pt x="4547" y="497"/>
                </a:lnTo>
                <a:lnTo>
                  <a:pt x="4538" y="486"/>
                </a:lnTo>
                <a:lnTo>
                  <a:pt x="4530" y="474"/>
                </a:lnTo>
                <a:lnTo>
                  <a:pt x="4514" y="451"/>
                </a:lnTo>
                <a:lnTo>
                  <a:pt x="4506" y="439"/>
                </a:lnTo>
                <a:lnTo>
                  <a:pt x="4499" y="427"/>
                </a:lnTo>
                <a:lnTo>
                  <a:pt x="4485" y="403"/>
                </a:lnTo>
                <a:lnTo>
                  <a:pt x="4478" y="390"/>
                </a:lnTo>
                <a:lnTo>
                  <a:pt x="4472" y="377"/>
                </a:lnTo>
                <a:lnTo>
                  <a:pt x="4466" y="364"/>
                </a:lnTo>
                <a:lnTo>
                  <a:pt x="4460" y="351"/>
                </a:lnTo>
                <a:lnTo>
                  <a:pt x="4455" y="338"/>
                </a:lnTo>
                <a:lnTo>
                  <a:pt x="4450" y="325"/>
                </a:lnTo>
                <a:lnTo>
                  <a:pt x="4441" y="297"/>
                </a:lnTo>
                <a:lnTo>
                  <a:pt x="4437" y="283"/>
                </a:lnTo>
                <a:lnTo>
                  <a:pt x="4433" y="269"/>
                </a:lnTo>
                <a:lnTo>
                  <a:pt x="4430" y="255"/>
                </a:lnTo>
                <a:lnTo>
                  <a:pt x="4427" y="241"/>
                </a:lnTo>
                <a:lnTo>
                  <a:pt x="4424" y="227"/>
                </a:lnTo>
                <a:lnTo>
                  <a:pt x="4421" y="212"/>
                </a:lnTo>
                <a:lnTo>
                  <a:pt x="4419" y="197"/>
                </a:lnTo>
                <a:lnTo>
                  <a:pt x="4418" y="183"/>
                </a:lnTo>
                <a:lnTo>
                  <a:pt x="4416" y="168"/>
                </a:lnTo>
                <a:lnTo>
                  <a:pt x="4415" y="153"/>
                </a:lnTo>
                <a:lnTo>
                  <a:pt x="4415" y="138"/>
                </a:lnTo>
                <a:lnTo>
                  <a:pt x="4414" y="123"/>
                </a:lnTo>
                <a:lnTo>
                  <a:pt x="4414" y="121"/>
                </a:lnTo>
                <a:lnTo>
                  <a:pt x="4414" y="109"/>
                </a:lnTo>
                <a:lnTo>
                  <a:pt x="4412" y="97"/>
                </a:lnTo>
                <a:lnTo>
                  <a:pt x="4411" y="91"/>
                </a:lnTo>
                <a:lnTo>
                  <a:pt x="4409" y="85"/>
                </a:lnTo>
                <a:lnTo>
                  <a:pt x="4405" y="74"/>
                </a:lnTo>
                <a:lnTo>
                  <a:pt x="4400" y="63"/>
                </a:lnTo>
                <a:lnTo>
                  <a:pt x="4397" y="58"/>
                </a:lnTo>
                <a:lnTo>
                  <a:pt x="4394" y="54"/>
                </a:lnTo>
                <a:lnTo>
                  <a:pt x="4391" y="49"/>
                </a:lnTo>
                <a:lnTo>
                  <a:pt x="4388" y="44"/>
                </a:lnTo>
                <a:lnTo>
                  <a:pt x="4380" y="36"/>
                </a:lnTo>
                <a:lnTo>
                  <a:pt x="4372" y="28"/>
                </a:lnTo>
                <a:lnTo>
                  <a:pt x="4362" y="21"/>
                </a:lnTo>
                <a:lnTo>
                  <a:pt x="4353" y="15"/>
                </a:lnTo>
                <a:lnTo>
                  <a:pt x="4342" y="10"/>
                </a:lnTo>
                <a:lnTo>
                  <a:pt x="4337" y="8"/>
                </a:lnTo>
                <a:lnTo>
                  <a:pt x="4332" y="6"/>
                </a:lnTo>
                <a:lnTo>
                  <a:pt x="4320" y="3"/>
                </a:lnTo>
                <a:lnTo>
                  <a:pt x="4314" y="2"/>
                </a:lnTo>
                <a:lnTo>
                  <a:pt x="4309" y="1"/>
                </a:lnTo>
                <a:lnTo>
                  <a:pt x="4303" y="1"/>
                </a:lnTo>
                <a:lnTo>
                  <a:pt x="4296" y="0"/>
                </a:lnTo>
                <a:lnTo>
                  <a:pt x="4296" y="1"/>
                </a:lnTo>
                <a:lnTo>
                  <a:pt x="4296" y="0"/>
                </a:lnTo>
                <a:lnTo>
                  <a:pt x="4284" y="1"/>
                </a:lnTo>
                <a:lnTo>
                  <a:pt x="4272" y="3"/>
                </a:lnTo>
                <a:lnTo>
                  <a:pt x="4261" y="6"/>
                </a:lnTo>
                <a:lnTo>
                  <a:pt x="4250" y="10"/>
                </a:lnTo>
                <a:lnTo>
                  <a:pt x="4240" y="15"/>
                </a:lnTo>
                <a:lnTo>
                  <a:pt x="4230" y="21"/>
                </a:lnTo>
                <a:lnTo>
                  <a:pt x="4226" y="24"/>
                </a:lnTo>
                <a:lnTo>
                  <a:pt x="4221" y="28"/>
                </a:lnTo>
                <a:lnTo>
                  <a:pt x="4213" y="36"/>
                </a:lnTo>
                <a:lnTo>
                  <a:pt x="4209" y="40"/>
                </a:lnTo>
                <a:lnTo>
                  <a:pt x="4205" y="44"/>
                </a:lnTo>
                <a:lnTo>
                  <a:pt x="4202" y="49"/>
                </a:lnTo>
                <a:lnTo>
                  <a:pt x="4198" y="54"/>
                </a:lnTo>
                <a:lnTo>
                  <a:pt x="4192" y="63"/>
                </a:lnTo>
                <a:lnTo>
                  <a:pt x="4187" y="74"/>
                </a:lnTo>
                <a:lnTo>
                  <a:pt x="4183" y="85"/>
                </a:lnTo>
                <a:lnTo>
                  <a:pt x="4181" y="97"/>
                </a:lnTo>
                <a:lnTo>
                  <a:pt x="4180" y="102"/>
                </a:lnTo>
                <a:lnTo>
                  <a:pt x="4179" y="109"/>
                </a:lnTo>
                <a:lnTo>
                  <a:pt x="4178" y="115"/>
                </a:lnTo>
                <a:lnTo>
                  <a:pt x="4178" y="121"/>
                </a:lnTo>
                <a:lnTo>
                  <a:pt x="4178" y="123"/>
                </a:lnTo>
                <a:lnTo>
                  <a:pt x="4178" y="138"/>
                </a:lnTo>
                <a:lnTo>
                  <a:pt x="4177" y="153"/>
                </a:lnTo>
                <a:lnTo>
                  <a:pt x="4176" y="168"/>
                </a:lnTo>
                <a:lnTo>
                  <a:pt x="4175" y="183"/>
                </a:lnTo>
                <a:lnTo>
                  <a:pt x="4171" y="212"/>
                </a:lnTo>
                <a:lnTo>
                  <a:pt x="4166" y="241"/>
                </a:lnTo>
                <a:lnTo>
                  <a:pt x="4160" y="269"/>
                </a:lnTo>
                <a:lnTo>
                  <a:pt x="4152" y="297"/>
                </a:lnTo>
                <a:lnTo>
                  <a:pt x="4147" y="311"/>
                </a:lnTo>
                <a:lnTo>
                  <a:pt x="4143" y="325"/>
                </a:lnTo>
                <a:lnTo>
                  <a:pt x="4138" y="338"/>
                </a:lnTo>
                <a:lnTo>
                  <a:pt x="4132" y="351"/>
                </a:lnTo>
                <a:lnTo>
                  <a:pt x="4121" y="377"/>
                </a:lnTo>
                <a:lnTo>
                  <a:pt x="4114" y="390"/>
                </a:lnTo>
                <a:lnTo>
                  <a:pt x="4108" y="403"/>
                </a:lnTo>
                <a:lnTo>
                  <a:pt x="4101" y="415"/>
                </a:lnTo>
                <a:lnTo>
                  <a:pt x="4094" y="427"/>
                </a:lnTo>
                <a:lnTo>
                  <a:pt x="4086" y="439"/>
                </a:lnTo>
                <a:lnTo>
                  <a:pt x="4079" y="451"/>
                </a:lnTo>
                <a:lnTo>
                  <a:pt x="4071" y="463"/>
                </a:lnTo>
                <a:lnTo>
                  <a:pt x="4063" y="474"/>
                </a:lnTo>
                <a:lnTo>
                  <a:pt x="4054" y="486"/>
                </a:lnTo>
                <a:lnTo>
                  <a:pt x="4046" y="497"/>
                </a:lnTo>
                <a:lnTo>
                  <a:pt x="4027" y="519"/>
                </a:lnTo>
                <a:lnTo>
                  <a:pt x="4018" y="529"/>
                </a:lnTo>
                <a:lnTo>
                  <a:pt x="4008" y="539"/>
                </a:lnTo>
                <a:lnTo>
                  <a:pt x="3998" y="549"/>
                </a:lnTo>
                <a:lnTo>
                  <a:pt x="3988" y="559"/>
                </a:lnTo>
                <a:lnTo>
                  <a:pt x="3978" y="568"/>
                </a:lnTo>
                <a:lnTo>
                  <a:pt x="3967" y="577"/>
                </a:lnTo>
                <a:lnTo>
                  <a:pt x="3945" y="594"/>
                </a:lnTo>
                <a:lnTo>
                  <a:pt x="3923" y="611"/>
                </a:lnTo>
                <a:lnTo>
                  <a:pt x="3911" y="619"/>
                </a:lnTo>
                <a:lnTo>
                  <a:pt x="3899" y="626"/>
                </a:lnTo>
                <a:lnTo>
                  <a:pt x="3887" y="633"/>
                </a:lnTo>
                <a:lnTo>
                  <a:pt x="3875" y="640"/>
                </a:lnTo>
                <a:lnTo>
                  <a:pt x="3850" y="653"/>
                </a:lnTo>
                <a:lnTo>
                  <a:pt x="3838" y="659"/>
                </a:lnTo>
                <a:lnTo>
                  <a:pt x="3825" y="665"/>
                </a:lnTo>
                <a:lnTo>
                  <a:pt x="3812" y="670"/>
                </a:lnTo>
                <a:lnTo>
                  <a:pt x="3799" y="676"/>
                </a:lnTo>
                <a:lnTo>
                  <a:pt x="3785" y="680"/>
                </a:lnTo>
                <a:lnTo>
                  <a:pt x="3772" y="685"/>
                </a:lnTo>
                <a:lnTo>
                  <a:pt x="3744" y="693"/>
                </a:lnTo>
                <a:lnTo>
                  <a:pt x="3731" y="696"/>
                </a:lnTo>
                <a:lnTo>
                  <a:pt x="3717" y="699"/>
                </a:lnTo>
                <a:lnTo>
                  <a:pt x="3688" y="705"/>
                </a:lnTo>
                <a:lnTo>
                  <a:pt x="3659" y="708"/>
                </a:lnTo>
                <a:lnTo>
                  <a:pt x="3630" y="711"/>
                </a:lnTo>
                <a:lnTo>
                  <a:pt x="3600" y="711"/>
                </a:lnTo>
                <a:lnTo>
                  <a:pt x="3570" y="711"/>
                </a:lnTo>
                <a:lnTo>
                  <a:pt x="3555" y="710"/>
                </a:lnTo>
                <a:lnTo>
                  <a:pt x="3541" y="708"/>
                </a:lnTo>
                <a:lnTo>
                  <a:pt x="3527" y="707"/>
                </a:lnTo>
                <a:lnTo>
                  <a:pt x="3512" y="705"/>
                </a:lnTo>
                <a:lnTo>
                  <a:pt x="3484" y="700"/>
                </a:lnTo>
                <a:lnTo>
                  <a:pt x="3470" y="696"/>
                </a:lnTo>
                <a:lnTo>
                  <a:pt x="3457" y="693"/>
                </a:lnTo>
                <a:lnTo>
                  <a:pt x="3429" y="685"/>
                </a:lnTo>
                <a:lnTo>
                  <a:pt x="3416" y="681"/>
                </a:lnTo>
                <a:lnTo>
                  <a:pt x="3403" y="676"/>
                </a:lnTo>
                <a:lnTo>
                  <a:pt x="3390" y="671"/>
                </a:lnTo>
                <a:lnTo>
                  <a:pt x="3377" y="666"/>
                </a:lnTo>
                <a:lnTo>
                  <a:pt x="3351" y="654"/>
                </a:lnTo>
                <a:lnTo>
                  <a:pt x="3327" y="641"/>
                </a:lnTo>
                <a:lnTo>
                  <a:pt x="3315" y="634"/>
                </a:lnTo>
                <a:lnTo>
                  <a:pt x="3303" y="627"/>
                </a:lnTo>
                <a:lnTo>
                  <a:pt x="3291" y="620"/>
                </a:lnTo>
                <a:lnTo>
                  <a:pt x="3279" y="612"/>
                </a:lnTo>
                <a:lnTo>
                  <a:pt x="3268" y="604"/>
                </a:lnTo>
                <a:lnTo>
                  <a:pt x="3257" y="596"/>
                </a:lnTo>
                <a:lnTo>
                  <a:pt x="3235" y="579"/>
                </a:lnTo>
                <a:lnTo>
                  <a:pt x="3214" y="561"/>
                </a:lnTo>
                <a:lnTo>
                  <a:pt x="3194" y="541"/>
                </a:lnTo>
                <a:lnTo>
                  <a:pt x="3185" y="531"/>
                </a:lnTo>
                <a:lnTo>
                  <a:pt x="3175" y="521"/>
                </a:lnTo>
                <a:lnTo>
                  <a:pt x="3166" y="511"/>
                </a:lnTo>
                <a:lnTo>
                  <a:pt x="3157" y="500"/>
                </a:lnTo>
                <a:lnTo>
                  <a:pt x="3140" y="477"/>
                </a:lnTo>
                <a:lnTo>
                  <a:pt x="3124" y="455"/>
                </a:lnTo>
                <a:lnTo>
                  <a:pt x="3116" y="443"/>
                </a:lnTo>
                <a:lnTo>
                  <a:pt x="3109" y="431"/>
                </a:lnTo>
                <a:lnTo>
                  <a:pt x="3095" y="407"/>
                </a:lnTo>
                <a:lnTo>
                  <a:pt x="3082" y="382"/>
                </a:lnTo>
                <a:lnTo>
                  <a:pt x="3070" y="356"/>
                </a:lnTo>
                <a:lnTo>
                  <a:pt x="3060" y="330"/>
                </a:lnTo>
                <a:lnTo>
                  <a:pt x="3055" y="316"/>
                </a:lnTo>
                <a:lnTo>
                  <a:pt x="3050" y="303"/>
                </a:lnTo>
                <a:lnTo>
                  <a:pt x="3046" y="289"/>
                </a:lnTo>
                <a:lnTo>
                  <a:pt x="3042" y="275"/>
                </a:lnTo>
                <a:lnTo>
                  <a:pt x="3036" y="247"/>
                </a:lnTo>
                <a:lnTo>
                  <a:pt x="3030" y="218"/>
                </a:lnTo>
                <a:lnTo>
                  <a:pt x="3028" y="204"/>
                </a:lnTo>
                <a:lnTo>
                  <a:pt x="3026" y="189"/>
                </a:lnTo>
                <a:lnTo>
                  <a:pt x="3024" y="160"/>
                </a:lnTo>
                <a:lnTo>
                  <a:pt x="3023" y="145"/>
                </a:lnTo>
                <a:lnTo>
                  <a:pt x="3022" y="130"/>
                </a:lnTo>
                <a:lnTo>
                  <a:pt x="3023" y="121"/>
                </a:lnTo>
                <a:lnTo>
                  <a:pt x="3022" y="109"/>
                </a:lnTo>
                <a:lnTo>
                  <a:pt x="3020" y="97"/>
                </a:lnTo>
                <a:lnTo>
                  <a:pt x="3019" y="91"/>
                </a:lnTo>
                <a:lnTo>
                  <a:pt x="3018" y="85"/>
                </a:lnTo>
                <a:lnTo>
                  <a:pt x="3014" y="74"/>
                </a:lnTo>
                <a:lnTo>
                  <a:pt x="3009" y="63"/>
                </a:lnTo>
                <a:lnTo>
                  <a:pt x="3006" y="58"/>
                </a:lnTo>
                <a:lnTo>
                  <a:pt x="3003" y="54"/>
                </a:lnTo>
                <a:lnTo>
                  <a:pt x="2999" y="49"/>
                </a:lnTo>
                <a:lnTo>
                  <a:pt x="2996" y="44"/>
                </a:lnTo>
                <a:lnTo>
                  <a:pt x="2988" y="36"/>
                </a:lnTo>
                <a:lnTo>
                  <a:pt x="2980" y="28"/>
                </a:lnTo>
                <a:lnTo>
                  <a:pt x="2971" y="21"/>
                </a:lnTo>
                <a:lnTo>
                  <a:pt x="2961" y="15"/>
                </a:lnTo>
                <a:lnTo>
                  <a:pt x="2951" y="10"/>
                </a:lnTo>
                <a:lnTo>
                  <a:pt x="2945" y="8"/>
                </a:lnTo>
                <a:lnTo>
                  <a:pt x="2940" y="6"/>
                </a:lnTo>
                <a:lnTo>
                  <a:pt x="2929" y="3"/>
                </a:lnTo>
                <a:lnTo>
                  <a:pt x="2923" y="2"/>
                </a:lnTo>
                <a:lnTo>
                  <a:pt x="2917" y="1"/>
                </a:lnTo>
                <a:lnTo>
                  <a:pt x="2911" y="1"/>
                </a:lnTo>
                <a:lnTo>
                  <a:pt x="2905" y="0"/>
                </a:lnTo>
                <a:lnTo>
                  <a:pt x="2904" y="1"/>
                </a:lnTo>
                <a:lnTo>
                  <a:pt x="2903" y="0"/>
                </a:lnTo>
                <a:lnTo>
                  <a:pt x="2891" y="1"/>
                </a:lnTo>
                <a:lnTo>
                  <a:pt x="2880" y="3"/>
                </a:lnTo>
                <a:lnTo>
                  <a:pt x="2868" y="6"/>
                </a:lnTo>
                <a:lnTo>
                  <a:pt x="2857" y="10"/>
                </a:lnTo>
                <a:lnTo>
                  <a:pt x="2847" y="15"/>
                </a:lnTo>
                <a:lnTo>
                  <a:pt x="2837" y="21"/>
                </a:lnTo>
                <a:lnTo>
                  <a:pt x="2833" y="24"/>
                </a:lnTo>
                <a:lnTo>
                  <a:pt x="2828" y="28"/>
                </a:lnTo>
                <a:lnTo>
                  <a:pt x="2820" y="36"/>
                </a:lnTo>
                <a:lnTo>
                  <a:pt x="2816" y="40"/>
                </a:lnTo>
                <a:lnTo>
                  <a:pt x="2812" y="44"/>
                </a:lnTo>
                <a:lnTo>
                  <a:pt x="2809" y="49"/>
                </a:lnTo>
                <a:lnTo>
                  <a:pt x="2806" y="54"/>
                </a:lnTo>
                <a:lnTo>
                  <a:pt x="2800" y="63"/>
                </a:lnTo>
                <a:lnTo>
                  <a:pt x="2795" y="74"/>
                </a:lnTo>
                <a:lnTo>
                  <a:pt x="2791" y="85"/>
                </a:lnTo>
                <a:lnTo>
                  <a:pt x="2788" y="97"/>
                </a:lnTo>
                <a:lnTo>
                  <a:pt x="2787" y="102"/>
                </a:lnTo>
                <a:lnTo>
                  <a:pt x="2786" y="109"/>
                </a:lnTo>
                <a:lnTo>
                  <a:pt x="2786" y="115"/>
                </a:lnTo>
                <a:lnTo>
                  <a:pt x="2785" y="121"/>
                </a:lnTo>
                <a:lnTo>
                  <a:pt x="2786" y="130"/>
                </a:lnTo>
                <a:lnTo>
                  <a:pt x="2785" y="145"/>
                </a:lnTo>
                <a:lnTo>
                  <a:pt x="2785" y="160"/>
                </a:lnTo>
                <a:lnTo>
                  <a:pt x="2783" y="175"/>
                </a:lnTo>
                <a:lnTo>
                  <a:pt x="2782" y="189"/>
                </a:lnTo>
                <a:lnTo>
                  <a:pt x="2780" y="204"/>
                </a:lnTo>
                <a:lnTo>
                  <a:pt x="2778" y="218"/>
                </a:lnTo>
                <a:lnTo>
                  <a:pt x="2775" y="233"/>
                </a:lnTo>
                <a:lnTo>
                  <a:pt x="2773" y="247"/>
                </a:lnTo>
                <a:lnTo>
                  <a:pt x="2769" y="261"/>
                </a:lnTo>
                <a:lnTo>
                  <a:pt x="2766" y="275"/>
                </a:lnTo>
                <a:lnTo>
                  <a:pt x="2758" y="303"/>
                </a:lnTo>
                <a:lnTo>
                  <a:pt x="2748" y="330"/>
                </a:lnTo>
                <a:lnTo>
                  <a:pt x="2743" y="343"/>
                </a:lnTo>
                <a:lnTo>
                  <a:pt x="2738" y="356"/>
                </a:lnTo>
                <a:lnTo>
                  <a:pt x="2732" y="369"/>
                </a:lnTo>
                <a:lnTo>
                  <a:pt x="2726" y="382"/>
                </a:lnTo>
                <a:lnTo>
                  <a:pt x="2720" y="394"/>
                </a:lnTo>
                <a:lnTo>
                  <a:pt x="2713" y="407"/>
                </a:lnTo>
                <a:lnTo>
                  <a:pt x="2699" y="431"/>
                </a:lnTo>
                <a:lnTo>
                  <a:pt x="2692" y="443"/>
                </a:lnTo>
                <a:lnTo>
                  <a:pt x="2684" y="455"/>
                </a:lnTo>
                <a:lnTo>
                  <a:pt x="2676" y="466"/>
                </a:lnTo>
                <a:lnTo>
                  <a:pt x="2668" y="477"/>
                </a:lnTo>
                <a:lnTo>
                  <a:pt x="2660" y="489"/>
                </a:lnTo>
                <a:lnTo>
                  <a:pt x="2651" y="500"/>
                </a:lnTo>
                <a:lnTo>
                  <a:pt x="2642" y="511"/>
                </a:lnTo>
                <a:lnTo>
                  <a:pt x="2633" y="521"/>
                </a:lnTo>
                <a:lnTo>
                  <a:pt x="2614" y="541"/>
                </a:lnTo>
                <a:lnTo>
                  <a:pt x="2594" y="561"/>
                </a:lnTo>
                <a:lnTo>
                  <a:pt x="2573" y="579"/>
                </a:lnTo>
                <a:lnTo>
                  <a:pt x="2562" y="588"/>
                </a:lnTo>
                <a:lnTo>
                  <a:pt x="2551" y="596"/>
                </a:lnTo>
                <a:lnTo>
                  <a:pt x="2540" y="604"/>
                </a:lnTo>
                <a:lnTo>
                  <a:pt x="2529" y="612"/>
                </a:lnTo>
                <a:lnTo>
                  <a:pt x="2505" y="627"/>
                </a:lnTo>
                <a:lnTo>
                  <a:pt x="2481" y="641"/>
                </a:lnTo>
                <a:lnTo>
                  <a:pt x="2469" y="648"/>
                </a:lnTo>
                <a:lnTo>
                  <a:pt x="2457" y="654"/>
                </a:lnTo>
                <a:lnTo>
                  <a:pt x="2444" y="660"/>
                </a:lnTo>
                <a:lnTo>
                  <a:pt x="2431" y="666"/>
                </a:lnTo>
                <a:lnTo>
                  <a:pt x="2418" y="671"/>
                </a:lnTo>
                <a:lnTo>
                  <a:pt x="2405" y="676"/>
                </a:lnTo>
                <a:lnTo>
                  <a:pt x="2379" y="685"/>
                </a:lnTo>
                <a:lnTo>
                  <a:pt x="2365" y="689"/>
                </a:lnTo>
                <a:lnTo>
                  <a:pt x="2352" y="693"/>
                </a:lnTo>
                <a:lnTo>
                  <a:pt x="2338" y="696"/>
                </a:lnTo>
                <a:lnTo>
                  <a:pt x="2324" y="700"/>
                </a:lnTo>
                <a:lnTo>
                  <a:pt x="2310" y="702"/>
                </a:lnTo>
                <a:lnTo>
                  <a:pt x="2296" y="705"/>
                </a:lnTo>
                <a:lnTo>
                  <a:pt x="2267" y="708"/>
                </a:lnTo>
                <a:lnTo>
                  <a:pt x="2253" y="710"/>
                </a:lnTo>
                <a:lnTo>
                  <a:pt x="2238" y="711"/>
                </a:lnTo>
                <a:lnTo>
                  <a:pt x="2209" y="711"/>
                </a:lnTo>
                <a:lnTo>
                  <a:pt x="2179" y="711"/>
                </a:lnTo>
                <a:lnTo>
                  <a:pt x="2149" y="708"/>
                </a:lnTo>
                <a:lnTo>
                  <a:pt x="2120" y="704"/>
                </a:lnTo>
                <a:lnTo>
                  <a:pt x="2091" y="699"/>
                </a:lnTo>
                <a:lnTo>
                  <a:pt x="2064" y="693"/>
                </a:lnTo>
                <a:lnTo>
                  <a:pt x="2050" y="689"/>
                </a:lnTo>
                <a:lnTo>
                  <a:pt x="2036" y="685"/>
                </a:lnTo>
                <a:lnTo>
                  <a:pt x="2023" y="680"/>
                </a:lnTo>
                <a:lnTo>
                  <a:pt x="2009" y="675"/>
                </a:lnTo>
                <a:lnTo>
                  <a:pt x="1983" y="665"/>
                </a:lnTo>
                <a:lnTo>
                  <a:pt x="1957" y="653"/>
                </a:lnTo>
                <a:lnTo>
                  <a:pt x="1933" y="640"/>
                </a:lnTo>
                <a:lnTo>
                  <a:pt x="1920" y="633"/>
                </a:lnTo>
                <a:lnTo>
                  <a:pt x="1908" y="626"/>
                </a:lnTo>
                <a:lnTo>
                  <a:pt x="1885" y="610"/>
                </a:lnTo>
                <a:lnTo>
                  <a:pt x="1873" y="602"/>
                </a:lnTo>
                <a:lnTo>
                  <a:pt x="1862" y="594"/>
                </a:lnTo>
                <a:lnTo>
                  <a:pt x="1851" y="585"/>
                </a:lnTo>
                <a:lnTo>
                  <a:pt x="1840" y="577"/>
                </a:lnTo>
                <a:lnTo>
                  <a:pt x="1830" y="567"/>
                </a:lnTo>
                <a:lnTo>
                  <a:pt x="1819" y="558"/>
                </a:lnTo>
                <a:lnTo>
                  <a:pt x="1809" y="548"/>
                </a:lnTo>
                <a:lnTo>
                  <a:pt x="1799" y="538"/>
                </a:lnTo>
                <a:lnTo>
                  <a:pt x="1780" y="518"/>
                </a:lnTo>
                <a:lnTo>
                  <a:pt x="1771" y="507"/>
                </a:lnTo>
                <a:lnTo>
                  <a:pt x="1762" y="497"/>
                </a:lnTo>
                <a:lnTo>
                  <a:pt x="1753" y="486"/>
                </a:lnTo>
                <a:lnTo>
                  <a:pt x="1745" y="473"/>
                </a:lnTo>
                <a:lnTo>
                  <a:pt x="1729" y="450"/>
                </a:lnTo>
                <a:lnTo>
                  <a:pt x="1721" y="438"/>
                </a:lnTo>
                <a:lnTo>
                  <a:pt x="1714" y="426"/>
                </a:lnTo>
                <a:lnTo>
                  <a:pt x="1700" y="402"/>
                </a:lnTo>
                <a:lnTo>
                  <a:pt x="1693" y="389"/>
                </a:lnTo>
                <a:lnTo>
                  <a:pt x="1687" y="376"/>
                </a:lnTo>
                <a:lnTo>
                  <a:pt x="1681" y="363"/>
                </a:lnTo>
                <a:lnTo>
                  <a:pt x="1675" y="350"/>
                </a:lnTo>
                <a:lnTo>
                  <a:pt x="1670" y="337"/>
                </a:lnTo>
                <a:lnTo>
                  <a:pt x="1665" y="323"/>
                </a:lnTo>
                <a:lnTo>
                  <a:pt x="1656" y="296"/>
                </a:lnTo>
                <a:lnTo>
                  <a:pt x="1652" y="282"/>
                </a:lnTo>
                <a:lnTo>
                  <a:pt x="1648" y="268"/>
                </a:lnTo>
                <a:lnTo>
                  <a:pt x="1645" y="254"/>
                </a:lnTo>
                <a:lnTo>
                  <a:pt x="1642" y="240"/>
                </a:lnTo>
                <a:lnTo>
                  <a:pt x="1639" y="225"/>
                </a:lnTo>
                <a:lnTo>
                  <a:pt x="1636" y="211"/>
                </a:lnTo>
                <a:lnTo>
                  <a:pt x="1634" y="196"/>
                </a:lnTo>
                <a:lnTo>
                  <a:pt x="1633" y="181"/>
                </a:lnTo>
                <a:lnTo>
                  <a:pt x="1631" y="166"/>
                </a:lnTo>
                <a:lnTo>
                  <a:pt x="1631" y="151"/>
                </a:lnTo>
                <a:lnTo>
                  <a:pt x="1630" y="121"/>
                </a:lnTo>
                <a:lnTo>
                  <a:pt x="1629" y="109"/>
                </a:lnTo>
                <a:lnTo>
                  <a:pt x="1627" y="97"/>
                </a:lnTo>
                <a:lnTo>
                  <a:pt x="1626" y="91"/>
                </a:lnTo>
                <a:lnTo>
                  <a:pt x="1624" y="85"/>
                </a:lnTo>
                <a:lnTo>
                  <a:pt x="1621" y="74"/>
                </a:lnTo>
                <a:lnTo>
                  <a:pt x="1616" y="63"/>
                </a:lnTo>
                <a:lnTo>
                  <a:pt x="1613" y="58"/>
                </a:lnTo>
                <a:lnTo>
                  <a:pt x="1610" y="54"/>
                </a:lnTo>
                <a:lnTo>
                  <a:pt x="1606" y="49"/>
                </a:lnTo>
                <a:lnTo>
                  <a:pt x="1603" y="44"/>
                </a:lnTo>
                <a:lnTo>
                  <a:pt x="1595" y="36"/>
                </a:lnTo>
                <a:lnTo>
                  <a:pt x="1587" y="28"/>
                </a:lnTo>
                <a:lnTo>
                  <a:pt x="1578" y="21"/>
                </a:lnTo>
                <a:lnTo>
                  <a:pt x="1568" y="15"/>
                </a:lnTo>
                <a:lnTo>
                  <a:pt x="1558" y="10"/>
                </a:lnTo>
                <a:lnTo>
                  <a:pt x="1552" y="8"/>
                </a:lnTo>
                <a:lnTo>
                  <a:pt x="1547" y="6"/>
                </a:lnTo>
                <a:lnTo>
                  <a:pt x="1536" y="3"/>
                </a:lnTo>
                <a:lnTo>
                  <a:pt x="1530" y="2"/>
                </a:lnTo>
                <a:lnTo>
                  <a:pt x="1524" y="1"/>
                </a:lnTo>
                <a:lnTo>
                  <a:pt x="1518" y="1"/>
                </a:lnTo>
                <a:lnTo>
                  <a:pt x="1512" y="0"/>
                </a:lnTo>
                <a:lnTo>
                  <a:pt x="1512" y="1"/>
                </a:lnTo>
                <a:lnTo>
                  <a:pt x="1511" y="0"/>
                </a:lnTo>
                <a:lnTo>
                  <a:pt x="1499" y="1"/>
                </a:lnTo>
                <a:lnTo>
                  <a:pt x="1487" y="3"/>
                </a:lnTo>
                <a:lnTo>
                  <a:pt x="1476" y="6"/>
                </a:lnTo>
                <a:lnTo>
                  <a:pt x="1465" y="10"/>
                </a:lnTo>
                <a:lnTo>
                  <a:pt x="1455" y="15"/>
                </a:lnTo>
                <a:lnTo>
                  <a:pt x="1445" y="21"/>
                </a:lnTo>
                <a:lnTo>
                  <a:pt x="1441" y="24"/>
                </a:lnTo>
                <a:lnTo>
                  <a:pt x="1436" y="28"/>
                </a:lnTo>
                <a:lnTo>
                  <a:pt x="1428" y="36"/>
                </a:lnTo>
                <a:lnTo>
                  <a:pt x="1424" y="40"/>
                </a:lnTo>
                <a:lnTo>
                  <a:pt x="1420" y="44"/>
                </a:lnTo>
                <a:lnTo>
                  <a:pt x="1417" y="49"/>
                </a:lnTo>
                <a:lnTo>
                  <a:pt x="1413" y="54"/>
                </a:lnTo>
                <a:lnTo>
                  <a:pt x="1407" y="63"/>
                </a:lnTo>
                <a:lnTo>
                  <a:pt x="1402" y="74"/>
                </a:lnTo>
                <a:lnTo>
                  <a:pt x="1398" y="85"/>
                </a:lnTo>
                <a:lnTo>
                  <a:pt x="1396" y="97"/>
                </a:lnTo>
                <a:lnTo>
                  <a:pt x="1394" y="102"/>
                </a:lnTo>
                <a:lnTo>
                  <a:pt x="1394" y="109"/>
                </a:lnTo>
                <a:lnTo>
                  <a:pt x="1393" y="115"/>
                </a:lnTo>
                <a:lnTo>
                  <a:pt x="1393" y="121"/>
                </a:lnTo>
                <a:lnTo>
                  <a:pt x="1393" y="136"/>
                </a:lnTo>
                <a:lnTo>
                  <a:pt x="1392" y="151"/>
                </a:lnTo>
                <a:lnTo>
                  <a:pt x="1390" y="181"/>
                </a:lnTo>
                <a:lnTo>
                  <a:pt x="1388" y="196"/>
                </a:lnTo>
                <a:lnTo>
                  <a:pt x="1386" y="211"/>
                </a:lnTo>
                <a:lnTo>
                  <a:pt x="1381" y="240"/>
                </a:lnTo>
                <a:lnTo>
                  <a:pt x="1378" y="254"/>
                </a:lnTo>
                <a:lnTo>
                  <a:pt x="1375" y="268"/>
                </a:lnTo>
                <a:lnTo>
                  <a:pt x="1367" y="296"/>
                </a:lnTo>
                <a:lnTo>
                  <a:pt x="1363" y="310"/>
                </a:lnTo>
                <a:lnTo>
                  <a:pt x="1358" y="323"/>
                </a:lnTo>
                <a:lnTo>
                  <a:pt x="1348" y="350"/>
                </a:lnTo>
                <a:lnTo>
                  <a:pt x="1336" y="376"/>
                </a:lnTo>
                <a:lnTo>
                  <a:pt x="1323" y="402"/>
                </a:lnTo>
                <a:lnTo>
                  <a:pt x="1316" y="414"/>
                </a:lnTo>
                <a:lnTo>
                  <a:pt x="1309" y="426"/>
                </a:lnTo>
                <a:lnTo>
                  <a:pt x="1294" y="450"/>
                </a:lnTo>
                <a:lnTo>
                  <a:pt x="1286" y="462"/>
                </a:lnTo>
                <a:lnTo>
                  <a:pt x="1278" y="473"/>
                </a:lnTo>
                <a:lnTo>
                  <a:pt x="1270" y="486"/>
                </a:lnTo>
                <a:lnTo>
                  <a:pt x="1261" y="497"/>
                </a:lnTo>
                <a:lnTo>
                  <a:pt x="1243" y="518"/>
                </a:lnTo>
                <a:lnTo>
                  <a:pt x="1233" y="528"/>
                </a:lnTo>
                <a:lnTo>
                  <a:pt x="1224" y="538"/>
                </a:lnTo>
                <a:lnTo>
                  <a:pt x="1214" y="548"/>
                </a:lnTo>
                <a:lnTo>
                  <a:pt x="1204" y="558"/>
                </a:lnTo>
                <a:lnTo>
                  <a:pt x="1193" y="567"/>
                </a:lnTo>
                <a:lnTo>
                  <a:pt x="1183" y="577"/>
                </a:lnTo>
                <a:lnTo>
                  <a:pt x="1161" y="594"/>
                </a:lnTo>
                <a:lnTo>
                  <a:pt x="1150" y="602"/>
                </a:lnTo>
                <a:lnTo>
                  <a:pt x="1138" y="610"/>
                </a:lnTo>
                <a:lnTo>
                  <a:pt x="1126" y="618"/>
                </a:lnTo>
                <a:lnTo>
                  <a:pt x="1115" y="626"/>
                </a:lnTo>
                <a:lnTo>
                  <a:pt x="1103" y="633"/>
                </a:lnTo>
                <a:lnTo>
                  <a:pt x="1090" y="640"/>
                </a:lnTo>
                <a:lnTo>
                  <a:pt x="1078" y="647"/>
                </a:lnTo>
                <a:lnTo>
                  <a:pt x="1066" y="653"/>
                </a:lnTo>
                <a:lnTo>
                  <a:pt x="1053" y="659"/>
                </a:lnTo>
                <a:lnTo>
                  <a:pt x="1040" y="665"/>
                </a:lnTo>
                <a:lnTo>
                  <a:pt x="1014" y="675"/>
                </a:lnTo>
                <a:lnTo>
                  <a:pt x="1000" y="680"/>
                </a:lnTo>
                <a:lnTo>
                  <a:pt x="987" y="685"/>
                </a:lnTo>
                <a:lnTo>
                  <a:pt x="959" y="693"/>
                </a:lnTo>
                <a:lnTo>
                  <a:pt x="946" y="696"/>
                </a:lnTo>
                <a:lnTo>
                  <a:pt x="931" y="699"/>
                </a:lnTo>
                <a:lnTo>
                  <a:pt x="903" y="704"/>
                </a:lnTo>
                <a:lnTo>
                  <a:pt x="889" y="707"/>
                </a:lnTo>
                <a:lnTo>
                  <a:pt x="874" y="708"/>
                </a:lnTo>
                <a:lnTo>
                  <a:pt x="845" y="711"/>
                </a:lnTo>
                <a:lnTo>
                  <a:pt x="815" y="711"/>
                </a:lnTo>
                <a:lnTo>
                  <a:pt x="785" y="711"/>
                </a:lnTo>
                <a:lnTo>
                  <a:pt x="756" y="708"/>
                </a:lnTo>
                <a:lnTo>
                  <a:pt x="727" y="704"/>
                </a:lnTo>
                <a:lnTo>
                  <a:pt x="698" y="699"/>
                </a:lnTo>
                <a:lnTo>
                  <a:pt x="670" y="693"/>
                </a:lnTo>
                <a:lnTo>
                  <a:pt x="656" y="689"/>
                </a:lnTo>
                <a:lnTo>
                  <a:pt x="642" y="685"/>
                </a:lnTo>
                <a:lnTo>
                  <a:pt x="629" y="680"/>
                </a:lnTo>
                <a:lnTo>
                  <a:pt x="616" y="675"/>
                </a:lnTo>
                <a:lnTo>
                  <a:pt x="589" y="665"/>
                </a:lnTo>
                <a:lnTo>
                  <a:pt x="564" y="653"/>
                </a:lnTo>
                <a:lnTo>
                  <a:pt x="539" y="640"/>
                </a:lnTo>
                <a:lnTo>
                  <a:pt x="527" y="633"/>
                </a:lnTo>
                <a:lnTo>
                  <a:pt x="515" y="626"/>
                </a:lnTo>
                <a:lnTo>
                  <a:pt x="491" y="610"/>
                </a:lnTo>
                <a:lnTo>
                  <a:pt x="480" y="602"/>
                </a:lnTo>
                <a:lnTo>
                  <a:pt x="469" y="594"/>
                </a:lnTo>
                <a:lnTo>
                  <a:pt x="458" y="585"/>
                </a:lnTo>
                <a:lnTo>
                  <a:pt x="447" y="577"/>
                </a:lnTo>
                <a:lnTo>
                  <a:pt x="436" y="567"/>
                </a:lnTo>
                <a:lnTo>
                  <a:pt x="426" y="558"/>
                </a:lnTo>
                <a:lnTo>
                  <a:pt x="416" y="548"/>
                </a:lnTo>
                <a:lnTo>
                  <a:pt x="406" y="538"/>
                </a:lnTo>
                <a:lnTo>
                  <a:pt x="387" y="518"/>
                </a:lnTo>
                <a:lnTo>
                  <a:pt x="377" y="507"/>
                </a:lnTo>
                <a:lnTo>
                  <a:pt x="368" y="497"/>
                </a:lnTo>
                <a:lnTo>
                  <a:pt x="360" y="486"/>
                </a:lnTo>
                <a:lnTo>
                  <a:pt x="351" y="473"/>
                </a:lnTo>
                <a:lnTo>
                  <a:pt x="335" y="450"/>
                </a:lnTo>
                <a:lnTo>
                  <a:pt x="327" y="438"/>
                </a:lnTo>
                <a:lnTo>
                  <a:pt x="320" y="426"/>
                </a:lnTo>
                <a:lnTo>
                  <a:pt x="306" y="402"/>
                </a:lnTo>
                <a:lnTo>
                  <a:pt x="300" y="389"/>
                </a:lnTo>
                <a:lnTo>
                  <a:pt x="293" y="376"/>
                </a:lnTo>
                <a:lnTo>
                  <a:pt x="287" y="363"/>
                </a:lnTo>
                <a:lnTo>
                  <a:pt x="282" y="350"/>
                </a:lnTo>
                <a:lnTo>
                  <a:pt x="276" y="337"/>
                </a:lnTo>
                <a:lnTo>
                  <a:pt x="271" y="323"/>
                </a:lnTo>
                <a:lnTo>
                  <a:pt x="262" y="296"/>
                </a:lnTo>
                <a:lnTo>
                  <a:pt x="258" y="282"/>
                </a:lnTo>
                <a:lnTo>
                  <a:pt x="254" y="268"/>
                </a:lnTo>
                <a:lnTo>
                  <a:pt x="251" y="254"/>
                </a:lnTo>
                <a:lnTo>
                  <a:pt x="248" y="240"/>
                </a:lnTo>
                <a:lnTo>
                  <a:pt x="245" y="225"/>
                </a:lnTo>
                <a:lnTo>
                  <a:pt x="243" y="211"/>
                </a:lnTo>
                <a:lnTo>
                  <a:pt x="241" y="196"/>
                </a:lnTo>
                <a:lnTo>
                  <a:pt x="239" y="181"/>
                </a:lnTo>
                <a:lnTo>
                  <a:pt x="238" y="166"/>
                </a:lnTo>
                <a:lnTo>
                  <a:pt x="237" y="151"/>
                </a:lnTo>
                <a:lnTo>
                  <a:pt x="236" y="121"/>
                </a:lnTo>
                <a:lnTo>
                  <a:pt x="236" y="109"/>
                </a:lnTo>
                <a:lnTo>
                  <a:pt x="234" y="97"/>
                </a:lnTo>
                <a:lnTo>
                  <a:pt x="232" y="91"/>
                </a:lnTo>
                <a:lnTo>
                  <a:pt x="231" y="85"/>
                </a:lnTo>
                <a:lnTo>
                  <a:pt x="227" y="74"/>
                </a:lnTo>
                <a:lnTo>
                  <a:pt x="222" y="63"/>
                </a:lnTo>
                <a:lnTo>
                  <a:pt x="219" y="58"/>
                </a:lnTo>
                <a:lnTo>
                  <a:pt x="216" y="54"/>
                </a:lnTo>
                <a:lnTo>
                  <a:pt x="213" y="49"/>
                </a:lnTo>
                <a:lnTo>
                  <a:pt x="209" y="44"/>
                </a:lnTo>
                <a:lnTo>
                  <a:pt x="202" y="36"/>
                </a:lnTo>
                <a:lnTo>
                  <a:pt x="193" y="28"/>
                </a:lnTo>
                <a:lnTo>
                  <a:pt x="184" y="21"/>
                </a:lnTo>
                <a:lnTo>
                  <a:pt x="174" y="15"/>
                </a:lnTo>
                <a:lnTo>
                  <a:pt x="164" y="10"/>
                </a:lnTo>
                <a:lnTo>
                  <a:pt x="159" y="8"/>
                </a:lnTo>
                <a:lnTo>
                  <a:pt x="153" y="6"/>
                </a:lnTo>
                <a:lnTo>
                  <a:pt x="142" y="3"/>
                </a:lnTo>
                <a:lnTo>
                  <a:pt x="136" y="2"/>
                </a:lnTo>
                <a:lnTo>
                  <a:pt x="130" y="1"/>
                </a:lnTo>
                <a:lnTo>
                  <a:pt x="124" y="1"/>
                </a:lnTo>
                <a:lnTo>
                  <a:pt x="118" y="0"/>
                </a:lnTo>
                <a:lnTo>
                  <a:pt x="106" y="1"/>
                </a:lnTo>
                <a:lnTo>
                  <a:pt x="94" y="3"/>
                </a:lnTo>
                <a:lnTo>
                  <a:pt x="83" y="6"/>
                </a:lnTo>
                <a:lnTo>
                  <a:pt x="72" y="10"/>
                </a:lnTo>
                <a:lnTo>
                  <a:pt x="62" y="15"/>
                </a:lnTo>
                <a:lnTo>
                  <a:pt x="52" y="21"/>
                </a:lnTo>
                <a:lnTo>
                  <a:pt x="48" y="24"/>
                </a:lnTo>
                <a:lnTo>
                  <a:pt x="43" y="28"/>
                </a:lnTo>
                <a:lnTo>
                  <a:pt x="35" y="36"/>
                </a:lnTo>
                <a:lnTo>
                  <a:pt x="31" y="40"/>
                </a:lnTo>
                <a:lnTo>
                  <a:pt x="27" y="44"/>
                </a:lnTo>
                <a:lnTo>
                  <a:pt x="24" y="49"/>
                </a:lnTo>
                <a:lnTo>
                  <a:pt x="20" y="54"/>
                </a:lnTo>
                <a:lnTo>
                  <a:pt x="14" y="63"/>
                </a:lnTo>
                <a:lnTo>
                  <a:pt x="9" y="74"/>
                </a:lnTo>
                <a:lnTo>
                  <a:pt x="5" y="85"/>
                </a:lnTo>
                <a:lnTo>
                  <a:pt x="3" y="97"/>
                </a:lnTo>
                <a:lnTo>
                  <a:pt x="1" y="102"/>
                </a:lnTo>
                <a:lnTo>
                  <a:pt x="1" y="109"/>
                </a:lnTo>
                <a:lnTo>
                  <a:pt x="0" y="115"/>
                </a:lnTo>
                <a:lnTo>
                  <a:pt x="0" y="121"/>
                </a:lnTo>
                <a:lnTo>
                  <a:pt x="0" y="142"/>
                </a:lnTo>
                <a:lnTo>
                  <a:pt x="1" y="164"/>
                </a:lnTo>
                <a:lnTo>
                  <a:pt x="3" y="185"/>
                </a:lnTo>
                <a:lnTo>
                  <a:pt x="4" y="206"/>
                </a:lnTo>
                <a:lnTo>
                  <a:pt x="7" y="226"/>
                </a:lnTo>
                <a:lnTo>
                  <a:pt x="10" y="247"/>
                </a:lnTo>
                <a:lnTo>
                  <a:pt x="13" y="268"/>
                </a:lnTo>
                <a:lnTo>
                  <a:pt x="17" y="288"/>
                </a:lnTo>
                <a:lnTo>
                  <a:pt x="21" y="308"/>
                </a:lnTo>
                <a:lnTo>
                  <a:pt x="26" y="328"/>
                </a:lnTo>
                <a:lnTo>
                  <a:pt x="31" y="348"/>
                </a:lnTo>
                <a:lnTo>
                  <a:pt x="37" y="367"/>
                </a:lnTo>
                <a:lnTo>
                  <a:pt x="43" y="387"/>
                </a:lnTo>
                <a:lnTo>
                  <a:pt x="50" y="406"/>
                </a:lnTo>
                <a:lnTo>
                  <a:pt x="57" y="425"/>
                </a:lnTo>
                <a:lnTo>
                  <a:pt x="64" y="444"/>
                </a:lnTo>
                <a:lnTo>
                  <a:pt x="72" y="462"/>
                </a:lnTo>
                <a:lnTo>
                  <a:pt x="81" y="481"/>
                </a:lnTo>
                <a:lnTo>
                  <a:pt x="89" y="499"/>
                </a:lnTo>
                <a:lnTo>
                  <a:pt x="99" y="517"/>
                </a:lnTo>
                <a:lnTo>
                  <a:pt x="108" y="535"/>
                </a:lnTo>
                <a:lnTo>
                  <a:pt x="118" y="552"/>
                </a:lnTo>
                <a:lnTo>
                  <a:pt x="129" y="569"/>
                </a:lnTo>
                <a:lnTo>
                  <a:pt x="139" y="586"/>
                </a:lnTo>
                <a:lnTo>
                  <a:pt x="151" y="602"/>
                </a:lnTo>
                <a:lnTo>
                  <a:pt x="162" y="618"/>
                </a:lnTo>
                <a:lnTo>
                  <a:pt x="174" y="634"/>
                </a:lnTo>
                <a:lnTo>
                  <a:pt x="186" y="650"/>
                </a:lnTo>
                <a:lnTo>
                  <a:pt x="199" y="665"/>
                </a:lnTo>
                <a:lnTo>
                  <a:pt x="212" y="680"/>
                </a:lnTo>
                <a:lnTo>
                  <a:pt x="225" y="694"/>
                </a:lnTo>
                <a:lnTo>
                  <a:pt x="239" y="709"/>
                </a:lnTo>
                <a:lnTo>
                  <a:pt x="253" y="723"/>
                </a:lnTo>
                <a:lnTo>
                  <a:pt x="267" y="736"/>
                </a:lnTo>
                <a:lnTo>
                  <a:pt x="282" y="749"/>
                </a:lnTo>
                <a:lnTo>
                  <a:pt x="297" y="762"/>
                </a:lnTo>
                <a:lnTo>
                  <a:pt x="312" y="775"/>
                </a:lnTo>
                <a:lnTo>
                  <a:pt x="327" y="787"/>
                </a:lnTo>
                <a:lnTo>
                  <a:pt x="343" y="799"/>
                </a:lnTo>
                <a:lnTo>
                  <a:pt x="359" y="810"/>
                </a:lnTo>
                <a:lnTo>
                  <a:pt x="376" y="821"/>
                </a:lnTo>
                <a:lnTo>
                  <a:pt x="392" y="832"/>
                </a:lnTo>
                <a:lnTo>
                  <a:pt x="409" y="842"/>
                </a:lnTo>
                <a:lnTo>
                  <a:pt x="426" y="852"/>
                </a:lnTo>
                <a:lnTo>
                  <a:pt x="444" y="861"/>
                </a:lnTo>
                <a:lnTo>
                  <a:pt x="462" y="870"/>
                </a:lnTo>
                <a:lnTo>
                  <a:pt x="479" y="879"/>
                </a:lnTo>
                <a:lnTo>
                  <a:pt x="498" y="887"/>
                </a:lnTo>
                <a:lnTo>
                  <a:pt x="516" y="894"/>
                </a:lnTo>
                <a:lnTo>
                  <a:pt x="535" y="902"/>
                </a:lnTo>
                <a:lnTo>
                  <a:pt x="553" y="908"/>
                </a:lnTo>
                <a:lnTo>
                  <a:pt x="572" y="915"/>
                </a:lnTo>
                <a:lnTo>
                  <a:pt x="592" y="921"/>
                </a:lnTo>
                <a:lnTo>
                  <a:pt x="611" y="926"/>
                </a:lnTo>
                <a:lnTo>
                  <a:pt x="631" y="931"/>
                </a:lnTo>
                <a:lnTo>
                  <a:pt x="650" y="935"/>
                </a:lnTo>
                <a:lnTo>
                  <a:pt x="670" y="939"/>
                </a:lnTo>
                <a:lnTo>
                  <a:pt x="690" y="943"/>
                </a:lnTo>
                <a:lnTo>
                  <a:pt x="711" y="945"/>
                </a:lnTo>
                <a:lnTo>
                  <a:pt x="732" y="948"/>
                </a:lnTo>
                <a:lnTo>
                  <a:pt x="753" y="950"/>
                </a:lnTo>
                <a:lnTo>
                  <a:pt x="773" y="951"/>
                </a:lnTo>
                <a:lnTo>
                  <a:pt x="794" y="952"/>
                </a:lnTo>
                <a:lnTo>
                  <a:pt x="815" y="952"/>
                </a:lnTo>
                <a:lnTo>
                  <a:pt x="843" y="952"/>
                </a:lnTo>
                <a:lnTo>
                  <a:pt x="856" y="951"/>
                </a:lnTo>
                <a:lnTo>
                  <a:pt x="870" y="950"/>
                </a:lnTo>
                <a:lnTo>
                  <a:pt x="897" y="948"/>
                </a:lnTo>
                <a:lnTo>
                  <a:pt x="924" y="945"/>
                </a:lnTo>
                <a:lnTo>
                  <a:pt x="951" y="941"/>
                </a:lnTo>
                <a:lnTo>
                  <a:pt x="977" y="936"/>
                </a:lnTo>
                <a:lnTo>
                  <a:pt x="1003" y="930"/>
                </a:lnTo>
                <a:lnTo>
                  <a:pt x="1028" y="923"/>
                </a:lnTo>
                <a:lnTo>
                  <a:pt x="1041" y="919"/>
                </a:lnTo>
                <a:lnTo>
                  <a:pt x="1054" y="916"/>
                </a:lnTo>
                <a:lnTo>
                  <a:pt x="1079" y="907"/>
                </a:lnTo>
                <a:lnTo>
                  <a:pt x="1103" y="898"/>
                </a:lnTo>
                <a:lnTo>
                  <a:pt x="1128" y="888"/>
                </a:lnTo>
                <a:lnTo>
                  <a:pt x="1151" y="878"/>
                </a:lnTo>
                <a:lnTo>
                  <a:pt x="1175" y="866"/>
                </a:lnTo>
                <a:lnTo>
                  <a:pt x="1198" y="854"/>
                </a:lnTo>
                <a:lnTo>
                  <a:pt x="1221" y="841"/>
                </a:lnTo>
                <a:lnTo>
                  <a:pt x="1243" y="828"/>
                </a:lnTo>
                <a:lnTo>
                  <a:pt x="1264" y="813"/>
                </a:lnTo>
                <a:lnTo>
                  <a:pt x="1275" y="806"/>
                </a:lnTo>
                <a:lnTo>
                  <a:pt x="1286" y="798"/>
                </a:lnTo>
                <a:lnTo>
                  <a:pt x="1306" y="783"/>
                </a:lnTo>
                <a:lnTo>
                  <a:pt x="1327" y="767"/>
                </a:lnTo>
                <a:lnTo>
                  <a:pt x="1346" y="750"/>
                </a:lnTo>
                <a:lnTo>
                  <a:pt x="1365" y="732"/>
                </a:lnTo>
                <a:lnTo>
                  <a:pt x="1384" y="714"/>
                </a:lnTo>
                <a:lnTo>
                  <a:pt x="1393" y="705"/>
                </a:lnTo>
                <a:lnTo>
                  <a:pt x="1402" y="695"/>
                </a:lnTo>
                <a:lnTo>
                  <a:pt x="1420" y="676"/>
                </a:lnTo>
                <a:lnTo>
                  <a:pt x="1436" y="656"/>
                </a:lnTo>
                <a:lnTo>
                  <a:pt x="1453" y="636"/>
                </a:lnTo>
                <a:lnTo>
                  <a:pt x="1468" y="615"/>
                </a:lnTo>
                <a:lnTo>
                  <a:pt x="1483" y="594"/>
                </a:lnTo>
                <a:lnTo>
                  <a:pt x="1498" y="572"/>
                </a:lnTo>
                <a:lnTo>
                  <a:pt x="1512" y="550"/>
                </a:lnTo>
                <a:lnTo>
                  <a:pt x="1525" y="572"/>
                </a:lnTo>
                <a:lnTo>
                  <a:pt x="1540" y="594"/>
                </a:lnTo>
                <a:lnTo>
                  <a:pt x="1555" y="615"/>
                </a:lnTo>
                <a:lnTo>
                  <a:pt x="1562" y="626"/>
                </a:lnTo>
                <a:lnTo>
                  <a:pt x="1570" y="636"/>
                </a:lnTo>
                <a:lnTo>
                  <a:pt x="1587" y="656"/>
                </a:lnTo>
                <a:lnTo>
                  <a:pt x="1603" y="676"/>
                </a:lnTo>
                <a:lnTo>
                  <a:pt x="1621" y="695"/>
                </a:lnTo>
                <a:lnTo>
                  <a:pt x="1639" y="714"/>
                </a:lnTo>
                <a:lnTo>
                  <a:pt x="1648" y="723"/>
                </a:lnTo>
                <a:lnTo>
                  <a:pt x="1658" y="732"/>
                </a:lnTo>
                <a:lnTo>
                  <a:pt x="1677" y="750"/>
                </a:lnTo>
                <a:lnTo>
                  <a:pt x="1696" y="767"/>
                </a:lnTo>
                <a:lnTo>
                  <a:pt x="1717" y="783"/>
                </a:lnTo>
                <a:lnTo>
                  <a:pt x="1737" y="798"/>
                </a:lnTo>
                <a:lnTo>
                  <a:pt x="1759" y="813"/>
                </a:lnTo>
                <a:lnTo>
                  <a:pt x="1780" y="828"/>
                </a:lnTo>
                <a:lnTo>
                  <a:pt x="1791" y="834"/>
                </a:lnTo>
                <a:lnTo>
                  <a:pt x="1802" y="841"/>
                </a:lnTo>
                <a:lnTo>
                  <a:pt x="1825" y="854"/>
                </a:lnTo>
                <a:lnTo>
                  <a:pt x="1848" y="866"/>
                </a:lnTo>
                <a:lnTo>
                  <a:pt x="1872" y="878"/>
                </a:lnTo>
                <a:lnTo>
                  <a:pt x="1895" y="888"/>
                </a:lnTo>
                <a:lnTo>
                  <a:pt x="1920" y="898"/>
                </a:lnTo>
                <a:lnTo>
                  <a:pt x="1944" y="907"/>
                </a:lnTo>
                <a:lnTo>
                  <a:pt x="1957" y="912"/>
                </a:lnTo>
                <a:lnTo>
                  <a:pt x="1969" y="916"/>
                </a:lnTo>
                <a:lnTo>
                  <a:pt x="1994" y="923"/>
                </a:lnTo>
                <a:lnTo>
                  <a:pt x="2020" y="930"/>
                </a:lnTo>
                <a:lnTo>
                  <a:pt x="2046" y="936"/>
                </a:lnTo>
                <a:lnTo>
                  <a:pt x="2072" y="941"/>
                </a:lnTo>
                <a:lnTo>
                  <a:pt x="2086" y="943"/>
                </a:lnTo>
                <a:lnTo>
                  <a:pt x="2099" y="945"/>
                </a:lnTo>
                <a:lnTo>
                  <a:pt x="2126" y="948"/>
                </a:lnTo>
                <a:lnTo>
                  <a:pt x="2153" y="950"/>
                </a:lnTo>
                <a:lnTo>
                  <a:pt x="2181" y="952"/>
                </a:lnTo>
                <a:lnTo>
                  <a:pt x="2209" y="952"/>
                </a:lnTo>
                <a:lnTo>
                  <a:pt x="2236" y="952"/>
                </a:lnTo>
                <a:lnTo>
                  <a:pt x="2250" y="951"/>
                </a:lnTo>
                <a:lnTo>
                  <a:pt x="2264" y="950"/>
                </a:lnTo>
                <a:lnTo>
                  <a:pt x="2291" y="948"/>
                </a:lnTo>
                <a:lnTo>
                  <a:pt x="2317" y="945"/>
                </a:lnTo>
                <a:lnTo>
                  <a:pt x="2344" y="941"/>
                </a:lnTo>
                <a:lnTo>
                  <a:pt x="2370" y="936"/>
                </a:lnTo>
                <a:lnTo>
                  <a:pt x="2396" y="930"/>
                </a:lnTo>
                <a:lnTo>
                  <a:pt x="2422" y="923"/>
                </a:lnTo>
                <a:lnTo>
                  <a:pt x="2434" y="920"/>
                </a:lnTo>
                <a:lnTo>
                  <a:pt x="2447" y="916"/>
                </a:lnTo>
                <a:lnTo>
                  <a:pt x="2472" y="907"/>
                </a:lnTo>
                <a:lnTo>
                  <a:pt x="2496" y="898"/>
                </a:lnTo>
                <a:lnTo>
                  <a:pt x="2521" y="889"/>
                </a:lnTo>
                <a:lnTo>
                  <a:pt x="2544" y="878"/>
                </a:lnTo>
                <a:lnTo>
                  <a:pt x="2568" y="867"/>
                </a:lnTo>
                <a:lnTo>
                  <a:pt x="2591" y="854"/>
                </a:lnTo>
                <a:lnTo>
                  <a:pt x="2613" y="842"/>
                </a:lnTo>
                <a:lnTo>
                  <a:pt x="2635" y="828"/>
                </a:lnTo>
                <a:lnTo>
                  <a:pt x="2657" y="814"/>
                </a:lnTo>
                <a:lnTo>
                  <a:pt x="2668" y="807"/>
                </a:lnTo>
                <a:lnTo>
                  <a:pt x="2678" y="799"/>
                </a:lnTo>
                <a:lnTo>
                  <a:pt x="2699" y="784"/>
                </a:lnTo>
                <a:lnTo>
                  <a:pt x="2719" y="767"/>
                </a:lnTo>
                <a:lnTo>
                  <a:pt x="2739" y="751"/>
                </a:lnTo>
                <a:lnTo>
                  <a:pt x="2758" y="733"/>
                </a:lnTo>
                <a:lnTo>
                  <a:pt x="2777" y="715"/>
                </a:lnTo>
                <a:lnTo>
                  <a:pt x="2795" y="697"/>
                </a:lnTo>
                <a:lnTo>
                  <a:pt x="2812" y="677"/>
                </a:lnTo>
                <a:lnTo>
                  <a:pt x="2829" y="658"/>
                </a:lnTo>
                <a:lnTo>
                  <a:pt x="2845" y="637"/>
                </a:lnTo>
                <a:lnTo>
                  <a:pt x="2861" y="617"/>
                </a:lnTo>
                <a:lnTo>
                  <a:pt x="2869" y="606"/>
                </a:lnTo>
                <a:lnTo>
                  <a:pt x="2876" y="595"/>
                </a:lnTo>
                <a:lnTo>
                  <a:pt x="2890" y="574"/>
                </a:lnTo>
                <a:lnTo>
                  <a:pt x="2904" y="551"/>
                </a:lnTo>
                <a:lnTo>
                  <a:pt x="2918" y="574"/>
                </a:lnTo>
                <a:lnTo>
                  <a:pt x="2932" y="595"/>
                </a:lnTo>
                <a:lnTo>
                  <a:pt x="2947" y="617"/>
                </a:lnTo>
                <a:lnTo>
                  <a:pt x="2955" y="627"/>
                </a:lnTo>
                <a:lnTo>
                  <a:pt x="2963" y="637"/>
                </a:lnTo>
                <a:lnTo>
                  <a:pt x="2979" y="658"/>
                </a:lnTo>
                <a:lnTo>
                  <a:pt x="2996" y="677"/>
                </a:lnTo>
                <a:lnTo>
                  <a:pt x="3014" y="697"/>
                </a:lnTo>
                <a:lnTo>
                  <a:pt x="3032" y="715"/>
                </a:lnTo>
                <a:lnTo>
                  <a:pt x="3050" y="733"/>
                </a:lnTo>
                <a:lnTo>
                  <a:pt x="3069" y="751"/>
                </a:lnTo>
                <a:lnTo>
                  <a:pt x="3089" y="767"/>
                </a:lnTo>
                <a:lnTo>
                  <a:pt x="3109" y="784"/>
                </a:lnTo>
                <a:lnTo>
                  <a:pt x="3130" y="799"/>
                </a:lnTo>
                <a:lnTo>
                  <a:pt x="3151" y="814"/>
                </a:lnTo>
                <a:lnTo>
                  <a:pt x="3173" y="828"/>
                </a:lnTo>
                <a:lnTo>
                  <a:pt x="3195" y="842"/>
                </a:lnTo>
                <a:lnTo>
                  <a:pt x="3217" y="854"/>
                </a:lnTo>
                <a:lnTo>
                  <a:pt x="3229" y="861"/>
                </a:lnTo>
                <a:lnTo>
                  <a:pt x="3240" y="867"/>
                </a:lnTo>
                <a:lnTo>
                  <a:pt x="3252" y="872"/>
                </a:lnTo>
                <a:lnTo>
                  <a:pt x="3264" y="878"/>
                </a:lnTo>
                <a:lnTo>
                  <a:pt x="3276" y="883"/>
                </a:lnTo>
                <a:lnTo>
                  <a:pt x="3288" y="889"/>
                </a:lnTo>
                <a:lnTo>
                  <a:pt x="3300" y="894"/>
                </a:lnTo>
                <a:lnTo>
                  <a:pt x="3312" y="898"/>
                </a:lnTo>
                <a:lnTo>
                  <a:pt x="3336" y="907"/>
                </a:lnTo>
                <a:lnTo>
                  <a:pt x="3349" y="912"/>
                </a:lnTo>
                <a:lnTo>
                  <a:pt x="3361" y="916"/>
                </a:lnTo>
                <a:lnTo>
                  <a:pt x="3374" y="920"/>
                </a:lnTo>
                <a:lnTo>
                  <a:pt x="3387" y="923"/>
                </a:lnTo>
                <a:lnTo>
                  <a:pt x="3412" y="930"/>
                </a:lnTo>
                <a:lnTo>
                  <a:pt x="3438" y="936"/>
                </a:lnTo>
                <a:lnTo>
                  <a:pt x="3464" y="941"/>
                </a:lnTo>
                <a:lnTo>
                  <a:pt x="3491" y="945"/>
                </a:lnTo>
                <a:lnTo>
                  <a:pt x="3518" y="948"/>
                </a:lnTo>
                <a:lnTo>
                  <a:pt x="3545" y="950"/>
                </a:lnTo>
                <a:lnTo>
                  <a:pt x="3572" y="952"/>
                </a:lnTo>
                <a:lnTo>
                  <a:pt x="3600" y="952"/>
                </a:lnTo>
                <a:lnTo>
                  <a:pt x="3628" y="952"/>
                </a:lnTo>
                <a:lnTo>
                  <a:pt x="3642" y="951"/>
                </a:lnTo>
                <a:lnTo>
                  <a:pt x="3655" y="950"/>
                </a:lnTo>
                <a:lnTo>
                  <a:pt x="3682" y="948"/>
                </a:lnTo>
                <a:lnTo>
                  <a:pt x="3709" y="945"/>
                </a:lnTo>
                <a:lnTo>
                  <a:pt x="3736" y="941"/>
                </a:lnTo>
                <a:lnTo>
                  <a:pt x="3762" y="936"/>
                </a:lnTo>
                <a:lnTo>
                  <a:pt x="3788" y="930"/>
                </a:lnTo>
                <a:lnTo>
                  <a:pt x="3814" y="923"/>
                </a:lnTo>
                <a:lnTo>
                  <a:pt x="3826" y="920"/>
                </a:lnTo>
                <a:lnTo>
                  <a:pt x="3839" y="916"/>
                </a:lnTo>
                <a:lnTo>
                  <a:pt x="3864" y="907"/>
                </a:lnTo>
                <a:lnTo>
                  <a:pt x="3888" y="898"/>
                </a:lnTo>
                <a:lnTo>
                  <a:pt x="3913" y="888"/>
                </a:lnTo>
                <a:lnTo>
                  <a:pt x="3936" y="878"/>
                </a:lnTo>
                <a:lnTo>
                  <a:pt x="3960" y="866"/>
                </a:lnTo>
                <a:lnTo>
                  <a:pt x="3983" y="854"/>
                </a:lnTo>
                <a:lnTo>
                  <a:pt x="4005" y="841"/>
                </a:lnTo>
                <a:lnTo>
                  <a:pt x="4028" y="828"/>
                </a:lnTo>
                <a:lnTo>
                  <a:pt x="4049" y="814"/>
                </a:lnTo>
                <a:lnTo>
                  <a:pt x="4060" y="806"/>
                </a:lnTo>
                <a:lnTo>
                  <a:pt x="4070" y="799"/>
                </a:lnTo>
                <a:lnTo>
                  <a:pt x="4091" y="783"/>
                </a:lnTo>
                <a:lnTo>
                  <a:pt x="4111" y="767"/>
                </a:lnTo>
                <a:lnTo>
                  <a:pt x="4131" y="750"/>
                </a:lnTo>
                <a:lnTo>
                  <a:pt x="4150" y="733"/>
                </a:lnTo>
                <a:lnTo>
                  <a:pt x="4169" y="715"/>
                </a:lnTo>
                <a:lnTo>
                  <a:pt x="4178" y="705"/>
                </a:lnTo>
                <a:lnTo>
                  <a:pt x="4187" y="696"/>
                </a:lnTo>
                <a:lnTo>
                  <a:pt x="4204" y="677"/>
                </a:lnTo>
                <a:lnTo>
                  <a:pt x="4221" y="657"/>
                </a:lnTo>
                <a:lnTo>
                  <a:pt x="4238" y="637"/>
                </a:lnTo>
                <a:lnTo>
                  <a:pt x="4253" y="616"/>
                </a:lnTo>
                <a:lnTo>
                  <a:pt x="4268" y="595"/>
                </a:lnTo>
                <a:lnTo>
                  <a:pt x="4283" y="573"/>
                </a:lnTo>
                <a:lnTo>
                  <a:pt x="4296" y="550"/>
                </a:lnTo>
                <a:lnTo>
                  <a:pt x="4310" y="573"/>
                </a:lnTo>
                <a:lnTo>
                  <a:pt x="4324" y="595"/>
                </a:lnTo>
                <a:lnTo>
                  <a:pt x="4339" y="616"/>
                </a:lnTo>
                <a:lnTo>
                  <a:pt x="4347" y="626"/>
                </a:lnTo>
                <a:lnTo>
                  <a:pt x="4355" y="637"/>
                </a:lnTo>
                <a:lnTo>
                  <a:pt x="4371" y="657"/>
                </a:lnTo>
                <a:lnTo>
                  <a:pt x="4388" y="677"/>
                </a:lnTo>
                <a:lnTo>
                  <a:pt x="4406" y="696"/>
                </a:lnTo>
                <a:lnTo>
                  <a:pt x="4424" y="715"/>
                </a:lnTo>
                <a:lnTo>
                  <a:pt x="4442" y="733"/>
                </a:lnTo>
                <a:lnTo>
                  <a:pt x="4462" y="750"/>
                </a:lnTo>
                <a:lnTo>
                  <a:pt x="4481" y="767"/>
                </a:lnTo>
                <a:lnTo>
                  <a:pt x="4501" y="783"/>
                </a:lnTo>
                <a:lnTo>
                  <a:pt x="4522" y="799"/>
                </a:lnTo>
                <a:lnTo>
                  <a:pt x="4543" y="814"/>
                </a:lnTo>
                <a:lnTo>
                  <a:pt x="4565" y="828"/>
                </a:lnTo>
                <a:lnTo>
                  <a:pt x="4576" y="835"/>
                </a:lnTo>
                <a:lnTo>
                  <a:pt x="4587" y="841"/>
                </a:lnTo>
                <a:lnTo>
                  <a:pt x="4610" y="854"/>
                </a:lnTo>
                <a:lnTo>
                  <a:pt x="4621" y="860"/>
                </a:lnTo>
                <a:lnTo>
                  <a:pt x="4633" y="866"/>
                </a:lnTo>
                <a:lnTo>
                  <a:pt x="4656" y="878"/>
                </a:lnTo>
                <a:lnTo>
                  <a:pt x="4680" y="888"/>
                </a:lnTo>
                <a:lnTo>
                  <a:pt x="4704" y="898"/>
                </a:lnTo>
                <a:lnTo>
                  <a:pt x="4729" y="907"/>
                </a:lnTo>
                <a:lnTo>
                  <a:pt x="4741" y="912"/>
                </a:lnTo>
                <a:lnTo>
                  <a:pt x="4754" y="916"/>
                </a:lnTo>
                <a:lnTo>
                  <a:pt x="4779" y="923"/>
                </a:lnTo>
                <a:lnTo>
                  <a:pt x="4805" y="930"/>
                </a:lnTo>
                <a:lnTo>
                  <a:pt x="4831" y="936"/>
                </a:lnTo>
                <a:lnTo>
                  <a:pt x="4857" y="941"/>
                </a:lnTo>
                <a:lnTo>
                  <a:pt x="4870" y="943"/>
                </a:lnTo>
                <a:lnTo>
                  <a:pt x="4883" y="945"/>
                </a:lnTo>
                <a:lnTo>
                  <a:pt x="4910" y="948"/>
                </a:lnTo>
                <a:lnTo>
                  <a:pt x="4937" y="950"/>
                </a:lnTo>
                <a:lnTo>
                  <a:pt x="4965" y="952"/>
                </a:lnTo>
                <a:lnTo>
                  <a:pt x="4992" y="952"/>
                </a:lnTo>
                <a:lnTo>
                  <a:pt x="5020" y="952"/>
                </a:lnTo>
                <a:lnTo>
                  <a:pt x="5033" y="951"/>
                </a:lnTo>
                <a:lnTo>
                  <a:pt x="5048" y="950"/>
                </a:lnTo>
                <a:lnTo>
                  <a:pt x="5075" y="948"/>
                </a:lnTo>
                <a:lnTo>
                  <a:pt x="5102" y="945"/>
                </a:lnTo>
                <a:lnTo>
                  <a:pt x="5128" y="941"/>
                </a:lnTo>
                <a:lnTo>
                  <a:pt x="5155" y="936"/>
                </a:lnTo>
                <a:lnTo>
                  <a:pt x="5181" y="930"/>
                </a:lnTo>
                <a:lnTo>
                  <a:pt x="5193" y="927"/>
                </a:lnTo>
                <a:lnTo>
                  <a:pt x="5206" y="923"/>
                </a:lnTo>
                <a:lnTo>
                  <a:pt x="5219" y="920"/>
                </a:lnTo>
                <a:lnTo>
                  <a:pt x="5232" y="916"/>
                </a:lnTo>
                <a:lnTo>
                  <a:pt x="5256" y="907"/>
                </a:lnTo>
                <a:lnTo>
                  <a:pt x="5281" y="898"/>
                </a:lnTo>
                <a:lnTo>
                  <a:pt x="5305" y="888"/>
                </a:lnTo>
                <a:lnTo>
                  <a:pt x="5329" y="878"/>
                </a:lnTo>
                <a:lnTo>
                  <a:pt x="5353" y="866"/>
                </a:lnTo>
                <a:lnTo>
                  <a:pt x="5376" y="854"/>
                </a:lnTo>
                <a:lnTo>
                  <a:pt x="5398" y="841"/>
                </a:lnTo>
                <a:lnTo>
                  <a:pt x="5420" y="828"/>
                </a:lnTo>
                <a:lnTo>
                  <a:pt x="5442" y="814"/>
                </a:lnTo>
                <a:lnTo>
                  <a:pt x="5453" y="806"/>
                </a:lnTo>
                <a:lnTo>
                  <a:pt x="5463" y="799"/>
                </a:lnTo>
                <a:lnTo>
                  <a:pt x="5484" y="783"/>
                </a:lnTo>
                <a:lnTo>
                  <a:pt x="5504" y="767"/>
                </a:lnTo>
                <a:lnTo>
                  <a:pt x="5524" y="750"/>
                </a:lnTo>
                <a:lnTo>
                  <a:pt x="5543" y="733"/>
                </a:lnTo>
                <a:lnTo>
                  <a:pt x="5561" y="715"/>
                </a:lnTo>
                <a:lnTo>
                  <a:pt x="5571" y="705"/>
                </a:lnTo>
                <a:lnTo>
                  <a:pt x="5579" y="696"/>
                </a:lnTo>
                <a:lnTo>
                  <a:pt x="5597" y="677"/>
                </a:lnTo>
                <a:lnTo>
                  <a:pt x="5614" y="657"/>
                </a:lnTo>
                <a:lnTo>
                  <a:pt x="5630" y="637"/>
                </a:lnTo>
                <a:lnTo>
                  <a:pt x="5646" y="616"/>
                </a:lnTo>
                <a:lnTo>
                  <a:pt x="5661" y="595"/>
                </a:lnTo>
                <a:lnTo>
                  <a:pt x="5675" y="573"/>
                </a:lnTo>
                <a:lnTo>
                  <a:pt x="5689" y="551"/>
                </a:lnTo>
                <a:lnTo>
                  <a:pt x="5703" y="573"/>
                </a:lnTo>
                <a:lnTo>
                  <a:pt x="5717" y="595"/>
                </a:lnTo>
                <a:lnTo>
                  <a:pt x="5732" y="616"/>
                </a:lnTo>
                <a:lnTo>
                  <a:pt x="5740" y="626"/>
                </a:lnTo>
                <a:lnTo>
                  <a:pt x="5748" y="637"/>
                </a:lnTo>
                <a:lnTo>
                  <a:pt x="5764" y="657"/>
                </a:lnTo>
                <a:lnTo>
                  <a:pt x="5781" y="677"/>
                </a:lnTo>
                <a:lnTo>
                  <a:pt x="5798" y="696"/>
                </a:lnTo>
                <a:lnTo>
                  <a:pt x="5816" y="715"/>
                </a:lnTo>
                <a:lnTo>
                  <a:pt x="5835" y="733"/>
                </a:lnTo>
                <a:lnTo>
                  <a:pt x="5854" y="750"/>
                </a:lnTo>
                <a:lnTo>
                  <a:pt x="5874" y="767"/>
                </a:lnTo>
                <a:lnTo>
                  <a:pt x="5894" y="783"/>
                </a:lnTo>
                <a:lnTo>
                  <a:pt x="5915" y="799"/>
                </a:lnTo>
                <a:lnTo>
                  <a:pt x="5936" y="814"/>
                </a:lnTo>
                <a:lnTo>
                  <a:pt x="5958" y="828"/>
                </a:lnTo>
                <a:lnTo>
                  <a:pt x="5969" y="835"/>
                </a:lnTo>
                <a:lnTo>
                  <a:pt x="5980" y="841"/>
                </a:lnTo>
                <a:lnTo>
                  <a:pt x="6002" y="854"/>
                </a:lnTo>
                <a:lnTo>
                  <a:pt x="6014" y="860"/>
                </a:lnTo>
                <a:lnTo>
                  <a:pt x="6025" y="866"/>
                </a:lnTo>
                <a:lnTo>
                  <a:pt x="6049" y="878"/>
                </a:lnTo>
                <a:lnTo>
                  <a:pt x="6073" y="888"/>
                </a:lnTo>
                <a:lnTo>
                  <a:pt x="6085" y="893"/>
                </a:lnTo>
                <a:lnTo>
                  <a:pt x="6097" y="898"/>
                </a:lnTo>
                <a:lnTo>
                  <a:pt x="6121" y="907"/>
                </a:lnTo>
                <a:lnTo>
                  <a:pt x="6134" y="912"/>
                </a:lnTo>
                <a:lnTo>
                  <a:pt x="6146" y="916"/>
                </a:lnTo>
                <a:lnTo>
                  <a:pt x="6159" y="920"/>
                </a:lnTo>
                <a:lnTo>
                  <a:pt x="6172" y="923"/>
                </a:lnTo>
                <a:lnTo>
                  <a:pt x="6197" y="930"/>
                </a:lnTo>
                <a:lnTo>
                  <a:pt x="6223" y="936"/>
                </a:lnTo>
                <a:lnTo>
                  <a:pt x="6249" y="941"/>
                </a:lnTo>
                <a:lnTo>
                  <a:pt x="6263" y="943"/>
                </a:lnTo>
                <a:lnTo>
                  <a:pt x="6276" y="945"/>
                </a:lnTo>
                <a:lnTo>
                  <a:pt x="6303" y="948"/>
                </a:lnTo>
                <a:lnTo>
                  <a:pt x="6330" y="950"/>
                </a:lnTo>
                <a:lnTo>
                  <a:pt x="6357" y="952"/>
                </a:lnTo>
                <a:lnTo>
                  <a:pt x="6385" y="952"/>
                </a:lnTo>
                <a:lnTo>
                  <a:pt x="6406" y="952"/>
                </a:lnTo>
                <a:lnTo>
                  <a:pt x="6427" y="951"/>
                </a:lnTo>
                <a:lnTo>
                  <a:pt x="6447" y="950"/>
                </a:lnTo>
                <a:lnTo>
                  <a:pt x="6468" y="948"/>
                </a:lnTo>
                <a:lnTo>
                  <a:pt x="6489" y="945"/>
                </a:lnTo>
                <a:lnTo>
                  <a:pt x="6510" y="943"/>
                </a:lnTo>
                <a:lnTo>
                  <a:pt x="6530" y="939"/>
                </a:lnTo>
                <a:lnTo>
                  <a:pt x="6550" y="935"/>
                </a:lnTo>
                <a:lnTo>
                  <a:pt x="6569" y="931"/>
                </a:lnTo>
                <a:lnTo>
                  <a:pt x="6589" y="926"/>
                </a:lnTo>
                <a:lnTo>
                  <a:pt x="6608" y="921"/>
                </a:lnTo>
                <a:lnTo>
                  <a:pt x="6628" y="915"/>
                </a:lnTo>
                <a:lnTo>
                  <a:pt x="6647" y="908"/>
                </a:lnTo>
                <a:lnTo>
                  <a:pt x="6665" y="902"/>
                </a:lnTo>
                <a:lnTo>
                  <a:pt x="6684" y="894"/>
                </a:lnTo>
                <a:lnTo>
                  <a:pt x="6702" y="887"/>
                </a:lnTo>
                <a:lnTo>
                  <a:pt x="6720" y="879"/>
                </a:lnTo>
                <a:lnTo>
                  <a:pt x="6738" y="870"/>
                </a:lnTo>
                <a:lnTo>
                  <a:pt x="6756" y="861"/>
                </a:lnTo>
                <a:lnTo>
                  <a:pt x="6773" y="852"/>
                </a:lnTo>
                <a:lnTo>
                  <a:pt x="6791" y="842"/>
                </a:lnTo>
                <a:lnTo>
                  <a:pt x="6808" y="832"/>
                </a:lnTo>
                <a:lnTo>
                  <a:pt x="6841" y="810"/>
                </a:lnTo>
                <a:lnTo>
                  <a:pt x="6857" y="799"/>
                </a:lnTo>
                <a:lnTo>
                  <a:pt x="6872" y="787"/>
                </a:lnTo>
                <a:lnTo>
                  <a:pt x="6888" y="775"/>
                </a:lnTo>
                <a:lnTo>
                  <a:pt x="6903" y="762"/>
                </a:lnTo>
                <a:lnTo>
                  <a:pt x="6918" y="749"/>
                </a:lnTo>
                <a:lnTo>
                  <a:pt x="6933" y="736"/>
                </a:lnTo>
                <a:lnTo>
                  <a:pt x="6947" y="723"/>
                </a:lnTo>
                <a:lnTo>
                  <a:pt x="6961" y="709"/>
                </a:lnTo>
                <a:lnTo>
                  <a:pt x="6975" y="694"/>
                </a:lnTo>
                <a:lnTo>
                  <a:pt x="6988" y="680"/>
                </a:lnTo>
                <a:lnTo>
                  <a:pt x="7001" y="665"/>
                </a:lnTo>
                <a:lnTo>
                  <a:pt x="7014" y="650"/>
                </a:lnTo>
                <a:lnTo>
                  <a:pt x="7026" y="634"/>
                </a:lnTo>
                <a:lnTo>
                  <a:pt x="7038" y="618"/>
                </a:lnTo>
                <a:lnTo>
                  <a:pt x="7049" y="602"/>
                </a:lnTo>
                <a:lnTo>
                  <a:pt x="7061" y="586"/>
                </a:lnTo>
                <a:lnTo>
                  <a:pt x="7071" y="569"/>
                </a:lnTo>
                <a:lnTo>
                  <a:pt x="7082" y="552"/>
                </a:lnTo>
                <a:lnTo>
                  <a:pt x="7092" y="535"/>
                </a:lnTo>
                <a:lnTo>
                  <a:pt x="7101" y="517"/>
                </a:lnTo>
                <a:lnTo>
                  <a:pt x="7111" y="499"/>
                </a:lnTo>
                <a:lnTo>
                  <a:pt x="7119" y="481"/>
                </a:lnTo>
                <a:lnTo>
                  <a:pt x="7128" y="462"/>
                </a:lnTo>
                <a:lnTo>
                  <a:pt x="7136" y="444"/>
                </a:lnTo>
                <a:lnTo>
                  <a:pt x="7143" y="425"/>
                </a:lnTo>
                <a:lnTo>
                  <a:pt x="7150" y="406"/>
                </a:lnTo>
                <a:lnTo>
                  <a:pt x="7157" y="387"/>
                </a:lnTo>
                <a:lnTo>
                  <a:pt x="7163" y="367"/>
                </a:lnTo>
                <a:lnTo>
                  <a:pt x="7169" y="348"/>
                </a:lnTo>
                <a:lnTo>
                  <a:pt x="7174" y="328"/>
                </a:lnTo>
                <a:lnTo>
                  <a:pt x="7179" y="308"/>
                </a:lnTo>
                <a:lnTo>
                  <a:pt x="7183" y="288"/>
                </a:lnTo>
                <a:lnTo>
                  <a:pt x="7187" y="268"/>
                </a:lnTo>
                <a:lnTo>
                  <a:pt x="7190" y="247"/>
                </a:lnTo>
                <a:lnTo>
                  <a:pt x="7193" y="226"/>
                </a:lnTo>
                <a:lnTo>
                  <a:pt x="7196" y="206"/>
                </a:lnTo>
                <a:lnTo>
                  <a:pt x="7197" y="185"/>
                </a:lnTo>
                <a:lnTo>
                  <a:pt x="7199" y="164"/>
                </a:lnTo>
                <a:lnTo>
                  <a:pt x="7200" y="142"/>
                </a:lnTo>
                <a:lnTo>
                  <a:pt x="7200" y="121"/>
                </a:lnTo>
                <a:close/>
              </a:path>
            </a:pathLst>
          </a:custGeom>
          <a:solidFill>
            <a:srgbClr val="000A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0118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16724" y="2002631"/>
            <a:ext cx="4530725" cy="2852737"/>
          </a:xfrm>
        </p:spPr>
        <p:txBody>
          <a:bodyPr anchor="t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en-US"/>
              <a:t>Click to add Quote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6"/>
          <p:cNvSpPr>
            <a:spLocks noEditPoints="1"/>
          </p:cNvSpPr>
          <p:nvPr userDrawn="1"/>
        </p:nvSpPr>
        <p:spPr bwMode="auto">
          <a:xfrm>
            <a:off x="6816725" y="692620"/>
            <a:ext cx="646113" cy="506413"/>
          </a:xfrm>
          <a:custGeom>
            <a:avLst/>
            <a:gdLst>
              <a:gd name="T0" fmla="*/ 3332 w 4887"/>
              <a:gd name="T1" fmla="*/ 2817 h 3825"/>
              <a:gd name="T2" fmla="*/ 2984 w 4887"/>
              <a:gd name="T3" fmla="*/ 3046 h 3825"/>
              <a:gd name="T4" fmla="*/ 2862 w 4887"/>
              <a:gd name="T5" fmla="*/ 3207 h 3825"/>
              <a:gd name="T6" fmla="*/ 2826 w 4887"/>
              <a:gd name="T7" fmla="*/ 3421 h 3825"/>
              <a:gd name="T8" fmla="*/ 2894 w 4887"/>
              <a:gd name="T9" fmla="*/ 3640 h 3825"/>
              <a:gd name="T10" fmla="*/ 3088 w 4887"/>
              <a:gd name="T11" fmla="*/ 3795 h 3825"/>
              <a:gd name="T12" fmla="*/ 3352 w 4887"/>
              <a:gd name="T13" fmla="*/ 3820 h 3825"/>
              <a:gd name="T14" fmla="*/ 3650 w 4887"/>
              <a:gd name="T15" fmla="*/ 3723 h 3825"/>
              <a:gd name="T16" fmla="*/ 3974 w 4887"/>
              <a:gd name="T17" fmla="*/ 3503 h 3825"/>
              <a:gd name="T18" fmla="*/ 4267 w 4887"/>
              <a:gd name="T19" fmla="*/ 3205 h 3825"/>
              <a:gd name="T20" fmla="*/ 4538 w 4887"/>
              <a:gd name="T21" fmla="*/ 2801 h 3825"/>
              <a:gd name="T22" fmla="*/ 4751 w 4887"/>
              <a:gd name="T23" fmla="*/ 2321 h 3825"/>
              <a:gd name="T24" fmla="*/ 4867 w 4887"/>
              <a:gd name="T25" fmla="*/ 1802 h 3825"/>
              <a:gd name="T26" fmla="*/ 4883 w 4887"/>
              <a:gd name="T27" fmla="*/ 1279 h 3825"/>
              <a:gd name="T28" fmla="*/ 4813 w 4887"/>
              <a:gd name="T29" fmla="*/ 832 h 3825"/>
              <a:gd name="T30" fmla="*/ 4642 w 4887"/>
              <a:gd name="T31" fmla="*/ 450 h 3825"/>
              <a:gd name="T32" fmla="*/ 4384 w 4887"/>
              <a:gd name="T33" fmla="*/ 178 h 3825"/>
              <a:gd name="T34" fmla="*/ 4090 w 4887"/>
              <a:gd name="T35" fmla="*/ 37 h 3825"/>
              <a:gd name="T36" fmla="*/ 3754 w 4887"/>
              <a:gd name="T37" fmla="*/ 1 h 3825"/>
              <a:gd name="T38" fmla="*/ 3439 w 4887"/>
              <a:gd name="T39" fmla="*/ 61 h 3825"/>
              <a:gd name="T40" fmla="*/ 3168 w 4887"/>
              <a:gd name="T41" fmla="*/ 212 h 3825"/>
              <a:gd name="T42" fmla="*/ 2951 w 4887"/>
              <a:gd name="T43" fmla="*/ 443 h 3825"/>
              <a:gd name="T44" fmla="*/ 2829 w 4887"/>
              <a:gd name="T45" fmla="*/ 717 h 3825"/>
              <a:gd name="T46" fmla="*/ 2803 w 4887"/>
              <a:gd name="T47" fmla="*/ 1031 h 3825"/>
              <a:gd name="T48" fmla="*/ 2874 w 4887"/>
              <a:gd name="T49" fmla="*/ 1329 h 3825"/>
              <a:gd name="T50" fmla="*/ 3043 w 4887"/>
              <a:gd name="T51" fmla="*/ 1589 h 3825"/>
              <a:gd name="T52" fmla="*/ 3287 w 4887"/>
              <a:gd name="T53" fmla="*/ 1796 h 3825"/>
              <a:gd name="T54" fmla="*/ 3556 w 4887"/>
              <a:gd name="T55" fmla="*/ 1909 h 3825"/>
              <a:gd name="T56" fmla="*/ 3822 w 4887"/>
              <a:gd name="T57" fmla="*/ 2025 h 3825"/>
              <a:gd name="T58" fmla="*/ 3747 w 4887"/>
              <a:gd name="T59" fmla="*/ 2331 h 3825"/>
              <a:gd name="T60" fmla="*/ 765 w 4887"/>
              <a:gd name="T61" fmla="*/ 2602 h 3825"/>
              <a:gd name="T62" fmla="*/ 407 w 4887"/>
              <a:gd name="T63" fmla="*/ 2902 h 3825"/>
              <a:gd name="T64" fmla="*/ 138 w 4887"/>
              <a:gd name="T65" fmla="*/ 3088 h 3825"/>
              <a:gd name="T66" fmla="*/ 42 w 4887"/>
              <a:gd name="T67" fmla="*/ 3264 h 3825"/>
              <a:gd name="T68" fmla="*/ 38 w 4887"/>
              <a:gd name="T69" fmla="*/ 3505 h 3825"/>
              <a:gd name="T70" fmla="*/ 165 w 4887"/>
              <a:gd name="T71" fmla="*/ 3716 h 3825"/>
              <a:gd name="T72" fmla="*/ 377 w 4887"/>
              <a:gd name="T73" fmla="*/ 3817 h 3825"/>
              <a:gd name="T74" fmla="*/ 631 w 4887"/>
              <a:gd name="T75" fmla="*/ 3804 h 3825"/>
              <a:gd name="T76" fmla="*/ 935 w 4887"/>
              <a:gd name="T77" fmla="*/ 3671 h 3825"/>
              <a:gd name="T78" fmla="*/ 1285 w 4887"/>
              <a:gd name="T79" fmla="*/ 3393 h 3825"/>
              <a:gd name="T80" fmla="*/ 1601 w 4887"/>
              <a:gd name="T81" fmla="*/ 3005 h 3825"/>
              <a:gd name="T82" fmla="*/ 1879 w 4887"/>
              <a:gd name="T83" fmla="*/ 2485 h 3825"/>
              <a:gd name="T84" fmla="*/ 2023 w 4887"/>
              <a:gd name="T85" fmla="*/ 2017 h 3825"/>
              <a:gd name="T86" fmla="*/ 2080 w 4887"/>
              <a:gd name="T87" fmla="*/ 1525 h 3825"/>
              <a:gd name="T88" fmla="*/ 2052 w 4887"/>
              <a:gd name="T89" fmla="*/ 1050 h 3825"/>
              <a:gd name="T90" fmla="*/ 1938 w 4887"/>
              <a:gd name="T91" fmla="*/ 651 h 3825"/>
              <a:gd name="T92" fmla="*/ 1720 w 4887"/>
              <a:gd name="T93" fmla="*/ 314 h 3825"/>
              <a:gd name="T94" fmla="*/ 1433 w 4887"/>
              <a:gd name="T95" fmla="*/ 96 h 3825"/>
              <a:gd name="T96" fmla="*/ 1087 w 4887"/>
              <a:gd name="T97" fmla="*/ 3 h 3825"/>
              <a:gd name="T98" fmla="*/ 750 w 4887"/>
              <a:gd name="T99" fmla="*/ 26 h 3825"/>
              <a:gd name="T100" fmla="*/ 443 w 4887"/>
              <a:gd name="T101" fmla="*/ 154 h 3825"/>
              <a:gd name="T102" fmla="*/ 206 w 4887"/>
              <a:gd name="T103" fmla="*/ 363 h 3825"/>
              <a:gd name="T104" fmla="*/ 48 w 4887"/>
              <a:gd name="T105" fmla="*/ 647 h 3825"/>
              <a:gd name="T106" fmla="*/ 0 w 4887"/>
              <a:gd name="T107" fmla="*/ 956 h 3825"/>
              <a:gd name="T108" fmla="*/ 48 w 4887"/>
              <a:gd name="T109" fmla="*/ 1260 h 3825"/>
              <a:gd name="T110" fmla="*/ 177 w 4887"/>
              <a:gd name="T111" fmla="*/ 1509 h 3825"/>
              <a:gd name="T112" fmla="*/ 401 w 4887"/>
              <a:gd name="T113" fmla="*/ 1740 h 3825"/>
              <a:gd name="T114" fmla="*/ 698 w 4887"/>
              <a:gd name="T115" fmla="*/ 1897 h 3825"/>
              <a:gd name="T116" fmla="*/ 1028 w 4887"/>
              <a:gd name="T117" fmla="*/ 1978 h 3825"/>
              <a:gd name="T118" fmla="*/ 950 w 4887"/>
              <a:gd name="T119" fmla="*/ 2310 h 3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87" h="3825">
                <a:moveTo>
                  <a:pt x="3627" y="2540"/>
                </a:moveTo>
                <a:lnTo>
                  <a:pt x="3615" y="2554"/>
                </a:lnTo>
                <a:lnTo>
                  <a:pt x="3605" y="2569"/>
                </a:lnTo>
                <a:lnTo>
                  <a:pt x="3580" y="2596"/>
                </a:lnTo>
                <a:lnTo>
                  <a:pt x="3567" y="2610"/>
                </a:lnTo>
                <a:lnTo>
                  <a:pt x="3554" y="2624"/>
                </a:lnTo>
                <a:lnTo>
                  <a:pt x="3527" y="2653"/>
                </a:lnTo>
                <a:lnTo>
                  <a:pt x="3498" y="2681"/>
                </a:lnTo>
                <a:lnTo>
                  <a:pt x="3467" y="2708"/>
                </a:lnTo>
                <a:lnTo>
                  <a:pt x="3436" y="2736"/>
                </a:lnTo>
                <a:lnTo>
                  <a:pt x="3403" y="2763"/>
                </a:lnTo>
                <a:lnTo>
                  <a:pt x="3368" y="2790"/>
                </a:lnTo>
                <a:lnTo>
                  <a:pt x="3332" y="2817"/>
                </a:lnTo>
                <a:lnTo>
                  <a:pt x="3296" y="2844"/>
                </a:lnTo>
                <a:lnTo>
                  <a:pt x="3257" y="2871"/>
                </a:lnTo>
                <a:lnTo>
                  <a:pt x="3216" y="2897"/>
                </a:lnTo>
                <a:lnTo>
                  <a:pt x="3195" y="2911"/>
                </a:lnTo>
                <a:lnTo>
                  <a:pt x="3175" y="2924"/>
                </a:lnTo>
                <a:lnTo>
                  <a:pt x="3131" y="2951"/>
                </a:lnTo>
                <a:lnTo>
                  <a:pt x="3086" y="2977"/>
                </a:lnTo>
                <a:lnTo>
                  <a:pt x="3055" y="2996"/>
                </a:lnTo>
                <a:lnTo>
                  <a:pt x="3040" y="3004"/>
                </a:lnTo>
                <a:lnTo>
                  <a:pt x="3025" y="3014"/>
                </a:lnTo>
                <a:lnTo>
                  <a:pt x="3011" y="3025"/>
                </a:lnTo>
                <a:lnTo>
                  <a:pt x="2997" y="3035"/>
                </a:lnTo>
                <a:lnTo>
                  <a:pt x="2984" y="3046"/>
                </a:lnTo>
                <a:lnTo>
                  <a:pt x="2973" y="3056"/>
                </a:lnTo>
                <a:lnTo>
                  <a:pt x="2961" y="3067"/>
                </a:lnTo>
                <a:lnTo>
                  <a:pt x="2949" y="3079"/>
                </a:lnTo>
                <a:lnTo>
                  <a:pt x="2938" y="3090"/>
                </a:lnTo>
                <a:lnTo>
                  <a:pt x="2927" y="3102"/>
                </a:lnTo>
                <a:lnTo>
                  <a:pt x="2917" y="3115"/>
                </a:lnTo>
                <a:lnTo>
                  <a:pt x="2908" y="3127"/>
                </a:lnTo>
                <a:lnTo>
                  <a:pt x="2899" y="3140"/>
                </a:lnTo>
                <a:lnTo>
                  <a:pt x="2890" y="3153"/>
                </a:lnTo>
                <a:lnTo>
                  <a:pt x="2883" y="3166"/>
                </a:lnTo>
                <a:lnTo>
                  <a:pt x="2875" y="3180"/>
                </a:lnTo>
                <a:lnTo>
                  <a:pt x="2869" y="3193"/>
                </a:lnTo>
                <a:lnTo>
                  <a:pt x="2862" y="3207"/>
                </a:lnTo>
                <a:lnTo>
                  <a:pt x="2856" y="3222"/>
                </a:lnTo>
                <a:lnTo>
                  <a:pt x="2850" y="3236"/>
                </a:lnTo>
                <a:lnTo>
                  <a:pt x="2846" y="3251"/>
                </a:lnTo>
                <a:lnTo>
                  <a:pt x="2842" y="3266"/>
                </a:lnTo>
                <a:lnTo>
                  <a:pt x="2837" y="3282"/>
                </a:lnTo>
                <a:lnTo>
                  <a:pt x="2834" y="3298"/>
                </a:lnTo>
                <a:lnTo>
                  <a:pt x="2832" y="3314"/>
                </a:lnTo>
                <a:lnTo>
                  <a:pt x="2830" y="3330"/>
                </a:lnTo>
                <a:lnTo>
                  <a:pt x="2828" y="3347"/>
                </a:lnTo>
                <a:lnTo>
                  <a:pt x="2827" y="3364"/>
                </a:lnTo>
                <a:lnTo>
                  <a:pt x="2826" y="3380"/>
                </a:lnTo>
                <a:lnTo>
                  <a:pt x="2826" y="3398"/>
                </a:lnTo>
                <a:lnTo>
                  <a:pt x="2826" y="3421"/>
                </a:lnTo>
                <a:lnTo>
                  <a:pt x="2828" y="3443"/>
                </a:lnTo>
                <a:lnTo>
                  <a:pt x="2830" y="3466"/>
                </a:lnTo>
                <a:lnTo>
                  <a:pt x="2831" y="3475"/>
                </a:lnTo>
                <a:lnTo>
                  <a:pt x="2833" y="3486"/>
                </a:lnTo>
                <a:lnTo>
                  <a:pt x="2837" y="3508"/>
                </a:lnTo>
                <a:lnTo>
                  <a:pt x="2843" y="3527"/>
                </a:lnTo>
                <a:lnTo>
                  <a:pt x="2848" y="3548"/>
                </a:lnTo>
                <a:lnTo>
                  <a:pt x="2856" y="3567"/>
                </a:lnTo>
                <a:lnTo>
                  <a:pt x="2859" y="3576"/>
                </a:lnTo>
                <a:lnTo>
                  <a:pt x="2863" y="3586"/>
                </a:lnTo>
                <a:lnTo>
                  <a:pt x="2873" y="3604"/>
                </a:lnTo>
                <a:lnTo>
                  <a:pt x="2883" y="3623"/>
                </a:lnTo>
                <a:lnTo>
                  <a:pt x="2894" y="3640"/>
                </a:lnTo>
                <a:lnTo>
                  <a:pt x="2906" y="3656"/>
                </a:lnTo>
                <a:lnTo>
                  <a:pt x="2919" y="3672"/>
                </a:lnTo>
                <a:lnTo>
                  <a:pt x="2931" y="3689"/>
                </a:lnTo>
                <a:lnTo>
                  <a:pt x="2947" y="3704"/>
                </a:lnTo>
                <a:lnTo>
                  <a:pt x="2962" y="3719"/>
                </a:lnTo>
                <a:lnTo>
                  <a:pt x="2978" y="3732"/>
                </a:lnTo>
                <a:lnTo>
                  <a:pt x="2994" y="3745"/>
                </a:lnTo>
                <a:lnTo>
                  <a:pt x="3013" y="3757"/>
                </a:lnTo>
                <a:lnTo>
                  <a:pt x="3030" y="3768"/>
                </a:lnTo>
                <a:lnTo>
                  <a:pt x="3048" y="3777"/>
                </a:lnTo>
                <a:lnTo>
                  <a:pt x="3058" y="3783"/>
                </a:lnTo>
                <a:lnTo>
                  <a:pt x="3068" y="3787"/>
                </a:lnTo>
                <a:lnTo>
                  <a:pt x="3088" y="3795"/>
                </a:lnTo>
                <a:lnTo>
                  <a:pt x="3109" y="3802"/>
                </a:lnTo>
                <a:lnTo>
                  <a:pt x="3130" y="3808"/>
                </a:lnTo>
                <a:lnTo>
                  <a:pt x="3152" y="3813"/>
                </a:lnTo>
                <a:lnTo>
                  <a:pt x="3175" y="3817"/>
                </a:lnTo>
                <a:lnTo>
                  <a:pt x="3185" y="3820"/>
                </a:lnTo>
                <a:lnTo>
                  <a:pt x="3197" y="3821"/>
                </a:lnTo>
                <a:lnTo>
                  <a:pt x="3221" y="3823"/>
                </a:lnTo>
                <a:lnTo>
                  <a:pt x="3246" y="3825"/>
                </a:lnTo>
                <a:lnTo>
                  <a:pt x="3271" y="3825"/>
                </a:lnTo>
                <a:lnTo>
                  <a:pt x="3291" y="3825"/>
                </a:lnTo>
                <a:lnTo>
                  <a:pt x="3311" y="3824"/>
                </a:lnTo>
                <a:lnTo>
                  <a:pt x="3331" y="3823"/>
                </a:lnTo>
                <a:lnTo>
                  <a:pt x="3352" y="3820"/>
                </a:lnTo>
                <a:lnTo>
                  <a:pt x="3372" y="3817"/>
                </a:lnTo>
                <a:lnTo>
                  <a:pt x="3393" y="3814"/>
                </a:lnTo>
                <a:lnTo>
                  <a:pt x="3413" y="3810"/>
                </a:lnTo>
                <a:lnTo>
                  <a:pt x="3434" y="3806"/>
                </a:lnTo>
                <a:lnTo>
                  <a:pt x="3456" y="3800"/>
                </a:lnTo>
                <a:lnTo>
                  <a:pt x="3476" y="3794"/>
                </a:lnTo>
                <a:lnTo>
                  <a:pt x="3498" y="3787"/>
                </a:lnTo>
                <a:lnTo>
                  <a:pt x="3519" y="3780"/>
                </a:lnTo>
                <a:lnTo>
                  <a:pt x="3563" y="3763"/>
                </a:lnTo>
                <a:lnTo>
                  <a:pt x="3584" y="3755"/>
                </a:lnTo>
                <a:lnTo>
                  <a:pt x="3606" y="3745"/>
                </a:lnTo>
                <a:lnTo>
                  <a:pt x="3627" y="3734"/>
                </a:lnTo>
                <a:lnTo>
                  <a:pt x="3650" y="3723"/>
                </a:lnTo>
                <a:lnTo>
                  <a:pt x="3673" y="3711"/>
                </a:lnTo>
                <a:lnTo>
                  <a:pt x="3694" y="3699"/>
                </a:lnTo>
                <a:lnTo>
                  <a:pt x="3717" y="3686"/>
                </a:lnTo>
                <a:lnTo>
                  <a:pt x="3740" y="3673"/>
                </a:lnTo>
                <a:lnTo>
                  <a:pt x="3762" y="3659"/>
                </a:lnTo>
                <a:lnTo>
                  <a:pt x="3786" y="3644"/>
                </a:lnTo>
                <a:lnTo>
                  <a:pt x="3809" y="3629"/>
                </a:lnTo>
                <a:lnTo>
                  <a:pt x="3832" y="3613"/>
                </a:lnTo>
                <a:lnTo>
                  <a:pt x="3879" y="3578"/>
                </a:lnTo>
                <a:lnTo>
                  <a:pt x="3903" y="3561"/>
                </a:lnTo>
                <a:lnTo>
                  <a:pt x="3927" y="3542"/>
                </a:lnTo>
                <a:lnTo>
                  <a:pt x="3950" y="3523"/>
                </a:lnTo>
                <a:lnTo>
                  <a:pt x="3974" y="3503"/>
                </a:lnTo>
                <a:lnTo>
                  <a:pt x="3998" y="3483"/>
                </a:lnTo>
                <a:lnTo>
                  <a:pt x="4022" y="3462"/>
                </a:lnTo>
                <a:lnTo>
                  <a:pt x="4046" y="3441"/>
                </a:lnTo>
                <a:lnTo>
                  <a:pt x="4068" y="3419"/>
                </a:lnTo>
                <a:lnTo>
                  <a:pt x="4092" y="3397"/>
                </a:lnTo>
                <a:lnTo>
                  <a:pt x="4115" y="3375"/>
                </a:lnTo>
                <a:lnTo>
                  <a:pt x="4136" y="3352"/>
                </a:lnTo>
                <a:lnTo>
                  <a:pt x="4159" y="3328"/>
                </a:lnTo>
                <a:lnTo>
                  <a:pt x="4181" y="3304"/>
                </a:lnTo>
                <a:lnTo>
                  <a:pt x="4203" y="3280"/>
                </a:lnTo>
                <a:lnTo>
                  <a:pt x="4225" y="3256"/>
                </a:lnTo>
                <a:lnTo>
                  <a:pt x="4245" y="3231"/>
                </a:lnTo>
                <a:lnTo>
                  <a:pt x="4267" y="3205"/>
                </a:lnTo>
                <a:lnTo>
                  <a:pt x="4288" y="3179"/>
                </a:lnTo>
                <a:lnTo>
                  <a:pt x="4308" y="3153"/>
                </a:lnTo>
                <a:lnTo>
                  <a:pt x="4329" y="3126"/>
                </a:lnTo>
                <a:lnTo>
                  <a:pt x="4349" y="3099"/>
                </a:lnTo>
                <a:lnTo>
                  <a:pt x="4369" y="3070"/>
                </a:lnTo>
                <a:lnTo>
                  <a:pt x="4389" y="3042"/>
                </a:lnTo>
                <a:lnTo>
                  <a:pt x="4409" y="3013"/>
                </a:lnTo>
                <a:lnTo>
                  <a:pt x="4427" y="2985"/>
                </a:lnTo>
                <a:lnTo>
                  <a:pt x="4446" y="2955"/>
                </a:lnTo>
                <a:lnTo>
                  <a:pt x="4465" y="2925"/>
                </a:lnTo>
                <a:lnTo>
                  <a:pt x="4483" y="2895"/>
                </a:lnTo>
                <a:lnTo>
                  <a:pt x="4520" y="2832"/>
                </a:lnTo>
                <a:lnTo>
                  <a:pt x="4538" y="2801"/>
                </a:lnTo>
                <a:lnTo>
                  <a:pt x="4556" y="2768"/>
                </a:lnTo>
                <a:lnTo>
                  <a:pt x="4573" y="2736"/>
                </a:lnTo>
                <a:lnTo>
                  <a:pt x="4590" y="2703"/>
                </a:lnTo>
                <a:lnTo>
                  <a:pt x="4624" y="2636"/>
                </a:lnTo>
                <a:lnTo>
                  <a:pt x="4640" y="2602"/>
                </a:lnTo>
                <a:lnTo>
                  <a:pt x="4655" y="2567"/>
                </a:lnTo>
                <a:lnTo>
                  <a:pt x="4670" y="2533"/>
                </a:lnTo>
                <a:lnTo>
                  <a:pt x="4685" y="2498"/>
                </a:lnTo>
                <a:lnTo>
                  <a:pt x="4699" y="2463"/>
                </a:lnTo>
                <a:lnTo>
                  <a:pt x="4713" y="2428"/>
                </a:lnTo>
                <a:lnTo>
                  <a:pt x="4726" y="2393"/>
                </a:lnTo>
                <a:lnTo>
                  <a:pt x="4739" y="2357"/>
                </a:lnTo>
                <a:lnTo>
                  <a:pt x="4751" y="2321"/>
                </a:lnTo>
                <a:lnTo>
                  <a:pt x="4762" y="2286"/>
                </a:lnTo>
                <a:lnTo>
                  <a:pt x="4774" y="2250"/>
                </a:lnTo>
                <a:lnTo>
                  <a:pt x="4785" y="2213"/>
                </a:lnTo>
                <a:lnTo>
                  <a:pt x="4794" y="2177"/>
                </a:lnTo>
                <a:lnTo>
                  <a:pt x="4804" y="2141"/>
                </a:lnTo>
                <a:lnTo>
                  <a:pt x="4813" y="2104"/>
                </a:lnTo>
                <a:lnTo>
                  <a:pt x="4821" y="2066"/>
                </a:lnTo>
                <a:lnTo>
                  <a:pt x="4836" y="1991"/>
                </a:lnTo>
                <a:lnTo>
                  <a:pt x="4844" y="1954"/>
                </a:lnTo>
                <a:lnTo>
                  <a:pt x="4851" y="1916"/>
                </a:lnTo>
                <a:lnTo>
                  <a:pt x="4856" y="1879"/>
                </a:lnTo>
                <a:lnTo>
                  <a:pt x="4861" y="1840"/>
                </a:lnTo>
                <a:lnTo>
                  <a:pt x="4867" y="1802"/>
                </a:lnTo>
                <a:lnTo>
                  <a:pt x="4871" y="1763"/>
                </a:lnTo>
                <a:lnTo>
                  <a:pt x="4874" y="1724"/>
                </a:lnTo>
                <a:lnTo>
                  <a:pt x="4878" y="1685"/>
                </a:lnTo>
                <a:lnTo>
                  <a:pt x="4881" y="1646"/>
                </a:lnTo>
                <a:lnTo>
                  <a:pt x="4883" y="1607"/>
                </a:lnTo>
                <a:lnTo>
                  <a:pt x="4885" y="1567"/>
                </a:lnTo>
                <a:lnTo>
                  <a:pt x="4886" y="1527"/>
                </a:lnTo>
                <a:lnTo>
                  <a:pt x="4887" y="1488"/>
                </a:lnTo>
                <a:lnTo>
                  <a:pt x="4887" y="1447"/>
                </a:lnTo>
                <a:lnTo>
                  <a:pt x="4887" y="1404"/>
                </a:lnTo>
                <a:lnTo>
                  <a:pt x="4886" y="1361"/>
                </a:lnTo>
                <a:lnTo>
                  <a:pt x="4885" y="1320"/>
                </a:lnTo>
                <a:lnTo>
                  <a:pt x="4883" y="1279"/>
                </a:lnTo>
                <a:lnTo>
                  <a:pt x="4880" y="1238"/>
                </a:lnTo>
                <a:lnTo>
                  <a:pt x="4876" y="1198"/>
                </a:lnTo>
                <a:lnTo>
                  <a:pt x="4873" y="1159"/>
                </a:lnTo>
                <a:lnTo>
                  <a:pt x="4869" y="1120"/>
                </a:lnTo>
                <a:lnTo>
                  <a:pt x="4863" y="1082"/>
                </a:lnTo>
                <a:lnTo>
                  <a:pt x="4861" y="1062"/>
                </a:lnTo>
                <a:lnTo>
                  <a:pt x="4858" y="1044"/>
                </a:lnTo>
                <a:lnTo>
                  <a:pt x="4852" y="1007"/>
                </a:lnTo>
                <a:lnTo>
                  <a:pt x="4845" y="970"/>
                </a:lnTo>
                <a:lnTo>
                  <a:pt x="4838" y="936"/>
                </a:lnTo>
                <a:lnTo>
                  <a:pt x="4830" y="900"/>
                </a:lnTo>
                <a:lnTo>
                  <a:pt x="4821" y="865"/>
                </a:lnTo>
                <a:lnTo>
                  <a:pt x="4813" y="832"/>
                </a:lnTo>
                <a:lnTo>
                  <a:pt x="4803" y="799"/>
                </a:lnTo>
                <a:lnTo>
                  <a:pt x="4792" y="766"/>
                </a:lnTo>
                <a:lnTo>
                  <a:pt x="4781" y="734"/>
                </a:lnTo>
                <a:lnTo>
                  <a:pt x="4771" y="703"/>
                </a:lnTo>
                <a:lnTo>
                  <a:pt x="4759" y="673"/>
                </a:lnTo>
                <a:lnTo>
                  <a:pt x="4746" y="642"/>
                </a:lnTo>
                <a:lnTo>
                  <a:pt x="4733" y="613"/>
                </a:lnTo>
                <a:lnTo>
                  <a:pt x="4719" y="584"/>
                </a:lnTo>
                <a:lnTo>
                  <a:pt x="4705" y="556"/>
                </a:lnTo>
                <a:lnTo>
                  <a:pt x="4690" y="529"/>
                </a:lnTo>
                <a:lnTo>
                  <a:pt x="4674" y="501"/>
                </a:lnTo>
                <a:lnTo>
                  <a:pt x="4658" y="476"/>
                </a:lnTo>
                <a:lnTo>
                  <a:pt x="4642" y="450"/>
                </a:lnTo>
                <a:lnTo>
                  <a:pt x="4625" y="425"/>
                </a:lnTo>
                <a:lnTo>
                  <a:pt x="4606" y="400"/>
                </a:lnTo>
                <a:lnTo>
                  <a:pt x="4588" y="376"/>
                </a:lnTo>
                <a:lnTo>
                  <a:pt x="4570" y="353"/>
                </a:lnTo>
                <a:lnTo>
                  <a:pt x="4550" y="330"/>
                </a:lnTo>
                <a:lnTo>
                  <a:pt x="4531" y="309"/>
                </a:lnTo>
                <a:lnTo>
                  <a:pt x="4510" y="288"/>
                </a:lnTo>
                <a:lnTo>
                  <a:pt x="4491" y="268"/>
                </a:lnTo>
                <a:lnTo>
                  <a:pt x="4469" y="248"/>
                </a:lnTo>
                <a:lnTo>
                  <a:pt x="4449" y="230"/>
                </a:lnTo>
                <a:lnTo>
                  <a:pt x="4427" y="211"/>
                </a:lnTo>
                <a:lnTo>
                  <a:pt x="4405" y="194"/>
                </a:lnTo>
                <a:lnTo>
                  <a:pt x="4384" y="178"/>
                </a:lnTo>
                <a:lnTo>
                  <a:pt x="4361" y="162"/>
                </a:lnTo>
                <a:lnTo>
                  <a:pt x="4338" y="146"/>
                </a:lnTo>
                <a:lnTo>
                  <a:pt x="4315" y="132"/>
                </a:lnTo>
                <a:lnTo>
                  <a:pt x="4291" y="119"/>
                </a:lnTo>
                <a:lnTo>
                  <a:pt x="4267" y="106"/>
                </a:lnTo>
                <a:lnTo>
                  <a:pt x="4243" y="93"/>
                </a:lnTo>
                <a:lnTo>
                  <a:pt x="4218" y="83"/>
                </a:lnTo>
                <a:lnTo>
                  <a:pt x="4205" y="77"/>
                </a:lnTo>
                <a:lnTo>
                  <a:pt x="4194" y="72"/>
                </a:lnTo>
                <a:lnTo>
                  <a:pt x="4168" y="62"/>
                </a:lnTo>
                <a:lnTo>
                  <a:pt x="4142" y="52"/>
                </a:lnTo>
                <a:lnTo>
                  <a:pt x="4116" y="45"/>
                </a:lnTo>
                <a:lnTo>
                  <a:pt x="4090" y="37"/>
                </a:lnTo>
                <a:lnTo>
                  <a:pt x="4063" y="29"/>
                </a:lnTo>
                <a:lnTo>
                  <a:pt x="4036" y="23"/>
                </a:lnTo>
                <a:lnTo>
                  <a:pt x="4008" y="18"/>
                </a:lnTo>
                <a:lnTo>
                  <a:pt x="3981" y="13"/>
                </a:lnTo>
                <a:lnTo>
                  <a:pt x="3953" y="9"/>
                </a:lnTo>
                <a:lnTo>
                  <a:pt x="3937" y="7"/>
                </a:lnTo>
                <a:lnTo>
                  <a:pt x="3923" y="6"/>
                </a:lnTo>
                <a:lnTo>
                  <a:pt x="3894" y="3"/>
                </a:lnTo>
                <a:lnTo>
                  <a:pt x="3865" y="1"/>
                </a:lnTo>
                <a:lnTo>
                  <a:pt x="3836" y="0"/>
                </a:lnTo>
                <a:lnTo>
                  <a:pt x="3806" y="0"/>
                </a:lnTo>
                <a:lnTo>
                  <a:pt x="3780" y="0"/>
                </a:lnTo>
                <a:lnTo>
                  <a:pt x="3754" y="1"/>
                </a:lnTo>
                <a:lnTo>
                  <a:pt x="3728" y="2"/>
                </a:lnTo>
                <a:lnTo>
                  <a:pt x="3703" y="5"/>
                </a:lnTo>
                <a:lnTo>
                  <a:pt x="3677" y="7"/>
                </a:lnTo>
                <a:lnTo>
                  <a:pt x="3652" y="10"/>
                </a:lnTo>
                <a:lnTo>
                  <a:pt x="3627" y="13"/>
                </a:lnTo>
                <a:lnTo>
                  <a:pt x="3604" y="18"/>
                </a:lnTo>
                <a:lnTo>
                  <a:pt x="3580" y="22"/>
                </a:lnTo>
                <a:lnTo>
                  <a:pt x="3555" y="27"/>
                </a:lnTo>
                <a:lnTo>
                  <a:pt x="3532" y="33"/>
                </a:lnTo>
                <a:lnTo>
                  <a:pt x="3508" y="39"/>
                </a:lnTo>
                <a:lnTo>
                  <a:pt x="3485" y="46"/>
                </a:lnTo>
                <a:lnTo>
                  <a:pt x="3462" y="53"/>
                </a:lnTo>
                <a:lnTo>
                  <a:pt x="3439" y="61"/>
                </a:lnTo>
                <a:lnTo>
                  <a:pt x="3418" y="70"/>
                </a:lnTo>
                <a:lnTo>
                  <a:pt x="3395" y="78"/>
                </a:lnTo>
                <a:lnTo>
                  <a:pt x="3373" y="88"/>
                </a:lnTo>
                <a:lnTo>
                  <a:pt x="3352" y="98"/>
                </a:lnTo>
                <a:lnTo>
                  <a:pt x="3330" y="109"/>
                </a:lnTo>
                <a:lnTo>
                  <a:pt x="3309" y="119"/>
                </a:lnTo>
                <a:lnTo>
                  <a:pt x="3288" y="131"/>
                </a:lnTo>
                <a:lnTo>
                  <a:pt x="3268" y="143"/>
                </a:lnTo>
                <a:lnTo>
                  <a:pt x="3247" y="156"/>
                </a:lnTo>
                <a:lnTo>
                  <a:pt x="3226" y="169"/>
                </a:lnTo>
                <a:lnTo>
                  <a:pt x="3207" y="183"/>
                </a:lnTo>
                <a:lnTo>
                  <a:pt x="3188" y="197"/>
                </a:lnTo>
                <a:lnTo>
                  <a:pt x="3168" y="212"/>
                </a:lnTo>
                <a:lnTo>
                  <a:pt x="3149" y="228"/>
                </a:lnTo>
                <a:lnTo>
                  <a:pt x="3130" y="244"/>
                </a:lnTo>
                <a:lnTo>
                  <a:pt x="3111" y="260"/>
                </a:lnTo>
                <a:lnTo>
                  <a:pt x="3092" y="277"/>
                </a:lnTo>
                <a:lnTo>
                  <a:pt x="3075" y="295"/>
                </a:lnTo>
                <a:lnTo>
                  <a:pt x="3057" y="312"/>
                </a:lnTo>
                <a:lnTo>
                  <a:pt x="3041" y="330"/>
                </a:lnTo>
                <a:lnTo>
                  <a:pt x="3024" y="349"/>
                </a:lnTo>
                <a:lnTo>
                  <a:pt x="3008" y="367"/>
                </a:lnTo>
                <a:lnTo>
                  <a:pt x="2993" y="386"/>
                </a:lnTo>
                <a:lnTo>
                  <a:pt x="2979" y="404"/>
                </a:lnTo>
                <a:lnTo>
                  <a:pt x="2965" y="424"/>
                </a:lnTo>
                <a:lnTo>
                  <a:pt x="2951" y="443"/>
                </a:lnTo>
                <a:lnTo>
                  <a:pt x="2938" y="463"/>
                </a:lnTo>
                <a:lnTo>
                  <a:pt x="2926" y="482"/>
                </a:lnTo>
                <a:lnTo>
                  <a:pt x="2914" y="503"/>
                </a:lnTo>
                <a:lnTo>
                  <a:pt x="2903" y="523"/>
                </a:lnTo>
                <a:lnTo>
                  <a:pt x="2893" y="544"/>
                </a:lnTo>
                <a:lnTo>
                  <a:pt x="2883" y="564"/>
                </a:lnTo>
                <a:lnTo>
                  <a:pt x="2873" y="586"/>
                </a:lnTo>
                <a:lnTo>
                  <a:pt x="2864" y="606"/>
                </a:lnTo>
                <a:lnTo>
                  <a:pt x="2856" y="628"/>
                </a:lnTo>
                <a:lnTo>
                  <a:pt x="2848" y="650"/>
                </a:lnTo>
                <a:lnTo>
                  <a:pt x="2841" y="673"/>
                </a:lnTo>
                <a:lnTo>
                  <a:pt x="2834" y="694"/>
                </a:lnTo>
                <a:lnTo>
                  <a:pt x="2829" y="717"/>
                </a:lnTo>
                <a:lnTo>
                  <a:pt x="2823" y="740"/>
                </a:lnTo>
                <a:lnTo>
                  <a:pt x="2818" y="763"/>
                </a:lnTo>
                <a:lnTo>
                  <a:pt x="2814" y="786"/>
                </a:lnTo>
                <a:lnTo>
                  <a:pt x="2810" y="810"/>
                </a:lnTo>
                <a:lnTo>
                  <a:pt x="2807" y="834"/>
                </a:lnTo>
                <a:lnTo>
                  <a:pt x="2805" y="858"/>
                </a:lnTo>
                <a:lnTo>
                  <a:pt x="2803" y="881"/>
                </a:lnTo>
                <a:lnTo>
                  <a:pt x="2801" y="906"/>
                </a:lnTo>
                <a:lnTo>
                  <a:pt x="2801" y="931"/>
                </a:lnTo>
                <a:lnTo>
                  <a:pt x="2800" y="956"/>
                </a:lnTo>
                <a:lnTo>
                  <a:pt x="2801" y="981"/>
                </a:lnTo>
                <a:lnTo>
                  <a:pt x="2801" y="1006"/>
                </a:lnTo>
                <a:lnTo>
                  <a:pt x="2803" y="1031"/>
                </a:lnTo>
                <a:lnTo>
                  <a:pt x="2805" y="1055"/>
                </a:lnTo>
                <a:lnTo>
                  <a:pt x="2807" y="1078"/>
                </a:lnTo>
                <a:lnTo>
                  <a:pt x="2810" y="1102"/>
                </a:lnTo>
                <a:lnTo>
                  <a:pt x="2814" y="1126"/>
                </a:lnTo>
                <a:lnTo>
                  <a:pt x="2819" y="1150"/>
                </a:lnTo>
                <a:lnTo>
                  <a:pt x="2823" y="1173"/>
                </a:lnTo>
                <a:lnTo>
                  <a:pt x="2829" y="1196"/>
                </a:lnTo>
                <a:lnTo>
                  <a:pt x="2835" y="1219"/>
                </a:lnTo>
                <a:lnTo>
                  <a:pt x="2842" y="1241"/>
                </a:lnTo>
                <a:lnTo>
                  <a:pt x="2849" y="1264"/>
                </a:lnTo>
                <a:lnTo>
                  <a:pt x="2857" y="1285"/>
                </a:lnTo>
                <a:lnTo>
                  <a:pt x="2866" y="1308"/>
                </a:lnTo>
                <a:lnTo>
                  <a:pt x="2874" y="1329"/>
                </a:lnTo>
                <a:lnTo>
                  <a:pt x="2884" y="1350"/>
                </a:lnTo>
                <a:lnTo>
                  <a:pt x="2894" y="1372"/>
                </a:lnTo>
                <a:lnTo>
                  <a:pt x="2904" y="1392"/>
                </a:lnTo>
                <a:lnTo>
                  <a:pt x="2915" y="1413"/>
                </a:lnTo>
                <a:lnTo>
                  <a:pt x="2927" y="1434"/>
                </a:lnTo>
                <a:lnTo>
                  <a:pt x="2940" y="1454"/>
                </a:lnTo>
                <a:lnTo>
                  <a:pt x="2953" y="1475"/>
                </a:lnTo>
                <a:lnTo>
                  <a:pt x="2966" y="1494"/>
                </a:lnTo>
                <a:lnTo>
                  <a:pt x="2981" y="1514"/>
                </a:lnTo>
                <a:lnTo>
                  <a:pt x="2995" y="1533"/>
                </a:lnTo>
                <a:lnTo>
                  <a:pt x="3010" y="1553"/>
                </a:lnTo>
                <a:lnTo>
                  <a:pt x="3027" y="1571"/>
                </a:lnTo>
                <a:lnTo>
                  <a:pt x="3043" y="1589"/>
                </a:lnTo>
                <a:lnTo>
                  <a:pt x="3060" y="1608"/>
                </a:lnTo>
                <a:lnTo>
                  <a:pt x="3077" y="1626"/>
                </a:lnTo>
                <a:lnTo>
                  <a:pt x="3096" y="1645"/>
                </a:lnTo>
                <a:lnTo>
                  <a:pt x="3114" y="1662"/>
                </a:lnTo>
                <a:lnTo>
                  <a:pt x="3134" y="1679"/>
                </a:lnTo>
                <a:lnTo>
                  <a:pt x="3152" y="1696"/>
                </a:lnTo>
                <a:lnTo>
                  <a:pt x="3171" y="1712"/>
                </a:lnTo>
                <a:lnTo>
                  <a:pt x="3190" y="1727"/>
                </a:lnTo>
                <a:lnTo>
                  <a:pt x="3209" y="1742"/>
                </a:lnTo>
                <a:lnTo>
                  <a:pt x="3229" y="1756"/>
                </a:lnTo>
                <a:lnTo>
                  <a:pt x="3248" y="1770"/>
                </a:lnTo>
                <a:lnTo>
                  <a:pt x="3268" y="1783"/>
                </a:lnTo>
                <a:lnTo>
                  <a:pt x="3287" y="1796"/>
                </a:lnTo>
                <a:lnTo>
                  <a:pt x="3308" y="1808"/>
                </a:lnTo>
                <a:lnTo>
                  <a:pt x="3327" y="1819"/>
                </a:lnTo>
                <a:lnTo>
                  <a:pt x="3347" y="1831"/>
                </a:lnTo>
                <a:lnTo>
                  <a:pt x="3368" y="1841"/>
                </a:lnTo>
                <a:lnTo>
                  <a:pt x="3389" y="1850"/>
                </a:lnTo>
                <a:lnTo>
                  <a:pt x="3409" y="1860"/>
                </a:lnTo>
                <a:lnTo>
                  <a:pt x="3430" y="1869"/>
                </a:lnTo>
                <a:lnTo>
                  <a:pt x="3450" y="1876"/>
                </a:lnTo>
                <a:lnTo>
                  <a:pt x="3471" y="1884"/>
                </a:lnTo>
                <a:lnTo>
                  <a:pt x="3492" y="1892"/>
                </a:lnTo>
                <a:lnTo>
                  <a:pt x="3513" y="1898"/>
                </a:lnTo>
                <a:lnTo>
                  <a:pt x="3534" y="1903"/>
                </a:lnTo>
                <a:lnTo>
                  <a:pt x="3556" y="1909"/>
                </a:lnTo>
                <a:lnTo>
                  <a:pt x="3578" y="1913"/>
                </a:lnTo>
                <a:lnTo>
                  <a:pt x="3599" y="1917"/>
                </a:lnTo>
                <a:lnTo>
                  <a:pt x="3621" y="1922"/>
                </a:lnTo>
                <a:lnTo>
                  <a:pt x="3642" y="1925"/>
                </a:lnTo>
                <a:lnTo>
                  <a:pt x="3654" y="1926"/>
                </a:lnTo>
                <a:lnTo>
                  <a:pt x="3665" y="1927"/>
                </a:lnTo>
                <a:lnTo>
                  <a:pt x="3687" y="1929"/>
                </a:lnTo>
                <a:lnTo>
                  <a:pt x="3709" y="1930"/>
                </a:lnTo>
                <a:lnTo>
                  <a:pt x="3732" y="1932"/>
                </a:lnTo>
                <a:lnTo>
                  <a:pt x="3755" y="1932"/>
                </a:lnTo>
                <a:lnTo>
                  <a:pt x="3830" y="1932"/>
                </a:lnTo>
                <a:lnTo>
                  <a:pt x="3827" y="1979"/>
                </a:lnTo>
                <a:lnTo>
                  <a:pt x="3822" y="2025"/>
                </a:lnTo>
                <a:lnTo>
                  <a:pt x="3820" y="2047"/>
                </a:lnTo>
                <a:lnTo>
                  <a:pt x="3816" y="2069"/>
                </a:lnTo>
                <a:lnTo>
                  <a:pt x="3812" y="2092"/>
                </a:lnTo>
                <a:lnTo>
                  <a:pt x="3809" y="2113"/>
                </a:lnTo>
                <a:lnTo>
                  <a:pt x="3805" y="2134"/>
                </a:lnTo>
                <a:lnTo>
                  <a:pt x="3800" y="2156"/>
                </a:lnTo>
                <a:lnTo>
                  <a:pt x="3796" y="2176"/>
                </a:lnTo>
                <a:lnTo>
                  <a:pt x="3791" y="2197"/>
                </a:lnTo>
                <a:lnTo>
                  <a:pt x="3780" y="2237"/>
                </a:lnTo>
                <a:lnTo>
                  <a:pt x="3773" y="2256"/>
                </a:lnTo>
                <a:lnTo>
                  <a:pt x="3768" y="2275"/>
                </a:lnTo>
                <a:lnTo>
                  <a:pt x="3754" y="2313"/>
                </a:lnTo>
                <a:lnTo>
                  <a:pt x="3747" y="2331"/>
                </a:lnTo>
                <a:lnTo>
                  <a:pt x="3740" y="2348"/>
                </a:lnTo>
                <a:lnTo>
                  <a:pt x="3724" y="2384"/>
                </a:lnTo>
                <a:lnTo>
                  <a:pt x="3716" y="2400"/>
                </a:lnTo>
                <a:lnTo>
                  <a:pt x="3707" y="2418"/>
                </a:lnTo>
                <a:lnTo>
                  <a:pt x="3689" y="2450"/>
                </a:lnTo>
                <a:lnTo>
                  <a:pt x="3669" y="2482"/>
                </a:lnTo>
                <a:lnTo>
                  <a:pt x="3660" y="2497"/>
                </a:lnTo>
                <a:lnTo>
                  <a:pt x="3649" y="2512"/>
                </a:lnTo>
                <a:lnTo>
                  <a:pt x="3627" y="2540"/>
                </a:lnTo>
                <a:close/>
                <a:moveTo>
                  <a:pt x="815" y="2543"/>
                </a:moveTo>
                <a:lnTo>
                  <a:pt x="790" y="2572"/>
                </a:lnTo>
                <a:lnTo>
                  <a:pt x="778" y="2588"/>
                </a:lnTo>
                <a:lnTo>
                  <a:pt x="765" y="2602"/>
                </a:lnTo>
                <a:lnTo>
                  <a:pt x="751" y="2617"/>
                </a:lnTo>
                <a:lnTo>
                  <a:pt x="738" y="2631"/>
                </a:lnTo>
                <a:lnTo>
                  <a:pt x="710" y="2659"/>
                </a:lnTo>
                <a:lnTo>
                  <a:pt x="681" y="2687"/>
                </a:lnTo>
                <a:lnTo>
                  <a:pt x="650" y="2715"/>
                </a:lnTo>
                <a:lnTo>
                  <a:pt x="619" y="2742"/>
                </a:lnTo>
                <a:lnTo>
                  <a:pt x="587" y="2769"/>
                </a:lnTo>
                <a:lnTo>
                  <a:pt x="553" y="2797"/>
                </a:lnTo>
                <a:lnTo>
                  <a:pt x="536" y="2811"/>
                </a:lnTo>
                <a:lnTo>
                  <a:pt x="519" y="2824"/>
                </a:lnTo>
                <a:lnTo>
                  <a:pt x="483" y="2850"/>
                </a:lnTo>
                <a:lnTo>
                  <a:pt x="446" y="2876"/>
                </a:lnTo>
                <a:lnTo>
                  <a:pt x="407" y="2902"/>
                </a:lnTo>
                <a:lnTo>
                  <a:pt x="368" y="2928"/>
                </a:lnTo>
                <a:lnTo>
                  <a:pt x="328" y="2952"/>
                </a:lnTo>
                <a:lnTo>
                  <a:pt x="286" y="2977"/>
                </a:lnTo>
                <a:lnTo>
                  <a:pt x="255" y="2995"/>
                </a:lnTo>
                <a:lnTo>
                  <a:pt x="240" y="3003"/>
                </a:lnTo>
                <a:lnTo>
                  <a:pt x="226" y="3013"/>
                </a:lnTo>
                <a:lnTo>
                  <a:pt x="212" y="3023"/>
                </a:lnTo>
                <a:lnTo>
                  <a:pt x="198" y="3033"/>
                </a:lnTo>
                <a:lnTo>
                  <a:pt x="185" y="3043"/>
                </a:lnTo>
                <a:lnTo>
                  <a:pt x="172" y="3054"/>
                </a:lnTo>
                <a:lnTo>
                  <a:pt x="160" y="3065"/>
                </a:lnTo>
                <a:lnTo>
                  <a:pt x="149" y="3076"/>
                </a:lnTo>
                <a:lnTo>
                  <a:pt x="138" y="3088"/>
                </a:lnTo>
                <a:lnTo>
                  <a:pt x="128" y="3099"/>
                </a:lnTo>
                <a:lnTo>
                  <a:pt x="118" y="3112"/>
                </a:lnTo>
                <a:lnTo>
                  <a:pt x="108" y="3123"/>
                </a:lnTo>
                <a:lnTo>
                  <a:pt x="99" y="3136"/>
                </a:lnTo>
                <a:lnTo>
                  <a:pt x="91" y="3149"/>
                </a:lnTo>
                <a:lnTo>
                  <a:pt x="83" y="3162"/>
                </a:lnTo>
                <a:lnTo>
                  <a:pt x="76" y="3177"/>
                </a:lnTo>
                <a:lnTo>
                  <a:pt x="69" y="3191"/>
                </a:lnTo>
                <a:lnTo>
                  <a:pt x="63" y="3205"/>
                </a:lnTo>
                <a:lnTo>
                  <a:pt x="56" y="3219"/>
                </a:lnTo>
                <a:lnTo>
                  <a:pt x="51" y="3234"/>
                </a:lnTo>
                <a:lnTo>
                  <a:pt x="46" y="3249"/>
                </a:lnTo>
                <a:lnTo>
                  <a:pt x="42" y="3264"/>
                </a:lnTo>
                <a:lnTo>
                  <a:pt x="38" y="3279"/>
                </a:lnTo>
                <a:lnTo>
                  <a:pt x="35" y="3296"/>
                </a:lnTo>
                <a:lnTo>
                  <a:pt x="32" y="3312"/>
                </a:lnTo>
                <a:lnTo>
                  <a:pt x="29" y="3328"/>
                </a:lnTo>
                <a:lnTo>
                  <a:pt x="28" y="3345"/>
                </a:lnTo>
                <a:lnTo>
                  <a:pt x="27" y="3363"/>
                </a:lnTo>
                <a:lnTo>
                  <a:pt x="26" y="3380"/>
                </a:lnTo>
                <a:lnTo>
                  <a:pt x="26" y="3398"/>
                </a:lnTo>
                <a:lnTo>
                  <a:pt x="26" y="3420"/>
                </a:lnTo>
                <a:lnTo>
                  <a:pt x="27" y="3442"/>
                </a:lnTo>
                <a:lnTo>
                  <a:pt x="30" y="3463"/>
                </a:lnTo>
                <a:lnTo>
                  <a:pt x="33" y="3484"/>
                </a:lnTo>
                <a:lnTo>
                  <a:pt x="38" y="3505"/>
                </a:lnTo>
                <a:lnTo>
                  <a:pt x="43" y="3524"/>
                </a:lnTo>
                <a:lnTo>
                  <a:pt x="50" y="3544"/>
                </a:lnTo>
                <a:lnTo>
                  <a:pt x="56" y="3563"/>
                </a:lnTo>
                <a:lnTo>
                  <a:pt x="65" y="3581"/>
                </a:lnTo>
                <a:lnTo>
                  <a:pt x="75" y="3600"/>
                </a:lnTo>
                <a:lnTo>
                  <a:pt x="84" y="3618"/>
                </a:lnTo>
                <a:lnTo>
                  <a:pt x="95" y="3636"/>
                </a:lnTo>
                <a:lnTo>
                  <a:pt x="107" y="3652"/>
                </a:lnTo>
                <a:lnTo>
                  <a:pt x="121" y="3669"/>
                </a:lnTo>
                <a:lnTo>
                  <a:pt x="135" y="3685"/>
                </a:lnTo>
                <a:lnTo>
                  <a:pt x="142" y="3693"/>
                </a:lnTo>
                <a:lnTo>
                  <a:pt x="150" y="3701"/>
                </a:lnTo>
                <a:lnTo>
                  <a:pt x="165" y="3716"/>
                </a:lnTo>
                <a:lnTo>
                  <a:pt x="182" y="3730"/>
                </a:lnTo>
                <a:lnTo>
                  <a:pt x="190" y="3736"/>
                </a:lnTo>
                <a:lnTo>
                  <a:pt x="199" y="3743"/>
                </a:lnTo>
                <a:lnTo>
                  <a:pt x="207" y="3749"/>
                </a:lnTo>
                <a:lnTo>
                  <a:pt x="216" y="3756"/>
                </a:lnTo>
                <a:lnTo>
                  <a:pt x="234" y="3767"/>
                </a:lnTo>
                <a:lnTo>
                  <a:pt x="253" y="3776"/>
                </a:lnTo>
                <a:lnTo>
                  <a:pt x="272" y="3786"/>
                </a:lnTo>
                <a:lnTo>
                  <a:pt x="292" y="3794"/>
                </a:lnTo>
                <a:lnTo>
                  <a:pt x="312" y="3801"/>
                </a:lnTo>
                <a:lnTo>
                  <a:pt x="334" y="3808"/>
                </a:lnTo>
                <a:lnTo>
                  <a:pt x="354" y="3813"/>
                </a:lnTo>
                <a:lnTo>
                  <a:pt x="377" y="3817"/>
                </a:lnTo>
                <a:lnTo>
                  <a:pt x="400" y="3821"/>
                </a:lnTo>
                <a:lnTo>
                  <a:pt x="412" y="3822"/>
                </a:lnTo>
                <a:lnTo>
                  <a:pt x="422" y="3823"/>
                </a:lnTo>
                <a:lnTo>
                  <a:pt x="446" y="3825"/>
                </a:lnTo>
                <a:lnTo>
                  <a:pt x="471" y="3825"/>
                </a:lnTo>
                <a:lnTo>
                  <a:pt x="491" y="3825"/>
                </a:lnTo>
                <a:lnTo>
                  <a:pt x="510" y="3824"/>
                </a:lnTo>
                <a:lnTo>
                  <a:pt x="531" y="3822"/>
                </a:lnTo>
                <a:lnTo>
                  <a:pt x="550" y="3820"/>
                </a:lnTo>
                <a:lnTo>
                  <a:pt x="571" y="3817"/>
                </a:lnTo>
                <a:lnTo>
                  <a:pt x="591" y="3814"/>
                </a:lnTo>
                <a:lnTo>
                  <a:pt x="611" y="3810"/>
                </a:lnTo>
                <a:lnTo>
                  <a:pt x="631" y="3804"/>
                </a:lnTo>
                <a:lnTo>
                  <a:pt x="673" y="3794"/>
                </a:lnTo>
                <a:lnTo>
                  <a:pt x="694" y="3787"/>
                </a:lnTo>
                <a:lnTo>
                  <a:pt x="715" y="3780"/>
                </a:lnTo>
                <a:lnTo>
                  <a:pt x="737" y="3772"/>
                </a:lnTo>
                <a:lnTo>
                  <a:pt x="757" y="3763"/>
                </a:lnTo>
                <a:lnTo>
                  <a:pt x="779" y="3754"/>
                </a:lnTo>
                <a:lnTo>
                  <a:pt x="801" y="3744"/>
                </a:lnTo>
                <a:lnTo>
                  <a:pt x="823" y="3733"/>
                </a:lnTo>
                <a:lnTo>
                  <a:pt x="845" y="3722"/>
                </a:lnTo>
                <a:lnTo>
                  <a:pt x="867" y="3710"/>
                </a:lnTo>
                <a:lnTo>
                  <a:pt x="889" y="3698"/>
                </a:lnTo>
                <a:lnTo>
                  <a:pt x="912" y="3685"/>
                </a:lnTo>
                <a:lnTo>
                  <a:pt x="935" y="3671"/>
                </a:lnTo>
                <a:lnTo>
                  <a:pt x="957" y="3657"/>
                </a:lnTo>
                <a:lnTo>
                  <a:pt x="980" y="3642"/>
                </a:lnTo>
                <a:lnTo>
                  <a:pt x="1027" y="3611"/>
                </a:lnTo>
                <a:lnTo>
                  <a:pt x="1049" y="3593"/>
                </a:lnTo>
                <a:lnTo>
                  <a:pt x="1073" y="3576"/>
                </a:lnTo>
                <a:lnTo>
                  <a:pt x="1121" y="3539"/>
                </a:lnTo>
                <a:lnTo>
                  <a:pt x="1144" y="3520"/>
                </a:lnTo>
                <a:lnTo>
                  <a:pt x="1168" y="3500"/>
                </a:lnTo>
                <a:lnTo>
                  <a:pt x="1192" y="3480"/>
                </a:lnTo>
                <a:lnTo>
                  <a:pt x="1216" y="3458"/>
                </a:lnTo>
                <a:lnTo>
                  <a:pt x="1239" y="3437"/>
                </a:lnTo>
                <a:lnTo>
                  <a:pt x="1262" y="3415"/>
                </a:lnTo>
                <a:lnTo>
                  <a:pt x="1285" y="3393"/>
                </a:lnTo>
                <a:lnTo>
                  <a:pt x="1307" y="3370"/>
                </a:lnTo>
                <a:lnTo>
                  <a:pt x="1330" y="3347"/>
                </a:lnTo>
                <a:lnTo>
                  <a:pt x="1353" y="3324"/>
                </a:lnTo>
                <a:lnTo>
                  <a:pt x="1374" y="3299"/>
                </a:lnTo>
                <a:lnTo>
                  <a:pt x="1397" y="3275"/>
                </a:lnTo>
                <a:lnTo>
                  <a:pt x="1419" y="3250"/>
                </a:lnTo>
                <a:lnTo>
                  <a:pt x="1439" y="3224"/>
                </a:lnTo>
                <a:lnTo>
                  <a:pt x="1461" y="3198"/>
                </a:lnTo>
                <a:lnTo>
                  <a:pt x="1481" y="3172"/>
                </a:lnTo>
                <a:lnTo>
                  <a:pt x="1522" y="3118"/>
                </a:lnTo>
                <a:lnTo>
                  <a:pt x="1543" y="3091"/>
                </a:lnTo>
                <a:lnTo>
                  <a:pt x="1562" y="3063"/>
                </a:lnTo>
                <a:lnTo>
                  <a:pt x="1601" y="3005"/>
                </a:lnTo>
                <a:lnTo>
                  <a:pt x="1621" y="2976"/>
                </a:lnTo>
                <a:lnTo>
                  <a:pt x="1640" y="2946"/>
                </a:lnTo>
                <a:lnTo>
                  <a:pt x="1659" y="2916"/>
                </a:lnTo>
                <a:lnTo>
                  <a:pt x="1677" y="2885"/>
                </a:lnTo>
                <a:lnTo>
                  <a:pt x="1695" y="2854"/>
                </a:lnTo>
                <a:lnTo>
                  <a:pt x="1714" y="2823"/>
                </a:lnTo>
                <a:lnTo>
                  <a:pt x="1749" y="2758"/>
                </a:lnTo>
                <a:lnTo>
                  <a:pt x="1767" y="2725"/>
                </a:lnTo>
                <a:lnTo>
                  <a:pt x="1784" y="2692"/>
                </a:lnTo>
                <a:lnTo>
                  <a:pt x="1817" y="2623"/>
                </a:lnTo>
                <a:lnTo>
                  <a:pt x="1834" y="2589"/>
                </a:lnTo>
                <a:lnTo>
                  <a:pt x="1849" y="2554"/>
                </a:lnTo>
                <a:lnTo>
                  <a:pt x="1879" y="2485"/>
                </a:lnTo>
                <a:lnTo>
                  <a:pt x="1893" y="2449"/>
                </a:lnTo>
                <a:lnTo>
                  <a:pt x="1907" y="2414"/>
                </a:lnTo>
                <a:lnTo>
                  <a:pt x="1920" y="2379"/>
                </a:lnTo>
                <a:lnTo>
                  <a:pt x="1932" y="2343"/>
                </a:lnTo>
                <a:lnTo>
                  <a:pt x="1945" y="2307"/>
                </a:lnTo>
                <a:lnTo>
                  <a:pt x="1956" y="2271"/>
                </a:lnTo>
                <a:lnTo>
                  <a:pt x="1968" y="2236"/>
                </a:lnTo>
                <a:lnTo>
                  <a:pt x="1977" y="2199"/>
                </a:lnTo>
                <a:lnTo>
                  <a:pt x="1988" y="2163"/>
                </a:lnTo>
                <a:lnTo>
                  <a:pt x="1998" y="2126"/>
                </a:lnTo>
                <a:lnTo>
                  <a:pt x="2007" y="2091"/>
                </a:lnTo>
                <a:lnTo>
                  <a:pt x="2015" y="2054"/>
                </a:lnTo>
                <a:lnTo>
                  <a:pt x="2023" y="2017"/>
                </a:lnTo>
                <a:lnTo>
                  <a:pt x="2030" y="1980"/>
                </a:lnTo>
                <a:lnTo>
                  <a:pt x="2038" y="1942"/>
                </a:lnTo>
                <a:lnTo>
                  <a:pt x="2044" y="1906"/>
                </a:lnTo>
                <a:lnTo>
                  <a:pt x="2050" y="1868"/>
                </a:lnTo>
                <a:lnTo>
                  <a:pt x="2055" y="1831"/>
                </a:lnTo>
                <a:lnTo>
                  <a:pt x="2061" y="1793"/>
                </a:lnTo>
                <a:lnTo>
                  <a:pt x="2065" y="1755"/>
                </a:lnTo>
                <a:lnTo>
                  <a:pt x="2068" y="1717"/>
                </a:lnTo>
                <a:lnTo>
                  <a:pt x="2071" y="1679"/>
                </a:lnTo>
                <a:lnTo>
                  <a:pt x="2075" y="1640"/>
                </a:lnTo>
                <a:lnTo>
                  <a:pt x="2077" y="1602"/>
                </a:lnTo>
                <a:lnTo>
                  <a:pt x="2079" y="1563"/>
                </a:lnTo>
                <a:lnTo>
                  <a:pt x="2080" y="1525"/>
                </a:lnTo>
                <a:lnTo>
                  <a:pt x="2081" y="1486"/>
                </a:lnTo>
                <a:lnTo>
                  <a:pt x="2081" y="1447"/>
                </a:lnTo>
                <a:lnTo>
                  <a:pt x="2081" y="1404"/>
                </a:lnTo>
                <a:lnTo>
                  <a:pt x="2080" y="1363"/>
                </a:lnTo>
                <a:lnTo>
                  <a:pt x="2078" y="1322"/>
                </a:lnTo>
                <a:lnTo>
                  <a:pt x="2077" y="1281"/>
                </a:lnTo>
                <a:lnTo>
                  <a:pt x="2074" y="1241"/>
                </a:lnTo>
                <a:lnTo>
                  <a:pt x="2070" y="1202"/>
                </a:lnTo>
                <a:lnTo>
                  <a:pt x="2067" y="1163"/>
                </a:lnTo>
                <a:lnTo>
                  <a:pt x="2062" y="1125"/>
                </a:lnTo>
                <a:lnTo>
                  <a:pt x="2057" y="1087"/>
                </a:lnTo>
                <a:lnTo>
                  <a:pt x="2054" y="1069"/>
                </a:lnTo>
                <a:lnTo>
                  <a:pt x="2052" y="1050"/>
                </a:lnTo>
                <a:lnTo>
                  <a:pt x="2045" y="1014"/>
                </a:lnTo>
                <a:lnTo>
                  <a:pt x="2039" y="978"/>
                </a:lnTo>
                <a:lnTo>
                  <a:pt x="2031" y="942"/>
                </a:lnTo>
                <a:lnTo>
                  <a:pt x="2027" y="925"/>
                </a:lnTo>
                <a:lnTo>
                  <a:pt x="2023" y="907"/>
                </a:lnTo>
                <a:lnTo>
                  <a:pt x="2014" y="874"/>
                </a:lnTo>
                <a:lnTo>
                  <a:pt x="2005" y="840"/>
                </a:lnTo>
                <a:lnTo>
                  <a:pt x="1996" y="807"/>
                </a:lnTo>
                <a:lnTo>
                  <a:pt x="1985" y="774"/>
                </a:lnTo>
                <a:lnTo>
                  <a:pt x="1974" y="743"/>
                </a:lnTo>
                <a:lnTo>
                  <a:pt x="1963" y="712"/>
                </a:lnTo>
                <a:lnTo>
                  <a:pt x="1950" y="681"/>
                </a:lnTo>
                <a:lnTo>
                  <a:pt x="1938" y="651"/>
                </a:lnTo>
                <a:lnTo>
                  <a:pt x="1924" y="622"/>
                </a:lnTo>
                <a:lnTo>
                  <a:pt x="1911" y="592"/>
                </a:lnTo>
                <a:lnTo>
                  <a:pt x="1896" y="564"/>
                </a:lnTo>
                <a:lnTo>
                  <a:pt x="1881" y="536"/>
                </a:lnTo>
                <a:lnTo>
                  <a:pt x="1866" y="509"/>
                </a:lnTo>
                <a:lnTo>
                  <a:pt x="1850" y="483"/>
                </a:lnTo>
                <a:lnTo>
                  <a:pt x="1833" y="457"/>
                </a:lnTo>
                <a:lnTo>
                  <a:pt x="1815" y="431"/>
                </a:lnTo>
                <a:lnTo>
                  <a:pt x="1797" y="406"/>
                </a:lnTo>
                <a:lnTo>
                  <a:pt x="1779" y="382"/>
                </a:lnTo>
                <a:lnTo>
                  <a:pt x="1760" y="359"/>
                </a:lnTo>
                <a:lnTo>
                  <a:pt x="1741" y="336"/>
                </a:lnTo>
                <a:lnTo>
                  <a:pt x="1720" y="314"/>
                </a:lnTo>
                <a:lnTo>
                  <a:pt x="1701" y="293"/>
                </a:lnTo>
                <a:lnTo>
                  <a:pt x="1680" y="272"/>
                </a:lnTo>
                <a:lnTo>
                  <a:pt x="1660" y="252"/>
                </a:lnTo>
                <a:lnTo>
                  <a:pt x="1638" y="233"/>
                </a:lnTo>
                <a:lnTo>
                  <a:pt x="1616" y="215"/>
                </a:lnTo>
                <a:lnTo>
                  <a:pt x="1595" y="197"/>
                </a:lnTo>
                <a:lnTo>
                  <a:pt x="1572" y="181"/>
                </a:lnTo>
                <a:lnTo>
                  <a:pt x="1551" y="165"/>
                </a:lnTo>
                <a:lnTo>
                  <a:pt x="1528" y="150"/>
                </a:lnTo>
                <a:lnTo>
                  <a:pt x="1504" y="134"/>
                </a:lnTo>
                <a:lnTo>
                  <a:pt x="1480" y="120"/>
                </a:lnTo>
                <a:lnTo>
                  <a:pt x="1457" y="107"/>
                </a:lnTo>
                <a:lnTo>
                  <a:pt x="1433" y="96"/>
                </a:lnTo>
                <a:lnTo>
                  <a:pt x="1408" y="84"/>
                </a:lnTo>
                <a:lnTo>
                  <a:pt x="1383" y="73"/>
                </a:lnTo>
                <a:lnTo>
                  <a:pt x="1358" y="63"/>
                </a:lnTo>
                <a:lnTo>
                  <a:pt x="1332" y="53"/>
                </a:lnTo>
                <a:lnTo>
                  <a:pt x="1306" y="45"/>
                </a:lnTo>
                <a:lnTo>
                  <a:pt x="1280" y="37"/>
                </a:lnTo>
                <a:lnTo>
                  <a:pt x="1253" y="31"/>
                </a:lnTo>
                <a:lnTo>
                  <a:pt x="1226" y="24"/>
                </a:lnTo>
                <a:lnTo>
                  <a:pt x="1199" y="18"/>
                </a:lnTo>
                <a:lnTo>
                  <a:pt x="1172" y="13"/>
                </a:lnTo>
                <a:lnTo>
                  <a:pt x="1144" y="9"/>
                </a:lnTo>
                <a:lnTo>
                  <a:pt x="1116" y="6"/>
                </a:lnTo>
                <a:lnTo>
                  <a:pt x="1087" y="3"/>
                </a:lnTo>
                <a:lnTo>
                  <a:pt x="1058" y="1"/>
                </a:lnTo>
                <a:lnTo>
                  <a:pt x="1029" y="0"/>
                </a:lnTo>
                <a:lnTo>
                  <a:pt x="999" y="0"/>
                </a:lnTo>
                <a:lnTo>
                  <a:pt x="974" y="0"/>
                </a:lnTo>
                <a:lnTo>
                  <a:pt x="948" y="1"/>
                </a:lnTo>
                <a:lnTo>
                  <a:pt x="922" y="2"/>
                </a:lnTo>
                <a:lnTo>
                  <a:pt x="896" y="5"/>
                </a:lnTo>
                <a:lnTo>
                  <a:pt x="871" y="7"/>
                </a:lnTo>
                <a:lnTo>
                  <a:pt x="846" y="9"/>
                </a:lnTo>
                <a:lnTo>
                  <a:pt x="821" y="13"/>
                </a:lnTo>
                <a:lnTo>
                  <a:pt x="797" y="16"/>
                </a:lnTo>
                <a:lnTo>
                  <a:pt x="774" y="22"/>
                </a:lnTo>
                <a:lnTo>
                  <a:pt x="750" y="26"/>
                </a:lnTo>
                <a:lnTo>
                  <a:pt x="726" y="33"/>
                </a:lnTo>
                <a:lnTo>
                  <a:pt x="702" y="38"/>
                </a:lnTo>
                <a:lnTo>
                  <a:pt x="680" y="45"/>
                </a:lnTo>
                <a:lnTo>
                  <a:pt x="657" y="52"/>
                </a:lnTo>
                <a:lnTo>
                  <a:pt x="634" y="60"/>
                </a:lnTo>
                <a:lnTo>
                  <a:pt x="612" y="68"/>
                </a:lnTo>
                <a:lnTo>
                  <a:pt x="590" y="77"/>
                </a:lnTo>
                <a:lnTo>
                  <a:pt x="568" y="87"/>
                </a:lnTo>
                <a:lnTo>
                  <a:pt x="525" y="107"/>
                </a:lnTo>
                <a:lnTo>
                  <a:pt x="505" y="118"/>
                </a:lnTo>
                <a:lnTo>
                  <a:pt x="483" y="129"/>
                </a:lnTo>
                <a:lnTo>
                  <a:pt x="462" y="141"/>
                </a:lnTo>
                <a:lnTo>
                  <a:pt x="443" y="154"/>
                </a:lnTo>
                <a:lnTo>
                  <a:pt x="422" y="167"/>
                </a:lnTo>
                <a:lnTo>
                  <a:pt x="403" y="181"/>
                </a:lnTo>
                <a:lnTo>
                  <a:pt x="384" y="195"/>
                </a:lnTo>
                <a:lnTo>
                  <a:pt x="364" y="209"/>
                </a:lnTo>
                <a:lnTo>
                  <a:pt x="345" y="225"/>
                </a:lnTo>
                <a:lnTo>
                  <a:pt x="326" y="241"/>
                </a:lnTo>
                <a:lnTo>
                  <a:pt x="308" y="257"/>
                </a:lnTo>
                <a:lnTo>
                  <a:pt x="290" y="274"/>
                </a:lnTo>
                <a:lnTo>
                  <a:pt x="272" y="291"/>
                </a:lnTo>
                <a:lnTo>
                  <a:pt x="255" y="309"/>
                </a:lnTo>
                <a:lnTo>
                  <a:pt x="238" y="326"/>
                </a:lnTo>
                <a:lnTo>
                  <a:pt x="222" y="345"/>
                </a:lnTo>
                <a:lnTo>
                  <a:pt x="206" y="363"/>
                </a:lnTo>
                <a:lnTo>
                  <a:pt x="191" y="381"/>
                </a:lnTo>
                <a:lnTo>
                  <a:pt x="177" y="401"/>
                </a:lnTo>
                <a:lnTo>
                  <a:pt x="163" y="419"/>
                </a:lnTo>
                <a:lnTo>
                  <a:pt x="150" y="439"/>
                </a:lnTo>
                <a:lnTo>
                  <a:pt x="137" y="458"/>
                </a:lnTo>
                <a:lnTo>
                  <a:pt x="124" y="479"/>
                </a:lnTo>
                <a:lnTo>
                  <a:pt x="113" y="498"/>
                </a:lnTo>
                <a:lnTo>
                  <a:pt x="103" y="519"/>
                </a:lnTo>
                <a:lnTo>
                  <a:pt x="92" y="539"/>
                </a:lnTo>
                <a:lnTo>
                  <a:pt x="82" y="560"/>
                </a:lnTo>
                <a:lnTo>
                  <a:pt x="72" y="582"/>
                </a:lnTo>
                <a:lnTo>
                  <a:pt x="55" y="625"/>
                </a:lnTo>
                <a:lnTo>
                  <a:pt x="48" y="647"/>
                </a:lnTo>
                <a:lnTo>
                  <a:pt x="41" y="669"/>
                </a:lnTo>
                <a:lnTo>
                  <a:pt x="35" y="691"/>
                </a:lnTo>
                <a:lnTo>
                  <a:pt x="28" y="715"/>
                </a:lnTo>
                <a:lnTo>
                  <a:pt x="23" y="737"/>
                </a:lnTo>
                <a:lnTo>
                  <a:pt x="18" y="760"/>
                </a:lnTo>
                <a:lnTo>
                  <a:pt x="14" y="784"/>
                </a:lnTo>
                <a:lnTo>
                  <a:pt x="11" y="808"/>
                </a:lnTo>
                <a:lnTo>
                  <a:pt x="8" y="832"/>
                </a:lnTo>
                <a:lnTo>
                  <a:pt x="4" y="857"/>
                </a:lnTo>
                <a:lnTo>
                  <a:pt x="2" y="880"/>
                </a:lnTo>
                <a:lnTo>
                  <a:pt x="1" y="905"/>
                </a:lnTo>
                <a:lnTo>
                  <a:pt x="0" y="931"/>
                </a:lnTo>
                <a:lnTo>
                  <a:pt x="0" y="956"/>
                </a:lnTo>
                <a:lnTo>
                  <a:pt x="0" y="981"/>
                </a:lnTo>
                <a:lnTo>
                  <a:pt x="1" y="1005"/>
                </a:lnTo>
                <a:lnTo>
                  <a:pt x="2" y="1030"/>
                </a:lnTo>
                <a:lnTo>
                  <a:pt x="4" y="1054"/>
                </a:lnTo>
                <a:lnTo>
                  <a:pt x="8" y="1077"/>
                </a:lnTo>
                <a:lnTo>
                  <a:pt x="11" y="1101"/>
                </a:lnTo>
                <a:lnTo>
                  <a:pt x="14" y="1124"/>
                </a:lnTo>
                <a:lnTo>
                  <a:pt x="18" y="1148"/>
                </a:lnTo>
                <a:lnTo>
                  <a:pt x="23" y="1171"/>
                </a:lnTo>
                <a:lnTo>
                  <a:pt x="28" y="1193"/>
                </a:lnTo>
                <a:lnTo>
                  <a:pt x="35" y="1216"/>
                </a:lnTo>
                <a:lnTo>
                  <a:pt x="41" y="1238"/>
                </a:lnTo>
                <a:lnTo>
                  <a:pt x="48" y="1260"/>
                </a:lnTo>
                <a:lnTo>
                  <a:pt x="55" y="1282"/>
                </a:lnTo>
                <a:lnTo>
                  <a:pt x="64" y="1304"/>
                </a:lnTo>
                <a:lnTo>
                  <a:pt x="72" y="1325"/>
                </a:lnTo>
                <a:lnTo>
                  <a:pt x="82" y="1347"/>
                </a:lnTo>
                <a:lnTo>
                  <a:pt x="92" y="1368"/>
                </a:lnTo>
                <a:lnTo>
                  <a:pt x="97" y="1378"/>
                </a:lnTo>
                <a:lnTo>
                  <a:pt x="103" y="1388"/>
                </a:lnTo>
                <a:lnTo>
                  <a:pt x="113" y="1409"/>
                </a:lnTo>
                <a:lnTo>
                  <a:pt x="124" y="1429"/>
                </a:lnTo>
                <a:lnTo>
                  <a:pt x="137" y="1450"/>
                </a:lnTo>
                <a:lnTo>
                  <a:pt x="150" y="1470"/>
                </a:lnTo>
                <a:lnTo>
                  <a:pt x="163" y="1490"/>
                </a:lnTo>
                <a:lnTo>
                  <a:pt x="177" y="1509"/>
                </a:lnTo>
                <a:lnTo>
                  <a:pt x="191" y="1529"/>
                </a:lnTo>
                <a:lnTo>
                  <a:pt x="206" y="1548"/>
                </a:lnTo>
                <a:lnTo>
                  <a:pt x="222" y="1568"/>
                </a:lnTo>
                <a:lnTo>
                  <a:pt x="238" y="1586"/>
                </a:lnTo>
                <a:lnTo>
                  <a:pt x="255" y="1605"/>
                </a:lnTo>
                <a:lnTo>
                  <a:pt x="272" y="1623"/>
                </a:lnTo>
                <a:lnTo>
                  <a:pt x="290" y="1641"/>
                </a:lnTo>
                <a:lnTo>
                  <a:pt x="308" y="1660"/>
                </a:lnTo>
                <a:lnTo>
                  <a:pt x="326" y="1677"/>
                </a:lnTo>
                <a:lnTo>
                  <a:pt x="345" y="1693"/>
                </a:lnTo>
                <a:lnTo>
                  <a:pt x="363" y="1710"/>
                </a:lnTo>
                <a:lnTo>
                  <a:pt x="381" y="1725"/>
                </a:lnTo>
                <a:lnTo>
                  <a:pt x="401" y="1740"/>
                </a:lnTo>
                <a:lnTo>
                  <a:pt x="439" y="1768"/>
                </a:lnTo>
                <a:lnTo>
                  <a:pt x="458" y="1782"/>
                </a:lnTo>
                <a:lnTo>
                  <a:pt x="478" y="1794"/>
                </a:lnTo>
                <a:lnTo>
                  <a:pt x="497" y="1807"/>
                </a:lnTo>
                <a:lnTo>
                  <a:pt x="516" y="1818"/>
                </a:lnTo>
                <a:lnTo>
                  <a:pt x="536" y="1830"/>
                </a:lnTo>
                <a:lnTo>
                  <a:pt x="555" y="1840"/>
                </a:lnTo>
                <a:lnTo>
                  <a:pt x="576" y="1849"/>
                </a:lnTo>
                <a:lnTo>
                  <a:pt x="595" y="1859"/>
                </a:lnTo>
                <a:lnTo>
                  <a:pt x="636" y="1876"/>
                </a:lnTo>
                <a:lnTo>
                  <a:pt x="657" y="1884"/>
                </a:lnTo>
                <a:lnTo>
                  <a:pt x="677" y="1890"/>
                </a:lnTo>
                <a:lnTo>
                  <a:pt x="698" y="1897"/>
                </a:lnTo>
                <a:lnTo>
                  <a:pt x="720" y="1903"/>
                </a:lnTo>
                <a:lnTo>
                  <a:pt x="740" y="1909"/>
                </a:lnTo>
                <a:lnTo>
                  <a:pt x="762" y="1913"/>
                </a:lnTo>
                <a:lnTo>
                  <a:pt x="782" y="1917"/>
                </a:lnTo>
                <a:lnTo>
                  <a:pt x="804" y="1922"/>
                </a:lnTo>
                <a:lnTo>
                  <a:pt x="826" y="1924"/>
                </a:lnTo>
                <a:lnTo>
                  <a:pt x="847" y="1927"/>
                </a:lnTo>
                <a:lnTo>
                  <a:pt x="870" y="1929"/>
                </a:lnTo>
                <a:lnTo>
                  <a:pt x="891" y="1930"/>
                </a:lnTo>
                <a:lnTo>
                  <a:pt x="913" y="1932"/>
                </a:lnTo>
                <a:lnTo>
                  <a:pt x="936" y="1932"/>
                </a:lnTo>
                <a:lnTo>
                  <a:pt x="1031" y="1932"/>
                </a:lnTo>
                <a:lnTo>
                  <a:pt x="1028" y="1978"/>
                </a:lnTo>
                <a:lnTo>
                  <a:pt x="1022" y="2024"/>
                </a:lnTo>
                <a:lnTo>
                  <a:pt x="1019" y="2045"/>
                </a:lnTo>
                <a:lnTo>
                  <a:pt x="1016" y="2068"/>
                </a:lnTo>
                <a:lnTo>
                  <a:pt x="1012" y="2090"/>
                </a:lnTo>
                <a:lnTo>
                  <a:pt x="1008" y="2111"/>
                </a:lnTo>
                <a:lnTo>
                  <a:pt x="1004" y="2132"/>
                </a:lnTo>
                <a:lnTo>
                  <a:pt x="998" y="2153"/>
                </a:lnTo>
                <a:lnTo>
                  <a:pt x="989" y="2194"/>
                </a:lnTo>
                <a:lnTo>
                  <a:pt x="983" y="2214"/>
                </a:lnTo>
                <a:lnTo>
                  <a:pt x="977" y="2234"/>
                </a:lnTo>
                <a:lnTo>
                  <a:pt x="970" y="2253"/>
                </a:lnTo>
                <a:lnTo>
                  <a:pt x="964" y="2273"/>
                </a:lnTo>
                <a:lnTo>
                  <a:pt x="950" y="2310"/>
                </a:lnTo>
                <a:lnTo>
                  <a:pt x="942" y="2329"/>
                </a:lnTo>
                <a:lnTo>
                  <a:pt x="935" y="2347"/>
                </a:lnTo>
                <a:lnTo>
                  <a:pt x="917" y="2383"/>
                </a:lnTo>
                <a:lnTo>
                  <a:pt x="909" y="2400"/>
                </a:lnTo>
                <a:lnTo>
                  <a:pt x="900" y="2417"/>
                </a:lnTo>
                <a:lnTo>
                  <a:pt x="890" y="2434"/>
                </a:lnTo>
                <a:lnTo>
                  <a:pt x="881" y="2450"/>
                </a:lnTo>
                <a:lnTo>
                  <a:pt x="860" y="2483"/>
                </a:lnTo>
                <a:lnTo>
                  <a:pt x="849" y="2498"/>
                </a:lnTo>
                <a:lnTo>
                  <a:pt x="837" y="2514"/>
                </a:lnTo>
                <a:lnTo>
                  <a:pt x="827" y="2529"/>
                </a:lnTo>
                <a:lnTo>
                  <a:pt x="815" y="25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39757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91544" y="2420860"/>
            <a:ext cx="8208144" cy="309643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add Quote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92313" y="5661310"/>
            <a:ext cx="5687864" cy="28864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992269" y="5949950"/>
            <a:ext cx="5688790" cy="287440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>
                <a:solidFill>
                  <a:schemeClr val="accent2"/>
                </a:solidFill>
              </a:rPr>
              <a:t>Title</a:t>
            </a:r>
            <a:r>
              <a:rPr lang="en-US" baseline="0">
                <a:solidFill>
                  <a:schemeClr val="accent2"/>
                </a:solidFill>
              </a:rPr>
              <a:t> or Additional information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" name="Freeform 6"/>
          <p:cNvSpPr>
            <a:spLocks noEditPoints="1"/>
          </p:cNvSpPr>
          <p:nvPr userDrawn="1"/>
        </p:nvSpPr>
        <p:spPr bwMode="auto">
          <a:xfrm>
            <a:off x="1992313" y="1341438"/>
            <a:ext cx="646113" cy="506413"/>
          </a:xfrm>
          <a:custGeom>
            <a:avLst/>
            <a:gdLst>
              <a:gd name="T0" fmla="*/ 3332 w 4887"/>
              <a:gd name="T1" fmla="*/ 2817 h 3825"/>
              <a:gd name="T2" fmla="*/ 2984 w 4887"/>
              <a:gd name="T3" fmla="*/ 3046 h 3825"/>
              <a:gd name="T4" fmla="*/ 2862 w 4887"/>
              <a:gd name="T5" fmla="*/ 3207 h 3825"/>
              <a:gd name="T6" fmla="*/ 2826 w 4887"/>
              <a:gd name="T7" fmla="*/ 3421 h 3825"/>
              <a:gd name="T8" fmla="*/ 2894 w 4887"/>
              <a:gd name="T9" fmla="*/ 3640 h 3825"/>
              <a:gd name="T10" fmla="*/ 3088 w 4887"/>
              <a:gd name="T11" fmla="*/ 3795 h 3825"/>
              <a:gd name="T12" fmla="*/ 3352 w 4887"/>
              <a:gd name="T13" fmla="*/ 3820 h 3825"/>
              <a:gd name="T14" fmla="*/ 3650 w 4887"/>
              <a:gd name="T15" fmla="*/ 3723 h 3825"/>
              <a:gd name="T16" fmla="*/ 3974 w 4887"/>
              <a:gd name="T17" fmla="*/ 3503 h 3825"/>
              <a:gd name="T18" fmla="*/ 4267 w 4887"/>
              <a:gd name="T19" fmla="*/ 3205 h 3825"/>
              <a:gd name="T20" fmla="*/ 4538 w 4887"/>
              <a:gd name="T21" fmla="*/ 2801 h 3825"/>
              <a:gd name="T22" fmla="*/ 4751 w 4887"/>
              <a:gd name="T23" fmla="*/ 2321 h 3825"/>
              <a:gd name="T24" fmla="*/ 4867 w 4887"/>
              <a:gd name="T25" fmla="*/ 1802 h 3825"/>
              <a:gd name="T26" fmla="*/ 4883 w 4887"/>
              <a:gd name="T27" fmla="*/ 1279 h 3825"/>
              <a:gd name="T28" fmla="*/ 4813 w 4887"/>
              <a:gd name="T29" fmla="*/ 832 h 3825"/>
              <a:gd name="T30" fmla="*/ 4642 w 4887"/>
              <a:gd name="T31" fmla="*/ 450 h 3825"/>
              <a:gd name="T32" fmla="*/ 4384 w 4887"/>
              <a:gd name="T33" fmla="*/ 178 h 3825"/>
              <a:gd name="T34" fmla="*/ 4090 w 4887"/>
              <a:gd name="T35" fmla="*/ 37 h 3825"/>
              <a:gd name="T36" fmla="*/ 3754 w 4887"/>
              <a:gd name="T37" fmla="*/ 1 h 3825"/>
              <a:gd name="T38" fmla="*/ 3439 w 4887"/>
              <a:gd name="T39" fmla="*/ 61 h 3825"/>
              <a:gd name="T40" fmla="*/ 3168 w 4887"/>
              <a:gd name="T41" fmla="*/ 212 h 3825"/>
              <a:gd name="T42" fmla="*/ 2951 w 4887"/>
              <a:gd name="T43" fmla="*/ 443 h 3825"/>
              <a:gd name="T44" fmla="*/ 2829 w 4887"/>
              <a:gd name="T45" fmla="*/ 717 h 3825"/>
              <a:gd name="T46" fmla="*/ 2803 w 4887"/>
              <a:gd name="T47" fmla="*/ 1031 h 3825"/>
              <a:gd name="T48" fmla="*/ 2874 w 4887"/>
              <a:gd name="T49" fmla="*/ 1329 h 3825"/>
              <a:gd name="T50" fmla="*/ 3043 w 4887"/>
              <a:gd name="T51" fmla="*/ 1589 h 3825"/>
              <a:gd name="T52" fmla="*/ 3287 w 4887"/>
              <a:gd name="T53" fmla="*/ 1796 h 3825"/>
              <a:gd name="T54" fmla="*/ 3556 w 4887"/>
              <a:gd name="T55" fmla="*/ 1909 h 3825"/>
              <a:gd name="T56" fmla="*/ 3822 w 4887"/>
              <a:gd name="T57" fmla="*/ 2025 h 3825"/>
              <a:gd name="T58" fmla="*/ 3747 w 4887"/>
              <a:gd name="T59" fmla="*/ 2331 h 3825"/>
              <a:gd name="T60" fmla="*/ 765 w 4887"/>
              <a:gd name="T61" fmla="*/ 2602 h 3825"/>
              <a:gd name="T62" fmla="*/ 407 w 4887"/>
              <a:gd name="T63" fmla="*/ 2902 h 3825"/>
              <a:gd name="T64" fmla="*/ 138 w 4887"/>
              <a:gd name="T65" fmla="*/ 3088 h 3825"/>
              <a:gd name="T66" fmla="*/ 42 w 4887"/>
              <a:gd name="T67" fmla="*/ 3264 h 3825"/>
              <a:gd name="T68" fmla="*/ 38 w 4887"/>
              <a:gd name="T69" fmla="*/ 3505 h 3825"/>
              <a:gd name="T70" fmla="*/ 165 w 4887"/>
              <a:gd name="T71" fmla="*/ 3716 h 3825"/>
              <a:gd name="T72" fmla="*/ 377 w 4887"/>
              <a:gd name="T73" fmla="*/ 3817 h 3825"/>
              <a:gd name="T74" fmla="*/ 631 w 4887"/>
              <a:gd name="T75" fmla="*/ 3804 h 3825"/>
              <a:gd name="T76" fmla="*/ 935 w 4887"/>
              <a:gd name="T77" fmla="*/ 3671 h 3825"/>
              <a:gd name="T78" fmla="*/ 1285 w 4887"/>
              <a:gd name="T79" fmla="*/ 3393 h 3825"/>
              <a:gd name="T80" fmla="*/ 1601 w 4887"/>
              <a:gd name="T81" fmla="*/ 3005 h 3825"/>
              <a:gd name="T82" fmla="*/ 1879 w 4887"/>
              <a:gd name="T83" fmla="*/ 2485 h 3825"/>
              <a:gd name="T84" fmla="*/ 2023 w 4887"/>
              <a:gd name="T85" fmla="*/ 2017 h 3825"/>
              <a:gd name="T86" fmla="*/ 2080 w 4887"/>
              <a:gd name="T87" fmla="*/ 1525 h 3825"/>
              <a:gd name="T88" fmla="*/ 2052 w 4887"/>
              <a:gd name="T89" fmla="*/ 1050 h 3825"/>
              <a:gd name="T90" fmla="*/ 1938 w 4887"/>
              <a:gd name="T91" fmla="*/ 651 h 3825"/>
              <a:gd name="T92" fmla="*/ 1720 w 4887"/>
              <a:gd name="T93" fmla="*/ 314 h 3825"/>
              <a:gd name="T94" fmla="*/ 1433 w 4887"/>
              <a:gd name="T95" fmla="*/ 96 h 3825"/>
              <a:gd name="T96" fmla="*/ 1087 w 4887"/>
              <a:gd name="T97" fmla="*/ 3 h 3825"/>
              <a:gd name="T98" fmla="*/ 750 w 4887"/>
              <a:gd name="T99" fmla="*/ 26 h 3825"/>
              <a:gd name="T100" fmla="*/ 443 w 4887"/>
              <a:gd name="T101" fmla="*/ 154 h 3825"/>
              <a:gd name="T102" fmla="*/ 206 w 4887"/>
              <a:gd name="T103" fmla="*/ 363 h 3825"/>
              <a:gd name="T104" fmla="*/ 48 w 4887"/>
              <a:gd name="T105" fmla="*/ 647 h 3825"/>
              <a:gd name="T106" fmla="*/ 0 w 4887"/>
              <a:gd name="T107" fmla="*/ 956 h 3825"/>
              <a:gd name="T108" fmla="*/ 48 w 4887"/>
              <a:gd name="T109" fmla="*/ 1260 h 3825"/>
              <a:gd name="T110" fmla="*/ 177 w 4887"/>
              <a:gd name="T111" fmla="*/ 1509 h 3825"/>
              <a:gd name="T112" fmla="*/ 401 w 4887"/>
              <a:gd name="T113" fmla="*/ 1740 h 3825"/>
              <a:gd name="T114" fmla="*/ 698 w 4887"/>
              <a:gd name="T115" fmla="*/ 1897 h 3825"/>
              <a:gd name="T116" fmla="*/ 1028 w 4887"/>
              <a:gd name="T117" fmla="*/ 1978 h 3825"/>
              <a:gd name="T118" fmla="*/ 950 w 4887"/>
              <a:gd name="T119" fmla="*/ 2310 h 3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87" h="3825">
                <a:moveTo>
                  <a:pt x="3627" y="2540"/>
                </a:moveTo>
                <a:lnTo>
                  <a:pt x="3615" y="2554"/>
                </a:lnTo>
                <a:lnTo>
                  <a:pt x="3605" y="2569"/>
                </a:lnTo>
                <a:lnTo>
                  <a:pt x="3580" y="2596"/>
                </a:lnTo>
                <a:lnTo>
                  <a:pt x="3567" y="2610"/>
                </a:lnTo>
                <a:lnTo>
                  <a:pt x="3554" y="2624"/>
                </a:lnTo>
                <a:lnTo>
                  <a:pt x="3527" y="2653"/>
                </a:lnTo>
                <a:lnTo>
                  <a:pt x="3498" y="2681"/>
                </a:lnTo>
                <a:lnTo>
                  <a:pt x="3467" y="2708"/>
                </a:lnTo>
                <a:lnTo>
                  <a:pt x="3436" y="2736"/>
                </a:lnTo>
                <a:lnTo>
                  <a:pt x="3403" y="2763"/>
                </a:lnTo>
                <a:lnTo>
                  <a:pt x="3368" y="2790"/>
                </a:lnTo>
                <a:lnTo>
                  <a:pt x="3332" y="2817"/>
                </a:lnTo>
                <a:lnTo>
                  <a:pt x="3296" y="2844"/>
                </a:lnTo>
                <a:lnTo>
                  <a:pt x="3257" y="2871"/>
                </a:lnTo>
                <a:lnTo>
                  <a:pt x="3216" y="2897"/>
                </a:lnTo>
                <a:lnTo>
                  <a:pt x="3195" y="2911"/>
                </a:lnTo>
                <a:lnTo>
                  <a:pt x="3175" y="2924"/>
                </a:lnTo>
                <a:lnTo>
                  <a:pt x="3131" y="2951"/>
                </a:lnTo>
                <a:lnTo>
                  <a:pt x="3086" y="2977"/>
                </a:lnTo>
                <a:lnTo>
                  <a:pt x="3055" y="2996"/>
                </a:lnTo>
                <a:lnTo>
                  <a:pt x="3040" y="3004"/>
                </a:lnTo>
                <a:lnTo>
                  <a:pt x="3025" y="3014"/>
                </a:lnTo>
                <a:lnTo>
                  <a:pt x="3011" y="3025"/>
                </a:lnTo>
                <a:lnTo>
                  <a:pt x="2997" y="3035"/>
                </a:lnTo>
                <a:lnTo>
                  <a:pt x="2984" y="3046"/>
                </a:lnTo>
                <a:lnTo>
                  <a:pt x="2973" y="3056"/>
                </a:lnTo>
                <a:lnTo>
                  <a:pt x="2961" y="3067"/>
                </a:lnTo>
                <a:lnTo>
                  <a:pt x="2949" y="3079"/>
                </a:lnTo>
                <a:lnTo>
                  <a:pt x="2938" y="3090"/>
                </a:lnTo>
                <a:lnTo>
                  <a:pt x="2927" y="3102"/>
                </a:lnTo>
                <a:lnTo>
                  <a:pt x="2917" y="3115"/>
                </a:lnTo>
                <a:lnTo>
                  <a:pt x="2908" y="3127"/>
                </a:lnTo>
                <a:lnTo>
                  <a:pt x="2899" y="3140"/>
                </a:lnTo>
                <a:lnTo>
                  <a:pt x="2890" y="3153"/>
                </a:lnTo>
                <a:lnTo>
                  <a:pt x="2883" y="3166"/>
                </a:lnTo>
                <a:lnTo>
                  <a:pt x="2875" y="3180"/>
                </a:lnTo>
                <a:lnTo>
                  <a:pt x="2869" y="3193"/>
                </a:lnTo>
                <a:lnTo>
                  <a:pt x="2862" y="3207"/>
                </a:lnTo>
                <a:lnTo>
                  <a:pt x="2856" y="3222"/>
                </a:lnTo>
                <a:lnTo>
                  <a:pt x="2850" y="3236"/>
                </a:lnTo>
                <a:lnTo>
                  <a:pt x="2846" y="3251"/>
                </a:lnTo>
                <a:lnTo>
                  <a:pt x="2842" y="3266"/>
                </a:lnTo>
                <a:lnTo>
                  <a:pt x="2837" y="3282"/>
                </a:lnTo>
                <a:lnTo>
                  <a:pt x="2834" y="3298"/>
                </a:lnTo>
                <a:lnTo>
                  <a:pt x="2832" y="3314"/>
                </a:lnTo>
                <a:lnTo>
                  <a:pt x="2830" y="3330"/>
                </a:lnTo>
                <a:lnTo>
                  <a:pt x="2828" y="3347"/>
                </a:lnTo>
                <a:lnTo>
                  <a:pt x="2827" y="3364"/>
                </a:lnTo>
                <a:lnTo>
                  <a:pt x="2826" y="3380"/>
                </a:lnTo>
                <a:lnTo>
                  <a:pt x="2826" y="3398"/>
                </a:lnTo>
                <a:lnTo>
                  <a:pt x="2826" y="3421"/>
                </a:lnTo>
                <a:lnTo>
                  <a:pt x="2828" y="3443"/>
                </a:lnTo>
                <a:lnTo>
                  <a:pt x="2830" y="3466"/>
                </a:lnTo>
                <a:lnTo>
                  <a:pt x="2831" y="3475"/>
                </a:lnTo>
                <a:lnTo>
                  <a:pt x="2833" y="3486"/>
                </a:lnTo>
                <a:lnTo>
                  <a:pt x="2837" y="3508"/>
                </a:lnTo>
                <a:lnTo>
                  <a:pt x="2843" y="3527"/>
                </a:lnTo>
                <a:lnTo>
                  <a:pt x="2848" y="3548"/>
                </a:lnTo>
                <a:lnTo>
                  <a:pt x="2856" y="3567"/>
                </a:lnTo>
                <a:lnTo>
                  <a:pt x="2859" y="3576"/>
                </a:lnTo>
                <a:lnTo>
                  <a:pt x="2863" y="3586"/>
                </a:lnTo>
                <a:lnTo>
                  <a:pt x="2873" y="3604"/>
                </a:lnTo>
                <a:lnTo>
                  <a:pt x="2883" y="3623"/>
                </a:lnTo>
                <a:lnTo>
                  <a:pt x="2894" y="3640"/>
                </a:lnTo>
                <a:lnTo>
                  <a:pt x="2906" y="3656"/>
                </a:lnTo>
                <a:lnTo>
                  <a:pt x="2919" y="3672"/>
                </a:lnTo>
                <a:lnTo>
                  <a:pt x="2931" y="3689"/>
                </a:lnTo>
                <a:lnTo>
                  <a:pt x="2947" y="3704"/>
                </a:lnTo>
                <a:lnTo>
                  <a:pt x="2962" y="3719"/>
                </a:lnTo>
                <a:lnTo>
                  <a:pt x="2978" y="3732"/>
                </a:lnTo>
                <a:lnTo>
                  <a:pt x="2994" y="3745"/>
                </a:lnTo>
                <a:lnTo>
                  <a:pt x="3013" y="3757"/>
                </a:lnTo>
                <a:lnTo>
                  <a:pt x="3030" y="3768"/>
                </a:lnTo>
                <a:lnTo>
                  <a:pt x="3048" y="3777"/>
                </a:lnTo>
                <a:lnTo>
                  <a:pt x="3058" y="3783"/>
                </a:lnTo>
                <a:lnTo>
                  <a:pt x="3068" y="3787"/>
                </a:lnTo>
                <a:lnTo>
                  <a:pt x="3088" y="3795"/>
                </a:lnTo>
                <a:lnTo>
                  <a:pt x="3109" y="3802"/>
                </a:lnTo>
                <a:lnTo>
                  <a:pt x="3130" y="3808"/>
                </a:lnTo>
                <a:lnTo>
                  <a:pt x="3152" y="3813"/>
                </a:lnTo>
                <a:lnTo>
                  <a:pt x="3175" y="3817"/>
                </a:lnTo>
                <a:lnTo>
                  <a:pt x="3185" y="3820"/>
                </a:lnTo>
                <a:lnTo>
                  <a:pt x="3197" y="3821"/>
                </a:lnTo>
                <a:lnTo>
                  <a:pt x="3221" y="3823"/>
                </a:lnTo>
                <a:lnTo>
                  <a:pt x="3246" y="3825"/>
                </a:lnTo>
                <a:lnTo>
                  <a:pt x="3271" y="3825"/>
                </a:lnTo>
                <a:lnTo>
                  <a:pt x="3291" y="3825"/>
                </a:lnTo>
                <a:lnTo>
                  <a:pt x="3311" y="3824"/>
                </a:lnTo>
                <a:lnTo>
                  <a:pt x="3331" y="3823"/>
                </a:lnTo>
                <a:lnTo>
                  <a:pt x="3352" y="3820"/>
                </a:lnTo>
                <a:lnTo>
                  <a:pt x="3372" y="3817"/>
                </a:lnTo>
                <a:lnTo>
                  <a:pt x="3393" y="3814"/>
                </a:lnTo>
                <a:lnTo>
                  <a:pt x="3413" y="3810"/>
                </a:lnTo>
                <a:lnTo>
                  <a:pt x="3434" y="3806"/>
                </a:lnTo>
                <a:lnTo>
                  <a:pt x="3456" y="3800"/>
                </a:lnTo>
                <a:lnTo>
                  <a:pt x="3476" y="3794"/>
                </a:lnTo>
                <a:lnTo>
                  <a:pt x="3498" y="3787"/>
                </a:lnTo>
                <a:lnTo>
                  <a:pt x="3519" y="3780"/>
                </a:lnTo>
                <a:lnTo>
                  <a:pt x="3563" y="3763"/>
                </a:lnTo>
                <a:lnTo>
                  <a:pt x="3584" y="3755"/>
                </a:lnTo>
                <a:lnTo>
                  <a:pt x="3606" y="3745"/>
                </a:lnTo>
                <a:lnTo>
                  <a:pt x="3627" y="3734"/>
                </a:lnTo>
                <a:lnTo>
                  <a:pt x="3650" y="3723"/>
                </a:lnTo>
                <a:lnTo>
                  <a:pt x="3673" y="3711"/>
                </a:lnTo>
                <a:lnTo>
                  <a:pt x="3694" y="3699"/>
                </a:lnTo>
                <a:lnTo>
                  <a:pt x="3717" y="3686"/>
                </a:lnTo>
                <a:lnTo>
                  <a:pt x="3740" y="3673"/>
                </a:lnTo>
                <a:lnTo>
                  <a:pt x="3762" y="3659"/>
                </a:lnTo>
                <a:lnTo>
                  <a:pt x="3786" y="3644"/>
                </a:lnTo>
                <a:lnTo>
                  <a:pt x="3809" y="3629"/>
                </a:lnTo>
                <a:lnTo>
                  <a:pt x="3832" y="3613"/>
                </a:lnTo>
                <a:lnTo>
                  <a:pt x="3879" y="3578"/>
                </a:lnTo>
                <a:lnTo>
                  <a:pt x="3903" y="3561"/>
                </a:lnTo>
                <a:lnTo>
                  <a:pt x="3927" y="3542"/>
                </a:lnTo>
                <a:lnTo>
                  <a:pt x="3950" y="3523"/>
                </a:lnTo>
                <a:lnTo>
                  <a:pt x="3974" y="3503"/>
                </a:lnTo>
                <a:lnTo>
                  <a:pt x="3998" y="3483"/>
                </a:lnTo>
                <a:lnTo>
                  <a:pt x="4022" y="3462"/>
                </a:lnTo>
                <a:lnTo>
                  <a:pt x="4046" y="3441"/>
                </a:lnTo>
                <a:lnTo>
                  <a:pt x="4068" y="3419"/>
                </a:lnTo>
                <a:lnTo>
                  <a:pt x="4092" y="3397"/>
                </a:lnTo>
                <a:lnTo>
                  <a:pt x="4115" y="3375"/>
                </a:lnTo>
                <a:lnTo>
                  <a:pt x="4136" y="3352"/>
                </a:lnTo>
                <a:lnTo>
                  <a:pt x="4159" y="3328"/>
                </a:lnTo>
                <a:lnTo>
                  <a:pt x="4181" y="3304"/>
                </a:lnTo>
                <a:lnTo>
                  <a:pt x="4203" y="3280"/>
                </a:lnTo>
                <a:lnTo>
                  <a:pt x="4225" y="3256"/>
                </a:lnTo>
                <a:lnTo>
                  <a:pt x="4245" y="3231"/>
                </a:lnTo>
                <a:lnTo>
                  <a:pt x="4267" y="3205"/>
                </a:lnTo>
                <a:lnTo>
                  <a:pt x="4288" y="3179"/>
                </a:lnTo>
                <a:lnTo>
                  <a:pt x="4308" y="3153"/>
                </a:lnTo>
                <a:lnTo>
                  <a:pt x="4329" y="3126"/>
                </a:lnTo>
                <a:lnTo>
                  <a:pt x="4349" y="3099"/>
                </a:lnTo>
                <a:lnTo>
                  <a:pt x="4369" y="3070"/>
                </a:lnTo>
                <a:lnTo>
                  <a:pt x="4389" y="3042"/>
                </a:lnTo>
                <a:lnTo>
                  <a:pt x="4409" y="3013"/>
                </a:lnTo>
                <a:lnTo>
                  <a:pt x="4427" y="2985"/>
                </a:lnTo>
                <a:lnTo>
                  <a:pt x="4446" y="2955"/>
                </a:lnTo>
                <a:lnTo>
                  <a:pt x="4465" y="2925"/>
                </a:lnTo>
                <a:lnTo>
                  <a:pt x="4483" y="2895"/>
                </a:lnTo>
                <a:lnTo>
                  <a:pt x="4520" y="2832"/>
                </a:lnTo>
                <a:lnTo>
                  <a:pt x="4538" y="2801"/>
                </a:lnTo>
                <a:lnTo>
                  <a:pt x="4556" y="2768"/>
                </a:lnTo>
                <a:lnTo>
                  <a:pt x="4573" y="2736"/>
                </a:lnTo>
                <a:lnTo>
                  <a:pt x="4590" y="2703"/>
                </a:lnTo>
                <a:lnTo>
                  <a:pt x="4624" y="2636"/>
                </a:lnTo>
                <a:lnTo>
                  <a:pt x="4640" y="2602"/>
                </a:lnTo>
                <a:lnTo>
                  <a:pt x="4655" y="2567"/>
                </a:lnTo>
                <a:lnTo>
                  <a:pt x="4670" y="2533"/>
                </a:lnTo>
                <a:lnTo>
                  <a:pt x="4685" y="2498"/>
                </a:lnTo>
                <a:lnTo>
                  <a:pt x="4699" y="2463"/>
                </a:lnTo>
                <a:lnTo>
                  <a:pt x="4713" y="2428"/>
                </a:lnTo>
                <a:lnTo>
                  <a:pt x="4726" y="2393"/>
                </a:lnTo>
                <a:lnTo>
                  <a:pt x="4739" y="2357"/>
                </a:lnTo>
                <a:lnTo>
                  <a:pt x="4751" y="2321"/>
                </a:lnTo>
                <a:lnTo>
                  <a:pt x="4762" y="2286"/>
                </a:lnTo>
                <a:lnTo>
                  <a:pt x="4774" y="2250"/>
                </a:lnTo>
                <a:lnTo>
                  <a:pt x="4785" y="2213"/>
                </a:lnTo>
                <a:lnTo>
                  <a:pt x="4794" y="2177"/>
                </a:lnTo>
                <a:lnTo>
                  <a:pt x="4804" y="2141"/>
                </a:lnTo>
                <a:lnTo>
                  <a:pt x="4813" y="2104"/>
                </a:lnTo>
                <a:lnTo>
                  <a:pt x="4821" y="2066"/>
                </a:lnTo>
                <a:lnTo>
                  <a:pt x="4836" y="1991"/>
                </a:lnTo>
                <a:lnTo>
                  <a:pt x="4844" y="1954"/>
                </a:lnTo>
                <a:lnTo>
                  <a:pt x="4851" y="1916"/>
                </a:lnTo>
                <a:lnTo>
                  <a:pt x="4856" y="1879"/>
                </a:lnTo>
                <a:lnTo>
                  <a:pt x="4861" y="1840"/>
                </a:lnTo>
                <a:lnTo>
                  <a:pt x="4867" y="1802"/>
                </a:lnTo>
                <a:lnTo>
                  <a:pt x="4871" y="1763"/>
                </a:lnTo>
                <a:lnTo>
                  <a:pt x="4874" y="1724"/>
                </a:lnTo>
                <a:lnTo>
                  <a:pt x="4878" y="1685"/>
                </a:lnTo>
                <a:lnTo>
                  <a:pt x="4881" y="1646"/>
                </a:lnTo>
                <a:lnTo>
                  <a:pt x="4883" y="1607"/>
                </a:lnTo>
                <a:lnTo>
                  <a:pt x="4885" y="1567"/>
                </a:lnTo>
                <a:lnTo>
                  <a:pt x="4886" y="1527"/>
                </a:lnTo>
                <a:lnTo>
                  <a:pt x="4887" y="1488"/>
                </a:lnTo>
                <a:lnTo>
                  <a:pt x="4887" y="1447"/>
                </a:lnTo>
                <a:lnTo>
                  <a:pt x="4887" y="1404"/>
                </a:lnTo>
                <a:lnTo>
                  <a:pt x="4886" y="1361"/>
                </a:lnTo>
                <a:lnTo>
                  <a:pt x="4885" y="1320"/>
                </a:lnTo>
                <a:lnTo>
                  <a:pt x="4883" y="1279"/>
                </a:lnTo>
                <a:lnTo>
                  <a:pt x="4880" y="1238"/>
                </a:lnTo>
                <a:lnTo>
                  <a:pt x="4876" y="1198"/>
                </a:lnTo>
                <a:lnTo>
                  <a:pt x="4873" y="1159"/>
                </a:lnTo>
                <a:lnTo>
                  <a:pt x="4869" y="1120"/>
                </a:lnTo>
                <a:lnTo>
                  <a:pt x="4863" y="1082"/>
                </a:lnTo>
                <a:lnTo>
                  <a:pt x="4861" y="1062"/>
                </a:lnTo>
                <a:lnTo>
                  <a:pt x="4858" y="1044"/>
                </a:lnTo>
                <a:lnTo>
                  <a:pt x="4852" y="1007"/>
                </a:lnTo>
                <a:lnTo>
                  <a:pt x="4845" y="970"/>
                </a:lnTo>
                <a:lnTo>
                  <a:pt x="4838" y="936"/>
                </a:lnTo>
                <a:lnTo>
                  <a:pt x="4830" y="900"/>
                </a:lnTo>
                <a:lnTo>
                  <a:pt x="4821" y="865"/>
                </a:lnTo>
                <a:lnTo>
                  <a:pt x="4813" y="832"/>
                </a:lnTo>
                <a:lnTo>
                  <a:pt x="4803" y="799"/>
                </a:lnTo>
                <a:lnTo>
                  <a:pt x="4792" y="766"/>
                </a:lnTo>
                <a:lnTo>
                  <a:pt x="4781" y="734"/>
                </a:lnTo>
                <a:lnTo>
                  <a:pt x="4771" y="703"/>
                </a:lnTo>
                <a:lnTo>
                  <a:pt x="4759" y="673"/>
                </a:lnTo>
                <a:lnTo>
                  <a:pt x="4746" y="642"/>
                </a:lnTo>
                <a:lnTo>
                  <a:pt x="4733" y="613"/>
                </a:lnTo>
                <a:lnTo>
                  <a:pt x="4719" y="584"/>
                </a:lnTo>
                <a:lnTo>
                  <a:pt x="4705" y="556"/>
                </a:lnTo>
                <a:lnTo>
                  <a:pt x="4690" y="529"/>
                </a:lnTo>
                <a:lnTo>
                  <a:pt x="4674" y="501"/>
                </a:lnTo>
                <a:lnTo>
                  <a:pt x="4658" y="476"/>
                </a:lnTo>
                <a:lnTo>
                  <a:pt x="4642" y="450"/>
                </a:lnTo>
                <a:lnTo>
                  <a:pt x="4625" y="425"/>
                </a:lnTo>
                <a:lnTo>
                  <a:pt x="4606" y="400"/>
                </a:lnTo>
                <a:lnTo>
                  <a:pt x="4588" y="376"/>
                </a:lnTo>
                <a:lnTo>
                  <a:pt x="4570" y="353"/>
                </a:lnTo>
                <a:lnTo>
                  <a:pt x="4550" y="330"/>
                </a:lnTo>
                <a:lnTo>
                  <a:pt x="4531" y="309"/>
                </a:lnTo>
                <a:lnTo>
                  <a:pt x="4510" y="288"/>
                </a:lnTo>
                <a:lnTo>
                  <a:pt x="4491" y="268"/>
                </a:lnTo>
                <a:lnTo>
                  <a:pt x="4469" y="248"/>
                </a:lnTo>
                <a:lnTo>
                  <a:pt x="4449" y="230"/>
                </a:lnTo>
                <a:lnTo>
                  <a:pt x="4427" y="211"/>
                </a:lnTo>
                <a:lnTo>
                  <a:pt x="4405" y="194"/>
                </a:lnTo>
                <a:lnTo>
                  <a:pt x="4384" y="178"/>
                </a:lnTo>
                <a:lnTo>
                  <a:pt x="4361" y="162"/>
                </a:lnTo>
                <a:lnTo>
                  <a:pt x="4338" y="146"/>
                </a:lnTo>
                <a:lnTo>
                  <a:pt x="4315" y="132"/>
                </a:lnTo>
                <a:lnTo>
                  <a:pt x="4291" y="119"/>
                </a:lnTo>
                <a:lnTo>
                  <a:pt x="4267" y="106"/>
                </a:lnTo>
                <a:lnTo>
                  <a:pt x="4243" y="93"/>
                </a:lnTo>
                <a:lnTo>
                  <a:pt x="4218" y="83"/>
                </a:lnTo>
                <a:lnTo>
                  <a:pt x="4205" y="77"/>
                </a:lnTo>
                <a:lnTo>
                  <a:pt x="4194" y="72"/>
                </a:lnTo>
                <a:lnTo>
                  <a:pt x="4168" y="62"/>
                </a:lnTo>
                <a:lnTo>
                  <a:pt x="4142" y="52"/>
                </a:lnTo>
                <a:lnTo>
                  <a:pt x="4116" y="45"/>
                </a:lnTo>
                <a:lnTo>
                  <a:pt x="4090" y="37"/>
                </a:lnTo>
                <a:lnTo>
                  <a:pt x="4063" y="29"/>
                </a:lnTo>
                <a:lnTo>
                  <a:pt x="4036" y="23"/>
                </a:lnTo>
                <a:lnTo>
                  <a:pt x="4008" y="18"/>
                </a:lnTo>
                <a:lnTo>
                  <a:pt x="3981" y="13"/>
                </a:lnTo>
                <a:lnTo>
                  <a:pt x="3953" y="9"/>
                </a:lnTo>
                <a:lnTo>
                  <a:pt x="3937" y="7"/>
                </a:lnTo>
                <a:lnTo>
                  <a:pt x="3923" y="6"/>
                </a:lnTo>
                <a:lnTo>
                  <a:pt x="3894" y="3"/>
                </a:lnTo>
                <a:lnTo>
                  <a:pt x="3865" y="1"/>
                </a:lnTo>
                <a:lnTo>
                  <a:pt x="3836" y="0"/>
                </a:lnTo>
                <a:lnTo>
                  <a:pt x="3806" y="0"/>
                </a:lnTo>
                <a:lnTo>
                  <a:pt x="3780" y="0"/>
                </a:lnTo>
                <a:lnTo>
                  <a:pt x="3754" y="1"/>
                </a:lnTo>
                <a:lnTo>
                  <a:pt x="3728" y="2"/>
                </a:lnTo>
                <a:lnTo>
                  <a:pt x="3703" y="5"/>
                </a:lnTo>
                <a:lnTo>
                  <a:pt x="3677" y="7"/>
                </a:lnTo>
                <a:lnTo>
                  <a:pt x="3652" y="10"/>
                </a:lnTo>
                <a:lnTo>
                  <a:pt x="3627" y="13"/>
                </a:lnTo>
                <a:lnTo>
                  <a:pt x="3604" y="18"/>
                </a:lnTo>
                <a:lnTo>
                  <a:pt x="3580" y="22"/>
                </a:lnTo>
                <a:lnTo>
                  <a:pt x="3555" y="27"/>
                </a:lnTo>
                <a:lnTo>
                  <a:pt x="3532" y="33"/>
                </a:lnTo>
                <a:lnTo>
                  <a:pt x="3508" y="39"/>
                </a:lnTo>
                <a:lnTo>
                  <a:pt x="3485" y="46"/>
                </a:lnTo>
                <a:lnTo>
                  <a:pt x="3462" y="53"/>
                </a:lnTo>
                <a:lnTo>
                  <a:pt x="3439" y="61"/>
                </a:lnTo>
                <a:lnTo>
                  <a:pt x="3418" y="70"/>
                </a:lnTo>
                <a:lnTo>
                  <a:pt x="3395" y="78"/>
                </a:lnTo>
                <a:lnTo>
                  <a:pt x="3373" y="88"/>
                </a:lnTo>
                <a:lnTo>
                  <a:pt x="3352" y="98"/>
                </a:lnTo>
                <a:lnTo>
                  <a:pt x="3330" y="109"/>
                </a:lnTo>
                <a:lnTo>
                  <a:pt x="3309" y="119"/>
                </a:lnTo>
                <a:lnTo>
                  <a:pt x="3288" y="131"/>
                </a:lnTo>
                <a:lnTo>
                  <a:pt x="3268" y="143"/>
                </a:lnTo>
                <a:lnTo>
                  <a:pt x="3247" y="156"/>
                </a:lnTo>
                <a:lnTo>
                  <a:pt x="3226" y="169"/>
                </a:lnTo>
                <a:lnTo>
                  <a:pt x="3207" y="183"/>
                </a:lnTo>
                <a:lnTo>
                  <a:pt x="3188" y="197"/>
                </a:lnTo>
                <a:lnTo>
                  <a:pt x="3168" y="212"/>
                </a:lnTo>
                <a:lnTo>
                  <a:pt x="3149" y="228"/>
                </a:lnTo>
                <a:lnTo>
                  <a:pt x="3130" y="244"/>
                </a:lnTo>
                <a:lnTo>
                  <a:pt x="3111" y="260"/>
                </a:lnTo>
                <a:lnTo>
                  <a:pt x="3092" y="277"/>
                </a:lnTo>
                <a:lnTo>
                  <a:pt x="3075" y="295"/>
                </a:lnTo>
                <a:lnTo>
                  <a:pt x="3057" y="312"/>
                </a:lnTo>
                <a:lnTo>
                  <a:pt x="3041" y="330"/>
                </a:lnTo>
                <a:lnTo>
                  <a:pt x="3024" y="349"/>
                </a:lnTo>
                <a:lnTo>
                  <a:pt x="3008" y="367"/>
                </a:lnTo>
                <a:lnTo>
                  <a:pt x="2993" y="386"/>
                </a:lnTo>
                <a:lnTo>
                  <a:pt x="2979" y="404"/>
                </a:lnTo>
                <a:lnTo>
                  <a:pt x="2965" y="424"/>
                </a:lnTo>
                <a:lnTo>
                  <a:pt x="2951" y="443"/>
                </a:lnTo>
                <a:lnTo>
                  <a:pt x="2938" y="463"/>
                </a:lnTo>
                <a:lnTo>
                  <a:pt x="2926" y="482"/>
                </a:lnTo>
                <a:lnTo>
                  <a:pt x="2914" y="503"/>
                </a:lnTo>
                <a:lnTo>
                  <a:pt x="2903" y="523"/>
                </a:lnTo>
                <a:lnTo>
                  <a:pt x="2893" y="544"/>
                </a:lnTo>
                <a:lnTo>
                  <a:pt x="2883" y="564"/>
                </a:lnTo>
                <a:lnTo>
                  <a:pt x="2873" y="586"/>
                </a:lnTo>
                <a:lnTo>
                  <a:pt x="2864" y="606"/>
                </a:lnTo>
                <a:lnTo>
                  <a:pt x="2856" y="628"/>
                </a:lnTo>
                <a:lnTo>
                  <a:pt x="2848" y="650"/>
                </a:lnTo>
                <a:lnTo>
                  <a:pt x="2841" y="673"/>
                </a:lnTo>
                <a:lnTo>
                  <a:pt x="2834" y="694"/>
                </a:lnTo>
                <a:lnTo>
                  <a:pt x="2829" y="717"/>
                </a:lnTo>
                <a:lnTo>
                  <a:pt x="2823" y="740"/>
                </a:lnTo>
                <a:lnTo>
                  <a:pt x="2818" y="763"/>
                </a:lnTo>
                <a:lnTo>
                  <a:pt x="2814" y="786"/>
                </a:lnTo>
                <a:lnTo>
                  <a:pt x="2810" y="810"/>
                </a:lnTo>
                <a:lnTo>
                  <a:pt x="2807" y="834"/>
                </a:lnTo>
                <a:lnTo>
                  <a:pt x="2805" y="858"/>
                </a:lnTo>
                <a:lnTo>
                  <a:pt x="2803" y="881"/>
                </a:lnTo>
                <a:lnTo>
                  <a:pt x="2801" y="906"/>
                </a:lnTo>
                <a:lnTo>
                  <a:pt x="2801" y="931"/>
                </a:lnTo>
                <a:lnTo>
                  <a:pt x="2800" y="956"/>
                </a:lnTo>
                <a:lnTo>
                  <a:pt x="2801" y="981"/>
                </a:lnTo>
                <a:lnTo>
                  <a:pt x="2801" y="1006"/>
                </a:lnTo>
                <a:lnTo>
                  <a:pt x="2803" y="1031"/>
                </a:lnTo>
                <a:lnTo>
                  <a:pt x="2805" y="1055"/>
                </a:lnTo>
                <a:lnTo>
                  <a:pt x="2807" y="1078"/>
                </a:lnTo>
                <a:lnTo>
                  <a:pt x="2810" y="1102"/>
                </a:lnTo>
                <a:lnTo>
                  <a:pt x="2814" y="1126"/>
                </a:lnTo>
                <a:lnTo>
                  <a:pt x="2819" y="1150"/>
                </a:lnTo>
                <a:lnTo>
                  <a:pt x="2823" y="1173"/>
                </a:lnTo>
                <a:lnTo>
                  <a:pt x="2829" y="1196"/>
                </a:lnTo>
                <a:lnTo>
                  <a:pt x="2835" y="1219"/>
                </a:lnTo>
                <a:lnTo>
                  <a:pt x="2842" y="1241"/>
                </a:lnTo>
                <a:lnTo>
                  <a:pt x="2849" y="1264"/>
                </a:lnTo>
                <a:lnTo>
                  <a:pt x="2857" y="1285"/>
                </a:lnTo>
                <a:lnTo>
                  <a:pt x="2866" y="1308"/>
                </a:lnTo>
                <a:lnTo>
                  <a:pt x="2874" y="1329"/>
                </a:lnTo>
                <a:lnTo>
                  <a:pt x="2884" y="1350"/>
                </a:lnTo>
                <a:lnTo>
                  <a:pt x="2894" y="1372"/>
                </a:lnTo>
                <a:lnTo>
                  <a:pt x="2904" y="1392"/>
                </a:lnTo>
                <a:lnTo>
                  <a:pt x="2915" y="1413"/>
                </a:lnTo>
                <a:lnTo>
                  <a:pt x="2927" y="1434"/>
                </a:lnTo>
                <a:lnTo>
                  <a:pt x="2940" y="1454"/>
                </a:lnTo>
                <a:lnTo>
                  <a:pt x="2953" y="1475"/>
                </a:lnTo>
                <a:lnTo>
                  <a:pt x="2966" y="1494"/>
                </a:lnTo>
                <a:lnTo>
                  <a:pt x="2981" y="1514"/>
                </a:lnTo>
                <a:lnTo>
                  <a:pt x="2995" y="1533"/>
                </a:lnTo>
                <a:lnTo>
                  <a:pt x="3010" y="1553"/>
                </a:lnTo>
                <a:lnTo>
                  <a:pt x="3027" y="1571"/>
                </a:lnTo>
                <a:lnTo>
                  <a:pt x="3043" y="1589"/>
                </a:lnTo>
                <a:lnTo>
                  <a:pt x="3060" y="1608"/>
                </a:lnTo>
                <a:lnTo>
                  <a:pt x="3077" y="1626"/>
                </a:lnTo>
                <a:lnTo>
                  <a:pt x="3096" y="1645"/>
                </a:lnTo>
                <a:lnTo>
                  <a:pt x="3114" y="1662"/>
                </a:lnTo>
                <a:lnTo>
                  <a:pt x="3134" y="1679"/>
                </a:lnTo>
                <a:lnTo>
                  <a:pt x="3152" y="1696"/>
                </a:lnTo>
                <a:lnTo>
                  <a:pt x="3171" y="1712"/>
                </a:lnTo>
                <a:lnTo>
                  <a:pt x="3190" y="1727"/>
                </a:lnTo>
                <a:lnTo>
                  <a:pt x="3209" y="1742"/>
                </a:lnTo>
                <a:lnTo>
                  <a:pt x="3229" y="1756"/>
                </a:lnTo>
                <a:lnTo>
                  <a:pt x="3248" y="1770"/>
                </a:lnTo>
                <a:lnTo>
                  <a:pt x="3268" y="1783"/>
                </a:lnTo>
                <a:lnTo>
                  <a:pt x="3287" y="1796"/>
                </a:lnTo>
                <a:lnTo>
                  <a:pt x="3308" y="1808"/>
                </a:lnTo>
                <a:lnTo>
                  <a:pt x="3327" y="1819"/>
                </a:lnTo>
                <a:lnTo>
                  <a:pt x="3347" y="1831"/>
                </a:lnTo>
                <a:lnTo>
                  <a:pt x="3368" y="1841"/>
                </a:lnTo>
                <a:lnTo>
                  <a:pt x="3389" y="1850"/>
                </a:lnTo>
                <a:lnTo>
                  <a:pt x="3409" y="1860"/>
                </a:lnTo>
                <a:lnTo>
                  <a:pt x="3430" y="1869"/>
                </a:lnTo>
                <a:lnTo>
                  <a:pt x="3450" y="1876"/>
                </a:lnTo>
                <a:lnTo>
                  <a:pt x="3471" y="1884"/>
                </a:lnTo>
                <a:lnTo>
                  <a:pt x="3492" y="1892"/>
                </a:lnTo>
                <a:lnTo>
                  <a:pt x="3513" y="1898"/>
                </a:lnTo>
                <a:lnTo>
                  <a:pt x="3534" y="1903"/>
                </a:lnTo>
                <a:lnTo>
                  <a:pt x="3556" y="1909"/>
                </a:lnTo>
                <a:lnTo>
                  <a:pt x="3578" y="1913"/>
                </a:lnTo>
                <a:lnTo>
                  <a:pt x="3599" y="1917"/>
                </a:lnTo>
                <a:lnTo>
                  <a:pt x="3621" y="1922"/>
                </a:lnTo>
                <a:lnTo>
                  <a:pt x="3642" y="1925"/>
                </a:lnTo>
                <a:lnTo>
                  <a:pt x="3654" y="1926"/>
                </a:lnTo>
                <a:lnTo>
                  <a:pt x="3665" y="1927"/>
                </a:lnTo>
                <a:lnTo>
                  <a:pt x="3687" y="1929"/>
                </a:lnTo>
                <a:lnTo>
                  <a:pt x="3709" y="1930"/>
                </a:lnTo>
                <a:lnTo>
                  <a:pt x="3732" y="1932"/>
                </a:lnTo>
                <a:lnTo>
                  <a:pt x="3755" y="1932"/>
                </a:lnTo>
                <a:lnTo>
                  <a:pt x="3830" y="1932"/>
                </a:lnTo>
                <a:lnTo>
                  <a:pt x="3827" y="1979"/>
                </a:lnTo>
                <a:lnTo>
                  <a:pt x="3822" y="2025"/>
                </a:lnTo>
                <a:lnTo>
                  <a:pt x="3820" y="2047"/>
                </a:lnTo>
                <a:lnTo>
                  <a:pt x="3816" y="2069"/>
                </a:lnTo>
                <a:lnTo>
                  <a:pt x="3812" y="2092"/>
                </a:lnTo>
                <a:lnTo>
                  <a:pt x="3809" y="2113"/>
                </a:lnTo>
                <a:lnTo>
                  <a:pt x="3805" y="2134"/>
                </a:lnTo>
                <a:lnTo>
                  <a:pt x="3800" y="2156"/>
                </a:lnTo>
                <a:lnTo>
                  <a:pt x="3796" y="2176"/>
                </a:lnTo>
                <a:lnTo>
                  <a:pt x="3791" y="2197"/>
                </a:lnTo>
                <a:lnTo>
                  <a:pt x="3780" y="2237"/>
                </a:lnTo>
                <a:lnTo>
                  <a:pt x="3773" y="2256"/>
                </a:lnTo>
                <a:lnTo>
                  <a:pt x="3768" y="2275"/>
                </a:lnTo>
                <a:lnTo>
                  <a:pt x="3754" y="2313"/>
                </a:lnTo>
                <a:lnTo>
                  <a:pt x="3747" y="2331"/>
                </a:lnTo>
                <a:lnTo>
                  <a:pt x="3740" y="2348"/>
                </a:lnTo>
                <a:lnTo>
                  <a:pt x="3724" y="2384"/>
                </a:lnTo>
                <a:lnTo>
                  <a:pt x="3716" y="2400"/>
                </a:lnTo>
                <a:lnTo>
                  <a:pt x="3707" y="2418"/>
                </a:lnTo>
                <a:lnTo>
                  <a:pt x="3689" y="2450"/>
                </a:lnTo>
                <a:lnTo>
                  <a:pt x="3669" y="2482"/>
                </a:lnTo>
                <a:lnTo>
                  <a:pt x="3660" y="2497"/>
                </a:lnTo>
                <a:lnTo>
                  <a:pt x="3649" y="2512"/>
                </a:lnTo>
                <a:lnTo>
                  <a:pt x="3627" y="2540"/>
                </a:lnTo>
                <a:close/>
                <a:moveTo>
                  <a:pt x="815" y="2543"/>
                </a:moveTo>
                <a:lnTo>
                  <a:pt x="790" y="2572"/>
                </a:lnTo>
                <a:lnTo>
                  <a:pt x="778" y="2588"/>
                </a:lnTo>
                <a:lnTo>
                  <a:pt x="765" y="2602"/>
                </a:lnTo>
                <a:lnTo>
                  <a:pt x="751" y="2617"/>
                </a:lnTo>
                <a:lnTo>
                  <a:pt x="738" y="2631"/>
                </a:lnTo>
                <a:lnTo>
                  <a:pt x="710" y="2659"/>
                </a:lnTo>
                <a:lnTo>
                  <a:pt x="681" y="2687"/>
                </a:lnTo>
                <a:lnTo>
                  <a:pt x="650" y="2715"/>
                </a:lnTo>
                <a:lnTo>
                  <a:pt x="619" y="2742"/>
                </a:lnTo>
                <a:lnTo>
                  <a:pt x="587" y="2769"/>
                </a:lnTo>
                <a:lnTo>
                  <a:pt x="553" y="2797"/>
                </a:lnTo>
                <a:lnTo>
                  <a:pt x="536" y="2811"/>
                </a:lnTo>
                <a:lnTo>
                  <a:pt x="519" y="2824"/>
                </a:lnTo>
                <a:lnTo>
                  <a:pt x="483" y="2850"/>
                </a:lnTo>
                <a:lnTo>
                  <a:pt x="446" y="2876"/>
                </a:lnTo>
                <a:lnTo>
                  <a:pt x="407" y="2902"/>
                </a:lnTo>
                <a:lnTo>
                  <a:pt x="368" y="2928"/>
                </a:lnTo>
                <a:lnTo>
                  <a:pt x="328" y="2952"/>
                </a:lnTo>
                <a:lnTo>
                  <a:pt x="286" y="2977"/>
                </a:lnTo>
                <a:lnTo>
                  <a:pt x="255" y="2995"/>
                </a:lnTo>
                <a:lnTo>
                  <a:pt x="240" y="3003"/>
                </a:lnTo>
                <a:lnTo>
                  <a:pt x="226" y="3013"/>
                </a:lnTo>
                <a:lnTo>
                  <a:pt x="212" y="3023"/>
                </a:lnTo>
                <a:lnTo>
                  <a:pt x="198" y="3033"/>
                </a:lnTo>
                <a:lnTo>
                  <a:pt x="185" y="3043"/>
                </a:lnTo>
                <a:lnTo>
                  <a:pt x="172" y="3054"/>
                </a:lnTo>
                <a:lnTo>
                  <a:pt x="160" y="3065"/>
                </a:lnTo>
                <a:lnTo>
                  <a:pt x="149" y="3076"/>
                </a:lnTo>
                <a:lnTo>
                  <a:pt x="138" y="3088"/>
                </a:lnTo>
                <a:lnTo>
                  <a:pt x="128" y="3099"/>
                </a:lnTo>
                <a:lnTo>
                  <a:pt x="118" y="3112"/>
                </a:lnTo>
                <a:lnTo>
                  <a:pt x="108" y="3123"/>
                </a:lnTo>
                <a:lnTo>
                  <a:pt x="99" y="3136"/>
                </a:lnTo>
                <a:lnTo>
                  <a:pt x="91" y="3149"/>
                </a:lnTo>
                <a:lnTo>
                  <a:pt x="83" y="3162"/>
                </a:lnTo>
                <a:lnTo>
                  <a:pt x="76" y="3177"/>
                </a:lnTo>
                <a:lnTo>
                  <a:pt x="69" y="3191"/>
                </a:lnTo>
                <a:lnTo>
                  <a:pt x="63" y="3205"/>
                </a:lnTo>
                <a:lnTo>
                  <a:pt x="56" y="3219"/>
                </a:lnTo>
                <a:lnTo>
                  <a:pt x="51" y="3234"/>
                </a:lnTo>
                <a:lnTo>
                  <a:pt x="46" y="3249"/>
                </a:lnTo>
                <a:lnTo>
                  <a:pt x="42" y="3264"/>
                </a:lnTo>
                <a:lnTo>
                  <a:pt x="38" y="3279"/>
                </a:lnTo>
                <a:lnTo>
                  <a:pt x="35" y="3296"/>
                </a:lnTo>
                <a:lnTo>
                  <a:pt x="32" y="3312"/>
                </a:lnTo>
                <a:lnTo>
                  <a:pt x="29" y="3328"/>
                </a:lnTo>
                <a:lnTo>
                  <a:pt x="28" y="3345"/>
                </a:lnTo>
                <a:lnTo>
                  <a:pt x="27" y="3363"/>
                </a:lnTo>
                <a:lnTo>
                  <a:pt x="26" y="3380"/>
                </a:lnTo>
                <a:lnTo>
                  <a:pt x="26" y="3398"/>
                </a:lnTo>
                <a:lnTo>
                  <a:pt x="26" y="3420"/>
                </a:lnTo>
                <a:lnTo>
                  <a:pt x="27" y="3442"/>
                </a:lnTo>
                <a:lnTo>
                  <a:pt x="30" y="3463"/>
                </a:lnTo>
                <a:lnTo>
                  <a:pt x="33" y="3484"/>
                </a:lnTo>
                <a:lnTo>
                  <a:pt x="38" y="3505"/>
                </a:lnTo>
                <a:lnTo>
                  <a:pt x="43" y="3524"/>
                </a:lnTo>
                <a:lnTo>
                  <a:pt x="50" y="3544"/>
                </a:lnTo>
                <a:lnTo>
                  <a:pt x="56" y="3563"/>
                </a:lnTo>
                <a:lnTo>
                  <a:pt x="65" y="3581"/>
                </a:lnTo>
                <a:lnTo>
                  <a:pt x="75" y="3600"/>
                </a:lnTo>
                <a:lnTo>
                  <a:pt x="84" y="3618"/>
                </a:lnTo>
                <a:lnTo>
                  <a:pt x="95" y="3636"/>
                </a:lnTo>
                <a:lnTo>
                  <a:pt x="107" y="3652"/>
                </a:lnTo>
                <a:lnTo>
                  <a:pt x="121" y="3669"/>
                </a:lnTo>
                <a:lnTo>
                  <a:pt x="135" y="3685"/>
                </a:lnTo>
                <a:lnTo>
                  <a:pt x="142" y="3693"/>
                </a:lnTo>
                <a:lnTo>
                  <a:pt x="150" y="3701"/>
                </a:lnTo>
                <a:lnTo>
                  <a:pt x="165" y="3716"/>
                </a:lnTo>
                <a:lnTo>
                  <a:pt x="182" y="3730"/>
                </a:lnTo>
                <a:lnTo>
                  <a:pt x="190" y="3736"/>
                </a:lnTo>
                <a:lnTo>
                  <a:pt x="199" y="3743"/>
                </a:lnTo>
                <a:lnTo>
                  <a:pt x="207" y="3749"/>
                </a:lnTo>
                <a:lnTo>
                  <a:pt x="216" y="3756"/>
                </a:lnTo>
                <a:lnTo>
                  <a:pt x="234" y="3767"/>
                </a:lnTo>
                <a:lnTo>
                  <a:pt x="253" y="3776"/>
                </a:lnTo>
                <a:lnTo>
                  <a:pt x="272" y="3786"/>
                </a:lnTo>
                <a:lnTo>
                  <a:pt x="292" y="3794"/>
                </a:lnTo>
                <a:lnTo>
                  <a:pt x="312" y="3801"/>
                </a:lnTo>
                <a:lnTo>
                  <a:pt x="334" y="3808"/>
                </a:lnTo>
                <a:lnTo>
                  <a:pt x="354" y="3813"/>
                </a:lnTo>
                <a:lnTo>
                  <a:pt x="377" y="3817"/>
                </a:lnTo>
                <a:lnTo>
                  <a:pt x="400" y="3821"/>
                </a:lnTo>
                <a:lnTo>
                  <a:pt x="412" y="3822"/>
                </a:lnTo>
                <a:lnTo>
                  <a:pt x="422" y="3823"/>
                </a:lnTo>
                <a:lnTo>
                  <a:pt x="446" y="3825"/>
                </a:lnTo>
                <a:lnTo>
                  <a:pt x="471" y="3825"/>
                </a:lnTo>
                <a:lnTo>
                  <a:pt x="491" y="3825"/>
                </a:lnTo>
                <a:lnTo>
                  <a:pt x="510" y="3824"/>
                </a:lnTo>
                <a:lnTo>
                  <a:pt x="531" y="3822"/>
                </a:lnTo>
                <a:lnTo>
                  <a:pt x="550" y="3820"/>
                </a:lnTo>
                <a:lnTo>
                  <a:pt x="571" y="3817"/>
                </a:lnTo>
                <a:lnTo>
                  <a:pt x="591" y="3814"/>
                </a:lnTo>
                <a:lnTo>
                  <a:pt x="611" y="3810"/>
                </a:lnTo>
                <a:lnTo>
                  <a:pt x="631" y="3804"/>
                </a:lnTo>
                <a:lnTo>
                  <a:pt x="673" y="3794"/>
                </a:lnTo>
                <a:lnTo>
                  <a:pt x="694" y="3787"/>
                </a:lnTo>
                <a:lnTo>
                  <a:pt x="715" y="3780"/>
                </a:lnTo>
                <a:lnTo>
                  <a:pt x="737" y="3772"/>
                </a:lnTo>
                <a:lnTo>
                  <a:pt x="757" y="3763"/>
                </a:lnTo>
                <a:lnTo>
                  <a:pt x="779" y="3754"/>
                </a:lnTo>
                <a:lnTo>
                  <a:pt x="801" y="3744"/>
                </a:lnTo>
                <a:lnTo>
                  <a:pt x="823" y="3733"/>
                </a:lnTo>
                <a:lnTo>
                  <a:pt x="845" y="3722"/>
                </a:lnTo>
                <a:lnTo>
                  <a:pt x="867" y="3710"/>
                </a:lnTo>
                <a:lnTo>
                  <a:pt x="889" y="3698"/>
                </a:lnTo>
                <a:lnTo>
                  <a:pt x="912" y="3685"/>
                </a:lnTo>
                <a:lnTo>
                  <a:pt x="935" y="3671"/>
                </a:lnTo>
                <a:lnTo>
                  <a:pt x="957" y="3657"/>
                </a:lnTo>
                <a:lnTo>
                  <a:pt x="980" y="3642"/>
                </a:lnTo>
                <a:lnTo>
                  <a:pt x="1027" y="3611"/>
                </a:lnTo>
                <a:lnTo>
                  <a:pt x="1049" y="3593"/>
                </a:lnTo>
                <a:lnTo>
                  <a:pt x="1073" y="3576"/>
                </a:lnTo>
                <a:lnTo>
                  <a:pt x="1121" y="3539"/>
                </a:lnTo>
                <a:lnTo>
                  <a:pt x="1144" y="3520"/>
                </a:lnTo>
                <a:lnTo>
                  <a:pt x="1168" y="3500"/>
                </a:lnTo>
                <a:lnTo>
                  <a:pt x="1192" y="3480"/>
                </a:lnTo>
                <a:lnTo>
                  <a:pt x="1216" y="3458"/>
                </a:lnTo>
                <a:lnTo>
                  <a:pt x="1239" y="3437"/>
                </a:lnTo>
                <a:lnTo>
                  <a:pt x="1262" y="3415"/>
                </a:lnTo>
                <a:lnTo>
                  <a:pt x="1285" y="3393"/>
                </a:lnTo>
                <a:lnTo>
                  <a:pt x="1307" y="3370"/>
                </a:lnTo>
                <a:lnTo>
                  <a:pt x="1330" y="3347"/>
                </a:lnTo>
                <a:lnTo>
                  <a:pt x="1353" y="3324"/>
                </a:lnTo>
                <a:lnTo>
                  <a:pt x="1374" y="3299"/>
                </a:lnTo>
                <a:lnTo>
                  <a:pt x="1397" y="3275"/>
                </a:lnTo>
                <a:lnTo>
                  <a:pt x="1419" y="3250"/>
                </a:lnTo>
                <a:lnTo>
                  <a:pt x="1439" y="3224"/>
                </a:lnTo>
                <a:lnTo>
                  <a:pt x="1461" y="3198"/>
                </a:lnTo>
                <a:lnTo>
                  <a:pt x="1481" y="3172"/>
                </a:lnTo>
                <a:lnTo>
                  <a:pt x="1522" y="3118"/>
                </a:lnTo>
                <a:lnTo>
                  <a:pt x="1543" y="3091"/>
                </a:lnTo>
                <a:lnTo>
                  <a:pt x="1562" y="3063"/>
                </a:lnTo>
                <a:lnTo>
                  <a:pt x="1601" y="3005"/>
                </a:lnTo>
                <a:lnTo>
                  <a:pt x="1621" y="2976"/>
                </a:lnTo>
                <a:lnTo>
                  <a:pt x="1640" y="2946"/>
                </a:lnTo>
                <a:lnTo>
                  <a:pt x="1659" y="2916"/>
                </a:lnTo>
                <a:lnTo>
                  <a:pt x="1677" y="2885"/>
                </a:lnTo>
                <a:lnTo>
                  <a:pt x="1695" y="2854"/>
                </a:lnTo>
                <a:lnTo>
                  <a:pt x="1714" y="2823"/>
                </a:lnTo>
                <a:lnTo>
                  <a:pt x="1749" y="2758"/>
                </a:lnTo>
                <a:lnTo>
                  <a:pt x="1767" y="2725"/>
                </a:lnTo>
                <a:lnTo>
                  <a:pt x="1784" y="2692"/>
                </a:lnTo>
                <a:lnTo>
                  <a:pt x="1817" y="2623"/>
                </a:lnTo>
                <a:lnTo>
                  <a:pt x="1834" y="2589"/>
                </a:lnTo>
                <a:lnTo>
                  <a:pt x="1849" y="2554"/>
                </a:lnTo>
                <a:lnTo>
                  <a:pt x="1879" y="2485"/>
                </a:lnTo>
                <a:lnTo>
                  <a:pt x="1893" y="2449"/>
                </a:lnTo>
                <a:lnTo>
                  <a:pt x="1907" y="2414"/>
                </a:lnTo>
                <a:lnTo>
                  <a:pt x="1920" y="2379"/>
                </a:lnTo>
                <a:lnTo>
                  <a:pt x="1932" y="2343"/>
                </a:lnTo>
                <a:lnTo>
                  <a:pt x="1945" y="2307"/>
                </a:lnTo>
                <a:lnTo>
                  <a:pt x="1956" y="2271"/>
                </a:lnTo>
                <a:lnTo>
                  <a:pt x="1968" y="2236"/>
                </a:lnTo>
                <a:lnTo>
                  <a:pt x="1977" y="2199"/>
                </a:lnTo>
                <a:lnTo>
                  <a:pt x="1988" y="2163"/>
                </a:lnTo>
                <a:lnTo>
                  <a:pt x="1998" y="2126"/>
                </a:lnTo>
                <a:lnTo>
                  <a:pt x="2007" y="2091"/>
                </a:lnTo>
                <a:lnTo>
                  <a:pt x="2015" y="2054"/>
                </a:lnTo>
                <a:lnTo>
                  <a:pt x="2023" y="2017"/>
                </a:lnTo>
                <a:lnTo>
                  <a:pt x="2030" y="1980"/>
                </a:lnTo>
                <a:lnTo>
                  <a:pt x="2038" y="1942"/>
                </a:lnTo>
                <a:lnTo>
                  <a:pt x="2044" y="1906"/>
                </a:lnTo>
                <a:lnTo>
                  <a:pt x="2050" y="1868"/>
                </a:lnTo>
                <a:lnTo>
                  <a:pt x="2055" y="1831"/>
                </a:lnTo>
                <a:lnTo>
                  <a:pt x="2061" y="1793"/>
                </a:lnTo>
                <a:lnTo>
                  <a:pt x="2065" y="1755"/>
                </a:lnTo>
                <a:lnTo>
                  <a:pt x="2068" y="1717"/>
                </a:lnTo>
                <a:lnTo>
                  <a:pt x="2071" y="1679"/>
                </a:lnTo>
                <a:lnTo>
                  <a:pt x="2075" y="1640"/>
                </a:lnTo>
                <a:lnTo>
                  <a:pt x="2077" y="1602"/>
                </a:lnTo>
                <a:lnTo>
                  <a:pt x="2079" y="1563"/>
                </a:lnTo>
                <a:lnTo>
                  <a:pt x="2080" y="1525"/>
                </a:lnTo>
                <a:lnTo>
                  <a:pt x="2081" y="1486"/>
                </a:lnTo>
                <a:lnTo>
                  <a:pt x="2081" y="1447"/>
                </a:lnTo>
                <a:lnTo>
                  <a:pt x="2081" y="1404"/>
                </a:lnTo>
                <a:lnTo>
                  <a:pt x="2080" y="1363"/>
                </a:lnTo>
                <a:lnTo>
                  <a:pt x="2078" y="1322"/>
                </a:lnTo>
                <a:lnTo>
                  <a:pt x="2077" y="1281"/>
                </a:lnTo>
                <a:lnTo>
                  <a:pt x="2074" y="1241"/>
                </a:lnTo>
                <a:lnTo>
                  <a:pt x="2070" y="1202"/>
                </a:lnTo>
                <a:lnTo>
                  <a:pt x="2067" y="1163"/>
                </a:lnTo>
                <a:lnTo>
                  <a:pt x="2062" y="1125"/>
                </a:lnTo>
                <a:lnTo>
                  <a:pt x="2057" y="1087"/>
                </a:lnTo>
                <a:lnTo>
                  <a:pt x="2054" y="1069"/>
                </a:lnTo>
                <a:lnTo>
                  <a:pt x="2052" y="1050"/>
                </a:lnTo>
                <a:lnTo>
                  <a:pt x="2045" y="1014"/>
                </a:lnTo>
                <a:lnTo>
                  <a:pt x="2039" y="978"/>
                </a:lnTo>
                <a:lnTo>
                  <a:pt x="2031" y="942"/>
                </a:lnTo>
                <a:lnTo>
                  <a:pt x="2027" y="925"/>
                </a:lnTo>
                <a:lnTo>
                  <a:pt x="2023" y="907"/>
                </a:lnTo>
                <a:lnTo>
                  <a:pt x="2014" y="874"/>
                </a:lnTo>
                <a:lnTo>
                  <a:pt x="2005" y="840"/>
                </a:lnTo>
                <a:lnTo>
                  <a:pt x="1996" y="807"/>
                </a:lnTo>
                <a:lnTo>
                  <a:pt x="1985" y="774"/>
                </a:lnTo>
                <a:lnTo>
                  <a:pt x="1974" y="743"/>
                </a:lnTo>
                <a:lnTo>
                  <a:pt x="1963" y="712"/>
                </a:lnTo>
                <a:lnTo>
                  <a:pt x="1950" y="681"/>
                </a:lnTo>
                <a:lnTo>
                  <a:pt x="1938" y="651"/>
                </a:lnTo>
                <a:lnTo>
                  <a:pt x="1924" y="622"/>
                </a:lnTo>
                <a:lnTo>
                  <a:pt x="1911" y="592"/>
                </a:lnTo>
                <a:lnTo>
                  <a:pt x="1896" y="564"/>
                </a:lnTo>
                <a:lnTo>
                  <a:pt x="1881" y="536"/>
                </a:lnTo>
                <a:lnTo>
                  <a:pt x="1866" y="509"/>
                </a:lnTo>
                <a:lnTo>
                  <a:pt x="1850" y="483"/>
                </a:lnTo>
                <a:lnTo>
                  <a:pt x="1833" y="457"/>
                </a:lnTo>
                <a:lnTo>
                  <a:pt x="1815" y="431"/>
                </a:lnTo>
                <a:lnTo>
                  <a:pt x="1797" y="406"/>
                </a:lnTo>
                <a:lnTo>
                  <a:pt x="1779" y="382"/>
                </a:lnTo>
                <a:lnTo>
                  <a:pt x="1760" y="359"/>
                </a:lnTo>
                <a:lnTo>
                  <a:pt x="1741" y="336"/>
                </a:lnTo>
                <a:lnTo>
                  <a:pt x="1720" y="314"/>
                </a:lnTo>
                <a:lnTo>
                  <a:pt x="1701" y="293"/>
                </a:lnTo>
                <a:lnTo>
                  <a:pt x="1680" y="272"/>
                </a:lnTo>
                <a:lnTo>
                  <a:pt x="1660" y="252"/>
                </a:lnTo>
                <a:lnTo>
                  <a:pt x="1638" y="233"/>
                </a:lnTo>
                <a:lnTo>
                  <a:pt x="1616" y="215"/>
                </a:lnTo>
                <a:lnTo>
                  <a:pt x="1595" y="197"/>
                </a:lnTo>
                <a:lnTo>
                  <a:pt x="1572" y="181"/>
                </a:lnTo>
                <a:lnTo>
                  <a:pt x="1551" y="165"/>
                </a:lnTo>
                <a:lnTo>
                  <a:pt x="1528" y="150"/>
                </a:lnTo>
                <a:lnTo>
                  <a:pt x="1504" y="134"/>
                </a:lnTo>
                <a:lnTo>
                  <a:pt x="1480" y="120"/>
                </a:lnTo>
                <a:lnTo>
                  <a:pt x="1457" y="107"/>
                </a:lnTo>
                <a:lnTo>
                  <a:pt x="1433" y="96"/>
                </a:lnTo>
                <a:lnTo>
                  <a:pt x="1408" y="84"/>
                </a:lnTo>
                <a:lnTo>
                  <a:pt x="1383" y="73"/>
                </a:lnTo>
                <a:lnTo>
                  <a:pt x="1358" y="63"/>
                </a:lnTo>
                <a:lnTo>
                  <a:pt x="1332" y="53"/>
                </a:lnTo>
                <a:lnTo>
                  <a:pt x="1306" y="45"/>
                </a:lnTo>
                <a:lnTo>
                  <a:pt x="1280" y="37"/>
                </a:lnTo>
                <a:lnTo>
                  <a:pt x="1253" y="31"/>
                </a:lnTo>
                <a:lnTo>
                  <a:pt x="1226" y="24"/>
                </a:lnTo>
                <a:lnTo>
                  <a:pt x="1199" y="18"/>
                </a:lnTo>
                <a:lnTo>
                  <a:pt x="1172" y="13"/>
                </a:lnTo>
                <a:lnTo>
                  <a:pt x="1144" y="9"/>
                </a:lnTo>
                <a:lnTo>
                  <a:pt x="1116" y="6"/>
                </a:lnTo>
                <a:lnTo>
                  <a:pt x="1087" y="3"/>
                </a:lnTo>
                <a:lnTo>
                  <a:pt x="1058" y="1"/>
                </a:lnTo>
                <a:lnTo>
                  <a:pt x="1029" y="0"/>
                </a:lnTo>
                <a:lnTo>
                  <a:pt x="999" y="0"/>
                </a:lnTo>
                <a:lnTo>
                  <a:pt x="974" y="0"/>
                </a:lnTo>
                <a:lnTo>
                  <a:pt x="948" y="1"/>
                </a:lnTo>
                <a:lnTo>
                  <a:pt x="922" y="2"/>
                </a:lnTo>
                <a:lnTo>
                  <a:pt x="896" y="5"/>
                </a:lnTo>
                <a:lnTo>
                  <a:pt x="871" y="7"/>
                </a:lnTo>
                <a:lnTo>
                  <a:pt x="846" y="9"/>
                </a:lnTo>
                <a:lnTo>
                  <a:pt x="821" y="13"/>
                </a:lnTo>
                <a:lnTo>
                  <a:pt x="797" y="16"/>
                </a:lnTo>
                <a:lnTo>
                  <a:pt x="774" y="22"/>
                </a:lnTo>
                <a:lnTo>
                  <a:pt x="750" y="26"/>
                </a:lnTo>
                <a:lnTo>
                  <a:pt x="726" y="33"/>
                </a:lnTo>
                <a:lnTo>
                  <a:pt x="702" y="38"/>
                </a:lnTo>
                <a:lnTo>
                  <a:pt x="680" y="45"/>
                </a:lnTo>
                <a:lnTo>
                  <a:pt x="657" y="52"/>
                </a:lnTo>
                <a:lnTo>
                  <a:pt x="634" y="60"/>
                </a:lnTo>
                <a:lnTo>
                  <a:pt x="612" y="68"/>
                </a:lnTo>
                <a:lnTo>
                  <a:pt x="590" y="77"/>
                </a:lnTo>
                <a:lnTo>
                  <a:pt x="568" y="87"/>
                </a:lnTo>
                <a:lnTo>
                  <a:pt x="525" y="107"/>
                </a:lnTo>
                <a:lnTo>
                  <a:pt x="505" y="118"/>
                </a:lnTo>
                <a:lnTo>
                  <a:pt x="483" y="129"/>
                </a:lnTo>
                <a:lnTo>
                  <a:pt x="462" y="141"/>
                </a:lnTo>
                <a:lnTo>
                  <a:pt x="443" y="154"/>
                </a:lnTo>
                <a:lnTo>
                  <a:pt x="422" y="167"/>
                </a:lnTo>
                <a:lnTo>
                  <a:pt x="403" y="181"/>
                </a:lnTo>
                <a:lnTo>
                  <a:pt x="384" y="195"/>
                </a:lnTo>
                <a:lnTo>
                  <a:pt x="364" y="209"/>
                </a:lnTo>
                <a:lnTo>
                  <a:pt x="345" y="225"/>
                </a:lnTo>
                <a:lnTo>
                  <a:pt x="326" y="241"/>
                </a:lnTo>
                <a:lnTo>
                  <a:pt x="308" y="257"/>
                </a:lnTo>
                <a:lnTo>
                  <a:pt x="290" y="274"/>
                </a:lnTo>
                <a:lnTo>
                  <a:pt x="272" y="291"/>
                </a:lnTo>
                <a:lnTo>
                  <a:pt x="255" y="309"/>
                </a:lnTo>
                <a:lnTo>
                  <a:pt x="238" y="326"/>
                </a:lnTo>
                <a:lnTo>
                  <a:pt x="222" y="345"/>
                </a:lnTo>
                <a:lnTo>
                  <a:pt x="206" y="363"/>
                </a:lnTo>
                <a:lnTo>
                  <a:pt x="191" y="381"/>
                </a:lnTo>
                <a:lnTo>
                  <a:pt x="177" y="401"/>
                </a:lnTo>
                <a:lnTo>
                  <a:pt x="163" y="419"/>
                </a:lnTo>
                <a:lnTo>
                  <a:pt x="150" y="439"/>
                </a:lnTo>
                <a:lnTo>
                  <a:pt x="137" y="458"/>
                </a:lnTo>
                <a:lnTo>
                  <a:pt x="124" y="479"/>
                </a:lnTo>
                <a:lnTo>
                  <a:pt x="113" y="498"/>
                </a:lnTo>
                <a:lnTo>
                  <a:pt x="103" y="519"/>
                </a:lnTo>
                <a:lnTo>
                  <a:pt x="92" y="539"/>
                </a:lnTo>
                <a:lnTo>
                  <a:pt x="82" y="560"/>
                </a:lnTo>
                <a:lnTo>
                  <a:pt x="72" y="582"/>
                </a:lnTo>
                <a:lnTo>
                  <a:pt x="55" y="625"/>
                </a:lnTo>
                <a:lnTo>
                  <a:pt x="48" y="647"/>
                </a:lnTo>
                <a:lnTo>
                  <a:pt x="41" y="669"/>
                </a:lnTo>
                <a:lnTo>
                  <a:pt x="35" y="691"/>
                </a:lnTo>
                <a:lnTo>
                  <a:pt x="28" y="715"/>
                </a:lnTo>
                <a:lnTo>
                  <a:pt x="23" y="737"/>
                </a:lnTo>
                <a:lnTo>
                  <a:pt x="18" y="760"/>
                </a:lnTo>
                <a:lnTo>
                  <a:pt x="14" y="784"/>
                </a:lnTo>
                <a:lnTo>
                  <a:pt x="11" y="808"/>
                </a:lnTo>
                <a:lnTo>
                  <a:pt x="8" y="832"/>
                </a:lnTo>
                <a:lnTo>
                  <a:pt x="4" y="857"/>
                </a:lnTo>
                <a:lnTo>
                  <a:pt x="2" y="880"/>
                </a:lnTo>
                <a:lnTo>
                  <a:pt x="1" y="905"/>
                </a:lnTo>
                <a:lnTo>
                  <a:pt x="0" y="931"/>
                </a:lnTo>
                <a:lnTo>
                  <a:pt x="0" y="956"/>
                </a:lnTo>
                <a:lnTo>
                  <a:pt x="0" y="981"/>
                </a:lnTo>
                <a:lnTo>
                  <a:pt x="1" y="1005"/>
                </a:lnTo>
                <a:lnTo>
                  <a:pt x="2" y="1030"/>
                </a:lnTo>
                <a:lnTo>
                  <a:pt x="4" y="1054"/>
                </a:lnTo>
                <a:lnTo>
                  <a:pt x="8" y="1077"/>
                </a:lnTo>
                <a:lnTo>
                  <a:pt x="11" y="1101"/>
                </a:lnTo>
                <a:lnTo>
                  <a:pt x="14" y="1124"/>
                </a:lnTo>
                <a:lnTo>
                  <a:pt x="18" y="1148"/>
                </a:lnTo>
                <a:lnTo>
                  <a:pt x="23" y="1171"/>
                </a:lnTo>
                <a:lnTo>
                  <a:pt x="28" y="1193"/>
                </a:lnTo>
                <a:lnTo>
                  <a:pt x="35" y="1216"/>
                </a:lnTo>
                <a:lnTo>
                  <a:pt x="41" y="1238"/>
                </a:lnTo>
                <a:lnTo>
                  <a:pt x="48" y="1260"/>
                </a:lnTo>
                <a:lnTo>
                  <a:pt x="55" y="1282"/>
                </a:lnTo>
                <a:lnTo>
                  <a:pt x="64" y="1304"/>
                </a:lnTo>
                <a:lnTo>
                  <a:pt x="72" y="1325"/>
                </a:lnTo>
                <a:lnTo>
                  <a:pt x="82" y="1347"/>
                </a:lnTo>
                <a:lnTo>
                  <a:pt x="92" y="1368"/>
                </a:lnTo>
                <a:lnTo>
                  <a:pt x="97" y="1378"/>
                </a:lnTo>
                <a:lnTo>
                  <a:pt x="103" y="1388"/>
                </a:lnTo>
                <a:lnTo>
                  <a:pt x="113" y="1409"/>
                </a:lnTo>
                <a:lnTo>
                  <a:pt x="124" y="1429"/>
                </a:lnTo>
                <a:lnTo>
                  <a:pt x="137" y="1450"/>
                </a:lnTo>
                <a:lnTo>
                  <a:pt x="150" y="1470"/>
                </a:lnTo>
                <a:lnTo>
                  <a:pt x="163" y="1490"/>
                </a:lnTo>
                <a:lnTo>
                  <a:pt x="177" y="1509"/>
                </a:lnTo>
                <a:lnTo>
                  <a:pt x="191" y="1529"/>
                </a:lnTo>
                <a:lnTo>
                  <a:pt x="206" y="1548"/>
                </a:lnTo>
                <a:lnTo>
                  <a:pt x="222" y="1568"/>
                </a:lnTo>
                <a:lnTo>
                  <a:pt x="238" y="1586"/>
                </a:lnTo>
                <a:lnTo>
                  <a:pt x="255" y="1605"/>
                </a:lnTo>
                <a:lnTo>
                  <a:pt x="272" y="1623"/>
                </a:lnTo>
                <a:lnTo>
                  <a:pt x="290" y="1641"/>
                </a:lnTo>
                <a:lnTo>
                  <a:pt x="308" y="1660"/>
                </a:lnTo>
                <a:lnTo>
                  <a:pt x="326" y="1677"/>
                </a:lnTo>
                <a:lnTo>
                  <a:pt x="345" y="1693"/>
                </a:lnTo>
                <a:lnTo>
                  <a:pt x="363" y="1710"/>
                </a:lnTo>
                <a:lnTo>
                  <a:pt x="381" y="1725"/>
                </a:lnTo>
                <a:lnTo>
                  <a:pt x="401" y="1740"/>
                </a:lnTo>
                <a:lnTo>
                  <a:pt x="439" y="1768"/>
                </a:lnTo>
                <a:lnTo>
                  <a:pt x="458" y="1782"/>
                </a:lnTo>
                <a:lnTo>
                  <a:pt x="478" y="1794"/>
                </a:lnTo>
                <a:lnTo>
                  <a:pt x="497" y="1807"/>
                </a:lnTo>
                <a:lnTo>
                  <a:pt x="516" y="1818"/>
                </a:lnTo>
                <a:lnTo>
                  <a:pt x="536" y="1830"/>
                </a:lnTo>
                <a:lnTo>
                  <a:pt x="555" y="1840"/>
                </a:lnTo>
                <a:lnTo>
                  <a:pt x="576" y="1849"/>
                </a:lnTo>
                <a:lnTo>
                  <a:pt x="595" y="1859"/>
                </a:lnTo>
                <a:lnTo>
                  <a:pt x="636" y="1876"/>
                </a:lnTo>
                <a:lnTo>
                  <a:pt x="657" y="1884"/>
                </a:lnTo>
                <a:lnTo>
                  <a:pt x="677" y="1890"/>
                </a:lnTo>
                <a:lnTo>
                  <a:pt x="698" y="1897"/>
                </a:lnTo>
                <a:lnTo>
                  <a:pt x="720" y="1903"/>
                </a:lnTo>
                <a:lnTo>
                  <a:pt x="740" y="1909"/>
                </a:lnTo>
                <a:lnTo>
                  <a:pt x="762" y="1913"/>
                </a:lnTo>
                <a:lnTo>
                  <a:pt x="782" y="1917"/>
                </a:lnTo>
                <a:lnTo>
                  <a:pt x="804" y="1922"/>
                </a:lnTo>
                <a:lnTo>
                  <a:pt x="826" y="1924"/>
                </a:lnTo>
                <a:lnTo>
                  <a:pt x="847" y="1927"/>
                </a:lnTo>
                <a:lnTo>
                  <a:pt x="870" y="1929"/>
                </a:lnTo>
                <a:lnTo>
                  <a:pt x="891" y="1930"/>
                </a:lnTo>
                <a:lnTo>
                  <a:pt x="913" y="1932"/>
                </a:lnTo>
                <a:lnTo>
                  <a:pt x="936" y="1932"/>
                </a:lnTo>
                <a:lnTo>
                  <a:pt x="1031" y="1932"/>
                </a:lnTo>
                <a:lnTo>
                  <a:pt x="1028" y="1978"/>
                </a:lnTo>
                <a:lnTo>
                  <a:pt x="1022" y="2024"/>
                </a:lnTo>
                <a:lnTo>
                  <a:pt x="1019" y="2045"/>
                </a:lnTo>
                <a:lnTo>
                  <a:pt x="1016" y="2068"/>
                </a:lnTo>
                <a:lnTo>
                  <a:pt x="1012" y="2090"/>
                </a:lnTo>
                <a:lnTo>
                  <a:pt x="1008" y="2111"/>
                </a:lnTo>
                <a:lnTo>
                  <a:pt x="1004" y="2132"/>
                </a:lnTo>
                <a:lnTo>
                  <a:pt x="998" y="2153"/>
                </a:lnTo>
                <a:lnTo>
                  <a:pt x="989" y="2194"/>
                </a:lnTo>
                <a:lnTo>
                  <a:pt x="983" y="2214"/>
                </a:lnTo>
                <a:lnTo>
                  <a:pt x="977" y="2234"/>
                </a:lnTo>
                <a:lnTo>
                  <a:pt x="970" y="2253"/>
                </a:lnTo>
                <a:lnTo>
                  <a:pt x="964" y="2273"/>
                </a:lnTo>
                <a:lnTo>
                  <a:pt x="950" y="2310"/>
                </a:lnTo>
                <a:lnTo>
                  <a:pt x="942" y="2329"/>
                </a:lnTo>
                <a:lnTo>
                  <a:pt x="935" y="2347"/>
                </a:lnTo>
                <a:lnTo>
                  <a:pt x="917" y="2383"/>
                </a:lnTo>
                <a:lnTo>
                  <a:pt x="909" y="2400"/>
                </a:lnTo>
                <a:lnTo>
                  <a:pt x="900" y="2417"/>
                </a:lnTo>
                <a:lnTo>
                  <a:pt x="890" y="2434"/>
                </a:lnTo>
                <a:lnTo>
                  <a:pt x="881" y="2450"/>
                </a:lnTo>
                <a:lnTo>
                  <a:pt x="860" y="2483"/>
                </a:lnTo>
                <a:lnTo>
                  <a:pt x="849" y="2498"/>
                </a:lnTo>
                <a:lnTo>
                  <a:pt x="837" y="2514"/>
                </a:lnTo>
                <a:lnTo>
                  <a:pt x="827" y="2529"/>
                </a:lnTo>
                <a:lnTo>
                  <a:pt x="815" y="25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78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 2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3887" y="2492870"/>
            <a:ext cx="10944873" cy="2016280"/>
          </a:xfrm>
        </p:spPr>
        <p:txBody>
          <a:bodyPr anchor="ctr" anchorCtr="0"/>
          <a:lstStyle>
            <a:lvl1pPr algn="ctr">
              <a:lnSpc>
                <a:spcPct val="80000"/>
              </a:lnSpc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Thank You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23888" y="4509150"/>
            <a:ext cx="10944872" cy="1080150"/>
          </a:xfrm>
        </p:spPr>
        <p:txBody>
          <a:bodyPr/>
          <a:lstStyle>
            <a:lvl1pPr marL="0" indent="0" algn="ctr">
              <a:spcBef>
                <a:spcPts val="400"/>
              </a:spcBef>
              <a:buFontTx/>
              <a:buNone/>
              <a:defRPr sz="1600" baseline="0"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en-US"/>
              <a:t>Add Contact Details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C1CFF396-56EA-354C-8DF6-80EF4D9B00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6239324"/>
            <a:ext cx="2377736" cy="28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51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F87D2772-DB42-41DD-B6B4-BF4D22BD1FE4}" type="datetime1">
              <a:rPr lang="en-US" altLang="en-US"/>
              <a:pPr>
                <a:defRPr/>
              </a:pPr>
              <a:t>3/24/2021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559F7DB7-9911-4F08-ACF7-42D2C08005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082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C587DC1-8FDE-4C12-BBF5-A82194C831B2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7927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F0EAAAE7-C090-449B-A3AE-EE7B9A92C187}" type="datetime1">
              <a:rPr lang="en-US" altLang="en-US"/>
              <a:pPr>
                <a:defRPr/>
              </a:pPr>
              <a:t>3/24/2021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C7552739-D458-499F-B5B8-0D5BB31B4A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22565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1A782F85-139D-4229-B31D-3F09574A43AB}" type="datetime1">
              <a:rPr lang="en-US" altLang="en-US"/>
              <a:pPr>
                <a:defRPr/>
              </a:pPr>
              <a:t>3/24/2021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133C6634-324E-4820-869D-8AA0E033E5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13236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DC65EAAC-23B2-476E-9C27-19C69AF6422C}" type="datetime1">
              <a:rPr lang="en-US" altLang="en-US"/>
              <a:pPr>
                <a:defRPr/>
              </a:pPr>
              <a:t>3/24/2021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8DA3184C-279D-4ABD-B141-8C382B615A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38155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F1AADAD9-03E7-4931-BD4C-94CCD2F5CD84}" type="datetime1">
              <a:rPr lang="en-US" altLang="en-US"/>
              <a:pPr>
                <a:defRPr/>
              </a:pPr>
              <a:t>3/24/2021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63C6725F-6613-4937-B908-E29F40C048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0827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AE1B3F89-46E6-42A0-A7AA-007391760685}" type="datetime1">
              <a:rPr lang="en-US" altLang="en-US"/>
              <a:pPr>
                <a:defRPr/>
              </a:pPr>
              <a:t>3/24/2021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A2C638C9-CFF3-44E1-BEBE-FA8CCDB1C0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69353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5A3A6756-BE54-4EFC-8F36-340B836B8B6A}" type="datetime1">
              <a:rPr lang="en-US" altLang="en-US"/>
              <a:pPr>
                <a:defRPr/>
              </a:pPr>
              <a:t>3/24/2021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0AA4AD64-1269-49DF-8EFE-E2A9266217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28160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1" y="273053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4EB7E221-4119-4140-9D5B-C57A1B0831E6}" type="datetime1">
              <a:rPr lang="en-US" altLang="en-US"/>
              <a:pPr>
                <a:defRPr/>
              </a:pPr>
              <a:t>3/24/2021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A21563C4-07B0-48C5-9F01-ED45BDE76D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43440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024FF626-7BB7-4069-82FA-AE22C4752388}" type="datetime1">
              <a:rPr lang="en-US" altLang="en-US"/>
              <a:pPr>
                <a:defRPr/>
              </a:pPr>
              <a:t>3/24/2021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0AC99442-1211-47F2-82C1-F070BBCC5A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1074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F122C45B-BAB3-4BA4-B511-2C031B7D42CC}" type="datetime1">
              <a:rPr lang="en-US" altLang="en-US"/>
              <a:pPr>
                <a:defRPr/>
              </a:pPr>
              <a:t>3/24/2021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6E7AC483-A552-47AE-A759-6013D7BA20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33672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68582CF8-F625-49F1-AD5A-4A323924B0D6}" type="datetime1">
              <a:rPr lang="en-US" altLang="en-US"/>
              <a:pPr>
                <a:defRPr/>
              </a:pPr>
              <a:t>3/24/2021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E0C0284C-0A7B-4C37-9B60-88AC5BC821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6653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11780" y="5697538"/>
            <a:ext cx="5688790" cy="252412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>
                <a:solidFill>
                  <a:schemeClr val="accent2"/>
                </a:solidFill>
              </a:rPr>
              <a:t>Title</a:t>
            </a:r>
            <a:r>
              <a:rPr lang="en-US" baseline="0">
                <a:solidFill>
                  <a:schemeClr val="accent2"/>
                </a:solidFill>
              </a:rPr>
              <a:t> or Additional information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>
                <a:solidFill>
                  <a:schemeClr val="bg1"/>
                </a:solidFill>
              </a:rPr>
              <a:t>mm/</a:t>
            </a:r>
            <a:r>
              <a:rPr lang="en-US" sz="4000" err="1">
                <a:solidFill>
                  <a:schemeClr val="bg1"/>
                </a:solidFill>
              </a:rPr>
              <a:t>yyyy</a:t>
            </a:r>
            <a:endParaRPr lang="en-US" sz="4000">
              <a:solidFill>
                <a:schemeClr val="bg1"/>
              </a:solidFill>
            </a:endParaRPr>
          </a:p>
        </p:txBody>
      </p:sp>
      <p:grpSp>
        <p:nvGrpSpPr>
          <p:cNvPr id="29" name="Group 28"/>
          <p:cNvGrpSpPr>
            <a:grpSpLocks noChangeAspect="1"/>
          </p:cNvGrpSpPr>
          <p:nvPr userDrawn="1"/>
        </p:nvGrpSpPr>
        <p:grpSpPr>
          <a:xfrm>
            <a:off x="1991430" y="3140960"/>
            <a:ext cx="5652000" cy="1818351"/>
            <a:chOff x="982663" y="187326"/>
            <a:chExt cx="5876925" cy="1890713"/>
          </a:xfrm>
        </p:grpSpPr>
        <p:sp>
          <p:nvSpPr>
            <p:cNvPr id="30" name="Freeform 6"/>
            <p:cNvSpPr>
              <a:spLocks noEditPoints="1"/>
            </p:cNvSpPr>
            <p:nvPr userDrawn="1"/>
          </p:nvSpPr>
          <p:spPr bwMode="auto">
            <a:xfrm>
              <a:off x="982663" y="187326"/>
              <a:ext cx="5876925" cy="693738"/>
            </a:xfrm>
            <a:custGeom>
              <a:avLst/>
              <a:gdLst>
                <a:gd name="T0" fmla="*/ 15644 w 18508"/>
                <a:gd name="T1" fmla="*/ 138 h 2623"/>
                <a:gd name="T2" fmla="*/ 16446 w 18508"/>
                <a:gd name="T3" fmla="*/ 2573 h 2623"/>
                <a:gd name="T4" fmla="*/ 16275 w 18508"/>
                <a:gd name="T5" fmla="*/ 2567 h 2623"/>
                <a:gd name="T6" fmla="*/ 14761 w 18508"/>
                <a:gd name="T7" fmla="*/ 2506 h 2623"/>
                <a:gd name="T8" fmla="*/ 14588 w 18508"/>
                <a:gd name="T9" fmla="*/ 2603 h 2623"/>
                <a:gd name="T10" fmla="*/ 14514 w 18508"/>
                <a:gd name="T11" fmla="*/ 2455 h 2623"/>
                <a:gd name="T12" fmla="*/ 15403 w 18508"/>
                <a:gd name="T13" fmla="*/ 51 h 2623"/>
                <a:gd name="T14" fmla="*/ 18269 w 18508"/>
                <a:gd name="T15" fmla="*/ 2558 h 2623"/>
                <a:gd name="T16" fmla="*/ 18288 w 18508"/>
                <a:gd name="T17" fmla="*/ 2331 h 2623"/>
                <a:gd name="T18" fmla="*/ 18477 w 18508"/>
                <a:gd name="T19" fmla="*/ 2353 h 2623"/>
                <a:gd name="T20" fmla="*/ 18459 w 18508"/>
                <a:gd name="T21" fmla="*/ 2581 h 2623"/>
                <a:gd name="T22" fmla="*/ 11755 w 18508"/>
                <a:gd name="T23" fmla="*/ 2588 h 2623"/>
                <a:gd name="T24" fmla="*/ 11224 w 18508"/>
                <a:gd name="T25" fmla="*/ 2281 h 2623"/>
                <a:gd name="T26" fmla="*/ 11212 w 18508"/>
                <a:gd name="T27" fmla="*/ 2070 h 2623"/>
                <a:gd name="T28" fmla="*/ 11367 w 18508"/>
                <a:gd name="T29" fmla="*/ 2061 h 2623"/>
                <a:gd name="T30" fmla="*/ 11805 w 18508"/>
                <a:gd name="T31" fmla="*/ 2335 h 2623"/>
                <a:gd name="T32" fmla="*/ 12280 w 18508"/>
                <a:gd name="T33" fmla="*/ 2314 h 2623"/>
                <a:gd name="T34" fmla="*/ 12516 w 18508"/>
                <a:gd name="T35" fmla="*/ 1977 h 2623"/>
                <a:gd name="T36" fmla="*/ 12437 w 18508"/>
                <a:gd name="T37" fmla="*/ 1664 h 2623"/>
                <a:gd name="T38" fmla="*/ 11873 w 18508"/>
                <a:gd name="T39" fmla="*/ 1413 h 2623"/>
                <a:gd name="T40" fmla="*/ 11419 w 18508"/>
                <a:gd name="T41" fmla="*/ 1179 h 2623"/>
                <a:gd name="T42" fmla="*/ 11256 w 18508"/>
                <a:gd name="T43" fmla="*/ 850 h 2623"/>
                <a:gd name="T44" fmla="*/ 11286 w 18508"/>
                <a:gd name="T45" fmla="*/ 449 h 2623"/>
                <a:gd name="T46" fmla="*/ 11604 w 18508"/>
                <a:gd name="T47" fmla="*/ 81 h 2623"/>
                <a:gd name="T48" fmla="*/ 12098 w 18508"/>
                <a:gd name="T49" fmla="*/ 9 h 2623"/>
                <a:gd name="T50" fmla="*/ 12628 w 18508"/>
                <a:gd name="T51" fmla="*/ 251 h 2623"/>
                <a:gd name="T52" fmla="*/ 12629 w 18508"/>
                <a:gd name="T53" fmla="*/ 482 h 2623"/>
                <a:gd name="T54" fmla="*/ 12326 w 18508"/>
                <a:gd name="T55" fmla="*/ 359 h 2623"/>
                <a:gd name="T56" fmla="*/ 11842 w 18508"/>
                <a:gd name="T57" fmla="*/ 267 h 2623"/>
                <a:gd name="T58" fmla="*/ 11504 w 18508"/>
                <a:gd name="T59" fmla="*/ 546 h 2623"/>
                <a:gd name="T60" fmla="*/ 11535 w 18508"/>
                <a:gd name="T61" fmla="*/ 892 h 2623"/>
                <a:gd name="T62" fmla="*/ 11906 w 18508"/>
                <a:gd name="T63" fmla="*/ 1127 h 2623"/>
                <a:gd name="T64" fmla="*/ 12593 w 18508"/>
                <a:gd name="T65" fmla="*/ 1434 h 2623"/>
                <a:gd name="T66" fmla="*/ 12752 w 18508"/>
                <a:gd name="T67" fmla="*/ 1756 h 2623"/>
                <a:gd name="T68" fmla="*/ 12708 w 18508"/>
                <a:gd name="T69" fmla="*/ 2198 h 2623"/>
                <a:gd name="T70" fmla="*/ 12390 w 18508"/>
                <a:gd name="T71" fmla="*/ 2543 h 2623"/>
                <a:gd name="T72" fmla="*/ 952 w 18508"/>
                <a:gd name="T73" fmla="*/ 2613 h 2623"/>
                <a:gd name="T74" fmla="*/ 218 w 18508"/>
                <a:gd name="T75" fmla="*/ 792 h 2623"/>
                <a:gd name="T76" fmla="*/ 75 w 18508"/>
                <a:gd name="T77" fmla="*/ 30 h 2623"/>
                <a:gd name="T78" fmla="*/ 247 w 18508"/>
                <a:gd name="T79" fmla="*/ 127 h 2623"/>
                <a:gd name="T80" fmla="*/ 1760 w 18508"/>
                <a:gd name="T81" fmla="*/ 65 h 2623"/>
                <a:gd name="T82" fmla="*/ 1957 w 18508"/>
                <a:gd name="T83" fmla="*/ 105 h 2623"/>
                <a:gd name="T84" fmla="*/ 1106 w 18508"/>
                <a:gd name="T85" fmla="*/ 2545 h 2623"/>
                <a:gd name="T86" fmla="*/ 4762 w 18508"/>
                <a:gd name="T87" fmla="*/ 27 h 2623"/>
                <a:gd name="T88" fmla="*/ 5682 w 18508"/>
                <a:gd name="T89" fmla="*/ 2419 h 2623"/>
                <a:gd name="T90" fmla="*/ 5596 w 18508"/>
                <a:gd name="T91" fmla="*/ 2612 h 2623"/>
                <a:gd name="T92" fmla="*/ 5267 w 18508"/>
                <a:gd name="T93" fmla="*/ 1983 h 2623"/>
                <a:gd name="T94" fmla="*/ 3939 w 18508"/>
                <a:gd name="T95" fmla="*/ 2567 h 2623"/>
                <a:gd name="T96" fmla="*/ 3753 w 18508"/>
                <a:gd name="T97" fmla="*/ 2561 h 2623"/>
                <a:gd name="T98" fmla="*/ 3943 w 18508"/>
                <a:gd name="T99" fmla="*/ 1840 h 2623"/>
                <a:gd name="T100" fmla="*/ 4702 w 18508"/>
                <a:gd name="T101" fmla="*/ 18 h 2623"/>
                <a:gd name="T102" fmla="*/ 8579 w 18508"/>
                <a:gd name="T103" fmla="*/ 138 h 2623"/>
                <a:gd name="T104" fmla="*/ 9382 w 18508"/>
                <a:gd name="T105" fmla="*/ 2573 h 2623"/>
                <a:gd name="T106" fmla="*/ 9210 w 18508"/>
                <a:gd name="T107" fmla="*/ 2567 h 2623"/>
                <a:gd name="T108" fmla="*/ 7697 w 18508"/>
                <a:gd name="T109" fmla="*/ 2506 h 2623"/>
                <a:gd name="T110" fmla="*/ 7524 w 18508"/>
                <a:gd name="T111" fmla="*/ 2603 h 2623"/>
                <a:gd name="T112" fmla="*/ 7450 w 18508"/>
                <a:gd name="T113" fmla="*/ 2455 h 2623"/>
                <a:gd name="T114" fmla="*/ 8339 w 18508"/>
                <a:gd name="T115" fmla="*/ 51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508" h="2623">
                  <a:moveTo>
                    <a:pt x="15491" y="18"/>
                  </a:moveTo>
                  <a:lnTo>
                    <a:pt x="15504" y="18"/>
                  </a:lnTo>
                  <a:lnTo>
                    <a:pt x="15529" y="21"/>
                  </a:lnTo>
                  <a:lnTo>
                    <a:pt x="15551" y="27"/>
                  </a:lnTo>
                  <a:lnTo>
                    <a:pt x="15562" y="31"/>
                  </a:lnTo>
                  <a:lnTo>
                    <a:pt x="15572" y="37"/>
                  </a:lnTo>
                  <a:lnTo>
                    <a:pt x="15590" y="51"/>
                  </a:lnTo>
                  <a:lnTo>
                    <a:pt x="15606" y="69"/>
                  </a:lnTo>
                  <a:lnTo>
                    <a:pt x="15620" y="89"/>
                  </a:lnTo>
                  <a:lnTo>
                    <a:pt x="15633" y="112"/>
                  </a:lnTo>
                  <a:lnTo>
                    <a:pt x="15644" y="138"/>
                  </a:lnTo>
                  <a:lnTo>
                    <a:pt x="15850" y="708"/>
                  </a:lnTo>
                  <a:lnTo>
                    <a:pt x="16057" y="1278"/>
                  </a:lnTo>
                  <a:lnTo>
                    <a:pt x="16264" y="1848"/>
                  </a:lnTo>
                  <a:lnTo>
                    <a:pt x="16471" y="2419"/>
                  </a:lnTo>
                  <a:lnTo>
                    <a:pt x="16478" y="2446"/>
                  </a:lnTo>
                  <a:lnTo>
                    <a:pt x="16480" y="2461"/>
                  </a:lnTo>
                  <a:lnTo>
                    <a:pt x="16480" y="2476"/>
                  </a:lnTo>
                  <a:lnTo>
                    <a:pt x="16478" y="2504"/>
                  </a:lnTo>
                  <a:lnTo>
                    <a:pt x="16471" y="2529"/>
                  </a:lnTo>
                  <a:lnTo>
                    <a:pt x="16460" y="2552"/>
                  </a:lnTo>
                  <a:lnTo>
                    <a:pt x="16446" y="2573"/>
                  </a:lnTo>
                  <a:lnTo>
                    <a:pt x="16438" y="2582"/>
                  </a:lnTo>
                  <a:lnTo>
                    <a:pt x="16429" y="2590"/>
                  </a:lnTo>
                  <a:lnTo>
                    <a:pt x="16408" y="2603"/>
                  </a:lnTo>
                  <a:lnTo>
                    <a:pt x="16386" y="2612"/>
                  </a:lnTo>
                  <a:lnTo>
                    <a:pt x="16374" y="2614"/>
                  </a:lnTo>
                  <a:lnTo>
                    <a:pt x="16361" y="2615"/>
                  </a:lnTo>
                  <a:lnTo>
                    <a:pt x="16341" y="2613"/>
                  </a:lnTo>
                  <a:lnTo>
                    <a:pt x="16323" y="2606"/>
                  </a:lnTo>
                  <a:lnTo>
                    <a:pt x="16305" y="2596"/>
                  </a:lnTo>
                  <a:lnTo>
                    <a:pt x="16289" y="2583"/>
                  </a:lnTo>
                  <a:lnTo>
                    <a:pt x="16275" y="2567"/>
                  </a:lnTo>
                  <a:lnTo>
                    <a:pt x="16262" y="2551"/>
                  </a:lnTo>
                  <a:lnTo>
                    <a:pt x="16251" y="2531"/>
                  </a:lnTo>
                  <a:lnTo>
                    <a:pt x="16242" y="2513"/>
                  </a:lnTo>
                  <a:lnTo>
                    <a:pt x="16056" y="1983"/>
                  </a:lnTo>
                  <a:lnTo>
                    <a:pt x="15871" y="1453"/>
                  </a:lnTo>
                  <a:lnTo>
                    <a:pt x="15685" y="923"/>
                  </a:lnTo>
                  <a:lnTo>
                    <a:pt x="15500" y="394"/>
                  </a:lnTo>
                  <a:lnTo>
                    <a:pt x="15314" y="921"/>
                  </a:lnTo>
                  <a:lnTo>
                    <a:pt x="15130" y="1449"/>
                  </a:lnTo>
                  <a:lnTo>
                    <a:pt x="14945" y="1977"/>
                  </a:lnTo>
                  <a:lnTo>
                    <a:pt x="14761" y="2506"/>
                  </a:lnTo>
                  <a:lnTo>
                    <a:pt x="14752" y="2528"/>
                  </a:lnTo>
                  <a:lnTo>
                    <a:pt x="14741" y="2549"/>
                  </a:lnTo>
                  <a:lnTo>
                    <a:pt x="14735" y="2559"/>
                  </a:lnTo>
                  <a:lnTo>
                    <a:pt x="14728" y="2567"/>
                  </a:lnTo>
                  <a:lnTo>
                    <a:pt x="14713" y="2583"/>
                  </a:lnTo>
                  <a:lnTo>
                    <a:pt x="14696" y="2596"/>
                  </a:lnTo>
                  <a:lnTo>
                    <a:pt x="14678" y="2607"/>
                  </a:lnTo>
                  <a:lnTo>
                    <a:pt x="14658" y="2613"/>
                  </a:lnTo>
                  <a:lnTo>
                    <a:pt x="14636" y="2615"/>
                  </a:lnTo>
                  <a:lnTo>
                    <a:pt x="14611" y="2612"/>
                  </a:lnTo>
                  <a:lnTo>
                    <a:pt x="14588" y="2603"/>
                  </a:lnTo>
                  <a:lnTo>
                    <a:pt x="14567" y="2589"/>
                  </a:lnTo>
                  <a:lnTo>
                    <a:pt x="14558" y="2581"/>
                  </a:lnTo>
                  <a:lnTo>
                    <a:pt x="14549" y="2571"/>
                  </a:lnTo>
                  <a:lnTo>
                    <a:pt x="14541" y="2561"/>
                  </a:lnTo>
                  <a:lnTo>
                    <a:pt x="14534" y="2549"/>
                  </a:lnTo>
                  <a:lnTo>
                    <a:pt x="14523" y="2525"/>
                  </a:lnTo>
                  <a:lnTo>
                    <a:pt x="14519" y="2513"/>
                  </a:lnTo>
                  <a:lnTo>
                    <a:pt x="14516" y="2500"/>
                  </a:lnTo>
                  <a:lnTo>
                    <a:pt x="14514" y="2487"/>
                  </a:lnTo>
                  <a:lnTo>
                    <a:pt x="14514" y="2473"/>
                  </a:lnTo>
                  <a:lnTo>
                    <a:pt x="14514" y="2455"/>
                  </a:lnTo>
                  <a:lnTo>
                    <a:pt x="14516" y="2439"/>
                  </a:lnTo>
                  <a:lnTo>
                    <a:pt x="14520" y="2423"/>
                  </a:lnTo>
                  <a:lnTo>
                    <a:pt x="14526" y="2408"/>
                  </a:lnTo>
                  <a:lnTo>
                    <a:pt x="14732" y="1840"/>
                  </a:lnTo>
                  <a:lnTo>
                    <a:pt x="14938" y="1273"/>
                  </a:lnTo>
                  <a:lnTo>
                    <a:pt x="15144" y="706"/>
                  </a:lnTo>
                  <a:lnTo>
                    <a:pt x="15350" y="138"/>
                  </a:lnTo>
                  <a:lnTo>
                    <a:pt x="15360" y="112"/>
                  </a:lnTo>
                  <a:lnTo>
                    <a:pt x="15372" y="89"/>
                  </a:lnTo>
                  <a:lnTo>
                    <a:pt x="15387" y="69"/>
                  </a:lnTo>
                  <a:lnTo>
                    <a:pt x="15403" y="51"/>
                  </a:lnTo>
                  <a:lnTo>
                    <a:pt x="15422" y="37"/>
                  </a:lnTo>
                  <a:lnTo>
                    <a:pt x="15443" y="27"/>
                  </a:lnTo>
                  <a:lnTo>
                    <a:pt x="15466" y="21"/>
                  </a:lnTo>
                  <a:lnTo>
                    <a:pt x="15491" y="18"/>
                  </a:lnTo>
                  <a:close/>
                  <a:moveTo>
                    <a:pt x="18373" y="2617"/>
                  </a:moveTo>
                  <a:lnTo>
                    <a:pt x="18346" y="2614"/>
                  </a:lnTo>
                  <a:lnTo>
                    <a:pt x="18333" y="2609"/>
                  </a:lnTo>
                  <a:lnTo>
                    <a:pt x="18321" y="2605"/>
                  </a:lnTo>
                  <a:lnTo>
                    <a:pt x="18298" y="2589"/>
                  </a:lnTo>
                  <a:lnTo>
                    <a:pt x="18278" y="2570"/>
                  </a:lnTo>
                  <a:lnTo>
                    <a:pt x="18269" y="2558"/>
                  </a:lnTo>
                  <a:lnTo>
                    <a:pt x="18262" y="2546"/>
                  </a:lnTo>
                  <a:lnTo>
                    <a:pt x="18255" y="2533"/>
                  </a:lnTo>
                  <a:lnTo>
                    <a:pt x="18249" y="2518"/>
                  </a:lnTo>
                  <a:lnTo>
                    <a:pt x="18241" y="2488"/>
                  </a:lnTo>
                  <a:lnTo>
                    <a:pt x="18239" y="2456"/>
                  </a:lnTo>
                  <a:lnTo>
                    <a:pt x="18241" y="2423"/>
                  </a:lnTo>
                  <a:lnTo>
                    <a:pt x="18245" y="2408"/>
                  </a:lnTo>
                  <a:lnTo>
                    <a:pt x="18249" y="2392"/>
                  </a:lnTo>
                  <a:lnTo>
                    <a:pt x="18262" y="2366"/>
                  </a:lnTo>
                  <a:lnTo>
                    <a:pt x="18278" y="2342"/>
                  </a:lnTo>
                  <a:lnTo>
                    <a:pt x="18288" y="2331"/>
                  </a:lnTo>
                  <a:lnTo>
                    <a:pt x="18298" y="2321"/>
                  </a:lnTo>
                  <a:lnTo>
                    <a:pt x="18309" y="2314"/>
                  </a:lnTo>
                  <a:lnTo>
                    <a:pt x="18321" y="2307"/>
                  </a:lnTo>
                  <a:lnTo>
                    <a:pt x="18346" y="2297"/>
                  </a:lnTo>
                  <a:lnTo>
                    <a:pt x="18373" y="2294"/>
                  </a:lnTo>
                  <a:lnTo>
                    <a:pt x="18400" y="2297"/>
                  </a:lnTo>
                  <a:lnTo>
                    <a:pt x="18413" y="2301"/>
                  </a:lnTo>
                  <a:lnTo>
                    <a:pt x="18425" y="2307"/>
                  </a:lnTo>
                  <a:lnTo>
                    <a:pt x="18448" y="2321"/>
                  </a:lnTo>
                  <a:lnTo>
                    <a:pt x="18468" y="2342"/>
                  </a:lnTo>
                  <a:lnTo>
                    <a:pt x="18477" y="2353"/>
                  </a:lnTo>
                  <a:lnTo>
                    <a:pt x="18485" y="2366"/>
                  </a:lnTo>
                  <a:lnTo>
                    <a:pt x="18491" y="2379"/>
                  </a:lnTo>
                  <a:lnTo>
                    <a:pt x="18497" y="2392"/>
                  </a:lnTo>
                  <a:lnTo>
                    <a:pt x="18505" y="2423"/>
                  </a:lnTo>
                  <a:lnTo>
                    <a:pt x="18508" y="2456"/>
                  </a:lnTo>
                  <a:lnTo>
                    <a:pt x="18505" y="2488"/>
                  </a:lnTo>
                  <a:lnTo>
                    <a:pt x="18502" y="2504"/>
                  </a:lnTo>
                  <a:lnTo>
                    <a:pt x="18497" y="2518"/>
                  </a:lnTo>
                  <a:lnTo>
                    <a:pt x="18485" y="2546"/>
                  </a:lnTo>
                  <a:lnTo>
                    <a:pt x="18468" y="2570"/>
                  </a:lnTo>
                  <a:lnTo>
                    <a:pt x="18459" y="2581"/>
                  </a:lnTo>
                  <a:lnTo>
                    <a:pt x="18448" y="2589"/>
                  </a:lnTo>
                  <a:lnTo>
                    <a:pt x="18437" y="2597"/>
                  </a:lnTo>
                  <a:lnTo>
                    <a:pt x="18425" y="2605"/>
                  </a:lnTo>
                  <a:lnTo>
                    <a:pt x="18400" y="2614"/>
                  </a:lnTo>
                  <a:lnTo>
                    <a:pt x="18373" y="2617"/>
                  </a:lnTo>
                  <a:close/>
                  <a:moveTo>
                    <a:pt x="12033" y="2623"/>
                  </a:moveTo>
                  <a:lnTo>
                    <a:pt x="11975" y="2621"/>
                  </a:lnTo>
                  <a:lnTo>
                    <a:pt x="11918" y="2617"/>
                  </a:lnTo>
                  <a:lnTo>
                    <a:pt x="11863" y="2609"/>
                  </a:lnTo>
                  <a:lnTo>
                    <a:pt x="11808" y="2601"/>
                  </a:lnTo>
                  <a:lnTo>
                    <a:pt x="11755" y="2588"/>
                  </a:lnTo>
                  <a:lnTo>
                    <a:pt x="11703" y="2573"/>
                  </a:lnTo>
                  <a:lnTo>
                    <a:pt x="11651" y="2555"/>
                  </a:lnTo>
                  <a:lnTo>
                    <a:pt x="11601" y="2536"/>
                  </a:lnTo>
                  <a:lnTo>
                    <a:pt x="11551" y="2513"/>
                  </a:lnTo>
                  <a:lnTo>
                    <a:pt x="11502" y="2487"/>
                  </a:lnTo>
                  <a:lnTo>
                    <a:pt x="11454" y="2459"/>
                  </a:lnTo>
                  <a:lnTo>
                    <a:pt x="11407" y="2428"/>
                  </a:lnTo>
                  <a:lnTo>
                    <a:pt x="11360" y="2396"/>
                  </a:lnTo>
                  <a:lnTo>
                    <a:pt x="11314" y="2360"/>
                  </a:lnTo>
                  <a:lnTo>
                    <a:pt x="11269" y="2321"/>
                  </a:lnTo>
                  <a:lnTo>
                    <a:pt x="11224" y="2281"/>
                  </a:lnTo>
                  <a:lnTo>
                    <a:pt x="11205" y="2260"/>
                  </a:lnTo>
                  <a:lnTo>
                    <a:pt x="11197" y="2248"/>
                  </a:lnTo>
                  <a:lnTo>
                    <a:pt x="11191" y="2235"/>
                  </a:lnTo>
                  <a:lnTo>
                    <a:pt x="11185" y="2221"/>
                  </a:lnTo>
                  <a:lnTo>
                    <a:pt x="11181" y="2205"/>
                  </a:lnTo>
                  <a:lnTo>
                    <a:pt x="11179" y="2188"/>
                  </a:lnTo>
                  <a:lnTo>
                    <a:pt x="11178" y="2171"/>
                  </a:lnTo>
                  <a:lnTo>
                    <a:pt x="11180" y="2141"/>
                  </a:lnTo>
                  <a:lnTo>
                    <a:pt x="11187" y="2115"/>
                  </a:lnTo>
                  <a:lnTo>
                    <a:pt x="11198" y="2091"/>
                  </a:lnTo>
                  <a:lnTo>
                    <a:pt x="11212" y="2070"/>
                  </a:lnTo>
                  <a:lnTo>
                    <a:pt x="11229" y="2053"/>
                  </a:lnTo>
                  <a:lnTo>
                    <a:pt x="11249" y="2040"/>
                  </a:lnTo>
                  <a:lnTo>
                    <a:pt x="11270" y="2031"/>
                  </a:lnTo>
                  <a:lnTo>
                    <a:pt x="11282" y="2030"/>
                  </a:lnTo>
                  <a:lnTo>
                    <a:pt x="11294" y="2029"/>
                  </a:lnTo>
                  <a:lnTo>
                    <a:pt x="11316" y="2031"/>
                  </a:lnTo>
                  <a:lnTo>
                    <a:pt x="11326" y="2035"/>
                  </a:lnTo>
                  <a:lnTo>
                    <a:pt x="11336" y="2038"/>
                  </a:lnTo>
                  <a:lnTo>
                    <a:pt x="11345" y="2043"/>
                  </a:lnTo>
                  <a:lnTo>
                    <a:pt x="11353" y="2049"/>
                  </a:lnTo>
                  <a:lnTo>
                    <a:pt x="11367" y="2061"/>
                  </a:lnTo>
                  <a:lnTo>
                    <a:pt x="11405" y="2098"/>
                  </a:lnTo>
                  <a:lnTo>
                    <a:pt x="11443" y="2133"/>
                  </a:lnTo>
                  <a:lnTo>
                    <a:pt x="11481" y="2165"/>
                  </a:lnTo>
                  <a:lnTo>
                    <a:pt x="11519" y="2194"/>
                  </a:lnTo>
                  <a:lnTo>
                    <a:pt x="11558" y="2222"/>
                  </a:lnTo>
                  <a:lnTo>
                    <a:pt x="11597" y="2247"/>
                  </a:lnTo>
                  <a:lnTo>
                    <a:pt x="11637" y="2270"/>
                  </a:lnTo>
                  <a:lnTo>
                    <a:pt x="11678" y="2289"/>
                  </a:lnTo>
                  <a:lnTo>
                    <a:pt x="11719" y="2307"/>
                  </a:lnTo>
                  <a:lnTo>
                    <a:pt x="11762" y="2323"/>
                  </a:lnTo>
                  <a:lnTo>
                    <a:pt x="11805" y="2335"/>
                  </a:lnTo>
                  <a:lnTo>
                    <a:pt x="11850" y="2345"/>
                  </a:lnTo>
                  <a:lnTo>
                    <a:pt x="11896" y="2354"/>
                  </a:lnTo>
                  <a:lnTo>
                    <a:pt x="11943" y="2360"/>
                  </a:lnTo>
                  <a:lnTo>
                    <a:pt x="11992" y="2363"/>
                  </a:lnTo>
                  <a:lnTo>
                    <a:pt x="12042" y="2363"/>
                  </a:lnTo>
                  <a:lnTo>
                    <a:pt x="12094" y="2362"/>
                  </a:lnTo>
                  <a:lnTo>
                    <a:pt x="12145" y="2356"/>
                  </a:lnTo>
                  <a:lnTo>
                    <a:pt x="12192" y="2345"/>
                  </a:lnTo>
                  <a:lnTo>
                    <a:pt x="12237" y="2331"/>
                  </a:lnTo>
                  <a:lnTo>
                    <a:pt x="12259" y="2324"/>
                  </a:lnTo>
                  <a:lnTo>
                    <a:pt x="12280" y="2314"/>
                  </a:lnTo>
                  <a:lnTo>
                    <a:pt x="12319" y="2293"/>
                  </a:lnTo>
                  <a:lnTo>
                    <a:pt x="12355" y="2269"/>
                  </a:lnTo>
                  <a:lnTo>
                    <a:pt x="12388" y="2241"/>
                  </a:lnTo>
                  <a:lnTo>
                    <a:pt x="12417" y="2211"/>
                  </a:lnTo>
                  <a:lnTo>
                    <a:pt x="12443" y="2177"/>
                  </a:lnTo>
                  <a:lnTo>
                    <a:pt x="12455" y="2161"/>
                  </a:lnTo>
                  <a:lnTo>
                    <a:pt x="12466" y="2143"/>
                  </a:lnTo>
                  <a:lnTo>
                    <a:pt x="12484" y="2104"/>
                  </a:lnTo>
                  <a:lnTo>
                    <a:pt x="12499" y="2064"/>
                  </a:lnTo>
                  <a:lnTo>
                    <a:pt x="12510" y="2022"/>
                  </a:lnTo>
                  <a:lnTo>
                    <a:pt x="12516" y="1977"/>
                  </a:lnTo>
                  <a:lnTo>
                    <a:pt x="12518" y="1930"/>
                  </a:lnTo>
                  <a:lnTo>
                    <a:pt x="12518" y="1923"/>
                  </a:lnTo>
                  <a:lnTo>
                    <a:pt x="12517" y="1880"/>
                  </a:lnTo>
                  <a:lnTo>
                    <a:pt x="12513" y="1839"/>
                  </a:lnTo>
                  <a:lnTo>
                    <a:pt x="12505" y="1800"/>
                  </a:lnTo>
                  <a:lnTo>
                    <a:pt x="12495" y="1764"/>
                  </a:lnTo>
                  <a:lnTo>
                    <a:pt x="12488" y="1746"/>
                  </a:lnTo>
                  <a:lnTo>
                    <a:pt x="12480" y="1729"/>
                  </a:lnTo>
                  <a:lnTo>
                    <a:pt x="12461" y="1695"/>
                  </a:lnTo>
                  <a:lnTo>
                    <a:pt x="12450" y="1680"/>
                  </a:lnTo>
                  <a:lnTo>
                    <a:pt x="12437" y="1664"/>
                  </a:lnTo>
                  <a:lnTo>
                    <a:pt x="12409" y="1634"/>
                  </a:lnTo>
                  <a:lnTo>
                    <a:pt x="12375" y="1606"/>
                  </a:lnTo>
                  <a:lnTo>
                    <a:pt x="12336" y="1579"/>
                  </a:lnTo>
                  <a:lnTo>
                    <a:pt x="12290" y="1554"/>
                  </a:lnTo>
                  <a:lnTo>
                    <a:pt x="12239" y="1528"/>
                  </a:lnTo>
                  <a:lnTo>
                    <a:pt x="12180" y="1504"/>
                  </a:lnTo>
                  <a:lnTo>
                    <a:pt x="12115" y="1482"/>
                  </a:lnTo>
                  <a:lnTo>
                    <a:pt x="12043" y="1460"/>
                  </a:lnTo>
                  <a:lnTo>
                    <a:pt x="11962" y="1439"/>
                  </a:lnTo>
                  <a:lnTo>
                    <a:pt x="11917" y="1427"/>
                  </a:lnTo>
                  <a:lnTo>
                    <a:pt x="11873" y="1413"/>
                  </a:lnTo>
                  <a:lnTo>
                    <a:pt x="11790" y="1387"/>
                  </a:lnTo>
                  <a:lnTo>
                    <a:pt x="11751" y="1374"/>
                  </a:lnTo>
                  <a:lnTo>
                    <a:pt x="11714" y="1359"/>
                  </a:lnTo>
                  <a:lnTo>
                    <a:pt x="11643" y="1328"/>
                  </a:lnTo>
                  <a:lnTo>
                    <a:pt x="11578" y="1296"/>
                  </a:lnTo>
                  <a:lnTo>
                    <a:pt x="11548" y="1278"/>
                  </a:lnTo>
                  <a:lnTo>
                    <a:pt x="11519" y="1260"/>
                  </a:lnTo>
                  <a:lnTo>
                    <a:pt x="11492" y="1241"/>
                  </a:lnTo>
                  <a:lnTo>
                    <a:pt x="11466" y="1221"/>
                  </a:lnTo>
                  <a:lnTo>
                    <a:pt x="11442" y="1201"/>
                  </a:lnTo>
                  <a:lnTo>
                    <a:pt x="11419" y="1179"/>
                  </a:lnTo>
                  <a:lnTo>
                    <a:pt x="11398" y="1158"/>
                  </a:lnTo>
                  <a:lnTo>
                    <a:pt x="11378" y="1135"/>
                  </a:lnTo>
                  <a:lnTo>
                    <a:pt x="11360" y="1111"/>
                  </a:lnTo>
                  <a:lnTo>
                    <a:pt x="11342" y="1086"/>
                  </a:lnTo>
                  <a:lnTo>
                    <a:pt x="11327" y="1061"/>
                  </a:lnTo>
                  <a:lnTo>
                    <a:pt x="11312" y="1033"/>
                  </a:lnTo>
                  <a:lnTo>
                    <a:pt x="11300" y="1005"/>
                  </a:lnTo>
                  <a:lnTo>
                    <a:pt x="11288" y="977"/>
                  </a:lnTo>
                  <a:lnTo>
                    <a:pt x="11269" y="915"/>
                  </a:lnTo>
                  <a:lnTo>
                    <a:pt x="11262" y="883"/>
                  </a:lnTo>
                  <a:lnTo>
                    <a:pt x="11256" y="850"/>
                  </a:lnTo>
                  <a:lnTo>
                    <a:pt x="11251" y="815"/>
                  </a:lnTo>
                  <a:lnTo>
                    <a:pt x="11248" y="779"/>
                  </a:lnTo>
                  <a:lnTo>
                    <a:pt x="11246" y="742"/>
                  </a:lnTo>
                  <a:lnTo>
                    <a:pt x="11245" y="702"/>
                  </a:lnTo>
                  <a:lnTo>
                    <a:pt x="11245" y="695"/>
                  </a:lnTo>
                  <a:lnTo>
                    <a:pt x="11249" y="622"/>
                  </a:lnTo>
                  <a:lnTo>
                    <a:pt x="11253" y="586"/>
                  </a:lnTo>
                  <a:lnTo>
                    <a:pt x="11259" y="551"/>
                  </a:lnTo>
                  <a:lnTo>
                    <a:pt x="11266" y="516"/>
                  </a:lnTo>
                  <a:lnTo>
                    <a:pt x="11275" y="482"/>
                  </a:lnTo>
                  <a:lnTo>
                    <a:pt x="11286" y="449"/>
                  </a:lnTo>
                  <a:lnTo>
                    <a:pt x="11298" y="418"/>
                  </a:lnTo>
                  <a:lnTo>
                    <a:pt x="11326" y="356"/>
                  </a:lnTo>
                  <a:lnTo>
                    <a:pt x="11360" y="299"/>
                  </a:lnTo>
                  <a:lnTo>
                    <a:pt x="11379" y="273"/>
                  </a:lnTo>
                  <a:lnTo>
                    <a:pt x="11399" y="246"/>
                  </a:lnTo>
                  <a:lnTo>
                    <a:pt x="11444" y="197"/>
                  </a:lnTo>
                  <a:lnTo>
                    <a:pt x="11493" y="154"/>
                  </a:lnTo>
                  <a:lnTo>
                    <a:pt x="11519" y="133"/>
                  </a:lnTo>
                  <a:lnTo>
                    <a:pt x="11546" y="114"/>
                  </a:lnTo>
                  <a:lnTo>
                    <a:pt x="11575" y="96"/>
                  </a:lnTo>
                  <a:lnTo>
                    <a:pt x="11604" y="81"/>
                  </a:lnTo>
                  <a:lnTo>
                    <a:pt x="11635" y="65"/>
                  </a:lnTo>
                  <a:lnTo>
                    <a:pt x="11666" y="52"/>
                  </a:lnTo>
                  <a:lnTo>
                    <a:pt x="11731" y="30"/>
                  </a:lnTo>
                  <a:lnTo>
                    <a:pt x="11800" y="13"/>
                  </a:lnTo>
                  <a:lnTo>
                    <a:pt x="11836" y="7"/>
                  </a:lnTo>
                  <a:lnTo>
                    <a:pt x="11872" y="4"/>
                  </a:lnTo>
                  <a:lnTo>
                    <a:pt x="11909" y="0"/>
                  </a:lnTo>
                  <a:lnTo>
                    <a:pt x="11947" y="0"/>
                  </a:lnTo>
                  <a:lnTo>
                    <a:pt x="11999" y="0"/>
                  </a:lnTo>
                  <a:lnTo>
                    <a:pt x="12049" y="4"/>
                  </a:lnTo>
                  <a:lnTo>
                    <a:pt x="12098" y="9"/>
                  </a:lnTo>
                  <a:lnTo>
                    <a:pt x="12145" y="16"/>
                  </a:lnTo>
                  <a:lnTo>
                    <a:pt x="12190" y="24"/>
                  </a:lnTo>
                  <a:lnTo>
                    <a:pt x="12235" y="35"/>
                  </a:lnTo>
                  <a:lnTo>
                    <a:pt x="12278" y="48"/>
                  </a:lnTo>
                  <a:lnTo>
                    <a:pt x="12320" y="63"/>
                  </a:lnTo>
                  <a:lnTo>
                    <a:pt x="12401" y="97"/>
                  </a:lnTo>
                  <a:lnTo>
                    <a:pt x="12479" y="141"/>
                  </a:lnTo>
                  <a:lnTo>
                    <a:pt x="12517" y="166"/>
                  </a:lnTo>
                  <a:lnTo>
                    <a:pt x="12554" y="192"/>
                  </a:lnTo>
                  <a:lnTo>
                    <a:pt x="12591" y="221"/>
                  </a:lnTo>
                  <a:lnTo>
                    <a:pt x="12628" y="251"/>
                  </a:lnTo>
                  <a:lnTo>
                    <a:pt x="12646" y="270"/>
                  </a:lnTo>
                  <a:lnTo>
                    <a:pt x="12663" y="297"/>
                  </a:lnTo>
                  <a:lnTo>
                    <a:pt x="12670" y="312"/>
                  </a:lnTo>
                  <a:lnTo>
                    <a:pt x="12675" y="329"/>
                  </a:lnTo>
                  <a:lnTo>
                    <a:pt x="12679" y="347"/>
                  </a:lnTo>
                  <a:lnTo>
                    <a:pt x="12680" y="367"/>
                  </a:lnTo>
                  <a:lnTo>
                    <a:pt x="12678" y="395"/>
                  </a:lnTo>
                  <a:lnTo>
                    <a:pt x="12671" y="421"/>
                  </a:lnTo>
                  <a:lnTo>
                    <a:pt x="12660" y="445"/>
                  </a:lnTo>
                  <a:lnTo>
                    <a:pt x="12646" y="466"/>
                  </a:lnTo>
                  <a:lnTo>
                    <a:pt x="12629" y="482"/>
                  </a:lnTo>
                  <a:lnTo>
                    <a:pt x="12609" y="494"/>
                  </a:lnTo>
                  <a:lnTo>
                    <a:pt x="12587" y="503"/>
                  </a:lnTo>
                  <a:lnTo>
                    <a:pt x="12576" y="505"/>
                  </a:lnTo>
                  <a:lnTo>
                    <a:pt x="12564" y="505"/>
                  </a:lnTo>
                  <a:lnTo>
                    <a:pt x="12545" y="504"/>
                  </a:lnTo>
                  <a:lnTo>
                    <a:pt x="12527" y="500"/>
                  </a:lnTo>
                  <a:lnTo>
                    <a:pt x="12510" y="492"/>
                  </a:lnTo>
                  <a:lnTo>
                    <a:pt x="12494" y="480"/>
                  </a:lnTo>
                  <a:lnTo>
                    <a:pt x="12426" y="426"/>
                  </a:lnTo>
                  <a:lnTo>
                    <a:pt x="12359" y="379"/>
                  </a:lnTo>
                  <a:lnTo>
                    <a:pt x="12326" y="359"/>
                  </a:lnTo>
                  <a:lnTo>
                    <a:pt x="12292" y="341"/>
                  </a:lnTo>
                  <a:lnTo>
                    <a:pt x="12258" y="325"/>
                  </a:lnTo>
                  <a:lnTo>
                    <a:pt x="12224" y="311"/>
                  </a:lnTo>
                  <a:lnTo>
                    <a:pt x="12190" y="298"/>
                  </a:lnTo>
                  <a:lnTo>
                    <a:pt x="12156" y="287"/>
                  </a:lnTo>
                  <a:lnTo>
                    <a:pt x="12086" y="270"/>
                  </a:lnTo>
                  <a:lnTo>
                    <a:pt x="12050" y="265"/>
                  </a:lnTo>
                  <a:lnTo>
                    <a:pt x="12014" y="261"/>
                  </a:lnTo>
                  <a:lnTo>
                    <a:pt x="11941" y="258"/>
                  </a:lnTo>
                  <a:lnTo>
                    <a:pt x="11890" y="261"/>
                  </a:lnTo>
                  <a:lnTo>
                    <a:pt x="11842" y="267"/>
                  </a:lnTo>
                  <a:lnTo>
                    <a:pt x="11796" y="276"/>
                  </a:lnTo>
                  <a:lnTo>
                    <a:pt x="11753" y="291"/>
                  </a:lnTo>
                  <a:lnTo>
                    <a:pt x="11712" y="307"/>
                  </a:lnTo>
                  <a:lnTo>
                    <a:pt x="11675" y="328"/>
                  </a:lnTo>
                  <a:lnTo>
                    <a:pt x="11640" y="352"/>
                  </a:lnTo>
                  <a:lnTo>
                    <a:pt x="11609" y="378"/>
                  </a:lnTo>
                  <a:lnTo>
                    <a:pt x="11581" y="407"/>
                  </a:lnTo>
                  <a:lnTo>
                    <a:pt x="11557" y="438"/>
                  </a:lnTo>
                  <a:lnTo>
                    <a:pt x="11535" y="473"/>
                  </a:lnTo>
                  <a:lnTo>
                    <a:pt x="11518" y="509"/>
                  </a:lnTo>
                  <a:lnTo>
                    <a:pt x="11504" y="546"/>
                  </a:lnTo>
                  <a:lnTo>
                    <a:pt x="11494" y="586"/>
                  </a:lnTo>
                  <a:lnTo>
                    <a:pt x="11488" y="628"/>
                  </a:lnTo>
                  <a:lnTo>
                    <a:pt x="11486" y="670"/>
                  </a:lnTo>
                  <a:lnTo>
                    <a:pt x="11486" y="677"/>
                  </a:lnTo>
                  <a:lnTo>
                    <a:pt x="11487" y="721"/>
                  </a:lnTo>
                  <a:lnTo>
                    <a:pt x="11491" y="762"/>
                  </a:lnTo>
                  <a:lnTo>
                    <a:pt x="11495" y="782"/>
                  </a:lnTo>
                  <a:lnTo>
                    <a:pt x="11499" y="802"/>
                  </a:lnTo>
                  <a:lnTo>
                    <a:pt x="11510" y="839"/>
                  </a:lnTo>
                  <a:lnTo>
                    <a:pt x="11526" y="875"/>
                  </a:lnTo>
                  <a:lnTo>
                    <a:pt x="11535" y="892"/>
                  </a:lnTo>
                  <a:lnTo>
                    <a:pt x="11545" y="908"/>
                  </a:lnTo>
                  <a:lnTo>
                    <a:pt x="11570" y="939"/>
                  </a:lnTo>
                  <a:lnTo>
                    <a:pt x="11584" y="955"/>
                  </a:lnTo>
                  <a:lnTo>
                    <a:pt x="11600" y="969"/>
                  </a:lnTo>
                  <a:lnTo>
                    <a:pt x="11635" y="998"/>
                  </a:lnTo>
                  <a:lnTo>
                    <a:pt x="11676" y="1026"/>
                  </a:lnTo>
                  <a:lnTo>
                    <a:pt x="11723" y="1052"/>
                  </a:lnTo>
                  <a:lnTo>
                    <a:pt x="11777" y="1079"/>
                  </a:lnTo>
                  <a:lnTo>
                    <a:pt x="11807" y="1091"/>
                  </a:lnTo>
                  <a:lnTo>
                    <a:pt x="11838" y="1103"/>
                  </a:lnTo>
                  <a:lnTo>
                    <a:pt x="11906" y="1127"/>
                  </a:lnTo>
                  <a:lnTo>
                    <a:pt x="11982" y="1149"/>
                  </a:lnTo>
                  <a:lnTo>
                    <a:pt x="12066" y="1172"/>
                  </a:lnTo>
                  <a:lnTo>
                    <a:pt x="12153" y="1196"/>
                  </a:lnTo>
                  <a:lnTo>
                    <a:pt x="12233" y="1223"/>
                  </a:lnTo>
                  <a:lnTo>
                    <a:pt x="12307" y="1251"/>
                  </a:lnTo>
                  <a:lnTo>
                    <a:pt x="12376" y="1283"/>
                  </a:lnTo>
                  <a:lnTo>
                    <a:pt x="12439" y="1316"/>
                  </a:lnTo>
                  <a:lnTo>
                    <a:pt x="12496" y="1352"/>
                  </a:lnTo>
                  <a:lnTo>
                    <a:pt x="12522" y="1371"/>
                  </a:lnTo>
                  <a:lnTo>
                    <a:pt x="12547" y="1392"/>
                  </a:lnTo>
                  <a:lnTo>
                    <a:pt x="12593" y="1434"/>
                  </a:lnTo>
                  <a:lnTo>
                    <a:pt x="12614" y="1455"/>
                  </a:lnTo>
                  <a:lnTo>
                    <a:pt x="12633" y="1478"/>
                  </a:lnTo>
                  <a:lnTo>
                    <a:pt x="12668" y="1527"/>
                  </a:lnTo>
                  <a:lnTo>
                    <a:pt x="12683" y="1552"/>
                  </a:lnTo>
                  <a:lnTo>
                    <a:pt x="12697" y="1579"/>
                  </a:lnTo>
                  <a:lnTo>
                    <a:pt x="12709" y="1606"/>
                  </a:lnTo>
                  <a:lnTo>
                    <a:pt x="12721" y="1634"/>
                  </a:lnTo>
                  <a:lnTo>
                    <a:pt x="12730" y="1663"/>
                  </a:lnTo>
                  <a:lnTo>
                    <a:pt x="12739" y="1693"/>
                  </a:lnTo>
                  <a:lnTo>
                    <a:pt x="12746" y="1724"/>
                  </a:lnTo>
                  <a:lnTo>
                    <a:pt x="12752" y="1756"/>
                  </a:lnTo>
                  <a:lnTo>
                    <a:pt x="12760" y="1822"/>
                  </a:lnTo>
                  <a:lnTo>
                    <a:pt x="12762" y="1858"/>
                  </a:lnTo>
                  <a:lnTo>
                    <a:pt x="12762" y="1894"/>
                  </a:lnTo>
                  <a:lnTo>
                    <a:pt x="12762" y="1902"/>
                  </a:lnTo>
                  <a:lnTo>
                    <a:pt x="12761" y="1942"/>
                  </a:lnTo>
                  <a:lnTo>
                    <a:pt x="12759" y="1982"/>
                  </a:lnTo>
                  <a:lnTo>
                    <a:pt x="12754" y="2020"/>
                  </a:lnTo>
                  <a:lnTo>
                    <a:pt x="12748" y="2058"/>
                  </a:lnTo>
                  <a:lnTo>
                    <a:pt x="12741" y="2095"/>
                  </a:lnTo>
                  <a:lnTo>
                    <a:pt x="12731" y="2131"/>
                  </a:lnTo>
                  <a:lnTo>
                    <a:pt x="12708" y="2198"/>
                  </a:lnTo>
                  <a:lnTo>
                    <a:pt x="12679" y="2263"/>
                  </a:lnTo>
                  <a:lnTo>
                    <a:pt x="12643" y="2321"/>
                  </a:lnTo>
                  <a:lnTo>
                    <a:pt x="12624" y="2349"/>
                  </a:lnTo>
                  <a:lnTo>
                    <a:pt x="12603" y="2377"/>
                  </a:lnTo>
                  <a:lnTo>
                    <a:pt x="12580" y="2402"/>
                  </a:lnTo>
                  <a:lnTo>
                    <a:pt x="12557" y="2426"/>
                  </a:lnTo>
                  <a:lnTo>
                    <a:pt x="12532" y="2449"/>
                  </a:lnTo>
                  <a:lnTo>
                    <a:pt x="12506" y="2470"/>
                  </a:lnTo>
                  <a:lnTo>
                    <a:pt x="12478" y="2491"/>
                  </a:lnTo>
                  <a:lnTo>
                    <a:pt x="12450" y="2510"/>
                  </a:lnTo>
                  <a:lnTo>
                    <a:pt x="12390" y="2543"/>
                  </a:lnTo>
                  <a:lnTo>
                    <a:pt x="12358" y="2558"/>
                  </a:lnTo>
                  <a:lnTo>
                    <a:pt x="12326" y="2571"/>
                  </a:lnTo>
                  <a:lnTo>
                    <a:pt x="12292" y="2583"/>
                  </a:lnTo>
                  <a:lnTo>
                    <a:pt x="12258" y="2593"/>
                  </a:lnTo>
                  <a:lnTo>
                    <a:pt x="12222" y="2602"/>
                  </a:lnTo>
                  <a:lnTo>
                    <a:pt x="12186" y="2609"/>
                  </a:lnTo>
                  <a:lnTo>
                    <a:pt x="12149" y="2615"/>
                  </a:lnTo>
                  <a:lnTo>
                    <a:pt x="12111" y="2619"/>
                  </a:lnTo>
                  <a:lnTo>
                    <a:pt x="12033" y="2623"/>
                  </a:lnTo>
                  <a:close/>
                  <a:moveTo>
                    <a:pt x="977" y="2615"/>
                  </a:moveTo>
                  <a:lnTo>
                    <a:pt x="952" y="2613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89"/>
                  </a:lnTo>
                  <a:lnTo>
                    <a:pt x="889" y="2582"/>
                  </a:lnTo>
                  <a:lnTo>
                    <a:pt x="873" y="2565"/>
                  </a:lnTo>
                  <a:lnTo>
                    <a:pt x="859" y="2545"/>
                  </a:lnTo>
                  <a:lnTo>
                    <a:pt x="847" y="2521"/>
                  </a:lnTo>
                  <a:lnTo>
                    <a:pt x="836" y="2494"/>
                  </a:lnTo>
                  <a:lnTo>
                    <a:pt x="630" y="1927"/>
                  </a:lnTo>
                  <a:lnTo>
                    <a:pt x="424" y="1359"/>
                  </a:lnTo>
                  <a:lnTo>
                    <a:pt x="218" y="792"/>
                  </a:lnTo>
                  <a:lnTo>
                    <a:pt x="12" y="226"/>
                  </a:lnTo>
                  <a:lnTo>
                    <a:pt x="6" y="210"/>
                  </a:lnTo>
                  <a:lnTo>
                    <a:pt x="3" y="195"/>
                  </a:lnTo>
                  <a:lnTo>
                    <a:pt x="1" y="178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7"/>
                  </a:lnTo>
                  <a:lnTo>
                    <a:pt x="21" y="83"/>
                  </a:lnTo>
                  <a:lnTo>
                    <a:pt x="36" y="61"/>
                  </a:lnTo>
                  <a:lnTo>
                    <a:pt x="54" y="43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1"/>
                  </a:lnTo>
                  <a:lnTo>
                    <a:pt x="164" y="27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5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3"/>
                  </a:lnTo>
                  <a:lnTo>
                    <a:pt x="801" y="1711"/>
                  </a:lnTo>
                  <a:lnTo>
                    <a:pt x="986" y="2240"/>
                  </a:lnTo>
                  <a:lnTo>
                    <a:pt x="1171" y="1710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1"/>
                  </a:lnTo>
                  <a:lnTo>
                    <a:pt x="1748" y="83"/>
                  </a:lnTo>
                  <a:lnTo>
                    <a:pt x="1760" y="65"/>
                  </a:lnTo>
                  <a:lnTo>
                    <a:pt x="1775" y="49"/>
                  </a:lnTo>
                  <a:lnTo>
                    <a:pt x="1791" y="37"/>
                  </a:lnTo>
                  <a:lnTo>
                    <a:pt x="1808" y="27"/>
                  </a:lnTo>
                  <a:lnTo>
                    <a:pt x="1827" y="21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29"/>
                  </a:lnTo>
                  <a:lnTo>
                    <a:pt x="1914" y="42"/>
                  </a:lnTo>
                  <a:lnTo>
                    <a:pt x="1932" y="60"/>
                  </a:lnTo>
                  <a:lnTo>
                    <a:pt x="1946" y="81"/>
                  </a:lnTo>
                  <a:lnTo>
                    <a:pt x="1957" y="105"/>
                  </a:lnTo>
                  <a:lnTo>
                    <a:pt x="1963" y="130"/>
                  </a:lnTo>
                  <a:lnTo>
                    <a:pt x="1965" y="143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5"/>
                  </a:lnTo>
                  <a:lnTo>
                    <a:pt x="1750" y="785"/>
                  </a:lnTo>
                  <a:lnTo>
                    <a:pt x="1543" y="1355"/>
                  </a:lnTo>
                  <a:lnTo>
                    <a:pt x="1336" y="1924"/>
                  </a:lnTo>
                  <a:lnTo>
                    <a:pt x="1130" y="2494"/>
                  </a:lnTo>
                  <a:lnTo>
                    <a:pt x="1118" y="2521"/>
                  </a:lnTo>
                  <a:lnTo>
                    <a:pt x="1106" y="2545"/>
                  </a:lnTo>
                  <a:lnTo>
                    <a:pt x="1091" y="2565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3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1"/>
                  </a:lnTo>
                  <a:lnTo>
                    <a:pt x="4762" y="27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1"/>
                  </a:lnTo>
                  <a:lnTo>
                    <a:pt x="4817" y="69"/>
                  </a:lnTo>
                  <a:lnTo>
                    <a:pt x="4831" y="89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8"/>
                  </a:lnTo>
                  <a:lnTo>
                    <a:pt x="5268" y="1278"/>
                  </a:lnTo>
                  <a:lnTo>
                    <a:pt x="5475" y="1848"/>
                  </a:lnTo>
                  <a:lnTo>
                    <a:pt x="5682" y="2419"/>
                  </a:lnTo>
                  <a:lnTo>
                    <a:pt x="5689" y="2446"/>
                  </a:lnTo>
                  <a:lnTo>
                    <a:pt x="5690" y="2461"/>
                  </a:lnTo>
                  <a:lnTo>
                    <a:pt x="5691" y="2476"/>
                  </a:lnTo>
                  <a:lnTo>
                    <a:pt x="5689" y="2504"/>
                  </a:lnTo>
                  <a:lnTo>
                    <a:pt x="5682" y="2529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2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3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3"/>
                  </a:lnTo>
                  <a:lnTo>
                    <a:pt x="5485" y="2567"/>
                  </a:lnTo>
                  <a:lnTo>
                    <a:pt x="5473" y="2551"/>
                  </a:lnTo>
                  <a:lnTo>
                    <a:pt x="5462" y="2531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3"/>
                  </a:lnTo>
                  <a:lnTo>
                    <a:pt x="4896" y="923"/>
                  </a:lnTo>
                  <a:lnTo>
                    <a:pt x="4711" y="394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9"/>
                  </a:lnTo>
                  <a:lnTo>
                    <a:pt x="3939" y="2567"/>
                  </a:lnTo>
                  <a:lnTo>
                    <a:pt x="3925" y="2583"/>
                  </a:lnTo>
                  <a:lnTo>
                    <a:pt x="3908" y="2596"/>
                  </a:lnTo>
                  <a:lnTo>
                    <a:pt x="3890" y="2607"/>
                  </a:lnTo>
                  <a:lnTo>
                    <a:pt x="3869" y="2613"/>
                  </a:lnTo>
                  <a:lnTo>
                    <a:pt x="3847" y="2615"/>
                  </a:lnTo>
                  <a:lnTo>
                    <a:pt x="3823" y="2612"/>
                  </a:lnTo>
                  <a:lnTo>
                    <a:pt x="3800" y="2603"/>
                  </a:lnTo>
                  <a:lnTo>
                    <a:pt x="3779" y="2589"/>
                  </a:lnTo>
                  <a:lnTo>
                    <a:pt x="3770" y="2581"/>
                  </a:lnTo>
                  <a:lnTo>
                    <a:pt x="3761" y="2571"/>
                  </a:lnTo>
                  <a:lnTo>
                    <a:pt x="3753" y="2561"/>
                  </a:lnTo>
                  <a:lnTo>
                    <a:pt x="3746" y="2549"/>
                  </a:lnTo>
                  <a:lnTo>
                    <a:pt x="3735" y="2525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7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9"/>
                  </a:lnTo>
                  <a:lnTo>
                    <a:pt x="3732" y="2423"/>
                  </a:lnTo>
                  <a:lnTo>
                    <a:pt x="3737" y="2408"/>
                  </a:lnTo>
                  <a:lnTo>
                    <a:pt x="3943" y="1840"/>
                  </a:lnTo>
                  <a:lnTo>
                    <a:pt x="4149" y="1273"/>
                  </a:lnTo>
                  <a:lnTo>
                    <a:pt x="4355" y="706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9"/>
                  </a:lnTo>
                  <a:lnTo>
                    <a:pt x="4598" y="69"/>
                  </a:lnTo>
                  <a:lnTo>
                    <a:pt x="4615" y="51"/>
                  </a:lnTo>
                  <a:lnTo>
                    <a:pt x="4633" y="37"/>
                  </a:lnTo>
                  <a:lnTo>
                    <a:pt x="4654" y="27"/>
                  </a:lnTo>
                  <a:lnTo>
                    <a:pt x="4677" y="21"/>
                  </a:lnTo>
                  <a:lnTo>
                    <a:pt x="4702" y="18"/>
                  </a:lnTo>
                  <a:close/>
                  <a:moveTo>
                    <a:pt x="8426" y="18"/>
                  </a:moveTo>
                  <a:lnTo>
                    <a:pt x="8438" y="18"/>
                  </a:lnTo>
                  <a:lnTo>
                    <a:pt x="8463" y="21"/>
                  </a:lnTo>
                  <a:lnTo>
                    <a:pt x="8486" y="27"/>
                  </a:lnTo>
                  <a:lnTo>
                    <a:pt x="8496" y="31"/>
                  </a:lnTo>
                  <a:lnTo>
                    <a:pt x="8506" y="37"/>
                  </a:lnTo>
                  <a:lnTo>
                    <a:pt x="8525" y="51"/>
                  </a:lnTo>
                  <a:lnTo>
                    <a:pt x="8541" y="69"/>
                  </a:lnTo>
                  <a:lnTo>
                    <a:pt x="8555" y="89"/>
                  </a:lnTo>
                  <a:lnTo>
                    <a:pt x="8568" y="112"/>
                  </a:lnTo>
                  <a:lnTo>
                    <a:pt x="8579" y="138"/>
                  </a:lnTo>
                  <a:lnTo>
                    <a:pt x="8785" y="708"/>
                  </a:lnTo>
                  <a:lnTo>
                    <a:pt x="8992" y="1278"/>
                  </a:lnTo>
                  <a:lnTo>
                    <a:pt x="9199" y="1848"/>
                  </a:lnTo>
                  <a:lnTo>
                    <a:pt x="9407" y="2419"/>
                  </a:lnTo>
                  <a:lnTo>
                    <a:pt x="9414" y="2446"/>
                  </a:lnTo>
                  <a:lnTo>
                    <a:pt x="9416" y="2461"/>
                  </a:lnTo>
                  <a:lnTo>
                    <a:pt x="9416" y="2476"/>
                  </a:lnTo>
                  <a:lnTo>
                    <a:pt x="9414" y="2504"/>
                  </a:lnTo>
                  <a:lnTo>
                    <a:pt x="9407" y="2529"/>
                  </a:lnTo>
                  <a:lnTo>
                    <a:pt x="9396" y="2552"/>
                  </a:lnTo>
                  <a:lnTo>
                    <a:pt x="9382" y="2573"/>
                  </a:lnTo>
                  <a:lnTo>
                    <a:pt x="9373" y="2582"/>
                  </a:lnTo>
                  <a:lnTo>
                    <a:pt x="9364" y="2590"/>
                  </a:lnTo>
                  <a:lnTo>
                    <a:pt x="9344" y="2603"/>
                  </a:lnTo>
                  <a:lnTo>
                    <a:pt x="9322" y="2612"/>
                  </a:lnTo>
                  <a:lnTo>
                    <a:pt x="9310" y="2614"/>
                  </a:lnTo>
                  <a:lnTo>
                    <a:pt x="9297" y="2615"/>
                  </a:lnTo>
                  <a:lnTo>
                    <a:pt x="9277" y="2613"/>
                  </a:lnTo>
                  <a:lnTo>
                    <a:pt x="9258" y="2606"/>
                  </a:lnTo>
                  <a:lnTo>
                    <a:pt x="9240" y="2596"/>
                  </a:lnTo>
                  <a:lnTo>
                    <a:pt x="9224" y="2583"/>
                  </a:lnTo>
                  <a:lnTo>
                    <a:pt x="9210" y="2567"/>
                  </a:lnTo>
                  <a:lnTo>
                    <a:pt x="9197" y="2551"/>
                  </a:lnTo>
                  <a:lnTo>
                    <a:pt x="9186" y="2531"/>
                  </a:lnTo>
                  <a:lnTo>
                    <a:pt x="9177" y="2513"/>
                  </a:lnTo>
                  <a:lnTo>
                    <a:pt x="8991" y="1983"/>
                  </a:lnTo>
                  <a:lnTo>
                    <a:pt x="8806" y="1453"/>
                  </a:lnTo>
                  <a:lnTo>
                    <a:pt x="8620" y="923"/>
                  </a:lnTo>
                  <a:lnTo>
                    <a:pt x="8435" y="394"/>
                  </a:lnTo>
                  <a:lnTo>
                    <a:pt x="8250" y="921"/>
                  </a:lnTo>
                  <a:lnTo>
                    <a:pt x="8066" y="1449"/>
                  </a:lnTo>
                  <a:lnTo>
                    <a:pt x="7881" y="1977"/>
                  </a:lnTo>
                  <a:lnTo>
                    <a:pt x="7697" y="2506"/>
                  </a:lnTo>
                  <a:lnTo>
                    <a:pt x="7688" y="2528"/>
                  </a:lnTo>
                  <a:lnTo>
                    <a:pt x="7677" y="2549"/>
                  </a:lnTo>
                  <a:lnTo>
                    <a:pt x="7670" y="2559"/>
                  </a:lnTo>
                  <a:lnTo>
                    <a:pt x="7664" y="2567"/>
                  </a:lnTo>
                  <a:lnTo>
                    <a:pt x="7649" y="2583"/>
                  </a:lnTo>
                  <a:lnTo>
                    <a:pt x="7632" y="2596"/>
                  </a:lnTo>
                  <a:lnTo>
                    <a:pt x="7614" y="2607"/>
                  </a:lnTo>
                  <a:lnTo>
                    <a:pt x="7593" y="2613"/>
                  </a:lnTo>
                  <a:lnTo>
                    <a:pt x="7571" y="2615"/>
                  </a:lnTo>
                  <a:lnTo>
                    <a:pt x="7547" y="2612"/>
                  </a:lnTo>
                  <a:lnTo>
                    <a:pt x="7524" y="2603"/>
                  </a:lnTo>
                  <a:lnTo>
                    <a:pt x="7503" y="2589"/>
                  </a:lnTo>
                  <a:lnTo>
                    <a:pt x="7494" y="2581"/>
                  </a:lnTo>
                  <a:lnTo>
                    <a:pt x="7485" y="2571"/>
                  </a:lnTo>
                  <a:lnTo>
                    <a:pt x="7477" y="2561"/>
                  </a:lnTo>
                  <a:lnTo>
                    <a:pt x="7470" y="2549"/>
                  </a:lnTo>
                  <a:lnTo>
                    <a:pt x="7459" y="2525"/>
                  </a:lnTo>
                  <a:lnTo>
                    <a:pt x="7455" y="2513"/>
                  </a:lnTo>
                  <a:lnTo>
                    <a:pt x="7452" y="2500"/>
                  </a:lnTo>
                  <a:lnTo>
                    <a:pt x="7450" y="2487"/>
                  </a:lnTo>
                  <a:lnTo>
                    <a:pt x="7449" y="2473"/>
                  </a:lnTo>
                  <a:lnTo>
                    <a:pt x="7450" y="2455"/>
                  </a:lnTo>
                  <a:lnTo>
                    <a:pt x="7452" y="2439"/>
                  </a:lnTo>
                  <a:lnTo>
                    <a:pt x="7456" y="2423"/>
                  </a:lnTo>
                  <a:lnTo>
                    <a:pt x="7461" y="2408"/>
                  </a:lnTo>
                  <a:lnTo>
                    <a:pt x="7667" y="1840"/>
                  </a:lnTo>
                  <a:lnTo>
                    <a:pt x="7873" y="1273"/>
                  </a:lnTo>
                  <a:lnTo>
                    <a:pt x="8079" y="706"/>
                  </a:lnTo>
                  <a:lnTo>
                    <a:pt x="8286" y="138"/>
                  </a:lnTo>
                  <a:lnTo>
                    <a:pt x="8296" y="112"/>
                  </a:lnTo>
                  <a:lnTo>
                    <a:pt x="8308" y="89"/>
                  </a:lnTo>
                  <a:lnTo>
                    <a:pt x="8322" y="69"/>
                  </a:lnTo>
                  <a:lnTo>
                    <a:pt x="8339" y="51"/>
                  </a:lnTo>
                  <a:lnTo>
                    <a:pt x="8357" y="37"/>
                  </a:lnTo>
                  <a:lnTo>
                    <a:pt x="8378" y="27"/>
                  </a:lnTo>
                  <a:lnTo>
                    <a:pt x="8401" y="21"/>
                  </a:lnTo>
                  <a:lnTo>
                    <a:pt x="8426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7"/>
            <p:cNvSpPr>
              <a:spLocks noEditPoints="1"/>
            </p:cNvSpPr>
            <p:nvPr userDrawn="1"/>
          </p:nvSpPr>
          <p:spPr bwMode="auto">
            <a:xfrm>
              <a:off x="982663" y="1384301"/>
              <a:ext cx="4740275" cy="693738"/>
            </a:xfrm>
            <a:custGeom>
              <a:avLst/>
              <a:gdLst>
                <a:gd name="T0" fmla="*/ 12043 w 14930"/>
                <a:gd name="T1" fmla="*/ 88 h 2622"/>
                <a:gd name="T2" fmla="*/ 12903 w 14930"/>
                <a:gd name="T3" fmla="*/ 2476 h 2622"/>
                <a:gd name="T4" fmla="*/ 12796 w 14930"/>
                <a:gd name="T5" fmla="*/ 2614 h 2622"/>
                <a:gd name="T6" fmla="*/ 12664 w 14930"/>
                <a:gd name="T7" fmla="*/ 2513 h 2622"/>
                <a:gd name="T8" fmla="*/ 11175 w 14930"/>
                <a:gd name="T9" fmla="*/ 2528 h 2622"/>
                <a:gd name="T10" fmla="*/ 11034 w 14930"/>
                <a:gd name="T11" fmla="*/ 2611 h 2622"/>
                <a:gd name="T12" fmla="*/ 10939 w 14930"/>
                <a:gd name="T13" fmla="*/ 2500 h 2622"/>
                <a:gd name="T14" fmla="*/ 11567 w 14930"/>
                <a:gd name="T15" fmla="*/ 705 h 2622"/>
                <a:gd name="T16" fmla="*/ 11914 w 14930"/>
                <a:gd name="T17" fmla="*/ 18 h 2622"/>
                <a:gd name="T18" fmla="*/ 14677 w 14930"/>
                <a:gd name="T19" fmla="*/ 2532 h 2622"/>
                <a:gd name="T20" fmla="*/ 14710 w 14930"/>
                <a:gd name="T21" fmla="*/ 2330 h 2622"/>
                <a:gd name="T22" fmla="*/ 14871 w 14930"/>
                <a:gd name="T23" fmla="*/ 2322 h 2622"/>
                <a:gd name="T24" fmla="*/ 14924 w 14930"/>
                <a:gd name="T25" fmla="*/ 2503 h 2622"/>
                <a:gd name="T26" fmla="*/ 14795 w 14930"/>
                <a:gd name="T27" fmla="*/ 2617 h 2622"/>
                <a:gd name="T28" fmla="*/ 7972 w 14930"/>
                <a:gd name="T29" fmla="*/ 2536 h 2622"/>
                <a:gd name="T30" fmla="*/ 7577 w 14930"/>
                <a:gd name="T31" fmla="*/ 2260 h 2622"/>
                <a:gd name="T32" fmla="*/ 7570 w 14930"/>
                <a:gd name="T33" fmla="*/ 2091 h 2622"/>
                <a:gd name="T34" fmla="*/ 7708 w 14930"/>
                <a:gd name="T35" fmla="*/ 2038 h 2622"/>
                <a:gd name="T36" fmla="*/ 7969 w 14930"/>
                <a:gd name="T37" fmla="*/ 2247 h 2622"/>
                <a:gd name="T38" fmla="*/ 8364 w 14930"/>
                <a:gd name="T39" fmla="*/ 2363 h 2622"/>
                <a:gd name="T40" fmla="*/ 8727 w 14930"/>
                <a:gd name="T41" fmla="*/ 2268 h 2622"/>
                <a:gd name="T42" fmla="*/ 8885 w 14930"/>
                <a:gd name="T43" fmla="*/ 1999 h 2622"/>
                <a:gd name="T44" fmla="*/ 8852 w 14930"/>
                <a:gd name="T45" fmla="*/ 1728 h 2622"/>
                <a:gd name="T46" fmla="*/ 8552 w 14930"/>
                <a:gd name="T47" fmla="*/ 1505 h 2622"/>
                <a:gd name="T48" fmla="*/ 8015 w 14930"/>
                <a:gd name="T49" fmla="*/ 1329 h 2622"/>
                <a:gd name="T50" fmla="*/ 7750 w 14930"/>
                <a:gd name="T51" fmla="*/ 1135 h 2622"/>
                <a:gd name="T52" fmla="*/ 7628 w 14930"/>
                <a:gd name="T53" fmla="*/ 849 h 2622"/>
                <a:gd name="T54" fmla="*/ 7638 w 14930"/>
                <a:gd name="T55" fmla="*/ 516 h 2622"/>
                <a:gd name="T56" fmla="*/ 7865 w 14930"/>
                <a:gd name="T57" fmla="*/ 153 h 2622"/>
                <a:gd name="T58" fmla="*/ 8208 w 14930"/>
                <a:gd name="T59" fmla="*/ 7 h 2622"/>
                <a:gd name="T60" fmla="*/ 8607 w 14930"/>
                <a:gd name="T61" fmla="*/ 34 h 2622"/>
                <a:gd name="T62" fmla="*/ 9018 w 14930"/>
                <a:gd name="T63" fmla="*/ 271 h 2622"/>
                <a:gd name="T64" fmla="*/ 9018 w 14930"/>
                <a:gd name="T65" fmla="*/ 465 h 2622"/>
                <a:gd name="T66" fmla="*/ 8866 w 14930"/>
                <a:gd name="T67" fmla="*/ 480 h 2622"/>
                <a:gd name="T68" fmla="*/ 8458 w 14930"/>
                <a:gd name="T69" fmla="*/ 271 h 2622"/>
                <a:gd name="T70" fmla="*/ 8047 w 14930"/>
                <a:gd name="T71" fmla="*/ 327 h 2622"/>
                <a:gd name="T72" fmla="*/ 7860 w 14930"/>
                <a:gd name="T73" fmla="*/ 627 h 2622"/>
                <a:gd name="T74" fmla="*/ 7907 w 14930"/>
                <a:gd name="T75" fmla="*/ 891 h 2622"/>
                <a:gd name="T76" fmla="*/ 8179 w 14930"/>
                <a:gd name="T77" fmla="*/ 1090 h 2622"/>
                <a:gd name="T78" fmla="*/ 8811 w 14930"/>
                <a:gd name="T79" fmla="*/ 1316 h 2622"/>
                <a:gd name="T80" fmla="*/ 9069 w 14930"/>
                <a:gd name="T81" fmla="*/ 1578 h 2622"/>
                <a:gd name="T82" fmla="*/ 9134 w 14930"/>
                <a:gd name="T83" fmla="*/ 1894 h 2622"/>
                <a:gd name="T84" fmla="*/ 9050 w 14930"/>
                <a:gd name="T85" fmla="*/ 2262 h 2622"/>
                <a:gd name="T86" fmla="*/ 8822 w 14930"/>
                <a:gd name="T87" fmla="*/ 2509 h 2622"/>
                <a:gd name="T88" fmla="*/ 8483 w 14930"/>
                <a:gd name="T89" fmla="*/ 2618 h 2622"/>
                <a:gd name="T90" fmla="*/ 859 w 14930"/>
                <a:gd name="T91" fmla="*/ 2544 h 2622"/>
                <a:gd name="T92" fmla="*/ 1 w 14930"/>
                <a:gd name="T93" fmla="*/ 177 h 2622"/>
                <a:gd name="T94" fmla="*/ 98 w 14930"/>
                <a:gd name="T95" fmla="*/ 21 h 2622"/>
                <a:gd name="T96" fmla="*/ 247 w 14930"/>
                <a:gd name="T97" fmla="*/ 127 h 2622"/>
                <a:gd name="T98" fmla="*/ 1737 w 14930"/>
                <a:gd name="T99" fmla="*/ 100 h 2622"/>
                <a:gd name="T100" fmla="*/ 1894 w 14930"/>
                <a:gd name="T101" fmla="*/ 30 h 2622"/>
                <a:gd name="T102" fmla="*/ 1957 w 14930"/>
                <a:gd name="T103" fmla="*/ 214 h 2622"/>
                <a:gd name="T104" fmla="*/ 1057 w 14930"/>
                <a:gd name="T105" fmla="*/ 2596 h 2622"/>
                <a:gd name="T106" fmla="*/ 4772 w 14930"/>
                <a:gd name="T107" fmla="*/ 31 h 2622"/>
                <a:gd name="T108" fmla="*/ 5475 w 14930"/>
                <a:gd name="T109" fmla="*/ 1847 h 2622"/>
                <a:gd name="T110" fmla="*/ 5648 w 14930"/>
                <a:gd name="T111" fmla="*/ 2582 h 2622"/>
                <a:gd name="T112" fmla="*/ 5500 w 14930"/>
                <a:gd name="T113" fmla="*/ 2582 h 2622"/>
                <a:gd name="T114" fmla="*/ 4526 w 14930"/>
                <a:gd name="T115" fmla="*/ 921 h 2622"/>
                <a:gd name="T116" fmla="*/ 3908 w 14930"/>
                <a:gd name="T117" fmla="*/ 2597 h 2622"/>
                <a:gd name="T118" fmla="*/ 3753 w 14930"/>
                <a:gd name="T119" fmla="*/ 2561 h 2622"/>
                <a:gd name="T120" fmla="*/ 3737 w 14930"/>
                <a:gd name="T121" fmla="*/ 2407 h 2622"/>
                <a:gd name="T122" fmla="*/ 4633 w 14930"/>
                <a:gd name="T123" fmla="*/ 37 h 2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930" h="2622">
                  <a:moveTo>
                    <a:pt x="11914" y="18"/>
                  </a:moveTo>
                  <a:lnTo>
                    <a:pt x="11926" y="18"/>
                  </a:lnTo>
                  <a:lnTo>
                    <a:pt x="11951" y="20"/>
                  </a:lnTo>
                  <a:lnTo>
                    <a:pt x="11974" y="26"/>
                  </a:lnTo>
                  <a:lnTo>
                    <a:pt x="11984" y="31"/>
                  </a:lnTo>
                  <a:lnTo>
                    <a:pt x="11994" y="37"/>
                  </a:lnTo>
                  <a:lnTo>
                    <a:pt x="12012" y="50"/>
                  </a:lnTo>
                  <a:lnTo>
                    <a:pt x="12028" y="68"/>
                  </a:lnTo>
                  <a:lnTo>
                    <a:pt x="12043" y="88"/>
                  </a:lnTo>
                  <a:lnTo>
                    <a:pt x="12055" y="112"/>
                  </a:lnTo>
                  <a:lnTo>
                    <a:pt x="12066" y="138"/>
                  </a:lnTo>
                  <a:lnTo>
                    <a:pt x="12273" y="707"/>
                  </a:lnTo>
                  <a:lnTo>
                    <a:pt x="12480" y="1277"/>
                  </a:lnTo>
                  <a:lnTo>
                    <a:pt x="12687" y="1847"/>
                  </a:lnTo>
                  <a:lnTo>
                    <a:pt x="12894" y="2418"/>
                  </a:lnTo>
                  <a:lnTo>
                    <a:pt x="12900" y="2446"/>
                  </a:lnTo>
                  <a:lnTo>
                    <a:pt x="12902" y="2460"/>
                  </a:lnTo>
                  <a:lnTo>
                    <a:pt x="12903" y="2476"/>
                  </a:lnTo>
                  <a:lnTo>
                    <a:pt x="12900" y="2503"/>
                  </a:lnTo>
                  <a:lnTo>
                    <a:pt x="12893" y="2528"/>
                  </a:lnTo>
                  <a:lnTo>
                    <a:pt x="12883" y="2552"/>
                  </a:lnTo>
                  <a:lnTo>
                    <a:pt x="12868" y="2573"/>
                  </a:lnTo>
                  <a:lnTo>
                    <a:pt x="12860" y="2582"/>
                  </a:lnTo>
                  <a:lnTo>
                    <a:pt x="12851" y="2590"/>
                  </a:lnTo>
                  <a:lnTo>
                    <a:pt x="12831" y="2603"/>
                  </a:lnTo>
                  <a:lnTo>
                    <a:pt x="12808" y="2611"/>
                  </a:lnTo>
                  <a:lnTo>
                    <a:pt x="12796" y="2614"/>
                  </a:lnTo>
                  <a:lnTo>
                    <a:pt x="12784" y="2615"/>
                  </a:lnTo>
                  <a:lnTo>
                    <a:pt x="12764" y="2612"/>
                  </a:lnTo>
                  <a:lnTo>
                    <a:pt x="12745" y="2606"/>
                  </a:lnTo>
                  <a:lnTo>
                    <a:pt x="12727" y="2596"/>
                  </a:lnTo>
                  <a:lnTo>
                    <a:pt x="12711" y="2582"/>
                  </a:lnTo>
                  <a:lnTo>
                    <a:pt x="12697" y="2567"/>
                  </a:lnTo>
                  <a:lnTo>
                    <a:pt x="12684" y="2550"/>
                  </a:lnTo>
                  <a:lnTo>
                    <a:pt x="12674" y="2532"/>
                  </a:lnTo>
                  <a:lnTo>
                    <a:pt x="12664" y="2513"/>
                  </a:lnTo>
                  <a:lnTo>
                    <a:pt x="12478" y="1983"/>
                  </a:lnTo>
                  <a:lnTo>
                    <a:pt x="12293" y="1452"/>
                  </a:lnTo>
                  <a:lnTo>
                    <a:pt x="12108" y="922"/>
                  </a:lnTo>
                  <a:lnTo>
                    <a:pt x="11923" y="393"/>
                  </a:lnTo>
                  <a:lnTo>
                    <a:pt x="11738" y="921"/>
                  </a:lnTo>
                  <a:lnTo>
                    <a:pt x="11553" y="1449"/>
                  </a:lnTo>
                  <a:lnTo>
                    <a:pt x="11368" y="1977"/>
                  </a:lnTo>
                  <a:lnTo>
                    <a:pt x="11184" y="2506"/>
                  </a:lnTo>
                  <a:lnTo>
                    <a:pt x="11175" y="2528"/>
                  </a:lnTo>
                  <a:lnTo>
                    <a:pt x="11164" y="2549"/>
                  </a:lnTo>
                  <a:lnTo>
                    <a:pt x="11158" y="2558"/>
                  </a:lnTo>
                  <a:lnTo>
                    <a:pt x="11151" y="2567"/>
                  </a:lnTo>
                  <a:lnTo>
                    <a:pt x="11136" y="2584"/>
                  </a:lnTo>
                  <a:lnTo>
                    <a:pt x="11120" y="2597"/>
                  </a:lnTo>
                  <a:lnTo>
                    <a:pt x="11101" y="2606"/>
                  </a:lnTo>
                  <a:lnTo>
                    <a:pt x="11081" y="2612"/>
                  </a:lnTo>
                  <a:lnTo>
                    <a:pt x="11059" y="2615"/>
                  </a:lnTo>
                  <a:lnTo>
                    <a:pt x="11034" y="2611"/>
                  </a:lnTo>
                  <a:lnTo>
                    <a:pt x="11011" y="2603"/>
                  </a:lnTo>
                  <a:lnTo>
                    <a:pt x="10991" y="2588"/>
                  </a:lnTo>
                  <a:lnTo>
                    <a:pt x="10981" y="2580"/>
                  </a:lnTo>
                  <a:lnTo>
                    <a:pt x="10973" y="2570"/>
                  </a:lnTo>
                  <a:lnTo>
                    <a:pt x="10965" y="2561"/>
                  </a:lnTo>
                  <a:lnTo>
                    <a:pt x="10958" y="2550"/>
                  </a:lnTo>
                  <a:lnTo>
                    <a:pt x="10946" y="2526"/>
                  </a:lnTo>
                  <a:lnTo>
                    <a:pt x="10942" y="2513"/>
                  </a:lnTo>
                  <a:lnTo>
                    <a:pt x="10939" y="2500"/>
                  </a:lnTo>
                  <a:lnTo>
                    <a:pt x="10937" y="2486"/>
                  </a:lnTo>
                  <a:lnTo>
                    <a:pt x="10937" y="2473"/>
                  </a:lnTo>
                  <a:lnTo>
                    <a:pt x="10937" y="2455"/>
                  </a:lnTo>
                  <a:lnTo>
                    <a:pt x="10939" y="2438"/>
                  </a:lnTo>
                  <a:lnTo>
                    <a:pt x="10943" y="2423"/>
                  </a:lnTo>
                  <a:lnTo>
                    <a:pt x="10949" y="2407"/>
                  </a:lnTo>
                  <a:lnTo>
                    <a:pt x="11155" y="1840"/>
                  </a:lnTo>
                  <a:lnTo>
                    <a:pt x="11361" y="1272"/>
                  </a:lnTo>
                  <a:lnTo>
                    <a:pt x="11567" y="705"/>
                  </a:lnTo>
                  <a:lnTo>
                    <a:pt x="11773" y="138"/>
                  </a:lnTo>
                  <a:lnTo>
                    <a:pt x="11783" y="112"/>
                  </a:lnTo>
                  <a:lnTo>
                    <a:pt x="11796" y="88"/>
                  </a:lnTo>
                  <a:lnTo>
                    <a:pt x="11810" y="68"/>
                  </a:lnTo>
                  <a:lnTo>
                    <a:pt x="11826" y="50"/>
                  </a:lnTo>
                  <a:lnTo>
                    <a:pt x="11845" y="37"/>
                  </a:lnTo>
                  <a:lnTo>
                    <a:pt x="11865" y="26"/>
                  </a:lnTo>
                  <a:lnTo>
                    <a:pt x="11888" y="20"/>
                  </a:lnTo>
                  <a:lnTo>
                    <a:pt x="11914" y="18"/>
                  </a:lnTo>
                  <a:close/>
                  <a:moveTo>
                    <a:pt x="14795" y="2617"/>
                  </a:moveTo>
                  <a:lnTo>
                    <a:pt x="14768" y="2614"/>
                  </a:lnTo>
                  <a:lnTo>
                    <a:pt x="14755" y="2609"/>
                  </a:lnTo>
                  <a:lnTo>
                    <a:pt x="14743" y="2604"/>
                  </a:lnTo>
                  <a:lnTo>
                    <a:pt x="14720" y="2590"/>
                  </a:lnTo>
                  <a:lnTo>
                    <a:pt x="14700" y="2569"/>
                  </a:lnTo>
                  <a:lnTo>
                    <a:pt x="14692" y="2558"/>
                  </a:lnTo>
                  <a:lnTo>
                    <a:pt x="14684" y="2545"/>
                  </a:lnTo>
                  <a:lnTo>
                    <a:pt x="14677" y="2532"/>
                  </a:lnTo>
                  <a:lnTo>
                    <a:pt x="14671" y="2518"/>
                  </a:lnTo>
                  <a:lnTo>
                    <a:pt x="14664" y="2488"/>
                  </a:lnTo>
                  <a:lnTo>
                    <a:pt x="14661" y="2455"/>
                  </a:lnTo>
                  <a:lnTo>
                    <a:pt x="14664" y="2423"/>
                  </a:lnTo>
                  <a:lnTo>
                    <a:pt x="14667" y="2407"/>
                  </a:lnTo>
                  <a:lnTo>
                    <a:pt x="14671" y="2393"/>
                  </a:lnTo>
                  <a:lnTo>
                    <a:pt x="14684" y="2365"/>
                  </a:lnTo>
                  <a:lnTo>
                    <a:pt x="14700" y="2341"/>
                  </a:lnTo>
                  <a:lnTo>
                    <a:pt x="14710" y="2330"/>
                  </a:lnTo>
                  <a:lnTo>
                    <a:pt x="14720" y="2322"/>
                  </a:lnTo>
                  <a:lnTo>
                    <a:pt x="14731" y="2314"/>
                  </a:lnTo>
                  <a:lnTo>
                    <a:pt x="14743" y="2307"/>
                  </a:lnTo>
                  <a:lnTo>
                    <a:pt x="14768" y="2297"/>
                  </a:lnTo>
                  <a:lnTo>
                    <a:pt x="14795" y="2295"/>
                  </a:lnTo>
                  <a:lnTo>
                    <a:pt x="14822" y="2297"/>
                  </a:lnTo>
                  <a:lnTo>
                    <a:pt x="14835" y="2302"/>
                  </a:lnTo>
                  <a:lnTo>
                    <a:pt x="14848" y="2307"/>
                  </a:lnTo>
                  <a:lnTo>
                    <a:pt x="14871" y="2322"/>
                  </a:lnTo>
                  <a:lnTo>
                    <a:pt x="14890" y="2341"/>
                  </a:lnTo>
                  <a:lnTo>
                    <a:pt x="14899" y="2353"/>
                  </a:lnTo>
                  <a:lnTo>
                    <a:pt x="14907" y="2365"/>
                  </a:lnTo>
                  <a:lnTo>
                    <a:pt x="14914" y="2378"/>
                  </a:lnTo>
                  <a:lnTo>
                    <a:pt x="14919" y="2393"/>
                  </a:lnTo>
                  <a:lnTo>
                    <a:pt x="14927" y="2423"/>
                  </a:lnTo>
                  <a:lnTo>
                    <a:pt x="14930" y="2455"/>
                  </a:lnTo>
                  <a:lnTo>
                    <a:pt x="14927" y="2488"/>
                  </a:lnTo>
                  <a:lnTo>
                    <a:pt x="14924" y="2503"/>
                  </a:lnTo>
                  <a:lnTo>
                    <a:pt x="14919" y="2518"/>
                  </a:lnTo>
                  <a:lnTo>
                    <a:pt x="14907" y="2545"/>
                  </a:lnTo>
                  <a:lnTo>
                    <a:pt x="14890" y="2569"/>
                  </a:lnTo>
                  <a:lnTo>
                    <a:pt x="14881" y="2580"/>
                  </a:lnTo>
                  <a:lnTo>
                    <a:pt x="14871" y="2590"/>
                  </a:lnTo>
                  <a:lnTo>
                    <a:pt x="14859" y="2597"/>
                  </a:lnTo>
                  <a:lnTo>
                    <a:pt x="14848" y="2604"/>
                  </a:lnTo>
                  <a:lnTo>
                    <a:pt x="14822" y="2614"/>
                  </a:lnTo>
                  <a:lnTo>
                    <a:pt x="14795" y="2617"/>
                  </a:lnTo>
                  <a:close/>
                  <a:moveTo>
                    <a:pt x="8405" y="2622"/>
                  </a:moveTo>
                  <a:lnTo>
                    <a:pt x="8347" y="2621"/>
                  </a:lnTo>
                  <a:lnTo>
                    <a:pt x="8290" y="2616"/>
                  </a:lnTo>
                  <a:lnTo>
                    <a:pt x="8235" y="2610"/>
                  </a:lnTo>
                  <a:lnTo>
                    <a:pt x="8180" y="2600"/>
                  </a:lnTo>
                  <a:lnTo>
                    <a:pt x="8127" y="2588"/>
                  </a:lnTo>
                  <a:lnTo>
                    <a:pt x="8074" y="2573"/>
                  </a:lnTo>
                  <a:lnTo>
                    <a:pt x="8023" y="2556"/>
                  </a:lnTo>
                  <a:lnTo>
                    <a:pt x="7972" y="2536"/>
                  </a:lnTo>
                  <a:lnTo>
                    <a:pt x="7923" y="2513"/>
                  </a:lnTo>
                  <a:lnTo>
                    <a:pt x="7874" y="2488"/>
                  </a:lnTo>
                  <a:lnTo>
                    <a:pt x="7826" y="2459"/>
                  </a:lnTo>
                  <a:lnTo>
                    <a:pt x="7779" y="2429"/>
                  </a:lnTo>
                  <a:lnTo>
                    <a:pt x="7732" y="2395"/>
                  </a:lnTo>
                  <a:lnTo>
                    <a:pt x="7686" y="2359"/>
                  </a:lnTo>
                  <a:lnTo>
                    <a:pt x="7640" y="2321"/>
                  </a:lnTo>
                  <a:lnTo>
                    <a:pt x="7596" y="2280"/>
                  </a:lnTo>
                  <a:lnTo>
                    <a:pt x="7577" y="2260"/>
                  </a:lnTo>
                  <a:lnTo>
                    <a:pt x="7569" y="2248"/>
                  </a:lnTo>
                  <a:lnTo>
                    <a:pt x="7562" y="2235"/>
                  </a:lnTo>
                  <a:lnTo>
                    <a:pt x="7557" y="2220"/>
                  </a:lnTo>
                  <a:lnTo>
                    <a:pt x="7553" y="2205"/>
                  </a:lnTo>
                  <a:lnTo>
                    <a:pt x="7551" y="2188"/>
                  </a:lnTo>
                  <a:lnTo>
                    <a:pt x="7550" y="2171"/>
                  </a:lnTo>
                  <a:lnTo>
                    <a:pt x="7552" y="2141"/>
                  </a:lnTo>
                  <a:lnTo>
                    <a:pt x="7559" y="2115"/>
                  </a:lnTo>
                  <a:lnTo>
                    <a:pt x="7570" y="2091"/>
                  </a:lnTo>
                  <a:lnTo>
                    <a:pt x="7584" y="2069"/>
                  </a:lnTo>
                  <a:lnTo>
                    <a:pt x="7601" y="2052"/>
                  </a:lnTo>
                  <a:lnTo>
                    <a:pt x="7621" y="2039"/>
                  </a:lnTo>
                  <a:lnTo>
                    <a:pt x="7642" y="2032"/>
                  </a:lnTo>
                  <a:lnTo>
                    <a:pt x="7654" y="2029"/>
                  </a:lnTo>
                  <a:lnTo>
                    <a:pt x="7666" y="2028"/>
                  </a:lnTo>
                  <a:lnTo>
                    <a:pt x="7688" y="2031"/>
                  </a:lnTo>
                  <a:lnTo>
                    <a:pt x="7698" y="2034"/>
                  </a:lnTo>
                  <a:lnTo>
                    <a:pt x="7708" y="2038"/>
                  </a:lnTo>
                  <a:lnTo>
                    <a:pt x="7717" y="2043"/>
                  </a:lnTo>
                  <a:lnTo>
                    <a:pt x="7725" y="2049"/>
                  </a:lnTo>
                  <a:lnTo>
                    <a:pt x="7739" y="2062"/>
                  </a:lnTo>
                  <a:lnTo>
                    <a:pt x="7777" y="2098"/>
                  </a:lnTo>
                  <a:lnTo>
                    <a:pt x="7815" y="2133"/>
                  </a:lnTo>
                  <a:lnTo>
                    <a:pt x="7853" y="2165"/>
                  </a:lnTo>
                  <a:lnTo>
                    <a:pt x="7891" y="2195"/>
                  </a:lnTo>
                  <a:lnTo>
                    <a:pt x="7930" y="2221"/>
                  </a:lnTo>
                  <a:lnTo>
                    <a:pt x="7969" y="2247"/>
                  </a:lnTo>
                  <a:lnTo>
                    <a:pt x="8009" y="2269"/>
                  </a:lnTo>
                  <a:lnTo>
                    <a:pt x="8050" y="2289"/>
                  </a:lnTo>
                  <a:lnTo>
                    <a:pt x="8091" y="2307"/>
                  </a:lnTo>
                  <a:lnTo>
                    <a:pt x="8134" y="2322"/>
                  </a:lnTo>
                  <a:lnTo>
                    <a:pt x="8177" y="2335"/>
                  </a:lnTo>
                  <a:lnTo>
                    <a:pt x="8222" y="2345"/>
                  </a:lnTo>
                  <a:lnTo>
                    <a:pt x="8268" y="2353"/>
                  </a:lnTo>
                  <a:lnTo>
                    <a:pt x="8315" y="2359"/>
                  </a:lnTo>
                  <a:lnTo>
                    <a:pt x="8364" y="2363"/>
                  </a:lnTo>
                  <a:lnTo>
                    <a:pt x="8414" y="2364"/>
                  </a:lnTo>
                  <a:lnTo>
                    <a:pt x="8466" y="2362"/>
                  </a:lnTo>
                  <a:lnTo>
                    <a:pt x="8517" y="2356"/>
                  </a:lnTo>
                  <a:lnTo>
                    <a:pt x="8564" y="2345"/>
                  </a:lnTo>
                  <a:lnTo>
                    <a:pt x="8609" y="2332"/>
                  </a:lnTo>
                  <a:lnTo>
                    <a:pt x="8631" y="2323"/>
                  </a:lnTo>
                  <a:lnTo>
                    <a:pt x="8651" y="2314"/>
                  </a:lnTo>
                  <a:lnTo>
                    <a:pt x="8691" y="2293"/>
                  </a:lnTo>
                  <a:lnTo>
                    <a:pt x="8727" y="2268"/>
                  </a:lnTo>
                  <a:lnTo>
                    <a:pt x="8760" y="2242"/>
                  </a:lnTo>
                  <a:lnTo>
                    <a:pt x="8789" y="2211"/>
                  </a:lnTo>
                  <a:lnTo>
                    <a:pt x="8815" y="2178"/>
                  </a:lnTo>
                  <a:lnTo>
                    <a:pt x="8827" y="2160"/>
                  </a:lnTo>
                  <a:lnTo>
                    <a:pt x="8838" y="2142"/>
                  </a:lnTo>
                  <a:lnTo>
                    <a:pt x="8856" y="2104"/>
                  </a:lnTo>
                  <a:lnTo>
                    <a:pt x="8871" y="2063"/>
                  </a:lnTo>
                  <a:lnTo>
                    <a:pt x="8882" y="2021"/>
                  </a:lnTo>
                  <a:lnTo>
                    <a:pt x="8885" y="1999"/>
                  </a:lnTo>
                  <a:lnTo>
                    <a:pt x="8888" y="1977"/>
                  </a:lnTo>
                  <a:lnTo>
                    <a:pt x="8890" y="1930"/>
                  </a:lnTo>
                  <a:lnTo>
                    <a:pt x="8890" y="1923"/>
                  </a:lnTo>
                  <a:lnTo>
                    <a:pt x="8889" y="1879"/>
                  </a:lnTo>
                  <a:lnTo>
                    <a:pt x="8885" y="1839"/>
                  </a:lnTo>
                  <a:lnTo>
                    <a:pt x="8877" y="1800"/>
                  </a:lnTo>
                  <a:lnTo>
                    <a:pt x="8866" y="1763"/>
                  </a:lnTo>
                  <a:lnTo>
                    <a:pt x="8860" y="1745"/>
                  </a:lnTo>
                  <a:lnTo>
                    <a:pt x="8852" y="1728"/>
                  </a:lnTo>
                  <a:lnTo>
                    <a:pt x="8833" y="1695"/>
                  </a:lnTo>
                  <a:lnTo>
                    <a:pt x="8822" y="1679"/>
                  </a:lnTo>
                  <a:lnTo>
                    <a:pt x="8809" y="1664"/>
                  </a:lnTo>
                  <a:lnTo>
                    <a:pt x="8781" y="1635"/>
                  </a:lnTo>
                  <a:lnTo>
                    <a:pt x="8747" y="1606"/>
                  </a:lnTo>
                  <a:lnTo>
                    <a:pt x="8708" y="1578"/>
                  </a:lnTo>
                  <a:lnTo>
                    <a:pt x="8662" y="1553"/>
                  </a:lnTo>
                  <a:lnTo>
                    <a:pt x="8611" y="1528"/>
                  </a:lnTo>
                  <a:lnTo>
                    <a:pt x="8552" y="1505"/>
                  </a:lnTo>
                  <a:lnTo>
                    <a:pt x="8487" y="1482"/>
                  </a:lnTo>
                  <a:lnTo>
                    <a:pt x="8415" y="1460"/>
                  </a:lnTo>
                  <a:lnTo>
                    <a:pt x="8334" y="1438"/>
                  </a:lnTo>
                  <a:lnTo>
                    <a:pt x="8289" y="1426"/>
                  </a:lnTo>
                  <a:lnTo>
                    <a:pt x="8245" y="1414"/>
                  </a:lnTo>
                  <a:lnTo>
                    <a:pt x="8162" y="1388"/>
                  </a:lnTo>
                  <a:lnTo>
                    <a:pt x="8123" y="1373"/>
                  </a:lnTo>
                  <a:lnTo>
                    <a:pt x="8086" y="1359"/>
                  </a:lnTo>
                  <a:lnTo>
                    <a:pt x="8015" y="1329"/>
                  </a:lnTo>
                  <a:lnTo>
                    <a:pt x="7950" y="1295"/>
                  </a:lnTo>
                  <a:lnTo>
                    <a:pt x="7920" y="1278"/>
                  </a:lnTo>
                  <a:lnTo>
                    <a:pt x="7891" y="1259"/>
                  </a:lnTo>
                  <a:lnTo>
                    <a:pt x="7864" y="1241"/>
                  </a:lnTo>
                  <a:lnTo>
                    <a:pt x="7838" y="1221"/>
                  </a:lnTo>
                  <a:lnTo>
                    <a:pt x="7814" y="1200"/>
                  </a:lnTo>
                  <a:lnTo>
                    <a:pt x="7791" y="1180"/>
                  </a:lnTo>
                  <a:lnTo>
                    <a:pt x="7770" y="1157"/>
                  </a:lnTo>
                  <a:lnTo>
                    <a:pt x="7750" y="1135"/>
                  </a:lnTo>
                  <a:lnTo>
                    <a:pt x="7731" y="1111"/>
                  </a:lnTo>
                  <a:lnTo>
                    <a:pt x="7714" y="1085"/>
                  </a:lnTo>
                  <a:lnTo>
                    <a:pt x="7699" y="1060"/>
                  </a:lnTo>
                  <a:lnTo>
                    <a:pt x="7684" y="1033"/>
                  </a:lnTo>
                  <a:lnTo>
                    <a:pt x="7672" y="1005"/>
                  </a:lnTo>
                  <a:lnTo>
                    <a:pt x="7660" y="976"/>
                  </a:lnTo>
                  <a:lnTo>
                    <a:pt x="7641" y="915"/>
                  </a:lnTo>
                  <a:lnTo>
                    <a:pt x="7634" y="883"/>
                  </a:lnTo>
                  <a:lnTo>
                    <a:pt x="7628" y="849"/>
                  </a:lnTo>
                  <a:lnTo>
                    <a:pt x="7623" y="814"/>
                  </a:lnTo>
                  <a:lnTo>
                    <a:pt x="7620" y="778"/>
                  </a:lnTo>
                  <a:lnTo>
                    <a:pt x="7618" y="741"/>
                  </a:lnTo>
                  <a:lnTo>
                    <a:pt x="7617" y="703"/>
                  </a:lnTo>
                  <a:lnTo>
                    <a:pt x="7617" y="695"/>
                  </a:lnTo>
                  <a:lnTo>
                    <a:pt x="7621" y="621"/>
                  </a:lnTo>
                  <a:lnTo>
                    <a:pt x="7625" y="585"/>
                  </a:lnTo>
                  <a:lnTo>
                    <a:pt x="7631" y="550"/>
                  </a:lnTo>
                  <a:lnTo>
                    <a:pt x="7638" y="516"/>
                  </a:lnTo>
                  <a:lnTo>
                    <a:pt x="7647" y="482"/>
                  </a:lnTo>
                  <a:lnTo>
                    <a:pt x="7658" y="450"/>
                  </a:lnTo>
                  <a:lnTo>
                    <a:pt x="7670" y="417"/>
                  </a:lnTo>
                  <a:lnTo>
                    <a:pt x="7698" y="356"/>
                  </a:lnTo>
                  <a:lnTo>
                    <a:pt x="7732" y="298"/>
                  </a:lnTo>
                  <a:lnTo>
                    <a:pt x="7751" y="272"/>
                  </a:lnTo>
                  <a:lnTo>
                    <a:pt x="7771" y="246"/>
                  </a:lnTo>
                  <a:lnTo>
                    <a:pt x="7816" y="198"/>
                  </a:lnTo>
                  <a:lnTo>
                    <a:pt x="7865" y="153"/>
                  </a:lnTo>
                  <a:lnTo>
                    <a:pt x="7891" y="133"/>
                  </a:lnTo>
                  <a:lnTo>
                    <a:pt x="7918" y="114"/>
                  </a:lnTo>
                  <a:lnTo>
                    <a:pt x="7947" y="97"/>
                  </a:lnTo>
                  <a:lnTo>
                    <a:pt x="7976" y="80"/>
                  </a:lnTo>
                  <a:lnTo>
                    <a:pt x="8007" y="66"/>
                  </a:lnTo>
                  <a:lnTo>
                    <a:pt x="8038" y="52"/>
                  </a:lnTo>
                  <a:lnTo>
                    <a:pt x="8103" y="30"/>
                  </a:lnTo>
                  <a:lnTo>
                    <a:pt x="8172" y="13"/>
                  </a:lnTo>
                  <a:lnTo>
                    <a:pt x="8208" y="7"/>
                  </a:lnTo>
                  <a:lnTo>
                    <a:pt x="8244" y="3"/>
                  </a:lnTo>
                  <a:lnTo>
                    <a:pt x="8281" y="1"/>
                  </a:lnTo>
                  <a:lnTo>
                    <a:pt x="8319" y="0"/>
                  </a:lnTo>
                  <a:lnTo>
                    <a:pt x="8371" y="1"/>
                  </a:lnTo>
                  <a:lnTo>
                    <a:pt x="8421" y="3"/>
                  </a:lnTo>
                  <a:lnTo>
                    <a:pt x="8470" y="8"/>
                  </a:lnTo>
                  <a:lnTo>
                    <a:pt x="8517" y="15"/>
                  </a:lnTo>
                  <a:lnTo>
                    <a:pt x="8562" y="24"/>
                  </a:lnTo>
                  <a:lnTo>
                    <a:pt x="8607" y="34"/>
                  </a:lnTo>
                  <a:lnTo>
                    <a:pt x="8650" y="48"/>
                  </a:lnTo>
                  <a:lnTo>
                    <a:pt x="8692" y="62"/>
                  </a:lnTo>
                  <a:lnTo>
                    <a:pt x="8773" y="98"/>
                  </a:lnTo>
                  <a:lnTo>
                    <a:pt x="8851" y="141"/>
                  </a:lnTo>
                  <a:lnTo>
                    <a:pt x="8889" y="165"/>
                  </a:lnTo>
                  <a:lnTo>
                    <a:pt x="8926" y="192"/>
                  </a:lnTo>
                  <a:lnTo>
                    <a:pt x="8963" y="220"/>
                  </a:lnTo>
                  <a:lnTo>
                    <a:pt x="9000" y="250"/>
                  </a:lnTo>
                  <a:lnTo>
                    <a:pt x="9018" y="271"/>
                  </a:lnTo>
                  <a:lnTo>
                    <a:pt x="9035" y="296"/>
                  </a:lnTo>
                  <a:lnTo>
                    <a:pt x="9042" y="312"/>
                  </a:lnTo>
                  <a:lnTo>
                    <a:pt x="9047" y="328"/>
                  </a:lnTo>
                  <a:lnTo>
                    <a:pt x="9051" y="348"/>
                  </a:lnTo>
                  <a:lnTo>
                    <a:pt x="9052" y="367"/>
                  </a:lnTo>
                  <a:lnTo>
                    <a:pt x="9050" y="396"/>
                  </a:lnTo>
                  <a:lnTo>
                    <a:pt x="9043" y="421"/>
                  </a:lnTo>
                  <a:lnTo>
                    <a:pt x="9032" y="445"/>
                  </a:lnTo>
                  <a:lnTo>
                    <a:pt x="9018" y="465"/>
                  </a:lnTo>
                  <a:lnTo>
                    <a:pt x="9001" y="482"/>
                  </a:lnTo>
                  <a:lnTo>
                    <a:pt x="8981" y="495"/>
                  </a:lnTo>
                  <a:lnTo>
                    <a:pt x="8959" y="502"/>
                  </a:lnTo>
                  <a:lnTo>
                    <a:pt x="8948" y="505"/>
                  </a:lnTo>
                  <a:lnTo>
                    <a:pt x="8936" y="506"/>
                  </a:lnTo>
                  <a:lnTo>
                    <a:pt x="8916" y="505"/>
                  </a:lnTo>
                  <a:lnTo>
                    <a:pt x="8899" y="500"/>
                  </a:lnTo>
                  <a:lnTo>
                    <a:pt x="8882" y="492"/>
                  </a:lnTo>
                  <a:lnTo>
                    <a:pt x="8866" y="480"/>
                  </a:lnTo>
                  <a:lnTo>
                    <a:pt x="8798" y="426"/>
                  </a:lnTo>
                  <a:lnTo>
                    <a:pt x="8731" y="379"/>
                  </a:lnTo>
                  <a:lnTo>
                    <a:pt x="8698" y="360"/>
                  </a:lnTo>
                  <a:lnTo>
                    <a:pt x="8664" y="340"/>
                  </a:lnTo>
                  <a:lnTo>
                    <a:pt x="8630" y="325"/>
                  </a:lnTo>
                  <a:lnTo>
                    <a:pt x="8596" y="310"/>
                  </a:lnTo>
                  <a:lnTo>
                    <a:pt x="8562" y="297"/>
                  </a:lnTo>
                  <a:lnTo>
                    <a:pt x="8528" y="286"/>
                  </a:lnTo>
                  <a:lnTo>
                    <a:pt x="8458" y="271"/>
                  </a:lnTo>
                  <a:lnTo>
                    <a:pt x="8422" y="265"/>
                  </a:lnTo>
                  <a:lnTo>
                    <a:pt x="8386" y="261"/>
                  </a:lnTo>
                  <a:lnTo>
                    <a:pt x="8313" y="258"/>
                  </a:lnTo>
                  <a:lnTo>
                    <a:pt x="8262" y="260"/>
                  </a:lnTo>
                  <a:lnTo>
                    <a:pt x="8214" y="266"/>
                  </a:lnTo>
                  <a:lnTo>
                    <a:pt x="8168" y="276"/>
                  </a:lnTo>
                  <a:lnTo>
                    <a:pt x="8125" y="290"/>
                  </a:lnTo>
                  <a:lnTo>
                    <a:pt x="8084" y="307"/>
                  </a:lnTo>
                  <a:lnTo>
                    <a:pt x="8047" y="327"/>
                  </a:lnTo>
                  <a:lnTo>
                    <a:pt x="8012" y="351"/>
                  </a:lnTo>
                  <a:lnTo>
                    <a:pt x="7981" y="378"/>
                  </a:lnTo>
                  <a:lnTo>
                    <a:pt x="7953" y="406"/>
                  </a:lnTo>
                  <a:lnTo>
                    <a:pt x="7929" y="439"/>
                  </a:lnTo>
                  <a:lnTo>
                    <a:pt x="7907" y="472"/>
                  </a:lnTo>
                  <a:lnTo>
                    <a:pt x="7890" y="508"/>
                  </a:lnTo>
                  <a:lnTo>
                    <a:pt x="7876" y="547"/>
                  </a:lnTo>
                  <a:lnTo>
                    <a:pt x="7866" y="586"/>
                  </a:lnTo>
                  <a:lnTo>
                    <a:pt x="7860" y="627"/>
                  </a:lnTo>
                  <a:lnTo>
                    <a:pt x="7858" y="669"/>
                  </a:lnTo>
                  <a:lnTo>
                    <a:pt x="7858" y="676"/>
                  </a:lnTo>
                  <a:lnTo>
                    <a:pt x="7859" y="721"/>
                  </a:lnTo>
                  <a:lnTo>
                    <a:pt x="7864" y="763"/>
                  </a:lnTo>
                  <a:lnTo>
                    <a:pt x="7867" y="782"/>
                  </a:lnTo>
                  <a:lnTo>
                    <a:pt x="7871" y="801"/>
                  </a:lnTo>
                  <a:lnTo>
                    <a:pt x="7882" y="838"/>
                  </a:lnTo>
                  <a:lnTo>
                    <a:pt x="7898" y="874"/>
                  </a:lnTo>
                  <a:lnTo>
                    <a:pt x="7907" y="891"/>
                  </a:lnTo>
                  <a:lnTo>
                    <a:pt x="7917" y="908"/>
                  </a:lnTo>
                  <a:lnTo>
                    <a:pt x="7942" y="939"/>
                  </a:lnTo>
                  <a:lnTo>
                    <a:pt x="7956" y="955"/>
                  </a:lnTo>
                  <a:lnTo>
                    <a:pt x="7972" y="970"/>
                  </a:lnTo>
                  <a:lnTo>
                    <a:pt x="8007" y="999"/>
                  </a:lnTo>
                  <a:lnTo>
                    <a:pt x="8048" y="1027"/>
                  </a:lnTo>
                  <a:lnTo>
                    <a:pt x="8095" y="1053"/>
                  </a:lnTo>
                  <a:lnTo>
                    <a:pt x="8149" y="1078"/>
                  </a:lnTo>
                  <a:lnTo>
                    <a:pt x="8179" y="1090"/>
                  </a:lnTo>
                  <a:lnTo>
                    <a:pt x="8210" y="1102"/>
                  </a:lnTo>
                  <a:lnTo>
                    <a:pt x="8278" y="1126"/>
                  </a:lnTo>
                  <a:lnTo>
                    <a:pt x="8354" y="1150"/>
                  </a:lnTo>
                  <a:lnTo>
                    <a:pt x="8438" y="1173"/>
                  </a:lnTo>
                  <a:lnTo>
                    <a:pt x="8525" y="1197"/>
                  </a:lnTo>
                  <a:lnTo>
                    <a:pt x="8605" y="1223"/>
                  </a:lnTo>
                  <a:lnTo>
                    <a:pt x="8679" y="1252"/>
                  </a:lnTo>
                  <a:lnTo>
                    <a:pt x="8748" y="1282"/>
                  </a:lnTo>
                  <a:lnTo>
                    <a:pt x="8811" y="1316"/>
                  </a:lnTo>
                  <a:lnTo>
                    <a:pt x="8868" y="1352"/>
                  </a:lnTo>
                  <a:lnTo>
                    <a:pt x="8894" y="1371"/>
                  </a:lnTo>
                  <a:lnTo>
                    <a:pt x="8919" y="1391"/>
                  </a:lnTo>
                  <a:lnTo>
                    <a:pt x="8965" y="1433"/>
                  </a:lnTo>
                  <a:lnTo>
                    <a:pt x="8986" y="1456"/>
                  </a:lnTo>
                  <a:lnTo>
                    <a:pt x="9005" y="1479"/>
                  </a:lnTo>
                  <a:lnTo>
                    <a:pt x="9040" y="1527"/>
                  </a:lnTo>
                  <a:lnTo>
                    <a:pt x="9055" y="1552"/>
                  </a:lnTo>
                  <a:lnTo>
                    <a:pt x="9069" y="1578"/>
                  </a:lnTo>
                  <a:lnTo>
                    <a:pt x="9081" y="1606"/>
                  </a:lnTo>
                  <a:lnTo>
                    <a:pt x="9092" y="1634"/>
                  </a:lnTo>
                  <a:lnTo>
                    <a:pt x="9102" y="1664"/>
                  </a:lnTo>
                  <a:lnTo>
                    <a:pt x="9111" y="1694"/>
                  </a:lnTo>
                  <a:lnTo>
                    <a:pt x="9118" y="1724"/>
                  </a:lnTo>
                  <a:lnTo>
                    <a:pt x="9124" y="1756"/>
                  </a:lnTo>
                  <a:lnTo>
                    <a:pt x="9132" y="1823"/>
                  </a:lnTo>
                  <a:lnTo>
                    <a:pt x="9134" y="1858"/>
                  </a:lnTo>
                  <a:lnTo>
                    <a:pt x="9134" y="1894"/>
                  </a:lnTo>
                  <a:lnTo>
                    <a:pt x="9134" y="1901"/>
                  </a:lnTo>
                  <a:lnTo>
                    <a:pt x="9133" y="1942"/>
                  </a:lnTo>
                  <a:lnTo>
                    <a:pt x="9131" y="1981"/>
                  </a:lnTo>
                  <a:lnTo>
                    <a:pt x="9126" y="2020"/>
                  </a:lnTo>
                  <a:lnTo>
                    <a:pt x="9120" y="2058"/>
                  </a:lnTo>
                  <a:lnTo>
                    <a:pt x="9113" y="2094"/>
                  </a:lnTo>
                  <a:lnTo>
                    <a:pt x="9103" y="2130"/>
                  </a:lnTo>
                  <a:lnTo>
                    <a:pt x="9080" y="2199"/>
                  </a:lnTo>
                  <a:lnTo>
                    <a:pt x="9050" y="2262"/>
                  </a:lnTo>
                  <a:lnTo>
                    <a:pt x="9015" y="2321"/>
                  </a:lnTo>
                  <a:lnTo>
                    <a:pt x="8996" y="2350"/>
                  </a:lnTo>
                  <a:lnTo>
                    <a:pt x="8975" y="2376"/>
                  </a:lnTo>
                  <a:lnTo>
                    <a:pt x="8952" y="2401"/>
                  </a:lnTo>
                  <a:lnTo>
                    <a:pt x="8929" y="2425"/>
                  </a:lnTo>
                  <a:lnTo>
                    <a:pt x="8904" y="2448"/>
                  </a:lnTo>
                  <a:lnTo>
                    <a:pt x="8878" y="2470"/>
                  </a:lnTo>
                  <a:lnTo>
                    <a:pt x="8850" y="2490"/>
                  </a:lnTo>
                  <a:lnTo>
                    <a:pt x="8822" y="2509"/>
                  </a:lnTo>
                  <a:lnTo>
                    <a:pt x="8762" y="2543"/>
                  </a:lnTo>
                  <a:lnTo>
                    <a:pt x="8730" y="2557"/>
                  </a:lnTo>
                  <a:lnTo>
                    <a:pt x="8698" y="2570"/>
                  </a:lnTo>
                  <a:lnTo>
                    <a:pt x="8664" y="2582"/>
                  </a:lnTo>
                  <a:lnTo>
                    <a:pt x="8630" y="2593"/>
                  </a:lnTo>
                  <a:lnTo>
                    <a:pt x="8594" y="2602"/>
                  </a:lnTo>
                  <a:lnTo>
                    <a:pt x="8558" y="2609"/>
                  </a:lnTo>
                  <a:lnTo>
                    <a:pt x="8521" y="2615"/>
                  </a:lnTo>
                  <a:lnTo>
                    <a:pt x="8483" y="2618"/>
                  </a:lnTo>
                  <a:lnTo>
                    <a:pt x="8405" y="2622"/>
                  </a:lnTo>
                  <a:close/>
                  <a:moveTo>
                    <a:pt x="977" y="2615"/>
                  </a:moveTo>
                  <a:lnTo>
                    <a:pt x="952" y="2612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90"/>
                  </a:lnTo>
                  <a:lnTo>
                    <a:pt x="889" y="2582"/>
                  </a:lnTo>
                  <a:lnTo>
                    <a:pt x="873" y="2564"/>
                  </a:lnTo>
                  <a:lnTo>
                    <a:pt x="859" y="2544"/>
                  </a:lnTo>
                  <a:lnTo>
                    <a:pt x="847" y="2520"/>
                  </a:lnTo>
                  <a:lnTo>
                    <a:pt x="836" y="2495"/>
                  </a:lnTo>
                  <a:lnTo>
                    <a:pt x="630" y="1927"/>
                  </a:lnTo>
                  <a:lnTo>
                    <a:pt x="424" y="1360"/>
                  </a:lnTo>
                  <a:lnTo>
                    <a:pt x="218" y="793"/>
                  </a:lnTo>
                  <a:lnTo>
                    <a:pt x="12" y="225"/>
                  </a:lnTo>
                  <a:lnTo>
                    <a:pt x="6" y="210"/>
                  </a:lnTo>
                  <a:lnTo>
                    <a:pt x="3" y="194"/>
                  </a:lnTo>
                  <a:lnTo>
                    <a:pt x="1" y="177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6"/>
                  </a:lnTo>
                  <a:lnTo>
                    <a:pt x="21" y="82"/>
                  </a:lnTo>
                  <a:lnTo>
                    <a:pt x="36" y="62"/>
                  </a:lnTo>
                  <a:lnTo>
                    <a:pt x="54" y="44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0"/>
                  </a:lnTo>
                  <a:lnTo>
                    <a:pt x="164" y="26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6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2"/>
                  </a:lnTo>
                  <a:lnTo>
                    <a:pt x="801" y="1710"/>
                  </a:lnTo>
                  <a:lnTo>
                    <a:pt x="986" y="2239"/>
                  </a:lnTo>
                  <a:lnTo>
                    <a:pt x="1171" y="1709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0"/>
                  </a:lnTo>
                  <a:lnTo>
                    <a:pt x="1748" y="82"/>
                  </a:lnTo>
                  <a:lnTo>
                    <a:pt x="1760" y="66"/>
                  </a:lnTo>
                  <a:lnTo>
                    <a:pt x="1775" y="50"/>
                  </a:lnTo>
                  <a:lnTo>
                    <a:pt x="1791" y="37"/>
                  </a:lnTo>
                  <a:lnTo>
                    <a:pt x="1808" y="26"/>
                  </a:lnTo>
                  <a:lnTo>
                    <a:pt x="1827" y="20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30"/>
                  </a:lnTo>
                  <a:lnTo>
                    <a:pt x="1914" y="43"/>
                  </a:lnTo>
                  <a:lnTo>
                    <a:pt x="1931" y="60"/>
                  </a:lnTo>
                  <a:lnTo>
                    <a:pt x="1946" y="80"/>
                  </a:lnTo>
                  <a:lnTo>
                    <a:pt x="1957" y="104"/>
                  </a:lnTo>
                  <a:lnTo>
                    <a:pt x="1963" y="129"/>
                  </a:lnTo>
                  <a:lnTo>
                    <a:pt x="1965" y="142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4"/>
                  </a:lnTo>
                  <a:lnTo>
                    <a:pt x="1750" y="784"/>
                  </a:lnTo>
                  <a:lnTo>
                    <a:pt x="1543" y="1354"/>
                  </a:lnTo>
                  <a:lnTo>
                    <a:pt x="1336" y="1924"/>
                  </a:lnTo>
                  <a:lnTo>
                    <a:pt x="1130" y="2495"/>
                  </a:lnTo>
                  <a:lnTo>
                    <a:pt x="1118" y="2520"/>
                  </a:lnTo>
                  <a:lnTo>
                    <a:pt x="1106" y="2544"/>
                  </a:lnTo>
                  <a:lnTo>
                    <a:pt x="1091" y="2564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2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0"/>
                  </a:lnTo>
                  <a:lnTo>
                    <a:pt x="4762" y="26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0"/>
                  </a:lnTo>
                  <a:lnTo>
                    <a:pt x="4817" y="68"/>
                  </a:lnTo>
                  <a:lnTo>
                    <a:pt x="4831" y="88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7"/>
                  </a:lnTo>
                  <a:lnTo>
                    <a:pt x="5268" y="1277"/>
                  </a:lnTo>
                  <a:lnTo>
                    <a:pt x="5475" y="1847"/>
                  </a:lnTo>
                  <a:lnTo>
                    <a:pt x="5682" y="2418"/>
                  </a:lnTo>
                  <a:lnTo>
                    <a:pt x="5689" y="2446"/>
                  </a:lnTo>
                  <a:lnTo>
                    <a:pt x="5690" y="2460"/>
                  </a:lnTo>
                  <a:lnTo>
                    <a:pt x="5691" y="2476"/>
                  </a:lnTo>
                  <a:lnTo>
                    <a:pt x="5689" y="2503"/>
                  </a:lnTo>
                  <a:lnTo>
                    <a:pt x="5682" y="2528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1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2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2"/>
                  </a:lnTo>
                  <a:lnTo>
                    <a:pt x="5485" y="2567"/>
                  </a:lnTo>
                  <a:lnTo>
                    <a:pt x="5473" y="2550"/>
                  </a:lnTo>
                  <a:lnTo>
                    <a:pt x="5462" y="2532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2"/>
                  </a:lnTo>
                  <a:lnTo>
                    <a:pt x="4896" y="922"/>
                  </a:lnTo>
                  <a:lnTo>
                    <a:pt x="4711" y="393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8"/>
                  </a:lnTo>
                  <a:lnTo>
                    <a:pt x="3939" y="2567"/>
                  </a:lnTo>
                  <a:lnTo>
                    <a:pt x="3925" y="2584"/>
                  </a:lnTo>
                  <a:lnTo>
                    <a:pt x="3908" y="2597"/>
                  </a:lnTo>
                  <a:lnTo>
                    <a:pt x="3890" y="2606"/>
                  </a:lnTo>
                  <a:lnTo>
                    <a:pt x="3869" y="2612"/>
                  </a:lnTo>
                  <a:lnTo>
                    <a:pt x="3847" y="2615"/>
                  </a:lnTo>
                  <a:lnTo>
                    <a:pt x="3823" y="2611"/>
                  </a:lnTo>
                  <a:lnTo>
                    <a:pt x="3800" y="2603"/>
                  </a:lnTo>
                  <a:lnTo>
                    <a:pt x="3779" y="2588"/>
                  </a:lnTo>
                  <a:lnTo>
                    <a:pt x="3770" y="2580"/>
                  </a:lnTo>
                  <a:lnTo>
                    <a:pt x="3761" y="2570"/>
                  </a:lnTo>
                  <a:lnTo>
                    <a:pt x="3753" y="2561"/>
                  </a:lnTo>
                  <a:lnTo>
                    <a:pt x="3746" y="2550"/>
                  </a:lnTo>
                  <a:lnTo>
                    <a:pt x="3735" y="2526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6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8"/>
                  </a:lnTo>
                  <a:lnTo>
                    <a:pt x="3737" y="2407"/>
                  </a:lnTo>
                  <a:lnTo>
                    <a:pt x="3943" y="1840"/>
                  </a:lnTo>
                  <a:lnTo>
                    <a:pt x="4149" y="1272"/>
                  </a:lnTo>
                  <a:lnTo>
                    <a:pt x="4355" y="705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8"/>
                  </a:lnTo>
                  <a:lnTo>
                    <a:pt x="4598" y="68"/>
                  </a:lnTo>
                  <a:lnTo>
                    <a:pt x="4615" y="50"/>
                  </a:lnTo>
                  <a:lnTo>
                    <a:pt x="4633" y="37"/>
                  </a:lnTo>
                  <a:lnTo>
                    <a:pt x="4654" y="26"/>
                  </a:lnTo>
                  <a:lnTo>
                    <a:pt x="4677" y="20"/>
                  </a:lnTo>
                  <a:lnTo>
                    <a:pt x="4702" y="1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658720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ikajan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hape 190"/>
          <p:cNvCxnSpPr/>
          <p:nvPr userDrawn="1"/>
        </p:nvCxnSpPr>
        <p:spPr>
          <a:xfrm>
            <a:off x="16234" y="3409000"/>
            <a:ext cx="12173999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3" name="Shape 191"/>
          <p:cNvSpPr/>
          <p:nvPr userDrawn="1"/>
        </p:nvSpPr>
        <p:spPr>
          <a:xfrm>
            <a:off x="353479" y="3261573"/>
            <a:ext cx="292400" cy="292400"/>
          </a:xfrm>
          <a:prstGeom prst="ellipse">
            <a:avLst/>
          </a:prstGeom>
          <a:solidFill>
            <a:srgbClr val="0000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" name="Shape 192"/>
          <p:cNvSpPr/>
          <p:nvPr userDrawn="1"/>
        </p:nvSpPr>
        <p:spPr>
          <a:xfrm>
            <a:off x="5382254" y="3272449"/>
            <a:ext cx="292400" cy="292400"/>
          </a:xfrm>
          <a:prstGeom prst="ellipse">
            <a:avLst/>
          </a:prstGeom>
          <a:solidFill>
            <a:srgbClr val="0000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" name="Shape 193"/>
          <p:cNvSpPr/>
          <p:nvPr userDrawn="1"/>
        </p:nvSpPr>
        <p:spPr>
          <a:xfrm>
            <a:off x="7060462" y="3272449"/>
            <a:ext cx="292400" cy="292400"/>
          </a:xfrm>
          <a:prstGeom prst="ellipse">
            <a:avLst/>
          </a:prstGeom>
          <a:solidFill>
            <a:srgbClr val="0000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0" name="Shape 191"/>
          <p:cNvSpPr/>
          <p:nvPr userDrawn="1"/>
        </p:nvSpPr>
        <p:spPr>
          <a:xfrm>
            <a:off x="2025838" y="3261573"/>
            <a:ext cx="292400" cy="292400"/>
          </a:xfrm>
          <a:prstGeom prst="ellipse">
            <a:avLst/>
          </a:prstGeom>
          <a:solidFill>
            <a:srgbClr val="0000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" name="Shape 191"/>
          <p:cNvSpPr/>
          <p:nvPr userDrawn="1"/>
        </p:nvSpPr>
        <p:spPr>
          <a:xfrm>
            <a:off x="3704046" y="3261573"/>
            <a:ext cx="292400" cy="292400"/>
          </a:xfrm>
          <a:prstGeom prst="ellipse">
            <a:avLst/>
          </a:prstGeom>
          <a:solidFill>
            <a:srgbClr val="0000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" name="Shape 193"/>
          <p:cNvSpPr/>
          <p:nvPr userDrawn="1"/>
        </p:nvSpPr>
        <p:spPr>
          <a:xfrm>
            <a:off x="8738670" y="3272449"/>
            <a:ext cx="292400" cy="292400"/>
          </a:xfrm>
          <a:prstGeom prst="ellipse">
            <a:avLst/>
          </a:prstGeom>
          <a:solidFill>
            <a:srgbClr val="0000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" name="Shape 193"/>
          <p:cNvSpPr/>
          <p:nvPr userDrawn="1"/>
        </p:nvSpPr>
        <p:spPr>
          <a:xfrm>
            <a:off x="10416878" y="3264803"/>
            <a:ext cx="292400" cy="292400"/>
          </a:xfrm>
          <a:prstGeom prst="ellipse">
            <a:avLst/>
          </a:prstGeom>
          <a:solidFill>
            <a:srgbClr val="0000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3" name="Date Placeholder 3"/>
          <p:cNvSpPr>
            <a:spLocks noGrp="1"/>
          </p:cNvSpPr>
          <p:nvPr>
            <p:ph type="dt" sz="half" idx="10"/>
          </p:nvPr>
        </p:nvSpPr>
        <p:spPr>
          <a:xfrm>
            <a:off x="623888" y="6381328"/>
            <a:ext cx="1368425" cy="143297"/>
          </a:xfrm>
        </p:spPr>
        <p:txBody>
          <a:bodyPr/>
          <a:lstStyle/>
          <a:p>
            <a:fld id="{7574BDED-9AE9-45A6-8FE8-6626D68B157E}" type="datetime1">
              <a:rPr lang="fi-FI" smtClean="0"/>
              <a:t>24.3.2021</a:t>
            </a:fld>
            <a:endParaRPr lang="en-US"/>
          </a:p>
        </p:txBody>
      </p:sp>
      <p:sp>
        <p:nvSpPr>
          <p:cNvPr id="3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2313" y="6381328"/>
            <a:ext cx="7127875" cy="143297"/>
          </a:xfrm>
        </p:spPr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3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24592" y="333375"/>
            <a:ext cx="432446" cy="365125"/>
          </a:xfrm>
        </p:spPr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37" name="Title 1"/>
          <p:cNvSpPr>
            <a:spLocks noGrp="1"/>
          </p:cNvSpPr>
          <p:nvPr>
            <p:ph type="title" hasCustomPrompt="1"/>
          </p:nvPr>
        </p:nvSpPr>
        <p:spPr>
          <a:xfrm>
            <a:off x="623889" y="333375"/>
            <a:ext cx="10800851" cy="86331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3479" y="4132785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030712" y="4132786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07945" y="4132786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5385178" y="4132786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7062411" y="4132785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739644" y="4149081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10416878" y="4149080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905459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40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image" Target="../media/image14.png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9" y="333375"/>
            <a:ext cx="10800851" cy="8633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1340769"/>
            <a:ext cx="11233149" cy="46091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3888" y="6381328"/>
            <a:ext cx="1368425" cy="1432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317EC458-191E-4633-8231-753374E7E212}" type="datetime1">
              <a:rPr lang="fi-FI" smtClean="0"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2313" y="6381328"/>
            <a:ext cx="7127875" cy="1432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592" y="333375"/>
            <a:ext cx="432446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2002548" y="6891795"/>
            <a:ext cx="18274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vaasa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/>
          <p:cNvGrpSpPr>
            <a:grpSpLocks noChangeAspect="1"/>
          </p:cNvGrpSpPr>
          <p:nvPr userDrawn="1"/>
        </p:nvGrpSpPr>
        <p:grpSpPr>
          <a:xfrm>
            <a:off x="9985038" y="5918152"/>
            <a:ext cx="1872000" cy="602256"/>
            <a:chOff x="982663" y="187326"/>
            <a:chExt cx="5876925" cy="1890713"/>
          </a:xfrm>
        </p:grpSpPr>
        <p:sp>
          <p:nvSpPr>
            <p:cNvPr id="54" name="Freeform 6"/>
            <p:cNvSpPr>
              <a:spLocks noEditPoints="1"/>
            </p:cNvSpPr>
            <p:nvPr userDrawn="1"/>
          </p:nvSpPr>
          <p:spPr bwMode="auto">
            <a:xfrm>
              <a:off x="982663" y="187326"/>
              <a:ext cx="5876925" cy="693738"/>
            </a:xfrm>
            <a:custGeom>
              <a:avLst/>
              <a:gdLst>
                <a:gd name="T0" fmla="*/ 15644 w 18508"/>
                <a:gd name="T1" fmla="*/ 138 h 2623"/>
                <a:gd name="T2" fmla="*/ 16446 w 18508"/>
                <a:gd name="T3" fmla="*/ 2573 h 2623"/>
                <a:gd name="T4" fmla="*/ 16275 w 18508"/>
                <a:gd name="T5" fmla="*/ 2567 h 2623"/>
                <a:gd name="T6" fmla="*/ 14761 w 18508"/>
                <a:gd name="T7" fmla="*/ 2506 h 2623"/>
                <a:gd name="T8" fmla="*/ 14588 w 18508"/>
                <a:gd name="T9" fmla="*/ 2603 h 2623"/>
                <a:gd name="T10" fmla="*/ 14514 w 18508"/>
                <a:gd name="T11" fmla="*/ 2455 h 2623"/>
                <a:gd name="T12" fmla="*/ 15403 w 18508"/>
                <a:gd name="T13" fmla="*/ 51 h 2623"/>
                <a:gd name="T14" fmla="*/ 18269 w 18508"/>
                <a:gd name="T15" fmla="*/ 2558 h 2623"/>
                <a:gd name="T16" fmla="*/ 18288 w 18508"/>
                <a:gd name="T17" fmla="*/ 2331 h 2623"/>
                <a:gd name="T18" fmla="*/ 18477 w 18508"/>
                <a:gd name="T19" fmla="*/ 2353 h 2623"/>
                <a:gd name="T20" fmla="*/ 18459 w 18508"/>
                <a:gd name="T21" fmla="*/ 2581 h 2623"/>
                <a:gd name="T22" fmla="*/ 11755 w 18508"/>
                <a:gd name="T23" fmla="*/ 2588 h 2623"/>
                <a:gd name="T24" fmla="*/ 11224 w 18508"/>
                <a:gd name="T25" fmla="*/ 2281 h 2623"/>
                <a:gd name="T26" fmla="*/ 11212 w 18508"/>
                <a:gd name="T27" fmla="*/ 2070 h 2623"/>
                <a:gd name="T28" fmla="*/ 11367 w 18508"/>
                <a:gd name="T29" fmla="*/ 2061 h 2623"/>
                <a:gd name="T30" fmla="*/ 11805 w 18508"/>
                <a:gd name="T31" fmla="*/ 2335 h 2623"/>
                <a:gd name="T32" fmla="*/ 12280 w 18508"/>
                <a:gd name="T33" fmla="*/ 2314 h 2623"/>
                <a:gd name="T34" fmla="*/ 12516 w 18508"/>
                <a:gd name="T35" fmla="*/ 1977 h 2623"/>
                <a:gd name="T36" fmla="*/ 12437 w 18508"/>
                <a:gd name="T37" fmla="*/ 1664 h 2623"/>
                <a:gd name="T38" fmla="*/ 11873 w 18508"/>
                <a:gd name="T39" fmla="*/ 1413 h 2623"/>
                <a:gd name="T40" fmla="*/ 11419 w 18508"/>
                <a:gd name="T41" fmla="*/ 1179 h 2623"/>
                <a:gd name="T42" fmla="*/ 11256 w 18508"/>
                <a:gd name="T43" fmla="*/ 850 h 2623"/>
                <a:gd name="T44" fmla="*/ 11286 w 18508"/>
                <a:gd name="T45" fmla="*/ 449 h 2623"/>
                <a:gd name="T46" fmla="*/ 11604 w 18508"/>
                <a:gd name="T47" fmla="*/ 81 h 2623"/>
                <a:gd name="T48" fmla="*/ 12098 w 18508"/>
                <a:gd name="T49" fmla="*/ 9 h 2623"/>
                <a:gd name="T50" fmla="*/ 12628 w 18508"/>
                <a:gd name="T51" fmla="*/ 251 h 2623"/>
                <a:gd name="T52" fmla="*/ 12629 w 18508"/>
                <a:gd name="T53" fmla="*/ 482 h 2623"/>
                <a:gd name="T54" fmla="*/ 12326 w 18508"/>
                <a:gd name="T55" fmla="*/ 359 h 2623"/>
                <a:gd name="T56" fmla="*/ 11842 w 18508"/>
                <a:gd name="T57" fmla="*/ 267 h 2623"/>
                <a:gd name="T58" fmla="*/ 11504 w 18508"/>
                <a:gd name="T59" fmla="*/ 546 h 2623"/>
                <a:gd name="T60" fmla="*/ 11535 w 18508"/>
                <a:gd name="T61" fmla="*/ 892 h 2623"/>
                <a:gd name="T62" fmla="*/ 11906 w 18508"/>
                <a:gd name="T63" fmla="*/ 1127 h 2623"/>
                <a:gd name="T64" fmla="*/ 12593 w 18508"/>
                <a:gd name="T65" fmla="*/ 1434 h 2623"/>
                <a:gd name="T66" fmla="*/ 12752 w 18508"/>
                <a:gd name="T67" fmla="*/ 1756 h 2623"/>
                <a:gd name="T68" fmla="*/ 12708 w 18508"/>
                <a:gd name="T69" fmla="*/ 2198 h 2623"/>
                <a:gd name="T70" fmla="*/ 12390 w 18508"/>
                <a:gd name="T71" fmla="*/ 2543 h 2623"/>
                <a:gd name="T72" fmla="*/ 952 w 18508"/>
                <a:gd name="T73" fmla="*/ 2613 h 2623"/>
                <a:gd name="T74" fmla="*/ 218 w 18508"/>
                <a:gd name="T75" fmla="*/ 792 h 2623"/>
                <a:gd name="T76" fmla="*/ 75 w 18508"/>
                <a:gd name="T77" fmla="*/ 30 h 2623"/>
                <a:gd name="T78" fmla="*/ 247 w 18508"/>
                <a:gd name="T79" fmla="*/ 127 h 2623"/>
                <a:gd name="T80" fmla="*/ 1760 w 18508"/>
                <a:gd name="T81" fmla="*/ 65 h 2623"/>
                <a:gd name="T82" fmla="*/ 1957 w 18508"/>
                <a:gd name="T83" fmla="*/ 105 h 2623"/>
                <a:gd name="T84" fmla="*/ 1106 w 18508"/>
                <a:gd name="T85" fmla="*/ 2545 h 2623"/>
                <a:gd name="T86" fmla="*/ 4762 w 18508"/>
                <a:gd name="T87" fmla="*/ 27 h 2623"/>
                <a:gd name="T88" fmla="*/ 5682 w 18508"/>
                <a:gd name="T89" fmla="*/ 2419 h 2623"/>
                <a:gd name="T90" fmla="*/ 5596 w 18508"/>
                <a:gd name="T91" fmla="*/ 2612 h 2623"/>
                <a:gd name="T92" fmla="*/ 5267 w 18508"/>
                <a:gd name="T93" fmla="*/ 1983 h 2623"/>
                <a:gd name="T94" fmla="*/ 3939 w 18508"/>
                <a:gd name="T95" fmla="*/ 2567 h 2623"/>
                <a:gd name="T96" fmla="*/ 3753 w 18508"/>
                <a:gd name="T97" fmla="*/ 2561 h 2623"/>
                <a:gd name="T98" fmla="*/ 3943 w 18508"/>
                <a:gd name="T99" fmla="*/ 1840 h 2623"/>
                <a:gd name="T100" fmla="*/ 4702 w 18508"/>
                <a:gd name="T101" fmla="*/ 18 h 2623"/>
                <a:gd name="T102" fmla="*/ 8579 w 18508"/>
                <a:gd name="T103" fmla="*/ 138 h 2623"/>
                <a:gd name="T104" fmla="*/ 9382 w 18508"/>
                <a:gd name="T105" fmla="*/ 2573 h 2623"/>
                <a:gd name="T106" fmla="*/ 9210 w 18508"/>
                <a:gd name="T107" fmla="*/ 2567 h 2623"/>
                <a:gd name="T108" fmla="*/ 7697 w 18508"/>
                <a:gd name="T109" fmla="*/ 2506 h 2623"/>
                <a:gd name="T110" fmla="*/ 7524 w 18508"/>
                <a:gd name="T111" fmla="*/ 2603 h 2623"/>
                <a:gd name="T112" fmla="*/ 7450 w 18508"/>
                <a:gd name="T113" fmla="*/ 2455 h 2623"/>
                <a:gd name="T114" fmla="*/ 8339 w 18508"/>
                <a:gd name="T115" fmla="*/ 51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508" h="2623">
                  <a:moveTo>
                    <a:pt x="15491" y="18"/>
                  </a:moveTo>
                  <a:lnTo>
                    <a:pt x="15504" y="18"/>
                  </a:lnTo>
                  <a:lnTo>
                    <a:pt x="15529" y="21"/>
                  </a:lnTo>
                  <a:lnTo>
                    <a:pt x="15551" y="27"/>
                  </a:lnTo>
                  <a:lnTo>
                    <a:pt x="15562" y="31"/>
                  </a:lnTo>
                  <a:lnTo>
                    <a:pt x="15572" y="37"/>
                  </a:lnTo>
                  <a:lnTo>
                    <a:pt x="15590" y="51"/>
                  </a:lnTo>
                  <a:lnTo>
                    <a:pt x="15606" y="69"/>
                  </a:lnTo>
                  <a:lnTo>
                    <a:pt x="15620" y="89"/>
                  </a:lnTo>
                  <a:lnTo>
                    <a:pt x="15633" y="112"/>
                  </a:lnTo>
                  <a:lnTo>
                    <a:pt x="15644" y="138"/>
                  </a:lnTo>
                  <a:lnTo>
                    <a:pt x="15850" y="708"/>
                  </a:lnTo>
                  <a:lnTo>
                    <a:pt x="16057" y="1278"/>
                  </a:lnTo>
                  <a:lnTo>
                    <a:pt x="16264" y="1848"/>
                  </a:lnTo>
                  <a:lnTo>
                    <a:pt x="16471" y="2419"/>
                  </a:lnTo>
                  <a:lnTo>
                    <a:pt x="16478" y="2446"/>
                  </a:lnTo>
                  <a:lnTo>
                    <a:pt x="16480" y="2461"/>
                  </a:lnTo>
                  <a:lnTo>
                    <a:pt x="16480" y="2476"/>
                  </a:lnTo>
                  <a:lnTo>
                    <a:pt x="16478" y="2504"/>
                  </a:lnTo>
                  <a:lnTo>
                    <a:pt x="16471" y="2529"/>
                  </a:lnTo>
                  <a:lnTo>
                    <a:pt x="16460" y="2552"/>
                  </a:lnTo>
                  <a:lnTo>
                    <a:pt x="16446" y="2573"/>
                  </a:lnTo>
                  <a:lnTo>
                    <a:pt x="16438" y="2582"/>
                  </a:lnTo>
                  <a:lnTo>
                    <a:pt x="16429" y="2590"/>
                  </a:lnTo>
                  <a:lnTo>
                    <a:pt x="16408" y="2603"/>
                  </a:lnTo>
                  <a:lnTo>
                    <a:pt x="16386" y="2612"/>
                  </a:lnTo>
                  <a:lnTo>
                    <a:pt x="16374" y="2614"/>
                  </a:lnTo>
                  <a:lnTo>
                    <a:pt x="16361" y="2615"/>
                  </a:lnTo>
                  <a:lnTo>
                    <a:pt x="16341" y="2613"/>
                  </a:lnTo>
                  <a:lnTo>
                    <a:pt x="16323" y="2606"/>
                  </a:lnTo>
                  <a:lnTo>
                    <a:pt x="16305" y="2596"/>
                  </a:lnTo>
                  <a:lnTo>
                    <a:pt x="16289" y="2583"/>
                  </a:lnTo>
                  <a:lnTo>
                    <a:pt x="16275" y="2567"/>
                  </a:lnTo>
                  <a:lnTo>
                    <a:pt x="16262" y="2551"/>
                  </a:lnTo>
                  <a:lnTo>
                    <a:pt x="16251" y="2531"/>
                  </a:lnTo>
                  <a:lnTo>
                    <a:pt x="16242" y="2513"/>
                  </a:lnTo>
                  <a:lnTo>
                    <a:pt x="16056" y="1983"/>
                  </a:lnTo>
                  <a:lnTo>
                    <a:pt x="15871" y="1453"/>
                  </a:lnTo>
                  <a:lnTo>
                    <a:pt x="15685" y="923"/>
                  </a:lnTo>
                  <a:lnTo>
                    <a:pt x="15500" y="394"/>
                  </a:lnTo>
                  <a:lnTo>
                    <a:pt x="15314" y="921"/>
                  </a:lnTo>
                  <a:lnTo>
                    <a:pt x="15130" y="1449"/>
                  </a:lnTo>
                  <a:lnTo>
                    <a:pt x="14945" y="1977"/>
                  </a:lnTo>
                  <a:lnTo>
                    <a:pt x="14761" y="2506"/>
                  </a:lnTo>
                  <a:lnTo>
                    <a:pt x="14752" y="2528"/>
                  </a:lnTo>
                  <a:lnTo>
                    <a:pt x="14741" y="2549"/>
                  </a:lnTo>
                  <a:lnTo>
                    <a:pt x="14735" y="2559"/>
                  </a:lnTo>
                  <a:lnTo>
                    <a:pt x="14728" y="2567"/>
                  </a:lnTo>
                  <a:lnTo>
                    <a:pt x="14713" y="2583"/>
                  </a:lnTo>
                  <a:lnTo>
                    <a:pt x="14696" y="2596"/>
                  </a:lnTo>
                  <a:lnTo>
                    <a:pt x="14678" y="2607"/>
                  </a:lnTo>
                  <a:lnTo>
                    <a:pt x="14658" y="2613"/>
                  </a:lnTo>
                  <a:lnTo>
                    <a:pt x="14636" y="2615"/>
                  </a:lnTo>
                  <a:lnTo>
                    <a:pt x="14611" y="2612"/>
                  </a:lnTo>
                  <a:lnTo>
                    <a:pt x="14588" y="2603"/>
                  </a:lnTo>
                  <a:lnTo>
                    <a:pt x="14567" y="2589"/>
                  </a:lnTo>
                  <a:lnTo>
                    <a:pt x="14558" y="2581"/>
                  </a:lnTo>
                  <a:lnTo>
                    <a:pt x="14549" y="2571"/>
                  </a:lnTo>
                  <a:lnTo>
                    <a:pt x="14541" y="2561"/>
                  </a:lnTo>
                  <a:lnTo>
                    <a:pt x="14534" y="2549"/>
                  </a:lnTo>
                  <a:lnTo>
                    <a:pt x="14523" y="2525"/>
                  </a:lnTo>
                  <a:lnTo>
                    <a:pt x="14519" y="2513"/>
                  </a:lnTo>
                  <a:lnTo>
                    <a:pt x="14516" y="2500"/>
                  </a:lnTo>
                  <a:lnTo>
                    <a:pt x="14514" y="2487"/>
                  </a:lnTo>
                  <a:lnTo>
                    <a:pt x="14514" y="2473"/>
                  </a:lnTo>
                  <a:lnTo>
                    <a:pt x="14514" y="2455"/>
                  </a:lnTo>
                  <a:lnTo>
                    <a:pt x="14516" y="2439"/>
                  </a:lnTo>
                  <a:lnTo>
                    <a:pt x="14520" y="2423"/>
                  </a:lnTo>
                  <a:lnTo>
                    <a:pt x="14526" y="2408"/>
                  </a:lnTo>
                  <a:lnTo>
                    <a:pt x="14732" y="1840"/>
                  </a:lnTo>
                  <a:lnTo>
                    <a:pt x="14938" y="1273"/>
                  </a:lnTo>
                  <a:lnTo>
                    <a:pt x="15144" y="706"/>
                  </a:lnTo>
                  <a:lnTo>
                    <a:pt x="15350" y="138"/>
                  </a:lnTo>
                  <a:lnTo>
                    <a:pt x="15360" y="112"/>
                  </a:lnTo>
                  <a:lnTo>
                    <a:pt x="15372" y="89"/>
                  </a:lnTo>
                  <a:lnTo>
                    <a:pt x="15387" y="69"/>
                  </a:lnTo>
                  <a:lnTo>
                    <a:pt x="15403" y="51"/>
                  </a:lnTo>
                  <a:lnTo>
                    <a:pt x="15422" y="37"/>
                  </a:lnTo>
                  <a:lnTo>
                    <a:pt x="15443" y="27"/>
                  </a:lnTo>
                  <a:lnTo>
                    <a:pt x="15466" y="21"/>
                  </a:lnTo>
                  <a:lnTo>
                    <a:pt x="15491" y="18"/>
                  </a:lnTo>
                  <a:close/>
                  <a:moveTo>
                    <a:pt x="18373" y="2617"/>
                  </a:moveTo>
                  <a:lnTo>
                    <a:pt x="18346" y="2614"/>
                  </a:lnTo>
                  <a:lnTo>
                    <a:pt x="18333" y="2609"/>
                  </a:lnTo>
                  <a:lnTo>
                    <a:pt x="18321" y="2605"/>
                  </a:lnTo>
                  <a:lnTo>
                    <a:pt x="18298" y="2589"/>
                  </a:lnTo>
                  <a:lnTo>
                    <a:pt x="18278" y="2570"/>
                  </a:lnTo>
                  <a:lnTo>
                    <a:pt x="18269" y="2558"/>
                  </a:lnTo>
                  <a:lnTo>
                    <a:pt x="18262" y="2546"/>
                  </a:lnTo>
                  <a:lnTo>
                    <a:pt x="18255" y="2533"/>
                  </a:lnTo>
                  <a:lnTo>
                    <a:pt x="18249" y="2518"/>
                  </a:lnTo>
                  <a:lnTo>
                    <a:pt x="18241" y="2488"/>
                  </a:lnTo>
                  <a:lnTo>
                    <a:pt x="18239" y="2456"/>
                  </a:lnTo>
                  <a:lnTo>
                    <a:pt x="18241" y="2423"/>
                  </a:lnTo>
                  <a:lnTo>
                    <a:pt x="18245" y="2408"/>
                  </a:lnTo>
                  <a:lnTo>
                    <a:pt x="18249" y="2392"/>
                  </a:lnTo>
                  <a:lnTo>
                    <a:pt x="18262" y="2366"/>
                  </a:lnTo>
                  <a:lnTo>
                    <a:pt x="18278" y="2342"/>
                  </a:lnTo>
                  <a:lnTo>
                    <a:pt x="18288" y="2331"/>
                  </a:lnTo>
                  <a:lnTo>
                    <a:pt x="18298" y="2321"/>
                  </a:lnTo>
                  <a:lnTo>
                    <a:pt x="18309" y="2314"/>
                  </a:lnTo>
                  <a:lnTo>
                    <a:pt x="18321" y="2307"/>
                  </a:lnTo>
                  <a:lnTo>
                    <a:pt x="18346" y="2297"/>
                  </a:lnTo>
                  <a:lnTo>
                    <a:pt x="18373" y="2294"/>
                  </a:lnTo>
                  <a:lnTo>
                    <a:pt x="18400" y="2297"/>
                  </a:lnTo>
                  <a:lnTo>
                    <a:pt x="18413" y="2301"/>
                  </a:lnTo>
                  <a:lnTo>
                    <a:pt x="18425" y="2307"/>
                  </a:lnTo>
                  <a:lnTo>
                    <a:pt x="18448" y="2321"/>
                  </a:lnTo>
                  <a:lnTo>
                    <a:pt x="18468" y="2342"/>
                  </a:lnTo>
                  <a:lnTo>
                    <a:pt x="18477" y="2353"/>
                  </a:lnTo>
                  <a:lnTo>
                    <a:pt x="18485" y="2366"/>
                  </a:lnTo>
                  <a:lnTo>
                    <a:pt x="18491" y="2379"/>
                  </a:lnTo>
                  <a:lnTo>
                    <a:pt x="18497" y="2392"/>
                  </a:lnTo>
                  <a:lnTo>
                    <a:pt x="18505" y="2423"/>
                  </a:lnTo>
                  <a:lnTo>
                    <a:pt x="18508" y="2456"/>
                  </a:lnTo>
                  <a:lnTo>
                    <a:pt x="18505" y="2488"/>
                  </a:lnTo>
                  <a:lnTo>
                    <a:pt x="18502" y="2504"/>
                  </a:lnTo>
                  <a:lnTo>
                    <a:pt x="18497" y="2518"/>
                  </a:lnTo>
                  <a:lnTo>
                    <a:pt x="18485" y="2546"/>
                  </a:lnTo>
                  <a:lnTo>
                    <a:pt x="18468" y="2570"/>
                  </a:lnTo>
                  <a:lnTo>
                    <a:pt x="18459" y="2581"/>
                  </a:lnTo>
                  <a:lnTo>
                    <a:pt x="18448" y="2589"/>
                  </a:lnTo>
                  <a:lnTo>
                    <a:pt x="18437" y="2597"/>
                  </a:lnTo>
                  <a:lnTo>
                    <a:pt x="18425" y="2605"/>
                  </a:lnTo>
                  <a:lnTo>
                    <a:pt x="18400" y="2614"/>
                  </a:lnTo>
                  <a:lnTo>
                    <a:pt x="18373" y="2617"/>
                  </a:lnTo>
                  <a:close/>
                  <a:moveTo>
                    <a:pt x="12033" y="2623"/>
                  </a:moveTo>
                  <a:lnTo>
                    <a:pt x="11975" y="2621"/>
                  </a:lnTo>
                  <a:lnTo>
                    <a:pt x="11918" y="2617"/>
                  </a:lnTo>
                  <a:lnTo>
                    <a:pt x="11863" y="2609"/>
                  </a:lnTo>
                  <a:lnTo>
                    <a:pt x="11808" y="2601"/>
                  </a:lnTo>
                  <a:lnTo>
                    <a:pt x="11755" y="2588"/>
                  </a:lnTo>
                  <a:lnTo>
                    <a:pt x="11703" y="2573"/>
                  </a:lnTo>
                  <a:lnTo>
                    <a:pt x="11651" y="2555"/>
                  </a:lnTo>
                  <a:lnTo>
                    <a:pt x="11601" y="2536"/>
                  </a:lnTo>
                  <a:lnTo>
                    <a:pt x="11551" y="2513"/>
                  </a:lnTo>
                  <a:lnTo>
                    <a:pt x="11502" y="2487"/>
                  </a:lnTo>
                  <a:lnTo>
                    <a:pt x="11454" y="2459"/>
                  </a:lnTo>
                  <a:lnTo>
                    <a:pt x="11407" y="2428"/>
                  </a:lnTo>
                  <a:lnTo>
                    <a:pt x="11360" y="2396"/>
                  </a:lnTo>
                  <a:lnTo>
                    <a:pt x="11314" y="2360"/>
                  </a:lnTo>
                  <a:lnTo>
                    <a:pt x="11269" y="2321"/>
                  </a:lnTo>
                  <a:lnTo>
                    <a:pt x="11224" y="2281"/>
                  </a:lnTo>
                  <a:lnTo>
                    <a:pt x="11205" y="2260"/>
                  </a:lnTo>
                  <a:lnTo>
                    <a:pt x="11197" y="2248"/>
                  </a:lnTo>
                  <a:lnTo>
                    <a:pt x="11191" y="2235"/>
                  </a:lnTo>
                  <a:lnTo>
                    <a:pt x="11185" y="2221"/>
                  </a:lnTo>
                  <a:lnTo>
                    <a:pt x="11181" y="2205"/>
                  </a:lnTo>
                  <a:lnTo>
                    <a:pt x="11179" y="2188"/>
                  </a:lnTo>
                  <a:lnTo>
                    <a:pt x="11178" y="2171"/>
                  </a:lnTo>
                  <a:lnTo>
                    <a:pt x="11180" y="2141"/>
                  </a:lnTo>
                  <a:lnTo>
                    <a:pt x="11187" y="2115"/>
                  </a:lnTo>
                  <a:lnTo>
                    <a:pt x="11198" y="2091"/>
                  </a:lnTo>
                  <a:lnTo>
                    <a:pt x="11212" y="2070"/>
                  </a:lnTo>
                  <a:lnTo>
                    <a:pt x="11229" y="2053"/>
                  </a:lnTo>
                  <a:lnTo>
                    <a:pt x="11249" y="2040"/>
                  </a:lnTo>
                  <a:lnTo>
                    <a:pt x="11270" y="2031"/>
                  </a:lnTo>
                  <a:lnTo>
                    <a:pt x="11282" y="2030"/>
                  </a:lnTo>
                  <a:lnTo>
                    <a:pt x="11294" y="2029"/>
                  </a:lnTo>
                  <a:lnTo>
                    <a:pt x="11316" y="2031"/>
                  </a:lnTo>
                  <a:lnTo>
                    <a:pt x="11326" y="2035"/>
                  </a:lnTo>
                  <a:lnTo>
                    <a:pt x="11336" y="2038"/>
                  </a:lnTo>
                  <a:lnTo>
                    <a:pt x="11345" y="2043"/>
                  </a:lnTo>
                  <a:lnTo>
                    <a:pt x="11353" y="2049"/>
                  </a:lnTo>
                  <a:lnTo>
                    <a:pt x="11367" y="2061"/>
                  </a:lnTo>
                  <a:lnTo>
                    <a:pt x="11405" y="2098"/>
                  </a:lnTo>
                  <a:lnTo>
                    <a:pt x="11443" y="2133"/>
                  </a:lnTo>
                  <a:lnTo>
                    <a:pt x="11481" y="2165"/>
                  </a:lnTo>
                  <a:lnTo>
                    <a:pt x="11519" y="2194"/>
                  </a:lnTo>
                  <a:lnTo>
                    <a:pt x="11558" y="2222"/>
                  </a:lnTo>
                  <a:lnTo>
                    <a:pt x="11597" y="2247"/>
                  </a:lnTo>
                  <a:lnTo>
                    <a:pt x="11637" y="2270"/>
                  </a:lnTo>
                  <a:lnTo>
                    <a:pt x="11678" y="2289"/>
                  </a:lnTo>
                  <a:lnTo>
                    <a:pt x="11719" y="2307"/>
                  </a:lnTo>
                  <a:lnTo>
                    <a:pt x="11762" y="2323"/>
                  </a:lnTo>
                  <a:lnTo>
                    <a:pt x="11805" y="2335"/>
                  </a:lnTo>
                  <a:lnTo>
                    <a:pt x="11850" y="2345"/>
                  </a:lnTo>
                  <a:lnTo>
                    <a:pt x="11896" y="2354"/>
                  </a:lnTo>
                  <a:lnTo>
                    <a:pt x="11943" y="2360"/>
                  </a:lnTo>
                  <a:lnTo>
                    <a:pt x="11992" y="2363"/>
                  </a:lnTo>
                  <a:lnTo>
                    <a:pt x="12042" y="2363"/>
                  </a:lnTo>
                  <a:lnTo>
                    <a:pt x="12094" y="2362"/>
                  </a:lnTo>
                  <a:lnTo>
                    <a:pt x="12145" y="2356"/>
                  </a:lnTo>
                  <a:lnTo>
                    <a:pt x="12192" y="2345"/>
                  </a:lnTo>
                  <a:lnTo>
                    <a:pt x="12237" y="2331"/>
                  </a:lnTo>
                  <a:lnTo>
                    <a:pt x="12259" y="2324"/>
                  </a:lnTo>
                  <a:lnTo>
                    <a:pt x="12280" y="2314"/>
                  </a:lnTo>
                  <a:lnTo>
                    <a:pt x="12319" y="2293"/>
                  </a:lnTo>
                  <a:lnTo>
                    <a:pt x="12355" y="2269"/>
                  </a:lnTo>
                  <a:lnTo>
                    <a:pt x="12388" y="2241"/>
                  </a:lnTo>
                  <a:lnTo>
                    <a:pt x="12417" y="2211"/>
                  </a:lnTo>
                  <a:lnTo>
                    <a:pt x="12443" y="2177"/>
                  </a:lnTo>
                  <a:lnTo>
                    <a:pt x="12455" y="2161"/>
                  </a:lnTo>
                  <a:lnTo>
                    <a:pt x="12466" y="2143"/>
                  </a:lnTo>
                  <a:lnTo>
                    <a:pt x="12484" y="2104"/>
                  </a:lnTo>
                  <a:lnTo>
                    <a:pt x="12499" y="2064"/>
                  </a:lnTo>
                  <a:lnTo>
                    <a:pt x="12510" y="2022"/>
                  </a:lnTo>
                  <a:lnTo>
                    <a:pt x="12516" y="1977"/>
                  </a:lnTo>
                  <a:lnTo>
                    <a:pt x="12518" y="1930"/>
                  </a:lnTo>
                  <a:lnTo>
                    <a:pt x="12518" y="1923"/>
                  </a:lnTo>
                  <a:lnTo>
                    <a:pt x="12517" y="1880"/>
                  </a:lnTo>
                  <a:lnTo>
                    <a:pt x="12513" y="1839"/>
                  </a:lnTo>
                  <a:lnTo>
                    <a:pt x="12505" y="1800"/>
                  </a:lnTo>
                  <a:lnTo>
                    <a:pt x="12495" y="1764"/>
                  </a:lnTo>
                  <a:lnTo>
                    <a:pt x="12488" y="1746"/>
                  </a:lnTo>
                  <a:lnTo>
                    <a:pt x="12480" y="1729"/>
                  </a:lnTo>
                  <a:lnTo>
                    <a:pt x="12461" y="1695"/>
                  </a:lnTo>
                  <a:lnTo>
                    <a:pt x="12450" y="1680"/>
                  </a:lnTo>
                  <a:lnTo>
                    <a:pt x="12437" y="1664"/>
                  </a:lnTo>
                  <a:lnTo>
                    <a:pt x="12409" y="1634"/>
                  </a:lnTo>
                  <a:lnTo>
                    <a:pt x="12375" y="1606"/>
                  </a:lnTo>
                  <a:lnTo>
                    <a:pt x="12336" y="1579"/>
                  </a:lnTo>
                  <a:lnTo>
                    <a:pt x="12290" y="1554"/>
                  </a:lnTo>
                  <a:lnTo>
                    <a:pt x="12239" y="1528"/>
                  </a:lnTo>
                  <a:lnTo>
                    <a:pt x="12180" y="1504"/>
                  </a:lnTo>
                  <a:lnTo>
                    <a:pt x="12115" y="1482"/>
                  </a:lnTo>
                  <a:lnTo>
                    <a:pt x="12043" y="1460"/>
                  </a:lnTo>
                  <a:lnTo>
                    <a:pt x="11962" y="1439"/>
                  </a:lnTo>
                  <a:lnTo>
                    <a:pt x="11917" y="1427"/>
                  </a:lnTo>
                  <a:lnTo>
                    <a:pt x="11873" y="1413"/>
                  </a:lnTo>
                  <a:lnTo>
                    <a:pt x="11790" y="1387"/>
                  </a:lnTo>
                  <a:lnTo>
                    <a:pt x="11751" y="1374"/>
                  </a:lnTo>
                  <a:lnTo>
                    <a:pt x="11714" y="1359"/>
                  </a:lnTo>
                  <a:lnTo>
                    <a:pt x="11643" y="1328"/>
                  </a:lnTo>
                  <a:lnTo>
                    <a:pt x="11578" y="1296"/>
                  </a:lnTo>
                  <a:lnTo>
                    <a:pt x="11548" y="1278"/>
                  </a:lnTo>
                  <a:lnTo>
                    <a:pt x="11519" y="1260"/>
                  </a:lnTo>
                  <a:lnTo>
                    <a:pt x="11492" y="1241"/>
                  </a:lnTo>
                  <a:lnTo>
                    <a:pt x="11466" y="1221"/>
                  </a:lnTo>
                  <a:lnTo>
                    <a:pt x="11442" y="1201"/>
                  </a:lnTo>
                  <a:lnTo>
                    <a:pt x="11419" y="1179"/>
                  </a:lnTo>
                  <a:lnTo>
                    <a:pt x="11398" y="1158"/>
                  </a:lnTo>
                  <a:lnTo>
                    <a:pt x="11378" y="1135"/>
                  </a:lnTo>
                  <a:lnTo>
                    <a:pt x="11360" y="1111"/>
                  </a:lnTo>
                  <a:lnTo>
                    <a:pt x="11342" y="1086"/>
                  </a:lnTo>
                  <a:lnTo>
                    <a:pt x="11327" y="1061"/>
                  </a:lnTo>
                  <a:lnTo>
                    <a:pt x="11312" y="1033"/>
                  </a:lnTo>
                  <a:lnTo>
                    <a:pt x="11300" y="1005"/>
                  </a:lnTo>
                  <a:lnTo>
                    <a:pt x="11288" y="977"/>
                  </a:lnTo>
                  <a:lnTo>
                    <a:pt x="11269" y="915"/>
                  </a:lnTo>
                  <a:lnTo>
                    <a:pt x="11262" y="883"/>
                  </a:lnTo>
                  <a:lnTo>
                    <a:pt x="11256" y="850"/>
                  </a:lnTo>
                  <a:lnTo>
                    <a:pt x="11251" y="815"/>
                  </a:lnTo>
                  <a:lnTo>
                    <a:pt x="11248" y="779"/>
                  </a:lnTo>
                  <a:lnTo>
                    <a:pt x="11246" y="742"/>
                  </a:lnTo>
                  <a:lnTo>
                    <a:pt x="11245" y="702"/>
                  </a:lnTo>
                  <a:lnTo>
                    <a:pt x="11245" y="695"/>
                  </a:lnTo>
                  <a:lnTo>
                    <a:pt x="11249" y="622"/>
                  </a:lnTo>
                  <a:lnTo>
                    <a:pt x="11253" y="586"/>
                  </a:lnTo>
                  <a:lnTo>
                    <a:pt x="11259" y="551"/>
                  </a:lnTo>
                  <a:lnTo>
                    <a:pt x="11266" y="516"/>
                  </a:lnTo>
                  <a:lnTo>
                    <a:pt x="11275" y="482"/>
                  </a:lnTo>
                  <a:lnTo>
                    <a:pt x="11286" y="449"/>
                  </a:lnTo>
                  <a:lnTo>
                    <a:pt x="11298" y="418"/>
                  </a:lnTo>
                  <a:lnTo>
                    <a:pt x="11326" y="356"/>
                  </a:lnTo>
                  <a:lnTo>
                    <a:pt x="11360" y="299"/>
                  </a:lnTo>
                  <a:lnTo>
                    <a:pt x="11379" y="273"/>
                  </a:lnTo>
                  <a:lnTo>
                    <a:pt x="11399" y="246"/>
                  </a:lnTo>
                  <a:lnTo>
                    <a:pt x="11444" y="197"/>
                  </a:lnTo>
                  <a:lnTo>
                    <a:pt x="11493" y="154"/>
                  </a:lnTo>
                  <a:lnTo>
                    <a:pt x="11519" y="133"/>
                  </a:lnTo>
                  <a:lnTo>
                    <a:pt x="11546" y="114"/>
                  </a:lnTo>
                  <a:lnTo>
                    <a:pt x="11575" y="96"/>
                  </a:lnTo>
                  <a:lnTo>
                    <a:pt x="11604" y="81"/>
                  </a:lnTo>
                  <a:lnTo>
                    <a:pt x="11635" y="65"/>
                  </a:lnTo>
                  <a:lnTo>
                    <a:pt x="11666" y="52"/>
                  </a:lnTo>
                  <a:lnTo>
                    <a:pt x="11731" y="30"/>
                  </a:lnTo>
                  <a:lnTo>
                    <a:pt x="11800" y="13"/>
                  </a:lnTo>
                  <a:lnTo>
                    <a:pt x="11836" y="7"/>
                  </a:lnTo>
                  <a:lnTo>
                    <a:pt x="11872" y="4"/>
                  </a:lnTo>
                  <a:lnTo>
                    <a:pt x="11909" y="0"/>
                  </a:lnTo>
                  <a:lnTo>
                    <a:pt x="11947" y="0"/>
                  </a:lnTo>
                  <a:lnTo>
                    <a:pt x="11999" y="0"/>
                  </a:lnTo>
                  <a:lnTo>
                    <a:pt x="12049" y="4"/>
                  </a:lnTo>
                  <a:lnTo>
                    <a:pt x="12098" y="9"/>
                  </a:lnTo>
                  <a:lnTo>
                    <a:pt x="12145" y="16"/>
                  </a:lnTo>
                  <a:lnTo>
                    <a:pt x="12190" y="24"/>
                  </a:lnTo>
                  <a:lnTo>
                    <a:pt x="12235" y="35"/>
                  </a:lnTo>
                  <a:lnTo>
                    <a:pt x="12278" y="48"/>
                  </a:lnTo>
                  <a:lnTo>
                    <a:pt x="12320" y="63"/>
                  </a:lnTo>
                  <a:lnTo>
                    <a:pt x="12401" y="97"/>
                  </a:lnTo>
                  <a:lnTo>
                    <a:pt x="12479" y="141"/>
                  </a:lnTo>
                  <a:lnTo>
                    <a:pt x="12517" y="166"/>
                  </a:lnTo>
                  <a:lnTo>
                    <a:pt x="12554" y="192"/>
                  </a:lnTo>
                  <a:lnTo>
                    <a:pt x="12591" y="221"/>
                  </a:lnTo>
                  <a:lnTo>
                    <a:pt x="12628" y="251"/>
                  </a:lnTo>
                  <a:lnTo>
                    <a:pt x="12646" y="270"/>
                  </a:lnTo>
                  <a:lnTo>
                    <a:pt x="12663" y="297"/>
                  </a:lnTo>
                  <a:lnTo>
                    <a:pt x="12670" y="312"/>
                  </a:lnTo>
                  <a:lnTo>
                    <a:pt x="12675" y="329"/>
                  </a:lnTo>
                  <a:lnTo>
                    <a:pt x="12679" y="347"/>
                  </a:lnTo>
                  <a:lnTo>
                    <a:pt x="12680" y="367"/>
                  </a:lnTo>
                  <a:lnTo>
                    <a:pt x="12678" y="395"/>
                  </a:lnTo>
                  <a:lnTo>
                    <a:pt x="12671" y="421"/>
                  </a:lnTo>
                  <a:lnTo>
                    <a:pt x="12660" y="445"/>
                  </a:lnTo>
                  <a:lnTo>
                    <a:pt x="12646" y="466"/>
                  </a:lnTo>
                  <a:lnTo>
                    <a:pt x="12629" y="482"/>
                  </a:lnTo>
                  <a:lnTo>
                    <a:pt x="12609" y="494"/>
                  </a:lnTo>
                  <a:lnTo>
                    <a:pt x="12587" y="503"/>
                  </a:lnTo>
                  <a:lnTo>
                    <a:pt x="12576" y="505"/>
                  </a:lnTo>
                  <a:lnTo>
                    <a:pt x="12564" y="505"/>
                  </a:lnTo>
                  <a:lnTo>
                    <a:pt x="12545" y="504"/>
                  </a:lnTo>
                  <a:lnTo>
                    <a:pt x="12527" y="500"/>
                  </a:lnTo>
                  <a:lnTo>
                    <a:pt x="12510" y="492"/>
                  </a:lnTo>
                  <a:lnTo>
                    <a:pt x="12494" y="480"/>
                  </a:lnTo>
                  <a:lnTo>
                    <a:pt x="12426" y="426"/>
                  </a:lnTo>
                  <a:lnTo>
                    <a:pt x="12359" y="379"/>
                  </a:lnTo>
                  <a:lnTo>
                    <a:pt x="12326" y="359"/>
                  </a:lnTo>
                  <a:lnTo>
                    <a:pt x="12292" y="341"/>
                  </a:lnTo>
                  <a:lnTo>
                    <a:pt x="12258" y="325"/>
                  </a:lnTo>
                  <a:lnTo>
                    <a:pt x="12224" y="311"/>
                  </a:lnTo>
                  <a:lnTo>
                    <a:pt x="12190" y="298"/>
                  </a:lnTo>
                  <a:lnTo>
                    <a:pt x="12156" y="287"/>
                  </a:lnTo>
                  <a:lnTo>
                    <a:pt x="12086" y="270"/>
                  </a:lnTo>
                  <a:lnTo>
                    <a:pt x="12050" y="265"/>
                  </a:lnTo>
                  <a:lnTo>
                    <a:pt x="12014" y="261"/>
                  </a:lnTo>
                  <a:lnTo>
                    <a:pt x="11941" y="258"/>
                  </a:lnTo>
                  <a:lnTo>
                    <a:pt x="11890" y="261"/>
                  </a:lnTo>
                  <a:lnTo>
                    <a:pt x="11842" y="267"/>
                  </a:lnTo>
                  <a:lnTo>
                    <a:pt x="11796" y="276"/>
                  </a:lnTo>
                  <a:lnTo>
                    <a:pt x="11753" y="291"/>
                  </a:lnTo>
                  <a:lnTo>
                    <a:pt x="11712" y="307"/>
                  </a:lnTo>
                  <a:lnTo>
                    <a:pt x="11675" y="328"/>
                  </a:lnTo>
                  <a:lnTo>
                    <a:pt x="11640" y="352"/>
                  </a:lnTo>
                  <a:lnTo>
                    <a:pt x="11609" y="378"/>
                  </a:lnTo>
                  <a:lnTo>
                    <a:pt x="11581" y="407"/>
                  </a:lnTo>
                  <a:lnTo>
                    <a:pt x="11557" y="438"/>
                  </a:lnTo>
                  <a:lnTo>
                    <a:pt x="11535" y="473"/>
                  </a:lnTo>
                  <a:lnTo>
                    <a:pt x="11518" y="509"/>
                  </a:lnTo>
                  <a:lnTo>
                    <a:pt x="11504" y="546"/>
                  </a:lnTo>
                  <a:lnTo>
                    <a:pt x="11494" y="586"/>
                  </a:lnTo>
                  <a:lnTo>
                    <a:pt x="11488" y="628"/>
                  </a:lnTo>
                  <a:lnTo>
                    <a:pt x="11486" y="670"/>
                  </a:lnTo>
                  <a:lnTo>
                    <a:pt x="11486" y="677"/>
                  </a:lnTo>
                  <a:lnTo>
                    <a:pt x="11487" y="721"/>
                  </a:lnTo>
                  <a:lnTo>
                    <a:pt x="11491" y="762"/>
                  </a:lnTo>
                  <a:lnTo>
                    <a:pt x="11495" y="782"/>
                  </a:lnTo>
                  <a:lnTo>
                    <a:pt x="11499" y="802"/>
                  </a:lnTo>
                  <a:lnTo>
                    <a:pt x="11510" y="839"/>
                  </a:lnTo>
                  <a:lnTo>
                    <a:pt x="11526" y="875"/>
                  </a:lnTo>
                  <a:lnTo>
                    <a:pt x="11535" y="892"/>
                  </a:lnTo>
                  <a:lnTo>
                    <a:pt x="11545" y="908"/>
                  </a:lnTo>
                  <a:lnTo>
                    <a:pt x="11570" y="939"/>
                  </a:lnTo>
                  <a:lnTo>
                    <a:pt x="11584" y="955"/>
                  </a:lnTo>
                  <a:lnTo>
                    <a:pt x="11600" y="969"/>
                  </a:lnTo>
                  <a:lnTo>
                    <a:pt x="11635" y="998"/>
                  </a:lnTo>
                  <a:lnTo>
                    <a:pt x="11676" y="1026"/>
                  </a:lnTo>
                  <a:lnTo>
                    <a:pt x="11723" y="1052"/>
                  </a:lnTo>
                  <a:lnTo>
                    <a:pt x="11777" y="1079"/>
                  </a:lnTo>
                  <a:lnTo>
                    <a:pt x="11807" y="1091"/>
                  </a:lnTo>
                  <a:lnTo>
                    <a:pt x="11838" y="1103"/>
                  </a:lnTo>
                  <a:lnTo>
                    <a:pt x="11906" y="1127"/>
                  </a:lnTo>
                  <a:lnTo>
                    <a:pt x="11982" y="1149"/>
                  </a:lnTo>
                  <a:lnTo>
                    <a:pt x="12066" y="1172"/>
                  </a:lnTo>
                  <a:lnTo>
                    <a:pt x="12153" y="1196"/>
                  </a:lnTo>
                  <a:lnTo>
                    <a:pt x="12233" y="1223"/>
                  </a:lnTo>
                  <a:lnTo>
                    <a:pt x="12307" y="1251"/>
                  </a:lnTo>
                  <a:lnTo>
                    <a:pt x="12376" y="1283"/>
                  </a:lnTo>
                  <a:lnTo>
                    <a:pt x="12439" y="1316"/>
                  </a:lnTo>
                  <a:lnTo>
                    <a:pt x="12496" y="1352"/>
                  </a:lnTo>
                  <a:lnTo>
                    <a:pt x="12522" y="1371"/>
                  </a:lnTo>
                  <a:lnTo>
                    <a:pt x="12547" y="1392"/>
                  </a:lnTo>
                  <a:lnTo>
                    <a:pt x="12593" y="1434"/>
                  </a:lnTo>
                  <a:lnTo>
                    <a:pt x="12614" y="1455"/>
                  </a:lnTo>
                  <a:lnTo>
                    <a:pt x="12633" y="1478"/>
                  </a:lnTo>
                  <a:lnTo>
                    <a:pt x="12668" y="1527"/>
                  </a:lnTo>
                  <a:lnTo>
                    <a:pt x="12683" y="1552"/>
                  </a:lnTo>
                  <a:lnTo>
                    <a:pt x="12697" y="1579"/>
                  </a:lnTo>
                  <a:lnTo>
                    <a:pt x="12709" y="1606"/>
                  </a:lnTo>
                  <a:lnTo>
                    <a:pt x="12721" y="1634"/>
                  </a:lnTo>
                  <a:lnTo>
                    <a:pt x="12730" y="1663"/>
                  </a:lnTo>
                  <a:lnTo>
                    <a:pt x="12739" y="1693"/>
                  </a:lnTo>
                  <a:lnTo>
                    <a:pt x="12746" y="1724"/>
                  </a:lnTo>
                  <a:lnTo>
                    <a:pt x="12752" y="1756"/>
                  </a:lnTo>
                  <a:lnTo>
                    <a:pt x="12760" y="1822"/>
                  </a:lnTo>
                  <a:lnTo>
                    <a:pt x="12762" y="1858"/>
                  </a:lnTo>
                  <a:lnTo>
                    <a:pt x="12762" y="1894"/>
                  </a:lnTo>
                  <a:lnTo>
                    <a:pt x="12762" y="1902"/>
                  </a:lnTo>
                  <a:lnTo>
                    <a:pt x="12761" y="1942"/>
                  </a:lnTo>
                  <a:lnTo>
                    <a:pt x="12759" y="1982"/>
                  </a:lnTo>
                  <a:lnTo>
                    <a:pt x="12754" y="2020"/>
                  </a:lnTo>
                  <a:lnTo>
                    <a:pt x="12748" y="2058"/>
                  </a:lnTo>
                  <a:lnTo>
                    <a:pt x="12741" y="2095"/>
                  </a:lnTo>
                  <a:lnTo>
                    <a:pt x="12731" y="2131"/>
                  </a:lnTo>
                  <a:lnTo>
                    <a:pt x="12708" y="2198"/>
                  </a:lnTo>
                  <a:lnTo>
                    <a:pt x="12679" y="2263"/>
                  </a:lnTo>
                  <a:lnTo>
                    <a:pt x="12643" y="2321"/>
                  </a:lnTo>
                  <a:lnTo>
                    <a:pt x="12624" y="2349"/>
                  </a:lnTo>
                  <a:lnTo>
                    <a:pt x="12603" y="2377"/>
                  </a:lnTo>
                  <a:lnTo>
                    <a:pt x="12580" y="2402"/>
                  </a:lnTo>
                  <a:lnTo>
                    <a:pt x="12557" y="2426"/>
                  </a:lnTo>
                  <a:lnTo>
                    <a:pt x="12532" y="2449"/>
                  </a:lnTo>
                  <a:lnTo>
                    <a:pt x="12506" y="2470"/>
                  </a:lnTo>
                  <a:lnTo>
                    <a:pt x="12478" y="2491"/>
                  </a:lnTo>
                  <a:lnTo>
                    <a:pt x="12450" y="2510"/>
                  </a:lnTo>
                  <a:lnTo>
                    <a:pt x="12390" y="2543"/>
                  </a:lnTo>
                  <a:lnTo>
                    <a:pt x="12358" y="2558"/>
                  </a:lnTo>
                  <a:lnTo>
                    <a:pt x="12326" y="2571"/>
                  </a:lnTo>
                  <a:lnTo>
                    <a:pt x="12292" y="2583"/>
                  </a:lnTo>
                  <a:lnTo>
                    <a:pt x="12258" y="2593"/>
                  </a:lnTo>
                  <a:lnTo>
                    <a:pt x="12222" y="2602"/>
                  </a:lnTo>
                  <a:lnTo>
                    <a:pt x="12186" y="2609"/>
                  </a:lnTo>
                  <a:lnTo>
                    <a:pt x="12149" y="2615"/>
                  </a:lnTo>
                  <a:lnTo>
                    <a:pt x="12111" y="2619"/>
                  </a:lnTo>
                  <a:lnTo>
                    <a:pt x="12033" y="2623"/>
                  </a:lnTo>
                  <a:close/>
                  <a:moveTo>
                    <a:pt x="977" y="2615"/>
                  </a:moveTo>
                  <a:lnTo>
                    <a:pt x="952" y="2613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89"/>
                  </a:lnTo>
                  <a:lnTo>
                    <a:pt x="889" y="2582"/>
                  </a:lnTo>
                  <a:lnTo>
                    <a:pt x="873" y="2565"/>
                  </a:lnTo>
                  <a:lnTo>
                    <a:pt x="859" y="2545"/>
                  </a:lnTo>
                  <a:lnTo>
                    <a:pt x="847" y="2521"/>
                  </a:lnTo>
                  <a:lnTo>
                    <a:pt x="836" y="2494"/>
                  </a:lnTo>
                  <a:lnTo>
                    <a:pt x="630" y="1927"/>
                  </a:lnTo>
                  <a:lnTo>
                    <a:pt x="424" y="1359"/>
                  </a:lnTo>
                  <a:lnTo>
                    <a:pt x="218" y="792"/>
                  </a:lnTo>
                  <a:lnTo>
                    <a:pt x="12" y="226"/>
                  </a:lnTo>
                  <a:lnTo>
                    <a:pt x="6" y="210"/>
                  </a:lnTo>
                  <a:lnTo>
                    <a:pt x="3" y="195"/>
                  </a:lnTo>
                  <a:lnTo>
                    <a:pt x="1" y="178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7"/>
                  </a:lnTo>
                  <a:lnTo>
                    <a:pt x="21" y="83"/>
                  </a:lnTo>
                  <a:lnTo>
                    <a:pt x="36" y="61"/>
                  </a:lnTo>
                  <a:lnTo>
                    <a:pt x="54" y="43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1"/>
                  </a:lnTo>
                  <a:lnTo>
                    <a:pt x="164" y="27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5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3"/>
                  </a:lnTo>
                  <a:lnTo>
                    <a:pt x="801" y="1711"/>
                  </a:lnTo>
                  <a:lnTo>
                    <a:pt x="986" y="2240"/>
                  </a:lnTo>
                  <a:lnTo>
                    <a:pt x="1171" y="1710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1"/>
                  </a:lnTo>
                  <a:lnTo>
                    <a:pt x="1748" y="83"/>
                  </a:lnTo>
                  <a:lnTo>
                    <a:pt x="1760" y="65"/>
                  </a:lnTo>
                  <a:lnTo>
                    <a:pt x="1775" y="49"/>
                  </a:lnTo>
                  <a:lnTo>
                    <a:pt x="1791" y="37"/>
                  </a:lnTo>
                  <a:lnTo>
                    <a:pt x="1808" y="27"/>
                  </a:lnTo>
                  <a:lnTo>
                    <a:pt x="1827" y="21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29"/>
                  </a:lnTo>
                  <a:lnTo>
                    <a:pt x="1914" y="42"/>
                  </a:lnTo>
                  <a:lnTo>
                    <a:pt x="1932" y="60"/>
                  </a:lnTo>
                  <a:lnTo>
                    <a:pt x="1946" y="81"/>
                  </a:lnTo>
                  <a:lnTo>
                    <a:pt x="1957" y="105"/>
                  </a:lnTo>
                  <a:lnTo>
                    <a:pt x="1963" y="130"/>
                  </a:lnTo>
                  <a:lnTo>
                    <a:pt x="1965" y="143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5"/>
                  </a:lnTo>
                  <a:lnTo>
                    <a:pt x="1750" y="785"/>
                  </a:lnTo>
                  <a:lnTo>
                    <a:pt x="1543" y="1355"/>
                  </a:lnTo>
                  <a:lnTo>
                    <a:pt x="1336" y="1924"/>
                  </a:lnTo>
                  <a:lnTo>
                    <a:pt x="1130" y="2494"/>
                  </a:lnTo>
                  <a:lnTo>
                    <a:pt x="1118" y="2521"/>
                  </a:lnTo>
                  <a:lnTo>
                    <a:pt x="1106" y="2545"/>
                  </a:lnTo>
                  <a:lnTo>
                    <a:pt x="1091" y="2565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3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1"/>
                  </a:lnTo>
                  <a:lnTo>
                    <a:pt x="4762" y="27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1"/>
                  </a:lnTo>
                  <a:lnTo>
                    <a:pt x="4817" y="69"/>
                  </a:lnTo>
                  <a:lnTo>
                    <a:pt x="4831" y="89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8"/>
                  </a:lnTo>
                  <a:lnTo>
                    <a:pt x="5268" y="1278"/>
                  </a:lnTo>
                  <a:lnTo>
                    <a:pt x="5475" y="1848"/>
                  </a:lnTo>
                  <a:lnTo>
                    <a:pt x="5682" y="2419"/>
                  </a:lnTo>
                  <a:lnTo>
                    <a:pt x="5689" y="2446"/>
                  </a:lnTo>
                  <a:lnTo>
                    <a:pt x="5690" y="2461"/>
                  </a:lnTo>
                  <a:lnTo>
                    <a:pt x="5691" y="2476"/>
                  </a:lnTo>
                  <a:lnTo>
                    <a:pt x="5689" y="2504"/>
                  </a:lnTo>
                  <a:lnTo>
                    <a:pt x="5682" y="2529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2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3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3"/>
                  </a:lnTo>
                  <a:lnTo>
                    <a:pt x="5485" y="2567"/>
                  </a:lnTo>
                  <a:lnTo>
                    <a:pt x="5473" y="2551"/>
                  </a:lnTo>
                  <a:lnTo>
                    <a:pt x="5462" y="2531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3"/>
                  </a:lnTo>
                  <a:lnTo>
                    <a:pt x="4896" y="923"/>
                  </a:lnTo>
                  <a:lnTo>
                    <a:pt x="4711" y="394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9"/>
                  </a:lnTo>
                  <a:lnTo>
                    <a:pt x="3939" y="2567"/>
                  </a:lnTo>
                  <a:lnTo>
                    <a:pt x="3925" y="2583"/>
                  </a:lnTo>
                  <a:lnTo>
                    <a:pt x="3908" y="2596"/>
                  </a:lnTo>
                  <a:lnTo>
                    <a:pt x="3890" y="2607"/>
                  </a:lnTo>
                  <a:lnTo>
                    <a:pt x="3869" y="2613"/>
                  </a:lnTo>
                  <a:lnTo>
                    <a:pt x="3847" y="2615"/>
                  </a:lnTo>
                  <a:lnTo>
                    <a:pt x="3823" y="2612"/>
                  </a:lnTo>
                  <a:lnTo>
                    <a:pt x="3800" y="2603"/>
                  </a:lnTo>
                  <a:lnTo>
                    <a:pt x="3779" y="2589"/>
                  </a:lnTo>
                  <a:lnTo>
                    <a:pt x="3770" y="2581"/>
                  </a:lnTo>
                  <a:lnTo>
                    <a:pt x="3761" y="2571"/>
                  </a:lnTo>
                  <a:lnTo>
                    <a:pt x="3753" y="2561"/>
                  </a:lnTo>
                  <a:lnTo>
                    <a:pt x="3746" y="2549"/>
                  </a:lnTo>
                  <a:lnTo>
                    <a:pt x="3735" y="2525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7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9"/>
                  </a:lnTo>
                  <a:lnTo>
                    <a:pt x="3732" y="2423"/>
                  </a:lnTo>
                  <a:lnTo>
                    <a:pt x="3737" y="2408"/>
                  </a:lnTo>
                  <a:lnTo>
                    <a:pt x="3943" y="1840"/>
                  </a:lnTo>
                  <a:lnTo>
                    <a:pt x="4149" y="1273"/>
                  </a:lnTo>
                  <a:lnTo>
                    <a:pt x="4355" y="706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9"/>
                  </a:lnTo>
                  <a:lnTo>
                    <a:pt x="4598" y="69"/>
                  </a:lnTo>
                  <a:lnTo>
                    <a:pt x="4615" y="51"/>
                  </a:lnTo>
                  <a:lnTo>
                    <a:pt x="4633" y="37"/>
                  </a:lnTo>
                  <a:lnTo>
                    <a:pt x="4654" y="27"/>
                  </a:lnTo>
                  <a:lnTo>
                    <a:pt x="4677" y="21"/>
                  </a:lnTo>
                  <a:lnTo>
                    <a:pt x="4702" y="18"/>
                  </a:lnTo>
                  <a:close/>
                  <a:moveTo>
                    <a:pt x="8426" y="18"/>
                  </a:moveTo>
                  <a:lnTo>
                    <a:pt x="8438" y="18"/>
                  </a:lnTo>
                  <a:lnTo>
                    <a:pt x="8463" y="21"/>
                  </a:lnTo>
                  <a:lnTo>
                    <a:pt x="8486" y="27"/>
                  </a:lnTo>
                  <a:lnTo>
                    <a:pt x="8496" y="31"/>
                  </a:lnTo>
                  <a:lnTo>
                    <a:pt x="8506" y="37"/>
                  </a:lnTo>
                  <a:lnTo>
                    <a:pt x="8525" y="51"/>
                  </a:lnTo>
                  <a:lnTo>
                    <a:pt x="8541" y="69"/>
                  </a:lnTo>
                  <a:lnTo>
                    <a:pt x="8555" y="89"/>
                  </a:lnTo>
                  <a:lnTo>
                    <a:pt x="8568" y="112"/>
                  </a:lnTo>
                  <a:lnTo>
                    <a:pt x="8579" y="138"/>
                  </a:lnTo>
                  <a:lnTo>
                    <a:pt x="8785" y="708"/>
                  </a:lnTo>
                  <a:lnTo>
                    <a:pt x="8992" y="1278"/>
                  </a:lnTo>
                  <a:lnTo>
                    <a:pt x="9199" y="1848"/>
                  </a:lnTo>
                  <a:lnTo>
                    <a:pt x="9407" y="2419"/>
                  </a:lnTo>
                  <a:lnTo>
                    <a:pt x="9414" y="2446"/>
                  </a:lnTo>
                  <a:lnTo>
                    <a:pt x="9416" y="2461"/>
                  </a:lnTo>
                  <a:lnTo>
                    <a:pt x="9416" y="2476"/>
                  </a:lnTo>
                  <a:lnTo>
                    <a:pt x="9414" y="2504"/>
                  </a:lnTo>
                  <a:lnTo>
                    <a:pt x="9407" y="2529"/>
                  </a:lnTo>
                  <a:lnTo>
                    <a:pt x="9396" y="2552"/>
                  </a:lnTo>
                  <a:lnTo>
                    <a:pt x="9382" y="2573"/>
                  </a:lnTo>
                  <a:lnTo>
                    <a:pt x="9373" y="2582"/>
                  </a:lnTo>
                  <a:lnTo>
                    <a:pt x="9364" y="2590"/>
                  </a:lnTo>
                  <a:lnTo>
                    <a:pt x="9344" y="2603"/>
                  </a:lnTo>
                  <a:lnTo>
                    <a:pt x="9322" y="2612"/>
                  </a:lnTo>
                  <a:lnTo>
                    <a:pt x="9310" y="2614"/>
                  </a:lnTo>
                  <a:lnTo>
                    <a:pt x="9297" y="2615"/>
                  </a:lnTo>
                  <a:lnTo>
                    <a:pt x="9277" y="2613"/>
                  </a:lnTo>
                  <a:lnTo>
                    <a:pt x="9258" y="2606"/>
                  </a:lnTo>
                  <a:lnTo>
                    <a:pt x="9240" y="2596"/>
                  </a:lnTo>
                  <a:lnTo>
                    <a:pt x="9224" y="2583"/>
                  </a:lnTo>
                  <a:lnTo>
                    <a:pt x="9210" y="2567"/>
                  </a:lnTo>
                  <a:lnTo>
                    <a:pt x="9197" y="2551"/>
                  </a:lnTo>
                  <a:lnTo>
                    <a:pt x="9186" y="2531"/>
                  </a:lnTo>
                  <a:lnTo>
                    <a:pt x="9177" y="2513"/>
                  </a:lnTo>
                  <a:lnTo>
                    <a:pt x="8991" y="1983"/>
                  </a:lnTo>
                  <a:lnTo>
                    <a:pt x="8806" y="1453"/>
                  </a:lnTo>
                  <a:lnTo>
                    <a:pt x="8620" y="923"/>
                  </a:lnTo>
                  <a:lnTo>
                    <a:pt x="8435" y="394"/>
                  </a:lnTo>
                  <a:lnTo>
                    <a:pt x="8250" y="921"/>
                  </a:lnTo>
                  <a:lnTo>
                    <a:pt x="8066" y="1449"/>
                  </a:lnTo>
                  <a:lnTo>
                    <a:pt x="7881" y="1977"/>
                  </a:lnTo>
                  <a:lnTo>
                    <a:pt x="7697" y="2506"/>
                  </a:lnTo>
                  <a:lnTo>
                    <a:pt x="7688" y="2528"/>
                  </a:lnTo>
                  <a:lnTo>
                    <a:pt x="7677" y="2549"/>
                  </a:lnTo>
                  <a:lnTo>
                    <a:pt x="7670" y="2559"/>
                  </a:lnTo>
                  <a:lnTo>
                    <a:pt x="7664" y="2567"/>
                  </a:lnTo>
                  <a:lnTo>
                    <a:pt x="7649" y="2583"/>
                  </a:lnTo>
                  <a:lnTo>
                    <a:pt x="7632" y="2596"/>
                  </a:lnTo>
                  <a:lnTo>
                    <a:pt x="7614" y="2607"/>
                  </a:lnTo>
                  <a:lnTo>
                    <a:pt x="7593" y="2613"/>
                  </a:lnTo>
                  <a:lnTo>
                    <a:pt x="7571" y="2615"/>
                  </a:lnTo>
                  <a:lnTo>
                    <a:pt x="7547" y="2612"/>
                  </a:lnTo>
                  <a:lnTo>
                    <a:pt x="7524" y="2603"/>
                  </a:lnTo>
                  <a:lnTo>
                    <a:pt x="7503" y="2589"/>
                  </a:lnTo>
                  <a:lnTo>
                    <a:pt x="7494" y="2581"/>
                  </a:lnTo>
                  <a:lnTo>
                    <a:pt x="7485" y="2571"/>
                  </a:lnTo>
                  <a:lnTo>
                    <a:pt x="7477" y="2561"/>
                  </a:lnTo>
                  <a:lnTo>
                    <a:pt x="7470" y="2549"/>
                  </a:lnTo>
                  <a:lnTo>
                    <a:pt x="7459" y="2525"/>
                  </a:lnTo>
                  <a:lnTo>
                    <a:pt x="7455" y="2513"/>
                  </a:lnTo>
                  <a:lnTo>
                    <a:pt x="7452" y="2500"/>
                  </a:lnTo>
                  <a:lnTo>
                    <a:pt x="7450" y="2487"/>
                  </a:lnTo>
                  <a:lnTo>
                    <a:pt x="7449" y="2473"/>
                  </a:lnTo>
                  <a:lnTo>
                    <a:pt x="7450" y="2455"/>
                  </a:lnTo>
                  <a:lnTo>
                    <a:pt x="7452" y="2439"/>
                  </a:lnTo>
                  <a:lnTo>
                    <a:pt x="7456" y="2423"/>
                  </a:lnTo>
                  <a:lnTo>
                    <a:pt x="7461" y="2408"/>
                  </a:lnTo>
                  <a:lnTo>
                    <a:pt x="7667" y="1840"/>
                  </a:lnTo>
                  <a:lnTo>
                    <a:pt x="7873" y="1273"/>
                  </a:lnTo>
                  <a:lnTo>
                    <a:pt x="8079" y="706"/>
                  </a:lnTo>
                  <a:lnTo>
                    <a:pt x="8286" y="138"/>
                  </a:lnTo>
                  <a:lnTo>
                    <a:pt x="8296" y="112"/>
                  </a:lnTo>
                  <a:lnTo>
                    <a:pt x="8308" y="89"/>
                  </a:lnTo>
                  <a:lnTo>
                    <a:pt x="8322" y="69"/>
                  </a:lnTo>
                  <a:lnTo>
                    <a:pt x="8339" y="51"/>
                  </a:lnTo>
                  <a:lnTo>
                    <a:pt x="8357" y="37"/>
                  </a:lnTo>
                  <a:lnTo>
                    <a:pt x="8378" y="27"/>
                  </a:lnTo>
                  <a:lnTo>
                    <a:pt x="8401" y="21"/>
                  </a:lnTo>
                  <a:lnTo>
                    <a:pt x="8426" y="1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5" name="Freeform 7"/>
            <p:cNvSpPr>
              <a:spLocks noEditPoints="1"/>
            </p:cNvSpPr>
            <p:nvPr userDrawn="1"/>
          </p:nvSpPr>
          <p:spPr bwMode="auto">
            <a:xfrm>
              <a:off x="982663" y="1384301"/>
              <a:ext cx="4740275" cy="693738"/>
            </a:xfrm>
            <a:custGeom>
              <a:avLst/>
              <a:gdLst>
                <a:gd name="T0" fmla="*/ 12043 w 14930"/>
                <a:gd name="T1" fmla="*/ 88 h 2622"/>
                <a:gd name="T2" fmla="*/ 12903 w 14930"/>
                <a:gd name="T3" fmla="*/ 2476 h 2622"/>
                <a:gd name="T4" fmla="*/ 12796 w 14930"/>
                <a:gd name="T5" fmla="*/ 2614 h 2622"/>
                <a:gd name="T6" fmla="*/ 12664 w 14930"/>
                <a:gd name="T7" fmla="*/ 2513 h 2622"/>
                <a:gd name="T8" fmla="*/ 11175 w 14930"/>
                <a:gd name="T9" fmla="*/ 2528 h 2622"/>
                <a:gd name="T10" fmla="*/ 11034 w 14930"/>
                <a:gd name="T11" fmla="*/ 2611 h 2622"/>
                <a:gd name="T12" fmla="*/ 10939 w 14930"/>
                <a:gd name="T13" fmla="*/ 2500 h 2622"/>
                <a:gd name="T14" fmla="*/ 11567 w 14930"/>
                <a:gd name="T15" fmla="*/ 705 h 2622"/>
                <a:gd name="T16" fmla="*/ 11914 w 14930"/>
                <a:gd name="T17" fmla="*/ 18 h 2622"/>
                <a:gd name="T18" fmla="*/ 14677 w 14930"/>
                <a:gd name="T19" fmla="*/ 2532 h 2622"/>
                <a:gd name="T20" fmla="*/ 14710 w 14930"/>
                <a:gd name="T21" fmla="*/ 2330 h 2622"/>
                <a:gd name="T22" fmla="*/ 14871 w 14930"/>
                <a:gd name="T23" fmla="*/ 2322 h 2622"/>
                <a:gd name="T24" fmla="*/ 14924 w 14930"/>
                <a:gd name="T25" fmla="*/ 2503 h 2622"/>
                <a:gd name="T26" fmla="*/ 14795 w 14930"/>
                <a:gd name="T27" fmla="*/ 2617 h 2622"/>
                <a:gd name="T28" fmla="*/ 7972 w 14930"/>
                <a:gd name="T29" fmla="*/ 2536 h 2622"/>
                <a:gd name="T30" fmla="*/ 7577 w 14930"/>
                <a:gd name="T31" fmla="*/ 2260 h 2622"/>
                <a:gd name="T32" fmla="*/ 7570 w 14930"/>
                <a:gd name="T33" fmla="*/ 2091 h 2622"/>
                <a:gd name="T34" fmla="*/ 7708 w 14930"/>
                <a:gd name="T35" fmla="*/ 2038 h 2622"/>
                <a:gd name="T36" fmla="*/ 7969 w 14930"/>
                <a:gd name="T37" fmla="*/ 2247 h 2622"/>
                <a:gd name="T38" fmla="*/ 8364 w 14930"/>
                <a:gd name="T39" fmla="*/ 2363 h 2622"/>
                <a:gd name="T40" fmla="*/ 8727 w 14930"/>
                <a:gd name="T41" fmla="*/ 2268 h 2622"/>
                <a:gd name="T42" fmla="*/ 8885 w 14930"/>
                <a:gd name="T43" fmla="*/ 1999 h 2622"/>
                <a:gd name="T44" fmla="*/ 8852 w 14930"/>
                <a:gd name="T45" fmla="*/ 1728 h 2622"/>
                <a:gd name="T46" fmla="*/ 8552 w 14930"/>
                <a:gd name="T47" fmla="*/ 1505 h 2622"/>
                <a:gd name="T48" fmla="*/ 8015 w 14930"/>
                <a:gd name="T49" fmla="*/ 1329 h 2622"/>
                <a:gd name="T50" fmla="*/ 7750 w 14930"/>
                <a:gd name="T51" fmla="*/ 1135 h 2622"/>
                <a:gd name="T52" fmla="*/ 7628 w 14930"/>
                <a:gd name="T53" fmla="*/ 849 h 2622"/>
                <a:gd name="T54" fmla="*/ 7638 w 14930"/>
                <a:gd name="T55" fmla="*/ 516 h 2622"/>
                <a:gd name="T56" fmla="*/ 7865 w 14930"/>
                <a:gd name="T57" fmla="*/ 153 h 2622"/>
                <a:gd name="T58" fmla="*/ 8208 w 14930"/>
                <a:gd name="T59" fmla="*/ 7 h 2622"/>
                <a:gd name="T60" fmla="*/ 8607 w 14930"/>
                <a:gd name="T61" fmla="*/ 34 h 2622"/>
                <a:gd name="T62" fmla="*/ 9018 w 14930"/>
                <a:gd name="T63" fmla="*/ 271 h 2622"/>
                <a:gd name="T64" fmla="*/ 9018 w 14930"/>
                <a:gd name="T65" fmla="*/ 465 h 2622"/>
                <a:gd name="T66" fmla="*/ 8866 w 14930"/>
                <a:gd name="T67" fmla="*/ 480 h 2622"/>
                <a:gd name="T68" fmla="*/ 8458 w 14930"/>
                <a:gd name="T69" fmla="*/ 271 h 2622"/>
                <a:gd name="T70" fmla="*/ 8047 w 14930"/>
                <a:gd name="T71" fmla="*/ 327 h 2622"/>
                <a:gd name="T72" fmla="*/ 7860 w 14930"/>
                <a:gd name="T73" fmla="*/ 627 h 2622"/>
                <a:gd name="T74" fmla="*/ 7907 w 14930"/>
                <a:gd name="T75" fmla="*/ 891 h 2622"/>
                <a:gd name="T76" fmla="*/ 8179 w 14930"/>
                <a:gd name="T77" fmla="*/ 1090 h 2622"/>
                <a:gd name="T78" fmla="*/ 8811 w 14930"/>
                <a:gd name="T79" fmla="*/ 1316 h 2622"/>
                <a:gd name="T80" fmla="*/ 9069 w 14930"/>
                <a:gd name="T81" fmla="*/ 1578 h 2622"/>
                <a:gd name="T82" fmla="*/ 9134 w 14930"/>
                <a:gd name="T83" fmla="*/ 1894 h 2622"/>
                <a:gd name="T84" fmla="*/ 9050 w 14930"/>
                <a:gd name="T85" fmla="*/ 2262 h 2622"/>
                <a:gd name="T86" fmla="*/ 8822 w 14930"/>
                <a:gd name="T87" fmla="*/ 2509 h 2622"/>
                <a:gd name="T88" fmla="*/ 8483 w 14930"/>
                <a:gd name="T89" fmla="*/ 2618 h 2622"/>
                <a:gd name="T90" fmla="*/ 859 w 14930"/>
                <a:gd name="T91" fmla="*/ 2544 h 2622"/>
                <a:gd name="T92" fmla="*/ 1 w 14930"/>
                <a:gd name="T93" fmla="*/ 177 h 2622"/>
                <a:gd name="T94" fmla="*/ 98 w 14930"/>
                <a:gd name="T95" fmla="*/ 21 h 2622"/>
                <a:gd name="T96" fmla="*/ 247 w 14930"/>
                <a:gd name="T97" fmla="*/ 127 h 2622"/>
                <a:gd name="T98" fmla="*/ 1737 w 14930"/>
                <a:gd name="T99" fmla="*/ 100 h 2622"/>
                <a:gd name="T100" fmla="*/ 1894 w 14930"/>
                <a:gd name="T101" fmla="*/ 30 h 2622"/>
                <a:gd name="T102" fmla="*/ 1957 w 14930"/>
                <a:gd name="T103" fmla="*/ 214 h 2622"/>
                <a:gd name="T104" fmla="*/ 1057 w 14930"/>
                <a:gd name="T105" fmla="*/ 2596 h 2622"/>
                <a:gd name="T106" fmla="*/ 4772 w 14930"/>
                <a:gd name="T107" fmla="*/ 31 h 2622"/>
                <a:gd name="T108" fmla="*/ 5475 w 14930"/>
                <a:gd name="T109" fmla="*/ 1847 h 2622"/>
                <a:gd name="T110" fmla="*/ 5648 w 14930"/>
                <a:gd name="T111" fmla="*/ 2582 h 2622"/>
                <a:gd name="T112" fmla="*/ 5500 w 14930"/>
                <a:gd name="T113" fmla="*/ 2582 h 2622"/>
                <a:gd name="T114" fmla="*/ 4526 w 14930"/>
                <a:gd name="T115" fmla="*/ 921 h 2622"/>
                <a:gd name="T116" fmla="*/ 3908 w 14930"/>
                <a:gd name="T117" fmla="*/ 2597 h 2622"/>
                <a:gd name="T118" fmla="*/ 3753 w 14930"/>
                <a:gd name="T119" fmla="*/ 2561 h 2622"/>
                <a:gd name="T120" fmla="*/ 3737 w 14930"/>
                <a:gd name="T121" fmla="*/ 2407 h 2622"/>
                <a:gd name="T122" fmla="*/ 4633 w 14930"/>
                <a:gd name="T123" fmla="*/ 37 h 2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930" h="2622">
                  <a:moveTo>
                    <a:pt x="11914" y="18"/>
                  </a:moveTo>
                  <a:lnTo>
                    <a:pt x="11926" y="18"/>
                  </a:lnTo>
                  <a:lnTo>
                    <a:pt x="11951" y="20"/>
                  </a:lnTo>
                  <a:lnTo>
                    <a:pt x="11974" y="26"/>
                  </a:lnTo>
                  <a:lnTo>
                    <a:pt x="11984" y="31"/>
                  </a:lnTo>
                  <a:lnTo>
                    <a:pt x="11994" y="37"/>
                  </a:lnTo>
                  <a:lnTo>
                    <a:pt x="12012" y="50"/>
                  </a:lnTo>
                  <a:lnTo>
                    <a:pt x="12028" y="68"/>
                  </a:lnTo>
                  <a:lnTo>
                    <a:pt x="12043" y="88"/>
                  </a:lnTo>
                  <a:lnTo>
                    <a:pt x="12055" y="112"/>
                  </a:lnTo>
                  <a:lnTo>
                    <a:pt x="12066" y="138"/>
                  </a:lnTo>
                  <a:lnTo>
                    <a:pt x="12273" y="707"/>
                  </a:lnTo>
                  <a:lnTo>
                    <a:pt x="12480" y="1277"/>
                  </a:lnTo>
                  <a:lnTo>
                    <a:pt x="12687" y="1847"/>
                  </a:lnTo>
                  <a:lnTo>
                    <a:pt x="12894" y="2418"/>
                  </a:lnTo>
                  <a:lnTo>
                    <a:pt x="12900" y="2446"/>
                  </a:lnTo>
                  <a:lnTo>
                    <a:pt x="12902" y="2460"/>
                  </a:lnTo>
                  <a:lnTo>
                    <a:pt x="12903" y="2476"/>
                  </a:lnTo>
                  <a:lnTo>
                    <a:pt x="12900" y="2503"/>
                  </a:lnTo>
                  <a:lnTo>
                    <a:pt x="12893" y="2528"/>
                  </a:lnTo>
                  <a:lnTo>
                    <a:pt x="12883" y="2552"/>
                  </a:lnTo>
                  <a:lnTo>
                    <a:pt x="12868" y="2573"/>
                  </a:lnTo>
                  <a:lnTo>
                    <a:pt x="12860" y="2582"/>
                  </a:lnTo>
                  <a:lnTo>
                    <a:pt x="12851" y="2590"/>
                  </a:lnTo>
                  <a:lnTo>
                    <a:pt x="12831" y="2603"/>
                  </a:lnTo>
                  <a:lnTo>
                    <a:pt x="12808" y="2611"/>
                  </a:lnTo>
                  <a:lnTo>
                    <a:pt x="12796" y="2614"/>
                  </a:lnTo>
                  <a:lnTo>
                    <a:pt x="12784" y="2615"/>
                  </a:lnTo>
                  <a:lnTo>
                    <a:pt x="12764" y="2612"/>
                  </a:lnTo>
                  <a:lnTo>
                    <a:pt x="12745" y="2606"/>
                  </a:lnTo>
                  <a:lnTo>
                    <a:pt x="12727" y="2596"/>
                  </a:lnTo>
                  <a:lnTo>
                    <a:pt x="12711" y="2582"/>
                  </a:lnTo>
                  <a:lnTo>
                    <a:pt x="12697" y="2567"/>
                  </a:lnTo>
                  <a:lnTo>
                    <a:pt x="12684" y="2550"/>
                  </a:lnTo>
                  <a:lnTo>
                    <a:pt x="12674" y="2532"/>
                  </a:lnTo>
                  <a:lnTo>
                    <a:pt x="12664" y="2513"/>
                  </a:lnTo>
                  <a:lnTo>
                    <a:pt x="12478" y="1983"/>
                  </a:lnTo>
                  <a:lnTo>
                    <a:pt x="12293" y="1452"/>
                  </a:lnTo>
                  <a:lnTo>
                    <a:pt x="12108" y="922"/>
                  </a:lnTo>
                  <a:lnTo>
                    <a:pt x="11923" y="393"/>
                  </a:lnTo>
                  <a:lnTo>
                    <a:pt x="11738" y="921"/>
                  </a:lnTo>
                  <a:lnTo>
                    <a:pt x="11553" y="1449"/>
                  </a:lnTo>
                  <a:lnTo>
                    <a:pt x="11368" y="1977"/>
                  </a:lnTo>
                  <a:lnTo>
                    <a:pt x="11184" y="2506"/>
                  </a:lnTo>
                  <a:lnTo>
                    <a:pt x="11175" y="2528"/>
                  </a:lnTo>
                  <a:lnTo>
                    <a:pt x="11164" y="2549"/>
                  </a:lnTo>
                  <a:lnTo>
                    <a:pt x="11158" y="2558"/>
                  </a:lnTo>
                  <a:lnTo>
                    <a:pt x="11151" y="2567"/>
                  </a:lnTo>
                  <a:lnTo>
                    <a:pt x="11136" y="2584"/>
                  </a:lnTo>
                  <a:lnTo>
                    <a:pt x="11120" y="2597"/>
                  </a:lnTo>
                  <a:lnTo>
                    <a:pt x="11101" y="2606"/>
                  </a:lnTo>
                  <a:lnTo>
                    <a:pt x="11081" y="2612"/>
                  </a:lnTo>
                  <a:lnTo>
                    <a:pt x="11059" y="2615"/>
                  </a:lnTo>
                  <a:lnTo>
                    <a:pt x="11034" y="2611"/>
                  </a:lnTo>
                  <a:lnTo>
                    <a:pt x="11011" y="2603"/>
                  </a:lnTo>
                  <a:lnTo>
                    <a:pt x="10991" y="2588"/>
                  </a:lnTo>
                  <a:lnTo>
                    <a:pt x="10981" y="2580"/>
                  </a:lnTo>
                  <a:lnTo>
                    <a:pt x="10973" y="2570"/>
                  </a:lnTo>
                  <a:lnTo>
                    <a:pt x="10965" y="2561"/>
                  </a:lnTo>
                  <a:lnTo>
                    <a:pt x="10958" y="2550"/>
                  </a:lnTo>
                  <a:lnTo>
                    <a:pt x="10946" y="2526"/>
                  </a:lnTo>
                  <a:lnTo>
                    <a:pt x="10942" y="2513"/>
                  </a:lnTo>
                  <a:lnTo>
                    <a:pt x="10939" y="2500"/>
                  </a:lnTo>
                  <a:lnTo>
                    <a:pt x="10937" y="2486"/>
                  </a:lnTo>
                  <a:lnTo>
                    <a:pt x="10937" y="2473"/>
                  </a:lnTo>
                  <a:lnTo>
                    <a:pt x="10937" y="2455"/>
                  </a:lnTo>
                  <a:lnTo>
                    <a:pt x="10939" y="2438"/>
                  </a:lnTo>
                  <a:lnTo>
                    <a:pt x="10943" y="2423"/>
                  </a:lnTo>
                  <a:lnTo>
                    <a:pt x="10949" y="2407"/>
                  </a:lnTo>
                  <a:lnTo>
                    <a:pt x="11155" y="1840"/>
                  </a:lnTo>
                  <a:lnTo>
                    <a:pt x="11361" y="1272"/>
                  </a:lnTo>
                  <a:lnTo>
                    <a:pt x="11567" y="705"/>
                  </a:lnTo>
                  <a:lnTo>
                    <a:pt x="11773" y="138"/>
                  </a:lnTo>
                  <a:lnTo>
                    <a:pt x="11783" y="112"/>
                  </a:lnTo>
                  <a:lnTo>
                    <a:pt x="11796" y="88"/>
                  </a:lnTo>
                  <a:lnTo>
                    <a:pt x="11810" y="68"/>
                  </a:lnTo>
                  <a:lnTo>
                    <a:pt x="11826" y="50"/>
                  </a:lnTo>
                  <a:lnTo>
                    <a:pt x="11845" y="37"/>
                  </a:lnTo>
                  <a:lnTo>
                    <a:pt x="11865" y="26"/>
                  </a:lnTo>
                  <a:lnTo>
                    <a:pt x="11888" y="20"/>
                  </a:lnTo>
                  <a:lnTo>
                    <a:pt x="11914" y="18"/>
                  </a:lnTo>
                  <a:close/>
                  <a:moveTo>
                    <a:pt x="14795" y="2617"/>
                  </a:moveTo>
                  <a:lnTo>
                    <a:pt x="14768" y="2614"/>
                  </a:lnTo>
                  <a:lnTo>
                    <a:pt x="14755" y="2609"/>
                  </a:lnTo>
                  <a:lnTo>
                    <a:pt x="14743" y="2604"/>
                  </a:lnTo>
                  <a:lnTo>
                    <a:pt x="14720" y="2590"/>
                  </a:lnTo>
                  <a:lnTo>
                    <a:pt x="14700" y="2569"/>
                  </a:lnTo>
                  <a:lnTo>
                    <a:pt x="14692" y="2558"/>
                  </a:lnTo>
                  <a:lnTo>
                    <a:pt x="14684" y="2545"/>
                  </a:lnTo>
                  <a:lnTo>
                    <a:pt x="14677" y="2532"/>
                  </a:lnTo>
                  <a:lnTo>
                    <a:pt x="14671" y="2518"/>
                  </a:lnTo>
                  <a:lnTo>
                    <a:pt x="14664" y="2488"/>
                  </a:lnTo>
                  <a:lnTo>
                    <a:pt x="14661" y="2455"/>
                  </a:lnTo>
                  <a:lnTo>
                    <a:pt x="14664" y="2423"/>
                  </a:lnTo>
                  <a:lnTo>
                    <a:pt x="14667" y="2407"/>
                  </a:lnTo>
                  <a:lnTo>
                    <a:pt x="14671" y="2393"/>
                  </a:lnTo>
                  <a:lnTo>
                    <a:pt x="14684" y="2365"/>
                  </a:lnTo>
                  <a:lnTo>
                    <a:pt x="14700" y="2341"/>
                  </a:lnTo>
                  <a:lnTo>
                    <a:pt x="14710" y="2330"/>
                  </a:lnTo>
                  <a:lnTo>
                    <a:pt x="14720" y="2322"/>
                  </a:lnTo>
                  <a:lnTo>
                    <a:pt x="14731" y="2314"/>
                  </a:lnTo>
                  <a:lnTo>
                    <a:pt x="14743" y="2307"/>
                  </a:lnTo>
                  <a:lnTo>
                    <a:pt x="14768" y="2297"/>
                  </a:lnTo>
                  <a:lnTo>
                    <a:pt x="14795" y="2295"/>
                  </a:lnTo>
                  <a:lnTo>
                    <a:pt x="14822" y="2297"/>
                  </a:lnTo>
                  <a:lnTo>
                    <a:pt x="14835" y="2302"/>
                  </a:lnTo>
                  <a:lnTo>
                    <a:pt x="14848" y="2307"/>
                  </a:lnTo>
                  <a:lnTo>
                    <a:pt x="14871" y="2322"/>
                  </a:lnTo>
                  <a:lnTo>
                    <a:pt x="14890" y="2341"/>
                  </a:lnTo>
                  <a:lnTo>
                    <a:pt x="14899" y="2353"/>
                  </a:lnTo>
                  <a:lnTo>
                    <a:pt x="14907" y="2365"/>
                  </a:lnTo>
                  <a:lnTo>
                    <a:pt x="14914" y="2378"/>
                  </a:lnTo>
                  <a:lnTo>
                    <a:pt x="14919" y="2393"/>
                  </a:lnTo>
                  <a:lnTo>
                    <a:pt x="14927" y="2423"/>
                  </a:lnTo>
                  <a:lnTo>
                    <a:pt x="14930" y="2455"/>
                  </a:lnTo>
                  <a:lnTo>
                    <a:pt x="14927" y="2488"/>
                  </a:lnTo>
                  <a:lnTo>
                    <a:pt x="14924" y="2503"/>
                  </a:lnTo>
                  <a:lnTo>
                    <a:pt x="14919" y="2518"/>
                  </a:lnTo>
                  <a:lnTo>
                    <a:pt x="14907" y="2545"/>
                  </a:lnTo>
                  <a:lnTo>
                    <a:pt x="14890" y="2569"/>
                  </a:lnTo>
                  <a:lnTo>
                    <a:pt x="14881" y="2580"/>
                  </a:lnTo>
                  <a:lnTo>
                    <a:pt x="14871" y="2590"/>
                  </a:lnTo>
                  <a:lnTo>
                    <a:pt x="14859" y="2597"/>
                  </a:lnTo>
                  <a:lnTo>
                    <a:pt x="14848" y="2604"/>
                  </a:lnTo>
                  <a:lnTo>
                    <a:pt x="14822" y="2614"/>
                  </a:lnTo>
                  <a:lnTo>
                    <a:pt x="14795" y="2617"/>
                  </a:lnTo>
                  <a:close/>
                  <a:moveTo>
                    <a:pt x="8405" y="2622"/>
                  </a:moveTo>
                  <a:lnTo>
                    <a:pt x="8347" y="2621"/>
                  </a:lnTo>
                  <a:lnTo>
                    <a:pt x="8290" y="2616"/>
                  </a:lnTo>
                  <a:lnTo>
                    <a:pt x="8235" y="2610"/>
                  </a:lnTo>
                  <a:lnTo>
                    <a:pt x="8180" y="2600"/>
                  </a:lnTo>
                  <a:lnTo>
                    <a:pt x="8127" y="2588"/>
                  </a:lnTo>
                  <a:lnTo>
                    <a:pt x="8074" y="2573"/>
                  </a:lnTo>
                  <a:lnTo>
                    <a:pt x="8023" y="2556"/>
                  </a:lnTo>
                  <a:lnTo>
                    <a:pt x="7972" y="2536"/>
                  </a:lnTo>
                  <a:lnTo>
                    <a:pt x="7923" y="2513"/>
                  </a:lnTo>
                  <a:lnTo>
                    <a:pt x="7874" y="2488"/>
                  </a:lnTo>
                  <a:lnTo>
                    <a:pt x="7826" y="2459"/>
                  </a:lnTo>
                  <a:lnTo>
                    <a:pt x="7779" y="2429"/>
                  </a:lnTo>
                  <a:lnTo>
                    <a:pt x="7732" y="2395"/>
                  </a:lnTo>
                  <a:lnTo>
                    <a:pt x="7686" y="2359"/>
                  </a:lnTo>
                  <a:lnTo>
                    <a:pt x="7640" y="2321"/>
                  </a:lnTo>
                  <a:lnTo>
                    <a:pt x="7596" y="2280"/>
                  </a:lnTo>
                  <a:lnTo>
                    <a:pt x="7577" y="2260"/>
                  </a:lnTo>
                  <a:lnTo>
                    <a:pt x="7569" y="2248"/>
                  </a:lnTo>
                  <a:lnTo>
                    <a:pt x="7562" y="2235"/>
                  </a:lnTo>
                  <a:lnTo>
                    <a:pt x="7557" y="2220"/>
                  </a:lnTo>
                  <a:lnTo>
                    <a:pt x="7553" y="2205"/>
                  </a:lnTo>
                  <a:lnTo>
                    <a:pt x="7551" y="2188"/>
                  </a:lnTo>
                  <a:lnTo>
                    <a:pt x="7550" y="2171"/>
                  </a:lnTo>
                  <a:lnTo>
                    <a:pt x="7552" y="2141"/>
                  </a:lnTo>
                  <a:lnTo>
                    <a:pt x="7559" y="2115"/>
                  </a:lnTo>
                  <a:lnTo>
                    <a:pt x="7570" y="2091"/>
                  </a:lnTo>
                  <a:lnTo>
                    <a:pt x="7584" y="2069"/>
                  </a:lnTo>
                  <a:lnTo>
                    <a:pt x="7601" y="2052"/>
                  </a:lnTo>
                  <a:lnTo>
                    <a:pt x="7621" y="2039"/>
                  </a:lnTo>
                  <a:lnTo>
                    <a:pt x="7642" y="2032"/>
                  </a:lnTo>
                  <a:lnTo>
                    <a:pt x="7654" y="2029"/>
                  </a:lnTo>
                  <a:lnTo>
                    <a:pt x="7666" y="2028"/>
                  </a:lnTo>
                  <a:lnTo>
                    <a:pt x="7688" y="2031"/>
                  </a:lnTo>
                  <a:lnTo>
                    <a:pt x="7698" y="2034"/>
                  </a:lnTo>
                  <a:lnTo>
                    <a:pt x="7708" y="2038"/>
                  </a:lnTo>
                  <a:lnTo>
                    <a:pt x="7717" y="2043"/>
                  </a:lnTo>
                  <a:lnTo>
                    <a:pt x="7725" y="2049"/>
                  </a:lnTo>
                  <a:lnTo>
                    <a:pt x="7739" y="2062"/>
                  </a:lnTo>
                  <a:lnTo>
                    <a:pt x="7777" y="2098"/>
                  </a:lnTo>
                  <a:lnTo>
                    <a:pt x="7815" y="2133"/>
                  </a:lnTo>
                  <a:lnTo>
                    <a:pt x="7853" y="2165"/>
                  </a:lnTo>
                  <a:lnTo>
                    <a:pt x="7891" y="2195"/>
                  </a:lnTo>
                  <a:lnTo>
                    <a:pt x="7930" y="2221"/>
                  </a:lnTo>
                  <a:lnTo>
                    <a:pt x="7969" y="2247"/>
                  </a:lnTo>
                  <a:lnTo>
                    <a:pt x="8009" y="2269"/>
                  </a:lnTo>
                  <a:lnTo>
                    <a:pt x="8050" y="2289"/>
                  </a:lnTo>
                  <a:lnTo>
                    <a:pt x="8091" y="2307"/>
                  </a:lnTo>
                  <a:lnTo>
                    <a:pt x="8134" y="2322"/>
                  </a:lnTo>
                  <a:lnTo>
                    <a:pt x="8177" y="2335"/>
                  </a:lnTo>
                  <a:lnTo>
                    <a:pt x="8222" y="2345"/>
                  </a:lnTo>
                  <a:lnTo>
                    <a:pt x="8268" y="2353"/>
                  </a:lnTo>
                  <a:lnTo>
                    <a:pt x="8315" y="2359"/>
                  </a:lnTo>
                  <a:lnTo>
                    <a:pt x="8364" y="2363"/>
                  </a:lnTo>
                  <a:lnTo>
                    <a:pt x="8414" y="2364"/>
                  </a:lnTo>
                  <a:lnTo>
                    <a:pt x="8466" y="2362"/>
                  </a:lnTo>
                  <a:lnTo>
                    <a:pt x="8517" y="2356"/>
                  </a:lnTo>
                  <a:lnTo>
                    <a:pt x="8564" y="2345"/>
                  </a:lnTo>
                  <a:lnTo>
                    <a:pt x="8609" y="2332"/>
                  </a:lnTo>
                  <a:lnTo>
                    <a:pt x="8631" y="2323"/>
                  </a:lnTo>
                  <a:lnTo>
                    <a:pt x="8651" y="2314"/>
                  </a:lnTo>
                  <a:lnTo>
                    <a:pt x="8691" y="2293"/>
                  </a:lnTo>
                  <a:lnTo>
                    <a:pt x="8727" y="2268"/>
                  </a:lnTo>
                  <a:lnTo>
                    <a:pt x="8760" y="2242"/>
                  </a:lnTo>
                  <a:lnTo>
                    <a:pt x="8789" y="2211"/>
                  </a:lnTo>
                  <a:lnTo>
                    <a:pt x="8815" y="2178"/>
                  </a:lnTo>
                  <a:lnTo>
                    <a:pt x="8827" y="2160"/>
                  </a:lnTo>
                  <a:lnTo>
                    <a:pt x="8838" y="2142"/>
                  </a:lnTo>
                  <a:lnTo>
                    <a:pt x="8856" y="2104"/>
                  </a:lnTo>
                  <a:lnTo>
                    <a:pt x="8871" y="2063"/>
                  </a:lnTo>
                  <a:lnTo>
                    <a:pt x="8882" y="2021"/>
                  </a:lnTo>
                  <a:lnTo>
                    <a:pt x="8885" y="1999"/>
                  </a:lnTo>
                  <a:lnTo>
                    <a:pt x="8888" y="1977"/>
                  </a:lnTo>
                  <a:lnTo>
                    <a:pt x="8890" y="1930"/>
                  </a:lnTo>
                  <a:lnTo>
                    <a:pt x="8890" y="1923"/>
                  </a:lnTo>
                  <a:lnTo>
                    <a:pt x="8889" y="1879"/>
                  </a:lnTo>
                  <a:lnTo>
                    <a:pt x="8885" y="1839"/>
                  </a:lnTo>
                  <a:lnTo>
                    <a:pt x="8877" y="1800"/>
                  </a:lnTo>
                  <a:lnTo>
                    <a:pt x="8866" y="1763"/>
                  </a:lnTo>
                  <a:lnTo>
                    <a:pt x="8860" y="1745"/>
                  </a:lnTo>
                  <a:lnTo>
                    <a:pt x="8852" y="1728"/>
                  </a:lnTo>
                  <a:lnTo>
                    <a:pt x="8833" y="1695"/>
                  </a:lnTo>
                  <a:lnTo>
                    <a:pt x="8822" y="1679"/>
                  </a:lnTo>
                  <a:lnTo>
                    <a:pt x="8809" y="1664"/>
                  </a:lnTo>
                  <a:lnTo>
                    <a:pt x="8781" y="1635"/>
                  </a:lnTo>
                  <a:lnTo>
                    <a:pt x="8747" y="1606"/>
                  </a:lnTo>
                  <a:lnTo>
                    <a:pt x="8708" y="1578"/>
                  </a:lnTo>
                  <a:lnTo>
                    <a:pt x="8662" y="1553"/>
                  </a:lnTo>
                  <a:lnTo>
                    <a:pt x="8611" y="1528"/>
                  </a:lnTo>
                  <a:lnTo>
                    <a:pt x="8552" y="1505"/>
                  </a:lnTo>
                  <a:lnTo>
                    <a:pt x="8487" y="1482"/>
                  </a:lnTo>
                  <a:lnTo>
                    <a:pt x="8415" y="1460"/>
                  </a:lnTo>
                  <a:lnTo>
                    <a:pt x="8334" y="1438"/>
                  </a:lnTo>
                  <a:lnTo>
                    <a:pt x="8289" y="1426"/>
                  </a:lnTo>
                  <a:lnTo>
                    <a:pt x="8245" y="1414"/>
                  </a:lnTo>
                  <a:lnTo>
                    <a:pt x="8162" y="1388"/>
                  </a:lnTo>
                  <a:lnTo>
                    <a:pt x="8123" y="1373"/>
                  </a:lnTo>
                  <a:lnTo>
                    <a:pt x="8086" y="1359"/>
                  </a:lnTo>
                  <a:lnTo>
                    <a:pt x="8015" y="1329"/>
                  </a:lnTo>
                  <a:lnTo>
                    <a:pt x="7950" y="1295"/>
                  </a:lnTo>
                  <a:lnTo>
                    <a:pt x="7920" y="1278"/>
                  </a:lnTo>
                  <a:lnTo>
                    <a:pt x="7891" y="1259"/>
                  </a:lnTo>
                  <a:lnTo>
                    <a:pt x="7864" y="1241"/>
                  </a:lnTo>
                  <a:lnTo>
                    <a:pt x="7838" y="1221"/>
                  </a:lnTo>
                  <a:lnTo>
                    <a:pt x="7814" y="1200"/>
                  </a:lnTo>
                  <a:lnTo>
                    <a:pt x="7791" y="1180"/>
                  </a:lnTo>
                  <a:lnTo>
                    <a:pt x="7770" y="1157"/>
                  </a:lnTo>
                  <a:lnTo>
                    <a:pt x="7750" y="1135"/>
                  </a:lnTo>
                  <a:lnTo>
                    <a:pt x="7731" y="1111"/>
                  </a:lnTo>
                  <a:lnTo>
                    <a:pt x="7714" y="1085"/>
                  </a:lnTo>
                  <a:lnTo>
                    <a:pt x="7699" y="1060"/>
                  </a:lnTo>
                  <a:lnTo>
                    <a:pt x="7684" y="1033"/>
                  </a:lnTo>
                  <a:lnTo>
                    <a:pt x="7672" y="1005"/>
                  </a:lnTo>
                  <a:lnTo>
                    <a:pt x="7660" y="976"/>
                  </a:lnTo>
                  <a:lnTo>
                    <a:pt x="7641" y="915"/>
                  </a:lnTo>
                  <a:lnTo>
                    <a:pt x="7634" y="883"/>
                  </a:lnTo>
                  <a:lnTo>
                    <a:pt x="7628" y="849"/>
                  </a:lnTo>
                  <a:lnTo>
                    <a:pt x="7623" y="814"/>
                  </a:lnTo>
                  <a:lnTo>
                    <a:pt x="7620" y="778"/>
                  </a:lnTo>
                  <a:lnTo>
                    <a:pt x="7618" y="741"/>
                  </a:lnTo>
                  <a:lnTo>
                    <a:pt x="7617" y="703"/>
                  </a:lnTo>
                  <a:lnTo>
                    <a:pt x="7617" y="695"/>
                  </a:lnTo>
                  <a:lnTo>
                    <a:pt x="7621" y="621"/>
                  </a:lnTo>
                  <a:lnTo>
                    <a:pt x="7625" y="585"/>
                  </a:lnTo>
                  <a:lnTo>
                    <a:pt x="7631" y="550"/>
                  </a:lnTo>
                  <a:lnTo>
                    <a:pt x="7638" y="516"/>
                  </a:lnTo>
                  <a:lnTo>
                    <a:pt x="7647" y="482"/>
                  </a:lnTo>
                  <a:lnTo>
                    <a:pt x="7658" y="450"/>
                  </a:lnTo>
                  <a:lnTo>
                    <a:pt x="7670" y="417"/>
                  </a:lnTo>
                  <a:lnTo>
                    <a:pt x="7698" y="356"/>
                  </a:lnTo>
                  <a:lnTo>
                    <a:pt x="7732" y="298"/>
                  </a:lnTo>
                  <a:lnTo>
                    <a:pt x="7751" y="272"/>
                  </a:lnTo>
                  <a:lnTo>
                    <a:pt x="7771" y="246"/>
                  </a:lnTo>
                  <a:lnTo>
                    <a:pt x="7816" y="198"/>
                  </a:lnTo>
                  <a:lnTo>
                    <a:pt x="7865" y="153"/>
                  </a:lnTo>
                  <a:lnTo>
                    <a:pt x="7891" y="133"/>
                  </a:lnTo>
                  <a:lnTo>
                    <a:pt x="7918" y="114"/>
                  </a:lnTo>
                  <a:lnTo>
                    <a:pt x="7947" y="97"/>
                  </a:lnTo>
                  <a:lnTo>
                    <a:pt x="7976" y="80"/>
                  </a:lnTo>
                  <a:lnTo>
                    <a:pt x="8007" y="66"/>
                  </a:lnTo>
                  <a:lnTo>
                    <a:pt x="8038" y="52"/>
                  </a:lnTo>
                  <a:lnTo>
                    <a:pt x="8103" y="30"/>
                  </a:lnTo>
                  <a:lnTo>
                    <a:pt x="8172" y="13"/>
                  </a:lnTo>
                  <a:lnTo>
                    <a:pt x="8208" y="7"/>
                  </a:lnTo>
                  <a:lnTo>
                    <a:pt x="8244" y="3"/>
                  </a:lnTo>
                  <a:lnTo>
                    <a:pt x="8281" y="1"/>
                  </a:lnTo>
                  <a:lnTo>
                    <a:pt x="8319" y="0"/>
                  </a:lnTo>
                  <a:lnTo>
                    <a:pt x="8371" y="1"/>
                  </a:lnTo>
                  <a:lnTo>
                    <a:pt x="8421" y="3"/>
                  </a:lnTo>
                  <a:lnTo>
                    <a:pt x="8470" y="8"/>
                  </a:lnTo>
                  <a:lnTo>
                    <a:pt x="8517" y="15"/>
                  </a:lnTo>
                  <a:lnTo>
                    <a:pt x="8562" y="24"/>
                  </a:lnTo>
                  <a:lnTo>
                    <a:pt x="8607" y="34"/>
                  </a:lnTo>
                  <a:lnTo>
                    <a:pt x="8650" y="48"/>
                  </a:lnTo>
                  <a:lnTo>
                    <a:pt x="8692" y="62"/>
                  </a:lnTo>
                  <a:lnTo>
                    <a:pt x="8773" y="98"/>
                  </a:lnTo>
                  <a:lnTo>
                    <a:pt x="8851" y="141"/>
                  </a:lnTo>
                  <a:lnTo>
                    <a:pt x="8889" y="165"/>
                  </a:lnTo>
                  <a:lnTo>
                    <a:pt x="8926" y="192"/>
                  </a:lnTo>
                  <a:lnTo>
                    <a:pt x="8963" y="220"/>
                  </a:lnTo>
                  <a:lnTo>
                    <a:pt x="9000" y="250"/>
                  </a:lnTo>
                  <a:lnTo>
                    <a:pt x="9018" y="271"/>
                  </a:lnTo>
                  <a:lnTo>
                    <a:pt x="9035" y="296"/>
                  </a:lnTo>
                  <a:lnTo>
                    <a:pt x="9042" y="312"/>
                  </a:lnTo>
                  <a:lnTo>
                    <a:pt x="9047" y="328"/>
                  </a:lnTo>
                  <a:lnTo>
                    <a:pt x="9051" y="348"/>
                  </a:lnTo>
                  <a:lnTo>
                    <a:pt x="9052" y="367"/>
                  </a:lnTo>
                  <a:lnTo>
                    <a:pt x="9050" y="396"/>
                  </a:lnTo>
                  <a:lnTo>
                    <a:pt x="9043" y="421"/>
                  </a:lnTo>
                  <a:lnTo>
                    <a:pt x="9032" y="445"/>
                  </a:lnTo>
                  <a:lnTo>
                    <a:pt x="9018" y="465"/>
                  </a:lnTo>
                  <a:lnTo>
                    <a:pt x="9001" y="482"/>
                  </a:lnTo>
                  <a:lnTo>
                    <a:pt x="8981" y="495"/>
                  </a:lnTo>
                  <a:lnTo>
                    <a:pt x="8959" y="502"/>
                  </a:lnTo>
                  <a:lnTo>
                    <a:pt x="8948" y="505"/>
                  </a:lnTo>
                  <a:lnTo>
                    <a:pt x="8936" y="506"/>
                  </a:lnTo>
                  <a:lnTo>
                    <a:pt x="8916" y="505"/>
                  </a:lnTo>
                  <a:lnTo>
                    <a:pt x="8899" y="500"/>
                  </a:lnTo>
                  <a:lnTo>
                    <a:pt x="8882" y="492"/>
                  </a:lnTo>
                  <a:lnTo>
                    <a:pt x="8866" y="480"/>
                  </a:lnTo>
                  <a:lnTo>
                    <a:pt x="8798" y="426"/>
                  </a:lnTo>
                  <a:lnTo>
                    <a:pt x="8731" y="379"/>
                  </a:lnTo>
                  <a:lnTo>
                    <a:pt x="8698" y="360"/>
                  </a:lnTo>
                  <a:lnTo>
                    <a:pt x="8664" y="340"/>
                  </a:lnTo>
                  <a:lnTo>
                    <a:pt x="8630" y="325"/>
                  </a:lnTo>
                  <a:lnTo>
                    <a:pt x="8596" y="310"/>
                  </a:lnTo>
                  <a:lnTo>
                    <a:pt x="8562" y="297"/>
                  </a:lnTo>
                  <a:lnTo>
                    <a:pt x="8528" y="286"/>
                  </a:lnTo>
                  <a:lnTo>
                    <a:pt x="8458" y="271"/>
                  </a:lnTo>
                  <a:lnTo>
                    <a:pt x="8422" y="265"/>
                  </a:lnTo>
                  <a:lnTo>
                    <a:pt x="8386" y="261"/>
                  </a:lnTo>
                  <a:lnTo>
                    <a:pt x="8313" y="258"/>
                  </a:lnTo>
                  <a:lnTo>
                    <a:pt x="8262" y="260"/>
                  </a:lnTo>
                  <a:lnTo>
                    <a:pt x="8214" y="266"/>
                  </a:lnTo>
                  <a:lnTo>
                    <a:pt x="8168" y="276"/>
                  </a:lnTo>
                  <a:lnTo>
                    <a:pt x="8125" y="290"/>
                  </a:lnTo>
                  <a:lnTo>
                    <a:pt x="8084" y="307"/>
                  </a:lnTo>
                  <a:lnTo>
                    <a:pt x="8047" y="327"/>
                  </a:lnTo>
                  <a:lnTo>
                    <a:pt x="8012" y="351"/>
                  </a:lnTo>
                  <a:lnTo>
                    <a:pt x="7981" y="378"/>
                  </a:lnTo>
                  <a:lnTo>
                    <a:pt x="7953" y="406"/>
                  </a:lnTo>
                  <a:lnTo>
                    <a:pt x="7929" y="439"/>
                  </a:lnTo>
                  <a:lnTo>
                    <a:pt x="7907" y="472"/>
                  </a:lnTo>
                  <a:lnTo>
                    <a:pt x="7890" y="508"/>
                  </a:lnTo>
                  <a:lnTo>
                    <a:pt x="7876" y="547"/>
                  </a:lnTo>
                  <a:lnTo>
                    <a:pt x="7866" y="586"/>
                  </a:lnTo>
                  <a:lnTo>
                    <a:pt x="7860" y="627"/>
                  </a:lnTo>
                  <a:lnTo>
                    <a:pt x="7858" y="669"/>
                  </a:lnTo>
                  <a:lnTo>
                    <a:pt x="7858" y="676"/>
                  </a:lnTo>
                  <a:lnTo>
                    <a:pt x="7859" y="721"/>
                  </a:lnTo>
                  <a:lnTo>
                    <a:pt x="7864" y="763"/>
                  </a:lnTo>
                  <a:lnTo>
                    <a:pt x="7867" y="782"/>
                  </a:lnTo>
                  <a:lnTo>
                    <a:pt x="7871" y="801"/>
                  </a:lnTo>
                  <a:lnTo>
                    <a:pt x="7882" y="838"/>
                  </a:lnTo>
                  <a:lnTo>
                    <a:pt x="7898" y="874"/>
                  </a:lnTo>
                  <a:lnTo>
                    <a:pt x="7907" y="891"/>
                  </a:lnTo>
                  <a:lnTo>
                    <a:pt x="7917" y="908"/>
                  </a:lnTo>
                  <a:lnTo>
                    <a:pt x="7942" y="939"/>
                  </a:lnTo>
                  <a:lnTo>
                    <a:pt x="7956" y="955"/>
                  </a:lnTo>
                  <a:lnTo>
                    <a:pt x="7972" y="970"/>
                  </a:lnTo>
                  <a:lnTo>
                    <a:pt x="8007" y="999"/>
                  </a:lnTo>
                  <a:lnTo>
                    <a:pt x="8048" y="1027"/>
                  </a:lnTo>
                  <a:lnTo>
                    <a:pt x="8095" y="1053"/>
                  </a:lnTo>
                  <a:lnTo>
                    <a:pt x="8149" y="1078"/>
                  </a:lnTo>
                  <a:lnTo>
                    <a:pt x="8179" y="1090"/>
                  </a:lnTo>
                  <a:lnTo>
                    <a:pt x="8210" y="1102"/>
                  </a:lnTo>
                  <a:lnTo>
                    <a:pt x="8278" y="1126"/>
                  </a:lnTo>
                  <a:lnTo>
                    <a:pt x="8354" y="1150"/>
                  </a:lnTo>
                  <a:lnTo>
                    <a:pt x="8438" y="1173"/>
                  </a:lnTo>
                  <a:lnTo>
                    <a:pt x="8525" y="1197"/>
                  </a:lnTo>
                  <a:lnTo>
                    <a:pt x="8605" y="1223"/>
                  </a:lnTo>
                  <a:lnTo>
                    <a:pt x="8679" y="1252"/>
                  </a:lnTo>
                  <a:lnTo>
                    <a:pt x="8748" y="1282"/>
                  </a:lnTo>
                  <a:lnTo>
                    <a:pt x="8811" y="1316"/>
                  </a:lnTo>
                  <a:lnTo>
                    <a:pt x="8868" y="1352"/>
                  </a:lnTo>
                  <a:lnTo>
                    <a:pt x="8894" y="1371"/>
                  </a:lnTo>
                  <a:lnTo>
                    <a:pt x="8919" y="1391"/>
                  </a:lnTo>
                  <a:lnTo>
                    <a:pt x="8965" y="1433"/>
                  </a:lnTo>
                  <a:lnTo>
                    <a:pt x="8986" y="1456"/>
                  </a:lnTo>
                  <a:lnTo>
                    <a:pt x="9005" y="1479"/>
                  </a:lnTo>
                  <a:lnTo>
                    <a:pt x="9040" y="1527"/>
                  </a:lnTo>
                  <a:lnTo>
                    <a:pt x="9055" y="1552"/>
                  </a:lnTo>
                  <a:lnTo>
                    <a:pt x="9069" y="1578"/>
                  </a:lnTo>
                  <a:lnTo>
                    <a:pt x="9081" y="1606"/>
                  </a:lnTo>
                  <a:lnTo>
                    <a:pt x="9092" y="1634"/>
                  </a:lnTo>
                  <a:lnTo>
                    <a:pt x="9102" y="1664"/>
                  </a:lnTo>
                  <a:lnTo>
                    <a:pt x="9111" y="1694"/>
                  </a:lnTo>
                  <a:lnTo>
                    <a:pt x="9118" y="1724"/>
                  </a:lnTo>
                  <a:lnTo>
                    <a:pt x="9124" y="1756"/>
                  </a:lnTo>
                  <a:lnTo>
                    <a:pt x="9132" y="1823"/>
                  </a:lnTo>
                  <a:lnTo>
                    <a:pt x="9134" y="1858"/>
                  </a:lnTo>
                  <a:lnTo>
                    <a:pt x="9134" y="1894"/>
                  </a:lnTo>
                  <a:lnTo>
                    <a:pt x="9134" y="1901"/>
                  </a:lnTo>
                  <a:lnTo>
                    <a:pt x="9133" y="1942"/>
                  </a:lnTo>
                  <a:lnTo>
                    <a:pt x="9131" y="1981"/>
                  </a:lnTo>
                  <a:lnTo>
                    <a:pt x="9126" y="2020"/>
                  </a:lnTo>
                  <a:lnTo>
                    <a:pt x="9120" y="2058"/>
                  </a:lnTo>
                  <a:lnTo>
                    <a:pt x="9113" y="2094"/>
                  </a:lnTo>
                  <a:lnTo>
                    <a:pt x="9103" y="2130"/>
                  </a:lnTo>
                  <a:lnTo>
                    <a:pt x="9080" y="2199"/>
                  </a:lnTo>
                  <a:lnTo>
                    <a:pt x="9050" y="2262"/>
                  </a:lnTo>
                  <a:lnTo>
                    <a:pt x="9015" y="2321"/>
                  </a:lnTo>
                  <a:lnTo>
                    <a:pt x="8996" y="2350"/>
                  </a:lnTo>
                  <a:lnTo>
                    <a:pt x="8975" y="2376"/>
                  </a:lnTo>
                  <a:lnTo>
                    <a:pt x="8952" y="2401"/>
                  </a:lnTo>
                  <a:lnTo>
                    <a:pt x="8929" y="2425"/>
                  </a:lnTo>
                  <a:lnTo>
                    <a:pt x="8904" y="2448"/>
                  </a:lnTo>
                  <a:lnTo>
                    <a:pt x="8878" y="2470"/>
                  </a:lnTo>
                  <a:lnTo>
                    <a:pt x="8850" y="2490"/>
                  </a:lnTo>
                  <a:lnTo>
                    <a:pt x="8822" y="2509"/>
                  </a:lnTo>
                  <a:lnTo>
                    <a:pt x="8762" y="2543"/>
                  </a:lnTo>
                  <a:lnTo>
                    <a:pt x="8730" y="2557"/>
                  </a:lnTo>
                  <a:lnTo>
                    <a:pt x="8698" y="2570"/>
                  </a:lnTo>
                  <a:lnTo>
                    <a:pt x="8664" y="2582"/>
                  </a:lnTo>
                  <a:lnTo>
                    <a:pt x="8630" y="2593"/>
                  </a:lnTo>
                  <a:lnTo>
                    <a:pt x="8594" y="2602"/>
                  </a:lnTo>
                  <a:lnTo>
                    <a:pt x="8558" y="2609"/>
                  </a:lnTo>
                  <a:lnTo>
                    <a:pt x="8521" y="2615"/>
                  </a:lnTo>
                  <a:lnTo>
                    <a:pt x="8483" y="2618"/>
                  </a:lnTo>
                  <a:lnTo>
                    <a:pt x="8405" y="2622"/>
                  </a:lnTo>
                  <a:close/>
                  <a:moveTo>
                    <a:pt x="977" y="2615"/>
                  </a:moveTo>
                  <a:lnTo>
                    <a:pt x="952" y="2612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90"/>
                  </a:lnTo>
                  <a:lnTo>
                    <a:pt x="889" y="2582"/>
                  </a:lnTo>
                  <a:lnTo>
                    <a:pt x="873" y="2564"/>
                  </a:lnTo>
                  <a:lnTo>
                    <a:pt x="859" y="2544"/>
                  </a:lnTo>
                  <a:lnTo>
                    <a:pt x="847" y="2520"/>
                  </a:lnTo>
                  <a:lnTo>
                    <a:pt x="836" y="2495"/>
                  </a:lnTo>
                  <a:lnTo>
                    <a:pt x="630" y="1927"/>
                  </a:lnTo>
                  <a:lnTo>
                    <a:pt x="424" y="1360"/>
                  </a:lnTo>
                  <a:lnTo>
                    <a:pt x="218" y="793"/>
                  </a:lnTo>
                  <a:lnTo>
                    <a:pt x="12" y="225"/>
                  </a:lnTo>
                  <a:lnTo>
                    <a:pt x="6" y="210"/>
                  </a:lnTo>
                  <a:lnTo>
                    <a:pt x="3" y="194"/>
                  </a:lnTo>
                  <a:lnTo>
                    <a:pt x="1" y="177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6"/>
                  </a:lnTo>
                  <a:lnTo>
                    <a:pt x="21" y="82"/>
                  </a:lnTo>
                  <a:lnTo>
                    <a:pt x="36" y="62"/>
                  </a:lnTo>
                  <a:lnTo>
                    <a:pt x="54" y="44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0"/>
                  </a:lnTo>
                  <a:lnTo>
                    <a:pt x="164" y="26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6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2"/>
                  </a:lnTo>
                  <a:lnTo>
                    <a:pt x="801" y="1710"/>
                  </a:lnTo>
                  <a:lnTo>
                    <a:pt x="986" y="2239"/>
                  </a:lnTo>
                  <a:lnTo>
                    <a:pt x="1171" y="1709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0"/>
                  </a:lnTo>
                  <a:lnTo>
                    <a:pt x="1748" y="82"/>
                  </a:lnTo>
                  <a:lnTo>
                    <a:pt x="1760" y="66"/>
                  </a:lnTo>
                  <a:lnTo>
                    <a:pt x="1775" y="50"/>
                  </a:lnTo>
                  <a:lnTo>
                    <a:pt x="1791" y="37"/>
                  </a:lnTo>
                  <a:lnTo>
                    <a:pt x="1808" y="26"/>
                  </a:lnTo>
                  <a:lnTo>
                    <a:pt x="1827" y="20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30"/>
                  </a:lnTo>
                  <a:lnTo>
                    <a:pt x="1914" y="43"/>
                  </a:lnTo>
                  <a:lnTo>
                    <a:pt x="1931" y="60"/>
                  </a:lnTo>
                  <a:lnTo>
                    <a:pt x="1946" y="80"/>
                  </a:lnTo>
                  <a:lnTo>
                    <a:pt x="1957" y="104"/>
                  </a:lnTo>
                  <a:lnTo>
                    <a:pt x="1963" y="129"/>
                  </a:lnTo>
                  <a:lnTo>
                    <a:pt x="1965" y="142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4"/>
                  </a:lnTo>
                  <a:lnTo>
                    <a:pt x="1750" y="784"/>
                  </a:lnTo>
                  <a:lnTo>
                    <a:pt x="1543" y="1354"/>
                  </a:lnTo>
                  <a:lnTo>
                    <a:pt x="1336" y="1924"/>
                  </a:lnTo>
                  <a:lnTo>
                    <a:pt x="1130" y="2495"/>
                  </a:lnTo>
                  <a:lnTo>
                    <a:pt x="1118" y="2520"/>
                  </a:lnTo>
                  <a:lnTo>
                    <a:pt x="1106" y="2544"/>
                  </a:lnTo>
                  <a:lnTo>
                    <a:pt x="1091" y="2564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2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0"/>
                  </a:lnTo>
                  <a:lnTo>
                    <a:pt x="4762" y="26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0"/>
                  </a:lnTo>
                  <a:lnTo>
                    <a:pt x="4817" y="68"/>
                  </a:lnTo>
                  <a:lnTo>
                    <a:pt x="4831" y="88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7"/>
                  </a:lnTo>
                  <a:lnTo>
                    <a:pt x="5268" y="1277"/>
                  </a:lnTo>
                  <a:lnTo>
                    <a:pt x="5475" y="1847"/>
                  </a:lnTo>
                  <a:lnTo>
                    <a:pt x="5682" y="2418"/>
                  </a:lnTo>
                  <a:lnTo>
                    <a:pt x="5689" y="2446"/>
                  </a:lnTo>
                  <a:lnTo>
                    <a:pt x="5690" y="2460"/>
                  </a:lnTo>
                  <a:lnTo>
                    <a:pt x="5691" y="2476"/>
                  </a:lnTo>
                  <a:lnTo>
                    <a:pt x="5689" y="2503"/>
                  </a:lnTo>
                  <a:lnTo>
                    <a:pt x="5682" y="2528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1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2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2"/>
                  </a:lnTo>
                  <a:lnTo>
                    <a:pt x="5485" y="2567"/>
                  </a:lnTo>
                  <a:lnTo>
                    <a:pt x="5473" y="2550"/>
                  </a:lnTo>
                  <a:lnTo>
                    <a:pt x="5462" y="2532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2"/>
                  </a:lnTo>
                  <a:lnTo>
                    <a:pt x="4896" y="922"/>
                  </a:lnTo>
                  <a:lnTo>
                    <a:pt x="4711" y="393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8"/>
                  </a:lnTo>
                  <a:lnTo>
                    <a:pt x="3939" y="2567"/>
                  </a:lnTo>
                  <a:lnTo>
                    <a:pt x="3925" y="2584"/>
                  </a:lnTo>
                  <a:lnTo>
                    <a:pt x="3908" y="2597"/>
                  </a:lnTo>
                  <a:lnTo>
                    <a:pt x="3890" y="2606"/>
                  </a:lnTo>
                  <a:lnTo>
                    <a:pt x="3869" y="2612"/>
                  </a:lnTo>
                  <a:lnTo>
                    <a:pt x="3847" y="2615"/>
                  </a:lnTo>
                  <a:lnTo>
                    <a:pt x="3823" y="2611"/>
                  </a:lnTo>
                  <a:lnTo>
                    <a:pt x="3800" y="2603"/>
                  </a:lnTo>
                  <a:lnTo>
                    <a:pt x="3779" y="2588"/>
                  </a:lnTo>
                  <a:lnTo>
                    <a:pt x="3770" y="2580"/>
                  </a:lnTo>
                  <a:lnTo>
                    <a:pt x="3761" y="2570"/>
                  </a:lnTo>
                  <a:lnTo>
                    <a:pt x="3753" y="2561"/>
                  </a:lnTo>
                  <a:lnTo>
                    <a:pt x="3746" y="2550"/>
                  </a:lnTo>
                  <a:lnTo>
                    <a:pt x="3735" y="2526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6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8"/>
                  </a:lnTo>
                  <a:lnTo>
                    <a:pt x="3737" y="2407"/>
                  </a:lnTo>
                  <a:lnTo>
                    <a:pt x="3943" y="1840"/>
                  </a:lnTo>
                  <a:lnTo>
                    <a:pt x="4149" y="1272"/>
                  </a:lnTo>
                  <a:lnTo>
                    <a:pt x="4355" y="705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8"/>
                  </a:lnTo>
                  <a:lnTo>
                    <a:pt x="4598" y="68"/>
                  </a:lnTo>
                  <a:lnTo>
                    <a:pt x="4615" y="50"/>
                  </a:lnTo>
                  <a:lnTo>
                    <a:pt x="4633" y="37"/>
                  </a:lnTo>
                  <a:lnTo>
                    <a:pt x="4654" y="26"/>
                  </a:lnTo>
                  <a:lnTo>
                    <a:pt x="4677" y="20"/>
                  </a:lnTo>
                  <a:lnTo>
                    <a:pt x="4702" y="1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84054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49" r:id="rId7"/>
    <p:sldLayoutId id="2147483690" r:id="rId8"/>
    <p:sldLayoutId id="2147483682" r:id="rId9"/>
    <p:sldLayoutId id="2147483660" r:id="rId10"/>
    <p:sldLayoutId id="2147483676" r:id="rId11"/>
    <p:sldLayoutId id="2147483677" r:id="rId12"/>
    <p:sldLayoutId id="2147483675" r:id="rId13"/>
    <p:sldLayoutId id="2147483651" r:id="rId14"/>
    <p:sldLayoutId id="2147483650" r:id="rId15"/>
    <p:sldLayoutId id="2147483661" r:id="rId16"/>
    <p:sldLayoutId id="2147483662" r:id="rId17"/>
    <p:sldLayoutId id="2147483663" r:id="rId18"/>
    <p:sldLayoutId id="2147483664" r:id="rId19"/>
    <p:sldLayoutId id="2147483673" r:id="rId20"/>
    <p:sldLayoutId id="2147483672" r:id="rId21"/>
    <p:sldLayoutId id="2147483666" r:id="rId22"/>
    <p:sldLayoutId id="2147483665" r:id="rId23"/>
    <p:sldLayoutId id="2147483667" r:id="rId24"/>
    <p:sldLayoutId id="2147483668" r:id="rId25"/>
    <p:sldLayoutId id="2147483652" r:id="rId26"/>
    <p:sldLayoutId id="2147483669" r:id="rId27"/>
    <p:sldLayoutId id="2147483653" r:id="rId28"/>
    <p:sldLayoutId id="2147483654" r:id="rId29"/>
    <p:sldLayoutId id="2147483655" r:id="rId30"/>
    <p:sldLayoutId id="2147483674" r:id="rId31"/>
    <p:sldLayoutId id="2147483670" r:id="rId32"/>
    <p:sldLayoutId id="2147483671" r:id="rId33"/>
    <p:sldLayoutId id="2147483678" r:id="rId34"/>
    <p:sldLayoutId id="2147483679" r:id="rId35"/>
  </p:sldLayoutIdLst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1563" indent="-26511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6200" indent="-274638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1290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8013" indent="-26511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2650" indent="-274638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193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9" y="333375"/>
            <a:ext cx="10800851" cy="8633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1340769"/>
            <a:ext cx="11233149" cy="46091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3888" y="6381328"/>
            <a:ext cx="1368425" cy="1432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317EC458-191E-4633-8231-753374E7E212}" type="datetime1">
              <a:rPr lang="fi-FI" smtClean="0"/>
              <a:t>24.3.2021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2313" y="6381328"/>
            <a:ext cx="7127875" cy="1432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592" y="333375"/>
            <a:ext cx="432446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2002548" y="6891795"/>
            <a:ext cx="18274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vaasa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7"/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2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27" r:id="rId23"/>
  </p:sldLayoutIdLst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1563" indent="-26511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6200" indent="-274638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1290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8013" indent="-26511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2650" indent="-274638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193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en-US"/>
              <a:t>Click to edit Master title style</a:t>
            </a:r>
            <a:endParaRPr lang="en-US" altLang="en-US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en-US"/>
              <a:t>Click to edit Master text styles</a:t>
            </a:r>
          </a:p>
          <a:p>
            <a:pPr lvl="1"/>
            <a:r>
              <a:rPr lang="fi-FI" altLang="en-US"/>
              <a:t>Second level</a:t>
            </a:r>
          </a:p>
          <a:p>
            <a:pPr lvl="2"/>
            <a:r>
              <a:rPr lang="fi-FI" altLang="en-US"/>
              <a:t>Third level</a:t>
            </a:r>
          </a:p>
          <a:p>
            <a:pPr lvl="3"/>
            <a:r>
              <a:rPr lang="fi-FI" altLang="en-US"/>
              <a:t>Fourth level</a:t>
            </a:r>
          </a:p>
          <a:p>
            <a:pPr lvl="4"/>
            <a:r>
              <a:rPr lang="fi-FI" altLang="en-US"/>
              <a:t>Fifth level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9" charset="0"/>
                <a:ea typeface="ＭＳ Ｐゴシック" pitchFamily="-109" charset="-128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952A7F6F-28C0-4BF1-92CE-B03FFE26E0E4}" type="datetime1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3/24/2021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9" charset="0"/>
                <a:ea typeface="ＭＳ Ｐゴシック" pitchFamily="-109" charset="-128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9" charset="0"/>
                <a:ea typeface="ＭＳ Ｐゴシック" pitchFamily="-109" charset="-128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81D8CE53-0F60-476F-ACC1-9DCD52096E31}" type="slidenum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404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oleObject" Target="../embeddings/oleObject7.bin"/><Relationship Id="rId3" Type="http://schemas.openxmlformats.org/officeDocument/2006/relationships/image" Target="../media/image28.jpe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26.emf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e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5.emf"/><Relationship Id="rId4" Type="http://schemas.openxmlformats.org/officeDocument/2006/relationships/image" Target="../media/image10.pn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10.png"/><Relationship Id="rId3" Type="http://schemas.openxmlformats.org/officeDocument/2006/relationships/image" Target="../media/image35.jpeg"/><Relationship Id="rId7" Type="http://schemas.openxmlformats.org/officeDocument/2006/relationships/image" Target="../media/image32.emf"/><Relationship Id="rId12" Type="http://schemas.openxmlformats.org/officeDocument/2006/relationships/image" Target="../media/image34.emf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11" Type="http://schemas.openxmlformats.org/officeDocument/2006/relationships/oleObject" Target="../embeddings/oleObject11.bin"/><Relationship Id="rId5" Type="http://schemas.openxmlformats.org/officeDocument/2006/relationships/image" Target="../media/image31.emf"/><Relationship Id="rId10" Type="http://schemas.openxmlformats.org/officeDocument/2006/relationships/image" Target="../media/image36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40.emf"/><Relationship Id="rId4" Type="http://schemas.openxmlformats.org/officeDocument/2006/relationships/image" Target="../media/image37.emf"/><Relationship Id="rId9" Type="http://schemas.openxmlformats.org/officeDocument/2006/relationships/oleObject" Target="../embeddings/oleObject15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.png"/><Relationship Id="rId5" Type="http://schemas.openxmlformats.org/officeDocument/2006/relationships/image" Target="../media/image39.emf"/><Relationship Id="rId4" Type="http://schemas.openxmlformats.org/officeDocument/2006/relationships/oleObject" Target="../embeddings/oleObject18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.png"/><Relationship Id="rId5" Type="http://schemas.openxmlformats.org/officeDocument/2006/relationships/image" Target="../media/image40.emf"/><Relationship Id="rId4" Type="http://schemas.openxmlformats.org/officeDocument/2006/relationships/oleObject" Target="../embeddings/oleObject19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malmo.se/download/18.6c44cd5c1728328333211af5/1593503862590/Strategy%202030%20Agenda%20City%20of%20Malmo.pdf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69.png"/><Relationship Id="rId18" Type="http://schemas.openxmlformats.org/officeDocument/2006/relationships/image" Target="../media/image74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7.jpeg"/><Relationship Id="rId12" Type="http://schemas.openxmlformats.org/officeDocument/2006/relationships/image" Target="../media/image31.emf"/><Relationship Id="rId17" Type="http://schemas.openxmlformats.org/officeDocument/2006/relationships/image" Target="../media/image73.jpe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72.png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6.jpeg"/><Relationship Id="rId11" Type="http://schemas.openxmlformats.org/officeDocument/2006/relationships/oleObject" Target="../embeddings/oleObject21.bin"/><Relationship Id="rId5" Type="http://schemas.openxmlformats.org/officeDocument/2006/relationships/image" Target="../media/image65.jpeg"/><Relationship Id="rId15" Type="http://schemas.openxmlformats.org/officeDocument/2006/relationships/image" Target="../media/image71.png"/><Relationship Id="rId10" Type="http://schemas.openxmlformats.org/officeDocument/2006/relationships/image" Target="../media/image34.emf"/><Relationship Id="rId19" Type="http://schemas.openxmlformats.org/officeDocument/2006/relationships/image" Target="../media/image75.jpeg"/><Relationship Id="rId4" Type="http://schemas.openxmlformats.org/officeDocument/2006/relationships/image" Target="../media/image64.jpeg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png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/>
          </p:nvPr>
        </p:nvSpPr>
        <p:spPr>
          <a:xfrm>
            <a:off x="479376" y="5301208"/>
            <a:ext cx="5040938" cy="792744"/>
          </a:xfrm>
        </p:spPr>
        <p:txBody>
          <a:bodyPr/>
          <a:lstStyle/>
          <a:p>
            <a:r>
              <a:rPr lang="fi-FI" sz="3200">
                <a:solidFill>
                  <a:srgbClr val="6EC8D2"/>
                </a:solidFill>
              </a:rPr>
              <a:t>POHJOLAN ENERGIAPÄÄKAUPUNKI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4686377"/>
              </p:ext>
            </p:extLst>
          </p:nvPr>
        </p:nvGraphicFramePr>
        <p:xfrm>
          <a:off x="5447928" y="1772816"/>
          <a:ext cx="1621512" cy="2558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1" name="CorelDRAW" r:id="rId3" imgW="969722" imgH="1530703" progId="CorelDraw.Graphic.16">
                  <p:embed/>
                </p:oleObj>
              </mc:Choice>
              <mc:Fallback>
                <p:oleObj name="CorelDRAW" r:id="rId3" imgW="969722" imgH="1530703" progId="CorelDraw.Graphic.16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47928" y="1772816"/>
                        <a:ext cx="1621512" cy="2558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1440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265"/>
            <a:ext cx="12192000" cy="6650736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12192000" cy="761259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3600">
                <a:solidFill>
                  <a:schemeClr val="bg1"/>
                </a:solidFill>
              </a:rPr>
              <a:t>PERUSTAMME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3" y="6199644"/>
            <a:ext cx="2088431" cy="2494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3352" y="2596184"/>
            <a:ext cx="3672408" cy="140888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446325" y="2676447"/>
            <a:ext cx="2608771" cy="156972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3400" b="1" i="0" u="none" strike="noStrike" kern="1200" cap="none" spc="0" normalizeH="0" baseline="0" noProof="0">
                <a:ln>
                  <a:noFill/>
                </a:ln>
                <a:solidFill>
                  <a:srgbClr val="000A8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ENERGISYYS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2300" b="0" i="0" u="none" strike="noStrike" kern="1200" cap="none" spc="0" normalizeH="0" baseline="0" noProof="0">
                <a:ln>
                  <a:noFill/>
                </a:ln>
                <a:solidFill>
                  <a:srgbClr val="000A8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Vaasan energisyys ilmenee kokeiluihin kannustavana ilmapiirinä. Meillä on monipuolinen energia-alan teollisuus, laaja koulutustarjonta ja vahva vientiosaaminen.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3793792"/>
              </p:ext>
            </p:extLst>
          </p:nvPr>
        </p:nvGraphicFramePr>
        <p:xfrm>
          <a:off x="405365" y="2949522"/>
          <a:ext cx="918183" cy="790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13" name="CorelDRAW" r:id="rId5" imgW="675141" imgH="581025" progId="CorelDraw.Graphic.16">
                  <p:embed/>
                </p:oleObj>
              </mc:Choice>
              <mc:Fallback>
                <p:oleObj name="CorelDRAW" r:id="rId5" imgW="675141" imgH="581025" progId="CorelDraw.Graphic.16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5365" y="2949522"/>
                        <a:ext cx="918183" cy="790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1509254" y="4735002"/>
            <a:ext cx="3308193" cy="135178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513191" y="4870296"/>
            <a:ext cx="2405202" cy="1134836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2300" b="1" i="0" u="none" strike="noStrike" kern="1200" cap="none" spc="0" normalizeH="0" baseline="0" noProof="0">
                <a:ln>
                  <a:noFill/>
                </a:ln>
                <a:solidFill>
                  <a:srgbClr val="000A8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KANSAINVÄLISYYS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0A8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Vaasan kansainvälisyys perustuu elävään kaupunkikulttuuriin, monikielisyyteen sekä toimiviin liikenneyhteyksiin maailmalle.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4425598"/>
              </p:ext>
            </p:extLst>
          </p:nvPr>
        </p:nvGraphicFramePr>
        <p:xfrm>
          <a:off x="1606153" y="4939861"/>
          <a:ext cx="934315" cy="963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14" name="CorelDRAW" r:id="rId7" imgW="706149" imgH="728839" progId="CorelDraw.Graphic.16">
                  <p:embed/>
                </p:oleObj>
              </mc:Choice>
              <mc:Fallback>
                <p:oleObj name="CorelDRAW" r:id="rId7" imgW="706149" imgH="728839" progId="CorelDraw.Graphic.16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06153" y="4939861"/>
                        <a:ext cx="934315" cy="9637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6600056" y="4733438"/>
            <a:ext cx="3308193" cy="135178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7557282" y="4792630"/>
            <a:ext cx="2318469" cy="1515533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3400" b="1" i="0" u="none" strike="noStrike" kern="1200" cap="none" spc="0" normalizeH="0" baseline="0" noProof="0">
                <a:ln>
                  <a:noFill/>
                </a:ln>
                <a:solidFill>
                  <a:srgbClr val="000A8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HISTORIALLISUUS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2300" b="0" i="0" u="none" strike="noStrike" kern="1200" cap="none" spc="0" normalizeH="0" baseline="0" noProof="0">
                <a:ln>
                  <a:noFill/>
                </a:ln>
                <a:solidFill>
                  <a:srgbClr val="000A8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Vaasan historiallisuus nojaa omaleimaiseen ja kauniiseen kaupunkiarkkitehtuuriin, jossa hyödynnetään monipuolisia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2300" b="0" i="0" u="none" strike="noStrike" kern="1200" cap="none" spc="0" normalizeH="0" baseline="0" noProof="0">
                <a:ln>
                  <a:noFill/>
                </a:ln>
                <a:solidFill>
                  <a:srgbClr val="000A8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meri-, saaristo- ja jokivarsimiljöitä</a:t>
            </a:r>
            <a:r>
              <a:rPr kumimoji="0" lang="fi-FI" sz="2300" b="0" i="0" u="none" strike="noStrike" kern="1200" cap="none" spc="0" normalizeH="0" baseline="0" noProof="0">
                <a:ln>
                  <a:noFill/>
                </a:ln>
                <a:solidFill>
                  <a:srgbClr val="000A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5815301"/>
              </p:ext>
            </p:extLst>
          </p:nvPr>
        </p:nvGraphicFramePr>
        <p:xfrm>
          <a:off x="6692285" y="4860908"/>
          <a:ext cx="734656" cy="1017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15" name="CorelDRAW" r:id="rId9" imgW="478166" imgH="661458" progId="CorelDraw.Graphic.16">
                  <p:embed/>
                </p:oleObj>
              </mc:Choice>
              <mc:Fallback>
                <p:oleObj name="CorelDRAW" r:id="rId9" imgW="478166" imgH="661458" progId="CorelDraw.Graphic.16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692285" y="4860908"/>
                        <a:ext cx="734656" cy="10177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4055096" y="968524"/>
            <a:ext cx="3888432" cy="98760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063208" y="1002050"/>
            <a:ext cx="2880320" cy="920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000A8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HYVINVOINTI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1100" b="0" i="0" u="none" strike="noStrike" kern="1200" cap="none" spc="0" normalizeH="0" baseline="0" noProof="0">
                <a:ln>
                  <a:noFill/>
                </a:ln>
                <a:solidFill>
                  <a:srgbClr val="000A8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Vaasalainen hyvinvointi turvataan kaikissa elämänvaiheissa laadukkailla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1100" b="0" i="0" u="none" strike="noStrike" kern="1200" cap="none" spc="0" normalizeH="0" baseline="0" noProof="0">
                <a:ln>
                  <a:noFill/>
                </a:ln>
                <a:solidFill>
                  <a:srgbClr val="000A8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ja läheltä saatavilla peruspalveluilla.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5370932"/>
              </p:ext>
            </p:extLst>
          </p:nvPr>
        </p:nvGraphicFramePr>
        <p:xfrm>
          <a:off x="4159836" y="1060291"/>
          <a:ext cx="903372" cy="862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16" name="CorelDRAW" r:id="rId11" imgW="593039" imgH="567267" progId="CorelDraw.Graphic.16">
                  <p:embed/>
                </p:oleObj>
              </mc:Choice>
              <mc:Fallback>
                <p:oleObj name="CorelDRAW" r:id="rId11" imgW="593039" imgH="567267" progId="CorelDraw.Graphic.16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159836" y="1060291"/>
                        <a:ext cx="903372" cy="8623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>
          <a:xfrm>
            <a:off x="8616280" y="2568261"/>
            <a:ext cx="3445379" cy="134469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9768408" y="2683615"/>
            <a:ext cx="2293251" cy="134377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2900" b="1" i="0" u="none" strike="noStrike" kern="1200" cap="none" spc="0" normalizeH="0" baseline="0" noProof="0">
                <a:ln>
                  <a:noFill/>
                </a:ln>
                <a:solidFill>
                  <a:srgbClr val="000A8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NOPEALIIKKEISYYS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>
                <a:ln>
                  <a:noFill/>
                </a:ln>
                <a:solidFill>
                  <a:srgbClr val="000A8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Vaasan nopealiikkeisyys ilmenee nopeana päätöksentekona, innovatiivisena ja tehokkaana palvelumallina.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9715287"/>
              </p:ext>
            </p:extLst>
          </p:nvPr>
        </p:nvGraphicFramePr>
        <p:xfrm>
          <a:off x="8773861" y="2743638"/>
          <a:ext cx="887289" cy="88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17" name="CorelDRAW" r:id="rId13" imgW="558859" imgH="556331" progId="CorelDraw.Graphic.16">
                  <p:embed/>
                </p:oleObj>
              </mc:Choice>
              <mc:Fallback>
                <p:oleObj name="CorelDRAW" r:id="rId13" imgW="558859" imgH="556331" progId="CorelDraw.Graphic.16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773861" y="2743638"/>
                        <a:ext cx="887289" cy="882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4433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5" y="-24060"/>
            <a:ext cx="12219001" cy="6909444"/>
          </a:xfrm>
          <a:prstGeom prst="rect">
            <a:avLst/>
          </a:prstGeom>
        </p:spPr>
      </p:pic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25845" y="-24060"/>
            <a:ext cx="12217845" cy="761259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3600">
                <a:solidFill>
                  <a:schemeClr val="bg1"/>
                </a:solidFill>
              </a:rPr>
              <a:t>LUPAUKSEMME</a:t>
            </a:r>
          </a:p>
        </p:txBody>
      </p:sp>
      <p:sp>
        <p:nvSpPr>
          <p:cNvPr id="17" name="Rectangle 87"/>
          <p:cNvSpPr/>
          <p:nvPr/>
        </p:nvSpPr>
        <p:spPr>
          <a:xfrm>
            <a:off x="1938500" y="3158769"/>
            <a:ext cx="8755063" cy="1754735"/>
          </a:xfrm>
          <a:prstGeom prst="rect">
            <a:avLst/>
          </a:prstGeom>
          <a:solidFill>
            <a:schemeClr val="bg1">
              <a:alpha val="6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89"/>
          <p:cNvCxnSpPr>
            <a:cxnSpLocks noChangeShapeType="1"/>
          </p:cNvCxnSpPr>
          <p:nvPr/>
        </p:nvCxnSpPr>
        <p:spPr bwMode="auto">
          <a:xfrm>
            <a:off x="1938500" y="4308119"/>
            <a:ext cx="8755063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91"/>
          <p:cNvCxnSpPr>
            <a:cxnSpLocks noChangeShapeType="1"/>
          </p:cNvCxnSpPr>
          <p:nvPr/>
        </p:nvCxnSpPr>
        <p:spPr bwMode="auto">
          <a:xfrm>
            <a:off x="1938500" y="4892319"/>
            <a:ext cx="8755063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93"/>
          <p:cNvCxnSpPr>
            <a:cxnSpLocks noChangeShapeType="1"/>
          </p:cNvCxnSpPr>
          <p:nvPr/>
        </p:nvCxnSpPr>
        <p:spPr bwMode="auto">
          <a:xfrm>
            <a:off x="1938500" y="3715981"/>
            <a:ext cx="8755063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94"/>
          <p:cNvCxnSpPr/>
          <p:nvPr/>
        </p:nvCxnSpPr>
        <p:spPr>
          <a:xfrm flipV="1">
            <a:off x="2295688" y="3163531"/>
            <a:ext cx="759292" cy="282575"/>
          </a:xfrm>
          <a:prstGeom prst="line">
            <a:avLst/>
          </a:prstGeom>
          <a:ln w="38100">
            <a:solidFill>
              <a:srgbClr val="D70F64"/>
            </a:solidFill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95"/>
          <p:cNvCxnSpPr/>
          <p:nvPr/>
        </p:nvCxnSpPr>
        <p:spPr>
          <a:xfrm>
            <a:off x="3054980" y="3167002"/>
            <a:ext cx="848583" cy="310528"/>
          </a:xfrm>
          <a:prstGeom prst="line">
            <a:avLst/>
          </a:prstGeom>
          <a:ln w="38100">
            <a:solidFill>
              <a:srgbClr val="D70F64"/>
            </a:solidFill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96"/>
          <p:cNvCxnSpPr/>
          <p:nvPr/>
        </p:nvCxnSpPr>
        <p:spPr>
          <a:xfrm flipV="1">
            <a:off x="3903563" y="3173713"/>
            <a:ext cx="766129" cy="283506"/>
          </a:xfrm>
          <a:prstGeom prst="line">
            <a:avLst/>
          </a:prstGeom>
          <a:ln w="38100">
            <a:solidFill>
              <a:srgbClr val="D70F64"/>
            </a:solidFill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97"/>
          <p:cNvCxnSpPr/>
          <p:nvPr/>
        </p:nvCxnSpPr>
        <p:spPr>
          <a:xfrm flipV="1">
            <a:off x="4649675" y="3169627"/>
            <a:ext cx="701958" cy="4086"/>
          </a:xfrm>
          <a:prstGeom prst="line">
            <a:avLst/>
          </a:prstGeom>
          <a:ln w="38100">
            <a:solidFill>
              <a:srgbClr val="D70F64"/>
            </a:solidFill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98"/>
          <p:cNvCxnSpPr/>
          <p:nvPr/>
        </p:nvCxnSpPr>
        <p:spPr>
          <a:xfrm>
            <a:off x="5343494" y="3176069"/>
            <a:ext cx="889477" cy="239373"/>
          </a:xfrm>
          <a:prstGeom prst="line">
            <a:avLst/>
          </a:prstGeom>
          <a:ln w="38100">
            <a:solidFill>
              <a:srgbClr val="D70F64"/>
            </a:solidFill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99"/>
          <p:cNvCxnSpPr/>
          <p:nvPr/>
        </p:nvCxnSpPr>
        <p:spPr>
          <a:xfrm flipV="1">
            <a:off x="6235807" y="3199395"/>
            <a:ext cx="745318" cy="218930"/>
          </a:xfrm>
          <a:prstGeom prst="line">
            <a:avLst/>
          </a:prstGeom>
          <a:ln w="38100">
            <a:solidFill>
              <a:srgbClr val="D70F64"/>
            </a:solidFill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00"/>
          <p:cNvCxnSpPr/>
          <p:nvPr/>
        </p:nvCxnSpPr>
        <p:spPr>
          <a:xfrm>
            <a:off x="6987565" y="3197162"/>
            <a:ext cx="896550" cy="304421"/>
          </a:xfrm>
          <a:prstGeom prst="line">
            <a:avLst/>
          </a:prstGeom>
          <a:ln w="38100">
            <a:solidFill>
              <a:srgbClr val="D70F64"/>
            </a:solidFill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01"/>
          <p:cNvCxnSpPr/>
          <p:nvPr/>
        </p:nvCxnSpPr>
        <p:spPr>
          <a:xfrm flipV="1">
            <a:off x="7911450" y="3188092"/>
            <a:ext cx="810451" cy="306109"/>
          </a:xfrm>
          <a:prstGeom prst="line">
            <a:avLst/>
          </a:prstGeom>
          <a:ln w="38100">
            <a:solidFill>
              <a:srgbClr val="D70F64"/>
            </a:solidFill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02"/>
          <p:cNvCxnSpPr/>
          <p:nvPr/>
        </p:nvCxnSpPr>
        <p:spPr>
          <a:xfrm>
            <a:off x="8727476" y="3190649"/>
            <a:ext cx="740537" cy="257045"/>
          </a:xfrm>
          <a:prstGeom prst="line">
            <a:avLst/>
          </a:prstGeom>
          <a:ln w="38100">
            <a:solidFill>
              <a:srgbClr val="D70F64"/>
            </a:solidFill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103"/>
          <p:cNvCxnSpPr/>
          <p:nvPr/>
        </p:nvCxnSpPr>
        <p:spPr>
          <a:xfrm>
            <a:off x="9468013" y="3447694"/>
            <a:ext cx="811639" cy="9525"/>
          </a:xfrm>
          <a:prstGeom prst="line">
            <a:avLst/>
          </a:prstGeom>
          <a:ln w="38100">
            <a:solidFill>
              <a:srgbClr val="D70F64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104"/>
          <p:cNvCxnSpPr/>
          <p:nvPr/>
        </p:nvCxnSpPr>
        <p:spPr>
          <a:xfrm flipV="1">
            <a:off x="2295688" y="3466417"/>
            <a:ext cx="759292" cy="253534"/>
          </a:xfrm>
          <a:prstGeom prst="line">
            <a:avLst/>
          </a:prstGeom>
          <a:ln w="38100" cap="flat" cmpd="sng" algn="ctr">
            <a:solidFill>
              <a:srgbClr val="000A8C"/>
            </a:solidFill>
            <a:prstDash val="dash"/>
            <a:round/>
            <a:headEnd type="oval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105"/>
          <p:cNvCxnSpPr/>
          <p:nvPr/>
        </p:nvCxnSpPr>
        <p:spPr>
          <a:xfrm>
            <a:off x="3054980" y="3477530"/>
            <a:ext cx="830514" cy="204908"/>
          </a:xfrm>
          <a:prstGeom prst="line">
            <a:avLst/>
          </a:prstGeom>
          <a:ln w="38100" cap="flat" cmpd="sng" algn="ctr">
            <a:solidFill>
              <a:srgbClr val="000A8C"/>
            </a:solidFill>
            <a:prstDash val="dash"/>
            <a:round/>
            <a:headEnd type="oval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106"/>
          <p:cNvCxnSpPr/>
          <p:nvPr/>
        </p:nvCxnSpPr>
        <p:spPr>
          <a:xfrm flipV="1">
            <a:off x="3914852" y="3211589"/>
            <a:ext cx="692968" cy="465443"/>
          </a:xfrm>
          <a:prstGeom prst="line">
            <a:avLst/>
          </a:prstGeom>
          <a:ln w="38100" cap="flat" cmpd="sng" algn="ctr">
            <a:solidFill>
              <a:srgbClr val="000A8C"/>
            </a:solidFill>
            <a:prstDash val="dash"/>
            <a:round/>
            <a:headEnd type="oval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107"/>
          <p:cNvCxnSpPr/>
          <p:nvPr/>
        </p:nvCxnSpPr>
        <p:spPr>
          <a:xfrm>
            <a:off x="4646528" y="3184571"/>
            <a:ext cx="696966" cy="292959"/>
          </a:xfrm>
          <a:prstGeom prst="line">
            <a:avLst/>
          </a:prstGeom>
          <a:ln w="38100" cap="flat" cmpd="sng" algn="ctr">
            <a:solidFill>
              <a:srgbClr val="000A8C"/>
            </a:solidFill>
            <a:prstDash val="dash"/>
            <a:round/>
            <a:headEnd type="oval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108"/>
          <p:cNvCxnSpPr/>
          <p:nvPr/>
        </p:nvCxnSpPr>
        <p:spPr>
          <a:xfrm>
            <a:off x="5343494" y="3477530"/>
            <a:ext cx="877291" cy="233368"/>
          </a:xfrm>
          <a:prstGeom prst="line">
            <a:avLst/>
          </a:prstGeom>
          <a:ln w="38100" cap="flat" cmpd="sng" algn="ctr">
            <a:solidFill>
              <a:srgbClr val="000A8C"/>
            </a:solidFill>
            <a:prstDash val="dash"/>
            <a:round/>
            <a:headEnd type="oval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109"/>
          <p:cNvCxnSpPr/>
          <p:nvPr/>
        </p:nvCxnSpPr>
        <p:spPr>
          <a:xfrm>
            <a:off x="6258303" y="3715680"/>
            <a:ext cx="722447" cy="4270"/>
          </a:xfrm>
          <a:prstGeom prst="line">
            <a:avLst/>
          </a:prstGeom>
          <a:ln w="38100" cap="flat" cmpd="sng" algn="ctr">
            <a:solidFill>
              <a:srgbClr val="000A8C"/>
            </a:solidFill>
            <a:prstDash val="dash"/>
            <a:round/>
            <a:headEnd type="oval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10"/>
          <p:cNvCxnSpPr/>
          <p:nvPr/>
        </p:nvCxnSpPr>
        <p:spPr>
          <a:xfrm>
            <a:off x="7006921" y="3715680"/>
            <a:ext cx="904529" cy="271973"/>
          </a:xfrm>
          <a:prstGeom prst="line">
            <a:avLst/>
          </a:prstGeom>
          <a:ln w="38100" cap="flat" cmpd="sng" algn="ctr">
            <a:solidFill>
              <a:srgbClr val="000A8C"/>
            </a:solidFill>
            <a:prstDash val="dash"/>
            <a:round/>
            <a:headEnd type="oval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111"/>
          <p:cNvCxnSpPr/>
          <p:nvPr/>
        </p:nvCxnSpPr>
        <p:spPr>
          <a:xfrm flipV="1">
            <a:off x="7937621" y="3477530"/>
            <a:ext cx="784280" cy="510123"/>
          </a:xfrm>
          <a:prstGeom prst="line">
            <a:avLst/>
          </a:prstGeom>
          <a:ln w="38100" cap="flat" cmpd="sng" algn="ctr">
            <a:solidFill>
              <a:srgbClr val="000A8C"/>
            </a:solidFill>
            <a:prstDash val="dash"/>
            <a:round/>
            <a:headEnd type="oval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112"/>
          <p:cNvCxnSpPr/>
          <p:nvPr/>
        </p:nvCxnSpPr>
        <p:spPr>
          <a:xfrm>
            <a:off x="8721901" y="3510381"/>
            <a:ext cx="746112" cy="535007"/>
          </a:xfrm>
          <a:prstGeom prst="line">
            <a:avLst/>
          </a:prstGeom>
          <a:ln w="38100" cap="flat" cmpd="sng" algn="ctr">
            <a:solidFill>
              <a:srgbClr val="000A8C"/>
            </a:solidFill>
            <a:prstDash val="dash"/>
            <a:round/>
            <a:headEnd type="oval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113"/>
          <p:cNvCxnSpPr/>
          <p:nvPr/>
        </p:nvCxnSpPr>
        <p:spPr>
          <a:xfrm flipV="1">
            <a:off x="9468013" y="3719952"/>
            <a:ext cx="804876" cy="313132"/>
          </a:xfrm>
          <a:prstGeom prst="line">
            <a:avLst/>
          </a:prstGeom>
          <a:ln w="38100" cap="flat" cmpd="sng" algn="ctr">
            <a:solidFill>
              <a:srgbClr val="000A8C"/>
            </a:solidFill>
            <a:prstDash val="dash"/>
            <a:round/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114"/>
          <p:cNvCxnSpPr/>
          <p:nvPr/>
        </p:nvCxnSpPr>
        <p:spPr>
          <a:xfrm flipV="1">
            <a:off x="7905750" y="4570266"/>
            <a:ext cx="633413" cy="5378"/>
          </a:xfrm>
          <a:prstGeom prst="line">
            <a:avLst/>
          </a:prstGeom>
          <a:ln w="38100">
            <a:solidFill>
              <a:srgbClr val="D70F64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115"/>
          <p:cNvCxnSpPr/>
          <p:nvPr/>
        </p:nvCxnSpPr>
        <p:spPr>
          <a:xfrm flipV="1">
            <a:off x="7918063" y="4778667"/>
            <a:ext cx="611584" cy="3683"/>
          </a:xfrm>
          <a:prstGeom prst="line">
            <a:avLst/>
          </a:prstGeom>
          <a:ln w="38100" cap="flat" cmpd="sng" algn="ctr">
            <a:solidFill>
              <a:srgbClr val="000A8C"/>
            </a:solidFill>
            <a:prstDash val="dash"/>
            <a:round/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ounded Rectangular Callout 116"/>
          <p:cNvSpPr>
            <a:spLocks noChangeArrowheads="1"/>
          </p:cNvSpPr>
          <p:nvPr/>
        </p:nvSpPr>
        <p:spPr bwMode="auto">
          <a:xfrm>
            <a:off x="985731" y="2175933"/>
            <a:ext cx="1190083" cy="780124"/>
          </a:xfrm>
          <a:prstGeom prst="wedgeRoundRectCallout">
            <a:avLst>
              <a:gd name="adj1" fmla="val 56282"/>
              <a:gd name="adj2" fmla="val 118023"/>
              <a:gd name="adj3" fmla="val 16667"/>
            </a:avLst>
          </a:prstGeom>
          <a:solidFill>
            <a:schemeClr val="bg1">
              <a:alpha val="87057"/>
            </a:schemeClr>
          </a:solidFill>
          <a:ln>
            <a:noFill/>
          </a:ln>
          <a:effectLst>
            <a:outerShdw blurRad="50800" dist="38100" dir="2700000" algn="br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ed Rectangular Callout 118"/>
          <p:cNvSpPr>
            <a:spLocks noChangeArrowheads="1"/>
          </p:cNvSpPr>
          <p:nvPr/>
        </p:nvSpPr>
        <p:spPr bwMode="auto">
          <a:xfrm>
            <a:off x="3166856" y="1725749"/>
            <a:ext cx="1073685" cy="726463"/>
          </a:xfrm>
          <a:prstGeom prst="wedgeRoundRectCallout">
            <a:avLst>
              <a:gd name="adj1" fmla="val 15983"/>
              <a:gd name="adj2" fmla="val 183128"/>
              <a:gd name="adj3" fmla="val 16667"/>
            </a:avLst>
          </a:prstGeom>
          <a:solidFill>
            <a:schemeClr val="bg1">
              <a:alpha val="87057"/>
            </a:schemeClr>
          </a:solidFill>
          <a:ln>
            <a:noFill/>
          </a:ln>
          <a:effectLst>
            <a:outerShdw blurRad="50800" dist="38100" dir="2700000" algn="br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7" name="Group 123"/>
          <p:cNvGrpSpPr>
            <a:grpSpLocks/>
          </p:cNvGrpSpPr>
          <p:nvPr/>
        </p:nvGrpSpPr>
        <p:grpSpPr bwMode="auto">
          <a:xfrm>
            <a:off x="4799111" y="1738130"/>
            <a:ext cx="1370183" cy="746107"/>
            <a:chOff x="3284165" y="1533813"/>
            <a:chExt cx="1006304" cy="573929"/>
          </a:xfrm>
        </p:grpSpPr>
        <p:sp>
          <p:nvSpPr>
            <p:cNvPr id="48" name="Rounded Rectangular Callout 124"/>
            <p:cNvSpPr>
              <a:spLocks noChangeArrowheads="1"/>
            </p:cNvSpPr>
            <p:nvPr/>
          </p:nvSpPr>
          <p:spPr bwMode="auto">
            <a:xfrm>
              <a:off x="3337003" y="1533813"/>
              <a:ext cx="909107" cy="573929"/>
            </a:xfrm>
            <a:prstGeom prst="wedgeRoundRectCallout">
              <a:avLst>
                <a:gd name="adj1" fmla="val -11713"/>
                <a:gd name="adj2" fmla="val 132299"/>
                <a:gd name="adj3" fmla="val 16667"/>
              </a:avLst>
            </a:prstGeom>
            <a:solidFill>
              <a:schemeClr val="bg1">
                <a:alpha val="87057"/>
              </a:schemeClr>
            </a:solidFill>
            <a:ln>
              <a:noFill/>
            </a:ln>
            <a:effectLst>
              <a:outerShdw blurRad="50800" dist="38100" dir="2700000" algn="br" rotWithShape="0">
                <a:srgbClr val="808080">
                  <a:alpha val="42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27"/>
            <p:cNvSpPr txBox="1">
              <a:spLocks noChangeArrowheads="1"/>
            </p:cNvSpPr>
            <p:nvPr/>
          </p:nvSpPr>
          <p:spPr bwMode="auto">
            <a:xfrm>
              <a:off x="3284165" y="1579164"/>
              <a:ext cx="1006304" cy="402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i-FI" altLang="en-US" sz="140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Euroopan</a:t>
              </a:r>
              <a:endParaRPr kumimoji="0" lang="fi-FI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</a:endParaRP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A8C"/>
                  </a:solidFill>
                  <a:effectLst/>
                  <a:uLnTx/>
                  <a:uFillTx/>
                  <a:latin typeface="+mj-lt"/>
                  <a:ea typeface="MS PGothic" pitchFamily="34" charset="-128"/>
                  <a:cs typeface="+mn-cs"/>
                </a:rPr>
                <a:t>energiaveturi</a:t>
              </a:r>
            </a:p>
          </p:txBody>
        </p:sp>
      </p:grpSp>
      <p:sp>
        <p:nvSpPr>
          <p:cNvPr id="53" name="Rounded Rectangular Callout 130"/>
          <p:cNvSpPr>
            <a:spLocks noChangeArrowheads="1"/>
          </p:cNvSpPr>
          <p:nvPr/>
        </p:nvSpPr>
        <p:spPr bwMode="auto">
          <a:xfrm>
            <a:off x="6606370" y="1757510"/>
            <a:ext cx="1152532" cy="638731"/>
          </a:xfrm>
          <a:prstGeom prst="wedgeRoundRectCallout">
            <a:avLst>
              <a:gd name="adj1" fmla="val -15056"/>
              <a:gd name="adj2" fmla="val 168296"/>
              <a:gd name="adj3" fmla="val 16667"/>
            </a:avLst>
          </a:prstGeom>
          <a:solidFill>
            <a:schemeClr val="bg1">
              <a:alpha val="83920"/>
            </a:schemeClr>
          </a:solidFill>
          <a:ln>
            <a:noFill/>
          </a:ln>
          <a:effectLst>
            <a:outerShdw blurRad="50800" dist="38100" dir="135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Group 132"/>
          <p:cNvGrpSpPr>
            <a:grpSpLocks/>
          </p:cNvGrpSpPr>
          <p:nvPr/>
        </p:nvGrpSpPr>
        <p:grpSpPr bwMode="auto">
          <a:xfrm>
            <a:off x="7250963" y="2438558"/>
            <a:ext cx="1161381" cy="773587"/>
            <a:chOff x="5419244" y="2771669"/>
            <a:chExt cx="1337025" cy="804265"/>
          </a:xfrm>
        </p:grpSpPr>
        <p:sp>
          <p:nvSpPr>
            <p:cNvPr id="55" name="Rounded Rectangular Callout 133"/>
            <p:cNvSpPr>
              <a:spLocks noChangeArrowheads="1"/>
            </p:cNvSpPr>
            <p:nvPr/>
          </p:nvSpPr>
          <p:spPr bwMode="auto">
            <a:xfrm>
              <a:off x="5444251" y="2771669"/>
              <a:ext cx="1268930" cy="804265"/>
            </a:xfrm>
            <a:prstGeom prst="wedgeRoundRectCallout">
              <a:avLst>
                <a:gd name="adj1" fmla="val 7250"/>
                <a:gd name="adj2" fmla="val 81838"/>
                <a:gd name="adj3" fmla="val 16667"/>
              </a:avLst>
            </a:prstGeom>
            <a:solidFill>
              <a:schemeClr val="bg1">
                <a:alpha val="87057"/>
              </a:schemeClr>
            </a:solidFill>
            <a:ln>
              <a:noFill/>
            </a:ln>
            <a:effectLst>
              <a:outerShdw blurRad="50800" dist="38100" dir="2700000" algn="br" rotWithShape="0">
                <a:srgbClr val="808080">
                  <a:alpha val="42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30"/>
            <p:cNvSpPr txBox="1">
              <a:spLocks noChangeArrowheads="1"/>
            </p:cNvSpPr>
            <p:nvPr/>
          </p:nvSpPr>
          <p:spPr bwMode="auto">
            <a:xfrm>
              <a:off x="5419244" y="2897488"/>
              <a:ext cx="1337025" cy="543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A8C"/>
                  </a:solidFill>
                  <a:effectLst/>
                  <a:uLnTx/>
                  <a:uFillTx/>
                  <a:latin typeface="+mj-lt"/>
                  <a:ea typeface="MS PGothic" pitchFamily="34" charset="-128"/>
                  <a:cs typeface="+mn-cs"/>
                </a:rPr>
                <a:t>Logistinen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A8C"/>
                  </a:solidFill>
                  <a:effectLst/>
                  <a:uLnTx/>
                  <a:uFillTx/>
                  <a:latin typeface="+mj-lt"/>
                  <a:ea typeface="MS PGothic" pitchFamily="34" charset="-128"/>
                  <a:cs typeface="+mn-cs"/>
                </a:rPr>
                <a:t>lippulaiva</a:t>
              </a:r>
            </a:p>
          </p:txBody>
        </p:sp>
      </p:grpSp>
      <p:grpSp>
        <p:nvGrpSpPr>
          <p:cNvPr id="57" name="Group 135"/>
          <p:cNvGrpSpPr>
            <a:grpSpLocks/>
          </p:cNvGrpSpPr>
          <p:nvPr/>
        </p:nvGrpSpPr>
        <p:grpSpPr bwMode="auto">
          <a:xfrm>
            <a:off x="8023488" y="1605054"/>
            <a:ext cx="1077419" cy="1039074"/>
            <a:chOff x="6201331" y="1834803"/>
            <a:chExt cx="1139399" cy="953031"/>
          </a:xfrm>
        </p:grpSpPr>
        <p:sp>
          <p:nvSpPr>
            <p:cNvPr id="58" name="Rounded Rectangular Callout 136"/>
            <p:cNvSpPr>
              <a:spLocks noChangeArrowheads="1"/>
            </p:cNvSpPr>
            <p:nvPr/>
          </p:nvSpPr>
          <p:spPr bwMode="auto">
            <a:xfrm>
              <a:off x="6201331" y="1894440"/>
              <a:ext cx="1139399" cy="786512"/>
            </a:xfrm>
            <a:prstGeom prst="wedgeRoundRectCallout">
              <a:avLst>
                <a:gd name="adj1" fmla="val 17166"/>
                <a:gd name="adj2" fmla="val 124389"/>
                <a:gd name="adj3" fmla="val 16667"/>
              </a:avLst>
            </a:prstGeom>
            <a:solidFill>
              <a:schemeClr val="bg1">
                <a:alpha val="87057"/>
              </a:schemeClr>
            </a:solidFill>
            <a:ln>
              <a:noFill/>
            </a:ln>
            <a:effectLst>
              <a:outerShdw blurRad="50800" dist="38100" dir="2700000" algn="br" rotWithShape="0">
                <a:srgbClr val="808080">
                  <a:alpha val="42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TextBox 31"/>
            <p:cNvSpPr txBox="1">
              <a:spLocks noChangeArrowheads="1"/>
            </p:cNvSpPr>
            <p:nvPr/>
          </p:nvSpPr>
          <p:spPr bwMode="auto">
            <a:xfrm>
              <a:off x="6234319" y="1834803"/>
              <a:ext cx="1106411" cy="953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A8C"/>
                  </a:solidFill>
                  <a:effectLst/>
                  <a:uLnTx/>
                  <a:uFillTx/>
                  <a:latin typeface="+mj-lt"/>
                  <a:ea typeface="MS PGothic" pitchFamily="34" charset="-128"/>
                  <a:cs typeface="+mn-cs"/>
                </a:rPr>
                <a:t>Yhteinen,</a:t>
              </a:r>
              <a:r>
                <a:rPr kumimoji="0" lang="fi-FI" altLang="en-US" sz="1400" b="0" i="0" u="none" strike="noStrike" kern="1200" cap="none" spc="0" normalizeH="0" noProof="0">
                  <a:ln>
                    <a:noFill/>
                  </a:ln>
                  <a:solidFill>
                    <a:srgbClr val="000A8C"/>
                  </a:solidFill>
                  <a:effectLst/>
                  <a:uLnTx/>
                  <a:uFillTx/>
                  <a:latin typeface="+mj-lt"/>
                  <a:ea typeface="MS PGothic" pitchFamily="34" charset="-128"/>
                  <a:cs typeface="+mn-cs"/>
                </a:rPr>
                <a:t> </a:t>
              </a:r>
              <a:r>
                <a:rPr kumimoji="0" lang="fi-FI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A8C"/>
                  </a:solidFill>
                  <a:effectLst/>
                  <a:uLnTx/>
                  <a:uFillTx/>
                  <a:latin typeface="+mj-lt"/>
                  <a:ea typeface="MS PGothic" pitchFamily="34" charset="-128"/>
                  <a:cs typeface="+mn-cs"/>
                </a:rPr>
                <a:t>kulttuuri-rikas Vaasa</a:t>
              </a:r>
            </a:p>
          </p:txBody>
        </p:sp>
      </p:grpSp>
      <p:sp>
        <p:nvSpPr>
          <p:cNvPr id="60" name="Rounded Rectangular Callout 139"/>
          <p:cNvSpPr>
            <a:spLocks noChangeArrowheads="1"/>
          </p:cNvSpPr>
          <p:nvPr/>
        </p:nvSpPr>
        <p:spPr bwMode="auto">
          <a:xfrm rot="10800000" flipV="1">
            <a:off x="9141113" y="2256433"/>
            <a:ext cx="1030780" cy="762393"/>
          </a:xfrm>
          <a:prstGeom prst="wedgeRoundRectCallout">
            <a:avLst>
              <a:gd name="adj1" fmla="val 19132"/>
              <a:gd name="adj2" fmla="val 95954"/>
              <a:gd name="adj3" fmla="val 16667"/>
            </a:avLst>
          </a:prstGeom>
          <a:solidFill>
            <a:schemeClr val="bg1">
              <a:alpha val="83920"/>
            </a:schemeClr>
          </a:solidFill>
          <a:ln>
            <a:noFill/>
          </a:ln>
          <a:effectLst>
            <a:outerShdw blurRad="50800" dist="38100" dir="135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1" name="Group 141"/>
          <p:cNvGrpSpPr>
            <a:grpSpLocks/>
          </p:cNvGrpSpPr>
          <p:nvPr/>
        </p:nvGrpSpPr>
        <p:grpSpPr bwMode="auto">
          <a:xfrm>
            <a:off x="10342627" y="2061490"/>
            <a:ext cx="1135274" cy="667458"/>
            <a:chOff x="7769858" y="2219905"/>
            <a:chExt cx="1209872" cy="592569"/>
          </a:xfrm>
        </p:grpSpPr>
        <p:sp>
          <p:nvSpPr>
            <p:cNvPr id="62" name="Rounded Rectangular Callout 142"/>
            <p:cNvSpPr>
              <a:spLocks noChangeArrowheads="1"/>
            </p:cNvSpPr>
            <p:nvPr/>
          </p:nvSpPr>
          <p:spPr bwMode="auto">
            <a:xfrm>
              <a:off x="7769858" y="2219905"/>
              <a:ext cx="1048133" cy="592569"/>
            </a:xfrm>
            <a:prstGeom prst="wedgeRoundRectCallout">
              <a:avLst>
                <a:gd name="adj1" fmla="val -52898"/>
                <a:gd name="adj2" fmla="val 148148"/>
                <a:gd name="adj3" fmla="val 16667"/>
              </a:avLst>
            </a:prstGeom>
            <a:solidFill>
              <a:schemeClr val="bg1">
                <a:alpha val="87057"/>
              </a:schemeClr>
            </a:solidFill>
            <a:ln>
              <a:noFill/>
            </a:ln>
            <a:effectLst>
              <a:outerShdw blurRad="50800" dist="38100" dir="2700000" algn="br" rotWithShape="0">
                <a:srgbClr val="808080">
                  <a:alpha val="42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TextBox 33"/>
            <p:cNvSpPr txBox="1">
              <a:spLocks noChangeArrowheads="1"/>
            </p:cNvSpPr>
            <p:nvPr/>
          </p:nvSpPr>
          <p:spPr bwMode="auto">
            <a:xfrm>
              <a:off x="7778105" y="2219905"/>
              <a:ext cx="1201625" cy="307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endParaRPr>
            </a:p>
          </p:txBody>
        </p:sp>
      </p:grpSp>
      <p:sp>
        <p:nvSpPr>
          <p:cNvPr id="64" name="TextBox 24"/>
          <p:cNvSpPr txBox="1">
            <a:spLocks noChangeArrowheads="1"/>
          </p:cNvSpPr>
          <p:nvPr/>
        </p:nvSpPr>
        <p:spPr bwMode="auto">
          <a:xfrm>
            <a:off x="903584" y="2236630"/>
            <a:ext cx="130189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i-FI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A8C"/>
                </a:solidFill>
                <a:effectLst/>
                <a:uLnTx/>
                <a:uFillTx/>
                <a:latin typeface="+mj-lt"/>
                <a:ea typeface="MS PGothic" pitchFamily="34" charset="-128"/>
                <a:cs typeface="+mn-cs"/>
              </a:rPr>
              <a:t>Ylikiva ja</a:t>
            </a:r>
            <a:r>
              <a:rPr kumimoji="0" lang="fi-FI" altLang="en-US" sz="1400" b="0" i="0" u="none" strike="noStrike" kern="1200" cap="none" spc="0" normalizeH="0" noProof="0">
                <a:ln>
                  <a:noFill/>
                </a:ln>
                <a:solidFill>
                  <a:srgbClr val="000A8C"/>
                </a:solidFill>
                <a:effectLst/>
                <a:uLnTx/>
                <a:uFillTx/>
                <a:latin typeface="+mj-lt"/>
                <a:ea typeface="MS PGothic" pitchFamily="34" charset="-128"/>
                <a:cs typeface="+mn-cs"/>
              </a:rPr>
              <a:t> monikielinen</a:t>
            </a:r>
            <a:r>
              <a:rPr kumimoji="0" lang="fi-FI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A8C"/>
                </a:solidFill>
                <a:effectLst/>
                <a:uLnTx/>
                <a:uFillTx/>
                <a:latin typeface="+mj-lt"/>
                <a:ea typeface="MS PGothic" pitchFamily="34" charset="-128"/>
                <a:cs typeface="+mn-cs"/>
              </a:rPr>
              <a:t>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i-FI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A8C"/>
                </a:solidFill>
                <a:effectLst/>
                <a:uLnTx/>
                <a:uFillTx/>
                <a:latin typeface="+mj-lt"/>
                <a:ea typeface="MS PGothic" pitchFamily="34" charset="-128"/>
                <a:cs typeface="+mn-cs"/>
              </a:rPr>
              <a:t>Vaasa</a:t>
            </a:r>
          </a:p>
        </p:txBody>
      </p:sp>
      <p:sp>
        <p:nvSpPr>
          <p:cNvPr id="65" name="TextBox 31"/>
          <p:cNvSpPr txBox="1">
            <a:spLocks noChangeArrowheads="1"/>
          </p:cNvSpPr>
          <p:nvPr/>
        </p:nvSpPr>
        <p:spPr bwMode="auto">
          <a:xfrm>
            <a:off x="10252576" y="2124590"/>
            <a:ext cx="11982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A8C"/>
                </a:solidFill>
                <a:effectLst/>
                <a:uLnTx/>
                <a:uFillTx/>
                <a:latin typeface="+mj-lt"/>
                <a:ea typeface="MS PGothic" pitchFamily="34" charset="-128"/>
                <a:cs typeface="+mn-cs"/>
              </a:rPr>
              <a:t>Nopeat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A8C"/>
                </a:solidFill>
                <a:effectLst/>
                <a:uLnTx/>
                <a:uFillTx/>
                <a:latin typeface="+mj-lt"/>
                <a:ea typeface="MS PGothic" pitchFamily="34" charset="-128"/>
                <a:cs typeface="+mn-cs"/>
              </a:rPr>
              <a:t>kokeilut</a:t>
            </a:r>
          </a:p>
        </p:txBody>
      </p:sp>
      <p:sp>
        <p:nvSpPr>
          <p:cNvPr id="66" name="Rounded Rectangular Callout 125"/>
          <p:cNvSpPr>
            <a:spLocks noChangeArrowheads="1"/>
          </p:cNvSpPr>
          <p:nvPr/>
        </p:nvSpPr>
        <p:spPr bwMode="auto">
          <a:xfrm rot="10800000" flipV="1">
            <a:off x="2271326" y="2184839"/>
            <a:ext cx="990933" cy="785469"/>
          </a:xfrm>
          <a:prstGeom prst="wedgeRoundRectCallout">
            <a:avLst>
              <a:gd name="adj1" fmla="val -28121"/>
              <a:gd name="adj2" fmla="val 69325"/>
              <a:gd name="adj3" fmla="val 16667"/>
            </a:avLst>
          </a:prstGeom>
          <a:solidFill>
            <a:schemeClr val="bg1">
              <a:alpha val="83920"/>
            </a:schemeClr>
          </a:solidFill>
          <a:ln>
            <a:noFill/>
          </a:ln>
          <a:effectLst>
            <a:outerShdw blurRad="50800" dist="38100" dir="135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ounded Rectangular Callout 150"/>
          <p:cNvSpPr>
            <a:spLocks noChangeArrowheads="1"/>
          </p:cNvSpPr>
          <p:nvPr/>
        </p:nvSpPr>
        <p:spPr bwMode="auto">
          <a:xfrm>
            <a:off x="4038442" y="2303937"/>
            <a:ext cx="881637" cy="625473"/>
          </a:xfrm>
          <a:prstGeom prst="wedgeRoundRectCallout">
            <a:avLst>
              <a:gd name="adj1" fmla="val 20935"/>
              <a:gd name="adj2" fmla="val 85884"/>
              <a:gd name="adj3" fmla="val 16667"/>
            </a:avLst>
          </a:prstGeom>
          <a:solidFill>
            <a:schemeClr val="bg1">
              <a:alpha val="83920"/>
            </a:schemeClr>
          </a:solidFill>
          <a:ln>
            <a:noFill/>
          </a:ln>
          <a:effectLst>
            <a:outerShdw blurRad="50800" dist="38100" dir="135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 58"/>
          <p:cNvSpPr/>
          <p:nvPr/>
        </p:nvSpPr>
        <p:spPr>
          <a:xfrm>
            <a:off x="2204082" y="2203519"/>
            <a:ext cx="11202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000A8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Hyvinvoiva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000A8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juniorista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000A8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senioriin</a:t>
            </a:r>
          </a:p>
        </p:txBody>
      </p:sp>
      <p:sp>
        <p:nvSpPr>
          <p:cNvPr id="69" name="TextBox 60"/>
          <p:cNvSpPr txBox="1"/>
          <p:nvPr/>
        </p:nvSpPr>
        <p:spPr>
          <a:xfrm>
            <a:off x="3957179" y="2361787"/>
            <a:ext cx="1044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000A8C"/>
                </a:solidFill>
                <a:effectLst/>
                <a:uLnTx/>
                <a:uFillTx/>
                <a:latin typeface="+mj-lt"/>
              </a:rPr>
              <a:t>Helppo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err="1">
                <a:solidFill>
                  <a:srgbClr val="000A8C"/>
                </a:solidFill>
                <a:latin typeface="+mj-lt"/>
              </a:rPr>
              <a:t>elämä</a:t>
            </a:r>
            <a:endParaRPr kumimoji="0" lang="fi-FI" sz="1400" b="0" i="0" u="none" strike="noStrike" kern="1200" cap="none" spc="0" normalizeH="0" baseline="0" noProof="0">
              <a:ln>
                <a:noFill/>
              </a:ln>
              <a:solidFill>
                <a:srgbClr val="000A8C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0" name="TextBox 61"/>
          <p:cNvSpPr txBox="1"/>
          <p:nvPr/>
        </p:nvSpPr>
        <p:spPr>
          <a:xfrm>
            <a:off x="3120797" y="1881184"/>
            <a:ext cx="1195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000A8C"/>
                </a:solidFill>
                <a:effectLst/>
                <a:uLnTx/>
                <a:uFillTx/>
                <a:latin typeface="+mj-lt"/>
              </a:rPr>
              <a:t>Turvallinen</a:t>
            </a:r>
          </a:p>
        </p:txBody>
      </p:sp>
      <p:sp>
        <p:nvSpPr>
          <p:cNvPr id="71" name="TextBox 63"/>
          <p:cNvSpPr txBox="1"/>
          <p:nvPr/>
        </p:nvSpPr>
        <p:spPr>
          <a:xfrm>
            <a:off x="6542767" y="1890240"/>
            <a:ext cx="1296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400">
                <a:solidFill>
                  <a:srgbClr val="000A8C"/>
                </a:solidFill>
                <a:latin typeface="+mj-lt"/>
              </a:rPr>
              <a:t>E</a:t>
            </a:r>
            <a:r>
              <a:rPr kumimoji="0" lang="fi-FI" sz="1400" b="0" i="0" u="none" strike="noStrike" kern="1200" cap="none" spc="0" normalizeH="0" baseline="0" noProof="0" err="1">
                <a:ln>
                  <a:noFill/>
                </a:ln>
                <a:solidFill>
                  <a:srgbClr val="000A8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delläkävijä</a:t>
            </a:r>
            <a:endParaRPr kumimoji="0" lang="fi-FI" sz="1400" b="0" i="0" u="none" strike="noStrike" kern="1200" cap="none" spc="0" normalizeH="0" baseline="0" noProof="0">
              <a:ln>
                <a:noFill/>
              </a:ln>
              <a:solidFill>
                <a:srgbClr val="000A8C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2" name="TextBox 67"/>
          <p:cNvSpPr txBox="1"/>
          <p:nvPr/>
        </p:nvSpPr>
        <p:spPr>
          <a:xfrm>
            <a:off x="9129174" y="2338489"/>
            <a:ext cx="1092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000A8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Aktiivinen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000A8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kumppani</a:t>
            </a:r>
          </a:p>
        </p:txBody>
      </p:sp>
      <p:sp>
        <p:nvSpPr>
          <p:cNvPr id="73" name="TextBox 8"/>
          <p:cNvSpPr txBox="1"/>
          <p:nvPr/>
        </p:nvSpPr>
        <p:spPr>
          <a:xfrm>
            <a:off x="9375786" y="5495564"/>
            <a:ext cx="1007706" cy="472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10"/>
          <p:cNvSpPr txBox="1"/>
          <p:nvPr/>
        </p:nvSpPr>
        <p:spPr>
          <a:xfrm>
            <a:off x="8626051" y="4444821"/>
            <a:ext cx="20858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Vaasan Kaupunki (tavoite)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Vaasan Kaupunki (nykytila)</a:t>
            </a:r>
          </a:p>
        </p:txBody>
      </p:sp>
      <p:grpSp>
        <p:nvGrpSpPr>
          <p:cNvPr id="50" name="Group 126"/>
          <p:cNvGrpSpPr>
            <a:grpSpLocks/>
          </p:cNvGrpSpPr>
          <p:nvPr/>
        </p:nvGrpSpPr>
        <p:grpSpPr bwMode="auto">
          <a:xfrm>
            <a:off x="5835386" y="2526964"/>
            <a:ext cx="1074102" cy="666348"/>
            <a:chOff x="4055995" y="2575441"/>
            <a:chExt cx="1312446" cy="1016987"/>
          </a:xfrm>
        </p:grpSpPr>
        <p:sp>
          <p:nvSpPr>
            <p:cNvPr id="51" name="Rounded Rectangular Callout 127"/>
            <p:cNvSpPr>
              <a:spLocks noChangeArrowheads="1"/>
            </p:cNvSpPr>
            <p:nvPr/>
          </p:nvSpPr>
          <p:spPr bwMode="auto">
            <a:xfrm>
              <a:off x="4055995" y="2575441"/>
              <a:ext cx="1312446" cy="1016987"/>
            </a:xfrm>
            <a:prstGeom prst="wedgeRoundRectCallout">
              <a:avLst>
                <a:gd name="adj1" fmla="val -13303"/>
                <a:gd name="adj2" fmla="val 81421"/>
                <a:gd name="adj3" fmla="val 16667"/>
              </a:avLst>
            </a:prstGeom>
            <a:solidFill>
              <a:schemeClr val="bg1">
                <a:alpha val="87057"/>
              </a:schemeClr>
            </a:solidFill>
            <a:ln>
              <a:noFill/>
            </a:ln>
            <a:effectLst>
              <a:outerShdw blurRad="50800" dist="38100" dir="2700000" algn="br" rotWithShape="0">
                <a:srgbClr val="808080">
                  <a:alpha val="42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28"/>
            <p:cNvSpPr txBox="1">
              <a:spLocks noChangeArrowheads="1"/>
            </p:cNvSpPr>
            <p:nvPr/>
          </p:nvSpPr>
          <p:spPr bwMode="auto">
            <a:xfrm>
              <a:off x="4069154" y="2704610"/>
              <a:ext cx="1201626" cy="798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A8C"/>
                  </a:solidFill>
                  <a:effectLst/>
                  <a:uLnTx/>
                  <a:uFillTx/>
                  <a:latin typeface="+mj-lt"/>
                  <a:ea typeface="MS PGothic" pitchFamily="34" charset="-128"/>
                  <a:cs typeface="+mn-cs"/>
                </a:rPr>
                <a:t>Osaajien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A8C"/>
                  </a:solidFill>
                  <a:effectLst/>
                  <a:uLnTx/>
                  <a:uFillTx/>
                  <a:latin typeface="+mj-lt"/>
                  <a:ea typeface="MS PGothic" pitchFamily="34" charset="-128"/>
                  <a:cs typeface="+mn-cs"/>
                </a:rPr>
                <a:t>kehto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936" y="5053447"/>
            <a:ext cx="1122899" cy="147210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3" y="6199644"/>
            <a:ext cx="2088431" cy="2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46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5" y="-41870"/>
            <a:ext cx="12209235" cy="68998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4914" y="692696"/>
            <a:ext cx="11033693" cy="1241300"/>
          </a:xfrm>
          <a:prstGeom prst="rect">
            <a:avLst/>
          </a:prstGeom>
          <a:solidFill>
            <a:srgbClr val="D70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Rectangle 10"/>
          <p:cNvSpPr/>
          <p:nvPr/>
        </p:nvSpPr>
        <p:spPr>
          <a:xfrm>
            <a:off x="534914" y="5002888"/>
            <a:ext cx="11033694" cy="13100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ectangle 9"/>
          <p:cNvSpPr/>
          <p:nvPr/>
        </p:nvSpPr>
        <p:spPr>
          <a:xfrm>
            <a:off x="534914" y="3539221"/>
            <a:ext cx="11033694" cy="1413833"/>
          </a:xfrm>
          <a:prstGeom prst="rect">
            <a:avLst/>
          </a:prstGeom>
          <a:solidFill>
            <a:srgbClr val="6E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ectangle 8"/>
          <p:cNvSpPr/>
          <p:nvPr/>
        </p:nvSpPr>
        <p:spPr>
          <a:xfrm>
            <a:off x="534914" y="2017258"/>
            <a:ext cx="11033694" cy="1507100"/>
          </a:xfrm>
          <a:prstGeom prst="rect">
            <a:avLst/>
          </a:prstGeom>
          <a:solidFill>
            <a:srgbClr val="FFB4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-24060"/>
            <a:ext cx="12192000" cy="617429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3600">
                <a:solidFill>
                  <a:schemeClr val="bg1"/>
                </a:solidFill>
              </a:rPr>
              <a:t>KARTTAMME</a:t>
            </a:r>
          </a:p>
        </p:txBody>
      </p:sp>
      <p:sp>
        <p:nvSpPr>
          <p:cNvPr id="76" name="TextBox 7"/>
          <p:cNvSpPr txBox="1"/>
          <p:nvPr/>
        </p:nvSpPr>
        <p:spPr>
          <a:xfrm>
            <a:off x="1660359" y="2068666"/>
            <a:ext cx="1503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KUNTALAINEN</a:t>
            </a:r>
          </a:p>
        </p:txBody>
      </p:sp>
      <p:sp>
        <p:nvSpPr>
          <p:cNvPr id="77" name="TextBox 7"/>
          <p:cNvSpPr txBox="1"/>
          <p:nvPr/>
        </p:nvSpPr>
        <p:spPr>
          <a:xfrm>
            <a:off x="1064320" y="2945293"/>
            <a:ext cx="1109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Turvallinen</a:t>
            </a:r>
          </a:p>
        </p:txBody>
      </p:sp>
      <p:sp>
        <p:nvSpPr>
          <p:cNvPr id="78" name="TextBox 7"/>
          <p:cNvSpPr txBox="1"/>
          <p:nvPr/>
        </p:nvSpPr>
        <p:spPr>
          <a:xfrm>
            <a:off x="2241924" y="2418547"/>
            <a:ext cx="1717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Hyvinvoiva</a:t>
            </a:r>
            <a:r>
              <a:rPr kumimoji="0" lang="fi-FI" sz="1200" b="0" i="0" u="none" strike="noStrike" kern="1200" cap="none" spc="0" normalizeH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juniorista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senioriin</a:t>
            </a:r>
            <a:endParaRPr kumimoji="0" lang="fi-FI" sz="1200" b="0" i="0" u="none" strike="sngStrike" kern="1200" cap="none" spc="0" normalizeH="0" baseline="0" noProof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9" name="TextBox 7"/>
          <p:cNvSpPr txBox="1"/>
          <p:nvPr/>
        </p:nvSpPr>
        <p:spPr>
          <a:xfrm>
            <a:off x="1111186" y="2427030"/>
            <a:ext cx="1172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Ylikiva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ja</a:t>
            </a:r>
            <a:r>
              <a:rPr kumimoji="0" lang="en-US" sz="1200" b="0" i="0" u="none" strike="noStrike" kern="1200" cap="none" spc="0" normalizeH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noProof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monikielinen</a:t>
            </a: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0" name="TextBox 7"/>
          <p:cNvSpPr txBox="1"/>
          <p:nvPr/>
        </p:nvSpPr>
        <p:spPr>
          <a:xfrm>
            <a:off x="2428326" y="2989642"/>
            <a:ext cx="1043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noProof="0">
                <a:solidFill>
                  <a:schemeClr val="tx1">
                    <a:lumMod val="50000"/>
                  </a:schemeClr>
                </a:solidFill>
              </a:rPr>
              <a:t>Helppo  </a:t>
            </a:r>
            <a:r>
              <a: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</a:rPr>
              <a:t>elämä</a:t>
            </a: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81" name="TextBox 1"/>
          <p:cNvSpPr txBox="1"/>
          <p:nvPr/>
        </p:nvSpPr>
        <p:spPr>
          <a:xfrm>
            <a:off x="6978468" y="848674"/>
            <a:ext cx="154610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TALOUDEN</a:t>
            </a:r>
            <a:r>
              <a:rPr lang="fi-FI" sz="1400" b="1">
                <a:solidFill>
                  <a:schemeClr val="bg1"/>
                </a:solidFill>
                <a:latin typeface="+mj-lt"/>
              </a:rPr>
              <a:t> </a:t>
            </a:r>
            <a:endParaRPr lang="fi-FI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  <a:p>
            <a:pPr algn="ctr"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TASAPAINO</a:t>
            </a:r>
            <a:r>
              <a:rPr lang="fi-FI" sz="1400" b="1">
                <a:solidFill>
                  <a:schemeClr val="tx1">
                    <a:lumMod val="50000"/>
                  </a:schemeClr>
                </a:solidFill>
                <a:latin typeface="+mj-lt"/>
              </a:rPr>
              <a:t> </a:t>
            </a:r>
            <a:endParaRPr lang="fi-FI" sz="14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2" name="TextBox 2"/>
          <p:cNvSpPr txBox="1"/>
          <p:nvPr/>
        </p:nvSpPr>
        <p:spPr>
          <a:xfrm>
            <a:off x="5087337" y="751742"/>
            <a:ext cx="1746485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fi-FI" sz="1400" b="1">
                <a:solidFill>
                  <a:schemeClr val="bg1"/>
                </a:solidFill>
                <a:latin typeface="+mj-lt"/>
              </a:rPr>
              <a:t>TYÖPAIKKOJEN MÄÄRÄN KASVATTAMINE</a:t>
            </a:r>
            <a:r>
              <a:rPr lang="fi-FI" sz="1400" b="1">
                <a:solidFill>
                  <a:schemeClr val="tx1">
                    <a:lumMod val="50000"/>
                  </a:schemeClr>
                </a:solidFill>
                <a:latin typeface="+mj-lt"/>
              </a:rPr>
              <a:t>N </a:t>
            </a: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3" name="TextBox 4"/>
          <p:cNvSpPr txBox="1"/>
          <p:nvPr/>
        </p:nvSpPr>
        <p:spPr>
          <a:xfrm>
            <a:off x="2809359" y="770513"/>
            <a:ext cx="2151079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VÄESTÖNKASVU</a:t>
            </a:r>
            <a:endParaRPr lang="fi-FI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&gt;100 000 asukasta / 202X</a:t>
            </a:r>
            <a:endParaRPr kumimoji="0" lang="fi-FI" sz="1400" b="1" i="0" u="none" strike="sng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7" name="TextBox 87"/>
          <p:cNvSpPr txBox="1"/>
          <p:nvPr/>
        </p:nvSpPr>
        <p:spPr>
          <a:xfrm>
            <a:off x="8759899" y="841861"/>
            <a:ext cx="17015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HIILINEUTRAALI 202X</a:t>
            </a:r>
            <a:endParaRPr kumimoji="0" lang="fi-FI" sz="1400" b="1" i="0" u="none" strike="sng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8" name="TextBox 95"/>
          <p:cNvSpPr txBox="1"/>
          <p:nvPr/>
        </p:nvSpPr>
        <p:spPr>
          <a:xfrm>
            <a:off x="839018" y="734053"/>
            <a:ext cx="1836549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SUOMEN ONNELLISIMMAT ASUKKAAT</a:t>
            </a:r>
            <a:endParaRPr lang="fi-FI" sz="1400" b="1" i="0" u="none" kern="1200" cap="none" spc="0" normalizeH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graphicFrame>
        <p:nvGraphicFramePr>
          <p:cNvPr id="89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386748"/>
              </p:ext>
            </p:extLst>
          </p:nvPr>
        </p:nvGraphicFramePr>
        <p:xfrm>
          <a:off x="2914556" y="1542555"/>
          <a:ext cx="1679020" cy="283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1" name="CorelDRAW" r:id="rId4" imgW="1042713" imgH="199147" progId="CorelDraw.Graphic.16">
                  <p:embed/>
                </p:oleObj>
              </mc:Choice>
              <mc:Fallback>
                <p:oleObj name="CorelDRAW" r:id="rId4" imgW="1042713" imgH="199147" progId="CorelDraw.Graphic.16">
                  <p:embed/>
                  <p:pic>
                    <p:nvPicPr>
                      <p:cNvPr id="89" name="Object 4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14556" y="1542555"/>
                        <a:ext cx="1679020" cy="2836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kstiruutu 4"/>
          <p:cNvSpPr txBox="1"/>
          <p:nvPr/>
        </p:nvSpPr>
        <p:spPr>
          <a:xfrm rot="16200000">
            <a:off x="-126709" y="2633753"/>
            <a:ext cx="1761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>
                <a:solidFill>
                  <a:schemeClr val="tx1">
                    <a:lumMod val="50000"/>
                  </a:schemeClr>
                </a:solidFill>
              </a:rPr>
              <a:t>ASIAKASARVOT</a:t>
            </a:r>
          </a:p>
        </p:txBody>
      </p:sp>
      <p:graphicFrame>
        <p:nvGraphicFramePr>
          <p:cNvPr id="90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3161475"/>
              </p:ext>
            </p:extLst>
          </p:nvPr>
        </p:nvGraphicFramePr>
        <p:xfrm>
          <a:off x="5543237" y="1445214"/>
          <a:ext cx="782461" cy="4286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2" name="CorelDRAW" r:id="rId6" imgW="432213" imgH="236977" progId="CorelDraw.Graphic.16">
                  <p:embed/>
                </p:oleObj>
              </mc:Choice>
              <mc:Fallback>
                <p:oleObj name="CorelDRAW" r:id="rId6" imgW="432213" imgH="236977" progId="CorelDraw.Graphic.16">
                  <p:embed/>
                  <p:pic>
                    <p:nvPicPr>
                      <p:cNvPr id="90" name="Object 3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43237" y="1445214"/>
                        <a:ext cx="782461" cy="4286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4004854"/>
              </p:ext>
            </p:extLst>
          </p:nvPr>
        </p:nvGraphicFramePr>
        <p:xfrm>
          <a:off x="7448051" y="1412924"/>
          <a:ext cx="483159" cy="433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3" name="CorelDRAW" r:id="rId8" imgW="264190" imgH="236977" progId="CorelDraw.Graphic.16">
                  <p:embed/>
                </p:oleObj>
              </mc:Choice>
              <mc:Fallback>
                <p:oleObj name="CorelDRAW" r:id="rId8" imgW="264190" imgH="236977" progId="CorelDraw.Graphic.16">
                  <p:embed/>
                  <p:pic>
                    <p:nvPicPr>
                      <p:cNvPr id="91" name="Object 2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448051" y="1412924"/>
                        <a:ext cx="483159" cy="4336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TextBox 7"/>
          <p:cNvSpPr txBox="1"/>
          <p:nvPr/>
        </p:nvSpPr>
        <p:spPr>
          <a:xfrm>
            <a:off x="4368844" y="2502113"/>
            <a:ext cx="1286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Osaajien kehto</a:t>
            </a:r>
          </a:p>
        </p:txBody>
      </p:sp>
      <p:sp>
        <p:nvSpPr>
          <p:cNvPr id="94" name="TextBox 7"/>
          <p:cNvSpPr txBox="1"/>
          <p:nvPr/>
        </p:nvSpPr>
        <p:spPr>
          <a:xfrm>
            <a:off x="5072798" y="2064528"/>
            <a:ext cx="1223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YRITYKSET</a:t>
            </a:r>
          </a:p>
        </p:txBody>
      </p:sp>
      <p:sp>
        <p:nvSpPr>
          <p:cNvPr id="95" name="TextBox 7"/>
          <p:cNvSpPr txBox="1"/>
          <p:nvPr/>
        </p:nvSpPr>
        <p:spPr>
          <a:xfrm>
            <a:off x="6175737" y="2438843"/>
            <a:ext cx="1112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Logistinen lippulaiva</a:t>
            </a:r>
          </a:p>
        </p:txBody>
      </p:sp>
      <p:sp>
        <p:nvSpPr>
          <p:cNvPr id="96" name="TextBox 7"/>
          <p:cNvSpPr txBox="1"/>
          <p:nvPr/>
        </p:nvSpPr>
        <p:spPr>
          <a:xfrm>
            <a:off x="5736128" y="2922581"/>
            <a:ext cx="164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i="0" u="non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</a:rPr>
              <a:t>Ekosysteeminen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>
                <a:solidFill>
                  <a:schemeClr val="tx1">
                    <a:lumMod val="50000"/>
                  </a:schemeClr>
                </a:solidFill>
              </a:rPr>
              <a:t>edelläkävijä</a:t>
            </a:r>
            <a:endParaRPr kumimoji="0" lang="fi-FI" sz="1200" i="0" u="none" kern="1200" cap="none" spc="0" normalizeH="0" baseline="0" noProof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97" name="TextBox 7"/>
          <p:cNvSpPr txBox="1"/>
          <p:nvPr/>
        </p:nvSpPr>
        <p:spPr>
          <a:xfrm>
            <a:off x="4396577" y="2922581"/>
            <a:ext cx="1169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>
                <a:solidFill>
                  <a:schemeClr val="tx1">
                    <a:lumMod val="50000"/>
                  </a:schemeClr>
                </a:solidFill>
              </a:rPr>
              <a:t>Euroopan</a:t>
            </a: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energiaveturi</a:t>
            </a:r>
          </a:p>
        </p:txBody>
      </p:sp>
      <p:sp>
        <p:nvSpPr>
          <p:cNvPr id="99" name="TextBox 7"/>
          <p:cNvSpPr txBox="1"/>
          <p:nvPr/>
        </p:nvSpPr>
        <p:spPr>
          <a:xfrm>
            <a:off x="7796830" y="2423675"/>
            <a:ext cx="1467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Yhteinen, kulttuuririkas</a:t>
            </a:r>
            <a:r>
              <a:rPr kumimoji="0" lang="fi-FI" sz="1200" b="0" i="0" u="none" strike="noStrike" kern="1200" cap="none" spc="0" normalizeH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Vaasa </a:t>
            </a:r>
          </a:p>
        </p:txBody>
      </p:sp>
      <p:sp>
        <p:nvSpPr>
          <p:cNvPr id="100" name="TextBox 7"/>
          <p:cNvSpPr txBox="1"/>
          <p:nvPr/>
        </p:nvSpPr>
        <p:spPr>
          <a:xfrm>
            <a:off x="9475392" y="2587427"/>
            <a:ext cx="1905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Aktiivinen kumppani</a:t>
            </a:r>
          </a:p>
        </p:txBody>
      </p:sp>
      <p:sp>
        <p:nvSpPr>
          <p:cNvPr id="101" name="TextBox 7"/>
          <p:cNvSpPr txBox="1"/>
          <p:nvPr/>
        </p:nvSpPr>
        <p:spPr>
          <a:xfrm>
            <a:off x="8824923" y="3109462"/>
            <a:ext cx="1894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Nopeat kokeilut</a:t>
            </a:r>
          </a:p>
        </p:txBody>
      </p:sp>
      <p:sp>
        <p:nvSpPr>
          <p:cNvPr id="102" name="TextBox 7"/>
          <p:cNvSpPr txBox="1"/>
          <p:nvPr/>
        </p:nvSpPr>
        <p:spPr>
          <a:xfrm>
            <a:off x="8969396" y="2073041"/>
            <a:ext cx="1168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YHTEISÖT</a:t>
            </a:r>
          </a:p>
        </p:txBody>
      </p:sp>
      <p:sp>
        <p:nvSpPr>
          <p:cNvPr id="7" name="Tekstiruutu 6"/>
          <p:cNvSpPr txBox="1"/>
          <p:nvPr/>
        </p:nvSpPr>
        <p:spPr>
          <a:xfrm rot="16200000">
            <a:off x="171025" y="4117593"/>
            <a:ext cx="121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>
                <a:solidFill>
                  <a:schemeClr val="tx1">
                    <a:lumMod val="50000"/>
                  </a:schemeClr>
                </a:solidFill>
              </a:rPr>
              <a:t>PROSESSIT</a:t>
            </a:r>
          </a:p>
        </p:txBody>
      </p:sp>
      <p:sp>
        <p:nvSpPr>
          <p:cNvPr id="104" name="TextBox 7"/>
          <p:cNvSpPr txBox="1"/>
          <p:nvPr/>
        </p:nvSpPr>
        <p:spPr>
          <a:xfrm>
            <a:off x="1123037" y="4516746"/>
            <a:ext cx="1540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Yli hallintorajojen</a:t>
            </a:r>
          </a:p>
        </p:txBody>
      </p:sp>
      <p:sp>
        <p:nvSpPr>
          <p:cNvPr id="105" name="TextBox 7"/>
          <p:cNvSpPr txBox="1"/>
          <p:nvPr/>
        </p:nvSpPr>
        <p:spPr>
          <a:xfrm>
            <a:off x="2948008" y="3668516"/>
            <a:ext cx="1123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>
                <a:solidFill>
                  <a:schemeClr val="tx1">
                    <a:lumMod val="50000"/>
                  </a:schemeClr>
                </a:solidFill>
              </a:rPr>
              <a:t>D</a:t>
            </a: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</a:rPr>
              <a:t>igipalvelut</a:t>
            </a: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06" name="TextBox 7"/>
          <p:cNvSpPr txBox="1"/>
          <p:nvPr/>
        </p:nvSpPr>
        <p:spPr>
          <a:xfrm>
            <a:off x="2738415" y="4527043"/>
            <a:ext cx="1439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Vaasa </a:t>
            </a: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Events</a:t>
            </a: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7" name="TextBox 7"/>
          <p:cNvSpPr txBox="1"/>
          <p:nvPr/>
        </p:nvSpPr>
        <p:spPr>
          <a:xfrm>
            <a:off x="1601906" y="4148828"/>
            <a:ext cx="26776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Kohdennettu markkinointi</a:t>
            </a:r>
          </a:p>
        </p:txBody>
      </p:sp>
      <p:sp>
        <p:nvSpPr>
          <p:cNvPr id="109" name="TextBox 7"/>
          <p:cNvSpPr txBox="1"/>
          <p:nvPr/>
        </p:nvSpPr>
        <p:spPr>
          <a:xfrm>
            <a:off x="1104140" y="3633788"/>
            <a:ext cx="1820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>
                <a:solidFill>
                  <a:schemeClr val="tx1">
                    <a:lumMod val="50000"/>
                  </a:schemeClr>
                </a:solidFill>
              </a:rPr>
              <a:t>Ennakoiva peruspalvelutuotanto</a:t>
            </a: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10" name="TextBox 7"/>
          <p:cNvSpPr txBox="1"/>
          <p:nvPr/>
        </p:nvSpPr>
        <p:spPr>
          <a:xfrm>
            <a:off x="5560899" y="3648026"/>
            <a:ext cx="1833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</a:rPr>
              <a:t>Nopea päätöksenteko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>
                <a:solidFill>
                  <a:schemeClr val="tx1">
                    <a:lumMod val="50000"/>
                  </a:schemeClr>
                </a:solidFill>
              </a:rPr>
              <a:t>ja investoinnit</a:t>
            </a: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11" name="TextBox 7"/>
          <p:cNvSpPr txBox="1"/>
          <p:nvPr/>
        </p:nvSpPr>
        <p:spPr>
          <a:xfrm>
            <a:off x="4834067" y="4122921"/>
            <a:ext cx="1978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Panostukset energiaan</a:t>
            </a:r>
          </a:p>
        </p:txBody>
      </p:sp>
      <p:sp>
        <p:nvSpPr>
          <p:cNvPr id="112" name="TextBox 7"/>
          <p:cNvSpPr txBox="1"/>
          <p:nvPr/>
        </p:nvSpPr>
        <p:spPr>
          <a:xfrm>
            <a:off x="5811867" y="4439994"/>
            <a:ext cx="1823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Yritysten ja osaajien houkuttelu</a:t>
            </a:r>
          </a:p>
        </p:txBody>
      </p:sp>
      <p:sp>
        <p:nvSpPr>
          <p:cNvPr id="113" name="TextBox 7"/>
          <p:cNvSpPr txBox="1"/>
          <p:nvPr/>
        </p:nvSpPr>
        <p:spPr>
          <a:xfrm>
            <a:off x="4164225" y="3639995"/>
            <a:ext cx="1272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Ennakoiva tonttipolitiikka</a:t>
            </a:r>
          </a:p>
        </p:txBody>
      </p:sp>
      <p:sp>
        <p:nvSpPr>
          <p:cNvPr id="114" name="TextBox 7"/>
          <p:cNvSpPr txBox="1"/>
          <p:nvPr/>
        </p:nvSpPr>
        <p:spPr>
          <a:xfrm>
            <a:off x="4168103" y="4442299"/>
            <a:ext cx="1800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Startup</a:t>
            </a: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-toiminta</a:t>
            </a:r>
          </a:p>
        </p:txBody>
      </p:sp>
      <p:sp>
        <p:nvSpPr>
          <p:cNvPr id="115" name="TextBox 7"/>
          <p:cNvSpPr txBox="1"/>
          <p:nvPr/>
        </p:nvSpPr>
        <p:spPr>
          <a:xfrm>
            <a:off x="9497264" y="3772471"/>
            <a:ext cx="14897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Yhdistysfoorumi</a:t>
            </a:r>
          </a:p>
        </p:txBody>
      </p:sp>
      <p:sp>
        <p:nvSpPr>
          <p:cNvPr id="116" name="TextBox 7"/>
          <p:cNvSpPr txBox="1"/>
          <p:nvPr/>
        </p:nvSpPr>
        <p:spPr>
          <a:xfrm>
            <a:off x="7861235" y="3752556"/>
            <a:ext cx="1034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Osallisuus</a:t>
            </a:r>
          </a:p>
        </p:txBody>
      </p:sp>
      <p:sp>
        <p:nvSpPr>
          <p:cNvPr id="117" name="TextBox 7"/>
          <p:cNvSpPr txBox="1"/>
          <p:nvPr/>
        </p:nvSpPr>
        <p:spPr>
          <a:xfrm>
            <a:off x="9541836" y="4491393"/>
            <a:ext cx="1728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Esteetön yhteistyö</a:t>
            </a:r>
          </a:p>
        </p:txBody>
      </p:sp>
      <p:sp>
        <p:nvSpPr>
          <p:cNvPr id="118" name="TextBox 7"/>
          <p:cNvSpPr txBox="1"/>
          <p:nvPr/>
        </p:nvSpPr>
        <p:spPr>
          <a:xfrm>
            <a:off x="7819343" y="4457258"/>
            <a:ext cx="1656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Sähköinen alusta</a:t>
            </a:r>
          </a:p>
        </p:txBody>
      </p:sp>
      <p:sp>
        <p:nvSpPr>
          <p:cNvPr id="120" name="TextBox 7"/>
          <p:cNvSpPr txBox="1"/>
          <p:nvPr/>
        </p:nvSpPr>
        <p:spPr>
          <a:xfrm>
            <a:off x="2595131" y="5044592"/>
            <a:ext cx="1541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Monipuoliset, asiakaslähtöiset palvelut</a:t>
            </a:r>
          </a:p>
        </p:txBody>
      </p:sp>
      <p:sp>
        <p:nvSpPr>
          <p:cNvPr id="121" name="TextBox 7"/>
          <p:cNvSpPr txBox="1"/>
          <p:nvPr/>
        </p:nvSpPr>
        <p:spPr>
          <a:xfrm>
            <a:off x="1157867" y="5684603"/>
            <a:ext cx="1016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Osaava henkilöstö</a:t>
            </a:r>
          </a:p>
        </p:txBody>
      </p:sp>
      <p:sp>
        <p:nvSpPr>
          <p:cNvPr id="122" name="TextBox 7"/>
          <p:cNvSpPr txBox="1"/>
          <p:nvPr/>
        </p:nvSpPr>
        <p:spPr>
          <a:xfrm>
            <a:off x="2630802" y="5689012"/>
            <a:ext cx="1358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Tehokas, laaja palveluverkko</a:t>
            </a:r>
          </a:p>
        </p:txBody>
      </p:sp>
      <p:sp>
        <p:nvSpPr>
          <p:cNvPr id="123" name="TextBox 7"/>
          <p:cNvSpPr txBox="1"/>
          <p:nvPr/>
        </p:nvSpPr>
        <p:spPr>
          <a:xfrm>
            <a:off x="1170280" y="5022461"/>
            <a:ext cx="1478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Vapaa-ajan ja kulttuurin mahdollisuudet</a:t>
            </a:r>
          </a:p>
        </p:txBody>
      </p:sp>
      <p:sp>
        <p:nvSpPr>
          <p:cNvPr id="124" name="TextBox 7"/>
          <p:cNvSpPr txBox="1"/>
          <p:nvPr/>
        </p:nvSpPr>
        <p:spPr>
          <a:xfrm>
            <a:off x="4177335" y="5695972"/>
            <a:ext cx="1603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Kokeilukulttuuri</a:t>
            </a:r>
          </a:p>
        </p:txBody>
      </p:sp>
      <p:sp>
        <p:nvSpPr>
          <p:cNvPr id="125" name="TextBox 7"/>
          <p:cNvSpPr txBox="1"/>
          <p:nvPr/>
        </p:nvSpPr>
        <p:spPr>
          <a:xfrm>
            <a:off x="4185682" y="5044592"/>
            <a:ext cx="1959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i-FI" sz="120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Koulutuskaupunki</a:t>
            </a:r>
            <a:br>
              <a:rPr lang="fi-FI" sz="120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</a:br>
            <a:r>
              <a:rPr lang="fi-FI" sz="120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</a:rPr>
              <a:t>eskarista yliopistoon</a:t>
            </a:r>
          </a:p>
        </p:txBody>
      </p:sp>
      <p:sp>
        <p:nvSpPr>
          <p:cNvPr id="126" name="TextBox 7"/>
          <p:cNvSpPr txBox="1"/>
          <p:nvPr/>
        </p:nvSpPr>
        <p:spPr>
          <a:xfrm>
            <a:off x="5807570" y="5679057"/>
            <a:ext cx="1652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Maaomaisuus</a:t>
            </a:r>
          </a:p>
        </p:txBody>
      </p:sp>
      <p:sp>
        <p:nvSpPr>
          <p:cNvPr id="127" name="TextBox 7"/>
          <p:cNvSpPr txBox="1"/>
          <p:nvPr/>
        </p:nvSpPr>
        <p:spPr>
          <a:xfrm>
            <a:off x="6219340" y="5045824"/>
            <a:ext cx="106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20 000 opiskelijaa</a:t>
            </a:r>
          </a:p>
        </p:txBody>
      </p:sp>
      <p:sp>
        <p:nvSpPr>
          <p:cNvPr id="129" name="TextBox 7"/>
          <p:cNvSpPr txBox="1"/>
          <p:nvPr/>
        </p:nvSpPr>
        <p:spPr>
          <a:xfrm>
            <a:off x="7764328" y="5073135"/>
            <a:ext cx="1239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Luottamus</a:t>
            </a:r>
          </a:p>
        </p:txBody>
      </p:sp>
      <p:sp>
        <p:nvSpPr>
          <p:cNvPr id="130" name="TextBox 7"/>
          <p:cNvSpPr txBox="1"/>
          <p:nvPr/>
        </p:nvSpPr>
        <p:spPr>
          <a:xfrm>
            <a:off x="7751520" y="5689012"/>
            <a:ext cx="1716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Proaktiiviset järjestöt</a:t>
            </a:r>
          </a:p>
        </p:txBody>
      </p:sp>
      <p:sp>
        <p:nvSpPr>
          <p:cNvPr id="131" name="TextBox 7"/>
          <p:cNvSpPr txBox="1"/>
          <p:nvPr/>
        </p:nvSpPr>
        <p:spPr>
          <a:xfrm>
            <a:off x="9559199" y="5066837"/>
            <a:ext cx="2106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Erinomaiset puitteet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tapahtumille</a:t>
            </a:r>
          </a:p>
        </p:txBody>
      </p:sp>
      <p:sp>
        <p:nvSpPr>
          <p:cNvPr id="132" name="TextBox 7"/>
          <p:cNvSpPr txBox="1"/>
          <p:nvPr/>
        </p:nvSpPr>
        <p:spPr>
          <a:xfrm>
            <a:off x="9587867" y="5762998"/>
            <a:ext cx="14301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Yhteisöenergia</a:t>
            </a:r>
          </a:p>
        </p:txBody>
      </p:sp>
      <p:sp>
        <p:nvSpPr>
          <p:cNvPr id="133" name="Tekstiruutu 132"/>
          <p:cNvSpPr txBox="1"/>
          <p:nvPr/>
        </p:nvSpPr>
        <p:spPr>
          <a:xfrm rot="16200000">
            <a:off x="93839" y="5362439"/>
            <a:ext cx="1359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>
                <a:solidFill>
                  <a:schemeClr val="tx1">
                    <a:lumMod val="50000"/>
                  </a:schemeClr>
                </a:solidFill>
              </a:rPr>
              <a:t>RESURSSIT JA OSAAMINEN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079378" y="2014437"/>
            <a:ext cx="0" cy="429239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6972" y="2022322"/>
            <a:ext cx="36579" cy="43163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6649" y="2024976"/>
            <a:ext cx="36579" cy="4316342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5136350"/>
              </p:ext>
            </p:extLst>
          </p:nvPr>
        </p:nvGraphicFramePr>
        <p:xfrm>
          <a:off x="1543772" y="1472126"/>
          <a:ext cx="369874" cy="354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4" name="CorelDRAW" r:id="rId11" imgW="558506" imgH="534458" progId="CorelDraw.Graphic.16">
                  <p:embed/>
                </p:oleObj>
              </mc:Choice>
              <mc:Fallback>
                <p:oleObj name="CorelDRAW" r:id="rId11" imgW="558506" imgH="534458" progId="CorelDraw.Graphic.16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43772" y="1472126"/>
                        <a:ext cx="369874" cy="354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5" name="Picture 6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840" y="6422525"/>
            <a:ext cx="2088431" cy="249451"/>
          </a:xfrm>
          <a:prstGeom prst="rect">
            <a:avLst/>
          </a:prstGeom>
        </p:spPr>
      </p:pic>
      <p:sp>
        <p:nvSpPr>
          <p:cNvPr id="12" name="Sun 11"/>
          <p:cNvSpPr/>
          <p:nvPr/>
        </p:nvSpPr>
        <p:spPr>
          <a:xfrm>
            <a:off x="9366869" y="1365081"/>
            <a:ext cx="487653" cy="461157"/>
          </a:xfrm>
          <a:prstGeom prst="sun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141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30005B-7B2D-47A2-ABC5-72B477741C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Arial Rounded MT 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 Rounded MT Bold"/>
              <a:ea typeface="+mn-ea"/>
              <a:cs typeface="+mn-cs"/>
            </a:endParaRPr>
          </a:p>
        </p:txBody>
      </p:sp>
      <p:sp>
        <p:nvSpPr>
          <p:cNvPr id="5" name="TextBox 8"/>
          <p:cNvSpPr txBox="1"/>
          <p:nvPr/>
        </p:nvSpPr>
        <p:spPr>
          <a:xfrm>
            <a:off x="3899428" y="2422759"/>
            <a:ext cx="5194153" cy="8925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0" i="0" u="none" strike="noStrike" kern="1200" cap="none" spc="0" normalizeH="0" baseline="0" noProof="0">
                <a:ln>
                  <a:noFill/>
                </a:ln>
                <a:solidFill>
                  <a:srgbClr val="D70F64"/>
                </a:solidFill>
                <a:effectLst/>
                <a:uLnTx/>
                <a:uFillTx/>
                <a:latin typeface="Arial Rounded MT Bold"/>
                <a:ea typeface="+mn-ea"/>
                <a:cs typeface="+mn-cs"/>
              </a:rPr>
              <a:t>HYVINVOINTI</a:t>
            </a:r>
            <a:endParaRPr lang="fi-FI"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1200" cap="none" spc="0" normalizeH="0" baseline="0" noProof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Arial Rounded MT Bold"/>
              <a:ea typeface="+mn-ea"/>
              <a:cs typeface="+mn-cs"/>
            </a:endParaRPr>
          </a:p>
        </p:txBody>
      </p:sp>
      <p:graphicFrame>
        <p:nvGraphicFramePr>
          <p:cNvPr id="6" name="Object 1"/>
          <p:cNvGraphicFramePr>
            <a:graphicFrameLocks noChangeAspect="1"/>
          </p:cNvGraphicFramePr>
          <p:nvPr/>
        </p:nvGraphicFramePr>
        <p:xfrm>
          <a:off x="3039913" y="2476316"/>
          <a:ext cx="593725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85" name="CorelDRAW" r:id="rId3" imgW="593039" imgH="567267" progId="CorelDraw.Graphic.16">
                  <p:embed/>
                </p:oleObj>
              </mc:Choice>
              <mc:Fallback>
                <p:oleObj name="CorelDRAW" r:id="rId3" imgW="593039" imgH="567267" progId="CorelDraw.Graphic.16">
                  <p:embed/>
                  <p:pic>
                    <p:nvPicPr>
                      <p:cNvPr id="6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39913" y="2476316"/>
                        <a:ext cx="593725" cy="566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1"/>
          <p:cNvSpPr txBox="1"/>
          <p:nvPr/>
        </p:nvSpPr>
        <p:spPr>
          <a:xfrm>
            <a:off x="3924375" y="3069704"/>
            <a:ext cx="56890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0" i="0" u="none" strike="noStrike" kern="1200" cap="none" spc="0" normalizeH="0" baseline="0" noProof="0">
                <a:ln>
                  <a:noFill/>
                </a:ln>
                <a:solidFill>
                  <a:srgbClr val="AAF5FA"/>
                </a:solidFill>
                <a:effectLst/>
                <a:uLnTx/>
                <a:uFillTx/>
                <a:latin typeface="Arial Rounded MT Bold"/>
                <a:ea typeface="+mn-ea"/>
                <a:cs typeface="+mn-cs"/>
              </a:rPr>
              <a:t>VETOVOIMAISUUS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1200" cap="none" spc="0" normalizeH="0" baseline="0" noProof="0">
              <a:ln>
                <a:noFill/>
              </a:ln>
              <a:solidFill>
                <a:srgbClr val="0091AA"/>
              </a:solidFill>
              <a:effectLst/>
              <a:uLnTx/>
              <a:uFillTx/>
              <a:latin typeface="Arial Rounded MT Bold"/>
              <a:ea typeface="+mn-ea"/>
              <a:cs typeface="+mn-cs"/>
            </a:endParaRP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/>
        </p:nvGraphicFramePr>
        <p:xfrm>
          <a:off x="2940731" y="3070325"/>
          <a:ext cx="792088" cy="682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86" name="CorelDRAW" r:id="rId5" imgW="675141" imgH="581025" progId="CorelDraw.Graphic.16">
                  <p:embed/>
                </p:oleObj>
              </mc:Choice>
              <mc:Fallback>
                <p:oleObj name="CorelDRAW" r:id="rId5" imgW="675141" imgH="581025" progId="CorelDraw.Graphic.16">
                  <p:embed/>
                  <p:pic>
                    <p:nvPicPr>
                      <p:cNvPr id="8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40731" y="3070325"/>
                        <a:ext cx="792088" cy="682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6"/>
          <p:cNvSpPr txBox="1"/>
          <p:nvPr/>
        </p:nvSpPr>
        <p:spPr>
          <a:xfrm>
            <a:off x="3928643" y="3883687"/>
            <a:ext cx="4824536" cy="8925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 Rounded MT Bold"/>
                <a:ea typeface="+mn-ea"/>
                <a:cs typeface="+mn-cs"/>
              </a:rPr>
              <a:t>VAHVA TALOUS</a:t>
            </a:r>
            <a:endParaRPr kumimoji="0" lang="fi-FI" sz="1600" b="1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 Rounded MT 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1200" cap="none" spc="0" normalizeH="0" baseline="0" noProof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Arial Rounded MT Bold"/>
              <a:ea typeface="+mn-ea"/>
              <a:cs typeface="+mn-cs"/>
            </a:endParaRPr>
          </a:p>
        </p:txBody>
      </p:sp>
      <p:graphicFrame>
        <p:nvGraphicFramePr>
          <p:cNvPr id="10" name="Object 1"/>
          <p:cNvGraphicFramePr>
            <a:graphicFrameLocks noChangeAspect="1"/>
          </p:cNvGraphicFramePr>
          <p:nvPr/>
        </p:nvGraphicFramePr>
        <p:xfrm>
          <a:off x="2812084" y="3848384"/>
          <a:ext cx="1042987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87" name="CorelDRAW" r:id="rId7" imgW="1043015" imgH="930275" progId="CorelDraw.Graphic.16">
                  <p:embed/>
                </p:oleObj>
              </mc:Choice>
              <mc:Fallback>
                <p:oleObj name="CorelDRAW" r:id="rId7" imgW="1043015" imgH="930275" progId="CorelDraw.Graphic.16">
                  <p:embed/>
                  <p:pic>
                    <p:nvPicPr>
                      <p:cNvPr id="10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12084" y="3848384"/>
                        <a:ext cx="1042987" cy="9302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5"/>
          <p:cNvSpPr txBox="1"/>
          <p:nvPr/>
        </p:nvSpPr>
        <p:spPr>
          <a:xfrm>
            <a:off x="3923560" y="4606601"/>
            <a:ext cx="71523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/>
                <a:ea typeface="+mn-ea"/>
                <a:cs typeface="+mn-cs"/>
              </a:rPr>
              <a:t>HENKILÖSTÖ, OSAAMINEN JA JOHTAMINEN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1200" cap="none" spc="0" normalizeH="0" baseline="0" noProof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Arial Rounded MT Bold"/>
              <a:ea typeface="+mn-ea"/>
              <a:cs typeface="+mn-cs"/>
            </a:endParaRPr>
          </a:p>
        </p:txBody>
      </p:sp>
      <p:graphicFrame>
        <p:nvGraphicFramePr>
          <p:cNvPr id="12" name="Object 2"/>
          <p:cNvGraphicFramePr>
            <a:graphicFrameLocks noChangeAspect="1"/>
          </p:cNvGraphicFramePr>
          <p:nvPr/>
        </p:nvGraphicFramePr>
        <p:xfrm>
          <a:off x="2809534" y="4803481"/>
          <a:ext cx="1116379" cy="894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88" name="CorelDRAW" r:id="rId9" imgW="756538" imgH="605719" progId="CorelDraw.Graphic.16">
                  <p:embed/>
                </p:oleObj>
              </mc:Choice>
              <mc:Fallback>
                <p:oleObj name="CorelDRAW" r:id="rId9" imgW="756538" imgH="605719" progId="CorelDraw.Graphic.16">
                  <p:embed/>
                  <p:pic>
                    <p:nvPicPr>
                      <p:cNvPr id="12" name="Object 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09534" y="4803481"/>
                        <a:ext cx="1116379" cy="894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kstiruutu 1">
            <a:extLst>
              <a:ext uri="{FF2B5EF4-FFF2-40B4-BE49-F238E27FC236}">
                <a16:creationId xmlns:a16="http://schemas.microsoft.com/office/drawing/2014/main" id="{1F2E11F1-52A9-4A18-8B0F-3F98C63CA839}"/>
              </a:ext>
            </a:extLst>
          </p:cNvPr>
          <p:cNvSpPr txBox="1"/>
          <p:nvPr/>
        </p:nvSpPr>
        <p:spPr>
          <a:xfrm>
            <a:off x="2938462" y="1652588"/>
            <a:ext cx="494718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3600">
                <a:solidFill>
                  <a:srgbClr val="FFFFFF"/>
                </a:solidFill>
              </a:rPr>
              <a:t>STRATEGIA TEEMAT:</a:t>
            </a:r>
            <a:endParaRPr lang="fi-FI" sz="3600"/>
          </a:p>
        </p:txBody>
      </p:sp>
    </p:spTree>
    <p:extLst>
      <p:ext uri="{BB962C8B-B14F-4D97-AF65-F5344CB8AC3E}">
        <p14:creationId xmlns:p14="http://schemas.microsoft.com/office/powerpoint/2010/main" val="3909495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ulukk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366435"/>
              </p:ext>
            </p:extLst>
          </p:nvPr>
        </p:nvGraphicFramePr>
        <p:xfrm>
          <a:off x="191344" y="1713089"/>
          <a:ext cx="11809312" cy="4203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2685418606"/>
                    </a:ext>
                  </a:extLst>
                </a:gridCol>
                <a:gridCol w="3672409">
                  <a:extLst>
                    <a:ext uri="{9D8B030D-6E8A-4147-A177-3AD203B41FA5}">
                      <a16:colId xmlns:a16="http://schemas.microsoft.com/office/drawing/2014/main" val="1865766364"/>
                    </a:ext>
                  </a:extLst>
                </a:gridCol>
                <a:gridCol w="5616623">
                  <a:extLst>
                    <a:ext uri="{9D8B030D-6E8A-4147-A177-3AD203B41FA5}">
                      <a16:colId xmlns:a16="http://schemas.microsoft.com/office/drawing/2014/main" val="1648175904"/>
                    </a:ext>
                  </a:extLst>
                </a:gridCol>
              </a:tblGrid>
              <a:tr h="223512">
                <a:tc>
                  <a:txBody>
                    <a:bodyPr/>
                    <a:lstStyle/>
                    <a:p>
                      <a:pPr algn="ctr"/>
                      <a:r>
                        <a:rPr lang="fi-FI"/>
                        <a:t>TAVOITTEET</a:t>
                      </a:r>
                    </a:p>
                  </a:txBody>
                  <a:tcPr>
                    <a:solidFill>
                      <a:srgbClr val="000A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/>
                        <a:t>MITTARIT</a:t>
                      </a:r>
                    </a:p>
                  </a:txBody>
                  <a:tcPr>
                    <a:solidFill>
                      <a:srgbClr val="000A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/>
                        <a:t>TOIMENPITEET</a:t>
                      </a:r>
                    </a:p>
                  </a:txBody>
                  <a:tcPr>
                    <a:solidFill>
                      <a:srgbClr val="000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171273"/>
                  </a:ext>
                </a:extLst>
              </a:tr>
              <a:tr h="223512">
                <a:tc gridSpan="3">
                  <a:txBody>
                    <a:bodyPr/>
                    <a:lstStyle/>
                    <a:p>
                      <a:r>
                        <a:rPr lang="fi-FI">
                          <a:solidFill>
                            <a:schemeClr val="bg1"/>
                          </a:solidFill>
                        </a:rPr>
                        <a:t>         HYVINVOINTI</a:t>
                      </a:r>
                    </a:p>
                  </a:txBody>
                  <a:tcPr>
                    <a:solidFill>
                      <a:srgbClr val="D70F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9911565"/>
                  </a:ext>
                </a:extLst>
              </a:tr>
              <a:tr h="949925">
                <a:tc>
                  <a:txBody>
                    <a:bodyPr/>
                    <a:lstStyle/>
                    <a:p>
                      <a:r>
                        <a:rPr lang="fi-FI" sz="1200" b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Väestön</a:t>
                      </a:r>
                      <a:r>
                        <a:rPr lang="fi-FI" sz="1200" b="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onnellisuus</a:t>
                      </a:r>
                      <a:endParaRPr lang="fi-FI" sz="1200" b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200" b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Terveyden ja hyvinvoinnin</a:t>
                      </a:r>
                      <a:r>
                        <a:rPr lang="fi-FI" sz="1200" b="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edistämisen aktiivisuus (TEA-viisari)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200" b="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Katuturvallisuusindeksi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200" b="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Peruspalveluiden saatavuus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200" b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Hyvinvointi-</a:t>
                      </a:r>
                      <a:r>
                        <a:rPr lang="fi-FI" sz="1200" b="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ja onnellisuuskysely asukkaille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200" b="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Liikuntakysely ja -indeksi</a:t>
                      </a:r>
                      <a:endParaRPr lang="fi-FI" sz="1200" b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</a:rPr>
                        <a:t>Keskustan koulukampus </a:t>
                      </a:r>
                    </a:p>
                    <a:p>
                      <a:pPr marL="171450" marR="0" lvl="0" indent="-171450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</a:rPr>
                        <a:t>H-talo</a:t>
                      </a:r>
                    </a:p>
                    <a:p>
                      <a:pPr marL="171450" marR="0" lvl="0" indent="-171450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</a:rPr>
                        <a:t>Päiväkoti- ja kouluverkon kehittäminen</a:t>
                      </a:r>
                    </a:p>
                    <a:p>
                      <a:pPr marL="171450" marR="0" lvl="0" indent="-171450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</a:rPr>
                        <a:t>Lapsiperheet-hankkeen jalkauttaminen (</a:t>
                      </a:r>
                      <a:r>
                        <a:rPr kumimoji="0" lang="fi-FI" sz="1200" b="0" i="0" u="none" strike="noStrike" kern="0" cap="none" spc="0" normalizeH="0" baseline="0" noProof="0" err="1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</a:rPr>
                        <a:t>sivistys+sote</a:t>
                      </a:r>
                      <a:r>
                        <a:rPr kumimoji="0" lang="fi-FI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</a:rPr>
                        <a:t>)</a:t>
                      </a:r>
                    </a:p>
                    <a:p>
                      <a:pPr marL="171450" marR="0" lvl="0" indent="-171450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</a:rPr>
                        <a:t>Pohjanmaan hyvinvointialueen perustaminen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200" b="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Palvelupolkujen tunnistaminen, selkeyttäminen ja palvelumuotoilu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200" b="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Hyvinvointikertomuksen käyttöönotto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200" b="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Terveysliikunta ja kulttuuripalvelujen edistäminen ja kehittäminen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1200" b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527615"/>
                  </a:ext>
                </a:extLst>
              </a:tr>
              <a:tr h="391146">
                <a:tc>
                  <a:txBody>
                    <a:bodyPr/>
                    <a:lstStyle/>
                    <a:p>
                      <a:r>
                        <a:rPr lang="fi-FI" sz="1200" b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Edustuksellisen ja suoran demokratian</a:t>
                      </a:r>
                      <a:r>
                        <a:rPr lang="fi-FI" sz="1200" b="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vahvistaminen</a:t>
                      </a:r>
                      <a:endParaRPr lang="fi-FI" sz="1200" b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 b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Päätöksiin</a:t>
                      </a:r>
                      <a:r>
                        <a:rPr lang="fi-FI" sz="1200" b="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haettujen oikaisujen määrä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 b="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Asukaspalaute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 b="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Äänestysaktiivisuus</a:t>
                      </a:r>
                      <a:endParaRPr lang="fi-FI" sz="1200" b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 b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Kuntalaisten osallistaminen</a:t>
                      </a:r>
                      <a:r>
                        <a:rPr lang="fi-FI" sz="1200" b="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kokeilujen kautta ja yhteiskehittämisen keinoin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 b="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Vaikutusten arviointi mukaan johtamiseen ja päätöksentekoon</a:t>
                      </a:r>
                      <a:endParaRPr lang="fi-FI" sz="1200" b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699717"/>
                  </a:ext>
                </a:extLst>
              </a:tr>
              <a:tr h="1094087">
                <a:tc>
                  <a:txBody>
                    <a:bodyPr/>
                    <a:lstStyle/>
                    <a:p>
                      <a:r>
                        <a:rPr lang="fi-FI" sz="1200" b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Hiilineutraali Vaasa 202X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 b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Hiilidioksidipäästöt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 b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Hiilinielut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 b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Hiilineutraali</a:t>
                      </a:r>
                      <a:r>
                        <a:rPr lang="fi-FI" sz="1200" b="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rakentaminen, uudisrakentaminen ja korjausrakentaminen, jakamistalouden toimenpiteet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 b="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Hiilinielujen ylläpitäminen ja kasvattaminen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 b="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Kaupunkirakenteen tiivistäminen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 b="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Kestävän liikkumisen kehittäminen</a:t>
                      </a:r>
                      <a:endParaRPr lang="fi-FI" sz="1200" b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18744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727848" y="571756"/>
            <a:ext cx="39604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>
                <a:solidFill>
                  <a:srgbClr val="D70F64"/>
                </a:solidFill>
              </a:rPr>
              <a:t>HYVINVOINTI</a:t>
            </a:r>
          </a:p>
          <a:p>
            <a:endParaRPr lang="fi-FI" sz="16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3" y="6199644"/>
            <a:ext cx="2088431" cy="249451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226083"/>
              </p:ext>
            </p:extLst>
          </p:nvPr>
        </p:nvGraphicFramePr>
        <p:xfrm>
          <a:off x="3958684" y="639057"/>
          <a:ext cx="593725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09" name="CorelDRAW" r:id="rId5" imgW="593039" imgH="567267" progId="CorelDraw.Graphic.16">
                  <p:embed/>
                </p:oleObj>
              </mc:Choice>
              <mc:Fallback>
                <p:oleObj name="CorelDRAW" r:id="rId5" imgW="593039" imgH="567267" progId="CorelDraw.Graphic.16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58684" y="639057"/>
                        <a:ext cx="593725" cy="566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4651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aphicFrame>
        <p:nvGraphicFramePr>
          <p:cNvPr id="5" name="Taulukk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183568"/>
              </p:ext>
            </p:extLst>
          </p:nvPr>
        </p:nvGraphicFramePr>
        <p:xfrm>
          <a:off x="191344" y="1268760"/>
          <a:ext cx="11809312" cy="50118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2685418606"/>
                    </a:ext>
                  </a:extLst>
                </a:gridCol>
                <a:gridCol w="3672409">
                  <a:extLst>
                    <a:ext uri="{9D8B030D-6E8A-4147-A177-3AD203B41FA5}">
                      <a16:colId xmlns:a16="http://schemas.microsoft.com/office/drawing/2014/main" val="1865766364"/>
                    </a:ext>
                  </a:extLst>
                </a:gridCol>
                <a:gridCol w="5616623">
                  <a:extLst>
                    <a:ext uri="{9D8B030D-6E8A-4147-A177-3AD203B41FA5}">
                      <a16:colId xmlns:a16="http://schemas.microsoft.com/office/drawing/2014/main" val="1648175904"/>
                    </a:ext>
                  </a:extLst>
                </a:gridCol>
              </a:tblGrid>
              <a:tr h="376582">
                <a:tc>
                  <a:txBody>
                    <a:bodyPr/>
                    <a:lstStyle/>
                    <a:p>
                      <a:pPr algn="ctr"/>
                      <a:r>
                        <a:rPr lang="fi-FI">
                          <a:solidFill>
                            <a:schemeClr val="bg1"/>
                          </a:solidFill>
                        </a:rPr>
                        <a:t>TAVOITTEET</a:t>
                      </a:r>
                    </a:p>
                  </a:txBody>
                  <a:tcPr>
                    <a:solidFill>
                      <a:srgbClr val="000A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>
                          <a:solidFill>
                            <a:schemeClr val="bg1"/>
                          </a:solidFill>
                        </a:rPr>
                        <a:t>MITTARIT</a:t>
                      </a:r>
                    </a:p>
                  </a:txBody>
                  <a:tcPr>
                    <a:solidFill>
                      <a:srgbClr val="000A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/>
                        <a:t>TOIMENPITEET</a:t>
                      </a:r>
                    </a:p>
                  </a:txBody>
                  <a:tcPr>
                    <a:solidFill>
                      <a:srgbClr val="000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171273"/>
                  </a:ext>
                </a:extLst>
              </a:tr>
              <a:tr h="376582">
                <a:tc gridSpan="3">
                  <a:txBody>
                    <a:bodyPr/>
                    <a:lstStyle/>
                    <a:p>
                      <a:r>
                        <a:rPr lang="fi-FI">
                          <a:solidFill>
                            <a:schemeClr val="bg1"/>
                          </a:solidFill>
                        </a:rPr>
                        <a:t>VETOVOIMAISUUS</a:t>
                      </a:r>
                    </a:p>
                  </a:txBody>
                  <a:tcPr>
                    <a:solidFill>
                      <a:srgbClr val="0091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948578"/>
                  </a:ext>
                </a:extLst>
              </a:tr>
              <a:tr h="16004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Talouden</a:t>
                      </a:r>
                      <a:r>
                        <a:rPr lang="fi-FI" sz="12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tasapaino</a:t>
                      </a:r>
                      <a:endParaRPr lang="fi-FI" sz="12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  <a:p>
                      <a:endParaRPr lang="fi-FI" sz="12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 b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Yhteisöverokertymä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 b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Verokertymä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 b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Yrityskannan</a:t>
                      </a:r>
                      <a:r>
                        <a:rPr lang="fi-FI" sz="1200" b="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muutos</a:t>
                      </a:r>
                      <a:endParaRPr lang="fi-FI" sz="1200" b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200" b="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Yritysten houkuttelu ja Invest-In b</a:t>
                      </a:r>
                      <a:r>
                        <a:rPr lang="fi-FI" sz="1200" b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rändin</a:t>
                      </a:r>
                      <a:r>
                        <a:rPr lang="fi-FI" sz="1200" b="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rakentaminen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200" b="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Pienten ja keskisuurten yritysten verkostoitumisen edistäminen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 b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Työllisyyspolkujen</a:t>
                      </a:r>
                      <a:r>
                        <a:rPr lang="fi-FI" sz="1200" b="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nopeuttaminen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 b="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Pohjoismainen yhteistyö (EAYY)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 b="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Korkeakoulukampuksen kehittäminen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200" b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Gigavaasa</a:t>
                      </a:r>
                      <a:r>
                        <a:rPr lang="fi-FI" sz="1200" b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Infran rakentaminen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200" b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Nopeampien junayhteyksien kehittäminen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200" b="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Opiskelijoiden juurruttaminen Vaasaan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731872"/>
                  </a:ext>
                </a:extLst>
              </a:tr>
              <a:tr h="750810">
                <a:tc>
                  <a:txBody>
                    <a:bodyPr/>
                    <a:lstStyle/>
                    <a:p>
                      <a:r>
                        <a:rPr lang="fi-FI" sz="1200" b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Väestönkasvu</a:t>
                      </a:r>
                      <a:r>
                        <a:rPr lang="fi-FI" sz="1200" b="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fi-FI" sz="1200" b="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&gt; 100 000 asukasta / 202X</a:t>
                      </a:r>
                      <a:endParaRPr lang="fi-FI" sz="1200" b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 b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Väestönkehitys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 b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Muuttoliike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200" b="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Kuntaliitosneuvottelujen edistäminen työssäkäyntialueen kuntien kanssa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baseline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Kolmikieliset</a:t>
                      </a:r>
                      <a:r>
                        <a:rPr lang="en-US" sz="1200" b="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www-</a:t>
                      </a:r>
                      <a:r>
                        <a:rPr lang="en-US" sz="1200" b="0" baseline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sivut</a:t>
                      </a:r>
                      <a:endParaRPr lang="fi-FI" sz="1200" b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009634"/>
                  </a:ext>
                </a:extLst>
              </a:tr>
              <a:tr h="1035598">
                <a:tc>
                  <a:txBody>
                    <a:bodyPr/>
                    <a:lstStyle/>
                    <a:p>
                      <a:r>
                        <a:rPr lang="fi-FI" sz="12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Työllisyysaste &gt;75%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18-64-v</a:t>
                      </a:r>
                      <a:r>
                        <a:rPr lang="fi-FI" sz="12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fi-FI" sz="12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työllisten</a:t>
                      </a:r>
                      <a:r>
                        <a:rPr lang="fi-FI" sz="12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määrä / väestö</a:t>
                      </a:r>
                      <a:endParaRPr lang="fi-FI" sz="12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Nuorten ja</a:t>
                      </a:r>
                      <a:r>
                        <a:rPr lang="fi-FI" sz="12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pitkäaikaistyöttömien </a:t>
                      </a:r>
                      <a:r>
                        <a:rPr lang="fi-FI" sz="12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työllistämistoimenpiteet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Yrityshautomot,</a:t>
                      </a:r>
                      <a:r>
                        <a:rPr lang="fi-FI" sz="12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p</a:t>
                      </a:r>
                      <a:r>
                        <a:rPr lang="fi-FI" sz="12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anostetaan</a:t>
                      </a:r>
                      <a:r>
                        <a:rPr lang="fi-FI" sz="12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jo olemassa olevien hautomoiden kanssa tehtävään yhteistyöhön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Työpaikkojen luominen,</a:t>
                      </a:r>
                      <a:r>
                        <a:rPr lang="fi-FI" sz="12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työvoiman laadukas koulutus, osaajien houkuttelu</a:t>
                      </a:r>
                      <a:endParaRPr lang="fi-FI" sz="12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837372"/>
                  </a:ext>
                </a:extLst>
              </a:tr>
              <a:tr h="871761">
                <a:tc>
                  <a:txBody>
                    <a:bodyPr/>
                    <a:lstStyle/>
                    <a:p>
                      <a:r>
                        <a:rPr lang="fi-FI" sz="12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Kilpailukykyinen</a:t>
                      </a:r>
                      <a:r>
                        <a:rPr lang="fi-FI" sz="12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yhdyskuntarakenne</a:t>
                      </a:r>
                      <a:endParaRPr lang="fi-FI" sz="12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Tontti- ja kaavavarannon määrä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Rakennuslupien läpimenoaika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Asemakaavojen läpimenoaika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2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Sataman kehittäminen ja satamatien rakentaminen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2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Asumisen monimuotoisuuden kehittäminen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i-FI" sz="1200" b="0" i="0" u="none" strike="noStrike" kern="0" cap="none" spc="0" normalizeH="0" baseline="0" noProof="0" err="1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</a:rPr>
                        <a:t>Wasa</a:t>
                      </a:r>
                      <a:r>
                        <a:rPr kumimoji="0" lang="fi-FI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fi-FI" sz="1200" b="0" i="0" u="none" strike="noStrike" kern="0" cap="none" spc="0" normalizeH="0" baseline="0" noProof="0" err="1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</a:rPr>
                        <a:t>Station</a:t>
                      </a:r>
                      <a:r>
                        <a:rPr kumimoji="0" lang="fi-FI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endParaRPr lang="fi-FI" sz="12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i-FI" sz="12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96992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751109" y="463637"/>
            <a:ext cx="56890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>
                <a:solidFill>
                  <a:srgbClr val="AAF5FA"/>
                </a:solidFill>
              </a:rPr>
              <a:t>VETOVOIMAISUUS</a:t>
            </a:r>
          </a:p>
          <a:p>
            <a:endParaRPr lang="fi-FI" sz="1600">
              <a:solidFill>
                <a:srgbClr val="0091AA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6444556"/>
            <a:ext cx="2088431" cy="249451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4155824"/>
              </p:ext>
            </p:extLst>
          </p:nvPr>
        </p:nvGraphicFramePr>
        <p:xfrm>
          <a:off x="3935760" y="422639"/>
          <a:ext cx="792088" cy="682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3" name="CorelDRAW" r:id="rId5" imgW="675141" imgH="581025" progId="CorelDraw.Graphic.16">
                  <p:embed/>
                </p:oleObj>
              </mc:Choice>
              <mc:Fallback>
                <p:oleObj name="CorelDRAW" r:id="rId5" imgW="675141" imgH="581025" progId="CorelDraw.Graphic.16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35760" y="422639"/>
                        <a:ext cx="792088" cy="682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6941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1"/>
            <a:ext cx="12199621" cy="6853719"/>
          </a:xfrm>
          <a:prstGeom prst="rect">
            <a:avLst/>
          </a:prstGeom>
        </p:spPr>
      </p:pic>
      <p:graphicFrame>
        <p:nvGraphicFramePr>
          <p:cNvPr id="6" name="Taulukk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562433"/>
              </p:ext>
            </p:extLst>
          </p:nvPr>
        </p:nvGraphicFramePr>
        <p:xfrm>
          <a:off x="191344" y="1736127"/>
          <a:ext cx="11809312" cy="21969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2685418606"/>
                    </a:ext>
                  </a:extLst>
                </a:gridCol>
                <a:gridCol w="3672409">
                  <a:extLst>
                    <a:ext uri="{9D8B030D-6E8A-4147-A177-3AD203B41FA5}">
                      <a16:colId xmlns:a16="http://schemas.microsoft.com/office/drawing/2014/main" val="1865766364"/>
                    </a:ext>
                  </a:extLst>
                </a:gridCol>
                <a:gridCol w="5616623">
                  <a:extLst>
                    <a:ext uri="{9D8B030D-6E8A-4147-A177-3AD203B41FA5}">
                      <a16:colId xmlns:a16="http://schemas.microsoft.com/office/drawing/2014/main" val="1648175904"/>
                    </a:ext>
                  </a:extLst>
                </a:gridCol>
              </a:tblGrid>
              <a:tr h="368129">
                <a:tc>
                  <a:txBody>
                    <a:bodyPr/>
                    <a:lstStyle/>
                    <a:p>
                      <a:pPr algn="ctr"/>
                      <a:r>
                        <a:rPr lang="fi-FI">
                          <a:solidFill>
                            <a:schemeClr val="bg1"/>
                          </a:solidFill>
                        </a:rPr>
                        <a:t>TAVOITTEET</a:t>
                      </a:r>
                    </a:p>
                  </a:txBody>
                  <a:tcPr>
                    <a:solidFill>
                      <a:srgbClr val="000A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>
                          <a:solidFill>
                            <a:schemeClr val="bg1"/>
                          </a:solidFill>
                        </a:rPr>
                        <a:t>MITTARIT</a:t>
                      </a:r>
                    </a:p>
                  </a:txBody>
                  <a:tcPr>
                    <a:solidFill>
                      <a:srgbClr val="000A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/>
                        <a:t>TOIMENPITEET</a:t>
                      </a:r>
                    </a:p>
                  </a:txBody>
                  <a:tcPr>
                    <a:solidFill>
                      <a:srgbClr val="000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171273"/>
                  </a:ext>
                </a:extLst>
              </a:tr>
              <a:tr h="36004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>
                          <a:solidFill>
                            <a:schemeClr val="bg1"/>
                          </a:solidFill>
                        </a:rPr>
                        <a:t>VAHVA TALOUS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fi-FI" sz="12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i-FI" sz="12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096925"/>
                  </a:ext>
                </a:extLst>
              </a:tr>
              <a:tr h="814968">
                <a:tc>
                  <a:txBody>
                    <a:bodyPr/>
                    <a:lstStyle/>
                    <a:p>
                      <a:r>
                        <a:rPr lang="fi-FI" sz="12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Talouden</a:t>
                      </a:r>
                      <a:r>
                        <a:rPr lang="fi-FI" sz="12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tasapaino</a:t>
                      </a:r>
                      <a:endParaRPr lang="fi-FI" sz="12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Kertynyt</a:t>
                      </a:r>
                      <a:r>
                        <a:rPr lang="fi-FI" sz="12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ylijäämä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Velkakertymä / asukas vrt. kuntien keskiarvo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Toimintatulot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Henkilötyövuodet</a:t>
                      </a:r>
                      <a:endParaRPr lang="fi-FI" sz="12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Lakisääteisten tehtävien kartoittaminen</a:t>
                      </a:r>
                      <a:r>
                        <a:rPr lang="fi-FI" sz="12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, palveluiden parempi fokusointi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2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Sisäisten vuokrien järjestelmän</a:t>
                      </a:r>
                      <a:r>
                        <a:rPr lang="fi-FI" sz="12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tarkistaminen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2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Ennaltaehkäisevään hyvinvointiin panostaminen suurempien kustannusten kasautumisen välttämiseksi</a:t>
                      </a:r>
                      <a:endParaRPr lang="fi-FI" sz="12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73628"/>
                  </a:ext>
                </a:extLst>
              </a:tr>
              <a:tr h="611480">
                <a:tc>
                  <a:txBody>
                    <a:bodyPr/>
                    <a:lstStyle/>
                    <a:p>
                      <a:r>
                        <a:rPr lang="fi-FI" sz="12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Järkevä ja tehokas omaisuuden hallinta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Tilamäärän</a:t>
                      </a:r>
                      <a:r>
                        <a:rPr lang="fi-FI" sz="12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muutos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Korjausvelan määrä</a:t>
                      </a:r>
                      <a:endParaRPr lang="fi-FI" sz="12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Konserniohjauksen kehittäminen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Kiinteistöjen</a:t>
                      </a:r>
                      <a:r>
                        <a:rPr lang="fi-FI" sz="12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ku</a:t>
                      </a:r>
                      <a:r>
                        <a:rPr lang="fi-FI" sz="12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nnossapitoon</a:t>
                      </a:r>
                      <a:r>
                        <a:rPr lang="fi-FI" sz="12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panostaminen, korjausvelan hallinta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Elinkaarimallit ja o</a:t>
                      </a:r>
                      <a:r>
                        <a:rPr lang="fi-FI" sz="12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maisuuden huolto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80446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231904" y="628073"/>
            <a:ext cx="48245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>
                <a:solidFill>
                  <a:srgbClr val="000A8C"/>
                </a:solidFill>
              </a:rPr>
              <a:t>VAHVA TALOUS</a:t>
            </a:r>
            <a:endParaRPr lang="fi-FI" sz="1600" b="1">
              <a:solidFill>
                <a:srgbClr val="000A8C"/>
              </a:solidFill>
            </a:endParaRPr>
          </a:p>
          <a:p>
            <a:endParaRPr lang="fi-FI" sz="160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5331267"/>
              </p:ext>
            </p:extLst>
          </p:nvPr>
        </p:nvGraphicFramePr>
        <p:xfrm>
          <a:off x="4007768" y="590350"/>
          <a:ext cx="1042987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57" name="CorelDRAW" r:id="rId4" imgW="1043015" imgH="930275" progId="CorelDraw.Graphic.16">
                  <p:embed/>
                </p:oleObj>
              </mc:Choice>
              <mc:Fallback>
                <p:oleObj name="CorelDRAW" r:id="rId4" imgW="1043015" imgH="930275" progId="CorelDraw.Graphic.16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07768" y="590350"/>
                        <a:ext cx="1042987" cy="930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933" y="6309320"/>
            <a:ext cx="2088431" cy="2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10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Taulukk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839844"/>
              </p:ext>
            </p:extLst>
          </p:nvPr>
        </p:nvGraphicFramePr>
        <p:xfrm>
          <a:off x="191344" y="1844824"/>
          <a:ext cx="11809312" cy="1776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2685418606"/>
                    </a:ext>
                  </a:extLst>
                </a:gridCol>
                <a:gridCol w="3672409">
                  <a:extLst>
                    <a:ext uri="{9D8B030D-6E8A-4147-A177-3AD203B41FA5}">
                      <a16:colId xmlns:a16="http://schemas.microsoft.com/office/drawing/2014/main" val="1865766364"/>
                    </a:ext>
                  </a:extLst>
                </a:gridCol>
                <a:gridCol w="5616623">
                  <a:extLst>
                    <a:ext uri="{9D8B030D-6E8A-4147-A177-3AD203B41FA5}">
                      <a16:colId xmlns:a16="http://schemas.microsoft.com/office/drawing/2014/main" val="1648175904"/>
                    </a:ext>
                  </a:extLst>
                </a:gridCol>
              </a:tblGrid>
              <a:tr h="367643">
                <a:tc>
                  <a:txBody>
                    <a:bodyPr/>
                    <a:lstStyle/>
                    <a:p>
                      <a:pPr algn="ctr"/>
                      <a:r>
                        <a:rPr lang="fi-FI">
                          <a:solidFill>
                            <a:schemeClr val="bg1"/>
                          </a:solidFill>
                        </a:rPr>
                        <a:t>TAVOITTEET</a:t>
                      </a:r>
                    </a:p>
                  </a:txBody>
                  <a:tcPr>
                    <a:solidFill>
                      <a:srgbClr val="000A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>
                          <a:solidFill>
                            <a:schemeClr val="bg1"/>
                          </a:solidFill>
                        </a:rPr>
                        <a:t>MITTARIT</a:t>
                      </a:r>
                    </a:p>
                  </a:txBody>
                  <a:tcPr>
                    <a:solidFill>
                      <a:srgbClr val="000A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/>
                        <a:t>TOIMENPITEET</a:t>
                      </a:r>
                    </a:p>
                  </a:txBody>
                  <a:tcPr>
                    <a:solidFill>
                      <a:srgbClr val="000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171273"/>
                  </a:ext>
                </a:extLst>
              </a:tr>
              <a:tr h="40291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>
                          <a:solidFill>
                            <a:schemeClr val="tx1"/>
                          </a:solidFill>
                        </a:rPr>
                        <a:t>HENKILÖSTÖ,</a:t>
                      </a:r>
                      <a:r>
                        <a:rPr lang="fi-FI" sz="1800" baseline="0">
                          <a:solidFill>
                            <a:schemeClr val="tx1"/>
                          </a:solidFill>
                        </a:rPr>
                        <a:t> OSAAMINEN JA JOHTAMINEN</a:t>
                      </a:r>
                      <a:endParaRPr lang="fi-FI" sz="12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37DCC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fi-FI" sz="12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i-FI" sz="12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103053"/>
                  </a:ext>
                </a:extLst>
              </a:tr>
              <a:tr h="1004511">
                <a:tc>
                  <a:txBody>
                    <a:bodyPr/>
                    <a:lstStyle/>
                    <a:p>
                      <a:r>
                        <a:rPr lang="fi-FI" sz="12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Henkilöstön hyvinvointi</a:t>
                      </a:r>
                      <a:r>
                        <a:rPr lang="fi-FI" sz="12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ja työn tuottavuus</a:t>
                      </a:r>
                      <a:endParaRPr lang="fi-FI" sz="12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6EC8D2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Henkilöstön vaihtuvuus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Sairauspoissaolot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Työhyvinvointikyselyn</a:t>
                      </a:r>
                      <a:r>
                        <a:rPr lang="fi-FI" sz="12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tulokset</a:t>
                      </a:r>
                      <a:endParaRPr lang="fi-FI" sz="12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6EC8D2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200" strike="noStrike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Henkilöstön täydennyskoulutus ja elinikäinen oppiminen</a:t>
                      </a:r>
                      <a:endParaRPr lang="fi-FI" sz="1200" strike="noStrike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Tasa-</a:t>
                      </a:r>
                      <a:r>
                        <a:rPr lang="en-US" sz="1200" baseline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arvon</a:t>
                      </a:r>
                      <a:r>
                        <a:rPr lang="en-US" sz="12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ja </a:t>
                      </a:r>
                      <a:r>
                        <a:rPr lang="en-US" sz="1200" baseline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yhdenvertaisuuden</a:t>
                      </a:r>
                      <a:r>
                        <a:rPr lang="en-US" sz="12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200" baseline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edistäminen</a:t>
                      </a:r>
                      <a:endParaRPr lang="en-US" sz="1200" baseline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aseline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Työantajabrändin</a:t>
                      </a:r>
                      <a:r>
                        <a:rPr lang="en-US" sz="12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200" baseline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kehittäminen</a:t>
                      </a:r>
                      <a:endParaRPr lang="fi-FI" sz="1200" baseline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200" baseline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Digitalisointi ja uusien työn tekemisen mallien kehittäminen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i-FI" sz="12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6EC8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79882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14101" y="786480"/>
            <a:ext cx="102971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>
                <a:solidFill>
                  <a:schemeClr val="bg1"/>
                </a:solidFill>
              </a:rPr>
              <a:t>HENKILÖSTÖ, OSAAMINEN JA JOHTAMINEN</a:t>
            </a:r>
          </a:p>
          <a:p>
            <a:endParaRPr lang="fi-FI" sz="160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0959716"/>
              </p:ext>
            </p:extLst>
          </p:nvPr>
        </p:nvGraphicFramePr>
        <p:xfrm>
          <a:off x="695400" y="619200"/>
          <a:ext cx="1116379" cy="894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81" name="CorelDRAW" r:id="rId4" imgW="756538" imgH="605719" progId="CorelDraw.Graphic.16">
                  <p:embed/>
                </p:oleObj>
              </mc:Choice>
              <mc:Fallback>
                <p:oleObj name="CorelDRAW" r:id="rId4" imgW="756538" imgH="605719" progId="CorelDraw.Graphic.16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5400" y="619200"/>
                        <a:ext cx="1116379" cy="894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6444556"/>
            <a:ext cx="2088431" cy="2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8B927D3-C37B-4B0A-9C6C-4997AF093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F14700E-5DE9-4087-A047-79E568475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CD2D7F8-06C8-4B6F-8942-631916629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18</a:t>
            </a:fld>
            <a:endParaRPr lang="en-US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57C709D-CA5B-4152-A708-19F42BD08C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8" t="23750" r="11410" b="15351"/>
          <a:stretch/>
        </p:blipFill>
        <p:spPr>
          <a:xfrm>
            <a:off x="4898" y="0"/>
            <a:ext cx="12187102" cy="5301208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0D1A9316-AEE2-4D14-B215-0B09ACECFCFD}"/>
              </a:ext>
            </a:extLst>
          </p:cNvPr>
          <p:cNvSpPr txBox="1"/>
          <p:nvPr/>
        </p:nvSpPr>
        <p:spPr>
          <a:xfrm>
            <a:off x="5487308" y="5405466"/>
            <a:ext cx="1074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/>
              <a:t>Ohjelmat</a:t>
            </a:r>
          </a:p>
        </p:txBody>
      </p:sp>
    </p:spTree>
    <p:extLst>
      <p:ext uri="{BB962C8B-B14F-4D97-AF65-F5344CB8AC3E}">
        <p14:creationId xmlns:p14="http://schemas.microsoft.com/office/powerpoint/2010/main" val="3914165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1A9C34C0-BA92-4394-A36F-DEA2154F3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Hankesalkku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F342B74-2CA2-4388-A5F2-00A2AE09B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19</a:t>
            </a:fld>
            <a:endParaRPr lang="en-US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BEDD33B-9A22-48CD-BD62-A7B45E37D0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2" t="21651" r="6295" b="5901"/>
          <a:stretch/>
        </p:blipFill>
        <p:spPr>
          <a:xfrm>
            <a:off x="551384" y="1484784"/>
            <a:ext cx="10873208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73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Vaasa lukuina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2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/>
              <a:t>asukasta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/>
              <a:t>eri kansalaisuutta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eri äidinkieltä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992313" y="1628750"/>
            <a:ext cx="2591519" cy="936130"/>
          </a:xfrm>
        </p:spPr>
        <p:txBody>
          <a:bodyPr/>
          <a:lstStyle/>
          <a:p>
            <a:r>
              <a:rPr lang="fi-FI"/>
              <a:t>67 569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fi-FI"/>
              <a:t>120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r>
              <a:rPr lang="fi-FI"/>
              <a:t>97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8"/>
          </p:nvPr>
        </p:nvSpPr>
        <p:spPr>
          <a:xfrm>
            <a:off x="1992313" y="4725180"/>
            <a:ext cx="3311599" cy="936130"/>
          </a:xfrm>
        </p:spPr>
        <p:txBody>
          <a:bodyPr/>
          <a:lstStyle/>
          <a:p>
            <a:r>
              <a:rPr lang="fi-FI"/>
              <a:t>&gt;12 000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5052697" y="4733691"/>
            <a:ext cx="2007475" cy="828396"/>
          </a:xfrm>
        </p:spPr>
        <p:txBody>
          <a:bodyPr/>
          <a:lstStyle/>
          <a:p>
            <a:r>
              <a:rPr lang="fi-FI"/>
              <a:t>korkeakoulu-</a:t>
            </a:r>
            <a:br>
              <a:rPr lang="fi-FI"/>
            </a:br>
            <a:r>
              <a:rPr lang="fi-FI"/>
              <a:t>opiskelijaa</a:t>
            </a:r>
          </a:p>
        </p:txBody>
      </p:sp>
      <p:sp>
        <p:nvSpPr>
          <p:cNvPr id="12" name="Text Placeholder 11"/>
          <p:cNvSpPr txBox="1">
            <a:spLocks/>
          </p:cNvSpPr>
          <p:nvPr/>
        </p:nvSpPr>
        <p:spPr>
          <a:xfrm>
            <a:off x="7968260" y="4618858"/>
            <a:ext cx="2807507" cy="9361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6</a:t>
            </a:r>
          </a:p>
        </p:txBody>
      </p:sp>
      <p:sp>
        <p:nvSpPr>
          <p:cNvPr id="13" name="Text Placeholder 12"/>
          <p:cNvSpPr txBox="1">
            <a:spLocks/>
          </p:cNvSpPr>
          <p:nvPr/>
        </p:nvSpPr>
        <p:spPr>
          <a:xfrm>
            <a:off x="8688256" y="4762878"/>
            <a:ext cx="2736336" cy="7921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8013" indent="-265113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2650" indent="-27463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1935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korkeakoulua</a:t>
            </a:r>
          </a:p>
        </p:txBody>
      </p:sp>
      <p:sp>
        <p:nvSpPr>
          <p:cNvPr id="14" name="Freeform 21"/>
          <p:cNvSpPr>
            <a:spLocks noChangeAspect="1" noEditPoints="1"/>
          </p:cNvSpPr>
          <p:nvPr/>
        </p:nvSpPr>
        <p:spPr bwMode="auto">
          <a:xfrm>
            <a:off x="608721" y="1844824"/>
            <a:ext cx="857415" cy="1004233"/>
          </a:xfrm>
          <a:custGeom>
            <a:avLst/>
            <a:gdLst>
              <a:gd name="T0" fmla="*/ 1658 w 1752"/>
              <a:gd name="T1" fmla="*/ 22 h 1710"/>
              <a:gd name="T2" fmla="*/ 1628 w 1752"/>
              <a:gd name="T3" fmla="*/ 42 h 1710"/>
              <a:gd name="T4" fmla="*/ 1618 w 1752"/>
              <a:gd name="T5" fmla="*/ 73 h 1710"/>
              <a:gd name="T6" fmla="*/ 875 w 1752"/>
              <a:gd name="T7" fmla="*/ 1474 h 1710"/>
              <a:gd name="T8" fmla="*/ 691 w 1752"/>
              <a:gd name="T9" fmla="*/ 1287 h 1710"/>
              <a:gd name="T10" fmla="*/ 874 w 1752"/>
              <a:gd name="T11" fmla="*/ 1375 h 1710"/>
              <a:gd name="T12" fmla="*/ 888 w 1752"/>
              <a:gd name="T13" fmla="*/ 1374 h 1710"/>
              <a:gd name="T14" fmla="*/ 1498 w 1752"/>
              <a:gd name="T15" fmla="*/ 1082 h 1710"/>
              <a:gd name="T16" fmla="*/ 1508 w 1752"/>
              <a:gd name="T17" fmla="*/ 1060 h 1710"/>
              <a:gd name="T18" fmla="*/ 1523 w 1752"/>
              <a:gd name="T19" fmla="*/ 47 h 1710"/>
              <a:gd name="T20" fmla="*/ 1504 w 1752"/>
              <a:gd name="T21" fmla="*/ 27 h 1710"/>
              <a:gd name="T22" fmla="*/ 1475 w 1752"/>
              <a:gd name="T23" fmla="*/ 24 h 1710"/>
              <a:gd name="T24" fmla="*/ 293 w 1752"/>
              <a:gd name="T25" fmla="*/ 19 h 1710"/>
              <a:gd name="T26" fmla="*/ 263 w 1752"/>
              <a:gd name="T27" fmla="*/ 15 h 1710"/>
              <a:gd name="T28" fmla="*/ 239 w 1752"/>
              <a:gd name="T29" fmla="*/ 30 h 1710"/>
              <a:gd name="T30" fmla="*/ 233 w 1752"/>
              <a:gd name="T31" fmla="*/ 540 h 1710"/>
              <a:gd name="T32" fmla="*/ 236 w 1752"/>
              <a:gd name="T33" fmla="*/ 1051 h 1710"/>
              <a:gd name="T34" fmla="*/ 380 w 1752"/>
              <a:gd name="T35" fmla="*/ 1129 h 1710"/>
              <a:gd name="T36" fmla="*/ 137 w 1752"/>
              <a:gd name="T37" fmla="*/ 571 h 1710"/>
              <a:gd name="T38" fmla="*/ 136 w 1752"/>
              <a:gd name="T39" fmla="*/ 34 h 1710"/>
              <a:gd name="T40" fmla="*/ 112 w 1752"/>
              <a:gd name="T41" fmla="*/ 10 h 1710"/>
              <a:gd name="T42" fmla="*/ 74 w 1752"/>
              <a:gd name="T43" fmla="*/ 0 h 1710"/>
              <a:gd name="T44" fmla="*/ 36 w 1752"/>
              <a:gd name="T45" fmla="*/ 9 h 1710"/>
              <a:gd name="T46" fmla="*/ 12 w 1752"/>
              <a:gd name="T47" fmla="*/ 34 h 1710"/>
              <a:gd name="T48" fmla="*/ 2 w 1752"/>
              <a:gd name="T49" fmla="*/ 585 h 1710"/>
              <a:gd name="T50" fmla="*/ 7 w 1752"/>
              <a:gd name="T51" fmla="*/ 1141 h 1710"/>
              <a:gd name="T52" fmla="*/ 335 w 1752"/>
              <a:gd name="T53" fmla="*/ 1333 h 1710"/>
              <a:gd name="T54" fmla="*/ 382 w 1752"/>
              <a:gd name="T55" fmla="*/ 1686 h 1710"/>
              <a:gd name="T56" fmla="*/ 397 w 1752"/>
              <a:gd name="T57" fmla="*/ 1701 h 1710"/>
              <a:gd name="T58" fmla="*/ 421 w 1752"/>
              <a:gd name="T59" fmla="*/ 1701 h 1710"/>
              <a:gd name="T60" fmla="*/ 643 w 1752"/>
              <a:gd name="T61" fmla="*/ 1704 h 1710"/>
              <a:gd name="T62" fmla="*/ 673 w 1752"/>
              <a:gd name="T63" fmla="*/ 1708 h 1710"/>
              <a:gd name="T64" fmla="*/ 690 w 1752"/>
              <a:gd name="T65" fmla="*/ 1693 h 1710"/>
              <a:gd name="T66" fmla="*/ 839 w 1752"/>
              <a:gd name="T67" fmla="*/ 1587 h 1710"/>
              <a:gd name="T68" fmla="*/ 892 w 1752"/>
              <a:gd name="T69" fmla="*/ 1594 h 1710"/>
              <a:gd name="T70" fmla="*/ 1710 w 1752"/>
              <a:gd name="T71" fmla="*/ 1189 h 1710"/>
              <a:gd name="T72" fmla="*/ 1741 w 1752"/>
              <a:gd name="T73" fmla="*/ 1156 h 1710"/>
              <a:gd name="T74" fmla="*/ 1752 w 1752"/>
              <a:gd name="T75" fmla="*/ 74 h 1710"/>
              <a:gd name="T76" fmla="*/ 1740 w 1752"/>
              <a:gd name="T77" fmla="*/ 42 h 1710"/>
              <a:gd name="T78" fmla="*/ 1711 w 1752"/>
              <a:gd name="T79" fmla="*/ 22 h 1710"/>
              <a:gd name="T80" fmla="*/ 1433 w 1752"/>
              <a:gd name="T81" fmla="*/ 1041 h 1710"/>
              <a:gd name="T82" fmla="*/ 929 w 1752"/>
              <a:gd name="T83" fmla="*/ 377 h 1710"/>
              <a:gd name="T84" fmla="*/ 1433 w 1752"/>
              <a:gd name="T85" fmla="*/ 1041 h 1710"/>
              <a:gd name="T86" fmla="*/ 840 w 1752"/>
              <a:gd name="T87" fmla="*/ 1113 h 1710"/>
              <a:gd name="T88" fmla="*/ 310 w 1752"/>
              <a:gd name="T89" fmla="*/ 560 h 1710"/>
              <a:gd name="T90" fmla="*/ 540 w 1752"/>
              <a:gd name="T91" fmla="*/ 1566 h 1710"/>
              <a:gd name="T92" fmla="*/ 520 w 1752"/>
              <a:gd name="T93" fmla="*/ 1566 h 1710"/>
              <a:gd name="T94" fmla="*/ 438 w 1752"/>
              <a:gd name="T95" fmla="*/ 1158 h 1710"/>
              <a:gd name="T96" fmla="*/ 550 w 1752"/>
              <a:gd name="T97" fmla="*/ 1570 h 17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752" h="1710">
                <a:moveTo>
                  <a:pt x="1685" y="17"/>
                </a:moveTo>
                <a:lnTo>
                  <a:pt x="1672" y="18"/>
                </a:lnTo>
                <a:lnTo>
                  <a:pt x="1658" y="22"/>
                </a:lnTo>
                <a:lnTo>
                  <a:pt x="1648" y="27"/>
                </a:lnTo>
                <a:lnTo>
                  <a:pt x="1637" y="34"/>
                </a:lnTo>
                <a:lnTo>
                  <a:pt x="1628" y="42"/>
                </a:lnTo>
                <a:lnTo>
                  <a:pt x="1622" y="51"/>
                </a:lnTo>
                <a:lnTo>
                  <a:pt x="1619" y="62"/>
                </a:lnTo>
                <a:lnTo>
                  <a:pt x="1618" y="73"/>
                </a:lnTo>
                <a:lnTo>
                  <a:pt x="1613" y="591"/>
                </a:lnTo>
                <a:lnTo>
                  <a:pt x="1609" y="1109"/>
                </a:lnTo>
                <a:lnTo>
                  <a:pt x="875" y="1474"/>
                </a:lnTo>
                <a:lnTo>
                  <a:pt x="743" y="1404"/>
                </a:lnTo>
                <a:lnTo>
                  <a:pt x="691" y="1376"/>
                </a:lnTo>
                <a:lnTo>
                  <a:pt x="691" y="1287"/>
                </a:lnTo>
                <a:lnTo>
                  <a:pt x="854" y="1370"/>
                </a:lnTo>
                <a:lnTo>
                  <a:pt x="864" y="1373"/>
                </a:lnTo>
                <a:lnTo>
                  <a:pt x="874" y="1375"/>
                </a:lnTo>
                <a:lnTo>
                  <a:pt x="876" y="1374"/>
                </a:lnTo>
                <a:lnTo>
                  <a:pt x="878" y="1375"/>
                </a:lnTo>
                <a:lnTo>
                  <a:pt x="888" y="1374"/>
                </a:lnTo>
                <a:lnTo>
                  <a:pt x="898" y="1370"/>
                </a:lnTo>
                <a:lnTo>
                  <a:pt x="1489" y="1087"/>
                </a:lnTo>
                <a:lnTo>
                  <a:pt x="1498" y="1082"/>
                </a:lnTo>
                <a:lnTo>
                  <a:pt x="1504" y="1076"/>
                </a:lnTo>
                <a:lnTo>
                  <a:pt x="1507" y="1068"/>
                </a:lnTo>
                <a:lnTo>
                  <a:pt x="1508" y="1060"/>
                </a:lnTo>
                <a:lnTo>
                  <a:pt x="1516" y="558"/>
                </a:lnTo>
                <a:lnTo>
                  <a:pt x="1524" y="56"/>
                </a:lnTo>
                <a:lnTo>
                  <a:pt x="1523" y="47"/>
                </a:lnTo>
                <a:lnTo>
                  <a:pt x="1518" y="39"/>
                </a:lnTo>
                <a:lnTo>
                  <a:pt x="1512" y="33"/>
                </a:lnTo>
                <a:lnTo>
                  <a:pt x="1504" y="27"/>
                </a:lnTo>
                <a:lnTo>
                  <a:pt x="1494" y="24"/>
                </a:lnTo>
                <a:lnTo>
                  <a:pt x="1484" y="23"/>
                </a:lnTo>
                <a:lnTo>
                  <a:pt x="1475" y="24"/>
                </a:lnTo>
                <a:lnTo>
                  <a:pt x="1465" y="28"/>
                </a:lnTo>
                <a:lnTo>
                  <a:pt x="884" y="324"/>
                </a:lnTo>
                <a:lnTo>
                  <a:pt x="293" y="19"/>
                </a:lnTo>
                <a:lnTo>
                  <a:pt x="283" y="15"/>
                </a:lnTo>
                <a:lnTo>
                  <a:pt x="272" y="14"/>
                </a:lnTo>
                <a:lnTo>
                  <a:pt x="263" y="15"/>
                </a:lnTo>
                <a:lnTo>
                  <a:pt x="253" y="18"/>
                </a:lnTo>
                <a:lnTo>
                  <a:pt x="245" y="23"/>
                </a:lnTo>
                <a:lnTo>
                  <a:pt x="239" y="30"/>
                </a:lnTo>
                <a:lnTo>
                  <a:pt x="235" y="37"/>
                </a:lnTo>
                <a:lnTo>
                  <a:pt x="234" y="46"/>
                </a:lnTo>
                <a:lnTo>
                  <a:pt x="233" y="540"/>
                </a:lnTo>
                <a:lnTo>
                  <a:pt x="232" y="1035"/>
                </a:lnTo>
                <a:lnTo>
                  <a:pt x="233" y="1043"/>
                </a:lnTo>
                <a:lnTo>
                  <a:pt x="236" y="1051"/>
                </a:lnTo>
                <a:lnTo>
                  <a:pt x="242" y="1057"/>
                </a:lnTo>
                <a:lnTo>
                  <a:pt x="250" y="1063"/>
                </a:lnTo>
                <a:lnTo>
                  <a:pt x="380" y="1129"/>
                </a:lnTo>
                <a:lnTo>
                  <a:pt x="380" y="1224"/>
                </a:lnTo>
                <a:lnTo>
                  <a:pt x="134" y="1086"/>
                </a:lnTo>
                <a:lnTo>
                  <a:pt x="137" y="571"/>
                </a:lnTo>
                <a:lnTo>
                  <a:pt x="140" y="56"/>
                </a:lnTo>
                <a:lnTo>
                  <a:pt x="139" y="45"/>
                </a:lnTo>
                <a:lnTo>
                  <a:pt x="136" y="34"/>
                </a:lnTo>
                <a:lnTo>
                  <a:pt x="130" y="25"/>
                </a:lnTo>
                <a:lnTo>
                  <a:pt x="121" y="16"/>
                </a:lnTo>
                <a:lnTo>
                  <a:pt x="112" y="10"/>
                </a:lnTo>
                <a:lnTo>
                  <a:pt x="100" y="4"/>
                </a:lnTo>
                <a:lnTo>
                  <a:pt x="88" y="1"/>
                </a:lnTo>
                <a:lnTo>
                  <a:pt x="74" y="0"/>
                </a:lnTo>
                <a:lnTo>
                  <a:pt x="60" y="1"/>
                </a:lnTo>
                <a:lnTo>
                  <a:pt x="48" y="4"/>
                </a:lnTo>
                <a:lnTo>
                  <a:pt x="36" y="9"/>
                </a:lnTo>
                <a:lnTo>
                  <a:pt x="26" y="16"/>
                </a:lnTo>
                <a:lnTo>
                  <a:pt x="18" y="24"/>
                </a:lnTo>
                <a:lnTo>
                  <a:pt x="12" y="34"/>
                </a:lnTo>
                <a:lnTo>
                  <a:pt x="7" y="44"/>
                </a:lnTo>
                <a:lnTo>
                  <a:pt x="6" y="56"/>
                </a:lnTo>
                <a:lnTo>
                  <a:pt x="2" y="585"/>
                </a:lnTo>
                <a:lnTo>
                  <a:pt x="0" y="1115"/>
                </a:lnTo>
                <a:lnTo>
                  <a:pt x="1" y="1129"/>
                </a:lnTo>
                <a:lnTo>
                  <a:pt x="7" y="1141"/>
                </a:lnTo>
                <a:lnTo>
                  <a:pt x="17" y="1153"/>
                </a:lnTo>
                <a:lnTo>
                  <a:pt x="30" y="1162"/>
                </a:lnTo>
                <a:lnTo>
                  <a:pt x="335" y="1333"/>
                </a:lnTo>
                <a:lnTo>
                  <a:pt x="380" y="1361"/>
                </a:lnTo>
                <a:lnTo>
                  <a:pt x="380" y="1679"/>
                </a:lnTo>
                <a:lnTo>
                  <a:pt x="382" y="1686"/>
                </a:lnTo>
                <a:lnTo>
                  <a:pt x="385" y="1693"/>
                </a:lnTo>
                <a:lnTo>
                  <a:pt x="391" y="1698"/>
                </a:lnTo>
                <a:lnTo>
                  <a:pt x="397" y="1701"/>
                </a:lnTo>
                <a:lnTo>
                  <a:pt x="406" y="1703"/>
                </a:lnTo>
                <a:lnTo>
                  <a:pt x="414" y="1703"/>
                </a:lnTo>
                <a:lnTo>
                  <a:pt x="421" y="1701"/>
                </a:lnTo>
                <a:lnTo>
                  <a:pt x="428" y="1697"/>
                </a:lnTo>
                <a:lnTo>
                  <a:pt x="530" y="1621"/>
                </a:lnTo>
                <a:lnTo>
                  <a:pt x="643" y="1704"/>
                </a:lnTo>
                <a:lnTo>
                  <a:pt x="652" y="1708"/>
                </a:lnTo>
                <a:lnTo>
                  <a:pt x="662" y="1710"/>
                </a:lnTo>
                <a:lnTo>
                  <a:pt x="673" y="1708"/>
                </a:lnTo>
                <a:lnTo>
                  <a:pt x="680" y="1704"/>
                </a:lnTo>
                <a:lnTo>
                  <a:pt x="686" y="1699"/>
                </a:lnTo>
                <a:lnTo>
                  <a:pt x="690" y="1693"/>
                </a:lnTo>
                <a:lnTo>
                  <a:pt x="691" y="1686"/>
                </a:lnTo>
                <a:lnTo>
                  <a:pt x="691" y="1510"/>
                </a:lnTo>
                <a:lnTo>
                  <a:pt x="839" y="1587"/>
                </a:lnTo>
                <a:lnTo>
                  <a:pt x="856" y="1593"/>
                </a:lnTo>
                <a:lnTo>
                  <a:pt x="874" y="1596"/>
                </a:lnTo>
                <a:lnTo>
                  <a:pt x="892" y="1594"/>
                </a:lnTo>
                <a:lnTo>
                  <a:pt x="900" y="1591"/>
                </a:lnTo>
                <a:lnTo>
                  <a:pt x="908" y="1588"/>
                </a:lnTo>
                <a:lnTo>
                  <a:pt x="1710" y="1189"/>
                </a:lnTo>
                <a:lnTo>
                  <a:pt x="1724" y="1180"/>
                </a:lnTo>
                <a:lnTo>
                  <a:pt x="1734" y="1169"/>
                </a:lnTo>
                <a:lnTo>
                  <a:pt x="1741" y="1156"/>
                </a:lnTo>
                <a:lnTo>
                  <a:pt x="1744" y="1142"/>
                </a:lnTo>
                <a:lnTo>
                  <a:pt x="1747" y="608"/>
                </a:lnTo>
                <a:lnTo>
                  <a:pt x="1752" y="74"/>
                </a:lnTo>
                <a:lnTo>
                  <a:pt x="1751" y="62"/>
                </a:lnTo>
                <a:lnTo>
                  <a:pt x="1746" y="52"/>
                </a:lnTo>
                <a:lnTo>
                  <a:pt x="1740" y="42"/>
                </a:lnTo>
                <a:lnTo>
                  <a:pt x="1733" y="34"/>
                </a:lnTo>
                <a:lnTo>
                  <a:pt x="1722" y="27"/>
                </a:lnTo>
                <a:lnTo>
                  <a:pt x="1711" y="22"/>
                </a:lnTo>
                <a:lnTo>
                  <a:pt x="1698" y="19"/>
                </a:lnTo>
                <a:lnTo>
                  <a:pt x="1685" y="17"/>
                </a:lnTo>
                <a:close/>
                <a:moveTo>
                  <a:pt x="1433" y="1041"/>
                </a:moveTo>
                <a:lnTo>
                  <a:pt x="917" y="1287"/>
                </a:lnTo>
                <a:lnTo>
                  <a:pt x="917" y="1113"/>
                </a:lnTo>
                <a:lnTo>
                  <a:pt x="929" y="377"/>
                </a:lnTo>
                <a:lnTo>
                  <a:pt x="1446" y="113"/>
                </a:lnTo>
                <a:lnTo>
                  <a:pt x="1439" y="577"/>
                </a:lnTo>
                <a:lnTo>
                  <a:pt x="1433" y="1041"/>
                </a:lnTo>
                <a:close/>
                <a:moveTo>
                  <a:pt x="311" y="103"/>
                </a:moveTo>
                <a:lnTo>
                  <a:pt x="840" y="377"/>
                </a:lnTo>
                <a:lnTo>
                  <a:pt x="840" y="1113"/>
                </a:lnTo>
                <a:lnTo>
                  <a:pt x="836" y="1286"/>
                </a:lnTo>
                <a:lnTo>
                  <a:pt x="308" y="1017"/>
                </a:lnTo>
                <a:lnTo>
                  <a:pt x="310" y="560"/>
                </a:lnTo>
                <a:lnTo>
                  <a:pt x="311" y="103"/>
                </a:lnTo>
                <a:close/>
                <a:moveTo>
                  <a:pt x="550" y="1570"/>
                </a:moveTo>
                <a:lnTo>
                  <a:pt x="540" y="1566"/>
                </a:lnTo>
                <a:lnTo>
                  <a:pt x="535" y="1565"/>
                </a:lnTo>
                <a:lnTo>
                  <a:pt x="529" y="1564"/>
                </a:lnTo>
                <a:lnTo>
                  <a:pt x="520" y="1566"/>
                </a:lnTo>
                <a:lnTo>
                  <a:pt x="510" y="1571"/>
                </a:lnTo>
                <a:lnTo>
                  <a:pt x="438" y="1625"/>
                </a:lnTo>
                <a:lnTo>
                  <a:pt x="438" y="1158"/>
                </a:lnTo>
                <a:lnTo>
                  <a:pt x="634" y="1258"/>
                </a:lnTo>
                <a:lnTo>
                  <a:pt x="634" y="1633"/>
                </a:lnTo>
                <a:lnTo>
                  <a:pt x="550" y="157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12"/>
          <p:cNvSpPr>
            <a:spLocks noChangeAspect="1" noEditPoints="1"/>
          </p:cNvSpPr>
          <p:nvPr/>
        </p:nvSpPr>
        <p:spPr bwMode="auto">
          <a:xfrm>
            <a:off x="576785" y="4402697"/>
            <a:ext cx="914399" cy="1152291"/>
          </a:xfrm>
          <a:custGeom>
            <a:avLst/>
            <a:gdLst>
              <a:gd name="T0" fmla="*/ 1118 w 1479"/>
              <a:gd name="T1" fmla="*/ 1067 h 1549"/>
              <a:gd name="T2" fmla="*/ 1130 w 1479"/>
              <a:gd name="T3" fmla="*/ 1090 h 1549"/>
              <a:gd name="T4" fmla="*/ 1126 w 1479"/>
              <a:gd name="T5" fmla="*/ 1511 h 1549"/>
              <a:gd name="T6" fmla="*/ 1091 w 1479"/>
              <a:gd name="T7" fmla="*/ 1530 h 1549"/>
              <a:gd name="T8" fmla="*/ 1064 w 1479"/>
              <a:gd name="T9" fmla="*/ 1521 h 1549"/>
              <a:gd name="T10" fmla="*/ 1053 w 1479"/>
              <a:gd name="T11" fmla="*/ 1122 h 1549"/>
              <a:gd name="T12" fmla="*/ 900 w 1479"/>
              <a:gd name="T13" fmla="*/ 1508 h 1549"/>
              <a:gd name="T14" fmla="*/ 878 w 1479"/>
              <a:gd name="T15" fmla="*/ 1531 h 1549"/>
              <a:gd name="T16" fmla="*/ 848 w 1479"/>
              <a:gd name="T17" fmla="*/ 1531 h 1549"/>
              <a:gd name="T18" fmla="*/ 824 w 1479"/>
              <a:gd name="T19" fmla="*/ 1502 h 1549"/>
              <a:gd name="T20" fmla="*/ 670 w 1479"/>
              <a:gd name="T21" fmla="*/ 1502 h 1549"/>
              <a:gd name="T22" fmla="*/ 659 w 1479"/>
              <a:gd name="T23" fmla="*/ 1524 h 1549"/>
              <a:gd name="T24" fmla="*/ 624 w 1479"/>
              <a:gd name="T25" fmla="*/ 1533 h 1549"/>
              <a:gd name="T26" fmla="*/ 597 w 1479"/>
              <a:gd name="T27" fmla="*/ 1514 h 1549"/>
              <a:gd name="T28" fmla="*/ 436 w 1479"/>
              <a:gd name="T29" fmla="*/ 1125 h 1549"/>
              <a:gd name="T30" fmla="*/ 434 w 1479"/>
              <a:gd name="T31" fmla="*/ 1514 h 1549"/>
              <a:gd name="T32" fmla="*/ 398 w 1479"/>
              <a:gd name="T33" fmla="*/ 1534 h 1549"/>
              <a:gd name="T34" fmla="*/ 370 w 1479"/>
              <a:gd name="T35" fmla="*/ 1524 h 1549"/>
              <a:gd name="T36" fmla="*/ 359 w 1479"/>
              <a:gd name="T37" fmla="*/ 1093 h 1549"/>
              <a:gd name="T38" fmla="*/ 383 w 1479"/>
              <a:gd name="T39" fmla="*/ 1064 h 1549"/>
              <a:gd name="T40" fmla="*/ 1402 w 1479"/>
              <a:gd name="T41" fmla="*/ 474 h 1549"/>
              <a:gd name="T42" fmla="*/ 1444 w 1479"/>
              <a:gd name="T43" fmla="*/ 485 h 1549"/>
              <a:gd name="T44" fmla="*/ 1472 w 1479"/>
              <a:gd name="T45" fmla="*/ 513 h 1549"/>
              <a:gd name="T46" fmla="*/ 1479 w 1479"/>
              <a:gd name="T47" fmla="*/ 1011 h 1549"/>
              <a:gd name="T48" fmla="*/ 1472 w 1479"/>
              <a:gd name="T49" fmla="*/ 1510 h 1549"/>
              <a:gd name="T50" fmla="*/ 1444 w 1479"/>
              <a:gd name="T51" fmla="*/ 1538 h 1549"/>
              <a:gd name="T52" fmla="*/ 1402 w 1479"/>
              <a:gd name="T53" fmla="*/ 1549 h 1549"/>
              <a:gd name="T54" fmla="*/ 1359 w 1479"/>
              <a:gd name="T55" fmla="*/ 1538 h 1549"/>
              <a:gd name="T56" fmla="*/ 1331 w 1479"/>
              <a:gd name="T57" fmla="*/ 1510 h 1549"/>
              <a:gd name="T58" fmla="*/ 1325 w 1479"/>
              <a:gd name="T59" fmla="*/ 1043 h 1549"/>
              <a:gd name="T60" fmla="*/ 154 w 1479"/>
              <a:gd name="T61" fmla="*/ 602 h 1549"/>
              <a:gd name="T62" fmla="*/ 153 w 1479"/>
              <a:gd name="T63" fmla="*/ 1498 h 1549"/>
              <a:gd name="T64" fmla="*/ 132 w 1479"/>
              <a:gd name="T65" fmla="*/ 1530 h 1549"/>
              <a:gd name="T66" fmla="*/ 93 w 1479"/>
              <a:gd name="T67" fmla="*/ 1548 h 1549"/>
              <a:gd name="T68" fmla="*/ 48 w 1479"/>
              <a:gd name="T69" fmla="*/ 1544 h 1549"/>
              <a:gd name="T70" fmla="*/ 14 w 1479"/>
              <a:gd name="T71" fmla="*/ 1521 h 1549"/>
              <a:gd name="T72" fmla="*/ 0 w 1479"/>
              <a:gd name="T73" fmla="*/ 1485 h 1549"/>
              <a:gd name="T74" fmla="*/ 3 w 1479"/>
              <a:gd name="T75" fmla="*/ 525 h 1549"/>
              <a:gd name="T76" fmla="*/ 23 w 1479"/>
              <a:gd name="T77" fmla="*/ 492 h 1549"/>
              <a:gd name="T78" fmla="*/ 63 w 1479"/>
              <a:gd name="T79" fmla="*/ 475 h 1549"/>
              <a:gd name="T80" fmla="*/ 686 w 1479"/>
              <a:gd name="T81" fmla="*/ 21 h 1549"/>
              <a:gd name="T82" fmla="*/ 726 w 1479"/>
              <a:gd name="T83" fmla="*/ 1 h 1549"/>
              <a:gd name="T84" fmla="*/ 772 w 1479"/>
              <a:gd name="T85" fmla="*/ 5 h 1549"/>
              <a:gd name="T86" fmla="*/ 1310 w 1479"/>
              <a:gd name="T87" fmla="*/ 474 h 1549"/>
              <a:gd name="T88" fmla="*/ 394 w 1479"/>
              <a:gd name="T89" fmla="*/ 474 h 1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479" h="1549">
                <a:moveTo>
                  <a:pt x="1090" y="1058"/>
                </a:moveTo>
                <a:lnTo>
                  <a:pt x="1106" y="1060"/>
                </a:lnTo>
                <a:lnTo>
                  <a:pt x="1118" y="1067"/>
                </a:lnTo>
                <a:lnTo>
                  <a:pt x="1126" y="1077"/>
                </a:lnTo>
                <a:lnTo>
                  <a:pt x="1128" y="1083"/>
                </a:lnTo>
                <a:lnTo>
                  <a:pt x="1130" y="1090"/>
                </a:lnTo>
                <a:lnTo>
                  <a:pt x="1130" y="1498"/>
                </a:lnTo>
                <a:lnTo>
                  <a:pt x="1128" y="1505"/>
                </a:lnTo>
                <a:lnTo>
                  <a:pt x="1126" y="1511"/>
                </a:lnTo>
                <a:lnTo>
                  <a:pt x="1118" y="1521"/>
                </a:lnTo>
                <a:lnTo>
                  <a:pt x="1106" y="1528"/>
                </a:lnTo>
                <a:lnTo>
                  <a:pt x="1091" y="1530"/>
                </a:lnTo>
                <a:lnTo>
                  <a:pt x="1083" y="1530"/>
                </a:lnTo>
                <a:lnTo>
                  <a:pt x="1076" y="1528"/>
                </a:lnTo>
                <a:lnTo>
                  <a:pt x="1064" y="1521"/>
                </a:lnTo>
                <a:lnTo>
                  <a:pt x="1055" y="1511"/>
                </a:lnTo>
                <a:lnTo>
                  <a:pt x="1053" y="1498"/>
                </a:lnTo>
                <a:lnTo>
                  <a:pt x="1053" y="1122"/>
                </a:lnTo>
                <a:lnTo>
                  <a:pt x="900" y="1123"/>
                </a:lnTo>
                <a:lnTo>
                  <a:pt x="900" y="1502"/>
                </a:lnTo>
                <a:lnTo>
                  <a:pt x="900" y="1508"/>
                </a:lnTo>
                <a:lnTo>
                  <a:pt x="898" y="1514"/>
                </a:lnTo>
                <a:lnTo>
                  <a:pt x="890" y="1524"/>
                </a:lnTo>
                <a:lnTo>
                  <a:pt x="878" y="1531"/>
                </a:lnTo>
                <a:lnTo>
                  <a:pt x="862" y="1534"/>
                </a:lnTo>
                <a:lnTo>
                  <a:pt x="855" y="1533"/>
                </a:lnTo>
                <a:lnTo>
                  <a:pt x="848" y="1531"/>
                </a:lnTo>
                <a:lnTo>
                  <a:pt x="836" y="1524"/>
                </a:lnTo>
                <a:lnTo>
                  <a:pt x="827" y="1514"/>
                </a:lnTo>
                <a:lnTo>
                  <a:pt x="824" y="1502"/>
                </a:lnTo>
                <a:lnTo>
                  <a:pt x="824" y="1123"/>
                </a:lnTo>
                <a:lnTo>
                  <a:pt x="670" y="1124"/>
                </a:lnTo>
                <a:lnTo>
                  <a:pt x="670" y="1502"/>
                </a:lnTo>
                <a:lnTo>
                  <a:pt x="669" y="1508"/>
                </a:lnTo>
                <a:lnTo>
                  <a:pt x="668" y="1514"/>
                </a:lnTo>
                <a:lnTo>
                  <a:pt x="659" y="1524"/>
                </a:lnTo>
                <a:lnTo>
                  <a:pt x="647" y="1531"/>
                </a:lnTo>
                <a:lnTo>
                  <a:pt x="632" y="1534"/>
                </a:lnTo>
                <a:lnTo>
                  <a:pt x="624" y="1533"/>
                </a:lnTo>
                <a:lnTo>
                  <a:pt x="617" y="1531"/>
                </a:lnTo>
                <a:lnTo>
                  <a:pt x="604" y="1524"/>
                </a:lnTo>
                <a:lnTo>
                  <a:pt x="597" y="1514"/>
                </a:lnTo>
                <a:lnTo>
                  <a:pt x="593" y="1502"/>
                </a:lnTo>
                <a:lnTo>
                  <a:pt x="593" y="1124"/>
                </a:lnTo>
                <a:lnTo>
                  <a:pt x="436" y="1125"/>
                </a:lnTo>
                <a:lnTo>
                  <a:pt x="436" y="1502"/>
                </a:lnTo>
                <a:lnTo>
                  <a:pt x="435" y="1508"/>
                </a:lnTo>
                <a:lnTo>
                  <a:pt x="434" y="1514"/>
                </a:lnTo>
                <a:lnTo>
                  <a:pt x="425" y="1524"/>
                </a:lnTo>
                <a:lnTo>
                  <a:pt x="413" y="1531"/>
                </a:lnTo>
                <a:lnTo>
                  <a:pt x="398" y="1534"/>
                </a:lnTo>
                <a:lnTo>
                  <a:pt x="390" y="1533"/>
                </a:lnTo>
                <a:lnTo>
                  <a:pt x="383" y="1531"/>
                </a:lnTo>
                <a:lnTo>
                  <a:pt x="370" y="1524"/>
                </a:lnTo>
                <a:lnTo>
                  <a:pt x="363" y="1514"/>
                </a:lnTo>
                <a:lnTo>
                  <a:pt x="359" y="1502"/>
                </a:lnTo>
                <a:lnTo>
                  <a:pt x="359" y="1093"/>
                </a:lnTo>
                <a:lnTo>
                  <a:pt x="363" y="1081"/>
                </a:lnTo>
                <a:lnTo>
                  <a:pt x="370" y="1071"/>
                </a:lnTo>
                <a:lnTo>
                  <a:pt x="383" y="1064"/>
                </a:lnTo>
                <a:lnTo>
                  <a:pt x="398" y="1061"/>
                </a:lnTo>
                <a:lnTo>
                  <a:pt x="1090" y="1058"/>
                </a:lnTo>
                <a:close/>
                <a:moveTo>
                  <a:pt x="1402" y="474"/>
                </a:moveTo>
                <a:lnTo>
                  <a:pt x="1416" y="475"/>
                </a:lnTo>
                <a:lnTo>
                  <a:pt x="1431" y="479"/>
                </a:lnTo>
                <a:lnTo>
                  <a:pt x="1444" y="485"/>
                </a:lnTo>
                <a:lnTo>
                  <a:pt x="1456" y="492"/>
                </a:lnTo>
                <a:lnTo>
                  <a:pt x="1466" y="502"/>
                </a:lnTo>
                <a:lnTo>
                  <a:pt x="1472" y="513"/>
                </a:lnTo>
                <a:lnTo>
                  <a:pt x="1476" y="525"/>
                </a:lnTo>
                <a:lnTo>
                  <a:pt x="1479" y="538"/>
                </a:lnTo>
                <a:lnTo>
                  <a:pt x="1479" y="1011"/>
                </a:lnTo>
                <a:lnTo>
                  <a:pt x="1479" y="1485"/>
                </a:lnTo>
                <a:lnTo>
                  <a:pt x="1476" y="1498"/>
                </a:lnTo>
                <a:lnTo>
                  <a:pt x="1472" y="1510"/>
                </a:lnTo>
                <a:lnTo>
                  <a:pt x="1466" y="1521"/>
                </a:lnTo>
                <a:lnTo>
                  <a:pt x="1456" y="1530"/>
                </a:lnTo>
                <a:lnTo>
                  <a:pt x="1444" y="1538"/>
                </a:lnTo>
                <a:lnTo>
                  <a:pt x="1431" y="1544"/>
                </a:lnTo>
                <a:lnTo>
                  <a:pt x="1416" y="1548"/>
                </a:lnTo>
                <a:lnTo>
                  <a:pt x="1402" y="1549"/>
                </a:lnTo>
                <a:lnTo>
                  <a:pt x="1386" y="1548"/>
                </a:lnTo>
                <a:lnTo>
                  <a:pt x="1372" y="1544"/>
                </a:lnTo>
                <a:lnTo>
                  <a:pt x="1359" y="1538"/>
                </a:lnTo>
                <a:lnTo>
                  <a:pt x="1347" y="1530"/>
                </a:lnTo>
                <a:lnTo>
                  <a:pt x="1337" y="1521"/>
                </a:lnTo>
                <a:lnTo>
                  <a:pt x="1331" y="1510"/>
                </a:lnTo>
                <a:lnTo>
                  <a:pt x="1326" y="1498"/>
                </a:lnTo>
                <a:lnTo>
                  <a:pt x="1325" y="1485"/>
                </a:lnTo>
                <a:lnTo>
                  <a:pt x="1325" y="1043"/>
                </a:lnTo>
                <a:lnTo>
                  <a:pt x="1325" y="602"/>
                </a:lnTo>
                <a:lnTo>
                  <a:pt x="740" y="602"/>
                </a:lnTo>
                <a:lnTo>
                  <a:pt x="154" y="602"/>
                </a:lnTo>
                <a:lnTo>
                  <a:pt x="154" y="1043"/>
                </a:lnTo>
                <a:lnTo>
                  <a:pt x="154" y="1485"/>
                </a:lnTo>
                <a:lnTo>
                  <a:pt x="153" y="1498"/>
                </a:lnTo>
                <a:lnTo>
                  <a:pt x="148" y="1510"/>
                </a:lnTo>
                <a:lnTo>
                  <a:pt x="141" y="1521"/>
                </a:lnTo>
                <a:lnTo>
                  <a:pt x="132" y="1530"/>
                </a:lnTo>
                <a:lnTo>
                  <a:pt x="120" y="1538"/>
                </a:lnTo>
                <a:lnTo>
                  <a:pt x="107" y="1544"/>
                </a:lnTo>
                <a:lnTo>
                  <a:pt x="93" y="1548"/>
                </a:lnTo>
                <a:lnTo>
                  <a:pt x="77" y="1549"/>
                </a:lnTo>
                <a:lnTo>
                  <a:pt x="63" y="1548"/>
                </a:lnTo>
                <a:lnTo>
                  <a:pt x="48" y="1544"/>
                </a:lnTo>
                <a:lnTo>
                  <a:pt x="35" y="1538"/>
                </a:lnTo>
                <a:lnTo>
                  <a:pt x="23" y="1530"/>
                </a:lnTo>
                <a:lnTo>
                  <a:pt x="14" y="1521"/>
                </a:lnTo>
                <a:lnTo>
                  <a:pt x="6" y="1510"/>
                </a:lnTo>
                <a:lnTo>
                  <a:pt x="3" y="1498"/>
                </a:lnTo>
                <a:lnTo>
                  <a:pt x="0" y="1485"/>
                </a:lnTo>
                <a:lnTo>
                  <a:pt x="0" y="1011"/>
                </a:lnTo>
                <a:lnTo>
                  <a:pt x="0" y="538"/>
                </a:lnTo>
                <a:lnTo>
                  <a:pt x="3" y="525"/>
                </a:lnTo>
                <a:lnTo>
                  <a:pt x="6" y="513"/>
                </a:lnTo>
                <a:lnTo>
                  <a:pt x="14" y="502"/>
                </a:lnTo>
                <a:lnTo>
                  <a:pt x="23" y="492"/>
                </a:lnTo>
                <a:lnTo>
                  <a:pt x="35" y="485"/>
                </a:lnTo>
                <a:lnTo>
                  <a:pt x="48" y="479"/>
                </a:lnTo>
                <a:lnTo>
                  <a:pt x="63" y="475"/>
                </a:lnTo>
                <a:lnTo>
                  <a:pt x="77" y="474"/>
                </a:lnTo>
                <a:lnTo>
                  <a:pt x="185" y="474"/>
                </a:lnTo>
                <a:lnTo>
                  <a:pt x="686" y="21"/>
                </a:lnTo>
                <a:lnTo>
                  <a:pt x="698" y="12"/>
                </a:lnTo>
                <a:lnTo>
                  <a:pt x="711" y="5"/>
                </a:lnTo>
                <a:lnTo>
                  <a:pt x="726" y="1"/>
                </a:lnTo>
                <a:lnTo>
                  <a:pt x="742" y="0"/>
                </a:lnTo>
                <a:lnTo>
                  <a:pt x="758" y="1"/>
                </a:lnTo>
                <a:lnTo>
                  <a:pt x="772" y="5"/>
                </a:lnTo>
                <a:lnTo>
                  <a:pt x="786" y="11"/>
                </a:lnTo>
                <a:lnTo>
                  <a:pt x="798" y="20"/>
                </a:lnTo>
                <a:lnTo>
                  <a:pt x="1310" y="474"/>
                </a:lnTo>
                <a:lnTo>
                  <a:pt x="1402" y="474"/>
                </a:lnTo>
                <a:close/>
                <a:moveTo>
                  <a:pt x="743" y="158"/>
                </a:moveTo>
                <a:lnTo>
                  <a:pt x="394" y="474"/>
                </a:lnTo>
                <a:lnTo>
                  <a:pt x="1098" y="474"/>
                </a:lnTo>
                <a:lnTo>
                  <a:pt x="743" y="1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2584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17BAF78-9AF1-4567-82A8-8676E0531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D80ABAE-05E0-4DC9-AED1-F3B78A3B32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4"/>
          <a:stretch/>
        </p:blipFill>
        <p:spPr bwMode="auto">
          <a:xfrm>
            <a:off x="-357297" y="-105224"/>
            <a:ext cx="12549297" cy="647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F00FCEE9-5FAE-49C4-A31C-699663B36351}"/>
              </a:ext>
            </a:extLst>
          </p:cNvPr>
          <p:cNvSpPr txBox="1"/>
          <p:nvPr/>
        </p:nvSpPr>
        <p:spPr>
          <a:xfrm>
            <a:off x="770561" y="4479531"/>
            <a:ext cx="1703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>
                <a:solidFill>
                  <a:schemeClr val="accent5"/>
                </a:solidFill>
              </a:rPr>
              <a:t>1) TAVOITTEET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6268FB52-88F7-4E86-BE07-99B624FFADEF}"/>
              </a:ext>
            </a:extLst>
          </p:cNvPr>
          <p:cNvSpPr txBox="1"/>
          <p:nvPr/>
        </p:nvSpPr>
        <p:spPr>
          <a:xfrm>
            <a:off x="3943564" y="5453865"/>
            <a:ext cx="1703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>
                <a:solidFill>
                  <a:schemeClr val="accent5"/>
                </a:solidFill>
              </a:rPr>
              <a:t>2) TAVOITTEET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FECE570B-51DE-4614-9701-6ADE6A9D5A76}"/>
              </a:ext>
            </a:extLst>
          </p:cNvPr>
          <p:cNvSpPr txBox="1"/>
          <p:nvPr/>
        </p:nvSpPr>
        <p:spPr>
          <a:xfrm>
            <a:off x="5065419" y="945470"/>
            <a:ext cx="1703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>
                <a:solidFill>
                  <a:schemeClr val="accent5"/>
                </a:solidFill>
              </a:rPr>
              <a:t>3) TAVOITTEET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D497E363-AB77-4B9B-80FA-91B920F5E881}"/>
              </a:ext>
            </a:extLst>
          </p:cNvPr>
          <p:cNvSpPr txBox="1"/>
          <p:nvPr/>
        </p:nvSpPr>
        <p:spPr>
          <a:xfrm>
            <a:off x="9040360" y="223549"/>
            <a:ext cx="2600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>
                <a:solidFill>
                  <a:schemeClr val="accent5"/>
                </a:solidFill>
              </a:rPr>
              <a:t>Eurot + riskit + tavoitteet</a:t>
            </a:r>
          </a:p>
          <a:p>
            <a:r>
              <a:rPr lang="fi-FI" sz="1600">
                <a:solidFill>
                  <a:schemeClr val="accent5"/>
                </a:solidFill>
              </a:rPr>
              <a:t>   + henkilöstönäkymät</a:t>
            </a:r>
          </a:p>
        </p:txBody>
      </p:sp>
    </p:spTree>
    <p:extLst>
      <p:ext uri="{BB962C8B-B14F-4D97-AF65-F5344CB8AC3E}">
        <p14:creationId xmlns:p14="http://schemas.microsoft.com/office/powerpoint/2010/main" val="1626416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D8CA5-91D0-4EA4-85ED-AF12B385F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54" y="166272"/>
            <a:ext cx="10800851" cy="863315"/>
          </a:xfrm>
        </p:spPr>
        <p:txBody>
          <a:bodyPr/>
          <a:lstStyle/>
          <a:p>
            <a:r>
              <a:rPr lang="en-US" err="1"/>
              <a:t>Strategian</a:t>
            </a:r>
            <a:r>
              <a:rPr lang="en-US"/>
              <a:t> </a:t>
            </a:r>
            <a:r>
              <a:rPr lang="en-US" err="1"/>
              <a:t>tavoitteiden</a:t>
            </a:r>
            <a:r>
              <a:rPr lang="en-US"/>
              <a:t> </a:t>
            </a:r>
            <a:r>
              <a:rPr lang="en-US" err="1"/>
              <a:t>seuranta</a:t>
            </a:r>
            <a:r>
              <a:rPr lang="en-US"/>
              <a:t> 2020</a:t>
            </a:r>
          </a:p>
        </p:txBody>
      </p:sp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02769AC0-6E6B-4F00-9B83-90059E9A4A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674" y="2039948"/>
            <a:ext cx="4527550" cy="25543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4E497-9A36-4BF8-AB26-5FBEA327E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5336A5-232A-487A-BD65-1F336FFFFE86}"/>
              </a:ext>
            </a:extLst>
          </p:cNvPr>
          <p:cNvSpPr txBox="1"/>
          <p:nvPr/>
        </p:nvSpPr>
        <p:spPr>
          <a:xfrm>
            <a:off x="434191" y="1196757"/>
            <a:ext cx="474113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err="1"/>
              <a:t>Kaupunkitason</a:t>
            </a:r>
            <a:r>
              <a:rPr lang="en-US" sz="1600"/>
              <a:t> v.2020 </a:t>
            </a:r>
            <a:r>
              <a:rPr lang="en-US" sz="1600" err="1"/>
              <a:t>strategian</a:t>
            </a:r>
            <a:r>
              <a:rPr lang="en-US" sz="1600"/>
              <a:t> </a:t>
            </a:r>
            <a:r>
              <a:rPr lang="en-US" sz="1600" err="1"/>
              <a:t>tavoitteiden</a:t>
            </a:r>
            <a:r>
              <a:rPr lang="en-US" sz="1600"/>
              <a:t> </a:t>
            </a:r>
            <a:br>
              <a:rPr lang="en-US" sz="1600"/>
            </a:br>
            <a:r>
              <a:rPr lang="en-US" sz="1600" err="1"/>
              <a:t>seuranta</a:t>
            </a:r>
            <a:r>
              <a:rPr lang="en-US" sz="1600"/>
              <a:t> </a:t>
            </a:r>
            <a:r>
              <a:rPr lang="en-US" sz="1600" err="1"/>
              <a:t>toteutaan</a:t>
            </a:r>
            <a:r>
              <a:rPr lang="en-US" sz="1600"/>
              <a:t> </a:t>
            </a:r>
            <a:r>
              <a:rPr lang="en-US" sz="1600" err="1"/>
              <a:t>manuaalisesti</a:t>
            </a:r>
            <a:r>
              <a:rPr lang="en-US" sz="1600"/>
              <a:t> (ppt)</a:t>
            </a:r>
          </a:p>
          <a:p>
            <a:endParaRPr lang="en-US" sz="1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08C135-4B7C-43D3-8617-66180CB346EC}"/>
              </a:ext>
            </a:extLst>
          </p:cNvPr>
          <p:cNvSpPr txBox="1"/>
          <p:nvPr/>
        </p:nvSpPr>
        <p:spPr>
          <a:xfrm>
            <a:off x="5750386" y="925573"/>
            <a:ext cx="591971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err="1"/>
              <a:t>Toimialan</a:t>
            </a:r>
            <a:r>
              <a:rPr lang="en-US" sz="1600"/>
              <a:t> ja </a:t>
            </a:r>
            <a:r>
              <a:rPr lang="en-US" sz="1600" err="1"/>
              <a:t>tulosalueen</a:t>
            </a:r>
            <a:r>
              <a:rPr lang="en-US" sz="1600"/>
              <a:t> </a:t>
            </a:r>
            <a:r>
              <a:rPr lang="en-US" sz="1600" err="1"/>
              <a:t>strategian</a:t>
            </a:r>
            <a:r>
              <a:rPr lang="en-US" sz="1600"/>
              <a:t> </a:t>
            </a:r>
            <a:r>
              <a:rPr lang="en-US" sz="1600" err="1"/>
              <a:t>seuranta</a:t>
            </a:r>
            <a:r>
              <a:rPr lang="en-US" sz="1600"/>
              <a:t>: </a:t>
            </a:r>
            <a:br>
              <a:rPr lang="en-US" sz="1600"/>
            </a:br>
            <a:r>
              <a:rPr lang="en-US" sz="1600" err="1"/>
              <a:t>Talousarvioesityksen</a:t>
            </a:r>
            <a:r>
              <a:rPr lang="en-US" sz="1600"/>
              <a:t> </a:t>
            </a:r>
            <a:r>
              <a:rPr lang="en-US" sz="1600" err="1"/>
              <a:t>yhteydessä</a:t>
            </a:r>
            <a:r>
              <a:rPr lang="en-US" sz="1600"/>
              <a:t> </a:t>
            </a:r>
            <a:r>
              <a:rPr lang="en-US" sz="1600" err="1"/>
              <a:t>tavoitteet</a:t>
            </a:r>
            <a:br>
              <a:rPr lang="en-US" sz="1600"/>
            </a:br>
            <a:r>
              <a:rPr lang="en-US" sz="1600"/>
              <a:t>     </a:t>
            </a:r>
            <a:r>
              <a:rPr lang="en-US" sz="1600" err="1"/>
              <a:t>Opiferus</a:t>
            </a:r>
            <a:r>
              <a:rPr lang="en-US" sz="1600"/>
              <a:t> </a:t>
            </a:r>
            <a:r>
              <a:rPr lang="en-US" sz="1600" err="1"/>
              <a:t>Talousarviokirjaan</a:t>
            </a:r>
            <a:br>
              <a:rPr lang="en-US" sz="1600"/>
            </a:br>
            <a:r>
              <a:rPr lang="en-US" sz="1600" err="1"/>
              <a:t>Seuranta</a:t>
            </a:r>
            <a:r>
              <a:rPr lang="en-US" sz="1600"/>
              <a:t> </a:t>
            </a:r>
            <a:r>
              <a:rPr lang="en-US" sz="1600" err="1"/>
              <a:t>Opiferus</a:t>
            </a:r>
            <a:endParaRPr lang="en-US" sz="1600"/>
          </a:p>
          <a:p>
            <a:r>
              <a:rPr lang="en-US" sz="1600" err="1"/>
              <a:t>Toimintakertomus</a:t>
            </a:r>
            <a:r>
              <a:rPr lang="en-US" sz="1600"/>
              <a:t> Word-</a:t>
            </a:r>
            <a:r>
              <a:rPr lang="en-US" sz="1600" err="1"/>
              <a:t>dokumentti</a:t>
            </a:r>
            <a:endParaRPr lang="en-US"/>
          </a:p>
        </p:txBody>
      </p:sp>
      <p:pic>
        <p:nvPicPr>
          <p:cNvPr id="9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D6EF97B-7573-4FFF-A6AC-341CA0C87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092" y="2279790"/>
            <a:ext cx="5744307" cy="2551461"/>
          </a:xfrm>
          <a:prstGeom prst="rect">
            <a:avLst/>
          </a:prstGeom>
        </p:spPr>
      </p:pic>
      <p:pic>
        <p:nvPicPr>
          <p:cNvPr id="3" name="Picture 9" descr="Table&#10;&#10;Description automatically generated">
            <a:extLst>
              <a:ext uri="{FF2B5EF4-FFF2-40B4-BE49-F238E27FC236}">
                <a16:creationId xmlns:a16="http://schemas.microsoft.com/office/drawing/2014/main" id="{EF88C7F1-72F1-4480-81CA-DD5F93F0E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314" y="4072025"/>
            <a:ext cx="3850256" cy="2706576"/>
          </a:xfrm>
          <a:prstGeom prst="rect">
            <a:avLst/>
          </a:prstGeom>
        </p:spPr>
      </p:pic>
      <p:sp>
        <p:nvSpPr>
          <p:cNvPr id="12" name="Nuoli: Alas 11">
            <a:extLst>
              <a:ext uri="{FF2B5EF4-FFF2-40B4-BE49-F238E27FC236}">
                <a16:creationId xmlns:a16="http://schemas.microsoft.com/office/drawing/2014/main" id="{30658A55-B3DB-4296-AF45-6E984E97E43C}"/>
              </a:ext>
            </a:extLst>
          </p:cNvPr>
          <p:cNvSpPr/>
          <p:nvPr/>
        </p:nvSpPr>
        <p:spPr>
          <a:xfrm rot="2219191">
            <a:off x="9931344" y="4314248"/>
            <a:ext cx="380380" cy="129185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3A1EB8E4-9A83-470A-9699-B9FC365BEBD2}"/>
              </a:ext>
            </a:extLst>
          </p:cNvPr>
          <p:cNvSpPr/>
          <p:nvPr/>
        </p:nvSpPr>
        <p:spPr>
          <a:xfrm>
            <a:off x="10624421" y="-363923"/>
            <a:ext cx="1654800" cy="16187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0EF8649A-A769-4AF1-8127-2E1AED923595}"/>
              </a:ext>
            </a:extLst>
          </p:cNvPr>
          <p:cNvSpPr txBox="1"/>
          <p:nvPr/>
        </p:nvSpPr>
        <p:spPr>
          <a:xfrm>
            <a:off x="10723526" y="117010"/>
            <a:ext cx="12893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>
                <a:solidFill>
                  <a:schemeClr val="bg1"/>
                </a:solidFill>
              </a:rPr>
              <a:t>Digivisio</a:t>
            </a:r>
          </a:p>
          <a:p>
            <a:r>
              <a:rPr lang="fi-FI" sz="1600">
                <a:solidFill>
                  <a:schemeClr val="bg1"/>
                </a:solidFill>
              </a:rPr>
              <a:t>PPT+DOC</a:t>
            </a:r>
          </a:p>
          <a:p>
            <a:r>
              <a:rPr lang="fi-FI" sz="160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fi-FI" sz="1600" err="1">
                <a:solidFill>
                  <a:schemeClr val="bg1"/>
                </a:solidFill>
                <a:sym typeface="Wingdings" panose="05000000000000000000" pitchFamily="2" charset="2"/>
              </a:rPr>
              <a:t>Opiferus</a:t>
            </a:r>
            <a:endParaRPr lang="fi-FI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806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95344-F871-4827-BEF6-9B27BA273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189523"/>
            <a:ext cx="10800851" cy="863315"/>
          </a:xfrm>
        </p:spPr>
        <p:txBody>
          <a:bodyPr/>
          <a:lstStyle/>
          <a:p>
            <a:r>
              <a:rPr lang="en-US" err="1"/>
              <a:t>Strategian</a:t>
            </a:r>
            <a:r>
              <a:rPr lang="en-US"/>
              <a:t> </a:t>
            </a:r>
            <a:r>
              <a:rPr lang="en-US" err="1"/>
              <a:t>tavoitteiden</a:t>
            </a:r>
            <a:r>
              <a:rPr lang="en-US"/>
              <a:t> </a:t>
            </a:r>
            <a:r>
              <a:rPr lang="en-US" err="1"/>
              <a:t>seuranta</a:t>
            </a:r>
            <a:r>
              <a:rPr lang="en-US"/>
              <a:t> 2021: </a:t>
            </a:r>
            <a:br>
              <a:rPr lang="en-US"/>
            </a:br>
            <a:r>
              <a:rPr lang="en-US" err="1"/>
              <a:t>tulosalue</a:t>
            </a:r>
            <a:r>
              <a:rPr lang="en-US"/>
              <a:t> + </a:t>
            </a:r>
            <a:r>
              <a:rPr lang="en-US" err="1"/>
              <a:t>toimiala</a:t>
            </a:r>
            <a:r>
              <a:rPr lang="en-US"/>
              <a:t> + </a:t>
            </a:r>
            <a:r>
              <a:rPr lang="en-US" err="1"/>
              <a:t>kaupunkitaso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F9751-FDC2-46CF-A499-FC454DECC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BE4F0B0-ABCD-4517-A31D-B3B324F1C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3" y="1477490"/>
            <a:ext cx="7828825" cy="2997662"/>
          </a:xfrm>
          <a:prstGeom prst="rect">
            <a:avLst/>
          </a:prstGeom>
        </p:spPr>
      </p:pic>
      <p:pic>
        <p:nvPicPr>
          <p:cNvPr id="6" name="Picture 6" descr="Table&#10;&#10;Description automatically generated">
            <a:extLst>
              <a:ext uri="{FF2B5EF4-FFF2-40B4-BE49-F238E27FC236}">
                <a16:creationId xmlns:a16="http://schemas.microsoft.com/office/drawing/2014/main" id="{8BA3CCE4-1BF5-496C-B920-0D4D6A481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197" y="1813357"/>
            <a:ext cx="4899803" cy="2189038"/>
          </a:xfrm>
          <a:prstGeom prst="rect">
            <a:avLst/>
          </a:prstGeom>
        </p:spPr>
      </p:pic>
      <p:pic>
        <p:nvPicPr>
          <p:cNvPr id="7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854CD6D-85B0-4A45-9FF3-0ECD5F57F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54" y="4690640"/>
            <a:ext cx="10804938" cy="1958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82570D-B550-40E4-9449-64066EA526EF}"/>
              </a:ext>
            </a:extLst>
          </p:cNvPr>
          <p:cNvSpPr txBox="1"/>
          <p:nvPr/>
        </p:nvSpPr>
        <p:spPr>
          <a:xfrm>
            <a:off x="316353" y="1140534"/>
            <a:ext cx="517578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err="1"/>
              <a:t>Talousarvioesityksen</a:t>
            </a:r>
            <a:r>
              <a:rPr lang="en-US" sz="1600"/>
              <a:t> </a:t>
            </a:r>
            <a:r>
              <a:rPr lang="en-US" sz="1600" err="1"/>
              <a:t>yhteydessä</a:t>
            </a:r>
            <a:r>
              <a:rPr lang="en-US" sz="1600"/>
              <a:t> </a:t>
            </a:r>
            <a:r>
              <a:rPr lang="en-US" sz="1600" err="1"/>
              <a:t>tavoitteet</a:t>
            </a:r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143B1ED-91F0-4AAD-A88B-01B23F27A38E}"/>
              </a:ext>
            </a:extLst>
          </p:cNvPr>
          <p:cNvSpPr/>
          <p:nvPr/>
        </p:nvSpPr>
        <p:spPr>
          <a:xfrm>
            <a:off x="3043583" y="2364408"/>
            <a:ext cx="1764746" cy="6603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llipsi 2">
            <a:extLst>
              <a:ext uri="{FF2B5EF4-FFF2-40B4-BE49-F238E27FC236}">
                <a16:creationId xmlns:a16="http://schemas.microsoft.com/office/drawing/2014/main" id="{6169DB91-9E5B-43DD-BD18-EF2EC6898885}"/>
              </a:ext>
            </a:extLst>
          </p:cNvPr>
          <p:cNvSpPr/>
          <p:nvPr/>
        </p:nvSpPr>
        <p:spPr>
          <a:xfrm>
            <a:off x="3043583" y="2455524"/>
            <a:ext cx="1014709" cy="472611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Nuoli: Oikea 7">
            <a:extLst>
              <a:ext uri="{FF2B5EF4-FFF2-40B4-BE49-F238E27FC236}">
                <a16:creationId xmlns:a16="http://schemas.microsoft.com/office/drawing/2014/main" id="{BCBD0605-A796-4AD7-B66E-2C17EBEC53DA}"/>
              </a:ext>
            </a:extLst>
          </p:cNvPr>
          <p:cNvSpPr/>
          <p:nvPr/>
        </p:nvSpPr>
        <p:spPr>
          <a:xfrm>
            <a:off x="5321737" y="2803707"/>
            <a:ext cx="2133440" cy="45267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693AABB8-864B-4250-8C27-571768A79333}"/>
              </a:ext>
            </a:extLst>
          </p:cNvPr>
          <p:cNvSpPr txBox="1"/>
          <p:nvPr/>
        </p:nvSpPr>
        <p:spPr>
          <a:xfrm>
            <a:off x="8376740" y="1291555"/>
            <a:ext cx="358539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err="1"/>
              <a:t>Tavoitteet</a:t>
            </a:r>
            <a:r>
              <a:rPr lang="en-US" sz="1600"/>
              <a:t> </a:t>
            </a:r>
            <a:r>
              <a:rPr lang="en-US" sz="1600" err="1"/>
              <a:t>nousevat</a:t>
            </a:r>
            <a:r>
              <a:rPr lang="en-US" sz="1600"/>
              <a:t> </a:t>
            </a:r>
            <a:r>
              <a:rPr lang="en-US" sz="1600" err="1"/>
              <a:t>talousarviokirjaan</a:t>
            </a:r>
            <a:endParaRPr lang="en-US"/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C2E9A94A-8B58-43A2-85FE-5685871B0804}"/>
              </a:ext>
            </a:extLst>
          </p:cNvPr>
          <p:cNvSpPr txBox="1"/>
          <p:nvPr/>
        </p:nvSpPr>
        <p:spPr>
          <a:xfrm>
            <a:off x="1131182" y="3851913"/>
            <a:ext cx="5175785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err="1"/>
              <a:t>Tavoitteiden</a:t>
            </a:r>
            <a:r>
              <a:rPr lang="en-US" sz="1600"/>
              <a:t> </a:t>
            </a:r>
            <a:r>
              <a:rPr lang="en-US" sz="1600" err="1"/>
              <a:t>seuranta</a:t>
            </a:r>
            <a:r>
              <a:rPr lang="en-US" sz="1600"/>
              <a:t> 30.6. ja 31.12. </a:t>
            </a:r>
            <a:r>
              <a:rPr lang="en-US" sz="1600" err="1"/>
              <a:t>tilanteesta</a:t>
            </a:r>
            <a:r>
              <a:rPr lang="en-US" sz="1600"/>
              <a:t> </a:t>
            </a:r>
          </a:p>
          <a:p>
            <a:r>
              <a:rPr lang="en-US" sz="1600"/>
              <a:t> </a:t>
            </a:r>
            <a:r>
              <a:rPr lang="en-US" sz="1600" err="1"/>
              <a:t>Toimintakertomus</a:t>
            </a:r>
            <a:endParaRPr lang="en-US" sz="160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600" err="1">
                <a:sym typeface="Wingdings" panose="05000000000000000000" pitchFamily="2" charset="2"/>
              </a:rPr>
              <a:t>Eroon</a:t>
            </a:r>
            <a:r>
              <a:rPr lang="en-US" sz="1600">
                <a:sym typeface="Wingdings" panose="05000000000000000000" pitchFamily="2" charset="2"/>
              </a:rPr>
              <a:t> word-</a:t>
            </a:r>
            <a:r>
              <a:rPr lang="en-US" sz="1600" err="1">
                <a:sym typeface="Wingdings" panose="05000000000000000000" pitchFamily="2" charset="2"/>
              </a:rPr>
              <a:t>dokumenteista</a:t>
            </a:r>
            <a:endParaRPr lang="en-US" sz="160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600" err="1">
                <a:sym typeface="Wingdings" panose="05000000000000000000" pitchFamily="2" charset="2"/>
              </a:rPr>
              <a:t>Vertailutieto</a:t>
            </a:r>
            <a:endParaRPr lang="en-US"/>
          </a:p>
        </p:txBody>
      </p:sp>
      <p:sp>
        <p:nvSpPr>
          <p:cNvPr id="14" name="Nuoli: Oikea 13">
            <a:extLst>
              <a:ext uri="{FF2B5EF4-FFF2-40B4-BE49-F238E27FC236}">
                <a16:creationId xmlns:a16="http://schemas.microsoft.com/office/drawing/2014/main" id="{53370463-D37D-4D35-8245-212EF099412D}"/>
              </a:ext>
            </a:extLst>
          </p:cNvPr>
          <p:cNvSpPr/>
          <p:nvPr/>
        </p:nvSpPr>
        <p:spPr>
          <a:xfrm rot="20209797">
            <a:off x="8200949" y="4558315"/>
            <a:ext cx="867479" cy="45267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0A31FBC-6DB5-44AD-9BE7-9290539C924F}"/>
              </a:ext>
            </a:extLst>
          </p:cNvPr>
          <p:cNvSpPr txBox="1"/>
          <p:nvPr/>
        </p:nvSpPr>
        <p:spPr>
          <a:xfrm>
            <a:off x="9122500" y="4255888"/>
            <a:ext cx="217907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err="1"/>
              <a:t>Puolivuotiskatsaus</a:t>
            </a:r>
            <a:endParaRPr lang="en-US" sz="1600"/>
          </a:p>
          <a:p>
            <a:r>
              <a:rPr lang="en-US" sz="1600" err="1"/>
              <a:t>Toimintakertomus</a:t>
            </a:r>
            <a:endParaRPr lang="en-US"/>
          </a:p>
        </p:txBody>
      </p:sp>
      <p:sp>
        <p:nvSpPr>
          <p:cNvPr id="9" name="Nuoli: Alas 8">
            <a:extLst>
              <a:ext uri="{FF2B5EF4-FFF2-40B4-BE49-F238E27FC236}">
                <a16:creationId xmlns:a16="http://schemas.microsoft.com/office/drawing/2014/main" id="{0EE5E78F-A5EE-4FC2-9769-8AB9357C2AA4}"/>
              </a:ext>
            </a:extLst>
          </p:cNvPr>
          <p:cNvSpPr/>
          <p:nvPr/>
        </p:nvSpPr>
        <p:spPr>
          <a:xfrm rot="3827129">
            <a:off x="4230763" y="1961209"/>
            <a:ext cx="437928" cy="833021"/>
          </a:xfrm>
          <a:prstGeom prst="down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1787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Kohti uuden valtuustokauden strategiaa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2FDCB1E-9418-4D95-908F-15273B08C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124409"/>
            <a:ext cx="11233149" cy="4609182"/>
          </a:xfrm>
        </p:spPr>
        <p:txBody>
          <a:bodyPr/>
          <a:lstStyle/>
          <a:p>
            <a:pPr marL="0" indent="0">
              <a:buNone/>
            </a:pPr>
            <a:r>
              <a:rPr lang="fi-FI"/>
              <a:t>Kehittämisehdotuksia omasta organisaatiosta:</a:t>
            </a:r>
          </a:p>
          <a:p>
            <a:pPr>
              <a:buFontTx/>
              <a:buChar char="-"/>
            </a:pPr>
            <a:r>
              <a:rPr lang="fi-FI"/>
              <a:t>”Strateginen ajattelu kehittynyt, mihin suuntaan otetaan seuraava askel”</a:t>
            </a:r>
          </a:p>
          <a:p>
            <a:pPr>
              <a:buFontTx/>
              <a:buChar char="-"/>
            </a:pPr>
            <a:r>
              <a:rPr lang="fi-FI"/>
              <a:t>”Me hukumme mittareihin”</a:t>
            </a:r>
          </a:p>
          <a:p>
            <a:pPr>
              <a:buFontTx/>
              <a:buChar char="-"/>
            </a:pPr>
            <a:r>
              <a:rPr lang="fi-FI"/>
              <a:t>”Me hukumme ohjelmiin”</a:t>
            </a:r>
          </a:p>
          <a:p>
            <a:pPr>
              <a:buFontTx/>
              <a:buChar char="-"/>
            </a:pPr>
            <a:r>
              <a:rPr lang="fi-FI"/>
              <a:t>”Salkut ja strategiat yhteneväisiksi”</a:t>
            </a:r>
          </a:p>
          <a:p>
            <a:pPr>
              <a:buFontTx/>
              <a:buChar char="-"/>
            </a:pPr>
            <a:r>
              <a:rPr lang="fi-FI"/>
              <a:t>”Strategia ei avaudu ensi näkemällä kaikille”</a:t>
            </a:r>
          </a:p>
          <a:p>
            <a:pPr>
              <a:buFontTx/>
              <a:buChar char="-"/>
            </a:pPr>
            <a:r>
              <a:rPr lang="fi-FI"/>
              <a:t>”Tulosalueen on vaikea johtaa kaupunkitason tavoitteista omat tavoitteet”</a:t>
            </a:r>
          </a:p>
          <a:p>
            <a:pPr>
              <a:buFontTx/>
              <a:buChar char="-"/>
            </a:pPr>
            <a:r>
              <a:rPr lang="fi-FI"/>
              <a:t>”Strategiassa ja ohjelmissa on pienet ja isot asiat iloisesti sekaisin”</a:t>
            </a:r>
          </a:p>
          <a:p>
            <a:pPr>
              <a:buFontTx/>
              <a:buChar char="-"/>
            </a:pPr>
            <a:endParaRPr lang="fi-FI"/>
          </a:p>
          <a:p>
            <a:pPr>
              <a:buFontTx/>
              <a:buChar char="-"/>
            </a:pPr>
            <a:endParaRPr lang="fi-FI"/>
          </a:p>
          <a:p>
            <a:pPr>
              <a:buFontTx/>
              <a:buChar char="-"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73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FB44D0-D036-4DE4-B8F5-3FDD767FE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Strategian </a:t>
            </a:r>
            <a:r>
              <a:rPr lang="fi-FI" err="1"/>
              <a:t>ohjelmallistaminen</a:t>
            </a:r>
            <a:r>
              <a:rPr lang="fi-FI"/>
              <a:t>: Espoo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1B44C53-3E30-4A82-B204-BC915769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24</a:t>
            </a:fld>
            <a:endParaRPr lang="en-US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7D57B679-993D-4958-95FB-1517C4EFEB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2" t="21651" r="6295" b="13250"/>
          <a:stretch/>
        </p:blipFill>
        <p:spPr>
          <a:xfrm>
            <a:off x="539577" y="1196752"/>
            <a:ext cx="10873208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86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71233BC-C2D7-49C1-B2E1-BF4741F26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608" y="117412"/>
            <a:ext cx="10800851" cy="863315"/>
          </a:xfrm>
        </p:spPr>
        <p:txBody>
          <a:bodyPr/>
          <a:lstStyle/>
          <a:p>
            <a:r>
              <a:rPr lang="fi-FI"/>
              <a:t>Strategian </a:t>
            </a:r>
            <a:r>
              <a:rPr lang="fi-FI" err="1"/>
              <a:t>ohjelmallistaminen</a:t>
            </a:r>
            <a:r>
              <a:rPr lang="fi-FI"/>
              <a:t>: </a:t>
            </a:r>
            <a:br>
              <a:rPr lang="fi-FI"/>
            </a:br>
            <a:r>
              <a:rPr lang="fi-FI"/>
              <a:t>Turku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2204523-ABAE-48EA-8B48-8F345F394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25</a:t>
            </a:fld>
            <a:endParaRPr lang="en-US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FB4D73F-0346-4DCC-9444-CB3B9557C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31" t="29000" r="48228" b="15351"/>
          <a:stretch/>
        </p:blipFill>
        <p:spPr>
          <a:xfrm>
            <a:off x="263352" y="980727"/>
            <a:ext cx="5125490" cy="5543897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70638BBB-1F01-4B7C-A26B-D39221AE7F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31" t="30050" r="30510" b="27950"/>
          <a:stretch/>
        </p:blipFill>
        <p:spPr>
          <a:xfrm>
            <a:off x="6312024" y="-171400"/>
            <a:ext cx="5688632" cy="288032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28BD3ADF-DF00-4E3A-A521-4658592905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03" t="52726" r="26966" b="10100"/>
          <a:stretch/>
        </p:blipFill>
        <p:spPr>
          <a:xfrm>
            <a:off x="6422671" y="5085184"/>
            <a:ext cx="5904656" cy="2549393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1563D511-B13A-49C6-A9E4-45ACB0BD40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03" t="13050" r="28654" b="52301"/>
          <a:stretch/>
        </p:blipFill>
        <p:spPr>
          <a:xfrm>
            <a:off x="6412462" y="2708920"/>
            <a:ext cx="5698841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90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6C9C30-DB31-4F93-9C8E-7BC09E19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77" y="228718"/>
            <a:ext cx="10800851" cy="863315"/>
          </a:xfrm>
        </p:spPr>
        <p:txBody>
          <a:bodyPr/>
          <a:lstStyle/>
          <a:p>
            <a:r>
              <a:rPr lang="fi-FI"/>
              <a:t>Tavoitteita uudelle strategialle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F84AC8E-BFD7-4197-BC6C-330F7FCCB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164" y="1124409"/>
            <a:ext cx="9794106" cy="4609182"/>
          </a:xfrm>
        </p:spPr>
        <p:txBody>
          <a:bodyPr/>
          <a:lstStyle/>
          <a:p>
            <a:r>
              <a:rPr lang="fi-FI"/>
              <a:t>Uskallus tehdä valintoja ja asettaa painopisteitä</a:t>
            </a:r>
          </a:p>
          <a:p>
            <a:pPr lvl="1"/>
            <a:r>
              <a:rPr lang="fi-FI"/>
              <a:t>”TOP3” </a:t>
            </a:r>
            <a:r>
              <a:rPr lang="fi-FI">
                <a:sym typeface="Wingdings" panose="05000000000000000000" pitchFamily="2" charset="2"/>
              </a:rPr>
              <a:t> </a:t>
            </a:r>
            <a:r>
              <a:rPr lang="fi-FI"/>
              <a:t>Viestintä ja vaikuttaminen helpompaa</a:t>
            </a:r>
          </a:p>
          <a:p>
            <a:pPr lvl="1"/>
            <a:r>
              <a:rPr lang="fi-FI"/>
              <a:t>Rohkeus jättää ”perusasioita” pois</a:t>
            </a:r>
          </a:p>
          <a:p>
            <a:pPr lvl="1"/>
            <a:r>
              <a:rPr lang="fi-FI"/>
              <a:t>Kärkihanke / kehityshanke / painopiste: ylimmän johdon vetovastuu</a:t>
            </a:r>
          </a:p>
          <a:p>
            <a:pPr marL="266700" lvl="1" indent="0">
              <a:buNone/>
            </a:pPr>
            <a:endParaRPr lang="fi-FI"/>
          </a:p>
          <a:p>
            <a:r>
              <a:rPr lang="fi-FI"/>
              <a:t>Yritysten ja sidosryhmien osallistaminen strategiatyöhön</a:t>
            </a:r>
            <a:br>
              <a:rPr lang="fi-FI"/>
            </a:br>
            <a:r>
              <a:rPr lang="fi-FI"/>
              <a:t>(yrittäjät, opiskelijat, kaupungin kehitysyhtiöt, energiaklusteri)</a:t>
            </a:r>
          </a:p>
          <a:p>
            <a:endParaRPr lang="fi-FI"/>
          </a:p>
          <a:p>
            <a:r>
              <a:rPr lang="fi-FI"/>
              <a:t>Aikajänne tuodaan vahvemmin esiin</a:t>
            </a:r>
          </a:p>
          <a:p>
            <a:pPr lvl="1"/>
            <a:r>
              <a:rPr lang="fi-FI"/>
              <a:t>Valtuustokausi 2022-2025 / 202X / 2040</a:t>
            </a:r>
          </a:p>
          <a:p>
            <a:pPr lvl="1"/>
            <a:endParaRPr lang="fi-FI"/>
          </a:p>
          <a:p>
            <a:r>
              <a:rPr lang="fi-FI"/>
              <a:t>Vertikaalinen organisaatiorakenne + poikkileikkaavat kehitysohjelmat</a:t>
            </a:r>
            <a:br>
              <a:rPr lang="fi-FI"/>
            </a:br>
            <a:r>
              <a:rPr lang="fi-FI"/>
              <a:t>(+samaan aikaan kaupunkiorganisaation muovaaminen soten siirtyessä hyvinvointikuntayhtymään; onko esim. hyvinvointi toimiala vai </a:t>
            </a:r>
            <a:br>
              <a:rPr lang="fi-FI"/>
            </a:br>
            <a:r>
              <a:rPr lang="fi-FI"/>
              <a:t>poikkileikkaava ohjelma?)</a:t>
            </a:r>
          </a:p>
          <a:p>
            <a:pPr marL="0" indent="0">
              <a:buNone/>
            </a:pP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18EC713-41F9-4A1C-B12D-EFAAC6FDE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41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uorakulmio 45"/>
          <p:cNvSpPr/>
          <p:nvPr/>
        </p:nvSpPr>
        <p:spPr>
          <a:xfrm>
            <a:off x="7964774" y="3904958"/>
            <a:ext cx="4000421" cy="245848"/>
          </a:xfrm>
          <a:prstGeom prst="rect">
            <a:avLst/>
          </a:prstGeom>
          <a:solidFill>
            <a:schemeClr val="accent4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sz="1100">
                <a:solidFill>
                  <a:schemeClr val="tx1">
                    <a:lumMod val="60000"/>
                    <a:lumOff val="40000"/>
                  </a:schemeClr>
                </a:solidFill>
              </a:rPr>
              <a:t>           Mahdollinen rullaava yleiskaavatarkastelu??</a:t>
            </a:r>
          </a:p>
        </p:txBody>
      </p:sp>
      <p:sp>
        <p:nvSpPr>
          <p:cNvPr id="18" name="Otsikko 17"/>
          <p:cNvSpPr>
            <a:spLocks noGrp="1"/>
          </p:cNvSpPr>
          <p:nvPr>
            <p:ph type="title"/>
          </p:nvPr>
        </p:nvSpPr>
        <p:spPr>
          <a:xfrm>
            <a:off x="491057" y="512738"/>
            <a:ext cx="10800851" cy="863315"/>
          </a:xfrm>
        </p:spPr>
        <p:txBody>
          <a:bodyPr/>
          <a:lstStyle/>
          <a:p>
            <a:r>
              <a:rPr lang="fi-FI"/>
              <a:t>Strategia- ja yleiskaava työskentely  ”</a:t>
            </a:r>
            <a:r>
              <a:rPr lang="fi-FI" err="1"/>
              <a:t>Big</a:t>
            </a:r>
            <a:r>
              <a:rPr lang="fi-FI"/>
              <a:t> Picture”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dirty="0" smtClean="0"/>
              <a:t>27</a:t>
            </a:fld>
            <a:endParaRPr lang="en-US"/>
          </a:p>
        </p:txBody>
      </p:sp>
      <p:graphicFrame>
        <p:nvGraphicFramePr>
          <p:cNvPr id="6" name="Taulukko 5"/>
          <p:cNvGraphicFramePr>
            <a:graphicFrameLocks noGrp="1"/>
          </p:cNvGraphicFramePr>
          <p:nvPr/>
        </p:nvGraphicFramePr>
        <p:xfrm>
          <a:off x="83895" y="4425152"/>
          <a:ext cx="11881300" cy="288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252">
                  <a:extLst>
                    <a:ext uri="{9D8B030D-6E8A-4147-A177-3AD203B41FA5}">
                      <a16:colId xmlns:a16="http://schemas.microsoft.com/office/drawing/2014/main" val="1395445589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468800493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3394624184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154462906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2116147999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452248294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4052549853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2224096455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3071561206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3372242947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3247624889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3951033886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2082782559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4279366885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1633165818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1381238296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866437071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2403651584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4122721248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320095367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3374229975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170380228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1406560081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2810749195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2374068840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237986"/>
                  </a:ext>
                </a:extLst>
              </a:tr>
            </a:tbl>
          </a:graphicData>
        </a:graphic>
      </p:graphicFrame>
      <p:sp>
        <p:nvSpPr>
          <p:cNvPr id="7" name="Tekstiruutu 6"/>
          <p:cNvSpPr txBox="1"/>
          <p:nvPr/>
        </p:nvSpPr>
        <p:spPr>
          <a:xfrm>
            <a:off x="39065" y="4148995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/>
              <a:t>2020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406378" y="4174509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/>
              <a:t>2021</a:t>
            </a:r>
          </a:p>
        </p:txBody>
      </p:sp>
      <p:sp>
        <p:nvSpPr>
          <p:cNvPr id="12" name="Suorakulmio 11"/>
          <p:cNvSpPr/>
          <p:nvPr/>
        </p:nvSpPr>
        <p:spPr>
          <a:xfrm>
            <a:off x="1055440" y="3877338"/>
            <a:ext cx="6522564" cy="245848"/>
          </a:xfrm>
          <a:prstGeom prst="rect">
            <a:avLst/>
          </a:prstGeom>
          <a:solidFill>
            <a:schemeClr val="accent4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>
                <a:solidFill>
                  <a:schemeClr val="tx1">
                    <a:lumMod val="60000"/>
                    <a:lumOff val="40000"/>
                  </a:schemeClr>
                </a:solidFill>
              </a:rPr>
              <a:t>Yleiskaava työskentely</a:t>
            </a:r>
          </a:p>
        </p:txBody>
      </p:sp>
      <p:sp>
        <p:nvSpPr>
          <p:cNvPr id="16" name="Suorakulmio 15"/>
          <p:cNvSpPr/>
          <p:nvPr/>
        </p:nvSpPr>
        <p:spPr>
          <a:xfrm>
            <a:off x="1271464" y="3454567"/>
            <a:ext cx="1440160" cy="297171"/>
          </a:xfrm>
          <a:prstGeom prst="rect">
            <a:avLst/>
          </a:prstGeom>
          <a:solidFill>
            <a:schemeClr val="accent5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/>
              <a:t>Strategiapäivitys</a:t>
            </a:r>
          </a:p>
        </p:txBody>
      </p:sp>
      <p:sp>
        <p:nvSpPr>
          <p:cNvPr id="17" name="Suorakulmio 16"/>
          <p:cNvSpPr/>
          <p:nvPr/>
        </p:nvSpPr>
        <p:spPr>
          <a:xfrm>
            <a:off x="1919536" y="5693397"/>
            <a:ext cx="648058" cy="5507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/>
              <a:t>Kunta-vaalit</a:t>
            </a:r>
          </a:p>
          <a:p>
            <a:pPr algn="ctr"/>
            <a:r>
              <a:rPr lang="fi-FI" sz="1100"/>
              <a:t>2021</a:t>
            </a:r>
          </a:p>
        </p:txBody>
      </p:sp>
      <p:sp>
        <p:nvSpPr>
          <p:cNvPr id="19" name="Alanuoli 18"/>
          <p:cNvSpPr/>
          <p:nvPr/>
        </p:nvSpPr>
        <p:spPr>
          <a:xfrm>
            <a:off x="7407007" y="2970570"/>
            <a:ext cx="360040" cy="599001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Tekstiruutu 20"/>
          <p:cNvSpPr txBox="1"/>
          <p:nvPr/>
        </p:nvSpPr>
        <p:spPr>
          <a:xfrm>
            <a:off x="2896124" y="4157777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/>
              <a:t>2022</a:t>
            </a:r>
          </a:p>
        </p:txBody>
      </p:sp>
      <p:sp>
        <p:nvSpPr>
          <p:cNvPr id="2" name="5-sakarainen tähti 1"/>
          <p:cNvSpPr/>
          <p:nvPr/>
        </p:nvSpPr>
        <p:spPr>
          <a:xfrm>
            <a:off x="7407007" y="3851914"/>
            <a:ext cx="416307" cy="393924"/>
          </a:xfrm>
          <a:prstGeom prst="star5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Suorakulmio 25"/>
          <p:cNvSpPr/>
          <p:nvPr/>
        </p:nvSpPr>
        <p:spPr>
          <a:xfrm>
            <a:off x="7208285" y="1877528"/>
            <a:ext cx="756488" cy="96140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err="1"/>
              <a:t>Yleis</a:t>
            </a:r>
            <a:r>
              <a:rPr lang="fi-FI" sz="1100"/>
              <a:t>-kaava ja</a:t>
            </a:r>
          </a:p>
          <a:p>
            <a:pPr algn="ctr"/>
            <a:r>
              <a:rPr lang="fi-FI" sz="1100"/>
              <a:t>visio 2040</a:t>
            </a:r>
          </a:p>
        </p:txBody>
      </p:sp>
      <p:sp>
        <p:nvSpPr>
          <p:cNvPr id="22" name="Suorakulmio 10">
            <a:extLst>
              <a:ext uri="{FF2B5EF4-FFF2-40B4-BE49-F238E27FC236}">
                <a16:creationId xmlns:a16="http://schemas.microsoft.com/office/drawing/2014/main" id="{B6D64A66-142A-4416-814E-D3ABAFCCEBF2}"/>
              </a:ext>
            </a:extLst>
          </p:cNvPr>
          <p:cNvSpPr/>
          <p:nvPr/>
        </p:nvSpPr>
        <p:spPr>
          <a:xfrm>
            <a:off x="83894" y="4779063"/>
            <a:ext cx="2440549" cy="2268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100"/>
              <a:t>Valtuustokausi 1 </a:t>
            </a:r>
          </a:p>
        </p:txBody>
      </p:sp>
      <p:sp>
        <p:nvSpPr>
          <p:cNvPr id="27" name="Suorakulmio 10">
            <a:extLst>
              <a:ext uri="{FF2B5EF4-FFF2-40B4-BE49-F238E27FC236}">
                <a16:creationId xmlns:a16="http://schemas.microsoft.com/office/drawing/2014/main" id="{CF7F4775-8766-467C-A2DD-710E53EF5733}"/>
              </a:ext>
            </a:extLst>
          </p:cNvPr>
          <p:cNvSpPr/>
          <p:nvPr/>
        </p:nvSpPr>
        <p:spPr>
          <a:xfrm>
            <a:off x="7680176" y="5408138"/>
            <a:ext cx="4285019" cy="2172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100"/>
              <a:t>Valtuustokausi 3 (2025 – 2029)</a:t>
            </a:r>
          </a:p>
        </p:txBody>
      </p:sp>
      <p:sp>
        <p:nvSpPr>
          <p:cNvPr id="28" name="Suorakulmio 10">
            <a:extLst>
              <a:ext uri="{FF2B5EF4-FFF2-40B4-BE49-F238E27FC236}">
                <a16:creationId xmlns:a16="http://schemas.microsoft.com/office/drawing/2014/main" id="{08059C6E-5B20-46D2-916F-8A98ED085006}"/>
              </a:ext>
            </a:extLst>
          </p:cNvPr>
          <p:cNvSpPr/>
          <p:nvPr/>
        </p:nvSpPr>
        <p:spPr>
          <a:xfrm>
            <a:off x="2524444" y="5067947"/>
            <a:ext cx="5155732" cy="3401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100"/>
              <a:t>Valtuustokausi 2  (2021 – 2025)</a:t>
            </a:r>
          </a:p>
          <a:p>
            <a:pPr algn="ctr"/>
            <a:r>
              <a:rPr lang="fi-FI" sz="1100" i="1"/>
              <a:t>”muutosprosessi”</a:t>
            </a:r>
          </a:p>
        </p:txBody>
      </p:sp>
      <p:sp>
        <p:nvSpPr>
          <p:cNvPr id="31" name="Tekstiruutu 30"/>
          <p:cNvSpPr txBox="1"/>
          <p:nvPr/>
        </p:nvSpPr>
        <p:spPr>
          <a:xfrm>
            <a:off x="4255488" y="4174509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/>
              <a:t>2023</a:t>
            </a:r>
          </a:p>
        </p:txBody>
      </p:sp>
      <p:sp>
        <p:nvSpPr>
          <p:cNvPr id="32" name="Tekstiruutu 31"/>
          <p:cNvSpPr txBox="1"/>
          <p:nvPr/>
        </p:nvSpPr>
        <p:spPr>
          <a:xfrm>
            <a:off x="5716823" y="4174509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/>
              <a:t>2024</a:t>
            </a:r>
          </a:p>
        </p:txBody>
      </p:sp>
      <p:sp>
        <p:nvSpPr>
          <p:cNvPr id="33" name="Tekstiruutu 32"/>
          <p:cNvSpPr txBox="1"/>
          <p:nvPr/>
        </p:nvSpPr>
        <p:spPr>
          <a:xfrm>
            <a:off x="7178158" y="4169019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/>
              <a:t>2025</a:t>
            </a:r>
          </a:p>
        </p:txBody>
      </p:sp>
      <p:sp>
        <p:nvSpPr>
          <p:cNvPr id="34" name="Tekstiruutu 33"/>
          <p:cNvSpPr txBox="1"/>
          <p:nvPr/>
        </p:nvSpPr>
        <p:spPr>
          <a:xfrm>
            <a:off x="9969838" y="4160113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/>
              <a:t>2027</a:t>
            </a:r>
          </a:p>
        </p:txBody>
      </p:sp>
      <p:sp>
        <p:nvSpPr>
          <p:cNvPr id="35" name="Tekstiruutu 34"/>
          <p:cNvSpPr txBox="1"/>
          <p:nvPr/>
        </p:nvSpPr>
        <p:spPr>
          <a:xfrm>
            <a:off x="8573998" y="4176717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/>
              <a:t>2026</a:t>
            </a:r>
          </a:p>
        </p:txBody>
      </p:sp>
      <p:sp>
        <p:nvSpPr>
          <p:cNvPr id="36" name="Tekstiruutu 35"/>
          <p:cNvSpPr txBox="1"/>
          <p:nvPr/>
        </p:nvSpPr>
        <p:spPr>
          <a:xfrm>
            <a:off x="11399814" y="4169019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/>
              <a:t>2028</a:t>
            </a:r>
          </a:p>
        </p:txBody>
      </p:sp>
      <p:sp>
        <p:nvSpPr>
          <p:cNvPr id="37" name="Suorakulmio 36"/>
          <p:cNvSpPr/>
          <p:nvPr/>
        </p:nvSpPr>
        <p:spPr>
          <a:xfrm>
            <a:off x="7316715" y="5708001"/>
            <a:ext cx="648058" cy="5507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/>
              <a:t>Kunta-vaalit</a:t>
            </a:r>
          </a:p>
          <a:p>
            <a:pPr algn="ctr"/>
            <a:r>
              <a:rPr lang="fi-FI" sz="1100"/>
              <a:t>2025</a:t>
            </a:r>
          </a:p>
        </p:txBody>
      </p:sp>
      <p:sp>
        <p:nvSpPr>
          <p:cNvPr id="38" name="Suorakulmio 37"/>
          <p:cNvSpPr/>
          <p:nvPr/>
        </p:nvSpPr>
        <p:spPr>
          <a:xfrm>
            <a:off x="2451119" y="1860049"/>
            <a:ext cx="836569" cy="978889"/>
          </a:xfrm>
          <a:prstGeom prst="rect">
            <a:avLst/>
          </a:prstGeom>
          <a:solidFill>
            <a:schemeClr val="accent5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/>
              <a:t>Strategia</a:t>
            </a:r>
          </a:p>
          <a:p>
            <a:pPr algn="ctr"/>
            <a:r>
              <a:rPr lang="fi-FI" sz="1100"/>
              <a:t>2025</a:t>
            </a:r>
          </a:p>
          <a:p>
            <a:pPr algn="ctr"/>
            <a:r>
              <a:rPr lang="fi-FI" sz="1100"/>
              <a:t>Visio</a:t>
            </a:r>
          </a:p>
          <a:p>
            <a:pPr algn="ctr"/>
            <a:r>
              <a:rPr lang="fi-FI" sz="1100"/>
              <a:t>202X</a:t>
            </a:r>
          </a:p>
        </p:txBody>
      </p:sp>
      <p:sp>
        <p:nvSpPr>
          <p:cNvPr id="39" name="Alanuoli 38"/>
          <p:cNvSpPr/>
          <p:nvPr/>
        </p:nvSpPr>
        <p:spPr>
          <a:xfrm>
            <a:off x="2695163" y="2970571"/>
            <a:ext cx="360040" cy="87196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0" name="5-sakarainen tähti 39"/>
          <p:cNvSpPr/>
          <p:nvPr/>
        </p:nvSpPr>
        <p:spPr>
          <a:xfrm>
            <a:off x="2684202" y="3913594"/>
            <a:ext cx="416307" cy="393924"/>
          </a:xfrm>
          <a:prstGeom prst="star5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1" name="Suorakulmio 40"/>
          <p:cNvSpPr/>
          <p:nvPr/>
        </p:nvSpPr>
        <p:spPr>
          <a:xfrm>
            <a:off x="7032104" y="3560219"/>
            <a:ext cx="1383454" cy="297171"/>
          </a:xfrm>
          <a:prstGeom prst="rect">
            <a:avLst/>
          </a:prstGeom>
          <a:solidFill>
            <a:schemeClr val="accent5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/>
              <a:t>Strategiapäivitys</a:t>
            </a:r>
          </a:p>
        </p:txBody>
      </p:sp>
      <p:sp>
        <p:nvSpPr>
          <p:cNvPr id="42" name="Alanuoli 41"/>
          <p:cNvSpPr/>
          <p:nvPr/>
        </p:nvSpPr>
        <p:spPr>
          <a:xfrm>
            <a:off x="8415558" y="2970571"/>
            <a:ext cx="360040" cy="87196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4" name="Suorakulmio 43"/>
          <p:cNvSpPr/>
          <p:nvPr/>
        </p:nvSpPr>
        <p:spPr>
          <a:xfrm>
            <a:off x="8082680" y="1860049"/>
            <a:ext cx="836569" cy="978889"/>
          </a:xfrm>
          <a:prstGeom prst="rect">
            <a:avLst/>
          </a:prstGeom>
          <a:solidFill>
            <a:schemeClr val="accent5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/>
              <a:t>Strategia</a:t>
            </a:r>
          </a:p>
          <a:p>
            <a:pPr algn="ctr"/>
            <a:r>
              <a:rPr lang="fi-FI" sz="1100"/>
              <a:t>2029</a:t>
            </a:r>
          </a:p>
          <a:p>
            <a:pPr algn="ctr"/>
            <a:r>
              <a:rPr lang="fi-FI" sz="1100"/>
              <a:t>Visio</a:t>
            </a:r>
          </a:p>
          <a:p>
            <a:pPr algn="ctr"/>
            <a:r>
              <a:rPr lang="fi-FI" sz="1100"/>
              <a:t>2040</a:t>
            </a:r>
          </a:p>
        </p:txBody>
      </p:sp>
      <p:sp>
        <p:nvSpPr>
          <p:cNvPr id="45" name="5-sakarainen tähti 44"/>
          <p:cNvSpPr/>
          <p:nvPr/>
        </p:nvSpPr>
        <p:spPr>
          <a:xfrm>
            <a:off x="8395166" y="3864138"/>
            <a:ext cx="416307" cy="393924"/>
          </a:xfrm>
          <a:prstGeom prst="star5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Nuoli oikealle 4"/>
          <p:cNvSpPr/>
          <p:nvPr/>
        </p:nvSpPr>
        <p:spPr>
          <a:xfrm>
            <a:off x="7964773" y="2349493"/>
            <a:ext cx="117907" cy="7139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7" name="Alanuoli 46"/>
          <p:cNvSpPr/>
          <p:nvPr/>
        </p:nvSpPr>
        <p:spPr>
          <a:xfrm>
            <a:off x="4086586" y="3252675"/>
            <a:ext cx="168902" cy="599001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8" name="Alanuoli 47"/>
          <p:cNvSpPr/>
          <p:nvPr/>
        </p:nvSpPr>
        <p:spPr>
          <a:xfrm>
            <a:off x="9742056" y="3270070"/>
            <a:ext cx="168902" cy="599001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9" name="Suorakulmio 48"/>
          <p:cNvSpPr/>
          <p:nvPr/>
        </p:nvSpPr>
        <p:spPr>
          <a:xfrm>
            <a:off x="3737219" y="2771350"/>
            <a:ext cx="865255" cy="538366"/>
          </a:xfrm>
          <a:prstGeom prst="rect">
            <a:avLst/>
          </a:prstGeom>
          <a:solidFill>
            <a:schemeClr val="accent5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i="1"/>
              <a:t>Strategia </a:t>
            </a:r>
            <a:r>
              <a:rPr lang="fi-FI" sz="1100" i="1" err="1"/>
              <a:t>mid-term</a:t>
            </a:r>
            <a:endParaRPr lang="fi-FI" sz="1100" i="1"/>
          </a:p>
          <a:p>
            <a:pPr algn="ctr"/>
            <a:r>
              <a:rPr lang="fi-FI" sz="1100" i="1" err="1"/>
              <a:t>check</a:t>
            </a:r>
            <a:endParaRPr lang="fi-FI" sz="1100" i="1"/>
          </a:p>
        </p:txBody>
      </p:sp>
      <p:sp>
        <p:nvSpPr>
          <p:cNvPr id="51" name="Suorakulmio 50"/>
          <p:cNvSpPr/>
          <p:nvPr/>
        </p:nvSpPr>
        <p:spPr>
          <a:xfrm>
            <a:off x="9363669" y="2707920"/>
            <a:ext cx="865255" cy="538366"/>
          </a:xfrm>
          <a:prstGeom prst="rect">
            <a:avLst/>
          </a:prstGeom>
          <a:solidFill>
            <a:schemeClr val="accent5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i="1"/>
              <a:t>Strategia </a:t>
            </a:r>
            <a:r>
              <a:rPr lang="fi-FI" sz="1100" i="1" err="1"/>
              <a:t>mid-term</a:t>
            </a:r>
            <a:endParaRPr lang="fi-FI" sz="1100" i="1"/>
          </a:p>
          <a:p>
            <a:pPr algn="ctr"/>
            <a:r>
              <a:rPr lang="fi-FI" sz="1100" i="1" err="1"/>
              <a:t>check</a:t>
            </a:r>
            <a:endParaRPr lang="fi-FI" sz="1100" i="1"/>
          </a:p>
        </p:txBody>
      </p:sp>
    </p:spTree>
    <p:extLst>
      <p:ext uri="{BB962C8B-B14F-4D97-AF65-F5344CB8AC3E}">
        <p14:creationId xmlns:p14="http://schemas.microsoft.com/office/powerpoint/2010/main" val="2467033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tsikko 17"/>
          <p:cNvSpPr>
            <a:spLocks noGrp="1"/>
          </p:cNvSpPr>
          <p:nvPr>
            <p:ph type="title"/>
          </p:nvPr>
        </p:nvSpPr>
        <p:spPr>
          <a:xfrm>
            <a:off x="491057" y="512738"/>
            <a:ext cx="10800851" cy="863315"/>
          </a:xfrm>
        </p:spPr>
        <p:txBody>
          <a:bodyPr/>
          <a:lstStyle/>
          <a:p>
            <a:r>
              <a:rPr lang="fi-FI"/>
              <a:t>Uuden valtuustokauden 2021 - 2025 strategian valmistelu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6" name="Taulukko 5"/>
          <p:cNvGraphicFramePr>
            <a:graphicFrameLocks noGrp="1"/>
          </p:cNvGraphicFramePr>
          <p:nvPr/>
        </p:nvGraphicFramePr>
        <p:xfrm>
          <a:off x="83895" y="4425152"/>
          <a:ext cx="11881300" cy="288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252">
                  <a:extLst>
                    <a:ext uri="{9D8B030D-6E8A-4147-A177-3AD203B41FA5}">
                      <a16:colId xmlns:a16="http://schemas.microsoft.com/office/drawing/2014/main" val="1395445589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468800493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3394624184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154462906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2116147999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452248294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4052549853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2224096455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3071561206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3372242947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3247624889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3951033886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2082782559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4279366885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1633165818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1381238296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866437071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2403651584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4122721248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320095367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3374229975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170380228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1406560081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2810749195"/>
                    </a:ext>
                  </a:extLst>
                </a:gridCol>
                <a:gridCol w="475252">
                  <a:extLst>
                    <a:ext uri="{9D8B030D-6E8A-4147-A177-3AD203B41FA5}">
                      <a16:colId xmlns:a16="http://schemas.microsoft.com/office/drawing/2014/main" val="2374068840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237986"/>
                  </a:ext>
                </a:extLst>
              </a:tr>
            </a:tbl>
          </a:graphicData>
        </a:graphic>
      </p:graphicFrame>
      <p:sp>
        <p:nvSpPr>
          <p:cNvPr id="7" name="Tekstiruutu 6"/>
          <p:cNvSpPr txBox="1"/>
          <p:nvPr/>
        </p:nvSpPr>
        <p:spPr>
          <a:xfrm>
            <a:off x="39065" y="4148995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/>
              <a:t>2020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2497552" y="4148995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/>
              <a:t>2021</a:t>
            </a:r>
          </a:p>
        </p:txBody>
      </p:sp>
      <p:sp>
        <p:nvSpPr>
          <p:cNvPr id="11" name="Suorakulmio 10"/>
          <p:cNvSpPr/>
          <p:nvPr/>
        </p:nvSpPr>
        <p:spPr>
          <a:xfrm>
            <a:off x="1018236" y="3270693"/>
            <a:ext cx="740613" cy="5942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/>
              <a:t>23.11. TA 2021</a:t>
            </a:r>
          </a:p>
          <a:p>
            <a:pPr algn="ctr"/>
            <a:r>
              <a:rPr lang="fi-FI" sz="1100"/>
              <a:t>KH</a:t>
            </a:r>
          </a:p>
        </p:txBody>
      </p:sp>
      <p:sp>
        <p:nvSpPr>
          <p:cNvPr id="12" name="Suorakulmio 11"/>
          <p:cNvSpPr/>
          <p:nvPr/>
        </p:nvSpPr>
        <p:spPr>
          <a:xfrm>
            <a:off x="1928317" y="3270693"/>
            <a:ext cx="669900" cy="6497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/>
              <a:t>14.12. TA 2021</a:t>
            </a:r>
          </a:p>
          <a:p>
            <a:pPr algn="ctr"/>
            <a:r>
              <a:rPr lang="fi-FI" sz="1100"/>
              <a:t>KV</a:t>
            </a:r>
          </a:p>
        </p:txBody>
      </p:sp>
      <p:sp>
        <p:nvSpPr>
          <p:cNvPr id="13" name="Suorakulmio 12"/>
          <p:cNvSpPr/>
          <p:nvPr/>
        </p:nvSpPr>
        <p:spPr>
          <a:xfrm>
            <a:off x="4712248" y="3211838"/>
            <a:ext cx="677113" cy="5942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/>
              <a:t>Kehys 2022</a:t>
            </a:r>
          </a:p>
          <a:p>
            <a:pPr algn="ctr"/>
            <a:r>
              <a:rPr lang="fi-FI" sz="1100"/>
              <a:t>KH</a:t>
            </a:r>
          </a:p>
        </p:txBody>
      </p:sp>
      <p:sp>
        <p:nvSpPr>
          <p:cNvPr id="16" name="Suorakulmio 15"/>
          <p:cNvSpPr/>
          <p:nvPr/>
        </p:nvSpPr>
        <p:spPr>
          <a:xfrm>
            <a:off x="2940704" y="3270693"/>
            <a:ext cx="545455" cy="5942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/>
              <a:t>TP 2020 KH</a:t>
            </a:r>
          </a:p>
        </p:txBody>
      </p:sp>
      <p:sp>
        <p:nvSpPr>
          <p:cNvPr id="17" name="Suorakulmio 16"/>
          <p:cNvSpPr/>
          <p:nvPr/>
        </p:nvSpPr>
        <p:spPr>
          <a:xfrm>
            <a:off x="4724096" y="3777707"/>
            <a:ext cx="664318" cy="6497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/>
              <a:t>Kunta-vaalit 13.6.</a:t>
            </a:r>
          </a:p>
          <a:p>
            <a:pPr algn="ctr"/>
            <a:r>
              <a:rPr lang="fi-FI" sz="1100"/>
              <a:t>2021</a:t>
            </a:r>
          </a:p>
        </p:txBody>
      </p:sp>
      <p:sp>
        <p:nvSpPr>
          <p:cNvPr id="19" name="Alanuoli 18"/>
          <p:cNvSpPr/>
          <p:nvPr/>
        </p:nvSpPr>
        <p:spPr>
          <a:xfrm>
            <a:off x="5733591" y="3269737"/>
            <a:ext cx="360040" cy="87196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Tekstiruutu 19"/>
          <p:cNvSpPr txBox="1"/>
          <p:nvPr/>
        </p:nvSpPr>
        <p:spPr>
          <a:xfrm>
            <a:off x="5292513" y="1758641"/>
            <a:ext cx="1915772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000"/>
              <a:t>Tässä kohtaa tarvitaan</a:t>
            </a:r>
          </a:p>
          <a:p>
            <a:r>
              <a:rPr lang="fi-FI" sz="1000"/>
              <a:t>voimassaoleva strategia,</a:t>
            </a:r>
          </a:p>
          <a:p>
            <a:r>
              <a:rPr lang="fi-FI" sz="1000"/>
              <a:t>johon tulosalueet ja toimialat</a:t>
            </a:r>
            <a:br>
              <a:rPr lang="fi-FI" sz="1000"/>
            </a:br>
            <a:r>
              <a:rPr lang="fi-FI" sz="1000" err="1"/>
              <a:t>Opiferus</a:t>
            </a:r>
            <a:r>
              <a:rPr lang="fi-FI" sz="1000"/>
              <a:t>-järjestelmässä </a:t>
            </a:r>
          </a:p>
          <a:p>
            <a:r>
              <a:rPr lang="fi-FI" sz="1000"/>
              <a:t>sitovat tavoitteet ja riskit</a:t>
            </a:r>
          </a:p>
          <a:p>
            <a:endParaRPr lang="fi-FI" sz="1000"/>
          </a:p>
          <a:p>
            <a:r>
              <a:rPr lang="fi-FI" sz="1000"/>
              <a:t>Kevyesti päivitetty strategia</a:t>
            </a:r>
          </a:p>
          <a:p>
            <a:r>
              <a:rPr lang="fi-FI" sz="1000"/>
              <a:t>2021-202</a:t>
            </a:r>
            <a:r>
              <a:rPr lang="fi-FI" sz="100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21" name="Tekstiruutu 20"/>
          <p:cNvSpPr txBox="1"/>
          <p:nvPr/>
        </p:nvSpPr>
        <p:spPr>
          <a:xfrm>
            <a:off x="8130266" y="4148994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/>
              <a:t>2022</a:t>
            </a:r>
          </a:p>
        </p:txBody>
      </p:sp>
      <p:sp>
        <p:nvSpPr>
          <p:cNvPr id="23" name="Tekstiruutu 22"/>
          <p:cNvSpPr txBox="1"/>
          <p:nvPr/>
        </p:nvSpPr>
        <p:spPr>
          <a:xfrm>
            <a:off x="10853692" y="2164772"/>
            <a:ext cx="1228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/>
              <a:t>Strategia 2022-25 valmis</a:t>
            </a:r>
          </a:p>
        </p:txBody>
      </p:sp>
      <p:sp>
        <p:nvSpPr>
          <p:cNvPr id="2" name="5-sakarainen tähti 1"/>
          <p:cNvSpPr/>
          <p:nvPr/>
        </p:nvSpPr>
        <p:spPr>
          <a:xfrm>
            <a:off x="11070141" y="3235969"/>
            <a:ext cx="962157" cy="936104"/>
          </a:xfrm>
          <a:prstGeom prst="star5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Suorakulmio 23"/>
          <p:cNvSpPr/>
          <p:nvPr/>
        </p:nvSpPr>
        <p:spPr>
          <a:xfrm>
            <a:off x="6367072" y="3272029"/>
            <a:ext cx="629488" cy="5386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/>
              <a:t>TA 2022</a:t>
            </a:r>
          </a:p>
          <a:p>
            <a:pPr algn="ctr"/>
            <a:r>
              <a:rPr lang="fi-FI" sz="1100"/>
              <a:t>KH</a:t>
            </a:r>
          </a:p>
        </p:txBody>
      </p:sp>
      <p:sp>
        <p:nvSpPr>
          <p:cNvPr id="25" name="Suorakulmio 24"/>
          <p:cNvSpPr/>
          <p:nvPr/>
        </p:nvSpPr>
        <p:spPr>
          <a:xfrm>
            <a:off x="7208285" y="3265793"/>
            <a:ext cx="716801" cy="5862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/>
              <a:t>TA 2022</a:t>
            </a:r>
          </a:p>
          <a:p>
            <a:pPr algn="ctr"/>
            <a:r>
              <a:rPr lang="fi-FI" sz="1100"/>
              <a:t>KV</a:t>
            </a:r>
          </a:p>
        </p:txBody>
      </p:sp>
      <p:sp>
        <p:nvSpPr>
          <p:cNvPr id="26" name="Suorakulmio 25"/>
          <p:cNvSpPr/>
          <p:nvPr/>
        </p:nvSpPr>
        <p:spPr>
          <a:xfrm>
            <a:off x="11291908" y="949071"/>
            <a:ext cx="673287" cy="80957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/>
              <a:t>Yleis-kaava 2040</a:t>
            </a:r>
          </a:p>
          <a:p>
            <a:pPr algn="ctr"/>
            <a:r>
              <a:rPr lang="fi-FI" sz="1100"/>
              <a:t>KV</a:t>
            </a:r>
          </a:p>
          <a:p>
            <a:pPr algn="ctr"/>
            <a:r>
              <a:rPr lang="fi-FI" sz="1100"/>
              <a:t>2025</a:t>
            </a:r>
          </a:p>
        </p:txBody>
      </p:sp>
      <p:sp>
        <p:nvSpPr>
          <p:cNvPr id="22" name="Suorakulmio 10">
            <a:extLst>
              <a:ext uri="{FF2B5EF4-FFF2-40B4-BE49-F238E27FC236}">
                <a16:creationId xmlns:a16="http://schemas.microsoft.com/office/drawing/2014/main" id="{B6D64A66-142A-4416-814E-D3ABAFCCEBF2}"/>
              </a:ext>
            </a:extLst>
          </p:cNvPr>
          <p:cNvSpPr/>
          <p:nvPr/>
        </p:nvSpPr>
        <p:spPr>
          <a:xfrm>
            <a:off x="1509653" y="6186986"/>
            <a:ext cx="2507333" cy="266350"/>
          </a:xfrm>
          <a:prstGeom prst="rect">
            <a:avLst/>
          </a:prstGeom>
          <a:solidFill>
            <a:schemeClr val="tx2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100"/>
              <a:t>Skenaario /tulevaisuus</a:t>
            </a:r>
          </a:p>
        </p:txBody>
      </p:sp>
      <p:sp>
        <p:nvSpPr>
          <p:cNvPr id="27" name="Suorakulmio 10">
            <a:extLst>
              <a:ext uri="{FF2B5EF4-FFF2-40B4-BE49-F238E27FC236}">
                <a16:creationId xmlns:a16="http://schemas.microsoft.com/office/drawing/2014/main" id="{CF7F4775-8766-467C-A2DD-710E53EF5733}"/>
              </a:ext>
            </a:extLst>
          </p:cNvPr>
          <p:cNvSpPr/>
          <p:nvPr/>
        </p:nvSpPr>
        <p:spPr>
          <a:xfrm>
            <a:off x="-56293" y="5544895"/>
            <a:ext cx="4086915" cy="2797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100"/>
              <a:t>Strategia- ja Ohjelmarakenteen uudistus</a:t>
            </a:r>
          </a:p>
        </p:txBody>
      </p:sp>
      <p:sp>
        <p:nvSpPr>
          <p:cNvPr id="28" name="Suorakulmio 10">
            <a:extLst>
              <a:ext uri="{FF2B5EF4-FFF2-40B4-BE49-F238E27FC236}">
                <a16:creationId xmlns:a16="http://schemas.microsoft.com/office/drawing/2014/main" id="{08059C6E-5B20-46D2-916F-8A98ED085006}"/>
              </a:ext>
            </a:extLst>
          </p:cNvPr>
          <p:cNvSpPr/>
          <p:nvPr/>
        </p:nvSpPr>
        <p:spPr>
          <a:xfrm>
            <a:off x="-54818" y="5311068"/>
            <a:ext cx="2454532" cy="1719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100"/>
              <a:t>SDG - hanke +  suunnittelu</a:t>
            </a:r>
          </a:p>
        </p:txBody>
      </p:sp>
      <p:sp>
        <p:nvSpPr>
          <p:cNvPr id="29" name="Suorakulmio 10">
            <a:extLst>
              <a:ext uri="{FF2B5EF4-FFF2-40B4-BE49-F238E27FC236}">
                <a16:creationId xmlns:a16="http://schemas.microsoft.com/office/drawing/2014/main" id="{52AD190B-7E95-459C-A27E-EA7F97025E37}"/>
              </a:ext>
            </a:extLst>
          </p:cNvPr>
          <p:cNvSpPr/>
          <p:nvPr/>
        </p:nvSpPr>
        <p:spPr>
          <a:xfrm>
            <a:off x="4484781" y="6275794"/>
            <a:ext cx="1214918" cy="502383"/>
          </a:xfrm>
          <a:prstGeom prst="rect">
            <a:avLst/>
          </a:prstGeom>
          <a:solidFill>
            <a:schemeClr val="accent5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000"/>
              <a:t>Kuntalais- ja yrityskysely /</a:t>
            </a:r>
          </a:p>
          <a:p>
            <a:pPr algn="ctr"/>
            <a:r>
              <a:rPr lang="fi-FI" sz="1000"/>
              <a:t>osallistaminen</a:t>
            </a:r>
          </a:p>
        </p:txBody>
      </p:sp>
      <p:sp>
        <p:nvSpPr>
          <p:cNvPr id="30" name="Suorakulmio 10">
            <a:extLst>
              <a:ext uri="{FF2B5EF4-FFF2-40B4-BE49-F238E27FC236}">
                <a16:creationId xmlns:a16="http://schemas.microsoft.com/office/drawing/2014/main" id="{FA3AD974-C849-46D6-BA9E-2B9864D99683}"/>
              </a:ext>
            </a:extLst>
          </p:cNvPr>
          <p:cNvSpPr/>
          <p:nvPr/>
        </p:nvSpPr>
        <p:spPr>
          <a:xfrm>
            <a:off x="6279431" y="6391439"/>
            <a:ext cx="3233540" cy="3867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100"/>
              <a:t>Koulutus / luottamushenkilöt</a:t>
            </a:r>
          </a:p>
        </p:txBody>
      </p:sp>
      <p:sp>
        <p:nvSpPr>
          <p:cNvPr id="31" name="Rectangle 22"/>
          <p:cNvSpPr/>
          <p:nvPr/>
        </p:nvSpPr>
        <p:spPr>
          <a:xfrm>
            <a:off x="4812184" y="4780291"/>
            <a:ext cx="507808" cy="45515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8950">
              <a:lnSpc>
                <a:spcPct val="80000"/>
              </a:lnSpc>
            </a:pPr>
            <a:r>
              <a:rPr lang="fi-FI" sz="900" err="1">
                <a:solidFill>
                  <a:schemeClr val="tx1"/>
                </a:solidFill>
              </a:rPr>
              <a:t>Jory</a:t>
            </a:r>
            <a:endParaRPr lang="fi-FI" sz="900">
              <a:solidFill>
                <a:schemeClr val="tx1"/>
              </a:solidFill>
            </a:endParaRPr>
          </a:p>
          <a:p>
            <a:pPr algn="ctr" defTabSz="488950">
              <a:lnSpc>
                <a:spcPct val="80000"/>
              </a:lnSpc>
            </a:pPr>
            <a:r>
              <a:rPr lang="fi-FI" sz="900">
                <a:solidFill>
                  <a:schemeClr val="tx1"/>
                </a:solidFill>
              </a:rPr>
              <a:t>Kesä</a:t>
            </a:r>
          </a:p>
        </p:txBody>
      </p:sp>
      <p:sp>
        <p:nvSpPr>
          <p:cNvPr id="38" name="Suorakulmio 37"/>
          <p:cNvSpPr/>
          <p:nvPr/>
        </p:nvSpPr>
        <p:spPr>
          <a:xfrm>
            <a:off x="7407304" y="4900254"/>
            <a:ext cx="877064" cy="582486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000">
                <a:solidFill>
                  <a:schemeClr val="bg1"/>
                </a:solidFill>
              </a:rPr>
              <a:t>KV hyväksyy strategian</a:t>
            </a:r>
            <a:br>
              <a:rPr lang="fi-FI" sz="1000">
                <a:solidFill>
                  <a:schemeClr val="bg1"/>
                </a:solidFill>
              </a:rPr>
            </a:br>
            <a:r>
              <a:rPr lang="fi-FI" sz="1000">
                <a:solidFill>
                  <a:schemeClr val="bg1"/>
                </a:solidFill>
              </a:rPr>
              <a:t>11/21</a:t>
            </a:r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id="{E7A3E89F-20C8-4CCD-9189-4EB63A1005CD}"/>
              </a:ext>
            </a:extLst>
          </p:cNvPr>
          <p:cNvSpPr/>
          <p:nvPr/>
        </p:nvSpPr>
        <p:spPr>
          <a:xfrm>
            <a:off x="2937289" y="3917216"/>
            <a:ext cx="638503" cy="431653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88950">
              <a:lnSpc>
                <a:spcPct val="80000"/>
              </a:lnSpc>
            </a:pPr>
            <a:r>
              <a:rPr lang="fi-FI" sz="1000" err="1">
                <a:solidFill>
                  <a:schemeClr val="bg1"/>
                </a:solidFill>
              </a:rPr>
              <a:t>Jory</a:t>
            </a:r>
            <a:endParaRPr lang="fi-FI" sz="1000">
              <a:solidFill>
                <a:schemeClr val="bg1"/>
              </a:solidFill>
            </a:endParaRPr>
          </a:p>
          <a:p>
            <a:pPr algn="ctr" defTabSz="488950">
              <a:lnSpc>
                <a:spcPct val="80000"/>
              </a:lnSpc>
            </a:pPr>
            <a:r>
              <a:rPr lang="fi-FI" sz="1000">
                <a:solidFill>
                  <a:schemeClr val="bg1"/>
                </a:solidFill>
              </a:rPr>
              <a:t>päätös</a:t>
            </a:r>
            <a:endParaRPr lang="fi-FI"/>
          </a:p>
        </p:txBody>
      </p:sp>
      <p:sp>
        <p:nvSpPr>
          <p:cNvPr id="37" name="Suorakulmio 36"/>
          <p:cNvSpPr/>
          <p:nvPr/>
        </p:nvSpPr>
        <p:spPr>
          <a:xfrm>
            <a:off x="1534587" y="4731461"/>
            <a:ext cx="504056" cy="300861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000">
                <a:solidFill>
                  <a:schemeClr val="bg1"/>
                </a:solidFill>
              </a:rPr>
              <a:t>KH </a:t>
            </a:r>
          </a:p>
          <a:p>
            <a:pPr algn="ctr"/>
            <a:r>
              <a:rPr lang="fi-FI" sz="1000">
                <a:solidFill>
                  <a:schemeClr val="bg1"/>
                </a:solidFill>
              </a:rPr>
              <a:t>8.11.</a:t>
            </a:r>
          </a:p>
        </p:txBody>
      </p:sp>
      <p:sp>
        <p:nvSpPr>
          <p:cNvPr id="39" name="Suorakulmio 38"/>
          <p:cNvSpPr/>
          <p:nvPr/>
        </p:nvSpPr>
        <p:spPr>
          <a:xfrm>
            <a:off x="1018236" y="4727975"/>
            <a:ext cx="613268" cy="30011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000" err="1">
                <a:solidFill>
                  <a:schemeClr val="bg1"/>
                </a:solidFill>
              </a:rPr>
              <a:t>jory</a:t>
            </a:r>
            <a:r>
              <a:rPr lang="fi-FI" sz="100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i-FI" sz="1000">
                <a:solidFill>
                  <a:schemeClr val="bg1"/>
                </a:solidFill>
              </a:rPr>
              <a:t>26.10.</a:t>
            </a:r>
          </a:p>
        </p:txBody>
      </p:sp>
      <p:sp>
        <p:nvSpPr>
          <p:cNvPr id="40" name="Suorakulmio 39"/>
          <p:cNvSpPr/>
          <p:nvPr/>
        </p:nvSpPr>
        <p:spPr>
          <a:xfrm>
            <a:off x="946374" y="5065244"/>
            <a:ext cx="588213" cy="209865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000">
                <a:solidFill>
                  <a:schemeClr val="bg1"/>
                </a:solidFill>
              </a:rPr>
              <a:t>TH </a:t>
            </a:r>
          </a:p>
          <a:p>
            <a:pPr algn="ctr"/>
            <a:r>
              <a:rPr lang="fi-FI" sz="1000">
                <a:solidFill>
                  <a:schemeClr val="bg1"/>
                </a:solidFill>
              </a:rPr>
              <a:t>14.10.</a:t>
            </a:r>
          </a:p>
        </p:txBody>
      </p:sp>
      <p:sp>
        <p:nvSpPr>
          <p:cNvPr id="41" name="Suorakulmio 10">
            <a:extLst>
              <a:ext uri="{FF2B5EF4-FFF2-40B4-BE49-F238E27FC236}">
                <a16:creationId xmlns:a16="http://schemas.microsoft.com/office/drawing/2014/main" id="{CF7F4775-8766-467C-A2DD-710E53EF5733}"/>
              </a:ext>
            </a:extLst>
          </p:cNvPr>
          <p:cNvSpPr/>
          <p:nvPr/>
        </p:nvSpPr>
        <p:spPr>
          <a:xfrm>
            <a:off x="1486397" y="5896616"/>
            <a:ext cx="2530590" cy="2346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100" err="1"/>
              <a:t>Opiferuksen</a:t>
            </a:r>
            <a:r>
              <a:rPr lang="fi-FI" sz="1100"/>
              <a:t> kehittäminen</a:t>
            </a:r>
          </a:p>
        </p:txBody>
      </p:sp>
      <p:sp>
        <p:nvSpPr>
          <p:cNvPr id="3" name="Ellipsi 2"/>
          <p:cNvSpPr/>
          <p:nvPr/>
        </p:nvSpPr>
        <p:spPr>
          <a:xfrm>
            <a:off x="3192366" y="6395248"/>
            <a:ext cx="144016" cy="15037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2" name="Ellipsi 41"/>
          <p:cNvSpPr/>
          <p:nvPr/>
        </p:nvSpPr>
        <p:spPr>
          <a:xfrm>
            <a:off x="3575792" y="6391439"/>
            <a:ext cx="144016" cy="15037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3" name="Rectangle 22"/>
          <p:cNvSpPr/>
          <p:nvPr/>
        </p:nvSpPr>
        <p:spPr>
          <a:xfrm>
            <a:off x="11179907" y="5064589"/>
            <a:ext cx="821941" cy="62019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8950">
              <a:lnSpc>
                <a:spcPct val="80000"/>
              </a:lnSpc>
            </a:pPr>
            <a:r>
              <a:rPr lang="fi-FI" sz="900">
                <a:solidFill>
                  <a:schemeClr val="tx1"/>
                </a:solidFill>
              </a:rPr>
              <a:t>Strategia työskentely</a:t>
            </a:r>
          </a:p>
        </p:txBody>
      </p:sp>
      <p:sp>
        <p:nvSpPr>
          <p:cNvPr id="44" name="Rectangle 22"/>
          <p:cNvSpPr/>
          <p:nvPr/>
        </p:nvSpPr>
        <p:spPr>
          <a:xfrm>
            <a:off x="5783989" y="4786896"/>
            <a:ext cx="495442" cy="45515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8950">
              <a:lnSpc>
                <a:spcPct val="80000"/>
              </a:lnSpc>
            </a:pPr>
            <a:r>
              <a:rPr lang="fi-FI" sz="900">
                <a:solidFill>
                  <a:schemeClr val="tx1"/>
                </a:solidFill>
              </a:rPr>
              <a:t>Toimi-alat Elo</a:t>
            </a:r>
          </a:p>
        </p:txBody>
      </p:sp>
      <p:sp>
        <p:nvSpPr>
          <p:cNvPr id="45" name="Rectangle 22"/>
          <p:cNvSpPr/>
          <p:nvPr/>
        </p:nvSpPr>
        <p:spPr>
          <a:xfrm>
            <a:off x="5754744" y="5286964"/>
            <a:ext cx="524687" cy="45515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8950">
              <a:lnSpc>
                <a:spcPct val="80000"/>
              </a:lnSpc>
            </a:pPr>
            <a:r>
              <a:rPr lang="fi-FI" sz="900" err="1">
                <a:solidFill>
                  <a:schemeClr val="tx1"/>
                </a:solidFill>
              </a:rPr>
              <a:t>Jory</a:t>
            </a:r>
            <a:endParaRPr lang="fi-FI" sz="900">
              <a:solidFill>
                <a:schemeClr val="tx1"/>
              </a:solidFill>
            </a:endParaRPr>
          </a:p>
          <a:p>
            <a:pPr algn="ctr" defTabSz="488950">
              <a:lnSpc>
                <a:spcPct val="80000"/>
              </a:lnSpc>
            </a:pPr>
            <a:r>
              <a:rPr lang="fi-FI" sz="900">
                <a:solidFill>
                  <a:schemeClr val="tx1"/>
                </a:solidFill>
              </a:rPr>
              <a:t>Elo</a:t>
            </a:r>
          </a:p>
        </p:txBody>
      </p:sp>
      <p:sp>
        <p:nvSpPr>
          <p:cNvPr id="46" name="Rectangle 22"/>
          <p:cNvSpPr/>
          <p:nvPr/>
        </p:nvSpPr>
        <p:spPr>
          <a:xfrm>
            <a:off x="6352353" y="4786896"/>
            <a:ext cx="495442" cy="45515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8950">
              <a:lnSpc>
                <a:spcPct val="80000"/>
              </a:lnSpc>
            </a:pPr>
            <a:r>
              <a:rPr lang="fi-FI" sz="900">
                <a:solidFill>
                  <a:schemeClr val="tx1"/>
                </a:solidFill>
              </a:rPr>
              <a:t>KV</a:t>
            </a:r>
          </a:p>
          <a:p>
            <a:pPr algn="ctr" defTabSz="488950">
              <a:lnSpc>
                <a:spcPct val="80000"/>
              </a:lnSpc>
            </a:pPr>
            <a:r>
              <a:rPr lang="fi-FI" sz="900">
                <a:solidFill>
                  <a:schemeClr val="tx1"/>
                </a:solidFill>
              </a:rPr>
              <a:t>Syys</a:t>
            </a:r>
          </a:p>
        </p:txBody>
      </p:sp>
      <p:sp>
        <p:nvSpPr>
          <p:cNvPr id="47" name="Rectangle 22"/>
          <p:cNvSpPr/>
          <p:nvPr/>
        </p:nvSpPr>
        <p:spPr>
          <a:xfrm>
            <a:off x="6734216" y="5263101"/>
            <a:ext cx="524687" cy="45515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8950">
              <a:lnSpc>
                <a:spcPct val="80000"/>
              </a:lnSpc>
            </a:pPr>
            <a:r>
              <a:rPr lang="fi-FI" sz="900" err="1">
                <a:solidFill>
                  <a:schemeClr val="tx1"/>
                </a:solidFill>
              </a:rPr>
              <a:t>Jory</a:t>
            </a:r>
            <a:endParaRPr lang="fi-FI" sz="900">
              <a:solidFill>
                <a:schemeClr val="tx1"/>
              </a:solidFill>
            </a:endParaRPr>
          </a:p>
          <a:p>
            <a:pPr algn="ctr" defTabSz="488950">
              <a:lnSpc>
                <a:spcPct val="80000"/>
              </a:lnSpc>
            </a:pPr>
            <a:r>
              <a:rPr lang="fi-FI" sz="900">
                <a:solidFill>
                  <a:schemeClr val="tx1"/>
                </a:solidFill>
              </a:rPr>
              <a:t>loka</a:t>
            </a:r>
          </a:p>
        </p:txBody>
      </p:sp>
    </p:spTree>
    <p:extLst>
      <p:ext uri="{BB962C8B-B14F-4D97-AF65-F5344CB8AC3E}">
        <p14:creationId xmlns:p14="http://schemas.microsoft.com/office/powerpoint/2010/main" val="3262945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err="1"/>
              <a:t>Sustainable</a:t>
            </a:r>
            <a:r>
              <a:rPr lang="fi-FI"/>
              <a:t> </a:t>
            </a:r>
            <a:r>
              <a:rPr lang="fi-FI" err="1"/>
              <a:t>Development</a:t>
            </a:r>
            <a:r>
              <a:rPr lang="fi-FI"/>
              <a:t> </a:t>
            </a:r>
            <a:r>
              <a:rPr lang="fi-FI" err="1"/>
              <a:t>Goals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464" y="3119647"/>
            <a:ext cx="5014252" cy="308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99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89757"/>
            <a:ext cx="10800851" cy="863315"/>
          </a:xfrm>
        </p:spPr>
        <p:txBody>
          <a:bodyPr/>
          <a:lstStyle/>
          <a:p>
            <a:r>
              <a:rPr lang="en-GB"/>
              <a:t>VAASA </a:t>
            </a:r>
            <a:r>
              <a:rPr lang="en-GB" err="1"/>
              <a:t>Pohjolan</a:t>
            </a:r>
            <a:r>
              <a:rPr lang="en-GB"/>
              <a:t> </a:t>
            </a:r>
            <a:r>
              <a:rPr lang="en-GB" err="1"/>
              <a:t>energiapääkaupunki</a:t>
            </a:r>
            <a:br>
              <a:rPr lang="en-GB"/>
            </a:br>
            <a:r>
              <a:rPr lang="en-GB"/>
              <a:t>ENERGY VAASA</a:t>
            </a:r>
            <a:endParaRPr lang="fi-FI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3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/>
              <a:t>Yli 160 yritystä, joista usea alansa </a:t>
            </a:r>
            <a:r>
              <a:rPr lang="fi-FI" b="1"/>
              <a:t>globaali markkinajohtaja.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/>
              <a:t>Liikevaihto 5,0 miljardia euroa, josta viennistä 80 %.</a:t>
            </a:r>
          </a:p>
          <a:p>
            <a:endParaRPr lang="fi-FI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9001724" y="2564879"/>
            <a:ext cx="2448340" cy="1440383"/>
          </a:xfrm>
        </p:spPr>
        <p:txBody>
          <a:bodyPr/>
          <a:lstStyle/>
          <a:p>
            <a:r>
              <a:rPr lang="fi-FI"/>
              <a:t>Koko Suomen energiateknologia-viennistä.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160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6"/>
          </p:nvPr>
        </p:nvSpPr>
        <p:spPr>
          <a:xfrm>
            <a:off x="4943840" y="1628750"/>
            <a:ext cx="3456416" cy="936130"/>
          </a:xfrm>
        </p:spPr>
        <p:txBody>
          <a:bodyPr/>
          <a:lstStyle/>
          <a:p>
            <a:r>
              <a:rPr lang="fi-FI"/>
              <a:t>5,0 mrd.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7"/>
          </p:nvPr>
        </p:nvSpPr>
        <p:spPr>
          <a:xfrm>
            <a:off x="8977135" y="1598624"/>
            <a:ext cx="2447457" cy="936130"/>
          </a:xfrm>
        </p:spPr>
        <p:txBody>
          <a:bodyPr/>
          <a:lstStyle/>
          <a:p>
            <a:r>
              <a:rPr lang="fi-FI"/>
              <a:t>30 %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r>
              <a:rPr lang="fi-FI"/>
              <a:t>12 000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i-FI"/>
              <a:t>VAASAN energiateknologian keskittymä työllistää 12 000 insinööriä, diplomi-insinööriä ja muuta asiantuntijaa = </a:t>
            </a:r>
            <a:r>
              <a:rPr lang="en-US"/>
              <a:t>¼</a:t>
            </a:r>
            <a:r>
              <a:rPr lang="fi-FI"/>
              <a:t> koko Suomen työvoimasta </a:t>
            </a:r>
            <a:r>
              <a:rPr lang="fi-FI" b="1"/>
              <a:t>energia-alalla</a:t>
            </a:r>
            <a:r>
              <a:rPr lang="fi-FI"/>
              <a:t>.</a:t>
            </a:r>
          </a:p>
        </p:txBody>
      </p:sp>
      <p:sp>
        <p:nvSpPr>
          <p:cNvPr id="12" name="Freeform 16"/>
          <p:cNvSpPr>
            <a:spLocks noChangeAspect="1" noEditPoints="1"/>
          </p:cNvSpPr>
          <p:nvPr/>
        </p:nvSpPr>
        <p:spPr bwMode="auto">
          <a:xfrm>
            <a:off x="469490" y="1919196"/>
            <a:ext cx="1082105" cy="923748"/>
          </a:xfrm>
          <a:custGeom>
            <a:avLst/>
            <a:gdLst>
              <a:gd name="T0" fmla="*/ 1240 w 1968"/>
              <a:gd name="T1" fmla="*/ 756 h 1400"/>
              <a:gd name="T2" fmla="*/ 1178 w 1968"/>
              <a:gd name="T3" fmla="*/ 676 h 1400"/>
              <a:gd name="T4" fmla="*/ 1162 w 1968"/>
              <a:gd name="T5" fmla="*/ 100 h 1400"/>
              <a:gd name="T6" fmla="*/ 1120 w 1968"/>
              <a:gd name="T7" fmla="*/ 48 h 1400"/>
              <a:gd name="T8" fmla="*/ 1059 w 1968"/>
              <a:gd name="T9" fmla="*/ 13 h 1400"/>
              <a:gd name="T10" fmla="*/ 944 w 1968"/>
              <a:gd name="T11" fmla="*/ 3 h 1400"/>
              <a:gd name="T12" fmla="*/ 874 w 1968"/>
              <a:gd name="T13" fmla="*/ 28 h 1400"/>
              <a:gd name="T14" fmla="*/ 810 w 1968"/>
              <a:gd name="T15" fmla="*/ 86 h 1400"/>
              <a:gd name="T16" fmla="*/ 788 w 1968"/>
              <a:gd name="T17" fmla="*/ 163 h 1400"/>
              <a:gd name="T18" fmla="*/ 726 w 1968"/>
              <a:gd name="T19" fmla="*/ 761 h 1400"/>
              <a:gd name="T20" fmla="*/ 52 w 1968"/>
              <a:gd name="T21" fmla="*/ 1128 h 1400"/>
              <a:gd name="T22" fmla="*/ 12 w 1968"/>
              <a:gd name="T23" fmla="*/ 1182 h 1400"/>
              <a:gd name="T24" fmla="*/ 0 w 1968"/>
              <a:gd name="T25" fmla="*/ 1245 h 1400"/>
              <a:gd name="T26" fmla="*/ 20 w 1968"/>
              <a:gd name="T27" fmla="*/ 1306 h 1400"/>
              <a:gd name="T28" fmla="*/ 78 w 1968"/>
              <a:gd name="T29" fmla="*/ 1368 h 1400"/>
              <a:gd name="T30" fmla="*/ 148 w 1968"/>
              <a:gd name="T31" fmla="*/ 1395 h 1400"/>
              <a:gd name="T32" fmla="*/ 248 w 1968"/>
              <a:gd name="T33" fmla="*/ 1395 h 1400"/>
              <a:gd name="T34" fmla="*/ 954 w 1968"/>
              <a:gd name="T35" fmla="*/ 1067 h 1400"/>
              <a:gd name="T36" fmla="*/ 1673 w 1968"/>
              <a:gd name="T37" fmla="*/ 1370 h 1400"/>
              <a:gd name="T38" fmla="*/ 1773 w 1968"/>
              <a:gd name="T39" fmla="*/ 1393 h 1400"/>
              <a:gd name="T40" fmla="*/ 1868 w 1968"/>
              <a:gd name="T41" fmla="*/ 1372 h 1400"/>
              <a:gd name="T42" fmla="*/ 1941 w 1968"/>
              <a:gd name="T43" fmla="*/ 1313 h 1400"/>
              <a:gd name="T44" fmla="*/ 1966 w 1968"/>
              <a:gd name="T45" fmla="*/ 1252 h 1400"/>
              <a:gd name="T46" fmla="*/ 1962 w 1968"/>
              <a:gd name="T47" fmla="*/ 1190 h 1400"/>
              <a:gd name="T48" fmla="*/ 1930 w 1968"/>
              <a:gd name="T49" fmla="*/ 1133 h 1400"/>
              <a:gd name="T50" fmla="*/ 1872 w 1968"/>
              <a:gd name="T51" fmla="*/ 1090 h 1400"/>
              <a:gd name="T52" fmla="*/ 970 w 1968"/>
              <a:gd name="T53" fmla="*/ 113 h 1400"/>
              <a:gd name="T54" fmla="*/ 1017 w 1968"/>
              <a:gd name="T55" fmla="*/ 121 h 1400"/>
              <a:gd name="T56" fmla="*/ 1042 w 1968"/>
              <a:gd name="T57" fmla="*/ 153 h 1400"/>
              <a:gd name="T58" fmla="*/ 984 w 1968"/>
              <a:gd name="T59" fmla="*/ 610 h 1400"/>
              <a:gd name="T60" fmla="*/ 923 w 1968"/>
              <a:gd name="T61" fmla="*/ 153 h 1400"/>
              <a:gd name="T62" fmla="*/ 984 w 1968"/>
              <a:gd name="T63" fmla="*/ 675 h 1400"/>
              <a:gd name="T64" fmla="*/ 1078 w 1968"/>
              <a:gd name="T65" fmla="*/ 695 h 1400"/>
              <a:gd name="T66" fmla="*/ 1148 w 1968"/>
              <a:gd name="T67" fmla="*/ 748 h 1400"/>
              <a:gd name="T68" fmla="*/ 1182 w 1968"/>
              <a:gd name="T69" fmla="*/ 840 h 1400"/>
              <a:gd name="T70" fmla="*/ 1158 w 1968"/>
              <a:gd name="T71" fmla="*/ 918 h 1400"/>
              <a:gd name="T72" fmla="*/ 1095 w 1968"/>
              <a:gd name="T73" fmla="*/ 976 h 1400"/>
              <a:gd name="T74" fmla="*/ 984 w 1968"/>
              <a:gd name="T75" fmla="*/ 1005 h 1400"/>
              <a:gd name="T76" fmla="*/ 890 w 1968"/>
              <a:gd name="T77" fmla="*/ 985 h 1400"/>
              <a:gd name="T78" fmla="*/ 820 w 1968"/>
              <a:gd name="T79" fmla="*/ 932 h 1400"/>
              <a:gd name="T80" fmla="*/ 786 w 1968"/>
              <a:gd name="T81" fmla="*/ 840 h 1400"/>
              <a:gd name="T82" fmla="*/ 810 w 1968"/>
              <a:gd name="T83" fmla="*/ 761 h 1400"/>
              <a:gd name="T84" fmla="*/ 874 w 1968"/>
              <a:gd name="T85" fmla="*/ 703 h 1400"/>
              <a:gd name="T86" fmla="*/ 984 w 1968"/>
              <a:gd name="T87" fmla="*/ 675 h 1400"/>
              <a:gd name="T88" fmla="*/ 192 w 1968"/>
              <a:gd name="T89" fmla="*/ 1288 h 1400"/>
              <a:gd name="T90" fmla="*/ 150 w 1968"/>
              <a:gd name="T91" fmla="*/ 1272 h 1400"/>
              <a:gd name="T92" fmla="*/ 135 w 1968"/>
              <a:gd name="T93" fmla="*/ 1235 h 1400"/>
              <a:gd name="T94" fmla="*/ 155 w 1968"/>
              <a:gd name="T95" fmla="*/ 1200 h 1400"/>
              <a:gd name="T96" fmla="*/ 753 w 1968"/>
              <a:gd name="T97" fmla="*/ 962 h 1400"/>
              <a:gd name="T98" fmla="*/ 1826 w 1968"/>
              <a:gd name="T99" fmla="*/ 1256 h 1400"/>
              <a:gd name="T100" fmla="*/ 1788 w 1968"/>
              <a:gd name="T101" fmla="*/ 1279 h 1400"/>
              <a:gd name="T102" fmla="*/ 1742 w 1968"/>
              <a:gd name="T103" fmla="*/ 1274 h 1400"/>
              <a:gd name="T104" fmla="*/ 1233 w 1968"/>
              <a:gd name="T105" fmla="*/ 936 h 1400"/>
              <a:gd name="T106" fmla="*/ 1822 w 1968"/>
              <a:gd name="T107" fmla="*/ 1200 h 1400"/>
              <a:gd name="T108" fmla="*/ 1833 w 1968"/>
              <a:gd name="T109" fmla="*/ 1237 h 1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68" h="1400">
                <a:moveTo>
                  <a:pt x="1872" y="1090"/>
                </a:moveTo>
                <a:lnTo>
                  <a:pt x="1253" y="785"/>
                </a:lnTo>
                <a:lnTo>
                  <a:pt x="1251" y="788"/>
                </a:lnTo>
                <a:lnTo>
                  <a:pt x="1240" y="756"/>
                </a:lnTo>
                <a:lnTo>
                  <a:pt x="1223" y="727"/>
                </a:lnTo>
                <a:lnTo>
                  <a:pt x="1202" y="700"/>
                </a:lnTo>
                <a:lnTo>
                  <a:pt x="1175" y="676"/>
                </a:lnTo>
                <a:lnTo>
                  <a:pt x="1178" y="676"/>
                </a:lnTo>
                <a:lnTo>
                  <a:pt x="1178" y="163"/>
                </a:lnTo>
                <a:lnTo>
                  <a:pt x="1174" y="130"/>
                </a:lnTo>
                <a:lnTo>
                  <a:pt x="1169" y="115"/>
                </a:lnTo>
                <a:lnTo>
                  <a:pt x="1162" y="100"/>
                </a:lnTo>
                <a:lnTo>
                  <a:pt x="1154" y="85"/>
                </a:lnTo>
                <a:lnTo>
                  <a:pt x="1144" y="72"/>
                </a:lnTo>
                <a:lnTo>
                  <a:pt x="1133" y="60"/>
                </a:lnTo>
                <a:lnTo>
                  <a:pt x="1120" y="48"/>
                </a:lnTo>
                <a:lnTo>
                  <a:pt x="1107" y="37"/>
                </a:lnTo>
                <a:lnTo>
                  <a:pt x="1091" y="28"/>
                </a:lnTo>
                <a:lnTo>
                  <a:pt x="1076" y="20"/>
                </a:lnTo>
                <a:lnTo>
                  <a:pt x="1059" y="13"/>
                </a:lnTo>
                <a:lnTo>
                  <a:pt x="1041" y="8"/>
                </a:lnTo>
                <a:lnTo>
                  <a:pt x="1022" y="4"/>
                </a:lnTo>
                <a:lnTo>
                  <a:pt x="982" y="0"/>
                </a:lnTo>
                <a:lnTo>
                  <a:pt x="944" y="3"/>
                </a:lnTo>
                <a:lnTo>
                  <a:pt x="926" y="7"/>
                </a:lnTo>
                <a:lnTo>
                  <a:pt x="908" y="13"/>
                </a:lnTo>
                <a:lnTo>
                  <a:pt x="891" y="19"/>
                </a:lnTo>
                <a:lnTo>
                  <a:pt x="874" y="28"/>
                </a:lnTo>
                <a:lnTo>
                  <a:pt x="844" y="48"/>
                </a:lnTo>
                <a:lnTo>
                  <a:pt x="831" y="60"/>
                </a:lnTo>
                <a:lnTo>
                  <a:pt x="820" y="73"/>
                </a:lnTo>
                <a:lnTo>
                  <a:pt x="810" y="86"/>
                </a:lnTo>
                <a:lnTo>
                  <a:pt x="802" y="101"/>
                </a:lnTo>
                <a:lnTo>
                  <a:pt x="791" y="131"/>
                </a:lnTo>
                <a:lnTo>
                  <a:pt x="788" y="147"/>
                </a:lnTo>
                <a:lnTo>
                  <a:pt x="788" y="163"/>
                </a:lnTo>
                <a:lnTo>
                  <a:pt x="788" y="681"/>
                </a:lnTo>
                <a:lnTo>
                  <a:pt x="762" y="705"/>
                </a:lnTo>
                <a:lnTo>
                  <a:pt x="742" y="732"/>
                </a:lnTo>
                <a:lnTo>
                  <a:pt x="726" y="761"/>
                </a:lnTo>
                <a:lnTo>
                  <a:pt x="716" y="793"/>
                </a:lnTo>
                <a:lnTo>
                  <a:pt x="96" y="1098"/>
                </a:lnTo>
                <a:lnTo>
                  <a:pt x="65" y="1117"/>
                </a:lnTo>
                <a:lnTo>
                  <a:pt x="52" y="1128"/>
                </a:lnTo>
                <a:lnTo>
                  <a:pt x="40" y="1140"/>
                </a:lnTo>
                <a:lnTo>
                  <a:pt x="29" y="1153"/>
                </a:lnTo>
                <a:lnTo>
                  <a:pt x="20" y="1167"/>
                </a:lnTo>
                <a:lnTo>
                  <a:pt x="12" y="1182"/>
                </a:lnTo>
                <a:lnTo>
                  <a:pt x="6" y="1197"/>
                </a:lnTo>
                <a:lnTo>
                  <a:pt x="3" y="1213"/>
                </a:lnTo>
                <a:lnTo>
                  <a:pt x="0" y="1229"/>
                </a:lnTo>
                <a:lnTo>
                  <a:pt x="0" y="1245"/>
                </a:lnTo>
                <a:lnTo>
                  <a:pt x="3" y="1261"/>
                </a:lnTo>
                <a:lnTo>
                  <a:pt x="6" y="1276"/>
                </a:lnTo>
                <a:lnTo>
                  <a:pt x="11" y="1291"/>
                </a:lnTo>
                <a:lnTo>
                  <a:pt x="20" y="1306"/>
                </a:lnTo>
                <a:lnTo>
                  <a:pt x="28" y="1321"/>
                </a:lnTo>
                <a:lnTo>
                  <a:pt x="51" y="1347"/>
                </a:lnTo>
                <a:lnTo>
                  <a:pt x="64" y="1358"/>
                </a:lnTo>
                <a:lnTo>
                  <a:pt x="78" y="1368"/>
                </a:lnTo>
                <a:lnTo>
                  <a:pt x="95" y="1377"/>
                </a:lnTo>
                <a:lnTo>
                  <a:pt x="112" y="1384"/>
                </a:lnTo>
                <a:lnTo>
                  <a:pt x="129" y="1390"/>
                </a:lnTo>
                <a:lnTo>
                  <a:pt x="148" y="1395"/>
                </a:lnTo>
                <a:lnTo>
                  <a:pt x="172" y="1399"/>
                </a:lnTo>
                <a:lnTo>
                  <a:pt x="196" y="1400"/>
                </a:lnTo>
                <a:lnTo>
                  <a:pt x="222" y="1399"/>
                </a:lnTo>
                <a:lnTo>
                  <a:pt x="248" y="1395"/>
                </a:lnTo>
                <a:lnTo>
                  <a:pt x="273" y="1387"/>
                </a:lnTo>
                <a:lnTo>
                  <a:pt x="296" y="1377"/>
                </a:lnTo>
                <a:lnTo>
                  <a:pt x="926" y="1063"/>
                </a:lnTo>
                <a:lnTo>
                  <a:pt x="954" y="1067"/>
                </a:lnTo>
                <a:lnTo>
                  <a:pt x="984" y="1069"/>
                </a:lnTo>
                <a:lnTo>
                  <a:pt x="1013" y="1067"/>
                </a:lnTo>
                <a:lnTo>
                  <a:pt x="1042" y="1063"/>
                </a:lnTo>
                <a:lnTo>
                  <a:pt x="1673" y="1370"/>
                </a:lnTo>
                <a:lnTo>
                  <a:pt x="1697" y="1380"/>
                </a:lnTo>
                <a:lnTo>
                  <a:pt x="1722" y="1387"/>
                </a:lnTo>
                <a:lnTo>
                  <a:pt x="1748" y="1392"/>
                </a:lnTo>
                <a:lnTo>
                  <a:pt x="1773" y="1393"/>
                </a:lnTo>
                <a:lnTo>
                  <a:pt x="1798" y="1392"/>
                </a:lnTo>
                <a:lnTo>
                  <a:pt x="1822" y="1388"/>
                </a:lnTo>
                <a:lnTo>
                  <a:pt x="1846" y="1381"/>
                </a:lnTo>
                <a:lnTo>
                  <a:pt x="1868" y="1372"/>
                </a:lnTo>
                <a:lnTo>
                  <a:pt x="1889" y="1361"/>
                </a:lnTo>
                <a:lnTo>
                  <a:pt x="1908" y="1347"/>
                </a:lnTo>
                <a:lnTo>
                  <a:pt x="1926" y="1331"/>
                </a:lnTo>
                <a:lnTo>
                  <a:pt x="1941" y="1313"/>
                </a:lnTo>
                <a:lnTo>
                  <a:pt x="1950" y="1298"/>
                </a:lnTo>
                <a:lnTo>
                  <a:pt x="1958" y="1283"/>
                </a:lnTo>
                <a:lnTo>
                  <a:pt x="1962" y="1268"/>
                </a:lnTo>
                <a:lnTo>
                  <a:pt x="1966" y="1252"/>
                </a:lnTo>
                <a:lnTo>
                  <a:pt x="1968" y="1236"/>
                </a:lnTo>
                <a:lnTo>
                  <a:pt x="1967" y="1221"/>
                </a:lnTo>
                <a:lnTo>
                  <a:pt x="1966" y="1205"/>
                </a:lnTo>
                <a:lnTo>
                  <a:pt x="1962" y="1190"/>
                </a:lnTo>
                <a:lnTo>
                  <a:pt x="1956" y="1175"/>
                </a:lnTo>
                <a:lnTo>
                  <a:pt x="1949" y="1160"/>
                </a:lnTo>
                <a:lnTo>
                  <a:pt x="1941" y="1146"/>
                </a:lnTo>
                <a:lnTo>
                  <a:pt x="1930" y="1133"/>
                </a:lnTo>
                <a:lnTo>
                  <a:pt x="1918" y="1121"/>
                </a:lnTo>
                <a:lnTo>
                  <a:pt x="1904" y="1110"/>
                </a:lnTo>
                <a:lnTo>
                  <a:pt x="1889" y="1099"/>
                </a:lnTo>
                <a:lnTo>
                  <a:pt x="1872" y="1090"/>
                </a:lnTo>
                <a:close/>
                <a:moveTo>
                  <a:pt x="939" y="127"/>
                </a:moveTo>
                <a:lnTo>
                  <a:pt x="948" y="121"/>
                </a:lnTo>
                <a:lnTo>
                  <a:pt x="959" y="116"/>
                </a:lnTo>
                <a:lnTo>
                  <a:pt x="970" y="113"/>
                </a:lnTo>
                <a:lnTo>
                  <a:pt x="982" y="112"/>
                </a:lnTo>
                <a:lnTo>
                  <a:pt x="995" y="113"/>
                </a:lnTo>
                <a:lnTo>
                  <a:pt x="1006" y="116"/>
                </a:lnTo>
                <a:lnTo>
                  <a:pt x="1017" y="121"/>
                </a:lnTo>
                <a:lnTo>
                  <a:pt x="1025" y="127"/>
                </a:lnTo>
                <a:lnTo>
                  <a:pt x="1032" y="135"/>
                </a:lnTo>
                <a:lnTo>
                  <a:pt x="1038" y="143"/>
                </a:lnTo>
                <a:lnTo>
                  <a:pt x="1042" y="153"/>
                </a:lnTo>
                <a:lnTo>
                  <a:pt x="1043" y="163"/>
                </a:lnTo>
                <a:lnTo>
                  <a:pt x="1043" y="616"/>
                </a:lnTo>
                <a:lnTo>
                  <a:pt x="1014" y="612"/>
                </a:lnTo>
                <a:lnTo>
                  <a:pt x="984" y="610"/>
                </a:lnTo>
                <a:lnTo>
                  <a:pt x="952" y="612"/>
                </a:lnTo>
                <a:lnTo>
                  <a:pt x="922" y="616"/>
                </a:lnTo>
                <a:lnTo>
                  <a:pt x="922" y="163"/>
                </a:lnTo>
                <a:lnTo>
                  <a:pt x="923" y="153"/>
                </a:lnTo>
                <a:lnTo>
                  <a:pt x="926" y="144"/>
                </a:lnTo>
                <a:lnTo>
                  <a:pt x="932" y="135"/>
                </a:lnTo>
                <a:lnTo>
                  <a:pt x="939" y="127"/>
                </a:lnTo>
                <a:close/>
                <a:moveTo>
                  <a:pt x="984" y="675"/>
                </a:moveTo>
                <a:lnTo>
                  <a:pt x="1024" y="678"/>
                </a:lnTo>
                <a:lnTo>
                  <a:pt x="1043" y="683"/>
                </a:lnTo>
                <a:lnTo>
                  <a:pt x="1061" y="688"/>
                </a:lnTo>
                <a:lnTo>
                  <a:pt x="1078" y="695"/>
                </a:lnTo>
                <a:lnTo>
                  <a:pt x="1095" y="703"/>
                </a:lnTo>
                <a:lnTo>
                  <a:pt x="1110" y="713"/>
                </a:lnTo>
                <a:lnTo>
                  <a:pt x="1124" y="723"/>
                </a:lnTo>
                <a:lnTo>
                  <a:pt x="1148" y="748"/>
                </a:lnTo>
                <a:lnTo>
                  <a:pt x="1158" y="761"/>
                </a:lnTo>
                <a:lnTo>
                  <a:pt x="1167" y="776"/>
                </a:lnTo>
                <a:lnTo>
                  <a:pt x="1178" y="807"/>
                </a:lnTo>
                <a:lnTo>
                  <a:pt x="1182" y="840"/>
                </a:lnTo>
                <a:lnTo>
                  <a:pt x="1178" y="873"/>
                </a:lnTo>
                <a:lnTo>
                  <a:pt x="1173" y="889"/>
                </a:lnTo>
                <a:lnTo>
                  <a:pt x="1167" y="904"/>
                </a:lnTo>
                <a:lnTo>
                  <a:pt x="1158" y="918"/>
                </a:lnTo>
                <a:lnTo>
                  <a:pt x="1148" y="932"/>
                </a:lnTo>
                <a:lnTo>
                  <a:pt x="1137" y="945"/>
                </a:lnTo>
                <a:lnTo>
                  <a:pt x="1124" y="956"/>
                </a:lnTo>
                <a:lnTo>
                  <a:pt x="1095" y="976"/>
                </a:lnTo>
                <a:lnTo>
                  <a:pt x="1078" y="985"/>
                </a:lnTo>
                <a:lnTo>
                  <a:pt x="1061" y="992"/>
                </a:lnTo>
                <a:lnTo>
                  <a:pt x="1024" y="1001"/>
                </a:lnTo>
                <a:lnTo>
                  <a:pt x="984" y="1005"/>
                </a:lnTo>
                <a:lnTo>
                  <a:pt x="945" y="1001"/>
                </a:lnTo>
                <a:lnTo>
                  <a:pt x="926" y="997"/>
                </a:lnTo>
                <a:lnTo>
                  <a:pt x="908" y="992"/>
                </a:lnTo>
                <a:lnTo>
                  <a:pt x="890" y="985"/>
                </a:lnTo>
                <a:lnTo>
                  <a:pt x="874" y="976"/>
                </a:lnTo>
                <a:lnTo>
                  <a:pt x="858" y="967"/>
                </a:lnTo>
                <a:lnTo>
                  <a:pt x="844" y="956"/>
                </a:lnTo>
                <a:lnTo>
                  <a:pt x="820" y="932"/>
                </a:lnTo>
                <a:lnTo>
                  <a:pt x="810" y="918"/>
                </a:lnTo>
                <a:lnTo>
                  <a:pt x="802" y="904"/>
                </a:lnTo>
                <a:lnTo>
                  <a:pt x="790" y="873"/>
                </a:lnTo>
                <a:lnTo>
                  <a:pt x="786" y="840"/>
                </a:lnTo>
                <a:lnTo>
                  <a:pt x="790" y="807"/>
                </a:lnTo>
                <a:lnTo>
                  <a:pt x="796" y="791"/>
                </a:lnTo>
                <a:lnTo>
                  <a:pt x="802" y="776"/>
                </a:lnTo>
                <a:lnTo>
                  <a:pt x="810" y="761"/>
                </a:lnTo>
                <a:lnTo>
                  <a:pt x="820" y="748"/>
                </a:lnTo>
                <a:lnTo>
                  <a:pt x="832" y="735"/>
                </a:lnTo>
                <a:lnTo>
                  <a:pt x="844" y="723"/>
                </a:lnTo>
                <a:lnTo>
                  <a:pt x="874" y="703"/>
                </a:lnTo>
                <a:lnTo>
                  <a:pt x="890" y="695"/>
                </a:lnTo>
                <a:lnTo>
                  <a:pt x="908" y="688"/>
                </a:lnTo>
                <a:lnTo>
                  <a:pt x="945" y="678"/>
                </a:lnTo>
                <a:lnTo>
                  <a:pt x="984" y="675"/>
                </a:lnTo>
                <a:close/>
                <a:moveTo>
                  <a:pt x="227" y="1281"/>
                </a:moveTo>
                <a:lnTo>
                  <a:pt x="216" y="1285"/>
                </a:lnTo>
                <a:lnTo>
                  <a:pt x="204" y="1288"/>
                </a:lnTo>
                <a:lnTo>
                  <a:pt x="192" y="1288"/>
                </a:lnTo>
                <a:lnTo>
                  <a:pt x="182" y="1287"/>
                </a:lnTo>
                <a:lnTo>
                  <a:pt x="170" y="1283"/>
                </a:lnTo>
                <a:lnTo>
                  <a:pt x="160" y="1278"/>
                </a:lnTo>
                <a:lnTo>
                  <a:pt x="150" y="1272"/>
                </a:lnTo>
                <a:lnTo>
                  <a:pt x="143" y="1263"/>
                </a:lnTo>
                <a:lnTo>
                  <a:pt x="138" y="1254"/>
                </a:lnTo>
                <a:lnTo>
                  <a:pt x="136" y="1245"/>
                </a:lnTo>
                <a:lnTo>
                  <a:pt x="135" y="1235"/>
                </a:lnTo>
                <a:lnTo>
                  <a:pt x="137" y="1225"/>
                </a:lnTo>
                <a:lnTo>
                  <a:pt x="141" y="1216"/>
                </a:lnTo>
                <a:lnTo>
                  <a:pt x="147" y="1207"/>
                </a:lnTo>
                <a:lnTo>
                  <a:pt x="155" y="1200"/>
                </a:lnTo>
                <a:lnTo>
                  <a:pt x="165" y="1194"/>
                </a:lnTo>
                <a:lnTo>
                  <a:pt x="726" y="916"/>
                </a:lnTo>
                <a:lnTo>
                  <a:pt x="737" y="940"/>
                </a:lnTo>
                <a:lnTo>
                  <a:pt x="753" y="962"/>
                </a:lnTo>
                <a:lnTo>
                  <a:pt x="770" y="982"/>
                </a:lnTo>
                <a:lnTo>
                  <a:pt x="789" y="1001"/>
                </a:lnTo>
                <a:lnTo>
                  <a:pt x="227" y="1281"/>
                </a:lnTo>
                <a:close/>
                <a:moveTo>
                  <a:pt x="1826" y="1256"/>
                </a:moveTo>
                <a:lnTo>
                  <a:pt x="1818" y="1264"/>
                </a:lnTo>
                <a:lnTo>
                  <a:pt x="1809" y="1271"/>
                </a:lnTo>
                <a:lnTo>
                  <a:pt x="1799" y="1276"/>
                </a:lnTo>
                <a:lnTo>
                  <a:pt x="1788" y="1279"/>
                </a:lnTo>
                <a:lnTo>
                  <a:pt x="1776" y="1281"/>
                </a:lnTo>
                <a:lnTo>
                  <a:pt x="1764" y="1280"/>
                </a:lnTo>
                <a:lnTo>
                  <a:pt x="1752" y="1278"/>
                </a:lnTo>
                <a:lnTo>
                  <a:pt x="1742" y="1274"/>
                </a:lnTo>
                <a:lnTo>
                  <a:pt x="1179" y="1000"/>
                </a:lnTo>
                <a:lnTo>
                  <a:pt x="1200" y="981"/>
                </a:lnTo>
                <a:lnTo>
                  <a:pt x="1218" y="959"/>
                </a:lnTo>
                <a:lnTo>
                  <a:pt x="1233" y="936"/>
                </a:lnTo>
                <a:lnTo>
                  <a:pt x="1245" y="911"/>
                </a:lnTo>
                <a:lnTo>
                  <a:pt x="1804" y="1186"/>
                </a:lnTo>
                <a:lnTo>
                  <a:pt x="1814" y="1193"/>
                </a:lnTo>
                <a:lnTo>
                  <a:pt x="1822" y="1200"/>
                </a:lnTo>
                <a:lnTo>
                  <a:pt x="1828" y="1208"/>
                </a:lnTo>
                <a:lnTo>
                  <a:pt x="1832" y="1218"/>
                </a:lnTo>
                <a:lnTo>
                  <a:pt x="1834" y="1227"/>
                </a:lnTo>
                <a:lnTo>
                  <a:pt x="1833" y="1237"/>
                </a:lnTo>
                <a:lnTo>
                  <a:pt x="1830" y="1247"/>
                </a:lnTo>
                <a:lnTo>
                  <a:pt x="1826" y="125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Freeform 31"/>
          <p:cNvSpPr>
            <a:spLocks noChangeAspect="1" noEditPoints="1"/>
          </p:cNvSpPr>
          <p:nvPr/>
        </p:nvSpPr>
        <p:spPr bwMode="auto">
          <a:xfrm>
            <a:off x="623889" y="4489199"/>
            <a:ext cx="773308" cy="1100101"/>
          </a:xfrm>
          <a:custGeom>
            <a:avLst/>
            <a:gdLst>
              <a:gd name="T0" fmla="*/ 1377 w 1434"/>
              <a:gd name="T1" fmla="*/ 220 h 1700"/>
              <a:gd name="T2" fmla="*/ 1426 w 1434"/>
              <a:gd name="T3" fmla="*/ 186 h 1700"/>
              <a:gd name="T4" fmla="*/ 1419 w 1434"/>
              <a:gd name="T5" fmla="*/ 133 h 1700"/>
              <a:gd name="T6" fmla="*/ 1363 w 1434"/>
              <a:gd name="T7" fmla="*/ 109 h 1700"/>
              <a:gd name="T8" fmla="*/ 1147 w 1434"/>
              <a:gd name="T9" fmla="*/ 9 h 1700"/>
              <a:gd name="T10" fmla="*/ 958 w 1434"/>
              <a:gd name="T11" fmla="*/ 4 h 1700"/>
              <a:gd name="T12" fmla="*/ 873 w 1434"/>
              <a:gd name="T13" fmla="*/ 43 h 1700"/>
              <a:gd name="T14" fmla="*/ 493 w 1434"/>
              <a:gd name="T15" fmla="*/ 187 h 1700"/>
              <a:gd name="T16" fmla="*/ 373 w 1434"/>
              <a:gd name="T17" fmla="*/ 254 h 1700"/>
              <a:gd name="T18" fmla="*/ 220 w 1434"/>
              <a:gd name="T19" fmla="*/ 286 h 1700"/>
              <a:gd name="T20" fmla="*/ 87 w 1434"/>
              <a:gd name="T21" fmla="*/ 371 h 1700"/>
              <a:gd name="T22" fmla="*/ 17 w 1434"/>
              <a:gd name="T23" fmla="*/ 488 h 1700"/>
              <a:gd name="T24" fmla="*/ 3 w 1434"/>
              <a:gd name="T25" fmla="*/ 638 h 1700"/>
              <a:gd name="T26" fmla="*/ 69 w 1434"/>
              <a:gd name="T27" fmla="*/ 805 h 1700"/>
              <a:gd name="T28" fmla="*/ 233 w 1434"/>
              <a:gd name="T29" fmla="*/ 920 h 1700"/>
              <a:gd name="T30" fmla="*/ 397 w 1434"/>
              <a:gd name="T31" fmla="*/ 959 h 1700"/>
              <a:gd name="T32" fmla="*/ 659 w 1434"/>
              <a:gd name="T33" fmla="*/ 964 h 1700"/>
              <a:gd name="T34" fmla="*/ 903 w 1434"/>
              <a:gd name="T35" fmla="*/ 1013 h 1700"/>
              <a:gd name="T36" fmla="*/ 1029 w 1434"/>
              <a:gd name="T37" fmla="*/ 1108 h 1700"/>
              <a:gd name="T38" fmla="*/ 1080 w 1434"/>
              <a:gd name="T39" fmla="*/ 1259 h 1700"/>
              <a:gd name="T40" fmla="*/ 1054 w 1434"/>
              <a:gd name="T41" fmla="*/ 1405 h 1700"/>
              <a:gd name="T42" fmla="*/ 942 w 1434"/>
              <a:gd name="T43" fmla="*/ 1516 h 1700"/>
              <a:gd name="T44" fmla="*/ 739 w 1434"/>
              <a:gd name="T45" fmla="*/ 1579 h 1700"/>
              <a:gd name="T46" fmla="*/ 511 w 1434"/>
              <a:gd name="T47" fmla="*/ 1590 h 1700"/>
              <a:gd name="T48" fmla="*/ 467 w 1434"/>
              <a:gd name="T49" fmla="*/ 1639 h 1700"/>
              <a:gd name="T50" fmla="*/ 493 w 1434"/>
              <a:gd name="T51" fmla="*/ 1687 h 1700"/>
              <a:gd name="T52" fmla="*/ 672 w 1434"/>
              <a:gd name="T53" fmla="*/ 1698 h 1700"/>
              <a:gd name="T54" fmla="*/ 899 w 1434"/>
              <a:gd name="T55" fmla="*/ 1659 h 1700"/>
              <a:gd name="T56" fmla="*/ 1050 w 1434"/>
              <a:gd name="T57" fmla="*/ 1589 h 1700"/>
              <a:gd name="T58" fmla="*/ 1175 w 1434"/>
              <a:gd name="T59" fmla="*/ 1452 h 1700"/>
              <a:gd name="T60" fmla="*/ 1213 w 1434"/>
              <a:gd name="T61" fmla="*/ 1320 h 1700"/>
              <a:gd name="T62" fmla="*/ 1185 w 1434"/>
              <a:gd name="T63" fmla="*/ 1120 h 1700"/>
              <a:gd name="T64" fmla="*/ 1078 w 1434"/>
              <a:gd name="T65" fmla="*/ 982 h 1700"/>
              <a:gd name="T66" fmla="*/ 957 w 1434"/>
              <a:gd name="T67" fmla="*/ 911 h 1700"/>
              <a:gd name="T68" fmla="*/ 675 w 1434"/>
              <a:gd name="T69" fmla="*/ 852 h 1700"/>
              <a:gd name="T70" fmla="*/ 424 w 1434"/>
              <a:gd name="T71" fmla="*/ 849 h 1700"/>
              <a:gd name="T72" fmla="*/ 276 w 1434"/>
              <a:gd name="T73" fmla="*/ 813 h 1700"/>
              <a:gd name="T74" fmla="*/ 179 w 1434"/>
              <a:gd name="T75" fmla="*/ 741 h 1700"/>
              <a:gd name="T76" fmla="*/ 136 w 1434"/>
              <a:gd name="T77" fmla="*/ 626 h 1700"/>
              <a:gd name="T78" fmla="*/ 149 w 1434"/>
              <a:gd name="T79" fmla="*/ 510 h 1700"/>
              <a:gd name="T80" fmla="*/ 205 w 1434"/>
              <a:gd name="T81" fmla="*/ 429 h 1700"/>
              <a:gd name="T82" fmla="*/ 310 w 1434"/>
              <a:gd name="T83" fmla="*/ 376 h 1700"/>
              <a:gd name="T84" fmla="*/ 477 w 1434"/>
              <a:gd name="T85" fmla="*/ 414 h 1700"/>
              <a:gd name="T86" fmla="*/ 821 w 1434"/>
              <a:gd name="T87" fmla="*/ 518 h 1700"/>
              <a:gd name="T88" fmla="*/ 912 w 1434"/>
              <a:gd name="T89" fmla="*/ 617 h 1700"/>
              <a:gd name="T90" fmla="*/ 1120 w 1434"/>
              <a:gd name="T91" fmla="*/ 636 h 1700"/>
              <a:gd name="T92" fmla="*/ 1158 w 1434"/>
              <a:gd name="T93" fmla="*/ 604 h 1700"/>
              <a:gd name="T94" fmla="*/ 1404 w 1434"/>
              <a:gd name="T95" fmla="*/ 507 h 1700"/>
              <a:gd name="T96" fmla="*/ 1434 w 1434"/>
              <a:gd name="T97" fmla="*/ 461 h 1700"/>
              <a:gd name="T98" fmla="*/ 1404 w 1434"/>
              <a:gd name="T99" fmla="*/ 414 h 1700"/>
              <a:gd name="T100" fmla="*/ 819 w 1434"/>
              <a:gd name="T101" fmla="*/ 171 h 1700"/>
              <a:gd name="T102" fmla="*/ 1002 w 1434"/>
              <a:gd name="T103" fmla="*/ 572 h 1700"/>
              <a:gd name="T104" fmla="*/ 917 w 1434"/>
              <a:gd name="T105" fmla="*/ 539 h 1700"/>
              <a:gd name="T106" fmla="*/ 900 w 1434"/>
              <a:gd name="T107" fmla="*/ 120 h 1700"/>
              <a:gd name="T108" fmla="*/ 965 w 1434"/>
              <a:gd name="T109" fmla="*/ 69 h 1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434" h="1700">
                <a:moveTo>
                  <a:pt x="1367" y="405"/>
                </a:moveTo>
                <a:lnTo>
                  <a:pt x="1158" y="405"/>
                </a:lnTo>
                <a:lnTo>
                  <a:pt x="1158" y="221"/>
                </a:lnTo>
                <a:lnTo>
                  <a:pt x="1363" y="221"/>
                </a:lnTo>
                <a:lnTo>
                  <a:pt x="1377" y="220"/>
                </a:lnTo>
                <a:lnTo>
                  <a:pt x="1390" y="216"/>
                </a:lnTo>
                <a:lnTo>
                  <a:pt x="1401" y="211"/>
                </a:lnTo>
                <a:lnTo>
                  <a:pt x="1411" y="204"/>
                </a:lnTo>
                <a:lnTo>
                  <a:pt x="1419" y="196"/>
                </a:lnTo>
                <a:lnTo>
                  <a:pt x="1426" y="186"/>
                </a:lnTo>
                <a:lnTo>
                  <a:pt x="1429" y="176"/>
                </a:lnTo>
                <a:lnTo>
                  <a:pt x="1431" y="165"/>
                </a:lnTo>
                <a:lnTo>
                  <a:pt x="1429" y="153"/>
                </a:lnTo>
                <a:lnTo>
                  <a:pt x="1426" y="143"/>
                </a:lnTo>
                <a:lnTo>
                  <a:pt x="1419" y="133"/>
                </a:lnTo>
                <a:lnTo>
                  <a:pt x="1411" y="125"/>
                </a:lnTo>
                <a:lnTo>
                  <a:pt x="1401" y="118"/>
                </a:lnTo>
                <a:lnTo>
                  <a:pt x="1390" y="113"/>
                </a:lnTo>
                <a:lnTo>
                  <a:pt x="1377" y="110"/>
                </a:lnTo>
                <a:lnTo>
                  <a:pt x="1363" y="109"/>
                </a:lnTo>
                <a:lnTo>
                  <a:pt x="1158" y="109"/>
                </a:lnTo>
                <a:lnTo>
                  <a:pt x="1158" y="32"/>
                </a:lnTo>
                <a:lnTo>
                  <a:pt x="1158" y="25"/>
                </a:lnTo>
                <a:lnTo>
                  <a:pt x="1156" y="19"/>
                </a:lnTo>
                <a:lnTo>
                  <a:pt x="1147" y="9"/>
                </a:lnTo>
                <a:lnTo>
                  <a:pt x="1135" y="2"/>
                </a:lnTo>
                <a:lnTo>
                  <a:pt x="1120" y="0"/>
                </a:lnTo>
                <a:lnTo>
                  <a:pt x="1002" y="0"/>
                </a:lnTo>
                <a:lnTo>
                  <a:pt x="972" y="2"/>
                </a:lnTo>
                <a:lnTo>
                  <a:pt x="958" y="4"/>
                </a:lnTo>
                <a:lnTo>
                  <a:pt x="945" y="7"/>
                </a:lnTo>
                <a:lnTo>
                  <a:pt x="931" y="11"/>
                </a:lnTo>
                <a:lnTo>
                  <a:pt x="918" y="16"/>
                </a:lnTo>
                <a:lnTo>
                  <a:pt x="894" y="28"/>
                </a:lnTo>
                <a:lnTo>
                  <a:pt x="873" y="43"/>
                </a:lnTo>
                <a:lnTo>
                  <a:pt x="855" y="61"/>
                </a:lnTo>
                <a:lnTo>
                  <a:pt x="839" y="80"/>
                </a:lnTo>
                <a:lnTo>
                  <a:pt x="827" y="102"/>
                </a:lnTo>
                <a:lnTo>
                  <a:pt x="504" y="183"/>
                </a:lnTo>
                <a:lnTo>
                  <a:pt x="493" y="187"/>
                </a:lnTo>
                <a:lnTo>
                  <a:pt x="485" y="194"/>
                </a:lnTo>
                <a:lnTo>
                  <a:pt x="479" y="203"/>
                </a:lnTo>
                <a:lnTo>
                  <a:pt x="477" y="213"/>
                </a:lnTo>
                <a:lnTo>
                  <a:pt x="477" y="253"/>
                </a:lnTo>
                <a:lnTo>
                  <a:pt x="373" y="254"/>
                </a:lnTo>
                <a:lnTo>
                  <a:pt x="355" y="255"/>
                </a:lnTo>
                <a:lnTo>
                  <a:pt x="313" y="261"/>
                </a:lnTo>
                <a:lnTo>
                  <a:pt x="285" y="267"/>
                </a:lnTo>
                <a:lnTo>
                  <a:pt x="253" y="275"/>
                </a:lnTo>
                <a:lnTo>
                  <a:pt x="220" y="286"/>
                </a:lnTo>
                <a:lnTo>
                  <a:pt x="185" y="301"/>
                </a:lnTo>
                <a:lnTo>
                  <a:pt x="151" y="320"/>
                </a:lnTo>
                <a:lnTo>
                  <a:pt x="118" y="343"/>
                </a:lnTo>
                <a:lnTo>
                  <a:pt x="101" y="356"/>
                </a:lnTo>
                <a:lnTo>
                  <a:pt x="87" y="371"/>
                </a:lnTo>
                <a:lnTo>
                  <a:pt x="72" y="387"/>
                </a:lnTo>
                <a:lnTo>
                  <a:pt x="58" y="404"/>
                </a:lnTo>
                <a:lnTo>
                  <a:pt x="35" y="443"/>
                </a:lnTo>
                <a:lnTo>
                  <a:pt x="25" y="465"/>
                </a:lnTo>
                <a:lnTo>
                  <a:pt x="17" y="488"/>
                </a:lnTo>
                <a:lnTo>
                  <a:pt x="10" y="513"/>
                </a:lnTo>
                <a:lnTo>
                  <a:pt x="5" y="540"/>
                </a:lnTo>
                <a:lnTo>
                  <a:pt x="1" y="568"/>
                </a:lnTo>
                <a:lnTo>
                  <a:pt x="0" y="598"/>
                </a:lnTo>
                <a:lnTo>
                  <a:pt x="3" y="638"/>
                </a:lnTo>
                <a:lnTo>
                  <a:pt x="9" y="675"/>
                </a:lnTo>
                <a:lnTo>
                  <a:pt x="18" y="711"/>
                </a:lnTo>
                <a:lnTo>
                  <a:pt x="31" y="744"/>
                </a:lnTo>
                <a:lnTo>
                  <a:pt x="48" y="776"/>
                </a:lnTo>
                <a:lnTo>
                  <a:pt x="69" y="805"/>
                </a:lnTo>
                <a:lnTo>
                  <a:pt x="93" y="832"/>
                </a:lnTo>
                <a:lnTo>
                  <a:pt x="121" y="857"/>
                </a:lnTo>
                <a:lnTo>
                  <a:pt x="148" y="876"/>
                </a:lnTo>
                <a:lnTo>
                  <a:pt x="175" y="893"/>
                </a:lnTo>
                <a:lnTo>
                  <a:pt x="233" y="920"/>
                </a:lnTo>
                <a:lnTo>
                  <a:pt x="262" y="930"/>
                </a:lnTo>
                <a:lnTo>
                  <a:pt x="292" y="939"/>
                </a:lnTo>
                <a:lnTo>
                  <a:pt x="347" y="952"/>
                </a:lnTo>
                <a:lnTo>
                  <a:pt x="373" y="956"/>
                </a:lnTo>
                <a:lnTo>
                  <a:pt x="397" y="959"/>
                </a:lnTo>
                <a:lnTo>
                  <a:pt x="439" y="963"/>
                </a:lnTo>
                <a:lnTo>
                  <a:pt x="486" y="964"/>
                </a:lnTo>
                <a:lnTo>
                  <a:pt x="616" y="964"/>
                </a:lnTo>
                <a:lnTo>
                  <a:pt x="619" y="963"/>
                </a:lnTo>
                <a:lnTo>
                  <a:pt x="659" y="964"/>
                </a:lnTo>
                <a:lnTo>
                  <a:pt x="701" y="966"/>
                </a:lnTo>
                <a:lnTo>
                  <a:pt x="753" y="973"/>
                </a:lnTo>
                <a:lnTo>
                  <a:pt x="811" y="984"/>
                </a:lnTo>
                <a:lnTo>
                  <a:pt x="873" y="1002"/>
                </a:lnTo>
                <a:lnTo>
                  <a:pt x="903" y="1013"/>
                </a:lnTo>
                <a:lnTo>
                  <a:pt x="931" y="1028"/>
                </a:lnTo>
                <a:lnTo>
                  <a:pt x="959" y="1044"/>
                </a:lnTo>
                <a:lnTo>
                  <a:pt x="985" y="1063"/>
                </a:lnTo>
                <a:lnTo>
                  <a:pt x="1008" y="1085"/>
                </a:lnTo>
                <a:lnTo>
                  <a:pt x="1029" y="1108"/>
                </a:lnTo>
                <a:lnTo>
                  <a:pt x="1045" y="1134"/>
                </a:lnTo>
                <a:lnTo>
                  <a:pt x="1060" y="1163"/>
                </a:lnTo>
                <a:lnTo>
                  <a:pt x="1069" y="1193"/>
                </a:lnTo>
                <a:lnTo>
                  <a:pt x="1077" y="1225"/>
                </a:lnTo>
                <a:lnTo>
                  <a:pt x="1080" y="1259"/>
                </a:lnTo>
                <a:lnTo>
                  <a:pt x="1081" y="1295"/>
                </a:lnTo>
                <a:lnTo>
                  <a:pt x="1078" y="1325"/>
                </a:lnTo>
                <a:lnTo>
                  <a:pt x="1073" y="1353"/>
                </a:lnTo>
                <a:lnTo>
                  <a:pt x="1065" y="1380"/>
                </a:lnTo>
                <a:lnTo>
                  <a:pt x="1054" y="1405"/>
                </a:lnTo>
                <a:lnTo>
                  <a:pt x="1039" y="1429"/>
                </a:lnTo>
                <a:lnTo>
                  <a:pt x="1023" y="1451"/>
                </a:lnTo>
                <a:lnTo>
                  <a:pt x="1002" y="1472"/>
                </a:lnTo>
                <a:lnTo>
                  <a:pt x="981" y="1491"/>
                </a:lnTo>
                <a:lnTo>
                  <a:pt x="942" y="1516"/>
                </a:lnTo>
                <a:lnTo>
                  <a:pt x="922" y="1527"/>
                </a:lnTo>
                <a:lnTo>
                  <a:pt x="899" y="1537"/>
                </a:lnTo>
                <a:lnTo>
                  <a:pt x="851" y="1555"/>
                </a:lnTo>
                <a:lnTo>
                  <a:pt x="797" y="1569"/>
                </a:lnTo>
                <a:lnTo>
                  <a:pt x="739" y="1579"/>
                </a:lnTo>
                <a:lnTo>
                  <a:pt x="708" y="1583"/>
                </a:lnTo>
                <a:lnTo>
                  <a:pt x="676" y="1585"/>
                </a:lnTo>
                <a:lnTo>
                  <a:pt x="609" y="1588"/>
                </a:lnTo>
                <a:lnTo>
                  <a:pt x="538" y="1586"/>
                </a:lnTo>
                <a:lnTo>
                  <a:pt x="511" y="1590"/>
                </a:lnTo>
                <a:lnTo>
                  <a:pt x="499" y="1594"/>
                </a:lnTo>
                <a:lnTo>
                  <a:pt x="489" y="1601"/>
                </a:lnTo>
                <a:lnTo>
                  <a:pt x="480" y="1609"/>
                </a:lnTo>
                <a:lnTo>
                  <a:pt x="473" y="1618"/>
                </a:lnTo>
                <a:lnTo>
                  <a:pt x="467" y="1639"/>
                </a:lnTo>
                <a:lnTo>
                  <a:pt x="467" y="1651"/>
                </a:lnTo>
                <a:lnTo>
                  <a:pt x="471" y="1661"/>
                </a:lnTo>
                <a:lnTo>
                  <a:pt x="477" y="1671"/>
                </a:lnTo>
                <a:lnTo>
                  <a:pt x="484" y="1680"/>
                </a:lnTo>
                <a:lnTo>
                  <a:pt x="493" y="1687"/>
                </a:lnTo>
                <a:lnTo>
                  <a:pt x="504" y="1693"/>
                </a:lnTo>
                <a:lnTo>
                  <a:pt x="516" y="1697"/>
                </a:lnTo>
                <a:lnTo>
                  <a:pt x="531" y="1698"/>
                </a:lnTo>
                <a:lnTo>
                  <a:pt x="599" y="1700"/>
                </a:lnTo>
                <a:lnTo>
                  <a:pt x="672" y="1698"/>
                </a:lnTo>
                <a:lnTo>
                  <a:pt x="707" y="1695"/>
                </a:lnTo>
                <a:lnTo>
                  <a:pt x="742" y="1692"/>
                </a:lnTo>
                <a:lnTo>
                  <a:pt x="808" y="1682"/>
                </a:lnTo>
                <a:lnTo>
                  <a:pt x="869" y="1668"/>
                </a:lnTo>
                <a:lnTo>
                  <a:pt x="899" y="1659"/>
                </a:lnTo>
                <a:lnTo>
                  <a:pt x="927" y="1650"/>
                </a:lnTo>
                <a:lnTo>
                  <a:pt x="979" y="1628"/>
                </a:lnTo>
                <a:lnTo>
                  <a:pt x="1005" y="1616"/>
                </a:lnTo>
                <a:lnTo>
                  <a:pt x="1027" y="1603"/>
                </a:lnTo>
                <a:lnTo>
                  <a:pt x="1050" y="1589"/>
                </a:lnTo>
                <a:lnTo>
                  <a:pt x="1071" y="1574"/>
                </a:lnTo>
                <a:lnTo>
                  <a:pt x="1103" y="1547"/>
                </a:lnTo>
                <a:lnTo>
                  <a:pt x="1131" y="1517"/>
                </a:lnTo>
                <a:lnTo>
                  <a:pt x="1155" y="1486"/>
                </a:lnTo>
                <a:lnTo>
                  <a:pt x="1175" y="1452"/>
                </a:lnTo>
                <a:lnTo>
                  <a:pt x="1183" y="1434"/>
                </a:lnTo>
                <a:lnTo>
                  <a:pt x="1192" y="1416"/>
                </a:lnTo>
                <a:lnTo>
                  <a:pt x="1204" y="1379"/>
                </a:lnTo>
                <a:lnTo>
                  <a:pt x="1211" y="1340"/>
                </a:lnTo>
                <a:lnTo>
                  <a:pt x="1213" y="1320"/>
                </a:lnTo>
                <a:lnTo>
                  <a:pt x="1215" y="1299"/>
                </a:lnTo>
                <a:lnTo>
                  <a:pt x="1215" y="1251"/>
                </a:lnTo>
                <a:lnTo>
                  <a:pt x="1210" y="1205"/>
                </a:lnTo>
                <a:lnTo>
                  <a:pt x="1199" y="1161"/>
                </a:lnTo>
                <a:lnTo>
                  <a:pt x="1185" y="1120"/>
                </a:lnTo>
                <a:lnTo>
                  <a:pt x="1165" y="1082"/>
                </a:lnTo>
                <a:lnTo>
                  <a:pt x="1141" y="1046"/>
                </a:lnTo>
                <a:lnTo>
                  <a:pt x="1127" y="1029"/>
                </a:lnTo>
                <a:lnTo>
                  <a:pt x="1111" y="1013"/>
                </a:lnTo>
                <a:lnTo>
                  <a:pt x="1078" y="982"/>
                </a:lnTo>
                <a:lnTo>
                  <a:pt x="1045" y="958"/>
                </a:lnTo>
                <a:lnTo>
                  <a:pt x="1029" y="947"/>
                </a:lnTo>
                <a:lnTo>
                  <a:pt x="1011" y="937"/>
                </a:lnTo>
                <a:lnTo>
                  <a:pt x="975" y="919"/>
                </a:lnTo>
                <a:lnTo>
                  <a:pt x="957" y="911"/>
                </a:lnTo>
                <a:lnTo>
                  <a:pt x="939" y="904"/>
                </a:lnTo>
                <a:lnTo>
                  <a:pt x="864" y="880"/>
                </a:lnTo>
                <a:lnTo>
                  <a:pt x="793" y="865"/>
                </a:lnTo>
                <a:lnTo>
                  <a:pt x="729" y="856"/>
                </a:lnTo>
                <a:lnTo>
                  <a:pt x="675" y="852"/>
                </a:lnTo>
                <a:lnTo>
                  <a:pt x="613" y="852"/>
                </a:lnTo>
                <a:lnTo>
                  <a:pt x="485" y="852"/>
                </a:lnTo>
                <a:lnTo>
                  <a:pt x="483" y="852"/>
                </a:lnTo>
                <a:lnTo>
                  <a:pt x="454" y="851"/>
                </a:lnTo>
                <a:lnTo>
                  <a:pt x="424" y="849"/>
                </a:lnTo>
                <a:lnTo>
                  <a:pt x="385" y="844"/>
                </a:lnTo>
                <a:lnTo>
                  <a:pt x="342" y="835"/>
                </a:lnTo>
                <a:lnTo>
                  <a:pt x="321" y="829"/>
                </a:lnTo>
                <a:lnTo>
                  <a:pt x="298" y="821"/>
                </a:lnTo>
                <a:lnTo>
                  <a:pt x="276" y="813"/>
                </a:lnTo>
                <a:lnTo>
                  <a:pt x="255" y="802"/>
                </a:lnTo>
                <a:lnTo>
                  <a:pt x="233" y="790"/>
                </a:lnTo>
                <a:lnTo>
                  <a:pt x="214" y="776"/>
                </a:lnTo>
                <a:lnTo>
                  <a:pt x="196" y="760"/>
                </a:lnTo>
                <a:lnTo>
                  <a:pt x="179" y="741"/>
                </a:lnTo>
                <a:lnTo>
                  <a:pt x="166" y="722"/>
                </a:lnTo>
                <a:lnTo>
                  <a:pt x="155" y="700"/>
                </a:lnTo>
                <a:lnTo>
                  <a:pt x="147" y="677"/>
                </a:lnTo>
                <a:lnTo>
                  <a:pt x="141" y="652"/>
                </a:lnTo>
                <a:lnTo>
                  <a:pt x="136" y="626"/>
                </a:lnTo>
                <a:lnTo>
                  <a:pt x="135" y="598"/>
                </a:lnTo>
                <a:lnTo>
                  <a:pt x="137" y="560"/>
                </a:lnTo>
                <a:lnTo>
                  <a:pt x="141" y="542"/>
                </a:lnTo>
                <a:lnTo>
                  <a:pt x="144" y="526"/>
                </a:lnTo>
                <a:lnTo>
                  <a:pt x="149" y="510"/>
                </a:lnTo>
                <a:lnTo>
                  <a:pt x="155" y="496"/>
                </a:lnTo>
                <a:lnTo>
                  <a:pt x="162" y="482"/>
                </a:lnTo>
                <a:lnTo>
                  <a:pt x="169" y="470"/>
                </a:lnTo>
                <a:lnTo>
                  <a:pt x="186" y="448"/>
                </a:lnTo>
                <a:lnTo>
                  <a:pt x="205" y="429"/>
                </a:lnTo>
                <a:lnTo>
                  <a:pt x="226" y="413"/>
                </a:lnTo>
                <a:lnTo>
                  <a:pt x="246" y="400"/>
                </a:lnTo>
                <a:lnTo>
                  <a:pt x="268" y="390"/>
                </a:lnTo>
                <a:lnTo>
                  <a:pt x="289" y="382"/>
                </a:lnTo>
                <a:lnTo>
                  <a:pt x="310" y="376"/>
                </a:lnTo>
                <a:lnTo>
                  <a:pt x="328" y="372"/>
                </a:lnTo>
                <a:lnTo>
                  <a:pt x="358" y="367"/>
                </a:lnTo>
                <a:lnTo>
                  <a:pt x="376" y="366"/>
                </a:lnTo>
                <a:lnTo>
                  <a:pt x="477" y="365"/>
                </a:lnTo>
                <a:lnTo>
                  <a:pt x="477" y="414"/>
                </a:lnTo>
                <a:lnTo>
                  <a:pt x="479" y="424"/>
                </a:lnTo>
                <a:lnTo>
                  <a:pt x="485" y="433"/>
                </a:lnTo>
                <a:lnTo>
                  <a:pt x="493" y="440"/>
                </a:lnTo>
                <a:lnTo>
                  <a:pt x="505" y="445"/>
                </a:lnTo>
                <a:lnTo>
                  <a:pt x="821" y="518"/>
                </a:lnTo>
                <a:lnTo>
                  <a:pt x="832" y="543"/>
                </a:lnTo>
                <a:lnTo>
                  <a:pt x="846" y="565"/>
                </a:lnTo>
                <a:lnTo>
                  <a:pt x="864" y="586"/>
                </a:lnTo>
                <a:lnTo>
                  <a:pt x="887" y="603"/>
                </a:lnTo>
                <a:lnTo>
                  <a:pt x="912" y="617"/>
                </a:lnTo>
                <a:lnTo>
                  <a:pt x="925" y="622"/>
                </a:lnTo>
                <a:lnTo>
                  <a:pt x="940" y="627"/>
                </a:lnTo>
                <a:lnTo>
                  <a:pt x="970" y="634"/>
                </a:lnTo>
                <a:lnTo>
                  <a:pt x="1002" y="636"/>
                </a:lnTo>
                <a:lnTo>
                  <a:pt x="1120" y="636"/>
                </a:lnTo>
                <a:lnTo>
                  <a:pt x="1128" y="635"/>
                </a:lnTo>
                <a:lnTo>
                  <a:pt x="1135" y="633"/>
                </a:lnTo>
                <a:lnTo>
                  <a:pt x="1147" y="627"/>
                </a:lnTo>
                <a:lnTo>
                  <a:pt x="1156" y="616"/>
                </a:lnTo>
                <a:lnTo>
                  <a:pt x="1158" y="604"/>
                </a:lnTo>
                <a:lnTo>
                  <a:pt x="1158" y="517"/>
                </a:lnTo>
                <a:lnTo>
                  <a:pt x="1367" y="517"/>
                </a:lnTo>
                <a:lnTo>
                  <a:pt x="1380" y="516"/>
                </a:lnTo>
                <a:lnTo>
                  <a:pt x="1393" y="512"/>
                </a:lnTo>
                <a:lnTo>
                  <a:pt x="1404" y="507"/>
                </a:lnTo>
                <a:lnTo>
                  <a:pt x="1415" y="500"/>
                </a:lnTo>
                <a:lnTo>
                  <a:pt x="1422" y="492"/>
                </a:lnTo>
                <a:lnTo>
                  <a:pt x="1429" y="482"/>
                </a:lnTo>
                <a:lnTo>
                  <a:pt x="1433" y="472"/>
                </a:lnTo>
                <a:lnTo>
                  <a:pt x="1434" y="461"/>
                </a:lnTo>
                <a:lnTo>
                  <a:pt x="1433" y="449"/>
                </a:lnTo>
                <a:lnTo>
                  <a:pt x="1429" y="439"/>
                </a:lnTo>
                <a:lnTo>
                  <a:pt x="1422" y="429"/>
                </a:lnTo>
                <a:lnTo>
                  <a:pt x="1415" y="421"/>
                </a:lnTo>
                <a:lnTo>
                  <a:pt x="1404" y="414"/>
                </a:lnTo>
                <a:lnTo>
                  <a:pt x="1393" y="409"/>
                </a:lnTo>
                <a:lnTo>
                  <a:pt x="1380" y="406"/>
                </a:lnTo>
                <a:lnTo>
                  <a:pt x="1367" y="405"/>
                </a:lnTo>
                <a:close/>
                <a:moveTo>
                  <a:pt x="553" y="237"/>
                </a:moveTo>
                <a:lnTo>
                  <a:pt x="819" y="171"/>
                </a:lnTo>
                <a:lnTo>
                  <a:pt x="817" y="451"/>
                </a:lnTo>
                <a:lnTo>
                  <a:pt x="553" y="390"/>
                </a:lnTo>
                <a:lnTo>
                  <a:pt x="553" y="237"/>
                </a:lnTo>
                <a:close/>
                <a:moveTo>
                  <a:pt x="1081" y="572"/>
                </a:moveTo>
                <a:lnTo>
                  <a:pt x="1002" y="572"/>
                </a:lnTo>
                <a:lnTo>
                  <a:pt x="982" y="570"/>
                </a:lnTo>
                <a:lnTo>
                  <a:pt x="964" y="566"/>
                </a:lnTo>
                <a:lnTo>
                  <a:pt x="946" y="559"/>
                </a:lnTo>
                <a:lnTo>
                  <a:pt x="930" y="550"/>
                </a:lnTo>
                <a:lnTo>
                  <a:pt x="917" y="539"/>
                </a:lnTo>
                <a:lnTo>
                  <a:pt x="906" y="525"/>
                </a:lnTo>
                <a:lnTo>
                  <a:pt x="899" y="511"/>
                </a:lnTo>
                <a:lnTo>
                  <a:pt x="894" y="495"/>
                </a:lnTo>
                <a:lnTo>
                  <a:pt x="895" y="135"/>
                </a:lnTo>
                <a:lnTo>
                  <a:pt x="900" y="120"/>
                </a:lnTo>
                <a:lnTo>
                  <a:pt x="909" y="107"/>
                </a:lnTo>
                <a:lnTo>
                  <a:pt x="919" y="94"/>
                </a:lnTo>
                <a:lnTo>
                  <a:pt x="933" y="84"/>
                </a:lnTo>
                <a:lnTo>
                  <a:pt x="948" y="75"/>
                </a:lnTo>
                <a:lnTo>
                  <a:pt x="965" y="69"/>
                </a:lnTo>
                <a:lnTo>
                  <a:pt x="983" y="65"/>
                </a:lnTo>
                <a:lnTo>
                  <a:pt x="1002" y="64"/>
                </a:lnTo>
                <a:lnTo>
                  <a:pt x="1081" y="64"/>
                </a:lnTo>
                <a:lnTo>
                  <a:pt x="1081" y="5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9401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Göteborg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30</a:t>
            </a:fld>
            <a:endParaRPr lang="en-US"/>
          </a:p>
        </p:txBody>
      </p:sp>
      <p:pic>
        <p:nvPicPr>
          <p:cNvPr id="4098" name="Picture 2" descr="Mapping — Gothenburg, Sweden &#10;The municipality &#10;commissioned an assessment of &#10;the SDGs in city plans to &#10;research consultants &#10;The report included: &#10;analysis of the City's &#10;2018 budget with regards &#10;to the SDGs &#10;analysis of which SDG &#10;targets were relevant to &#10;the city (100 over 169) &#10;L&quot;&quot; k between the SDGS and the City's 2019 budget &#10;Objectives of Gothenburg's 2019 budget &#10;Figure I Maming ofC.iotheoburg Citys 2019 budget to the SIX.is &#10;Source; SLK A2030 Team to English by author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3" t="37754" r="392" b="11007"/>
          <a:stretch/>
        </p:blipFill>
        <p:spPr bwMode="auto">
          <a:xfrm>
            <a:off x="479375" y="796830"/>
            <a:ext cx="9078723" cy="616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apping — Gothenburg, Sweden &#10;The municipality &#10;commissioned an assessment of &#10;the SDGs in city plans to &#10;research consultants &#10;The report included: &#10;analysis of the City's &#10;2018 budget with regards &#10;to the SDGs &#10;analysis of which SDG &#10;targets were relevant to &#10;the city (100 over 169) &#10;L&quot;&quot; k between the SDGS and the City's 2019 budget &#10;Objectives of Gothenburg's 2019 budget &#10;Figure I Maming ofC.iotheoburg Citys 2019 budget to the SIX.is &#10;Source; SLK A2030 Team to English by author 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3" r="48046"/>
          <a:stretch/>
        </p:blipFill>
        <p:spPr bwMode="auto">
          <a:xfrm>
            <a:off x="9408368" y="2060848"/>
            <a:ext cx="2882987" cy="266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151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Greifswald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31</a:t>
            </a:fld>
            <a:endParaRPr lang="en-US"/>
          </a:p>
        </p:txBody>
      </p:sp>
      <p:pic>
        <p:nvPicPr>
          <p:cNvPr id="6146" name="Picture 2" descr="Vertical references to sustainable &#10;municipal development &#10;sustainable &#10;administration &#10;lifelong learning and &#10;cutture &#10;good work &amp; sustainable &#10;business &#10;GNK NRW &#10;THEMENFELDER &#10;Nachhaltige &#10;Konvnunalentwicklung &#10;Nachhaltige &#10;Verwaltung &#10;Lebenslanges &#10;Lernen &amp; Kultur &#10;Gute Arbeit &amp; &#10;Nachhaltiges &#10;W irtschaften &#10;GLOBALE &#10;NACHHALTIGKEITSZIELE &#10;CO &#10;DEUTSCHE &#10;NACHHALTIGKEITSSTUTEGIE &#10;Fortschreiung 2020 &#10;• Staatsverschuldung &#10;• Gute Regierungsführung &#10;• Nachhaltige Beschaffung &#10;• Bildung &#10;• Gleiche Bildungschancen &#10;• perspektoen für &#10;Familien — Vereinbarkeit von &#10;Familie und Beruf &#10;• Wirtschaftliche Zukunftwor- &#10;• Wirtschaftliche Leistungsfähig- &#10;keit &#10;• Beschäftigung &#10;• Innovation &#10;• Globale Lieferketten &#10;• PerspektWen für Familien — Ver- &#10;einbarkeit von Familie und Beruf &#10;• Gleichstellung &#10;• Nachhaltige Produktion &#10;NACHHALTIGKEITSSTUTEGIE &#10;DES LANDES NRW &#10;Aktuell in der &#10;• Nachhaltige Finanzpolitik &#10;• Nachhaltigkeit in den &#10;Kommunen &#10;(Lokale Agenda) &#10;• Nachhaltige Stadt- und &#10;tiersentwicklung &#10;• Bildung und Wissenschaft &#10;• Geschlechtergerechtigkeit &#10;• Gute Arbeit— Faire Arbeit &#10;• Geschlechtergerechtigkeit &#10;• Nachhaltig Wirtschaften 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30" y="1196690"/>
            <a:ext cx="11332358" cy="553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566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32</a:t>
            </a:fld>
            <a:endParaRPr lang="en-US"/>
          </a:p>
        </p:txBody>
      </p:sp>
      <p:pic>
        <p:nvPicPr>
          <p:cNvPr id="9218" name="Picture 2" descr="2030 &#10;4 years &#10;Urban development &#10;What do we need to achieve until 2030? &#10;What is the status in Malmö? &#10;New goal structure &#10;10 &#10;Education and &#10;occupation &#10;What do we needto achieve until 2030? &#10;What is the status in Malmö? &#10;Budget targets &#10;A safe and healthy life for &#10;all &#10;What do we needto achieve until 2030? &#10;What is the status in MalmöQ &#10;A good organisation &#10;nazaa &#10;What do we need to achieve until 2030? &#10;What is the status in Malmö? 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333375"/>
            <a:ext cx="9436121" cy="553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Malmö</a:t>
            </a:r>
          </a:p>
        </p:txBody>
      </p:sp>
      <p:sp>
        <p:nvSpPr>
          <p:cNvPr id="5" name="Tekstiruutu 4"/>
          <p:cNvSpPr txBox="1"/>
          <p:nvPr/>
        </p:nvSpPr>
        <p:spPr>
          <a:xfrm>
            <a:off x="1127448" y="6093296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err="1">
                <a:hlinkClick r:id="rId3"/>
              </a:rPr>
              <a:t>Link</a:t>
            </a:r>
            <a:endParaRPr lang="fi-FI" sz="1600"/>
          </a:p>
        </p:txBody>
      </p:sp>
    </p:spTree>
    <p:extLst>
      <p:ext uri="{BB962C8B-B14F-4D97-AF65-F5344CB8AC3E}">
        <p14:creationId xmlns:p14="http://schemas.microsoft.com/office/powerpoint/2010/main" val="3052733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3763" y="265460"/>
            <a:ext cx="10045273" cy="5361022"/>
          </a:xfrm>
          <a:prstGeom prst="rect">
            <a:avLst/>
          </a:prstGeom>
        </p:spPr>
      </p:pic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549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Pohjanmaan liitto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34</a:t>
            </a:fld>
            <a:endParaRPr lang="en-US"/>
          </a:p>
        </p:txBody>
      </p:sp>
      <p:pic>
        <p:nvPicPr>
          <p:cNvPr id="8" name="Kuva 8">
            <a:extLst>
              <a:ext uri="{FF2B5EF4-FFF2-40B4-BE49-F238E27FC236}">
                <a16:creationId xmlns:a16="http://schemas.microsoft.com/office/drawing/2014/main" id="{2A774A2A-05CB-434D-9924-8E38671B9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799" y="1120432"/>
            <a:ext cx="11632580" cy="4912145"/>
          </a:xfrm>
        </p:spPr>
      </p:pic>
    </p:spTree>
    <p:extLst>
      <p:ext uri="{BB962C8B-B14F-4D97-AF65-F5344CB8AC3E}">
        <p14:creationId xmlns:p14="http://schemas.microsoft.com/office/powerpoint/2010/main" val="1662207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991544" y="2236640"/>
            <a:ext cx="8874894" cy="3096430"/>
          </a:xfrm>
        </p:spPr>
        <p:txBody>
          <a:bodyPr/>
          <a:lstStyle/>
          <a:p>
            <a:r>
              <a:rPr lang="fi-FI"/>
              <a:t>TYÖLUONNOS (ei vielä käsitelty/</a:t>
            </a:r>
            <a:r>
              <a:rPr lang="fi-FI" err="1"/>
              <a:t>hyväskytty</a:t>
            </a:r>
            <a:r>
              <a:rPr lang="fi-FI"/>
              <a:t>)</a:t>
            </a:r>
            <a:br>
              <a:rPr lang="fi-FI"/>
            </a:br>
            <a:br>
              <a:rPr lang="fi-FI"/>
            </a:br>
            <a:r>
              <a:rPr lang="fi-FI"/>
              <a:t>- tuttu strategiaprosessi ja –työkalu</a:t>
            </a:r>
            <a:br>
              <a:rPr lang="fi-FI"/>
            </a:br>
            <a:r>
              <a:rPr lang="fi-FI"/>
              <a:t>- strategian </a:t>
            </a:r>
            <a:r>
              <a:rPr lang="fi-FI" err="1"/>
              <a:t>ohjelmillistaminen</a:t>
            </a:r>
            <a:r>
              <a:rPr lang="fi-FI"/>
              <a:t> </a:t>
            </a:r>
            <a:br>
              <a:rPr lang="fi-FI"/>
            </a:br>
            <a:r>
              <a:rPr lang="fi-FI"/>
              <a:t>        (USO-verkosto)</a:t>
            </a:r>
            <a:br>
              <a:rPr lang="fi-FI"/>
            </a:br>
            <a:r>
              <a:rPr lang="fi-FI"/>
              <a:t>- SDG linkittäminen mukaan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3641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yöristetty suorakulmio 16"/>
          <p:cNvSpPr/>
          <p:nvPr/>
        </p:nvSpPr>
        <p:spPr>
          <a:xfrm>
            <a:off x="324071" y="4836998"/>
            <a:ext cx="1741895" cy="75983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Pyöristetty suorakulmio 14"/>
          <p:cNvSpPr/>
          <p:nvPr/>
        </p:nvSpPr>
        <p:spPr>
          <a:xfrm>
            <a:off x="407368" y="4015717"/>
            <a:ext cx="1668714" cy="64273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12000656" y="310749"/>
            <a:ext cx="432446" cy="365125"/>
          </a:xfrm>
        </p:spPr>
        <p:txBody>
          <a:bodyPr/>
          <a:lstStyle/>
          <a:p>
            <a:fld id="{3830005B-7B2D-47A2-ABC5-72B477741C24}" type="slidenum">
              <a:rPr lang="en-US" smtClean="0"/>
              <a:t>36</a:t>
            </a:fld>
            <a:endParaRPr lang="en-US"/>
          </a:p>
        </p:txBody>
      </p:sp>
      <p:sp>
        <p:nvSpPr>
          <p:cNvPr id="13" name="Pyöristetty suorakulmio 12"/>
          <p:cNvSpPr/>
          <p:nvPr/>
        </p:nvSpPr>
        <p:spPr>
          <a:xfrm>
            <a:off x="2706944" y="2334971"/>
            <a:ext cx="2255430" cy="39210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yöristetty suorakulmio 13"/>
          <p:cNvSpPr/>
          <p:nvPr/>
        </p:nvSpPr>
        <p:spPr>
          <a:xfrm>
            <a:off x="5061940" y="2409242"/>
            <a:ext cx="2334401" cy="39210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4" name="Kuva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" y="4172006"/>
            <a:ext cx="277189" cy="291077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26" name="Tekstiruutu 25"/>
          <p:cNvSpPr txBox="1"/>
          <p:nvPr/>
        </p:nvSpPr>
        <p:spPr>
          <a:xfrm>
            <a:off x="248744" y="3273642"/>
            <a:ext cx="2018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>
                <a:solidFill>
                  <a:schemeClr val="accent1"/>
                </a:solidFill>
              </a:rPr>
              <a:t>Kehitysohjelma 1</a:t>
            </a:r>
          </a:p>
          <a:p>
            <a:pPr algn="ctr"/>
            <a:r>
              <a:rPr lang="fi-FI" sz="1200">
                <a:solidFill>
                  <a:schemeClr val="accent1"/>
                </a:solidFill>
              </a:rPr>
              <a:t>(Salkku1)</a:t>
            </a:r>
          </a:p>
        </p:txBody>
      </p:sp>
      <p:sp>
        <p:nvSpPr>
          <p:cNvPr id="27" name="Tekstiruutu 26"/>
          <p:cNvSpPr txBox="1"/>
          <p:nvPr/>
        </p:nvSpPr>
        <p:spPr>
          <a:xfrm>
            <a:off x="299659" y="4081528"/>
            <a:ext cx="1890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>
                <a:solidFill>
                  <a:schemeClr val="accent1"/>
                </a:solidFill>
              </a:rPr>
              <a:t>Kehitysohjelma 2 </a:t>
            </a:r>
            <a:r>
              <a:rPr lang="fi-FI" sz="1200">
                <a:solidFill>
                  <a:schemeClr val="accent1"/>
                </a:solidFill>
              </a:rPr>
              <a:t>(Salkku 2)</a:t>
            </a:r>
          </a:p>
        </p:txBody>
      </p:sp>
      <p:sp>
        <p:nvSpPr>
          <p:cNvPr id="47" name="Pyöristetty suorakulmio 11">
            <a:extLst>
              <a:ext uri="{FF2B5EF4-FFF2-40B4-BE49-F238E27FC236}">
                <a16:creationId xmlns:a16="http://schemas.microsoft.com/office/drawing/2014/main" id="{D6A30544-01B9-43BB-9A5B-986AD2D484B8}"/>
              </a:ext>
            </a:extLst>
          </p:cNvPr>
          <p:cNvSpPr/>
          <p:nvPr/>
        </p:nvSpPr>
        <p:spPr>
          <a:xfrm>
            <a:off x="3225166" y="1085284"/>
            <a:ext cx="5590755" cy="49043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/>
              <a:t>Kaupungin strategia 2022-2025</a:t>
            </a:r>
          </a:p>
        </p:txBody>
      </p:sp>
      <p:sp>
        <p:nvSpPr>
          <p:cNvPr id="48" name="Pyöristetty suorakulmio 12">
            <a:extLst>
              <a:ext uri="{FF2B5EF4-FFF2-40B4-BE49-F238E27FC236}">
                <a16:creationId xmlns:a16="http://schemas.microsoft.com/office/drawing/2014/main" id="{6B85FBF9-07D9-4440-9F1B-9524D351CC9A}"/>
              </a:ext>
            </a:extLst>
          </p:cNvPr>
          <p:cNvSpPr/>
          <p:nvPr/>
        </p:nvSpPr>
        <p:spPr>
          <a:xfrm>
            <a:off x="10267120" y="644222"/>
            <a:ext cx="1620180" cy="354791"/>
          </a:xfrm>
          <a:prstGeom prst="roundRect">
            <a:avLst/>
          </a:prstGeom>
          <a:solidFill>
            <a:schemeClr val="accent5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i-FI" sz="1200"/>
              <a:t>1. Kaupungin visio</a:t>
            </a:r>
          </a:p>
        </p:txBody>
      </p:sp>
      <p:sp>
        <p:nvSpPr>
          <p:cNvPr id="49" name="Pyöristetty suorakulmio 11">
            <a:extLst>
              <a:ext uri="{FF2B5EF4-FFF2-40B4-BE49-F238E27FC236}">
                <a16:creationId xmlns:a16="http://schemas.microsoft.com/office/drawing/2014/main" id="{D235D9CC-6BB1-46F7-B61A-FA77512CDEE4}"/>
              </a:ext>
            </a:extLst>
          </p:cNvPr>
          <p:cNvSpPr/>
          <p:nvPr/>
        </p:nvSpPr>
        <p:spPr>
          <a:xfrm>
            <a:off x="3232460" y="490895"/>
            <a:ext cx="5590755" cy="40211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/>
              <a:t>Kaupungin visio v. 202X </a:t>
            </a:r>
            <a:r>
              <a:rPr lang="fi-FI" i="1"/>
              <a:t>(2040)</a:t>
            </a:r>
          </a:p>
        </p:txBody>
      </p:sp>
      <p:pic>
        <p:nvPicPr>
          <p:cNvPr id="82" name="Kuva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2" y="3401742"/>
            <a:ext cx="291009" cy="324465"/>
          </a:xfrm>
          <a:prstGeom prst="rect">
            <a:avLst/>
          </a:prstGeom>
        </p:spPr>
      </p:pic>
      <p:pic>
        <p:nvPicPr>
          <p:cNvPr id="85" name="Picture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574" y="5816758"/>
            <a:ext cx="424842" cy="393839"/>
          </a:xfrm>
          <a:prstGeom prst="rect">
            <a:avLst/>
          </a:prstGeom>
        </p:spPr>
      </p:pic>
      <p:pic>
        <p:nvPicPr>
          <p:cNvPr id="93" name="Picture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910" y="5831875"/>
            <a:ext cx="413874" cy="378722"/>
          </a:xfrm>
          <a:prstGeom prst="rect">
            <a:avLst/>
          </a:prstGeom>
        </p:spPr>
      </p:pic>
      <p:pic>
        <p:nvPicPr>
          <p:cNvPr id="94" name="Picture 1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43" y="5831875"/>
            <a:ext cx="417571" cy="373419"/>
          </a:xfrm>
          <a:prstGeom prst="rect">
            <a:avLst/>
          </a:prstGeom>
        </p:spPr>
      </p:pic>
      <p:sp>
        <p:nvSpPr>
          <p:cNvPr id="10" name="Pyöristetty suorakulmio 9"/>
          <p:cNvSpPr/>
          <p:nvPr/>
        </p:nvSpPr>
        <p:spPr>
          <a:xfrm>
            <a:off x="2845925" y="6390819"/>
            <a:ext cx="6922483" cy="44023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/>
              <a:t>Kuntalaiset    Yritykset  Yhteisöt       Yhteistyökumppanit    Kaupunkikonserni     Henkilöstö</a:t>
            </a:r>
          </a:p>
        </p:txBody>
      </p:sp>
      <p:sp>
        <p:nvSpPr>
          <p:cNvPr id="100" name="Pyöristetty suorakulmio 11">
            <a:extLst>
              <a:ext uri="{FF2B5EF4-FFF2-40B4-BE49-F238E27FC236}">
                <a16:creationId xmlns:a16="http://schemas.microsoft.com/office/drawing/2014/main" id="{D235D9CC-6BB1-46F7-B61A-FA77512CDEE4}"/>
              </a:ext>
            </a:extLst>
          </p:cNvPr>
          <p:cNvSpPr/>
          <p:nvPr/>
        </p:nvSpPr>
        <p:spPr>
          <a:xfrm>
            <a:off x="3322023" y="1659402"/>
            <a:ext cx="5393273" cy="666152"/>
          </a:xfrm>
          <a:prstGeom prst="roundRect">
            <a:avLst/>
          </a:prstGeom>
          <a:solidFill>
            <a:schemeClr val="accent5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/>
              <a:t>Strategian tavoitteet</a:t>
            </a:r>
          </a:p>
          <a:p>
            <a:pPr algn="ctr"/>
            <a:endParaRPr lang="fi-FI" sz="1400"/>
          </a:p>
        </p:txBody>
      </p:sp>
      <p:graphicFrame>
        <p:nvGraphicFramePr>
          <p:cNvPr id="101" name="Object 7"/>
          <p:cNvGraphicFramePr>
            <a:graphicFrameLocks noChangeAspect="1"/>
          </p:cNvGraphicFramePr>
          <p:nvPr/>
        </p:nvGraphicFramePr>
        <p:xfrm>
          <a:off x="8235971" y="2023421"/>
          <a:ext cx="228732" cy="209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85" name="CorelDRAW" r:id="rId9" imgW="558506" imgH="534458" progId="CorelDraw.Graphic.16">
                  <p:embed/>
                </p:oleObj>
              </mc:Choice>
              <mc:Fallback>
                <p:oleObj name="CorelDRAW" r:id="rId9" imgW="558506" imgH="534458" progId="CorelDraw.Graphic.16">
                  <p:embed/>
                  <p:pic>
                    <p:nvPicPr>
                      <p:cNvPr id="101" name="Object 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235971" y="2023421"/>
                        <a:ext cx="228732" cy="209364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" name="Object 40"/>
          <p:cNvGraphicFramePr>
            <a:graphicFrameLocks noChangeAspect="1"/>
          </p:cNvGraphicFramePr>
          <p:nvPr/>
        </p:nvGraphicFramePr>
        <p:xfrm>
          <a:off x="5656677" y="2015389"/>
          <a:ext cx="915488" cy="218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86" name="CorelDRAW" r:id="rId11" imgW="1042713" imgH="199147" progId="CorelDraw.Graphic.16">
                  <p:embed/>
                </p:oleObj>
              </mc:Choice>
              <mc:Fallback>
                <p:oleObj name="CorelDRAW" r:id="rId11" imgW="1042713" imgH="199147" progId="CorelDraw.Graphic.16">
                  <p:embed/>
                  <p:pic>
                    <p:nvPicPr>
                      <p:cNvPr id="102" name="Object 4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656677" y="2015389"/>
                        <a:ext cx="915488" cy="2189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Freeform 16"/>
          <p:cNvSpPr>
            <a:spLocks noChangeAspect="1" noEditPoints="1"/>
          </p:cNvSpPr>
          <p:nvPr/>
        </p:nvSpPr>
        <p:spPr bwMode="auto">
          <a:xfrm>
            <a:off x="3741805" y="1975794"/>
            <a:ext cx="254961" cy="217649"/>
          </a:xfrm>
          <a:custGeom>
            <a:avLst/>
            <a:gdLst>
              <a:gd name="T0" fmla="*/ 1240 w 1968"/>
              <a:gd name="T1" fmla="*/ 756 h 1400"/>
              <a:gd name="T2" fmla="*/ 1178 w 1968"/>
              <a:gd name="T3" fmla="*/ 676 h 1400"/>
              <a:gd name="T4" fmla="*/ 1162 w 1968"/>
              <a:gd name="T5" fmla="*/ 100 h 1400"/>
              <a:gd name="T6" fmla="*/ 1120 w 1968"/>
              <a:gd name="T7" fmla="*/ 48 h 1400"/>
              <a:gd name="T8" fmla="*/ 1059 w 1968"/>
              <a:gd name="T9" fmla="*/ 13 h 1400"/>
              <a:gd name="T10" fmla="*/ 944 w 1968"/>
              <a:gd name="T11" fmla="*/ 3 h 1400"/>
              <a:gd name="T12" fmla="*/ 874 w 1968"/>
              <a:gd name="T13" fmla="*/ 28 h 1400"/>
              <a:gd name="T14" fmla="*/ 810 w 1968"/>
              <a:gd name="T15" fmla="*/ 86 h 1400"/>
              <a:gd name="T16" fmla="*/ 788 w 1968"/>
              <a:gd name="T17" fmla="*/ 163 h 1400"/>
              <a:gd name="T18" fmla="*/ 726 w 1968"/>
              <a:gd name="T19" fmla="*/ 761 h 1400"/>
              <a:gd name="T20" fmla="*/ 52 w 1968"/>
              <a:gd name="T21" fmla="*/ 1128 h 1400"/>
              <a:gd name="T22" fmla="*/ 12 w 1968"/>
              <a:gd name="T23" fmla="*/ 1182 h 1400"/>
              <a:gd name="T24" fmla="*/ 0 w 1968"/>
              <a:gd name="T25" fmla="*/ 1245 h 1400"/>
              <a:gd name="T26" fmla="*/ 20 w 1968"/>
              <a:gd name="T27" fmla="*/ 1306 h 1400"/>
              <a:gd name="T28" fmla="*/ 78 w 1968"/>
              <a:gd name="T29" fmla="*/ 1368 h 1400"/>
              <a:gd name="T30" fmla="*/ 148 w 1968"/>
              <a:gd name="T31" fmla="*/ 1395 h 1400"/>
              <a:gd name="T32" fmla="*/ 248 w 1968"/>
              <a:gd name="T33" fmla="*/ 1395 h 1400"/>
              <a:gd name="T34" fmla="*/ 954 w 1968"/>
              <a:gd name="T35" fmla="*/ 1067 h 1400"/>
              <a:gd name="T36" fmla="*/ 1673 w 1968"/>
              <a:gd name="T37" fmla="*/ 1370 h 1400"/>
              <a:gd name="T38" fmla="*/ 1773 w 1968"/>
              <a:gd name="T39" fmla="*/ 1393 h 1400"/>
              <a:gd name="T40" fmla="*/ 1868 w 1968"/>
              <a:gd name="T41" fmla="*/ 1372 h 1400"/>
              <a:gd name="T42" fmla="*/ 1941 w 1968"/>
              <a:gd name="T43" fmla="*/ 1313 h 1400"/>
              <a:gd name="T44" fmla="*/ 1966 w 1968"/>
              <a:gd name="T45" fmla="*/ 1252 h 1400"/>
              <a:gd name="T46" fmla="*/ 1962 w 1968"/>
              <a:gd name="T47" fmla="*/ 1190 h 1400"/>
              <a:gd name="T48" fmla="*/ 1930 w 1968"/>
              <a:gd name="T49" fmla="*/ 1133 h 1400"/>
              <a:gd name="T50" fmla="*/ 1872 w 1968"/>
              <a:gd name="T51" fmla="*/ 1090 h 1400"/>
              <a:gd name="T52" fmla="*/ 970 w 1968"/>
              <a:gd name="T53" fmla="*/ 113 h 1400"/>
              <a:gd name="T54" fmla="*/ 1017 w 1968"/>
              <a:gd name="T55" fmla="*/ 121 h 1400"/>
              <a:gd name="T56" fmla="*/ 1042 w 1968"/>
              <a:gd name="T57" fmla="*/ 153 h 1400"/>
              <a:gd name="T58" fmla="*/ 984 w 1968"/>
              <a:gd name="T59" fmla="*/ 610 h 1400"/>
              <a:gd name="T60" fmla="*/ 923 w 1968"/>
              <a:gd name="T61" fmla="*/ 153 h 1400"/>
              <a:gd name="T62" fmla="*/ 984 w 1968"/>
              <a:gd name="T63" fmla="*/ 675 h 1400"/>
              <a:gd name="T64" fmla="*/ 1078 w 1968"/>
              <a:gd name="T65" fmla="*/ 695 h 1400"/>
              <a:gd name="T66" fmla="*/ 1148 w 1968"/>
              <a:gd name="T67" fmla="*/ 748 h 1400"/>
              <a:gd name="T68" fmla="*/ 1182 w 1968"/>
              <a:gd name="T69" fmla="*/ 840 h 1400"/>
              <a:gd name="T70" fmla="*/ 1158 w 1968"/>
              <a:gd name="T71" fmla="*/ 918 h 1400"/>
              <a:gd name="T72" fmla="*/ 1095 w 1968"/>
              <a:gd name="T73" fmla="*/ 976 h 1400"/>
              <a:gd name="T74" fmla="*/ 984 w 1968"/>
              <a:gd name="T75" fmla="*/ 1005 h 1400"/>
              <a:gd name="T76" fmla="*/ 890 w 1968"/>
              <a:gd name="T77" fmla="*/ 985 h 1400"/>
              <a:gd name="T78" fmla="*/ 820 w 1968"/>
              <a:gd name="T79" fmla="*/ 932 h 1400"/>
              <a:gd name="T80" fmla="*/ 786 w 1968"/>
              <a:gd name="T81" fmla="*/ 840 h 1400"/>
              <a:gd name="T82" fmla="*/ 810 w 1968"/>
              <a:gd name="T83" fmla="*/ 761 h 1400"/>
              <a:gd name="T84" fmla="*/ 874 w 1968"/>
              <a:gd name="T85" fmla="*/ 703 h 1400"/>
              <a:gd name="T86" fmla="*/ 984 w 1968"/>
              <a:gd name="T87" fmla="*/ 675 h 1400"/>
              <a:gd name="T88" fmla="*/ 192 w 1968"/>
              <a:gd name="T89" fmla="*/ 1288 h 1400"/>
              <a:gd name="T90" fmla="*/ 150 w 1968"/>
              <a:gd name="T91" fmla="*/ 1272 h 1400"/>
              <a:gd name="T92" fmla="*/ 135 w 1968"/>
              <a:gd name="T93" fmla="*/ 1235 h 1400"/>
              <a:gd name="T94" fmla="*/ 155 w 1968"/>
              <a:gd name="T95" fmla="*/ 1200 h 1400"/>
              <a:gd name="T96" fmla="*/ 753 w 1968"/>
              <a:gd name="T97" fmla="*/ 962 h 1400"/>
              <a:gd name="T98" fmla="*/ 1826 w 1968"/>
              <a:gd name="T99" fmla="*/ 1256 h 1400"/>
              <a:gd name="T100" fmla="*/ 1788 w 1968"/>
              <a:gd name="T101" fmla="*/ 1279 h 1400"/>
              <a:gd name="T102" fmla="*/ 1742 w 1968"/>
              <a:gd name="T103" fmla="*/ 1274 h 1400"/>
              <a:gd name="T104" fmla="*/ 1233 w 1968"/>
              <a:gd name="T105" fmla="*/ 936 h 1400"/>
              <a:gd name="T106" fmla="*/ 1822 w 1968"/>
              <a:gd name="T107" fmla="*/ 1200 h 1400"/>
              <a:gd name="T108" fmla="*/ 1833 w 1968"/>
              <a:gd name="T109" fmla="*/ 1237 h 1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68" h="1400">
                <a:moveTo>
                  <a:pt x="1872" y="1090"/>
                </a:moveTo>
                <a:lnTo>
                  <a:pt x="1253" y="785"/>
                </a:lnTo>
                <a:lnTo>
                  <a:pt x="1251" y="788"/>
                </a:lnTo>
                <a:lnTo>
                  <a:pt x="1240" y="756"/>
                </a:lnTo>
                <a:lnTo>
                  <a:pt x="1223" y="727"/>
                </a:lnTo>
                <a:lnTo>
                  <a:pt x="1202" y="700"/>
                </a:lnTo>
                <a:lnTo>
                  <a:pt x="1175" y="676"/>
                </a:lnTo>
                <a:lnTo>
                  <a:pt x="1178" y="676"/>
                </a:lnTo>
                <a:lnTo>
                  <a:pt x="1178" y="163"/>
                </a:lnTo>
                <a:lnTo>
                  <a:pt x="1174" y="130"/>
                </a:lnTo>
                <a:lnTo>
                  <a:pt x="1169" y="115"/>
                </a:lnTo>
                <a:lnTo>
                  <a:pt x="1162" y="100"/>
                </a:lnTo>
                <a:lnTo>
                  <a:pt x="1154" y="85"/>
                </a:lnTo>
                <a:lnTo>
                  <a:pt x="1144" y="72"/>
                </a:lnTo>
                <a:lnTo>
                  <a:pt x="1133" y="60"/>
                </a:lnTo>
                <a:lnTo>
                  <a:pt x="1120" y="48"/>
                </a:lnTo>
                <a:lnTo>
                  <a:pt x="1107" y="37"/>
                </a:lnTo>
                <a:lnTo>
                  <a:pt x="1091" y="28"/>
                </a:lnTo>
                <a:lnTo>
                  <a:pt x="1076" y="20"/>
                </a:lnTo>
                <a:lnTo>
                  <a:pt x="1059" y="13"/>
                </a:lnTo>
                <a:lnTo>
                  <a:pt x="1041" y="8"/>
                </a:lnTo>
                <a:lnTo>
                  <a:pt x="1022" y="4"/>
                </a:lnTo>
                <a:lnTo>
                  <a:pt x="982" y="0"/>
                </a:lnTo>
                <a:lnTo>
                  <a:pt x="944" y="3"/>
                </a:lnTo>
                <a:lnTo>
                  <a:pt x="926" y="7"/>
                </a:lnTo>
                <a:lnTo>
                  <a:pt x="908" y="13"/>
                </a:lnTo>
                <a:lnTo>
                  <a:pt x="891" y="19"/>
                </a:lnTo>
                <a:lnTo>
                  <a:pt x="874" y="28"/>
                </a:lnTo>
                <a:lnTo>
                  <a:pt x="844" y="48"/>
                </a:lnTo>
                <a:lnTo>
                  <a:pt x="831" y="60"/>
                </a:lnTo>
                <a:lnTo>
                  <a:pt x="820" y="73"/>
                </a:lnTo>
                <a:lnTo>
                  <a:pt x="810" y="86"/>
                </a:lnTo>
                <a:lnTo>
                  <a:pt x="802" y="101"/>
                </a:lnTo>
                <a:lnTo>
                  <a:pt x="791" y="131"/>
                </a:lnTo>
                <a:lnTo>
                  <a:pt x="788" y="147"/>
                </a:lnTo>
                <a:lnTo>
                  <a:pt x="788" y="163"/>
                </a:lnTo>
                <a:lnTo>
                  <a:pt x="788" y="681"/>
                </a:lnTo>
                <a:lnTo>
                  <a:pt x="762" y="705"/>
                </a:lnTo>
                <a:lnTo>
                  <a:pt x="742" y="732"/>
                </a:lnTo>
                <a:lnTo>
                  <a:pt x="726" y="761"/>
                </a:lnTo>
                <a:lnTo>
                  <a:pt x="716" y="793"/>
                </a:lnTo>
                <a:lnTo>
                  <a:pt x="96" y="1098"/>
                </a:lnTo>
                <a:lnTo>
                  <a:pt x="65" y="1117"/>
                </a:lnTo>
                <a:lnTo>
                  <a:pt x="52" y="1128"/>
                </a:lnTo>
                <a:lnTo>
                  <a:pt x="40" y="1140"/>
                </a:lnTo>
                <a:lnTo>
                  <a:pt x="29" y="1153"/>
                </a:lnTo>
                <a:lnTo>
                  <a:pt x="20" y="1167"/>
                </a:lnTo>
                <a:lnTo>
                  <a:pt x="12" y="1182"/>
                </a:lnTo>
                <a:lnTo>
                  <a:pt x="6" y="1197"/>
                </a:lnTo>
                <a:lnTo>
                  <a:pt x="3" y="1213"/>
                </a:lnTo>
                <a:lnTo>
                  <a:pt x="0" y="1229"/>
                </a:lnTo>
                <a:lnTo>
                  <a:pt x="0" y="1245"/>
                </a:lnTo>
                <a:lnTo>
                  <a:pt x="3" y="1261"/>
                </a:lnTo>
                <a:lnTo>
                  <a:pt x="6" y="1276"/>
                </a:lnTo>
                <a:lnTo>
                  <a:pt x="11" y="1291"/>
                </a:lnTo>
                <a:lnTo>
                  <a:pt x="20" y="1306"/>
                </a:lnTo>
                <a:lnTo>
                  <a:pt x="28" y="1321"/>
                </a:lnTo>
                <a:lnTo>
                  <a:pt x="51" y="1347"/>
                </a:lnTo>
                <a:lnTo>
                  <a:pt x="64" y="1358"/>
                </a:lnTo>
                <a:lnTo>
                  <a:pt x="78" y="1368"/>
                </a:lnTo>
                <a:lnTo>
                  <a:pt x="95" y="1377"/>
                </a:lnTo>
                <a:lnTo>
                  <a:pt x="112" y="1384"/>
                </a:lnTo>
                <a:lnTo>
                  <a:pt x="129" y="1390"/>
                </a:lnTo>
                <a:lnTo>
                  <a:pt x="148" y="1395"/>
                </a:lnTo>
                <a:lnTo>
                  <a:pt x="172" y="1399"/>
                </a:lnTo>
                <a:lnTo>
                  <a:pt x="196" y="1400"/>
                </a:lnTo>
                <a:lnTo>
                  <a:pt x="222" y="1399"/>
                </a:lnTo>
                <a:lnTo>
                  <a:pt x="248" y="1395"/>
                </a:lnTo>
                <a:lnTo>
                  <a:pt x="273" y="1387"/>
                </a:lnTo>
                <a:lnTo>
                  <a:pt x="296" y="1377"/>
                </a:lnTo>
                <a:lnTo>
                  <a:pt x="926" y="1063"/>
                </a:lnTo>
                <a:lnTo>
                  <a:pt x="954" y="1067"/>
                </a:lnTo>
                <a:lnTo>
                  <a:pt x="984" y="1069"/>
                </a:lnTo>
                <a:lnTo>
                  <a:pt x="1013" y="1067"/>
                </a:lnTo>
                <a:lnTo>
                  <a:pt x="1042" y="1063"/>
                </a:lnTo>
                <a:lnTo>
                  <a:pt x="1673" y="1370"/>
                </a:lnTo>
                <a:lnTo>
                  <a:pt x="1697" y="1380"/>
                </a:lnTo>
                <a:lnTo>
                  <a:pt x="1722" y="1387"/>
                </a:lnTo>
                <a:lnTo>
                  <a:pt x="1748" y="1392"/>
                </a:lnTo>
                <a:lnTo>
                  <a:pt x="1773" y="1393"/>
                </a:lnTo>
                <a:lnTo>
                  <a:pt x="1798" y="1392"/>
                </a:lnTo>
                <a:lnTo>
                  <a:pt x="1822" y="1388"/>
                </a:lnTo>
                <a:lnTo>
                  <a:pt x="1846" y="1381"/>
                </a:lnTo>
                <a:lnTo>
                  <a:pt x="1868" y="1372"/>
                </a:lnTo>
                <a:lnTo>
                  <a:pt x="1889" y="1361"/>
                </a:lnTo>
                <a:lnTo>
                  <a:pt x="1908" y="1347"/>
                </a:lnTo>
                <a:lnTo>
                  <a:pt x="1926" y="1331"/>
                </a:lnTo>
                <a:lnTo>
                  <a:pt x="1941" y="1313"/>
                </a:lnTo>
                <a:lnTo>
                  <a:pt x="1950" y="1298"/>
                </a:lnTo>
                <a:lnTo>
                  <a:pt x="1958" y="1283"/>
                </a:lnTo>
                <a:lnTo>
                  <a:pt x="1962" y="1268"/>
                </a:lnTo>
                <a:lnTo>
                  <a:pt x="1966" y="1252"/>
                </a:lnTo>
                <a:lnTo>
                  <a:pt x="1968" y="1236"/>
                </a:lnTo>
                <a:lnTo>
                  <a:pt x="1967" y="1221"/>
                </a:lnTo>
                <a:lnTo>
                  <a:pt x="1966" y="1205"/>
                </a:lnTo>
                <a:lnTo>
                  <a:pt x="1962" y="1190"/>
                </a:lnTo>
                <a:lnTo>
                  <a:pt x="1956" y="1175"/>
                </a:lnTo>
                <a:lnTo>
                  <a:pt x="1949" y="1160"/>
                </a:lnTo>
                <a:lnTo>
                  <a:pt x="1941" y="1146"/>
                </a:lnTo>
                <a:lnTo>
                  <a:pt x="1930" y="1133"/>
                </a:lnTo>
                <a:lnTo>
                  <a:pt x="1918" y="1121"/>
                </a:lnTo>
                <a:lnTo>
                  <a:pt x="1904" y="1110"/>
                </a:lnTo>
                <a:lnTo>
                  <a:pt x="1889" y="1099"/>
                </a:lnTo>
                <a:lnTo>
                  <a:pt x="1872" y="1090"/>
                </a:lnTo>
                <a:close/>
                <a:moveTo>
                  <a:pt x="939" y="127"/>
                </a:moveTo>
                <a:lnTo>
                  <a:pt x="948" y="121"/>
                </a:lnTo>
                <a:lnTo>
                  <a:pt x="959" y="116"/>
                </a:lnTo>
                <a:lnTo>
                  <a:pt x="970" y="113"/>
                </a:lnTo>
                <a:lnTo>
                  <a:pt x="982" y="112"/>
                </a:lnTo>
                <a:lnTo>
                  <a:pt x="995" y="113"/>
                </a:lnTo>
                <a:lnTo>
                  <a:pt x="1006" y="116"/>
                </a:lnTo>
                <a:lnTo>
                  <a:pt x="1017" y="121"/>
                </a:lnTo>
                <a:lnTo>
                  <a:pt x="1025" y="127"/>
                </a:lnTo>
                <a:lnTo>
                  <a:pt x="1032" y="135"/>
                </a:lnTo>
                <a:lnTo>
                  <a:pt x="1038" y="143"/>
                </a:lnTo>
                <a:lnTo>
                  <a:pt x="1042" y="153"/>
                </a:lnTo>
                <a:lnTo>
                  <a:pt x="1043" y="163"/>
                </a:lnTo>
                <a:lnTo>
                  <a:pt x="1043" y="616"/>
                </a:lnTo>
                <a:lnTo>
                  <a:pt x="1014" y="612"/>
                </a:lnTo>
                <a:lnTo>
                  <a:pt x="984" y="610"/>
                </a:lnTo>
                <a:lnTo>
                  <a:pt x="952" y="612"/>
                </a:lnTo>
                <a:lnTo>
                  <a:pt x="922" y="616"/>
                </a:lnTo>
                <a:lnTo>
                  <a:pt x="922" y="163"/>
                </a:lnTo>
                <a:lnTo>
                  <a:pt x="923" y="153"/>
                </a:lnTo>
                <a:lnTo>
                  <a:pt x="926" y="144"/>
                </a:lnTo>
                <a:lnTo>
                  <a:pt x="932" y="135"/>
                </a:lnTo>
                <a:lnTo>
                  <a:pt x="939" y="127"/>
                </a:lnTo>
                <a:close/>
                <a:moveTo>
                  <a:pt x="984" y="675"/>
                </a:moveTo>
                <a:lnTo>
                  <a:pt x="1024" y="678"/>
                </a:lnTo>
                <a:lnTo>
                  <a:pt x="1043" y="683"/>
                </a:lnTo>
                <a:lnTo>
                  <a:pt x="1061" y="688"/>
                </a:lnTo>
                <a:lnTo>
                  <a:pt x="1078" y="695"/>
                </a:lnTo>
                <a:lnTo>
                  <a:pt x="1095" y="703"/>
                </a:lnTo>
                <a:lnTo>
                  <a:pt x="1110" y="713"/>
                </a:lnTo>
                <a:lnTo>
                  <a:pt x="1124" y="723"/>
                </a:lnTo>
                <a:lnTo>
                  <a:pt x="1148" y="748"/>
                </a:lnTo>
                <a:lnTo>
                  <a:pt x="1158" y="761"/>
                </a:lnTo>
                <a:lnTo>
                  <a:pt x="1167" y="776"/>
                </a:lnTo>
                <a:lnTo>
                  <a:pt x="1178" y="807"/>
                </a:lnTo>
                <a:lnTo>
                  <a:pt x="1182" y="840"/>
                </a:lnTo>
                <a:lnTo>
                  <a:pt x="1178" y="873"/>
                </a:lnTo>
                <a:lnTo>
                  <a:pt x="1173" y="889"/>
                </a:lnTo>
                <a:lnTo>
                  <a:pt x="1167" y="904"/>
                </a:lnTo>
                <a:lnTo>
                  <a:pt x="1158" y="918"/>
                </a:lnTo>
                <a:lnTo>
                  <a:pt x="1148" y="932"/>
                </a:lnTo>
                <a:lnTo>
                  <a:pt x="1137" y="945"/>
                </a:lnTo>
                <a:lnTo>
                  <a:pt x="1124" y="956"/>
                </a:lnTo>
                <a:lnTo>
                  <a:pt x="1095" y="976"/>
                </a:lnTo>
                <a:lnTo>
                  <a:pt x="1078" y="985"/>
                </a:lnTo>
                <a:lnTo>
                  <a:pt x="1061" y="992"/>
                </a:lnTo>
                <a:lnTo>
                  <a:pt x="1024" y="1001"/>
                </a:lnTo>
                <a:lnTo>
                  <a:pt x="984" y="1005"/>
                </a:lnTo>
                <a:lnTo>
                  <a:pt x="945" y="1001"/>
                </a:lnTo>
                <a:lnTo>
                  <a:pt x="926" y="997"/>
                </a:lnTo>
                <a:lnTo>
                  <a:pt x="908" y="992"/>
                </a:lnTo>
                <a:lnTo>
                  <a:pt x="890" y="985"/>
                </a:lnTo>
                <a:lnTo>
                  <a:pt x="874" y="976"/>
                </a:lnTo>
                <a:lnTo>
                  <a:pt x="858" y="967"/>
                </a:lnTo>
                <a:lnTo>
                  <a:pt x="844" y="956"/>
                </a:lnTo>
                <a:lnTo>
                  <a:pt x="820" y="932"/>
                </a:lnTo>
                <a:lnTo>
                  <a:pt x="810" y="918"/>
                </a:lnTo>
                <a:lnTo>
                  <a:pt x="802" y="904"/>
                </a:lnTo>
                <a:lnTo>
                  <a:pt x="790" y="873"/>
                </a:lnTo>
                <a:lnTo>
                  <a:pt x="786" y="840"/>
                </a:lnTo>
                <a:lnTo>
                  <a:pt x="790" y="807"/>
                </a:lnTo>
                <a:lnTo>
                  <a:pt x="796" y="791"/>
                </a:lnTo>
                <a:lnTo>
                  <a:pt x="802" y="776"/>
                </a:lnTo>
                <a:lnTo>
                  <a:pt x="810" y="761"/>
                </a:lnTo>
                <a:lnTo>
                  <a:pt x="820" y="748"/>
                </a:lnTo>
                <a:lnTo>
                  <a:pt x="832" y="735"/>
                </a:lnTo>
                <a:lnTo>
                  <a:pt x="844" y="723"/>
                </a:lnTo>
                <a:lnTo>
                  <a:pt x="874" y="703"/>
                </a:lnTo>
                <a:lnTo>
                  <a:pt x="890" y="695"/>
                </a:lnTo>
                <a:lnTo>
                  <a:pt x="908" y="688"/>
                </a:lnTo>
                <a:lnTo>
                  <a:pt x="945" y="678"/>
                </a:lnTo>
                <a:lnTo>
                  <a:pt x="984" y="675"/>
                </a:lnTo>
                <a:close/>
                <a:moveTo>
                  <a:pt x="227" y="1281"/>
                </a:moveTo>
                <a:lnTo>
                  <a:pt x="216" y="1285"/>
                </a:lnTo>
                <a:lnTo>
                  <a:pt x="204" y="1288"/>
                </a:lnTo>
                <a:lnTo>
                  <a:pt x="192" y="1288"/>
                </a:lnTo>
                <a:lnTo>
                  <a:pt x="182" y="1287"/>
                </a:lnTo>
                <a:lnTo>
                  <a:pt x="170" y="1283"/>
                </a:lnTo>
                <a:lnTo>
                  <a:pt x="160" y="1278"/>
                </a:lnTo>
                <a:lnTo>
                  <a:pt x="150" y="1272"/>
                </a:lnTo>
                <a:lnTo>
                  <a:pt x="143" y="1263"/>
                </a:lnTo>
                <a:lnTo>
                  <a:pt x="138" y="1254"/>
                </a:lnTo>
                <a:lnTo>
                  <a:pt x="136" y="1245"/>
                </a:lnTo>
                <a:lnTo>
                  <a:pt x="135" y="1235"/>
                </a:lnTo>
                <a:lnTo>
                  <a:pt x="137" y="1225"/>
                </a:lnTo>
                <a:lnTo>
                  <a:pt x="141" y="1216"/>
                </a:lnTo>
                <a:lnTo>
                  <a:pt x="147" y="1207"/>
                </a:lnTo>
                <a:lnTo>
                  <a:pt x="155" y="1200"/>
                </a:lnTo>
                <a:lnTo>
                  <a:pt x="165" y="1194"/>
                </a:lnTo>
                <a:lnTo>
                  <a:pt x="726" y="916"/>
                </a:lnTo>
                <a:lnTo>
                  <a:pt x="737" y="940"/>
                </a:lnTo>
                <a:lnTo>
                  <a:pt x="753" y="962"/>
                </a:lnTo>
                <a:lnTo>
                  <a:pt x="770" y="982"/>
                </a:lnTo>
                <a:lnTo>
                  <a:pt x="789" y="1001"/>
                </a:lnTo>
                <a:lnTo>
                  <a:pt x="227" y="1281"/>
                </a:lnTo>
                <a:close/>
                <a:moveTo>
                  <a:pt x="1826" y="1256"/>
                </a:moveTo>
                <a:lnTo>
                  <a:pt x="1818" y="1264"/>
                </a:lnTo>
                <a:lnTo>
                  <a:pt x="1809" y="1271"/>
                </a:lnTo>
                <a:lnTo>
                  <a:pt x="1799" y="1276"/>
                </a:lnTo>
                <a:lnTo>
                  <a:pt x="1788" y="1279"/>
                </a:lnTo>
                <a:lnTo>
                  <a:pt x="1776" y="1281"/>
                </a:lnTo>
                <a:lnTo>
                  <a:pt x="1764" y="1280"/>
                </a:lnTo>
                <a:lnTo>
                  <a:pt x="1752" y="1278"/>
                </a:lnTo>
                <a:lnTo>
                  <a:pt x="1742" y="1274"/>
                </a:lnTo>
                <a:lnTo>
                  <a:pt x="1179" y="1000"/>
                </a:lnTo>
                <a:lnTo>
                  <a:pt x="1200" y="981"/>
                </a:lnTo>
                <a:lnTo>
                  <a:pt x="1218" y="959"/>
                </a:lnTo>
                <a:lnTo>
                  <a:pt x="1233" y="936"/>
                </a:lnTo>
                <a:lnTo>
                  <a:pt x="1245" y="911"/>
                </a:lnTo>
                <a:lnTo>
                  <a:pt x="1804" y="1186"/>
                </a:lnTo>
                <a:lnTo>
                  <a:pt x="1814" y="1193"/>
                </a:lnTo>
                <a:lnTo>
                  <a:pt x="1822" y="1200"/>
                </a:lnTo>
                <a:lnTo>
                  <a:pt x="1828" y="1208"/>
                </a:lnTo>
                <a:lnTo>
                  <a:pt x="1832" y="1218"/>
                </a:lnTo>
                <a:lnTo>
                  <a:pt x="1834" y="1227"/>
                </a:lnTo>
                <a:lnTo>
                  <a:pt x="1833" y="1237"/>
                </a:lnTo>
                <a:lnTo>
                  <a:pt x="1830" y="1247"/>
                </a:lnTo>
                <a:lnTo>
                  <a:pt x="1826" y="125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Arial Rounded MT Bold"/>
              <a:ea typeface="+mn-ea"/>
              <a:cs typeface="+mn-cs"/>
            </a:endParaRPr>
          </a:p>
        </p:txBody>
      </p:sp>
      <p:sp>
        <p:nvSpPr>
          <p:cNvPr id="51" name="Pyöristetty kuvatekstisuorakulmio 50"/>
          <p:cNvSpPr/>
          <p:nvPr/>
        </p:nvSpPr>
        <p:spPr>
          <a:xfrm>
            <a:off x="1407469" y="6164953"/>
            <a:ext cx="1574357" cy="531432"/>
          </a:xfrm>
          <a:prstGeom prst="wedgeRoundRectCallout">
            <a:avLst>
              <a:gd name="adj1" fmla="val 64402"/>
              <a:gd name="adj2" fmla="val -38061"/>
              <a:gd name="adj3" fmla="val 16667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000"/>
              <a:t>SDG painopistealueita (esimerkkejä)</a:t>
            </a:r>
            <a:endParaRPr lang="fi-FI" sz="1000">
              <a:solidFill>
                <a:schemeClr val="accent5"/>
              </a:solidFill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7477" y="35511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>
                <a:solidFill>
                  <a:schemeClr val="accent1"/>
                </a:solidFill>
              </a:rPr>
              <a:t>LUONNOS</a:t>
            </a:r>
          </a:p>
        </p:txBody>
      </p:sp>
      <p:sp>
        <p:nvSpPr>
          <p:cNvPr id="52" name="Pyöristetty suorakulmio 51"/>
          <p:cNvSpPr/>
          <p:nvPr/>
        </p:nvSpPr>
        <p:spPr>
          <a:xfrm>
            <a:off x="7449783" y="2427878"/>
            <a:ext cx="2243085" cy="39210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3" name="Tekstiruutu 52"/>
          <p:cNvSpPr txBox="1"/>
          <p:nvPr/>
        </p:nvSpPr>
        <p:spPr>
          <a:xfrm>
            <a:off x="215789" y="4925576"/>
            <a:ext cx="1958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>
                <a:solidFill>
                  <a:schemeClr val="accent1"/>
                </a:solidFill>
              </a:rPr>
              <a:t>Kehitysohjelma 3 </a:t>
            </a:r>
            <a:r>
              <a:rPr lang="fi-FI" sz="1200">
                <a:solidFill>
                  <a:schemeClr val="accent1"/>
                </a:solidFill>
              </a:rPr>
              <a:t>(Salkku 3)</a:t>
            </a:r>
          </a:p>
        </p:txBody>
      </p:sp>
      <p:pic>
        <p:nvPicPr>
          <p:cNvPr id="16" name="Kuva 15"/>
          <p:cNvPicPr>
            <a:picLocks noChangeAspect="1"/>
          </p:cNvPicPr>
          <p:nvPr/>
        </p:nvPicPr>
        <p:blipFill rotWithShape="1">
          <a:blip r:embed="rId13"/>
          <a:srcRect t="4867"/>
          <a:stretch/>
        </p:blipFill>
        <p:spPr>
          <a:xfrm>
            <a:off x="8079655" y="5795181"/>
            <a:ext cx="345835" cy="355539"/>
          </a:xfrm>
          <a:prstGeom prst="rect">
            <a:avLst/>
          </a:prstGeom>
        </p:spPr>
      </p:pic>
      <p:pic>
        <p:nvPicPr>
          <p:cNvPr id="83" name="Kuva 8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6" y="5081051"/>
            <a:ext cx="277305" cy="288183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</p:pic>
      <p:sp>
        <p:nvSpPr>
          <p:cNvPr id="64" name="Freeform 12"/>
          <p:cNvSpPr>
            <a:spLocks noChangeAspect="1" noEditPoints="1"/>
          </p:cNvSpPr>
          <p:nvPr/>
        </p:nvSpPr>
        <p:spPr bwMode="auto">
          <a:xfrm>
            <a:off x="80069" y="4836998"/>
            <a:ext cx="154823" cy="195102"/>
          </a:xfrm>
          <a:custGeom>
            <a:avLst/>
            <a:gdLst>
              <a:gd name="T0" fmla="*/ 1118 w 1479"/>
              <a:gd name="T1" fmla="*/ 1067 h 1549"/>
              <a:gd name="T2" fmla="*/ 1130 w 1479"/>
              <a:gd name="T3" fmla="*/ 1090 h 1549"/>
              <a:gd name="T4" fmla="*/ 1126 w 1479"/>
              <a:gd name="T5" fmla="*/ 1511 h 1549"/>
              <a:gd name="T6" fmla="*/ 1091 w 1479"/>
              <a:gd name="T7" fmla="*/ 1530 h 1549"/>
              <a:gd name="T8" fmla="*/ 1064 w 1479"/>
              <a:gd name="T9" fmla="*/ 1521 h 1549"/>
              <a:gd name="T10" fmla="*/ 1053 w 1479"/>
              <a:gd name="T11" fmla="*/ 1122 h 1549"/>
              <a:gd name="T12" fmla="*/ 900 w 1479"/>
              <a:gd name="T13" fmla="*/ 1508 h 1549"/>
              <a:gd name="T14" fmla="*/ 878 w 1479"/>
              <a:gd name="T15" fmla="*/ 1531 h 1549"/>
              <a:gd name="T16" fmla="*/ 848 w 1479"/>
              <a:gd name="T17" fmla="*/ 1531 h 1549"/>
              <a:gd name="T18" fmla="*/ 824 w 1479"/>
              <a:gd name="T19" fmla="*/ 1502 h 1549"/>
              <a:gd name="T20" fmla="*/ 670 w 1479"/>
              <a:gd name="T21" fmla="*/ 1502 h 1549"/>
              <a:gd name="T22" fmla="*/ 659 w 1479"/>
              <a:gd name="T23" fmla="*/ 1524 h 1549"/>
              <a:gd name="T24" fmla="*/ 624 w 1479"/>
              <a:gd name="T25" fmla="*/ 1533 h 1549"/>
              <a:gd name="T26" fmla="*/ 597 w 1479"/>
              <a:gd name="T27" fmla="*/ 1514 h 1549"/>
              <a:gd name="T28" fmla="*/ 436 w 1479"/>
              <a:gd name="T29" fmla="*/ 1125 h 1549"/>
              <a:gd name="T30" fmla="*/ 434 w 1479"/>
              <a:gd name="T31" fmla="*/ 1514 h 1549"/>
              <a:gd name="T32" fmla="*/ 398 w 1479"/>
              <a:gd name="T33" fmla="*/ 1534 h 1549"/>
              <a:gd name="T34" fmla="*/ 370 w 1479"/>
              <a:gd name="T35" fmla="*/ 1524 h 1549"/>
              <a:gd name="T36" fmla="*/ 359 w 1479"/>
              <a:gd name="T37" fmla="*/ 1093 h 1549"/>
              <a:gd name="T38" fmla="*/ 383 w 1479"/>
              <a:gd name="T39" fmla="*/ 1064 h 1549"/>
              <a:gd name="T40" fmla="*/ 1402 w 1479"/>
              <a:gd name="T41" fmla="*/ 474 h 1549"/>
              <a:gd name="T42" fmla="*/ 1444 w 1479"/>
              <a:gd name="T43" fmla="*/ 485 h 1549"/>
              <a:gd name="T44" fmla="*/ 1472 w 1479"/>
              <a:gd name="T45" fmla="*/ 513 h 1549"/>
              <a:gd name="T46" fmla="*/ 1479 w 1479"/>
              <a:gd name="T47" fmla="*/ 1011 h 1549"/>
              <a:gd name="T48" fmla="*/ 1472 w 1479"/>
              <a:gd name="T49" fmla="*/ 1510 h 1549"/>
              <a:gd name="T50" fmla="*/ 1444 w 1479"/>
              <a:gd name="T51" fmla="*/ 1538 h 1549"/>
              <a:gd name="T52" fmla="*/ 1402 w 1479"/>
              <a:gd name="T53" fmla="*/ 1549 h 1549"/>
              <a:gd name="T54" fmla="*/ 1359 w 1479"/>
              <a:gd name="T55" fmla="*/ 1538 h 1549"/>
              <a:gd name="T56" fmla="*/ 1331 w 1479"/>
              <a:gd name="T57" fmla="*/ 1510 h 1549"/>
              <a:gd name="T58" fmla="*/ 1325 w 1479"/>
              <a:gd name="T59" fmla="*/ 1043 h 1549"/>
              <a:gd name="T60" fmla="*/ 154 w 1479"/>
              <a:gd name="T61" fmla="*/ 602 h 1549"/>
              <a:gd name="T62" fmla="*/ 153 w 1479"/>
              <a:gd name="T63" fmla="*/ 1498 h 1549"/>
              <a:gd name="T64" fmla="*/ 132 w 1479"/>
              <a:gd name="T65" fmla="*/ 1530 h 1549"/>
              <a:gd name="T66" fmla="*/ 93 w 1479"/>
              <a:gd name="T67" fmla="*/ 1548 h 1549"/>
              <a:gd name="T68" fmla="*/ 48 w 1479"/>
              <a:gd name="T69" fmla="*/ 1544 h 1549"/>
              <a:gd name="T70" fmla="*/ 14 w 1479"/>
              <a:gd name="T71" fmla="*/ 1521 h 1549"/>
              <a:gd name="T72" fmla="*/ 0 w 1479"/>
              <a:gd name="T73" fmla="*/ 1485 h 1549"/>
              <a:gd name="T74" fmla="*/ 3 w 1479"/>
              <a:gd name="T75" fmla="*/ 525 h 1549"/>
              <a:gd name="T76" fmla="*/ 23 w 1479"/>
              <a:gd name="T77" fmla="*/ 492 h 1549"/>
              <a:gd name="T78" fmla="*/ 63 w 1479"/>
              <a:gd name="T79" fmla="*/ 475 h 1549"/>
              <a:gd name="T80" fmla="*/ 686 w 1479"/>
              <a:gd name="T81" fmla="*/ 21 h 1549"/>
              <a:gd name="T82" fmla="*/ 726 w 1479"/>
              <a:gd name="T83" fmla="*/ 1 h 1549"/>
              <a:gd name="T84" fmla="*/ 772 w 1479"/>
              <a:gd name="T85" fmla="*/ 5 h 1549"/>
              <a:gd name="T86" fmla="*/ 1310 w 1479"/>
              <a:gd name="T87" fmla="*/ 474 h 1549"/>
              <a:gd name="T88" fmla="*/ 394 w 1479"/>
              <a:gd name="T89" fmla="*/ 474 h 1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479" h="1549">
                <a:moveTo>
                  <a:pt x="1090" y="1058"/>
                </a:moveTo>
                <a:lnTo>
                  <a:pt x="1106" y="1060"/>
                </a:lnTo>
                <a:lnTo>
                  <a:pt x="1118" y="1067"/>
                </a:lnTo>
                <a:lnTo>
                  <a:pt x="1126" y="1077"/>
                </a:lnTo>
                <a:lnTo>
                  <a:pt x="1128" y="1083"/>
                </a:lnTo>
                <a:lnTo>
                  <a:pt x="1130" y="1090"/>
                </a:lnTo>
                <a:lnTo>
                  <a:pt x="1130" y="1498"/>
                </a:lnTo>
                <a:lnTo>
                  <a:pt x="1128" y="1505"/>
                </a:lnTo>
                <a:lnTo>
                  <a:pt x="1126" y="1511"/>
                </a:lnTo>
                <a:lnTo>
                  <a:pt x="1118" y="1521"/>
                </a:lnTo>
                <a:lnTo>
                  <a:pt x="1106" y="1528"/>
                </a:lnTo>
                <a:lnTo>
                  <a:pt x="1091" y="1530"/>
                </a:lnTo>
                <a:lnTo>
                  <a:pt x="1083" y="1530"/>
                </a:lnTo>
                <a:lnTo>
                  <a:pt x="1076" y="1528"/>
                </a:lnTo>
                <a:lnTo>
                  <a:pt x="1064" y="1521"/>
                </a:lnTo>
                <a:lnTo>
                  <a:pt x="1055" y="1511"/>
                </a:lnTo>
                <a:lnTo>
                  <a:pt x="1053" y="1498"/>
                </a:lnTo>
                <a:lnTo>
                  <a:pt x="1053" y="1122"/>
                </a:lnTo>
                <a:lnTo>
                  <a:pt x="900" y="1123"/>
                </a:lnTo>
                <a:lnTo>
                  <a:pt x="900" y="1502"/>
                </a:lnTo>
                <a:lnTo>
                  <a:pt x="900" y="1508"/>
                </a:lnTo>
                <a:lnTo>
                  <a:pt x="898" y="1514"/>
                </a:lnTo>
                <a:lnTo>
                  <a:pt x="890" y="1524"/>
                </a:lnTo>
                <a:lnTo>
                  <a:pt x="878" y="1531"/>
                </a:lnTo>
                <a:lnTo>
                  <a:pt x="862" y="1534"/>
                </a:lnTo>
                <a:lnTo>
                  <a:pt x="855" y="1533"/>
                </a:lnTo>
                <a:lnTo>
                  <a:pt x="848" y="1531"/>
                </a:lnTo>
                <a:lnTo>
                  <a:pt x="836" y="1524"/>
                </a:lnTo>
                <a:lnTo>
                  <a:pt x="827" y="1514"/>
                </a:lnTo>
                <a:lnTo>
                  <a:pt x="824" y="1502"/>
                </a:lnTo>
                <a:lnTo>
                  <a:pt x="824" y="1123"/>
                </a:lnTo>
                <a:lnTo>
                  <a:pt x="670" y="1124"/>
                </a:lnTo>
                <a:lnTo>
                  <a:pt x="670" y="1502"/>
                </a:lnTo>
                <a:lnTo>
                  <a:pt x="669" y="1508"/>
                </a:lnTo>
                <a:lnTo>
                  <a:pt x="668" y="1514"/>
                </a:lnTo>
                <a:lnTo>
                  <a:pt x="659" y="1524"/>
                </a:lnTo>
                <a:lnTo>
                  <a:pt x="647" y="1531"/>
                </a:lnTo>
                <a:lnTo>
                  <a:pt x="632" y="1534"/>
                </a:lnTo>
                <a:lnTo>
                  <a:pt x="624" y="1533"/>
                </a:lnTo>
                <a:lnTo>
                  <a:pt x="617" y="1531"/>
                </a:lnTo>
                <a:lnTo>
                  <a:pt x="604" y="1524"/>
                </a:lnTo>
                <a:lnTo>
                  <a:pt x="597" y="1514"/>
                </a:lnTo>
                <a:lnTo>
                  <a:pt x="593" y="1502"/>
                </a:lnTo>
                <a:lnTo>
                  <a:pt x="593" y="1124"/>
                </a:lnTo>
                <a:lnTo>
                  <a:pt x="436" y="1125"/>
                </a:lnTo>
                <a:lnTo>
                  <a:pt x="436" y="1502"/>
                </a:lnTo>
                <a:lnTo>
                  <a:pt x="435" y="1508"/>
                </a:lnTo>
                <a:lnTo>
                  <a:pt x="434" y="1514"/>
                </a:lnTo>
                <a:lnTo>
                  <a:pt x="425" y="1524"/>
                </a:lnTo>
                <a:lnTo>
                  <a:pt x="413" y="1531"/>
                </a:lnTo>
                <a:lnTo>
                  <a:pt x="398" y="1534"/>
                </a:lnTo>
                <a:lnTo>
                  <a:pt x="390" y="1533"/>
                </a:lnTo>
                <a:lnTo>
                  <a:pt x="383" y="1531"/>
                </a:lnTo>
                <a:lnTo>
                  <a:pt x="370" y="1524"/>
                </a:lnTo>
                <a:lnTo>
                  <a:pt x="363" y="1514"/>
                </a:lnTo>
                <a:lnTo>
                  <a:pt x="359" y="1502"/>
                </a:lnTo>
                <a:lnTo>
                  <a:pt x="359" y="1093"/>
                </a:lnTo>
                <a:lnTo>
                  <a:pt x="363" y="1081"/>
                </a:lnTo>
                <a:lnTo>
                  <a:pt x="370" y="1071"/>
                </a:lnTo>
                <a:lnTo>
                  <a:pt x="383" y="1064"/>
                </a:lnTo>
                <a:lnTo>
                  <a:pt x="398" y="1061"/>
                </a:lnTo>
                <a:lnTo>
                  <a:pt x="1090" y="1058"/>
                </a:lnTo>
                <a:close/>
                <a:moveTo>
                  <a:pt x="1402" y="474"/>
                </a:moveTo>
                <a:lnTo>
                  <a:pt x="1416" y="475"/>
                </a:lnTo>
                <a:lnTo>
                  <a:pt x="1431" y="479"/>
                </a:lnTo>
                <a:lnTo>
                  <a:pt x="1444" y="485"/>
                </a:lnTo>
                <a:lnTo>
                  <a:pt x="1456" y="492"/>
                </a:lnTo>
                <a:lnTo>
                  <a:pt x="1466" y="502"/>
                </a:lnTo>
                <a:lnTo>
                  <a:pt x="1472" y="513"/>
                </a:lnTo>
                <a:lnTo>
                  <a:pt x="1476" y="525"/>
                </a:lnTo>
                <a:lnTo>
                  <a:pt x="1479" y="538"/>
                </a:lnTo>
                <a:lnTo>
                  <a:pt x="1479" y="1011"/>
                </a:lnTo>
                <a:lnTo>
                  <a:pt x="1479" y="1485"/>
                </a:lnTo>
                <a:lnTo>
                  <a:pt x="1476" y="1498"/>
                </a:lnTo>
                <a:lnTo>
                  <a:pt x="1472" y="1510"/>
                </a:lnTo>
                <a:lnTo>
                  <a:pt x="1466" y="1521"/>
                </a:lnTo>
                <a:lnTo>
                  <a:pt x="1456" y="1530"/>
                </a:lnTo>
                <a:lnTo>
                  <a:pt x="1444" y="1538"/>
                </a:lnTo>
                <a:lnTo>
                  <a:pt x="1431" y="1544"/>
                </a:lnTo>
                <a:lnTo>
                  <a:pt x="1416" y="1548"/>
                </a:lnTo>
                <a:lnTo>
                  <a:pt x="1402" y="1549"/>
                </a:lnTo>
                <a:lnTo>
                  <a:pt x="1386" y="1548"/>
                </a:lnTo>
                <a:lnTo>
                  <a:pt x="1372" y="1544"/>
                </a:lnTo>
                <a:lnTo>
                  <a:pt x="1359" y="1538"/>
                </a:lnTo>
                <a:lnTo>
                  <a:pt x="1347" y="1530"/>
                </a:lnTo>
                <a:lnTo>
                  <a:pt x="1337" y="1521"/>
                </a:lnTo>
                <a:lnTo>
                  <a:pt x="1331" y="1510"/>
                </a:lnTo>
                <a:lnTo>
                  <a:pt x="1326" y="1498"/>
                </a:lnTo>
                <a:lnTo>
                  <a:pt x="1325" y="1485"/>
                </a:lnTo>
                <a:lnTo>
                  <a:pt x="1325" y="1043"/>
                </a:lnTo>
                <a:lnTo>
                  <a:pt x="1325" y="602"/>
                </a:lnTo>
                <a:lnTo>
                  <a:pt x="740" y="602"/>
                </a:lnTo>
                <a:lnTo>
                  <a:pt x="154" y="602"/>
                </a:lnTo>
                <a:lnTo>
                  <a:pt x="154" y="1043"/>
                </a:lnTo>
                <a:lnTo>
                  <a:pt x="154" y="1485"/>
                </a:lnTo>
                <a:lnTo>
                  <a:pt x="153" y="1498"/>
                </a:lnTo>
                <a:lnTo>
                  <a:pt x="148" y="1510"/>
                </a:lnTo>
                <a:lnTo>
                  <a:pt x="141" y="1521"/>
                </a:lnTo>
                <a:lnTo>
                  <a:pt x="132" y="1530"/>
                </a:lnTo>
                <a:lnTo>
                  <a:pt x="120" y="1538"/>
                </a:lnTo>
                <a:lnTo>
                  <a:pt x="107" y="1544"/>
                </a:lnTo>
                <a:lnTo>
                  <a:pt x="93" y="1548"/>
                </a:lnTo>
                <a:lnTo>
                  <a:pt x="77" y="1549"/>
                </a:lnTo>
                <a:lnTo>
                  <a:pt x="63" y="1548"/>
                </a:lnTo>
                <a:lnTo>
                  <a:pt x="48" y="1544"/>
                </a:lnTo>
                <a:lnTo>
                  <a:pt x="35" y="1538"/>
                </a:lnTo>
                <a:lnTo>
                  <a:pt x="23" y="1530"/>
                </a:lnTo>
                <a:lnTo>
                  <a:pt x="14" y="1521"/>
                </a:lnTo>
                <a:lnTo>
                  <a:pt x="6" y="1510"/>
                </a:lnTo>
                <a:lnTo>
                  <a:pt x="3" y="1498"/>
                </a:lnTo>
                <a:lnTo>
                  <a:pt x="0" y="1485"/>
                </a:lnTo>
                <a:lnTo>
                  <a:pt x="0" y="1011"/>
                </a:lnTo>
                <a:lnTo>
                  <a:pt x="0" y="538"/>
                </a:lnTo>
                <a:lnTo>
                  <a:pt x="3" y="525"/>
                </a:lnTo>
                <a:lnTo>
                  <a:pt x="6" y="513"/>
                </a:lnTo>
                <a:lnTo>
                  <a:pt x="14" y="502"/>
                </a:lnTo>
                <a:lnTo>
                  <a:pt x="23" y="492"/>
                </a:lnTo>
                <a:lnTo>
                  <a:pt x="35" y="485"/>
                </a:lnTo>
                <a:lnTo>
                  <a:pt x="48" y="479"/>
                </a:lnTo>
                <a:lnTo>
                  <a:pt x="63" y="475"/>
                </a:lnTo>
                <a:lnTo>
                  <a:pt x="77" y="474"/>
                </a:lnTo>
                <a:lnTo>
                  <a:pt x="185" y="474"/>
                </a:lnTo>
                <a:lnTo>
                  <a:pt x="686" y="21"/>
                </a:lnTo>
                <a:lnTo>
                  <a:pt x="698" y="12"/>
                </a:lnTo>
                <a:lnTo>
                  <a:pt x="711" y="5"/>
                </a:lnTo>
                <a:lnTo>
                  <a:pt x="726" y="1"/>
                </a:lnTo>
                <a:lnTo>
                  <a:pt x="742" y="0"/>
                </a:lnTo>
                <a:lnTo>
                  <a:pt x="758" y="1"/>
                </a:lnTo>
                <a:lnTo>
                  <a:pt x="772" y="5"/>
                </a:lnTo>
                <a:lnTo>
                  <a:pt x="786" y="11"/>
                </a:lnTo>
                <a:lnTo>
                  <a:pt x="798" y="20"/>
                </a:lnTo>
                <a:lnTo>
                  <a:pt x="1310" y="474"/>
                </a:lnTo>
                <a:lnTo>
                  <a:pt x="1402" y="474"/>
                </a:lnTo>
                <a:close/>
                <a:moveTo>
                  <a:pt x="743" y="158"/>
                </a:moveTo>
                <a:lnTo>
                  <a:pt x="394" y="474"/>
                </a:lnTo>
                <a:lnTo>
                  <a:pt x="1098" y="474"/>
                </a:lnTo>
                <a:lnTo>
                  <a:pt x="743" y="1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Arial Rounded MT Bold"/>
              <a:ea typeface="+mn-ea"/>
              <a:cs typeface="+mn-cs"/>
            </a:endParaRPr>
          </a:p>
        </p:txBody>
      </p:sp>
      <p:pic>
        <p:nvPicPr>
          <p:cNvPr id="95" name="Picture 5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296" y="5821097"/>
            <a:ext cx="348753" cy="356483"/>
          </a:xfrm>
          <a:prstGeom prst="rect">
            <a:avLst/>
          </a:prstGeom>
        </p:spPr>
      </p:pic>
      <p:pic>
        <p:nvPicPr>
          <p:cNvPr id="90" name="Picture 10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459" y="5814753"/>
            <a:ext cx="359897" cy="377225"/>
          </a:xfrm>
          <a:prstGeom prst="rect">
            <a:avLst/>
          </a:prstGeom>
        </p:spPr>
      </p:pic>
      <p:sp>
        <p:nvSpPr>
          <p:cNvPr id="3" name="Pyöristetty suorakulmio 2"/>
          <p:cNvSpPr/>
          <p:nvPr/>
        </p:nvSpPr>
        <p:spPr>
          <a:xfrm>
            <a:off x="2175648" y="3212661"/>
            <a:ext cx="316584" cy="231425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ea typeface="+mn-lt"/>
                <a:cs typeface="+mn-lt"/>
              </a:rPr>
              <a:t>Ohjelma </a:t>
            </a:r>
            <a:r>
              <a:rPr lang="fi-FI" sz="1200" err="1">
                <a:ea typeface="+mn-lt"/>
                <a:cs typeface="+mn-lt"/>
              </a:rPr>
              <a:t>jat</a:t>
            </a:r>
            <a:endParaRPr lang="fi-FI" sz="1200">
              <a:ea typeface="+mn-lt"/>
              <a:cs typeface="+mn-lt"/>
            </a:endParaRPr>
          </a:p>
        </p:txBody>
      </p:sp>
      <p:cxnSp>
        <p:nvCxnSpPr>
          <p:cNvPr id="55" name="Suora yhdysviiva 54"/>
          <p:cNvCxnSpPr/>
          <p:nvPr/>
        </p:nvCxnSpPr>
        <p:spPr>
          <a:xfrm>
            <a:off x="2482547" y="3871156"/>
            <a:ext cx="7220062" cy="10422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Pyöristetty suorakulmio 70"/>
          <p:cNvSpPr/>
          <p:nvPr/>
        </p:nvSpPr>
        <p:spPr>
          <a:xfrm>
            <a:off x="2732956" y="2931210"/>
            <a:ext cx="694778" cy="43588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200">
                <a:ea typeface="+mn-lt"/>
                <a:cs typeface="+mn-lt"/>
              </a:rPr>
              <a:t>Top 1a</a:t>
            </a:r>
          </a:p>
        </p:txBody>
      </p:sp>
      <p:sp>
        <p:nvSpPr>
          <p:cNvPr id="8" name="Pyöristetty suorakulmio 7"/>
          <p:cNvSpPr/>
          <p:nvPr/>
        </p:nvSpPr>
        <p:spPr>
          <a:xfrm>
            <a:off x="2897733" y="3691316"/>
            <a:ext cx="411673" cy="26755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000"/>
              <a:t>1.1</a:t>
            </a:r>
          </a:p>
        </p:txBody>
      </p:sp>
      <p:sp>
        <p:nvSpPr>
          <p:cNvPr id="72" name="Pyöristetty suorakulmio 71"/>
          <p:cNvSpPr/>
          <p:nvPr/>
        </p:nvSpPr>
        <p:spPr>
          <a:xfrm>
            <a:off x="5103860" y="2947695"/>
            <a:ext cx="680691" cy="45517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200">
                <a:ea typeface="+mn-lt"/>
                <a:cs typeface="+mn-lt"/>
              </a:rPr>
              <a:t>Top 1b</a:t>
            </a:r>
          </a:p>
        </p:txBody>
      </p:sp>
      <p:sp>
        <p:nvSpPr>
          <p:cNvPr id="112" name="Pyöristetty suorakulmio 111"/>
          <p:cNvSpPr/>
          <p:nvPr/>
        </p:nvSpPr>
        <p:spPr>
          <a:xfrm>
            <a:off x="6321314" y="3612670"/>
            <a:ext cx="498474" cy="45517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000"/>
              <a:t>1.1</a:t>
            </a:r>
          </a:p>
          <a:p>
            <a:r>
              <a:rPr lang="fi-FI" sz="1000"/>
              <a:t>1.2</a:t>
            </a:r>
          </a:p>
          <a:p>
            <a:r>
              <a:rPr lang="fi-FI" sz="1000"/>
              <a:t>1.3</a:t>
            </a:r>
          </a:p>
        </p:txBody>
      </p:sp>
      <p:sp>
        <p:nvSpPr>
          <p:cNvPr id="75" name="Pyöristetty suorakulmio 74"/>
          <p:cNvSpPr/>
          <p:nvPr/>
        </p:nvSpPr>
        <p:spPr>
          <a:xfrm>
            <a:off x="7506998" y="2918730"/>
            <a:ext cx="680875" cy="46481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200">
                <a:ea typeface="+mn-lt"/>
                <a:cs typeface="+mn-lt"/>
              </a:rPr>
              <a:t>Top 1c</a:t>
            </a:r>
          </a:p>
        </p:txBody>
      </p:sp>
      <p:cxnSp>
        <p:nvCxnSpPr>
          <p:cNvPr id="57" name="Suora yhdysviiva 56"/>
          <p:cNvCxnSpPr/>
          <p:nvPr/>
        </p:nvCxnSpPr>
        <p:spPr>
          <a:xfrm>
            <a:off x="2497480" y="4555687"/>
            <a:ext cx="7220062" cy="10422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Pyöristetty suorakulmio 80"/>
          <p:cNvSpPr/>
          <p:nvPr/>
        </p:nvSpPr>
        <p:spPr>
          <a:xfrm>
            <a:off x="3470267" y="2932382"/>
            <a:ext cx="706421" cy="43427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200">
                <a:ea typeface="+mn-lt"/>
                <a:cs typeface="+mn-lt"/>
              </a:rPr>
              <a:t>Top 2a</a:t>
            </a:r>
          </a:p>
        </p:txBody>
      </p:sp>
      <p:sp>
        <p:nvSpPr>
          <p:cNvPr id="115" name="Pyöristetty suorakulmio 114"/>
          <p:cNvSpPr/>
          <p:nvPr/>
        </p:nvSpPr>
        <p:spPr>
          <a:xfrm>
            <a:off x="4115616" y="3576467"/>
            <a:ext cx="531879" cy="45517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000"/>
              <a:t>2.1</a:t>
            </a:r>
          </a:p>
          <a:p>
            <a:r>
              <a:rPr lang="fi-FI" sz="1000"/>
              <a:t>2.2</a:t>
            </a:r>
          </a:p>
          <a:p>
            <a:r>
              <a:rPr lang="fi-FI" sz="1000"/>
              <a:t>2.3</a:t>
            </a:r>
          </a:p>
        </p:txBody>
      </p:sp>
      <p:sp>
        <p:nvSpPr>
          <p:cNvPr id="80" name="Pyöristetty suorakulmio 79"/>
          <p:cNvSpPr/>
          <p:nvPr/>
        </p:nvSpPr>
        <p:spPr>
          <a:xfrm>
            <a:off x="5838186" y="2941185"/>
            <a:ext cx="714565" cy="45517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200">
                <a:ea typeface="+mn-lt"/>
                <a:cs typeface="+mn-lt"/>
              </a:rPr>
              <a:t>Top 2b</a:t>
            </a:r>
          </a:p>
        </p:txBody>
      </p:sp>
      <p:sp>
        <p:nvSpPr>
          <p:cNvPr id="111" name="Pyöristetty suorakulmio 110"/>
          <p:cNvSpPr/>
          <p:nvPr/>
        </p:nvSpPr>
        <p:spPr>
          <a:xfrm>
            <a:off x="5893621" y="4310458"/>
            <a:ext cx="436203" cy="45517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000"/>
              <a:t>2.1</a:t>
            </a:r>
          </a:p>
          <a:p>
            <a:r>
              <a:rPr lang="fi-FI" sz="1000"/>
              <a:t>2.2</a:t>
            </a:r>
          </a:p>
          <a:p>
            <a:r>
              <a:rPr lang="fi-FI" sz="1000"/>
              <a:t>2.3</a:t>
            </a:r>
          </a:p>
        </p:txBody>
      </p:sp>
      <p:sp>
        <p:nvSpPr>
          <p:cNvPr id="76" name="Pyöristetty suorakulmio 75"/>
          <p:cNvSpPr/>
          <p:nvPr/>
        </p:nvSpPr>
        <p:spPr>
          <a:xfrm>
            <a:off x="8235971" y="2922866"/>
            <a:ext cx="638648" cy="45517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200">
                <a:ea typeface="+mn-lt"/>
                <a:cs typeface="+mn-lt"/>
              </a:rPr>
              <a:t>Top 2c</a:t>
            </a:r>
          </a:p>
        </p:txBody>
      </p:sp>
      <p:cxnSp>
        <p:nvCxnSpPr>
          <p:cNvPr id="58" name="Suora yhdysviiva 57"/>
          <p:cNvCxnSpPr/>
          <p:nvPr/>
        </p:nvCxnSpPr>
        <p:spPr>
          <a:xfrm>
            <a:off x="2522481" y="5228526"/>
            <a:ext cx="7220062" cy="10422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Pyöristetty suorakulmio 85"/>
          <p:cNvSpPr/>
          <p:nvPr/>
        </p:nvSpPr>
        <p:spPr>
          <a:xfrm>
            <a:off x="4207707" y="2950603"/>
            <a:ext cx="689571" cy="41635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200">
                <a:ea typeface="+mn-lt"/>
                <a:cs typeface="+mn-lt"/>
              </a:rPr>
              <a:t>Top 3a</a:t>
            </a:r>
          </a:p>
        </p:txBody>
      </p:sp>
      <p:sp>
        <p:nvSpPr>
          <p:cNvPr id="107" name="Pyöristetty suorakulmio 106"/>
          <p:cNvSpPr/>
          <p:nvPr/>
        </p:nvSpPr>
        <p:spPr>
          <a:xfrm>
            <a:off x="3490272" y="4997558"/>
            <a:ext cx="557269" cy="45517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000"/>
              <a:t>3.1</a:t>
            </a:r>
          </a:p>
          <a:p>
            <a:r>
              <a:rPr lang="fi-FI" sz="1000"/>
              <a:t>3.2</a:t>
            </a:r>
          </a:p>
          <a:p>
            <a:r>
              <a:rPr lang="fi-FI" sz="1000"/>
              <a:t>3.3</a:t>
            </a:r>
          </a:p>
        </p:txBody>
      </p:sp>
      <p:sp>
        <p:nvSpPr>
          <p:cNvPr id="103" name="Pyöristetty suorakulmio 102"/>
          <p:cNvSpPr/>
          <p:nvPr/>
        </p:nvSpPr>
        <p:spPr>
          <a:xfrm>
            <a:off x="6606193" y="2941565"/>
            <a:ext cx="690459" cy="46481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200">
                <a:ea typeface="+mn-lt"/>
                <a:cs typeface="+mn-lt"/>
              </a:rPr>
              <a:t>Top 3b</a:t>
            </a:r>
          </a:p>
        </p:txBody>
      </p:sp>
      <p:sp>
        <p:nvSpPr>
          <p:cNvPr id="77" name="Pyöristetty suorakulmio 76"/>
          <p:cNvSpPr/>
          <p:nvPr/>
        </p:nvSpPr>
        <p:spPr>
          <a:xfrm>
            <a:off x="8970264" y="2927280"/>
            <a:ext cx="651524" cy="45517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200">
                <a:ea typeface="+mn-lt"/>
                <a:cs typeface="+mn-lt"/>
              </a:rPr>
              <a:t>Top 3c</a:t>
            </a:r>
          </a:p>
        </p:txBody>
      </p:sp>
      <p:sp>
        <p:nvSpPr>
          <p:cNvPr id="117" name="Pyöristetty suorakulmio 116"/>
          <p:cNvSpPr/>
          <p:nvPr/>
        </p:nvSpPr>
        <p:spPr>
          <a:xfrm>
            <a:off x="9040194" y="4981902"/>
            <a:ext cx="553975" cy="46816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000"/>
              <a:t>3.1</a:t>
            </a:r>
          </a:p>
          <a:p>
            <a:r>
              <a:rPr lang="fi-FI" sz="1000"/>
              <a:t>3.2</a:t>
            </a:r>
          </a:p>
          <a:p>
            <a:r>
              <a:rPr lang="fi-FI" sz="1000"/>
              <a:t>3.3</a:t>
            </a:r>
          </a:p>
        </p:txBody>
      </p:sp>
      <p:sp>
        <p:nvSpPr>
          <p:cNvPr id="59" name="Pyöristetty suorakulmio 12">
            <a:extLst>
              <a:ext uri="{FF2B5EF4-FFF2-40B4-BE49-F238E27FC236}">
                <a16:creationId xmlns:a16="http://schemas.microsoft.com/office/drawing/2014/main" id="{6B85FBF9-07D9-4440-9F1B-9524D351CC9A}"/>
              </a:ext>
            </a:extLst>
          </p:cNvPr>
          <p:cNvSpPr/>
          <p:nvPr/>
        </p:nvSpPr>
        <p:spPr>
          <a:xfrm>
            <a:off x="10282736" y="1250053"/>
            <a:ext cx="1790229" cy="450861"/>
          </a:xfrm>
          <a:prstGeom prst="roundRect">
            <a:avLst/>
          </a:prstGeom>
          <a:solidFill>
            <a:schemeClr val="accent5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i-FI" sz="1200"/>
              <a:t>2.Kaupunkistrategia</a:t>
            </a:r>
          </a:p>
        </p:txBody>
      </p:sp>
      <p:sp>
        <p:nvSpPr>
          <p:cNvPr id="63" name="Pyöristetty suorakulmio 12">
            <a:extLst>
              <a:ext uri="{FF2B5EF4-FFF2-40B4-BE49-F238E27FC236}">
                <a16:creationId xmlns:a16="http://schemas.microsoft.com/office/drawing/2014/main" id="{6B85FBF9-07D9-4440-9F1B-9524D351CC9A}"/>
              </a:ext>
            </a:extLst>
          </p:cNvPr>
          <p:cNvSpPr/>
          <p:nvPr/>
        </p:nvSpPr>
        <p:spPr>
          <a:xfrm>
            <a:off x="10295663" y="3576467"/>
            <a:ext cx="1740901" cy="1081987"/>
          </a:xfrm>
          <a:prstGeom prst="roundRect">
            <a:avLst/>
          </a:prstGeom>
          <a:solidFill>
            <a:schemeClr val="accent5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i-FI" sz="1200"/>
              <a:t>4. Priorisointi-</a:t>
            </a:r>
          </a:p>
          <a:p>
            <a:r>
              <a:rPr lang="fi-FI" sz="1200"/>
              <a:t>    kokonaisuudet </a:t>
            </a:r>
          </a:p>
          <a:p>
            <a:endParaRPr lang="fi-FI" sz="120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r>
              <a:rPr lang="fi-FI" sz="1200">
                <a:solidFill>
                  <a:schemeClr val="tx1">
                    <a:lumMod val="40000"/>
                    <a:lumOff val="60000"/>
                  </a:schemeClr>
                </a:solidFill>
              </a:rPr>
              <a:t>5. Toimenpiteet</a:t>
            </a:r>
          </a:p>
        </p:txBody>
      </p:sp>
      <p:sp>
        <p:nvSpPr>
          <p:cNvPr id="65" name="Pyöristetty suorakulmio 12">
            <a:extLst>
              <a:ext uri="{FF2B5EF4-FFF2-40B4-BE49-F238E27FC236}">
                <a16:creationId xmlns:a16="http://schemas.microsoft.com/office/drawing/2014/main" id="{6B85FBF9-07D9-4440-9F1B-9524D351CC9A}"/>
              </a:ext>
            </a:extLst>
          </p:cNvPr>
          <p:cNvSpPr/>
          <p:nvPr/>
        </p:nvSpPr>
        <p:spPr>
          <a:xfrm>
            <a:off x="10268449" y="5601509"/>
            <a:ext cx="1790229" cy="450861"/>
          </a:xfrm>
          <a:prstGeom prst="roundRect">
            <a:avLst/>
          </a:prstGeom>
          <a:solidFill>
            <a:schemeClr val="accent5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i-FI" sz="1200"/>
              <a:t>6. SDG - Kestävän kehityksen tavoitteet</a:t>
            </a:r>
          </a:p>
        </p:txBody>
      </p:sp>
      <p:sp>
        <p:nvSpPr>
          <p:cNvPr id="12" name="Tekstiruutu 11"/>
          <p:cNvSpPr txBox="1"/>
          <p:nvPr/>
        </p:nvSpPr>
        <p:spPr>
          <a:xfrm>
            <a:off x="2859330" y="2505776"/>
            <a:ext cx="2037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/>
              <a:t>Toimiala 1</a:t>
            </a:r>
          </a:p>
        </p:txBody>
      </p:sp>
      <p:sp>
        <p:nvSpPr>
          <p:cNvPr id="66" name="Tekstiruutu 65"/>
          <p:cNvSpPr txBox="1"/>
          <p:nvPr/>
        </p:nvSpPr>
        <p:spPr>
          <a:xfrm>
            <a:off x="7659374" y="2526025"/>
            <a:ext cx="1962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/>
              <a:t>Toimiala 3</a:t>
            </a:r>
          </a:p>
        </p:txBody>
      </p:sp>
      <p:sp>
        <p:nvSpPr>
          <p:cNvPr id="67" name="Tekstiruutu 66"/>
          <p:cNvSpPr txBox="1"/>
          <p:nvPr/>
        </p:nvSpPr>
        <p:spPr>
          <a:xfrm>
            <a:off x="5262927" y="2507802"/>
            <a:ext cx="1851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/>
              <a:t>Toimiala 2</a:t>
            </a:r>
          </a:p>
        </p:txBody>
      </p:sp>
      <p:sp>
        <p:nvSpPr>
          <p:cNvPr id="70" name="Pyöristetty suorakulmio 69"/>
          <p:cNvSpPr/>
          <p:nvPr/>
        </p:nvSpPr>
        <p:spPr>
          <a:xfrm>
            <a:off x="2794267" y="4367186"/>
            <a:ext cx="439162" cy="30510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000"/>
              <a:t>1.1</a:t>
            </a:r>
          </a:p>
        </p:txBody>
      </p:sp>
      <p:sp>
        <p:nvSpPr>
          <p:cNvPr id="73" name="Pyöristetty suorakulmio 72"/>
          <p:cNvSpPr/>
          <p:nvPr/>
        </p:nvSpPr>
        <p:spPr>
          <a:xfrm>
            <a:off x="4507702" y="3630227"/>
            <a:ext cx="469171" cy="40499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000"/>
              <a:t>1.2</a:t>
            </a:r>
          </a:p>
          <a:p>
            <a:r>
              <a:rPr lang="fi-FI" sz="1000"/>
              <a:t>1.3</a:t>
            </a:r>
          </a:p>
        </p:txBody>
      </p:sp>
      <p:sp>
        <p:nvSpPr>
          <p:cNvPr id="74" name="Pyöristetty suorakulmio 73"/>
          <p:cNvSpPr/>
          <p:nvPr/>
        </p:nvSpPr>
        <p:spPr>
          <a:xfrm>
            <a:off x="5480664" y="3618235"/>
            <a:ext cx="511766" cy="31240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000"/>
              <a:t>1.1</a:t>
            </a:r>
          </a:p>
          <a:p>
            <a:r>
              <a:rPr lang="fi-FI" sz="1000"/>
              <a:t>1.3</a:t>
            </a:r>
          </a:p>
        </p:txBody>
      </p:sp>
      <p:sp>
        <p:nvSpPr>
          <p:cNvPr id="78" name="Pyöristetty suorakulmio 77"/>
          <p:cNvSpPr/>
          <p:nvPr/>
        </p:nvSpPr>
        <p:spPr>
          <a:xfrm>
            <a:off x="3513569" y="3728353"/>
            <a:ext cx="403879" cy="23466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000"/>
              <a:t>1.3</a:t>
            </a:r>
          </a:p>
        </p:txBody>
      </p:sp>
      <p:sp>
        <p:nvSpPr>
          <p:cNvPr id="79" name="Pyöristetty suorakulmio 78"/>
          <p:cNvSpPr/>
          <p:nvPr/>
        </p:nvSpPr>
        <p:spPr>
          <a:xfrm>
            <a:off x="5904600" y="4993625"/>
            <a:ext cx="474396" cy="45517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000"/>
              <a:t>3.1</a:t>
            </a:r>
          </a:p>
          <a:p>
            <a:r>
              <a:rPr lang="fi-FI" sz="1000"/>
              <a:t>3.2</a:t>
            </a:r>
          </a:p>
          <a:p>
            <a:r>
              <a:rPr lang="fi-FI" sz="1000"/>
              <a:t>3.3</a:t>
            </a:r>
          </a:p>
        </p:txBody>
      </p:sp>
      <p:sp>
        <p:nvSpPr>
          <p:cNvPr id="84" name="Pyöristetty suorakulmio 83"/>
          <p:cNvSpPr/>
          <p:nvPr/>
        </p:nvSpPr>
        <p:spPr>
          <a:xfrm>
            <a:off x="2818076" y="5080612"/>
            <a:ext cx="430840" cy="247061"/>
          </a:xfrm>
          <a:prstGeom prst="roundRect">
            <a:avLst>
              <a:gd name="adj" fmla="val 18389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000"/>
              <a:t>3.3</a:t>
            </a:r>
          </a:p>
        </p:txBody>
      </p:sp>
      <p:sp>
        <p:nvSpPr>
          <p:cNvPr id="18" name="Pyöristetty suorakulmio 17"/>
          <p:cNvSpPr/>
          <p:nvPr/>
        </p:nvSpPr>
        <p:spPr>
          <a:xfrm>
            <a:off x="407368" y="3273642"/>
            <a:ext cx="1705724" cy="58477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3" name="Pyöristetty suorakulmio 112"/>
          <p:cNvSpPr/>
          <p:nvPr/>
        </p:nvSpPr>
        <p:spPr>
          <a:xfrm>
            <a:off x="7578847" y="5000212"/>
            <a:ext cx="642426" cy="44985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000"/>
              <a:t>1.1</a:t>
            </a:r>
          </a:p>
          <a:p>
            <a:r>
              <a:rPr lang="fi-FI" sz="1000"/>
              <a:t>1.2</a:t>
            </a:r>
          </a:p>
          <a:p>
            <a:r>
              <a:rPr lang="fi-FI" sz="1000"/>
              <a:t>1.3</a:t>
            </a:r>
          </a:p>
        </p:txBody>
      </p:sp>
      <p:sp>
        <p:nvSpPr>
          <p:cNvPr id="114" name="Pyöristetty suorakulmio 113"/>
          <p:cNvSpPr/>
          <p:nvPr/>
        </p:nvSpPr>
        <p:spPr>
          <a:xfrm>
            <a:off x="8344783" y="5020822"/>
            <a:ext cx="610497" cy="44074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000"/>
              <a:t>2.1</a:t>
            </a:r>
          </a:p>
          <a:p>
            <a:r>
              <a:rPr lang="fi-FI" sz="1000"/>
              <a:t>2.2</a:t>
            </a:r>
          </a:p>
          <a:p>
            <a:r>
              <a:rPr lang="fi-FI" sz="1000"/>
              <a:t>2.3</a:t>
            </a:r>
          </a:p>
        </p:txBody>
      </p:sp>
      <p:sp>
        <p:nvSpPr>
          <p:cNvPr id="87" name="Pyöristetty suorakulmio 86"/>
          <p:cNvSpPr/>
          <p:nvPr/>
        </p:nvSpPr>
        <p:spPr>
          <a:xfrm>
            <a:off x="4285325" y="4290110"/>
            <a:ext cx="495158" cy="42164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000"/>
              <a:t>2.1</a:t>
            </a:r>
          </a:p>
          <a:p>
            <a:r>
              <a:rPr lang="fi-FI" sz="1000"/>
              <a:t>2.2</a:t>
            </a:r>
          </a:p>
          <a:p>
            <a:r>
              <a:rPr lang="fi-FI" sz="1000"/>
              <a:t>2.3</a:t>
            </a:r>
          </a:p>
        </p:txBody>
      </p:sp>
      <p:sp>
        <p:nvSpPr>
          <p:cNvPr id="88" name="Pyöristetty suorakulmio 87"/>
          <p:cNvSpPr/>
          <p:nvPr/>
        </p:nvSpPr>
        <p:spPr>
          <a:xfrm>
            <a:off x="5324995" y="5005949"/>
            <a:ext cx="459556" cy="45537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000"/>
              <a:t>2.1</a:t>
            </a:r>
          </a:p>
          <a:p>
            <a:r>
              <a:rPr lang="fi-FI" sz="1000"/>
              <a:t>2.2</a:t>
            </a:r>
          </a:p>
          <a:p>
            <a:r>
              <a:rPr lang="fi-FI" sz="1000"/>
              <a:t>2.3</a:t>
            </a:r>
          </a:p>
        </p:txBody>
      </p:sp>
      <p:sp>
        <p:nvSpPr>
          <p:cNvPr id="91" name="Pyöristetty suorakulmio 90"/>
          <p:cNvSpPr/>
          <p:nvPr/>
        </p:nvSpPr>
        <p:spPr>
          <a:xfrm>
            <a:off x="7573709" y="3736690"/>
            <a:ext cx="403879" cy="23466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000"/>
              <a:t>1.3</a:t>
            </a:r>
          </a:p>
        </p:txBody>
      </p:sp>
      <p:sp>
        <p:nvSpPr>
          <p:cNvPr id="92" name="Pyöristetty suorakulmio 91"/>
          <p:cNvSpPr/>
          <p:nvPr/>
        </p:nvSpPr>
        <p:spPr>
          <a:xfrm>
            <a:off x="4270891" y="5031879"/>
            <a:ext cx="497830" cy="44074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000"/>
              <a:t>2.1</a:t>
            </a:r>
          </a:p>
          <a:p>
            <a:r>
              <a:rPr lang="fi-FI" sz="1000"/>
              <a:t>2.2</a:t>
            </a:r>
          </a:p>
          <a:p>
            <a:r>
              <a:rPr lang="fi-FI" sz="1000"/>
              <a:t>2.3</a:t>
            </a:r>
          </a:p>
        </p:txBody>
      </p:sp>
      <p:sp>
        <p:nvSpPr>
          <p:cNvPr id="97" name="Pyöristetty suorakulmio 96"/>
          <p:cNvSpPr/>
          <p:nvPr/>
        </p:nvSpPr>
        <p:spPr>
          <a:xfrm>
            <a:off x="7567394" y="4338422"/>
            <a:ext cx="459556" cy="45537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000"/>
              <a:t>2.1</a:t>
            </a:r>
          </a:p>
          <a:p>
            <a:r>
              <a:rPr lang="fi-FI" sz="1000"/>
              <a:t>2.2</a:t>
            </a:r>
          </a:p>
          <a:p>
            <a:r>
              <a:rPr lang="fi-FI" sz="1000"/>
              <a:t>2.3</a:t>
            </a:r>
          </a:p>
        </p:txBody>
      </p:sp>
      <p:sp>
        <p:nvSpPr>
          <p:cNvPr id="98" name="Pyöristetty suorakulmio 97"/>
          <p:cNvSpPr/>
          <p:nvPr/>
        </p:nvSpPr>
        <p:spPr>
          <a:xfrm flipH="1">
            <a:off x="3575719" y="4191335"/>
            <a:ext cx="419703" cy="48095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000"/>
              <a:t>3.1</a:t>
            </a:r>
          </a:p>
          <a:p>
            <a:r>
              <a:rPr lang="fi-FI" sz="1000"/>
              <a:t>3.3</a:t>
            </a:r>
          </a:p>
        </p:txBody>
      </p:sp>
      <p:pic>
        <p:nvPicPr>
          <p:cNvPr id="89" name="Picture 14">
            <a:extLst>
              <a:ext uri="{FF2B5EF4-FFF2-40B4-BE49-F238E27FC236}">
                <a16:creationId xmlns:a16="http://schemas.microsoft.com/office/drawing/2014/main" id="{8A2E0645-9D4F-4AD9-8AAB-B3F67F045FEA}"/>
              </a:ext>
            </a:extLst>
          </p:cNvPr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490" y="3314381"/>
            <a:ext cx="243951" cy="267318"/>
          </a:xfrm>
          <a:prstGeom prst="rect">
            <a:avLst/>
          </a:prstGeom>
        </p:spPr>
      </p:pic>
      <p:pic>
        <p:nvPicPr>
          <p:cNvPr id="96" name="Picture 12">
            <a:extLst>
              <a:ext uri="{FF2B5EF4-FFF2-40B4-BE49-F238E27FC236}">
                <a16:creationId xmlns:a16="http://schemas.microsoft.com/office/drawing/2014/main" id="{0B729899-AF55-4492-98DE-D217ABD3E82E}"/>
              </a:ext>
            </a:extLst>
          </p:cNvPr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986" y="3584457"/>
            <a:ext cx="278836" cy="262976"/>
          </a:xfrm>
          <a:prstGeom prst="rect">
            <a:avLst/>
          </a:prstGeom>
        </p:spPr>
      </p:pic>
      <p:pic>
        <p:nvPicPr>
          <p:cNvPr id="99" name="Picture 9">
            <a:extLst>
              <a:ext uri="{FF2B5EF4-FFF2-40B4-BE49-F238E27FC236}">
                <a16:creationId xmlns:a16="http://schemas.microsoft.com/office/drawing/2014/main" id="{60D32586-99E8-472F-9F07-816E4B3722F5}"/>
              </a:ext>
            </a:extLst>
          </p:cNvPr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599" y="4032328"/>
            <a:ext cx="270514" cy="258802"/>
          </a:xfrm>
          <a:prstGeom prst="rect">
            <a:avLst/>
          </a:prstGeom>
        </p:spPr>
      </p:pic>
      <p:pic>
        <p:nvPicPr>
          <p:cNvPr id="104" name="Picture 10">
            <a:extLst>
              <a:ext uri="{FF2B5EF4-FFF2-40B4-BE49-F238E27FC236}">
                <a16:creationId xmlns:a16="http://schemas.microsoft.com/office/drawing/2014/main" id="{C8B966DA-0601-4964-A0CD-6938DE6F287F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687" y="4319689"/>
            <a:ext cx="273087" cy="309707"/>
          </a:xfrm>
          <a:prstGeom prst="rect">
            <a:avLst/>
          </a:prstGeom>
        </p:spPr>
      </p:pic>
      <p:pic>
        <p:nvPicPr>
          <p:cNvPr id="105" name="Kuva 104"/>
          <p:cNvPicPr>
            <a:picLocks noChangeAspect="1"/>
          </p:cNvPicPr>
          <p:nvPr/>
        </p:nvPicPr>
        <p:blipFill rotWithShape="1">
          <a:blip r:embed="rId13"/>
          <a:srcRect t="4867"/>
          <a:stretch/>
        </p:blipFill>
        <p:spPr>
          <a:xfrm>
            <a:off x="2474775" y="4747806"/>
            <a:ext cx="277909" cy="285707"/>
          </a:xfrm>
          <a:prstGeom prst="rect">
            <a:avLst/>
          </a:prstGeom>
        </p:spPr>
      </p:pic>
      <p:pic>
        <p:nvPicPr>
          <p:cNvPr id="108" name="Picture 5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547" y="5265364"/>
            <a:ext cx="280275" cy="26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25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KIITOS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3887" y="4509150"/>
            <a:ext cx="10944872" cy="1080150"/>
          </a:xfrm>
        </p:spPr>
        <p:txBody>
          <a:bodyPr/>
          <a:lstStyle/>
          <a:p>
            <a:r>
              <a:rPr lang="fi-FI"/>
              <a:t>miia.akkinen@vaasa.fi</a:t>
            </a:r>
          </a:p>
          <a:p>
            <a:r>
              <a:rPr lang="fi-FI"/>
              <a:t>maria.backman@vaasa.fi</a:t>
            </a:r>
          </a:p>
        </p:txBody>
      </p:sp>
    </p:spTree>
    <p:extLst>
      <p:ext uri="{BB962C8B-B14F-4D97-AF65-F5344CB8AC3E}">
        <p14:creationId xmlns:p14="http://schemas.microsoft.com/office/powerpoint/2010/main" val="3948032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885489B-22C1-4B38-B1AD-DE732CE65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04A9F4E-3F13-4C4B-9484-D5E63D34D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47E53DC-B21D-4785-8FBF-15C2F8054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63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9CCB95-94B5-4419-BA73-586B64BD3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ACF4C61-2E8A-47DE-9F16-7084E92C6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9B6F9C6-B7CA-46E8-9E3F-1F3B622D3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95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Vaasan kaupungin strategiaprosessi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4994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4D7F97EB-2F9C-4800-85F1-5BB32EDBA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6992" y="1716881"/>
            <a:ext cx="4530725" cy="2852737"/>
          </a:xfrm>
        </p:spPr>
        <p:txBody>
          <a:bodyPr/>
          <a:lstStyle/>
          <a:p>
            <a:r>
              <a:rPr lang="fi-FI"/>
              <a:t>Osallistava ja selkeä strategiaprosessi </a:t>
            </a:r>
            <a:br>
              <a:rPr lang="fi-FI"/>
            </a:br>
            <a:br>
              <a:rPr lang="fi-FI"/>
            </a:br>
            <a:r>
              <a:rPr lang="fi-FI"/>
              <a:t>"Härmän henki"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35CC56F-6CC1-4B02-9DC6-D67856B92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3" name="Kuva 23" descr="Kuva, joka sisältää kohteen henkilö, sisä, pöytä, sisäkatto&#10;&#10;Kuvaus luotu automaattisesti">
            <a:extLst>
              <a:ext uri="{FF2B5EF4-FFF2-40B4-BE49-F238E27FC236}">
                <a16:creationId xmlns:a16="http://schemas.microsoft.com/office/drawing/2014/main" id="{6D95148B-B672-4D34-A720-C90E8270C97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6716" t="-12103" r="16716"/>
          <a:stretch/>
        </p:blipFill>
        <p:spPr>
          <a:xfrm>
            <a:off x="0" y="-830035"/>
            <a:ext cx="6103132" cy="7688037"/>
          </a:xfrm>
        </p:spPr>
      </p:pic>
    </p:spTree>
    <p:extLst>
      <p:ext uri="{BB962C8B-B14F-4D97-AF65-F5344CB8AC3E}">
        <p14:creationId xmlns:p14="http://schemas.microsoft.com/office/powerpoint/2010/main" val="756586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ight Arrow 3"/>
          <p:cNvSpPr/>
          <p:nvPr/>
        </p:nvSpPr>
        <p:spPr>
          <a:xfrm>
            <a:off x="1849779" y="0"/>
            <a:ext cx="8783090" cy="393305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62"/>
          <p:cNvSpPr>
            <a:spLocks noChangeArrowheads="1"/>
          </p:cNvSpPr>
          <p:nvPr/>
        </p:nvSpPr>
        <p:spPr bwMode="auto">
          <a:xfrm>
            <a:off x="1539876" y="7939"/>
            <a:ext cx="9128125" cy="325437"/>
          </a:xfrm>
          <a:prstGeom prst="rect">
            <a:avLst/>
          </a:prstGeom>
          <a:solidFill>
            <a:srgbClr val="E46C0A">
              <a:alpha val="70195"/>
            </a:srgbClr>
          </a:solidFill>
          <a:ln>
            <a:noFill/>
          </a:ln>
          <a:effectLst>
            <a:outerShdw blurRad="50800" dist="38100" dir="5400000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err="1">
                <a:solidFill>
                  <a:srgbClr val="FFFFFF"/>
                </a:solidFill>
              </a:rPr>
              <a:t>Vaasan</a:t>
            </a:r>
            <a:r>
              <a:rPr lang="en-US" altLang="en-US" sz="1800">
                <a:solidFill>
                  <a:srgbClr val="FFFFFF"/>
                </a:solidFill>
              </a:rPr>
              <a:t> </a:t>
            </a:r>
            <a:r>
              <a:rPr lang="en-US" altLang="en-US" sz="1800" err="1">
                <a:solidFill>
                  <a:srgbClr val="FFFFFF"/>
                </a:solidFill>
              </a:rPr>
              <a:t>kaupungin</a:t>
            </a:r>
            <a:r>
              <a:rPr lang="en-US" altLang="en-US" sz="1800">
                <a:solidFill>
                  <a:srgbClr val="FFFFFF"/>
                </a:solidFill>
              </a:rPr>
              <a:t> </a:t>
            </a:r>
            <a:r>
              <a:rPr lang="en-US" altLang="en-US" sz="1800" err="1">
                <a:solidFill>
                  <a:srgbClr val="FFFFFF"/>
                </a:solidFill>
              </a:rPr>
              <a:t>kaupunkistrategiaprosessi</a:t>
            </a:r>
            <a:r>
              <a:rPr lang="en-US" altLang="en-US" sz="1800">
                <a:solidFill>
                  <a:srgbClr val="FFFFFF"/>
                </a:solidFill>
              </a:rPr>
              <a:t> 2018-2021</a:t>
            </a:r>
          </a:p>
        </p:txBody>
      </p:sp>
      <p:sp>
        <p:nvSpPr>
          <p:cNvPr id="18" name="Right Arrow 17"/>
          <p:cNvSpPr/>
          <p:nvPr/>
        </p:nvSpPr>
        <p:spPr>
          <a:xfrm rot="16200000">
            <a:off x="1775520" y="2924944"/>
            <a:ext cx="792088" cy="108012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ight Arrow 18"/>
          <p:cNvSpPr/>
          <p:nvPr/>
        </p:nvSpPr>
        <p:spPr>
          <a:xfrm rot="5400000">
            <a:off x="9568259" y="2879795"/>
            <a:ext cx="792088" cy="108012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ight Arrow 3"/>
          <p:cNvSpPr/>
          <p:nvPr/>
        </p:nvSpPr>
        <p:spPr>
          <a:xfrm rot="10800000">
            <a:off x="1539875" y="2951803"/>
            <a:ext cx="8783090" cy="393305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92495" y="4239921"/>
            <a:ext cx="1177704" cy="1369727"/>
          </a:xfrm>
          <a:prstGeom prst="rect">
            <a:avLst/>
          </a:prstGeom>
          <a:gradFill flip="none" rotWithShape="1">
            <a:gsLst>
              <a:gs pos="0">
                <a:srgbClr val="A6A6A6">
                  <a:shade val="30000"/>
                  <a:satMod val="115000"/>
                </a:srgbClr>
              </a:gs>
              <a:gs pos="50000">
                <a:srgbClr val="A6A6A6">
                  <a:shade val="67500"/>
                  <a:satMod val="115000"/>
                </a:srgbClr>
              </a:gs>
              <a:gs pos="100000">
                <a:srgbClr val="A6A6A6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fi-FI" sz="1100">
                <a:solidFill>
                  <a:prstClr val="black"/>
                </a:solidFill>
                <a:latin typeface="Lucida Bright" pitchFamily="18" charset="0"/>
              </a:rPr>
              <a:t>Kaupunki-s</a:t>
            </a:r>
            <a:r>
              <a:rPr lang="fi-FI" sz="1100" err="1">
                <a:solidFill>
                  <a:prstClr val="black"/>
                </a:solidFill>
                <a:latin typeface="Lucida Bright" pitchFamily="18" charset="0"/>
              </a:rPr>
              <a:t>trategian</a:t>
            </a:r>
            <a:r>
              <a:rPr lang="fi-FI" sz="1100">
                <a:solidFill>
                  <a:prstClr val="black"/>
                </a:solidFill>
                <a:latin typeface="Lucida Bright" pitchFamily="18" charset="0"/>
              </a:rPr>
              <a:t> toteuttaminen  </a:t>
            </a:r>
            <a:br>
              <a:rPr lang="fi-FI" sz="1100">
                <a:solidFill>
                  <a:prstClr val="black"/>
                </a:solidFill>
                <a:latin typeface="Lucida Bright" pitchFamily="18" charset="0"/>
              </a:rPr>
            </a:br>
            <a:r>
              <a:rPr lang="fi-FI" sz="1100">
                <a:solidFill>
                  <a:prstClr val="black"/>
                </a:solidFill>
                <a:latin typeface="Lucida Bright" pitchFamily="18" charset="0"/>
                <a:sym typeface="Wingdings" panose="05000000000000000000" pitchFamily="2" charset="2"/>
              </a:rPr>
              <a:t> </a:t>
            </a:r>
            <a:r>
              <a:rPr lang="fi-FI" sz="1100">
                <a:solidFill>
                  <a:prstClr val="black"/>
                </a:solidFill>
                <a:latin typeface="Lucida Bright" pitchFamily="18" charset="0"/>
              </a:rPr>
              <a:t>2018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97066" y="1235980"/>
            <a:ext cx="1054500" cy="1369727"/>
          </a:xfrm>
          <a:prstGeom prst="rect">
            <a:avLst/>
          </a:prstGeom>
          <a:gradFill flip="none" rotWithShape="1">
            <a:gsLst>
              <a:gs pos="0">
                <a:srgbClr val="A6A6A6">
                  <a:shade val="30000"/>
                  <a:satMod val="115000"/>
                </a:srgbClr>
              </a:gs>
              <a:gs pos="50000">
                <a:srgbClr val="A6A6A6">
                  <a:shade val="67500"/>
                  <a:satMod val="115000"/>
                </a:srgbClr>
              </a:gs>
              <a:gs pos="100000">
                <a:srgbClr val="A6A6A6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fi-FI" sz="1100">
                <a:solidFill>
                  <a:prstClr val="black"/>
                </a:solidFill>
                <a:latin typeface="Lucida Bright" pitchFamily="18" charset="0"/>
              </a:rPr>
              <a:t> </a:t>
            </a:r>
            <a:r>
              <a:rPr lang="fi-FI" sz="1200" b="1">
                <a:solidFill>
                  <a:prstClr val="black"/>
                </a:solidFill>
                <a:latin typeface="Lucida Bright" pitchFamily="18" charset="0"/>
              </a:rPr>
              <a:t>Kaupungin-valtuuston</a:t>
            </a:r>
            <a:br>
              <a:rPr lang="fi-FI" sz="1200" b="1">
                <a:solidFill>
                  <a:prstClr val="black"/>
                </a:solidFill>
                <a:latin typeface="Lucida Bright" pitchFamily="18" charset="0"/>
              </a:rPr>
            </a:br>
            <a:r>
              <a:rPr lang="fi-FI" sz="1200" b="1">
                <a:solidFill>
                  <a:prstClr val="black"/>
                </a:solidFill>
                <a:latin typeface="Lucida Bright" pitchFamily="18" charset="0"/>
              </a:rPr>
              <a:t>strategia-seminaari</a:t>
            </a:r>
          </a:p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fi-FI" sz="1100">
                <a:solidFill>
                  <a:prstClr val="black"/>
                </a:solidFill>
                <a:latin typeface="Lucida Bright" pitchFamily="18" charset="0"/>
              </a:rPr>
              <a:t>17.-18.8.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68981" y="1225952"/>
            <a:ext cx="1223019" cy="1369726"/>
          </a:xfrm>
          <a:prstGeom prst="rect">
            <a:avLst/>
          </a:prstGeom>
          <a:gradFill flip="none" rotWithShape="1">
            <a:gsLst>
              <a:gs pos="0">
                <a:srgbClr val="A6A6A6">
                  <a:shade val="30000"/>
                  <a:satMod val="115000"/>
                </a:srgbClr>
              </a:gs>
              <a:gs pos="50000">
                <a:srgbClr val="A6A6A6">
                  <a:shade val="67500"/>
                  <a:satMod val="115000"/>
                </a:srgbClr>
              </a:gs>
              <a:gs pos="100000">
                <a:srgbClr val="A6A6A6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fi-FI" sz="1200" b="1">
                <a:solidFill>
                  <a:prstClr val="black"/>
                </a:solidFill>
                <a:latin typeface="Lucida Bright" pitchFamily="18" charset="0"/>
              </a:rPr>
              <a:t>Johtoryhmän</a:t>
            </a:r>
            <a:r>
              <a:rPr lang="fi-FI" sz="1100">
                <a:solidFill>
                  <a:prstClr val="black"/>
                </a:solidFill>
                <a:latin typeface="Lucida Bright" pitchFamily="18" charset="0"/>
              </a:rPr>
              <a:t> strategia-työskentely</a:t>
            </a:r>
            <a:br>
              <a:rPr lang="fi-FI" sz="1100">
                <a:solidFill>
                  <a:prstClr val="black"/>
                </a:solidFill>
                <a:latin typeface="Lucida Bright" pitchFamily="18" charset="0"/>
              </a:rPr>
            </a:br>
            <a:r>
              <a:rPr lang="fi-FI" sz="1100">
                <a:solidFill>
                  <a:prstClr val="black"/>
                </a:solidFill>
                <a:latin typeface="Lucida Bright" pitchFamily="18" charset="0"/>
              </a:rPr>
              <a:t>22.5.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178903" y="1230205"/>
            <a:ext cx="1131258" cy="1381279"/>
          </a:xfrm>
          <a:prstGeom prst="rect">
            <a:avLst/>
          </a:prstGeom>
          <a:gradFill flip="none" rotWithShape="1">
            <a:gsLst>
              <a:gs pos="0">
                <a:srgbClr val="A6A6A6">
                  <a:shade val="30000"/>
                  <a:satMod val="115000"/>
                </a:srgbClr>
              </a:gs>
              <a:gs pos="50000">
                <a:srgbClr val="A6A6A6">
                  <a:shade val="67500"/>
                  <a:satMod val="115000"/>
                </a:srgbClr>
              </a:gs>
              <a:gs pos="100000">
                <a:srgbClr val="A6A6A6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fi-FI" sz="1100">
              <a:solidFill>
                <a:prstClr val="black"/>
              </a:solidFill>
              <a:latin typeface="Lucida Bright" pitchFamily="18" charset="0"/>
            </a:endParaRPr>
          </a:p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fi-FI" sz="1200" b="1">
                <a:solidFill>
                  <a:prstClr val="black"/>
                </a:solidFill>
                <a:latin typeface="Lucida Bright" pitchFamily="18" charset="0"/>
              </a:rPr>
              <a:t>Kaupungin-hallituksen</a:t>
            </a:r>
            <a:br>
              <a:rPr lang="fi-FI" sz="1200" b="1">
                <a:solidFill>
                  <a:prstClr val="black"/>
                </a:solidFill>
                <a:latin typeface="Lucida Bright" pitchFamily="18" charset="0"/>
              </a:rPr>
            </a:br>
            <a:r>
              <a:rPr lang="fi-FI" sz="1100">
                <a:solidFill>
                  <a:prstClr val="black"/>
                </a:solidFill>
                <a:latin typeface="Lucida Bright" pitchFamily="18" charset="0"/>
              </a:rPr>
              <a:t>strategia-työskentely</a:t>
            </a:r>
          </a:p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fi-FI" sz="1100">
                <a:solidFill>
                  <a:prstClr val="black"/>
                </a:solidFill>
                <a:latin typeface="Lucida Bright" pitchFamily="18" charset="0"/>
              </a:rPr>
              <a:t>30.5.</a:t>
            </a:r>
            <a:br>
              <a:rPr lang="fi-FI" sz="1100">
                <a:solidFill>
                  <a:prstClr val="black"/>
                </a:solidFill>
                <a:latin typeface="Lucida Bright" pitchFamily="18" charset="0"/>
              </a:rPr>
            </a:br>
            <a:endParaRPr lang="fi-FI" sz="1100">
              <a:solidFill>
                <a:prstClr val="black"/>
              </a:solidFill>
              <a:latin typeface="Lucida Bright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558466" y="1236440"/>
            <a:ext cx="1122800" cy="1373723"/>
          </a:xfrm>
          <a:prstGeom prst="rect">
            <a:avLst/>
          </a:prstGeom>
          <a:gradFill flip="none" rotWithShape="1">
            <a:gsLst>
              <a:gs pos="0">
                <a:srgbClr val="A6A6A6">
                  <a:shade val="30000"/>
                  <a:satMod val="115000"/>
                </a:srgbClr>
              </a:gs>
              <a:gs pos="50000">
                <a:srgbClr val="A6A6A6">
                  <a:shade val="67500"/>
                  <a:satMod val="115000"/>
                </a:srgbClr>
              </a:gs>
              <a:gs pos="100000">
                <a:srgbClr val="A6A6A6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fi-FI" sz="1200" b="1">
                <a:solidFill>
                  <a:prstClr val="black"/>
                </a:solidFill>
                <a:latin typeface="Lucida Bright" pitchFamily="18" charset="0"/>
              </a:rPr>
              <a:t>Toimialojen strategia-työskentely </a:t>
            </a:r>
            <a:r>
              <a:rPr lang="fi-FI" sz="1100">
                <a:solidFill>
                  <a:prstClr val="black"/>
                </a:solidFill>
                <a:latin typeface="Lucida Bright" pitchFamily="18" charset="0"/>
              </a:rPr>
              <a:t>huhtikuussa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879152" y="1224861"/>
            <a:ext cx="981231" cy="1369726"/>
          </a:xfrm>
          <a:prstGeom prst="rect">
            <a:avLst/>
          </a:prstGeom>
          <a:gradFill flip="none" rotWithShape="1">
            <a:gsLst>
              <a:gs pos="0">
                <a:srgbClr val="A6A6A6">
                  <a:shade val="30000"/>
                  <a:satMod val="115000"/>
                </a:srgbClr>
              </a:gs>
              <a:gs pos="50000">
                <a:srgbClr val="A6A6A6">
                  <a:shade val="67500"/>
                  <a:satMod val="115000"/>
                </a:srgbClr>
              </a:gs>
              <a:gs pos="100000">
                <a:srgbClr val="A6A6A6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fi-FI" sz="1200" b="1">
                <a:solidFill>
                  <a:prstClr val="black"/>
                </a:solidFill>
                <a:latin typeface="Lucida Bright" pitchFamily="18" charset="0"/>
              </a:rPr>
              <a:t>Johto-ryhmän</a:t>
            </a:r>
            <a:r>
              <a:rPr lang="fi-FI" sz="1100">
                <a:solidFill>
                  <a:prstClr val="black"/>
                </a:solidFill>
                <a:latin typeface="Lucida Bright" pitchFamily="18" charset="0"/>
              </a:rPr>
              <a:t> strategia-työpaja</a:t>
            </a:r>
            <a:br>
              <a:rPr lang="fi-FI" sz="1100">
                <a:solidFill>
                  <a:prstClr val="black"/>
                </a:solidFill>
                <a:latin typeface="Lucida Bright" pitchFamily="18" charset="0"/>
              </a:rPr>
            </a:br>
            <a:r>
              <a:rPr lang="fi-FI" sz="1100">
                <a:solidFill>
                  <a:prstClr val="black"/>
                </a:solidFill>
                <a:latin typeface="Lucida Bright" pitchFamily="18" charset="0"/>
              </a:rPr>
              <a:t>11.9. </a:t>
            </a:r>
          </a:p>
        </p:txBody>
      </p:sp>
      <p:sp>
        <p:nvSpPr>
          <p:cNvPr id="13" name="Rectangle 28"/>
          <p:cNvSpPr/>
          <p:nvPr/>
        </p:nvSpPr>
        <p:spPr>
          <a:xfrm>
            <a:off x="2746181" y="1235981"/>
            <a:ext cx="1069296" cy="1369726"/>
          </a:xfrm>
          <a:prstGeom prst="rect">
            <a:avLst/>
          </a:prstGeom>
          <a:gradFill flip="none" rotWithShape="1">
            <a:gsLst>
              <a:gs pos="0">
                <a:srgbClr val="A6A6A6">
                  <a:shade val="30000"/>
                  <a:satMod val="115000"/>
                </a:srgbClr>
              </a:gs>
              <a:gs pos="50000">
                <a:srgbClr val="A6A6A6">
                  <a:shade val="67500"/>
                  <a:satMod val="115000"/>
                </a:srgbClr>
              </a:gs>
              <a:gs pos="100000">
                <a:srgbClr val="A6A6A6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fi-FI" sz="1200" b="1">
                <a:solidFill>
                  <a:prstClr val="black"/>
                </a:solidFill>
                <a:latin typeface="Lucida Bright" pitchFamily="18" charset="0"/>
              </a:rPr>
              <a:t>Kuntalais-kysely</a:t>
            </a:r>
            <a:r>
              <a:rPr lang="fi-FI" sz="1100">
                <a:solidFill>
                  <a:prstClr val="black"/>
                </a:solidFill>
                <a:latin typeface="Lucida Bright" pitchFamily="18" charset="0"/>
              </a:rPr>
              <a:t> </a:t>
            </a:r>
          </a:p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fi-FI" sz="1100">
                <a:solidFill>
                  <a:prstClr val="black"/>
                </a:solidFill>
                <a:latin typeface="Lucida Bright" pitchFamily="18" charset="0"/>
              </a:rPr>
              <a:t>29.3.-1.5. </a:t>
            </a:r>
          </a:p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fi-FI" sz="1100">
                <a:solidFill>
                  <a:prstClr val="black"/>
                </a:solidFill>
                <a:latin typeface="Lucida Bright" pitchFamily="18" charset="0"/>
              </a:rPr>
              <a:t>Väestöllinen kilpailukyky-analyysi</a:t>
            </a:r>
          </a:p>
        </p:txBody>
      </p:sp>
      <p:sp>
        <p:nvSpPr>
          <p:cNvPr id="14" name="Rectangle 28"/>
          <p:cNvSpPr/>
          <p:nvPr/>
        </p:nvSpPr>
        <p:spPr>
          <a:xfrm>
            <a:off x="9163278" y="4233468"/>
            <a:ext cx="1088928" cy="1369726"/>
          </a:xfrm>
          <a:prstGeom prst="rect">
            <a:avLst/>
          </a:prstGeom>
          <a:gradFill flip="none" rotWithShape="1">
            <a:gsLst>
              <a:gs pos="0">
                <a:srgbClr val="A6A6A6">
                  <a:shade val="30000"/>
                  <a:satMod val="115000"/>
                </a:srgbClr>
              </a:gs>
              <a:gs pos="50000">
                <a:srgbClr val="A6A6A6">
                  <a:shade val="67500"/>
                  <a:satMod val="115000"/>
                </a:srgbClr>
              </a:gs>
              <a:gs pos="100000">
                <a:srgbClr val="A6A6A6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fi-FI" sz="1200" b="1">
                <a:solidFill>
                  <a:prstClr val="black"/>
                </a:solidFill>
                <a:latin typeface="Lucida Bright" pitchFamily="18" charset="0"/>
              </a:rPr>
              <a:t>Valtuuston työpaja</a:t>
            </a:r>
          </a:p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fi-FI" sz="1100">
                <a:solidFill>
                  <a:prstClr val="black"/>
                </a:solidFill>
                <a:latin typeface="Lucida Bright" pitchFamily="18" charset="0"/>
              </a:rPr>
              <a:t>11.10.</a:t>
            </a:r>
          </a:p>
        </p:txBody>
      </p:sp>
      <p:sp>
        <p:nvSpPr>
          <p:cNvPr id="15" name="Rectangle 28"/>
          <p:cNvSpPr/>
          <p:nvPr/>
        </p:nvSpPr>
        <p:spPr>
          <a:xfrm>
            <a:off x="7531276" y="1224861"/>
            <a:ext cx="1276522" cy="1369726"/>
          </a:xfrm>
          <a:prstGeom prst="rect">
            <a:avLst/>
          </a:prstGeom>
          <a:gradFill flip="none" rotWithShape="1">
            <a:gsLst>
              <a:gs pos="0">
                <a:srgbClr val="A6A6A6">
                  <a:shade val="30000"/>
                  <a:satMod val="115000"/>
                </a:srgbClr>
              </a:gs>
              <a:gs pos="50000">
                <a:srgbClr val="A6A6A6">
                  <a:shade val="67500"/>
                  <a:satMod val="115000"/>
                </a:srgbClr>
              </a:gs>
              <a:gs pos="100000">
                <a:srgbClr val="A6A6A6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fi-FI" sz="1100">
                <a:solidFill>
                  <a:prstClr val="black"/>
                </a:solidFill>
                <a:latin typeface="Lucida Bright" pitchFamily="18" charset="0"/>
              </a:rPr>
              <a:t> Toimiala-materiaalien ja strategia-luonnoksen vuoropuhelua, kaupunkikehi-tys ja </a:t>
            </a:r>
            <a:r>
              <a:rPr lang="fi-FI" sz="1100" err="1">
                <a:solidFill>
                  <a:prstClr val="black"/>
                </a:solidFill>
                <a:latin typeface="Lucida Bright" pitchFamily="18" charset="0"/>
              </a:rPr>
              <a:t>controllerit</a:t>
            </a:r>
            <a:r>
              <a:rPr lang="fi-FI" sz="1100">
                <a:solidFill>
                  <a:prstClr val="black"/>
                </a:solidFill>
                <a:latin typeface="Lucida Bright" pitchFamily="18" charset="0"/>
              </a:rPr>
              <a:t> 4.9. sekä syyskuu</a:t>
            </a:r>
          </a:p>
        </p:txBody>
      </p:sp>
      <p:sp>
        <p:nvSpPr>
          <p:cNvPr id="16" name="Rectangle 28"/>
          <p:cNvSpPr/>
          <p:nvPr/>
        </p:nvSpPr>
        <p:spPr>
          <a:xfrm>
            <a:off x="7640959" y="4233468"/>
            <a:ext cx="1451561" cy="1385378"/>
          </a:xfrm>
          <a:prstGeom prst="rect">
            <a:avLst/>
          </a:prstGeom>
          <a:gradFill flip="none" rotWithShape="1">
            <a:gsLst>
              <a:gs pos="0">
                <a:srgbClr val="A6A6A6">
                  <a:shade val="30000"/>
                  <a:satMod val="115000"/>
                </a:srgbClr>
              </a:gs>
              <a:gs pos="50000">
                <a:srgbClr val="A6A6A6">
                  <a:shade val="67500"/>
                  <a:satMod val="115000"/>
                </a:srgbClr>
              </a:gs>
              <a:gs pos="100000">
                <a:srgbClr val="A6A6A6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fi-FI" sz="1100">
                <a:solidFill>
                  <a:prstClr val="black"/>
                </a:solidFill>
                <a:latin typeface="Lucida Bright" pitchFamily="18" charset="0"/>
              </a:rPr>
              <a:t>Kaupunkistrategia-esityksen viimeistely, päätöksenteon vaiheet ja </a:t>
            </a:r>
            <a:r>
              <a:rPr lang="fi-FI" sz="1200" b="1">
                <a:solidFill>
                  <a:prstClr val="black"/>
                </a:solidFill>
                <a:latin typeface="Lucida Bright" pitchFamily="18" charset="0"/>
              </a:rPr>
              <a:t>hyväksyminen</a:t>
            </a:r>
            <a:r>
              <a:rPr lang="fi-FI" sz="1100">
                <a:solidFill>
                  <a:prstClr val="black"/>
                </a:solidFill>
                <a:latin typeface="Lucida Bright" pitchFamily="18" charset="0"/>
              </a:rPr>
              <a:t> loka-marraskuu</a:t>
            </a:r>
          </a:p>
        </p:txBody>
      </p:sp>
      <p:sp>
        <p:nvSpPr>
          <p:cNvPr id="20" name="Rectangle 28"/>
          <p:cNvSpPr/>
          <p:nvPr/>
        </p:nvSpPr>
        <p:spPr>
          <a:xfrm>
            <a:off x="5133135" y="4239921"/>
            <a:ext cx="1177026" cy="1369726"/>
          </a:xfrm>
          <a:prstGeom prst="rect">
            <a:avLst/>
          </a:prstGeom>
          <a:gradFill flip="none" rotWithShape="1">
            <a:gsLst>
              <a:gs pos="0">
                <a:srgbClr val="A6A6A6">
                  <a:shade val="30000"/>
                  <a:satMod val="115000"/>
                </a:srgbClr>
              </a:gs>
              <a:gs pos="50000">
                <a:srgbClr val="A6A6A6">
                  <a:shade val="67500"/>
                  <a:satMod val="115000"/>
                </a:srgbClr>
              </a:gs>
              <a:gs pos="100000">
                <a:srgbClr val="A6A6A6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fi-FI" sz="1100">
                <a:solidFill>
                  <a:prstClr val="black"/>
                </a:solidFill>
                <a:latin typeface="Lucida Bright" pitchFamily="18" charset="0"/>
              </a:rPr>
              <a:t>Toimiala-strategioiden laatiminen ja päivitys kaupunki-strategian pohjalta t</a:t>
            </a:r>
            <a:r>
              <a:rPr lang="fi-FI" sz="1100" err="1">
                <a:solidFill>
                  <a:prstClr val="black"/>
                </a:solidFill>
                <a:latin typeface="Lucida Bright" pitchFamily="18" charset="0"/>
              </a:rPr>
              <a:t>ammi</a:t>
            </a:r>
            <a:r>
              <a:rPr lang="fi-FI" sz="1100">
                <a:solidFill>
                  <a:prstClr val="black"/>
                </a:solidFill>
                <a:latin typeface="Lucida Bright" pitchFamily="18" charset="0"/>
              </a:rPr>
              <a:t>-helmikuu</a:t>
            </a:r>
          </a:p>
        </p:txBody>
      </p:sp>
      <p:sp>
        <p:nvSpPr>
          <p:cNvPr id="21" name="Rectangle 28"/>
          <p:cNvSpPr/>
          <p:nvPr/>
        </p:nvSpPr>
        <p:spPr>
          <a:xfrm>
            <a:off x="3546478" y="4241294"/>
            <a:ext cx="1499394" cy="1361900"/>
          </a:xfrm>
          <a:prstGeom prst="rect">
            <a:avLst/>
          </a:prstGeom>
          <a:gradFill flip="none" rotWithShape="1">
            <a:gsLst>
              <a:gs pos="0">
                <a:srgbClr val="A6A6A6">
                  <a:shade val="30000"/>
                  <a:satMod val="115000"/>
                </a:srgbClr>
              </a:gs>
              <a:gs pos="50000">
                <a:srgbClr val="A6A6A6">
                  <a:shade val="67500"/>
                  <a:satMod val="115000"/>
                </a:srgbClr>
              </a:gs>
              <a:gs pos="100000">
                <a:srgbClr val="A6A6A6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fi-FI" sz="1100">
                <a:solidFill>
                  <a:prstClr val="black"/>
                </a:solidFill>
                <a:latin typeface="Lucida Bright" pitchFamily="18" charset="0"/>
              </a:rPr>
              <a:t>Kaupunki-strategian seuranta: valtuusto puolivuosittain, johtoryhmä kvartaaleittain, toimintakertomus ja tilinpäätös</a:t>
            </a:r>
          </a:p>
        </p:txBody>
      </p:sp>
      <p:sp>
        <p:nvSpPr>
          <p:cNvPr id="22" name="Rectangle 28"/>
          <p:cNvSpPr/>
          <p:nvPr/>
        </p:nvSpPr>
        <p:spPr>
          <a:xfrm>
            <a:off x="2316033" y="4233468"/>
            <a:ext cx="1159009" cy="1369726"/>
          </a:xfrm>
          <a:prstGeom prst="rect">
            <a:avLst/>
          </a:prstGeom>
          <a:gradFill flip="none" rotWithShape="1">
            <a:gsLst>
              <a:gs pos="0">
                <a:srgbClr val="A6A6A6">
                  <a:shade val="30000"/>
                  <a:satMod val="115000"/>
                </a:srgbClr>
              </a:gs>
              <a:gs pos="50000">
                <a:srgbClr val="A6A6A6">
                  <a:shade val="67500"/>
                  <a:satMod val="115000"/>
                </a:srgbClr>
              </a:gs>
              <a:gs pos="100000">
                <a:srgbClr val="A6A6A6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fi-FI" sz="1100">
                <a:solidFill>
                  <a:prstClr val="black"/>
                </a:solidFill>
                <a:latin typeface="Lucida Bright" pitchFamily="18" charset="0"/>
              </a:rPr>
              <a:t>Kaupunki-strategian päivitys valtuusto-työskentelynä </a:t>
            </a:r>
            <a:r>
              <a:rPr lang="fi-FI" sz="1100" err="1">
                <a:solidFill>
                  <a:prstClr val="black"/>
                </a:solidFill>
                <a:latin typeface="Lucida Bright" pitchFamily="18" charset="0"/>
              </a:rPr>
              <a:t>huhti</a:t>
            </a:r>
            <a:r>
              <a:rPr lang="fi-FI" sz="1100">
                <a:solidFill>
                  <a:prstClr val="black"/>
                </a:solidFill>
                <a:latin typeface="Lucida Bright" pitchFamily="18" charset="0"/>
              </a:rPr>
              <a:t>-toukokuu</a:t>
            </a:r>
          </a:p>
        </p:txBody>
      </p:sp>
    </p:spTree>
    <p:extLst>
      <p:ext uri="{BB962C8B-B14F-4D97-AF65-F5344CB8AC3E}">
        <p14:creationId xmlns:p14="http://schemas.microsoft.com/office/powerpoint/2010/main" val="965811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19121" y="333375"/>
            <a:ext cx="10800851" cy="863315"/>
          </a:xfrm>
        </p:spPr>
        <p:txBody>
          <a:bodyPr>
            <a:normAutofit/>
          </a:bodyPr>
          <a:lstStyle/>
          <a:p>
            <a:r>
              <a:rPr lang="fi-FI" sz="3200"/>
              <a:t>Kevään 2017 työvaiheet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19121" y="1087776"/>
            <a:ext cx="5157400" cy="5328592"/>
          </a:xfrm>
        </p:spPr>
        <p:txBody>
          <a:bodyPr>
            <a:normAutofit fontScale="85000" lnSpcReduction="10000"/>
          </a:bodyPr>
          <a:lstStyle/>
          <a:p>
            <a:r>
              <a:rPr lang="fi-FI" sz="2000"/>
              <a:t>Kaupunginhallituksen ja johtoryhmän tutustumismatka (11.1.) ja sen oppi  </a:t>
            </a:r>
            <a:br>
              <a:rPr lang="fi-FI" sz="2000"/>
            </a:br>
            <a:r>
              <a:rPr lang="fi-FI" sz="1400" i="1"/>
              <a:t>”Oikeaa osallistamista on se, että tehdään yhdessä alusta asti, suunnitellaan asiat käyttäjien kanssa.”</a:t>
            </a:r>
          </a:p>
          <a:p>
            <a:pPr marL="0" indent="0">
              <a:buNone/>
            </a:pPr>
            <a:endParaRPr lang="fi-FI" sz="2000"/>
          </a:p>
          <a:p>
            <a:r>
              <a:rPr lang="fi-FI" sz="2000"/>
              <a:t>Toimialajohtajien tapaaminen + neljä työpajaa</a:t>
            </a:r>
            <a:r>
              <a:rPr lang="fi-FI" sz="1400" i="1"/>
              <a:t>, joissa tuotetaan jatkotyötä varten tiivistetyt strategiakartat sekä listaukset toimialojen keskeisistä näkemyksistä </a:t>
            </a:r>
          </a:p>
          <a:p>
            <a:endParaRPr lang="fi-FI" sz="2000"/>
          </a:p>
          <a:p>
            <a:r>
              <a:rPr lang="fi-FI" sz="2000"/>
              <a:t>Virtuaaliaivoriihi –kyselyn toteuttaminen </a:t>
            </a:r>
            <a:r>
              <a:rPr lang="fi-FI" sz="2000" err="1"/>
              <a:t>maalis</a:t>
            </a:r>
            <a:r>
              <a:rPr lang="fi-FI" sz="2000"/>
              <a:t>-huhtikuussa </a:t>
            </a:r>
            <a:r>
              <a:rPr lang="fi-FI" sz="1400" i="1" err="1"/>
              <a:t>Fountain</a:t>
            </a:r>
            <a:r>
              <a:rPr lang="fi-FI" sz="1400" i="1"/>
              <a:t> Park , osallistamisen ja </a:t>
            </a:r>
            <a:r>
              <a:rPr lang="fi-FI" sz="1400" i="1" err="1"/>
              <a:t>joukkoistamisen</a:t>
            </a:r>
            <a:r>
              <a:rPr lang="fi-FI" sz="1400" i="1"/>
              <a:t> menetelmä, jonka tiedottaminen ja toteutus tapahtuu yhdessä kaupungin viestinnän kanssa</a:t>
            </a:r>
          </a:p>
          <a:p>
            <a:endParaRPr lang="fi-FI" sz="2000"/>
          </a:p>
          <a:p>
            <a:r>
              <a:rPr lang="fi-FI" sz="2000"/>
              <a:t>Kaupunginhallituksen iltakoulu toukokuussa, </a:t>
            </a:r>
            <a:r>
              <a:rPr lang="fi-FI" sz="1400" i="1"/>
              <a:t>jossa tuotetaan jatkotyötä varten nykytila-analyysiä, kaupunkikeskusta-problematiikkaa, konsernia, ohjelmia ja strategian ja uuden kunnan tehtävien suhdetta kuvaavaa materiaalia</a:t>
            </a:r>
          </a:p>
          <a:p>
            <a:endParaRPr lang="fi-FI" sz="1400" i="1"/>
          </a:p>
          <a:p>
            <a:r>
              <a:rPr lang="fi-FI" sz="2000"/>
              <a:t>Valtuustoseminaari / Opintomatka</a:t>
            </a:r>
          </a:p>
          <a:p>
            <a:pPr marL="0" indent="0">
              <a:buNone/>
            </a:pPr>
            <a:r>
              <a:rPr lang="fi-FI" sz="2000"/>
              <a:t>     (2 päivää)  elokuussa 2017 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4" r="14614"/>
          <a:stretch/>
        </p:blipFill>
        <p:spPr>
          <a:xfrm>
            <a:off x="-1764734" y="129"/>
            <a:ext cx="7488300" cy="716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85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85E443-A8E1-46B7-8E54-F8671841F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Strategian osallistaminen </a:t>
            </a:r>
            <a:br>
              <a:rPr lang="fi-FI"/>
            </a:br>
            <a:r>
              <a:rPr lang="fi-FI"/>
              <a:t>Esimiespassi koulutusta</a:t>
            </a:r>
          </a:p>
        </p:txBody>
      </p:sp>
      <p:pic>
        <p:nvPicPr>
          <p:cNvPr id="5" name="Kuva 5">
            <a:extLst>
              <a:ext uri="{FF2B5EF4-FFF2-40B4-BE49-F238E27FC236}">
                <a16:creationId xmlns:a16="http://schemas.microsoft.com/office/drawing/2014/main" id="{9C4FFE90-8F8E-479D-9B31-76F6B8DA66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8851" y="1463233"/>
            <a:ext cx="3580010" cy="5044610"/>
          </a:xfr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28C69D7-489F-4D85-AF7A-F734BAC47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8</a:t>
            </a:fld>
            <a:endParaRPr lang="en-US"/>
          </a:p>
        </p:txBody>
      </p:sp>
      <p:pic>
        <p:nvPicPr>
          <p:cNvPr id="6" name="Kuva 6">
            <a:extLst>
              <a:ext uri="{FF2B5EF4-FFF2-40B4-BE49-F238E27FC236}">
                <a16:creationId xmlns:a16="http://schemas.microsoft.com/office/drawing/2014/main" id="{6F723039-BB9F-4885-9652-1B50EEE57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329" y="1460923"/>
            <a:ext cx="3314700" cy="4208297"/>
          </a:xfrm>
          <a:prstGeom prst="rect">
            <a:avLst/>
          </a:prstGeom>
        </p:spPr>
      </p:pic>
      <p:pic>
        <p:nvPicPr>
          <p:cNvPr id="7" name="Kuva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810641FF-5ADB-4D54-BED8-6D7AB920A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507" y="5325687"/>
            <a:ext cx="3362325" cy="1118803"/>
          </a:xfrm>
          <a:prstGeom prst="rect">
            <a:avLst/>
          </a:prstGeom>
        </p:spPr>
      </p:pic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743C84F3-EA76-4052-8902-4FA21F911DA7}"/>
              </a:ext>
            </a:extLst>
          </p:cNvPr>
          <p:cNvSpPr/>
          <p:nvPr/>
        </p:nvSpPr>
        <p:spPr>
          <a:xfrm>
            <a:off x="4788354" y="1284514"/>
            <a:ext cx="4010024" cy="1771651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441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3884" y="1340768"/>
            <a:ext cx="10800703" cy="921180"/>
          </a:xfrm>
          <a:prstGeom prst="rect">
            <a:avLst/>
          </a:prstGeom>
          <a:solidFill>
            <a:srgbClr val="D70F64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Kaupunkistrategian suhde toimialoihin ja sen seuranta, arviointi ja päivittäminen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algn="ctr">
              <a:defRPr/>
            </a:pPr>
            <a:r>
              <a:rPr lang="fi-FI" sz="1400">
                <a:solidFill>
                  <a:schemeClr val="bg1"/>
                </a:solidFill>
              </a:rPr>
              <a:t>Valtuuston hyväksymää kaupunkistrategiaa toteutetaan kaupungin neljällä eri toimialalla </a:t>
            </a:r>
          </a:p>
          <a:p>
            <a:pPr algn="ctr">
              <a:defRPr/>
            </a:pPr>
            <a:r>
              <a:rPr lang="fi-FI" sz="1400">
                <a:solidFill>
                  <a:schemeClr val="bg1"/>
                </a:solidFill>
              </a:rPr>
              <a:t>(sivistystoimi, </a:t>
            </a:r>
            <a:r>
              <a:rPr lang="fi-FI" sz="1400" err="1">
                <a:solidFill>
                  <a:schemeClr val="bg1"/>
                </a:solidFill>
              </a:rPr>
              <a:t>sosiaali</a:t>
            </a:r>
            <a:r>
              <a:rPr lang="fi-FI" sz="1400">
                <a:solidFill>
                  <a:schemeClr val="bg1"/>
                </a:solidFill>
              </a:rPr>
              <a:t>- ja terveystoimi, tekninen toimi ja konsernihallinto).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1" name="TextBox 2"/>
          <p:cNvSpPr txBox="1"/>
          <p:nvPr/>
        </p:nvSpPr>
        <p:spPr>
          <a:xfrm>
            <a:off x="623884" y="2368576"/>
            <a:ext cx="1080070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Toimialat laativat omat strategiansa, joiden tavoitteet, mittarit ja toimenpiteet ovat suunnaltaan yhdenmukaiset kaupunkistrategian kanssa. Työssä huomioidaan myös eri</a:t>
            </a:r>
            <a:r>
              <a:rPr kumimoji="0" lang="fi-FI" sz="140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fi-FI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ohjelmat ja niiden hallinnollinen poikkileikkaavuus. 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623883" y="2940099"/>
            <a:ext cx="108007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Kaupunkistrategiaa tullaan seuraamaan, arvioimaan ja päivittämään valtuustokauden aikana</a:t>
            </a: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623882" y="3303231"/>
            <a:ext cx="1080070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Kaupunkistrategian toteutumista seurataan monin tavoin; valtuusto ja kaupunginhallitus saavat tiedon seurannasta puolivuosittain, kaupungin johtoryhmä seuraa tilannetta neljännesvuosittain.</a:t>
            </a:r>
          </a:p>
        </p:txBody>
      </p:sp>
      <p:sp>
        <p:nvSpPr>
          <p:cNvPr id="14" name="TextBox 2"/>
          <p:cNvSpPr txBox="1"/>
          <p:nvPr/>
        </p:nvSpPr>
        <p:spPr>
          <a:xfrm>
            <a:off x="615445" y="3881806"/>
            <a:ext cx="1080070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Arviot tehdyn työn onnistumisesta saadaan, paitsi seurannan kautta, myös toimintavuosien toimintakertomuksista, tilinpäätöksistä sekä tarkastuslautakunnan arviointikertomuksista.</a:t>
            </a:r>
          </a:p>
        </p:txBody>
      </p:sp>
      <p:sp>
        <p:nvSpPr>
          <p:cNvPr id="15" name="TextBox 2"/>
          <p:cNvSpPr txBox="1"/>
          <p:nvPr/>
        </p:nvSpPr>
        <p:spPr>
          <a:xfrm>
            <a:off x="615444" y="4460381"/>
            <a:ext cx="108007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Strategiatyötä kehitetään ja arvioidaan valtuustokauden aikana</a:t>
            </a:r>
            <a:r>
              <a:rPr kumimoji="0" lang="fi-FI" sz="1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-6836"/>
            <a:ext cx="12192000" cy="68742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3600">
                <a:solidFill>
                  <a:schemeClr val="bg1"/>
                </a:solidFill>
              </a:rPr>
              <a:t>PROSESSIMME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2056809"/>
              </p:ext>
            </p:extLst>
          </p:nvPr>
        </p:nvGraphicFramePr>
        <p:xfrm>
          <a:off x="5474493" y="5135419"/>
          <a:ext cx="1243013" cy="99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89" name="CorelDRAW" r:id="rId3" imgW="1243514" imgH="992011" progId="CorelDraw.Graphic.16">
                  <p:embed/>
                </p:oleObj>
              </mc:Choice>
              <mc:Fallback>
                <p:oleObj name="CorelDRAW" r:id="rId3" imgW="1243514" imgH="992011" progId="CorelDraw.Graphic.16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74493" y="5135419"/>
                        <a:ext cx="1243013" cy="992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3" y="6199644"/>
            <a:ext cx="2088431" cy="249451"/>
          </a:xfrm>
          <a:prstGeom prst="rect">
            <a:avLst/>
          </a:prstGeom>
        </p:spPr>
      </p:pic>
      <p:cxnSp>
        <p:nvCxnSpPr>
          <p:cNvPr id="8" name="Suora yhdysviiva 7"/>
          <p:cNvCxnSpPr/>
          <p:nvPr/>
        </p:nvCxnSpPr>
        <p:spPr>
          <a:xfrm>
            <a:off x="752521" y="2620698"/>
            <a:ext cx="9498384" cy="8749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/>
        </p:nvCxnSpPr>
        <p:spPr>
          <a:xfrm flipV="1">
            <a:off x="725301" y="2836455"/>
            <a:ext cx="2324157" cy="5852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uora yhdysviiva 19"/>
          <p:cNvCxnSpPr/>
          <p:nvPr/>
        </p:nvCxnSpPr>
        <p:spPr>
          <a:xfrm flipV="1">
            <a:off x="3100262" y="3215713"/>
            <a:ext cx="3514919" cy="1662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uora yhdysviiva 24"/>
          <p:cNvCxnSpPr/>
          <p:nvPr/>
        </p:nvCxnSpPr>
        <p:spPr>
          <a:xfrm>
            <a:off x="3622599" y="3561347"/>
            <a:ext cx="826898" cy="10163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yhdysviiva 26"/>
          <p:cNvCxnSpPr/>
          <p:nvPr/>
        </p:nvCxnSpPr>
        <p:spPr>
          <a:xfrm>
            <a:off x="725301" y="4729504"/>
            <a:ext cx="2197279" cy="4376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223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VAASA">
  <a:themeElements>
    <a:clrScheme name="VAASA">
      <a:dk1>
        <a:srgbClr val="3C3C3C"/>
      </a:dk1>
      <a:lt1>
        <a:sysClr val="window" lastClr="FFFFFF"/>
      </a:lt1>
      <a:dk2>
        <a:srgbClr val="009182"/>
      </a:dk2>
      <a:lt2>
        <a:srgbClr val="999999"/>
      </a:lt2>
      <a:accent1>
        <a:srgbClr val="000A8C"/>
      </a:accent1>
      <a:accent2>
        <a:srgbClr val="64C8D2"/>
      </a:accent2>
      <a:accent3>
        <a:srgbClr val="0096AA"/>
      </a:accent3>
      <a:accent4>
        <a:srgbClr val="FFB4AA"/>
      </a:accent4>
      <a:accent5>
        <a:srgbClr val="D70F64"/>
      </a:accent5>
      <a:accent6>
        <a:srgbClr val="37DCC3"/>
      </a:accent6>
      <a:hlink>
        <a:srgbClr val="000A8C"/>
      </a:hlink>
      <a:folHlink>
        <a:srgbClr val="000A8C"/>
      </a:folHlink>
    </a:clrScheme>
    <a:fontScheme name="VAASA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9DC2C16-7B70-449E-9579-A215CE16BBDF}" vid="{915D3B98-3C89-4163-9437-AA240F5C0E44}"/>
    </a:ext>
  </a:extLst>
</a:theme>
</file>

<file path=ppt/theme/theme2.xml><?xml version="1.0" encoding="utf-8"?>
<a:theme xmlns:a="http://schemas.openxmlformats.org/drawingml/2006/main" name="1_VAASA">
  <a:themeElements>
    <a:clrScheme name="VAASA">
      <a:dk1>
        <a:srgbClr val="3C3C3C"/>
      </a:dk1>
      <a:lt1>
        <a:sysClr val="window" lastClr="FFFFFF"/>
      </a:lt1>
      <a:dk2>
        <a:srgbClr val="009182"/>
      </a:dk2>
      <a:lt2>
        <a:srgbClr val="999999"/>
      </a:lt2>
      <a:accent1>
        <a:srgbClr val="000A8C"/>
      </a:accent1>
      <a:accent2>
        <a:srgbClr val="64C8D2"/>
      </a:accent2>
      <a:accent3>
        <a:srgbClr val="0096AA"/>
      </a:accent3>
      <a:accent4>
        <a:srgbClr val="FFB4AA"/>
      </a:accent4>
      <a:accent5>
        <a:srgbClr val="D70F64"/>
      </a:accent5>
      <a:accent6>
        <a:srgbClr val="37DCC3"/>
      </a:accent6>
      <a:hlink>
        <a:srgbClr val="000A8C"/>
      </a:hlink>
      <a:folHlink>
        <a:srgbClr val="000A8C"/>
      </a:folHlink>
    </a:clrScheme>
    <a:fontScheme name="VAASA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9DC2C16-7B70-449E-9579-A215CE16BBDF}" vid="{915D3B98-3C89-4163-9437-AA240F5C0E44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VAASA">
      <a:dk1>
        <a:srgbClr val="3C3C3C"/>
      </a:dk1>
      <a:lt1>
        <a:sysClr val="window" lastClr="FFFFFF"/>
      </a:lt1>
      <a:dk2>
        <a:srgbClr val="009182"/>
      </a:dk2>
      <a:lt2>
        <a:srgbClr val="999999"/>
      </a:lt2>
      <a:accent1>
        <a:srgbClr val="000A8C"/>
      </a:accent1>
      <a:accent2>
        <a:srgbClr val="64C8D2"/>
      </a:accent2>
      <a:accent3>
        <a:srgbClr val="0096AA"/>
      </a:accent3>
      <a:accent4>
        <a:srgbClr val="FFB4AA"/>
      </a:accent4>
      <a:accent5>
        <a:srgbClr val="D70F64"/>
      </a:accent5>
      <a:accent6>
        <a:srgbClr val="37DCC3"/>
      </a:accent6>
      <a:hlink>
        <a:srgbClr val="000A8C"/>
      </a:hlink>
      <a:folHlink>
        <a:srgbClr val="000A8C"/>
      </a:folHlink>
    </a:clrScheme>
    <a:fontScheme name="VAASA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VAASA">
      <a:dk1>
        <a:srgbClr val="3C3C3C"/>
      </a:dk1>
      <a:lt1>
        <a:sysClr val="window" lastClr="FFFFFF"/>
      </a:lt1>
      <a:dk2>
        <a:srgbClr val="009182"/>
      </a:dk2>
      <a:lt2>
        <a:srgbClr val="999999"/>
      </a:lt2>
      <a:accent1>
        <a:srgbClr val="000A8C"/>
      </a:accent1>
      <a:accent2>
        <a:srgbClr val="64C8D2"/>
      </a:accent2>
      <a:accent3>
        <a:srgbClr val="0096AA"/>
      </a:accent3>
      <a:accent4>
        <a:srgbClr val="FFB4AA"/>
      </a:accent4>
      <a:accent5>
        <a:srgbClr val="D70F64"/>
      </a:accent5>
      <a:accent6>
        <a:srgbClr val="37DCC3"/>
      </a:accent6>
      <a:hlink>
        <a:srgbClr val="000A8C"/>
      </a:hlink>
      <a:folHlink>
        <a:srgbClr val="000A8C"/>
      </a:folHlink>
    </a:clrScheme>
    <a:fontScheme name="VAASA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8C7ED87085E9C74F8588AE33223D9125" ma:contentTypeVersion="12" ma:contentTypeDescription="Luo uusi asiakirja." ma:contentTypeScope="" ma:versionID="b7a211e51a6235b45f9483102e8edbd3">
  <xsd:schema xmlns:xsd="http://www.w3.org/2001/XMLSchema" xmlns:xs="http://www.w3.org/2001/XMLSchema" xmlns:p="http://schemas.microsoft.com/office/2006/metadata/properties" xmlns:ns2="58cca4d2-7ab5-4bde-9d66-43da998466ae" xmlns:ns3="4ba050b6-cd92-4f22-9ce0-a399d7a9e629" targetNamespace="http://schemas.microsoft.com/office/2006/metadata/properties" ma:root="true" ma:fieldsID="e5740dcc5c2208090584b8b618abff18" ns2:_="" ns3:_="">
    <xsd:import namespace="58cca4d2-7ab5-4bde-9d66-43da998466ae"/>
    <xsd:import namespace="4ba050b6-cd92-4f22-9ce0-a399d7a9e6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cca4d2-7ab5-4bde-9d66-43da998466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a050b6-cd92-4f22-9ce0-a399d7a9e62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D7038B-79E2-4BBB-A967-9C2DC3163D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ED087B-EE14-46FD-8EC6-BA3AF448E0FF}">
  <ds:schemaRefs>
    <ds:schemaRef ds:uri="4ba050b6-cd92-4f22-9ce0-a399d7a9e629"/>
    <ds:schemaRef ds:uri="58cca4d2-7ab5-4bde-9d66-43da998466a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3E44905-C578-4011-854C-DFBA621C92BE}">
  <ds:schemaRefs>
    <ds:schemaRef ds:uri="4ba050b6-cd92-4f22-9ce0-a399d7a9e629"/>
    <ds:schemaRef ds:uri="58cca4d2-7ab5-4bde-9d66-43da998466a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vaasa_swe_sample</Template>
  <Application>Microsoft Office PowerPoint</Application>
  <PresentationFormat>Widescreen</PresentationFormat>
  <Slides>39</Slides>
  <Notes>7</Notes>
  <HiddenSlides>1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VAASA</vt:lpstr>
      <vt:lpstr>1_VAASA</vt:lpstr>
      <vt:lpstr>5_Office Theme</vt:lpstr>
      <vt:lpstr>PowerPoint Presentation</vt:lpstr>
      <vt:lpstr>Vaasa lukuina</vt:lpstr>
      <vt:lpstr>VAASA Pohjolan energiapääkaupunki ENERGY VAASA</vt:lpstr>
      <vt:lpstr>Vaasan kaupungin strategiaprosessi</vt:lpstr>
      <vt:lpstr>Osallistava ja selkeä strategiaprosessi   "Härmän henki"</vt:lpstr>
      <vt:lpstr>PowerPoint Presentation</vt:lpstr>
      <vt:lpstr>Kevään 2017 työvaiheet</vt:lpstr>
      <vt:lpstr>Strategian osallistaminen  Esimiespassi koulutusta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Hankesalkku</vt:lpstr>
      <vt:lpstr>PowerPoint Presentation</vt:lpstr>
      <vt:lpstr>Strategian tavoitteiden seuranta 2020</vt:lpstr>
      <vt:lpstr>Strategian tavoitteiden seuranta 2021:  tulosalue + toimiala + kaupunkitaso</vt:lpstr>
      <vt:lpstr>Kohti uuden valtuustokauden strategiaa</vt:lpstr>
      <vt:lpstr>Strategian ohjelmallistaminen: Espoo</vt:lpstr>
      <vt:lpstr>Strategian ohjelmallistaminen:  Turku</vt:lpstr>
      <vt:lpstr>Tavoitteita uudelle strategialle</vt:lpstr>
      <vt:lpstr>Strategia- ja yleiskaava työskentely  ”Big Picture”</vt:lpstr>
      <vt:lpstr>Uuden valtuustokauden 2021 - 2025 strategian valmistelu</vt:lpstr>
      <vt:lpstr>Sustainable Development Goals</vt:lpstr>
      <vt:lpstr>Göteborg</vt:lpstr>
      <vt:lpstr>Greifswald</vt:lpstr>
      <vt:lpstr>Malmö</vt:lpstr>
      <vt:lpstr>PowerPoint Presentation</vt:lpstr>
      <vt:lpstr>Pohjanmaan liitto</vt:lpstr>
      <vt:lpstr>TYÖLUONNOS (ei vielä käsitelty/hyväskytty)  - tuttu strategiaprosessi ja –työkalu - strategian ohjelmillistaminen          (USO-verkosto) - SDG linkittäminen mukaan</vt:lpstr>
      <vt:lpstr>PowerPoint Presentation</vt:lpstr>
      <vt:lpstr>KIITOS</vt:lpstr>
      <vt:lpstr>PowerPoint Presentation</vt:lpstr>
      <vt:lpstr>PowerPoint Presentation</vt:lpstr>
    </vt:vector>
  </TitlesOfParts>
  <Company>Vaasan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Kaupunkistrategia</dc:title>
  <dc:creator>Marttinen Reetta</dc:creator>
  <cp:revision>1</cp:revision>
  <cp:lastPrinted>2019-12-11T07:35:41Z</cp:lastPrinted>
  <dcterms:created xsi:type="dcterms:W3CDTF">2018-08-16T12:24:20Z</dcterms:created>
  <dcterms:modified xsi:type="dcterms:W3CDTF">2021-03-24T08:43:51Z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0x0101008C7ED87085E9C74F8588AE33223D9125</vt:lpwstr>
  </property>
  <property fmtid="{D5CDD505-2E9C-101B-9397-08002B2CF9AE}" pid="3" name="_dlc_DocIdItemGuid">
    <vt:lpwstr>81856045-72c6-4240-8ff0-f1f8efb34389</vt:lpwstr>
  </property>
  <property fmtid="{D5CDD505-2E9C-101B-9397-08002B2CF9AE}" pid="4" name="Tulosalue">
    <vt:lpwstr/>
  </property>
  <property fmtid="{D5CDD505-2E9C-101B-9397-08002B2CF9AE}" pid="5" name="TaxKeyword">
    <vt:lpwstr/>
  </property>
  <property fmtid="{D5CDD505-2E9C-101B-9397-08002B2CF9AE}" pid="6" name="d9dbfc85ae3a4a80acea1e04eaf18b4d">
    <vt:lpwstr/>
  </property>
  <property fmtid="{D5CDD505-2E9C-101B-9397-08002B2CF9AE}" pid="7" name="SCOrganisation">
    <vt:lpwstr/>
  </property>
  <property fmtid="{D5CDD505-2E9C-101B-9397-08002B2CF9AE}" pid="8" name="j81fce6b4ab24cfdb257a13dd89e0c92">
    <vt:lpwstr/>
  </property>
  <property fmtid="{D5CDD505-2E9C-101B-9397-08002B2CF9AE}" pid="9" name="Kokousasiakirjan tyyppi">
    <vt:lpwstr/>
  </property>
  <property fmtid="{D5CDD505-2E9C-101B-9397-08002B2CF9AE}" pid="10" name="Avainsana">
    <vt:lpwstr/>
  </property>
  <property fmtid="{D5CDD505-2E9C-101B-9397-08002B2CF9AE}" pid="11" name="n547a2840f4c4908bae3582247e377a1">
    <vt:lpwstr/>
  </property>
  <property fmtid="{D5CDD505-2E9C-101B-9397-08002B2CF9AE}" pid="12" name="m8e6757a76754bb6ac48d5e619fb5fd0">
    <vt:lpwstr/>
  </property>
  <property fmtid="{D5CDD505-2E9C-101B-9397-08002B2CF9AE}" pid="13" name="b2c6253beb4c4e049482aee23d21edf2">
    <vt:lpwstr/>
  </property>
  <property fmtid="{D5CDD505-2E9C-101B-9397-08002B2CF9AE}" pid="14" name="a44329376a8e4058a32149751e1cf833">
    <vt:lpwstr/>
  </property>
  <property fmtid="{D5CDD505-2E9C-101B-9397-08002B2CF9AE}" pid="15" name="TaxKeywordTaxHTField">
    <vt:lpwstr/>
  </property>
  <property fmtid="{D5CDD505-2E9C-101B-9397-08002B2CF9AE}" pid="16" name="Aineistopankin_x0020_kategoriat">
    <vt:lpwstr/>
  </property>
  <property fmtid="{D5CDD505-2E9C-101B-9397-08002B2CF9AE}" pid="17" name="SCDocumentType">
    <vt:lpwstr/>
  </property>
  <property fmtid="{D5CDD505-2E9C-101B-9397-08002B2CF9AE}" pid="18" name="Julkaisun_x0020_tyyppi">
    <vt:lpwstr/>
  </property>
  <property fmtid="{D5CDD505-2E9C-101B-9397-08002B2CF9AE}" pid="19" name="h69d9177441543c79f0d0d4433bc13ac">
    <vt:lpwstr/>
  </property>
  <property fmtid="{D5CDD505-2E9C-101B-9397-08002B2CF9AE}" pid="20" name="Toimiala">
    <vt:lpwstr/>
  </property>
  <property fmtid="{D5CDD505-2E9C-101B-9397-08002B2CF9AE}" pid="21" name="ib550c109c0048a9ba9abceb17f3d3f3">
    <vt:lpwstr/>
  </property>
  <property fmtid="{D5CDD505-2E9C-101B-9397-08002B2CF9AE}" pid="22" name="Lomaketyyppi">
    <vt:lpwstr/>
  </property>
  <property fmtid="{D5CDD505-2E9C-101B-9397-08002B2CF9AE}" pid="23" name="Julkaisun tyyppi">
    <vt:lpwstr/>
  </property>
  <property fmtid="{D5CDD505-2E9C-101B-9397-08002B2CF9AE}" pid="24" name="Aineistopankin kategoriat">
    <vt:lpwstr/>
  </property>
</Properties>
</file>