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98" r:id="rId5"/>
  </p:sldIdLst>
  <p:sldSz cx="12192000" cy="6858000"/>
  <p:notesSz cx="6858000" cy="9144000"/>
  <p:embeddedFontLst>
    <p:embeddedFont>
      <p:font typeface="Work Sans" panose="00000500000000000000" pitchFamily="2" charset="0"/>
      <p:regular r:id="rId8"/>
      <p:bold r:id="rId9"/>
      <p:italic r:id="rId10"/>
      <p:boldItalic r:id="rId11"/>
    </p:embeddedFont>
    <p:embeddedFont>
      <p:font typeface="Work Sans ExtraBold" panose="00000900000000000000" pitchFamily="2" charset="0"/>
      <p:bold r:id="rId12"/>
      <p:boldItalic r:id="rId13"/>
    </p:embeddedFont>
    <p:embeddedFont>
      <p:font typeface="Work Sans Medium" panose="00000600000000000000" pitchFamily="2" charset="0"/>
      <p:regular r:id="rId14"/>
      <p:italic r:id="rId15"/>
    </p:embeddedFont>
    <p:embeddedFont>
      <p:font typeface="Work Sans SemiBold" panose="00000700000000000000" pitchFamily="2" charset="0"/>
      <p:bold r:id="rId16"/>
      <p:boldItalic r:id="rId17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orient="horz" pos="527">
          <p15:clr>
            <a:srgbClr val="A4A3A4"/>
          </p15:clr>
        </p15:guide>
        <p15:guide id="8" orient="horz" pos="3657" userDrawn="1">
          <p15:clr>
            <a:srgbClr val="A4A3A4"/>
          </p15:clr>
        </p15:guide>
        <p15:guide id="9" pos="483">
          <p15:clr>
            <a:srgbClr val="A4A3A4"/>
          </p15:clr>
        </p15:guide>
        <p15:guide id="10" pos="7197">
          <p15:clr>
            <a:srgbClr val="A4A3A4"/>
          </p15:clr>
        </p15:guide>
        <p15:guide id="1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E60"/>
    <a:srgbClr val="923468"/>
    <a:srgbClr val="C4A5A5"/>
    <a:srgbClr val="FF6D2C"/>
    <a:srgbClr val="DFD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783A65-151F-44E9-89F0-2BCEE89281D6}" v="7" dt="2020-02-10T08:58:20.688"/>
  </p1510:revLst>
</p1510:revInfo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howGuides="1">
      <p:cViewPr varScale="1">
        <p:scale>
          <a:sx n="86" d="100"/>
          <a:sy n="86" d="100"/>
        </p:scale>
        <p:origin x="48" y="30"/>
      </p:cViewPr>
      <p:guideLst>
        <p:guide orient="horz" pos="1253"/>
        <p:guide orient="horz" pos="2160"/>
        <p:guide orient="horz" pos="527"/>
        <p:guide orient="horz" pos="3657"/>
        <p:guide pos="483"/>
        <p:guide pos="71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-36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microsoft.com/office/2015/10/relationships/revisionInfo" Target="revisionInfo.xml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äisänen-Haapanen Päivi" userId="bd247f6b-0fe4-45f0-8fb2-f169392e2bae" providerId="ADAL" clId="{D1783A65-151F-44E9-89F0-2BCEE89281D6}"/>
    <pc:docChg chg="undo custSel modSld">
      <pc:chgData name="Väisänen-Haapanen Päivi" userId="bd247f6b-0fe4-45f0-8fb2-f169392e2bae" providerId="ADAL" clId="{D1783A65-151F-44E9-89F0-2BCEE89281D6}" dt="2020-02-10T08:58:20.688" v="660" actId="207"/>
      <pc:docMkLst>
        <pc:docMk/>
      </pc:docMkLst>
      <pc:sldChg chg="addSp modSp">
        <pc:chgData name="Väisänen-Haapanen Päivi" userId="bd247f6b-0fe4-45f0-8fb2-f169392e2bae" providerId="ADAL" clId="{D1783A65-151F-44E9-89F0-2BCEE89281D6}" dt="2020-02-10T08:58:20.688" v="660" actId="207"/>
        <pc:sldMkLst>
          <pc:docMk/>
          <pc:sldMk cId="3802829765" sldId="298"/>
        </pc:sldMkLst>
        <pc:spChg chg="mod">
          <ac:chgData name="Väisänen-Haapanen Päivi" userId="bd247f6b-0fe4-45f0-8fb2-f169392e2bae" providerId="ADAL" clId="{D1783A65-151F-44E9-89F0-2BCEE89281D6}" dt="2020-02-10T08:39:47" v="3" actId="20577"/>
          <ac:spMkLst>
            <pc:docMk/>
            <pc:sldMk cId="3802829765" sldId="298"/>
            <ac:spMk id="2" creationId="{00000000-0000-0000-0000-000000000000}"/>
          </ac:spMkLst>
        </pc:spChg>
        <pc:spChg chg="mod">
          <ac:chgData name="Väisänen-Haapanen Päivi" userId="bd247f6b-0fe4-45f0-8fb2-f169392e2bae" providerId="ADAL" clId="{D1783A65-151F-44E9-89F0-2BCEE89281D6}" dt="2020-02-10T08:39:53.820" v="8" actId="20577"/>
          <ac:spMkLst>
            <pc:docMk/>
            <pc:sldMk cId="3802829765" sldId="298"/>
            <ac:spMk id="4" creationId="{00000000-0000-0000-0000-000000000000}"/>
          </ac:spMkLst>
        </pc:spChg>
        <pc:spChg chg="add mod">
          <ac:chgData name="Väisänen-Haapanen Päivi" userId="bd247f6b-0fe4-45f0-8fb2-f169392e2bae" providerId="ADAL" clId="{D1783A65-151F-44E9-89F0-2BCEE89281D6}" dt="2020-02-10T08:58:20.688" v="660" actId="207"/>
          <ac:spMkLst>
            <pc:docMk/>
            <pc:sldMk cId="3802829765" sldId="298"/>
            <ac:spMk id="5" creationId="{B78178E4-1EE2-4CED-AFF5-BDCC31A0FE04}"/>
          </ac:spMkLst>
        </pc:spChg>
        <pc:graphicFrameChg chg="mod modGraphic">
          <ac:chgData name="Väisänen-Haapanen Päivi" userId="bd247f6b-0fe4-45f0-8fb2-f169392e2bae" providerId="ADAL" clId="{D1783A65-151F-44E9-89F0-2BCEE89281D6}" dt="2020-02-10T08:50:07.594" v="453" actId="20577"/>
          <ac:graphicFrameMkLst>
            <pc:docMk/>
            <pc:sldMk cId="3802829765" sldId="298"/>
            <ac:graphicFrameMk id="6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78ED3-B612-4193-BFB3-30640D50ACE2}" type="datetimeFigureOut">
              <a:rPr lang="fi-FI" sz="800" smtClean="0"/>
              <a:t>10.2.2020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EF1D2-EDBA-4B30-9DEE-0BEBDA91FEA7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909660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A258E9B-EF9A-4277-B3A7-6483215B4E3F}" type="datetimeFigureOut">
              <a:rPr lang="fi-FI" smtClean="0"/>
              <a:pPr/>
              <a:t>10.2.2020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C23CFE97-E977-4A8B-BB69-50F617FD658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932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ntaliitto.fi/" TargetMode="External"/><Relationship Id="rId7" Type="http://schemas.openxmlformats.org/officeDocument/2006/relationships/hyperlink" Target="https://www.instagram.com/kuntaliitto/" TargetMode="External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association-of-finnish-local-and-regional-authorities-kuntaliitto-" TargetMode="External"/><Relationship Id="rId5" Type="http://schemas.openxmlformats.org/officeDocument/2006/relationships/hyperlink" Target="https://twitter.com/kuntaliitto" TargetMode="External"/><Relationship Id="rId4" Type="http://schemas.openxmlformats.org/officeDocument/2006/relationships/hyperlink" Target="https://www.facebook.com/kuntaliitto" TargetMode="Externa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ntaliitto.fi/" TargetMode="External"/><Relationship Id="rId7" Type="http://schemas.openxmlformats.org/officeDocument/2006/relationships/hyperlink" Target="https://www.instagram.com/kuntaliitto/" TargetMode="External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association-of-finnish-local-and-regional-authorities-kuntaliitto-" TargetMode="External"/><Relationship Id="rId5" Type="http://schemas.openxmlformats.org/officeDocument/2006/relationships/hyperlink" Target="https://twitter.com/kuntaliitto" TargetMode="External"/><Relationship Id="rId4" Type="http://schemas.openxmlformats.org/officeDocument/2006/relationships/hyperlink" Target="https://www.facebook.com/kuntaliitto" TargetMode="Externa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untaliitto" TargetMode="External"/><Relationship Id="rId2" Type="http://schemas.openxmlformats.org/officeDocument/2006/relationships/hyperlink" Target="http://www.kuntaliit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kuntaliitto/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untaliitto" TargetMode="External"/><Relationship Id="rId2" Type="http://schemas.openxmlformats.org/officeDocument/2006/relationships/hyperlink" Target="http://www.kuntaliit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kuntaliitto/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F73254E-B6CD-4592-9C35-AAF54117EE2A}" type="datetime1">
              <a:rPr lang="fi-FI" noProof="0" smtClean="0"/>
              <a:t>10.2.2020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385921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10658475" cy="324008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BA33-160D-4EC6-909B-9CB559B0B403}" type="datetime1">
              <a:rPr lang="fi-FI" noProof="0" smtClean="0"/>
              <a:t>10.2.2020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948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D4220-0D06-4B95-9657-C9EB0E3F48C9}" type="datetime1">
              <a:rPr lang="fi-FI" smtClean="0"/>
              <a:t>10.2.2020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66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 väli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1989137"/>
            <a:ext cx="5113338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2852919"/>
            <a:ext cx="5113338" cy="295256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BBC2-2705-4909-A44B-E8E547993242}" type="datetime1">
              <a:rPr lang="fi-FI" smtClean="0"/>
              <a:t>10.2.2020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17267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1900" y="1989137"/>
            <a:ext cx="5113338" cy="3816351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1418-3AB9-4A57-9BE9-76E818D353E7}" type="datetime1">
              <a:rPr lang="fi-FI" smtClean="0"/>
              <a:t>10.2.2020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365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10658475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10651227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6902-C255-44A1-8286-8619BDE5DB6C}" type="datetime1">
              <a:rPr lang="fi-FI" smtClean="0"/>
              <a:t>10.2.2020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892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EB08-A361-4348-9F3E-02C2712B35A8}" type="datetime1">
              <a:rPr lang="fi-FI" smtClean="0"/>
              <a:t>10.2.2020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11900" y="1989138"/>
            <a:ext cx="5113338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634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901" y="1989138"/>
            <a:ext cx="5113338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A206-5037-4386-A71E-BA74030E6AF4}" type="datetime1">
              <a:rPr lang="fi-FI" smtClean="0"/>
              <a:t>10.2.2020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66763" y="1989138"/>
            <a:ext cx="5113337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290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0ED4-C6FE-4FAE-AFC3-75E56FFF71C9}" type="datetime1">
              <a:rPr lang="fi-FI" smtClean="0"/>
              <a:t>10.2.2020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8471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FDF6-01CE-4895-B906-A8CDF2AFEEBB}" type="datetime1">
              <a:rPr lang="fi-FI" smtClean="0"/>
              <a:t>10.2.2020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941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74B2-E516-4435-B461-CA65DCAC78D1}" type="datetime1">
              <a:rPr lang="fi-FI" smtClean="0"/>
              <a:t>10.2.2020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372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aale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EB299D4-57F5-4C10-81C1-8BF8F799F7C0}" type="datetime1">
              <a:rPr lang="fi-FI" smtClean="0"/>
              <a:t>10.2.2020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1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1562400" cy="46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5511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5A34-EE4F-4300-BC0F-34FBC4D65423}" type="datetime1">
              <a:rPr lang="fi-FI" smtClean="0"/>
              <a:t>10.2.2020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2607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3939-6D20-48CE-8A65-6883A101DFFB}" type="datetime1">
              <a:rPr lang="fi-FI" smtClean="0"/>
              <a:t>10.2.2020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8329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19938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25630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1016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(sw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8073-A458-4B12-9446-D38333399C64}" type="datetime1">
              <a:rPr lang="fi-FI" smtClean="0"/>
              <a:t>10.2.2020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311900" y="1989138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66762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311900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6989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3F2F-44B9-41C8-8927-50FD9A36BCAE}" type="datetime1">
              <a:rPr lang="fi-FI" smtClean="0"/>
              <a:t>10.2.2020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rgbClr val="FF3E60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840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9130-7A42-4FBD-AEC6-4BFCDA2A07E7}" type="datetime1">
              <a:rPr lang="fi-FI" smtClean="0"/>
              <a:t>10.2.2020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chemeClr val="accent1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249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92E4-B935-4FE6-B163-FE6F8B9B506C}" type="datetime1">
              <a:rPr lang="fi-FI" smtClean="0"/>
              <a:t>10.2.2020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1977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9515-BBF2-40CB-8DFB-BA183B8AAB94}" type="datetime1">
              <a:rPr lang="fi-FI" smtClean="0"/>
              <a:t>10.2.2020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5113337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3997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BE1D-27B4-45A7-AD76-1198A7D57D99}" type="datetime1">
              <a:rPr lang="fi-FI" smtClean="0"/>
              <a:t>10.2.2020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10658475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8056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2578-D1ED-4406-9F94-0AB22A2B6A3C}" type="datetime1">
              <a:rPr lang="fi-FI" smtClean="0"/>
              <a:t>10.2.2020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10658475" cy="3816350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1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D0C2-3805-48AA-8034-4776FDEFC4F5}" type="datetime1">
              <a:rPr lang="fi-FI" smtClean="0"/>
              <a:t>10.2.2020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4"/>
          </p:nvPr>
        </p:nvSpPr>
        <p:spPr>
          <a:xfrm>
            <a:off x="766763" y="3933826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1" name="Table Placeholder 8"/>
          <p:cNvSpPr>
            <a:spLocks noGrp="1"/>
          </p:cNvSpPr>
          <p:nvPr>
            <p:ph type="tbl" sz="quarter" idx="15"/>
          </p:nvPr>
        </p:nvSpPr>
        <p:spPr>
          <a:xfrm>
            <a:off x="6312030" y="1989138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 dirty="0"/>
          </a:p>
        </p:txBody>
      </p:sp>
      <p:sp>
        <p:nvSpPr>
          <p:cNvPr id="12" name="Table Placeholder 8"/>
          <p:cNvSpPr>
            <a:spLocks noGrp="1"/>
          </p:cNvSpPr>
          <p:nvPr>
            <p:ph type="tbl" sz="quarter" idx="16"/>
          </p:nvPr>
        </p:nvSpPr>
        <p:spPr>
          <a:xfrm>
            <a:off x="6312030" y="3933826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6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A227564-0586-4505-BF1F-E84027D5EBA7}" type="datetime1">
              <a:rPr lang="fi-FI" smtClean="0"/>
              <a:t>10.2.2020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1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1562400" cy="46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516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roos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614DF77-57E5-43AE-89EB-A3037004F2C0}" type="datetime1">
              <a:rPr lang="fi-FI" smtClean="0"/>
              <a:t>10.2.2020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50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petrol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5070E62-652A-4FCA-A48A-A3C9B5D21054}" type="datetime1">
              <a:rPr lang="fi-FI" smtClean="0"/>
              <a:t>10.2.2020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56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4807B02-D0B4-4A08-B62E-A00F5B78E985}" type="datetime1">
              <a:rPr lang="fi-FI" smtClean="0"/>
              <a:t>10.2.2020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76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6A53D7B-6B97-4993-8B7C-225FD1A23FDA}" type="datetime1">
              <a:rPr lang="fi-FI" smtClean="0"/>
              <a:t>10.2.2020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046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5E72-162F-498F-B705-BE5BB9DFFA3F}" type="datetime1">
              <a:rPr lang="fi-FI" smtClean="0"/>
              <a:t>10.2.2020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1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DA8B51-994D-4A31-B782-77968A11E968}" type="datetime1">
              <a:rPr lang="fi-FI" smtClean="0"/>
              <a:t>10.2.2020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accent3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157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44088E3-6F12-4947-AD33-6B633F33A9C7}" type="datetime1">
              <a:rPr lang="fi-FI" smtClean="0"/>
              <a:t>10.2.2020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5113337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54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56D4DAF-E4C3-4958-B746-FD7B1AD5EF19}" type="datetime1">
              <a:rPr lang="fi-FI" smtClean="0"/>
              <a:t>10.2.2020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accent3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2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37FF261-7541-42FA-B569-1D24A5023728}" type="datetime1">
              <a:rPr lang="fi-FI" smtClean="0"/>
              <a:t>10.2.2020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9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348F61E-A88D-43AD-B098-855ED78C6251}" type="datetime1">
              <a:rPr lang="fi-FI" smtClean="0"/>
              <a:t>10.2.2020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85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punainen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BE94E73-A393-4ECF-BC02-065EDEC21D28}" type="datetime1">
              <a:rPr lang="fi-FI" smtClean="0"/>
              <a:t>10.2.2020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235424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/ Somenosto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196690"/>
            <a:ext cx="5905317" cy="374452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355545E-CA5D-4F16-9BEC-18C7CE8404EA}" type="datetime1">
              <a:rPr lang="fi-FI" smtClean="0"/>
              <a:t>10.2.2020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085230"/>
            <a:ext cx="5905317" cy="72025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32625" y="1052670"/>
            <a:ext cx="5159375" cy="4752818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546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/ somenos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196690"/>
            <a:ext cx="5905317" cy="374452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51DFD47-2053-4F82-99FB-D06916968DBF}" type="datetime1">
              <a:rPr lang="fi-FI" smtClean="0"/>
              <a:t>10.2.2020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085230"/>
            <a:ext cx="5905317" cy="72025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32625" y="1052670"/>
            <a:ext cx="5159375" cy="475281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4809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2BE5-232C-48AE-9285-4176BBC77C70}" type="datetime1">
              <a:rPr lang="fi-FI" smtClean="0"/>
              <a:t>10.2.2020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383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grafiik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accent3"/>
                </a:solidFill>
                <a:latin typeface="Work Sa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172D856-1DF6-4939-B870-A33B0202D2C1}" type="datetime1">
              <a:rPr lang="fi-FI" smtClean="0"/>
              <a:t>10.2.2020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Box 7">
            <a:hlinkClick r:id="rId3"/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accent3"/>
                </a:solidFill>
                <a:latin typeface="+mn-lt"/>
              </a:rPr>
              <a:t>www.kuntaliitto.fi</a:t>
            </a:r>
          </a:p>
        </p:txBody>
      </p:sp>
      <p:sp>
        <p:nvSpPr>
          <p:cNvPr id="12" name="Freeform 6">
            <a:hlinkClick r:id="rId4" tooltip="facebook"/>
          </p:cNvPr>
          <p:cNvSpPr>
            <a:spLocks noChangeAspect="1" noEditPoints="1"/>
          </p:cNvSpPr>
          <p:nvPr userDrawn="1"/>
        </p:nvSpPr>
        <p:spPr bwMode="auto">
          <a:xfrm>
            <a:off x="11172183" y="5877340"/>
            <a:ext cx="252557" cy="252000"/>
          </a:xfrm>
          <a:custGeom>
            <a:avLst/>
            <a:gdLst>
              <a:gd name="T0" fmla="*/ 1245 w 2268"/>
              <a:gd name="T1" fmla="*/ 935 h 2720"/>
              <a:gd name="T2" fmla="*/ 1257 w 2268"/>
              <a:gd name="T3" fmla="*/ 850 h 2720"/>
              <a:gd name="T4" fmla="*/ 1285 w 2268"/>
              <a:gd name="T5" fmla="*/ 811 h 2720"/>
              <a:gd name="T6" fmla="*/ 1320 w 2268"/>
              <a:gd name="T7" fmla="*/ 794 h 2720"/>
              <a:gd name="T8" fmla="*/ 1506 w 2268"/>
              <a:gd name="T9" fmla="*/ 514 h 2720"/>
              <a:gd name="T10" fmla="*/ 1310 w 2268"/>
              <a:gd name="T11" fmla="*/ 502 h 2720"/>
              <a:gd name="T12" fmla="*/ 1207 w 2268"/>
              <a:gd name="T13" fmla="*/ 518 h 2720"/>
              <a:gd name="T14" fmla="*/ 1134 w 2268"/>
              <a:gd name="T15" fmla="*/ 551 h 2720"/>
              <a:gd name="T16" fmla="*/ 1073 w 2268"/>
              <a:gd name="T17" fmla="*/ 607 h 2720"/>
              <a:gd name="T18" fmla="*/ 1019 w 2268"/>
              <a:gd name="T19" fmla="*/ 697 h 2720"/>
              <a:gd name="T20" fmla="*/ 992 w 2268"/>
              <a:gd name="T21" fmla="*/ 793 h 2720"/>
              <a:gd name="T22" fmla="*/ 983 w 2268"/>
              <a:gd name="T23" fmla="*/ 1131 h 2720"/>
              <a:gd name="T24" fmla="*/ 0 w 2268"/>
              <a:gd name="T25" fmla="*/ 1360 h 2720"/>
              <a:gd name="T26" fmla="*/ 13 w 2268"/>
              <a:gd name="T27" fmla="*/ 1152 h 2720"/>
              <a:gd name="T28" fmla="*/ 51 w 2268"/>
              <a:gd name="T29" fmla="*/ 956 h 2720"/>
              <a:gd name="T30" fmla="*/ 111 w 2268"/>
              <a:gd name="T31" fmla="*/ 770 h 2720"/>
              <a:gd name="T32" fmla="*/ 193 w 2268"/>
              <a:gd name="T33" fmla="*/ 599 h 2720"/>
              <a:gd name="T34" fmla="*/ 294 w 2268"/>
              <a:gd name="T35" fmla="*/ 446 h 2720"/>
              <a:gd name="T36" fmla="*/ 413 w 2268"/>
              <a:gd name="T37" fmla="*/ 310 h 2720"/>
              <a:gd name="T38" fmla="*/ 547 w 2268"/>
              <a:gd name="T39" fmla="*/ 196 h 2720"/>
              <a:gd name="T40" fmla="*/ 693 w 2268"/>
              <a:gd name="T41" fmla="*/ 106 h 2720"/>
              <a:gd name="T42" fmla="*/ 851 w 2268"/>
              <a:gd name="T43" fmla="*/ 43 h 2720"/>
              <a:gd name="T44" fmla="*/ 1019 w 2268"/>
              <a:gd name="T45" fmla="*/ 7 h 2720"/>
              <a:gd name="T46" fmla="*/ 1193 w 2268"/>
              <a:gd name="T47" fmla="*/ 2 h 2720"/>
              <a:gd name="T48" fmla="*/ 1363 w 2268"/>
              <a:gd name="T49" fmla="*/ 27 h 2720"/>
              <a:gd name="T50" fmla="*/ 1524 w 2268"/>
              <a:gd name="T51" fmla="*/ 82 h 2720"/>
              <a:gd name="T52" fmla="*/ 1675 w 2268"/>
              <a:gd name="T53" fmla="*/ 164 h 2720"/>
              <a:gd name="T54" fmla="*/ 1813 w 2268"/>
              <a:gd name="T55" fmla="*/ 270 h 2720"/>
              <a:gd name="T56" fmla="*/ 1936 w 2268"/>
              <a:gd name="T57" fmla="*/ 398 h 2720"/>
              <a:gd name="T58" fmla="*/ 2043 w 2268"/>
              <a:gd name="T59" fmla="*/ 547 h 2720"/>
              <a:gd name="T60" fmla="*/ 2131 w 2268"/>
              <a:gd name="T61" fmla="*/ 712 h 2720"/>
              <a:gd name="T62" fmla="*/ 2200 w 2268"/>
              <a:gd name="T63" fmla="*/ 892 h 2720"/>
              <a:gd name="T64" fmla="*/ 2245 w 2268"/>
              <a:gd name="T65" fmla="*/ 1085 h 2720"/>
              <a:gd name="T66" fmla="*/ 2267 w 2268"/>
              <a:gd name="T67" fmla="*/ 1290 h 2720"/>
              <a:gd name="T68" fmla="*/ 2262 w 2268"/>
              <a:gd name="T69" fmla="*/ 1499 h 2720"/>
              <a:gd name="T70" fmla="*/ 2233 w 2268"/>
              <a:gd name="T71" fmla="*/ 1699 h 2720"/>
              <a:gd name="T72" fmla="*/ 2179 w 2268"/>
              <a:gd name="T73" fmla="*/ 1889 h 2720"/>
              <a:gd name="T74" fmla="*/ 2104 w 2268"/>
              <a:gd name="T75" fmla="*/ 2065 h 2720"/>
              <a:gd name="T76" fmla="*/ 2009 w 2268"/>
              <a:gd name="T77" fmla="*/ 2225 h 2720"/>
              <a:gd name="T78" fmla="*/ 1897 w 2268"/>
              <a:gd name="T79" fmla="*/ 2366 h 2720"/>
              <a:gd name="T80" fmla="*/ 1768 w 2268"/>
              <a:gd name="T81" fmla="*/ 2487 h 2720"/>
              <a:gd name="T82" fmla="*/ 1626 w 2268"/>
              <a:gd name="T83" fmla="*/ 2586 h 2720"/>
              <a:gd name="T84" fmla="*/ 1472 w 2268"/>
              <a:gd name="T85" fmla="*/ 2659 h 2720"/>
              <a:gd name="T86" fmla="*/ 1307 w 2268"/>
              <a:gd name="T87" fmla="*/ 2705 h 2720"/>
              <a:gd name="T88" fmla="*/ 1134 w 2268"/>
              <a:gd name="T89" fmla="*/ 2720 h 2720"/>
              <a:gd name="T90" fmla="*/ 962 w 2268"/>
              <a:gd name="T91" fmla="*/ 2705 h 2720"/>
              <a:gd name="T92" fmla="*/ 797 w 2268"/>
              <a:gd name="T93" fmla="*/ 2659 h 2720"/>
              <a:gd name="T94" fmla="*/ 643 w 2268"/>
              <a:gd name="T95" fmla="*/ 2586 h 2720"/>
              <a:gd name="T96" fmla="*/ 501 w 2268"/>
              <a:gd name="T97" fmla="*/ 2487 h 2720"/>
              <a:gd name="T98" fmla="*/ 372 w 2268"/>
              <a:gd name="T99" fmla="*/ 2366 h 2720"/>
              <a:gd name="T100" fmla="*/ 259 w 2268"/>
              <a:gd name="T101" fmla="*/ 2225 h 2720"/>
              <a:gd name="T102" fmla="*/ 164 w 2268"/>
              <a:gd name="T103" fmla="*/ 2065 h 2720"/>
              <a:gd name="T104" fmla="*/ 89 w 2268"/>
              <a:gd name="T105" fmla="*/ 1889 h 2720"/>
              <a:gd name="T106" fmla="*/ 35 w 2268"/>
              <a:gd name="T107" fmla="*/ 1699 h 2720"/>
              <a:gd name="T108" fmla="*/ 5 w 2268"/>
              <a:gd name="T109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8" h="2720">
                <a:moveTo>
                  <a:pt x="1245" y="2218"/>
                </a:moveTo>
                <a:lnTo>
                  <a:pt x="1245" y="1436"/>
                </a:lnTo>
                <a:lnTo>
                  <a:pt x="1464" y="1436"/>
                </a:lnTo>
                <a:lnTo>
                  <a:pt x="1497" y="1131"/>
                </a:lnTo>
                <a:lnTo>
                  <a:pt x="1245" y="1131"/>
                </a:lnTo>
                <a:lnTo>
                  <a:pt x="1245" y="935"/>
                </a:lnTo>
                <a:lnTo>
                  <a:pt x="1245" y="920"/>
                </a:lnTo>
                <a:lnTo>
                  <a:pt x="1246" y="904"/>
                </a:lnTo>
                <a:lnTo>
                  <a:pt x="1248" y="890"/>
                </a:lnTo>
                <a:lnTo>
                  <a:pt x="1250" y="875"/>
                </a:lnTo>
                <a:lnTo>
                  <a:pt x="1253" y="862"/>
                </a:lnTo>
                <a:lnTo>
                  <a:pt x="1257" y="850"/>
                </a:lnTo>
                <a:lnTo>
                  <a:pt x="1262" y="838"/>
                </a:lnTo>
                <a:lnTo>
                  <a:pt x="1269" y="829"/>
                </a:lnTo>
                <a:lnTo>
                  <a:pt x="1272" y="824"/>
                </a:lnTo>
                <a:lnTo>
                  <a:pt x="1276" y="819"/>
                </a:lnTo>
                <a:lnTo>
                  <a:pt x="1280" y="815"/>
                </a:lnTo>
                <a:lnTo>
                  <a:pt x="1285" y="811"/>
                </a:lnTo>
                <a:lnTo>
                  <a:pt x="1290" y="807"/>
                </a:lnTo>
                <a:lnTo>
                  <a:pt x="1295" y="803"/>
                </a:lnTo>
                <a:lnTo>
                  <a:pt x="1301" y="801"/>
                </a:lnTo>
                <a:lnTo>
                  <a:pt x="1307" y="799"/>
                </a:lnTo>
                <a:lnTo>
                  <a:pt x="1313" y="795"/>
                </a:lnTo>
                <a:lnTo>
                  <a:pt x="1320" y="794"/>
                </a:lnTo>
                <a:lnTo>
                  <a:pt x="1335" y="790"/>
                </a:lnTo>
                <a:lnTo>
                  <a:pt x="1352" y="788"/>
                </a:lnTo>
                <a:lnTo>
                  <a:pt x="1361" y="788"/>
                </a:lnTo>
                <a:lnTo>
                  <a:pt x="1371" y="788"/>
                </a:lnTo>
                <a:lnTo>
                  <a:pt x="1506" y="788"/>
                </a:lnTo>
                <a:lnTo>
                  <a:pt x="1506" y="514"/>
                </a:lnTo>
                <a:lnTo>
                  <a:pt x="1478" y="511"/>
                </a:lnTo>
                <a:lnTo>
                  <a:pt x="1434" y="507"/>
                </a:lnTo>
                <a:lnTo>
                  <a:pt x="1376" y="503"/>
                </a:lnTo>
                <a:lnTo>
                  <a:pt x="1360" y="503"/>
                </a:lnTo>
                <a:lnTo>
                  <a:pt x="1344" y="503"/>
                </a:lnTo>
                <a:lnTo>
                  <a:pt x="1310" y="502"/>
                </a:lnTo>
                <a:lnTo>
                  <a:pt x="1292" y="503"/>
                </a:lnTo>
                <a:lnTo>
                  <a:pt x="1274" y="505"/>
                </a:lnTo>
                <a:lnTo>
                  <a:pt x="1257" y="506"/>
                </a:lnTo>
                <a:lnTo>
                  <a:pt x="1240" y="509"/>
                </a:lnTo>
                <a:lnTo>
                  <a:pt x="1223" y="513"/>
                </a:lnTo>
                <a:lnTo>
                  <a:pt x="1207" y="518"/>
                </a:lnTo>
                <a:lnTo>
                  <a:pt x="1200" y="520"/>
                </a:lnTo>
                <a:lnTo>
                  <a:pt x="1192" y="523"/>
                </a:lnTo>
                <a:lnTo>
                  <a:pt x="1177" y="529"/>
                </a:lnTo>
                <a:lnTo>
                  <a:pt x="1162" y="536"/>
                </a:lnTo>
                <a:lnTo>
                  <a:pt x="1148" y="543"/>
                </a:lnTo>
                <a:lnTo>
                  <a:pt x="1134" y="551"/>
                </a:lnTo>
                <a:lnTo>
                  <a:pt x="1121" y="561"/>
                </a:lnTo>
                <a:lnTo>
                  <a:pt x="1108" y="572"/>
                </a:lnTo>
                <a:lnTo>
                  <a:pt x="1096" y="583"/>
                </a:lnTo>
                <a:lnTo>
                  <a:pt x="1090" y="587"/>
                </a:lnTo>
                <a:lnTo>
                  <a:pt x="1084" y="593"/>
                </a:lnTo>
                <a:lnTo>
                  <a:pt x="1073" y="607"/>
                </a:lnTo>
                <a:lnTo>
                  <a:pt x="1063" y="620"/>
                </a:lnTo>
                <a:lnTo>
                  <a:pt x="1053" y="633"/>
                </a:lnTo>
                <a:lnTo>
                  <a:pt x="1044" y="647"/>
                </a:lnTo>
                <a:lnTo>
                  <a:pt x="1035" y="663"/>
                </a:lnTo>
                <a:lnTo>
                  <a:pt x="1027" y="680"/>
                </a:lnTo>
                <a:lnTo>
                  <a:pt x="1019" y="697"/>
                </a:lnTo>
                <a:lnTo>
                  <a:pt x="1016" y="705"/>
                </a:lnTo>
                <a:lnTo>
                  <a:pt x="1013" y="715"/>
                </a:lnTo>
                <a:lnTo>
                  <a:pt x="1007" y="733"/>
                </a:lnTo>
                <a:lnTo>
                  <a:pt x="1001" y="752"/>
                </a:lnTo>
                <a:lnTo>
                  <a:pt x="996" y="771"/>
                </a:lnTo>
                <a:lnTo>
                  <a:pt x="992" y="793"/>
                </a:lnTo>
                <a:lnTo>
                  <a:pt x="989" y="813"/>
                </a:lnTo>
                <a:lnTo>
                  <a:pt x="986" y="836"/>
                </a:lnTo>
                <a:lnTo>
                  <a:pt x="984" y="859"/>
                </a:lnTo>
                <a:lnTo>
                  <a:pt x="983" y="881"/>
                </a:lnTo>
                <a:lnTo>
                  <a:pt x="983" y="905"/>
                </a:lnTo>
                <a:lnTo>
                  <a:pt x="983" y="1131"/>
                </a:lnTo>
                <a:lnTo>
                  <a:pt x="763" y="1131"/>
                </a:lnTo>
                <a:lnTo>
                  <a:pt x="763" y="1436"/>
                </a:lnTo>
                <a:lnTo>
                  <a:pt x="983" y="1436"/>
                </a:lnTo>
                <a:lnTo>
                  <a:pt x="983" y="2218"/>
                </a:lnTo>
                <a:lnTo>
                  <a:pt x="1245" y="2218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1" y="1290"/>
                </a:lnTo>
                <a:lnTo>
                  <a:pt x="3" y="1256"/>
                </a:lnTo>
                <a:lnTo>
                  <a:pt x="5" y="1221"/>
                </a:lnTo>
                <a:lnTo>
                  <a:pt x="9" y="1187"/>
                </a:lnTo>
                <a:lnTo>
                  <a:pt x="13" y="1152"/>
                </a:lnTo>
                <a:lnTo>
                  <a:pt x="17" y="1119"/>
                </a:lnTo>
                <a:lnTo>
                  <a:pt x="23" y="1085"/>
                </a:lnTo>
                <a:lnTo>
                  <a:pt x="29" y="1053"/>
                </a:lnTo>
                <a:lnTo>
                  <a:pt x="35" y="1020"/>
                </a:lnTo>
                <a:lnTo>
                  <a:pt x="43" y="988"/>
                </a:lnTo>
                <a:lnTo>
                  <a:pt x="51" y="956"/>
                </a:lnTo>
                <a:lnTo>
                  <a:pt x="59" y="923"/>
                </a:lnTo>
                <a:lnTo>
                  <a:pt x="68" y="892"/>
                </a:lnTo>
                <a:lnTo>
                  <a:pt x="78" y="861"/>
                </a:lnTo>
                <a:lnTo>
                  <a:pt x="89" y="831"/>
                </a:lnTo>
                <a:lnTo>
                  <a:pt x="100" y="800"/>
                </a:lnTo>
                <a:lnTo>
                  <a:pt x="111" y="770"/>
                </a:lnTo>
                <a:lnTo>
                  <a:pt x="124" y="741"/>
                </a:lnTo>
                <a:lnTo>
                  <a:pt x="136" y="712"/>
                </a:lnTo>
                <a:lnTo>
                  <a:pt x="150" y="683"/>
                </a:lnTo>
                <a:lnTo>
                  <a:pt x="164" y="655"/>
                </a:lnTo>
                <a:lnTo>
                  <a:pt x="178" y="627"/>
                </a:lnTo>
                <a:lnTo>
                  <a:pt x="193" y="599"/>
                </a:lnTo>
                <a:lnTo>
                  <a:pt x="209" y="573"/>
                </a:lnTo>
                <a:lnTo>
                  <a:pt x="225" y="547"/>
                </a:lnTo>
                <a:lnTo>
                  <a:pt x="241" y="520"/>
                </a:lnTo>
                <a:lnTo>
                  <a:pt x="259" y="495"/>
                </a:lnTo>
                <a:lnTo>
                  <a:pt x="276" y="470"/>
                </a:lnTo>
                <a:lnTo>
                  <a:pt x="294" y="446"/>
                </a:lnTo>
                <a:lnTo>
                  <a:pt x="313" y="422"/>
                </a:lnTo>
                <a:lnTo>
                  <a:pt x="332" y="398"/>
                </a:lnTo>
                <a:lnTo>
                  <a:pt x="351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0"/>
                </a:lnTo>
                <a:lnTo>
                  <a:pt x="478" y="250"/>
                </a:lnTo>
                <a:lnTo>
                  <a:pt x="501" y="232"/>
                </a:lnTo>
                <a:lnTo>
                  <a:pt x="523" y="214"/>
                </a:lnTo>
                <a:lnTo>
                  <a:pt x="547" y="196"/>
                </a:lnTo>
                <a:lnTo>
                  <a:pt x="570" y="180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0"/>
                </a:lnTo>
                <a:lnTo>
                  <a:pt x="693" y="106"/>
                </a:lnTo>
                <a:lnTo>
                  <a:pt x="719" y="94"/>
                </a:lnTo>
                <a:lnTo>
                  <a:pt x="745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9" y="7"/>
                </a:lnTo>
                <a:lnTo>
                  <a:pt x="1047" y="3"/>
                </a:lnTo>
                <a:lnTo>
                  <a:pt x="1076" y="2"/>
                </a:lnTo>
                <a:lnTo>
                  <a:pt x="1105" y="0"/>
                </a:lnTo>
                <a:lnTo>
                  <a:pt x="1134" y="0"/>
                </a:lnTo>
                <a:lnTo>
                  <a:pt x="1164" y="0"/>
                </a:lnTo>
                <a:lnTo>
                  <a:pt x="1193" y="2"/>
                </a:lnTo>
                <a:lnTo>
                  <a:pt x="1222" y="3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1" y="34"/>
                </a:lnTo>
                <a:lnTo>
                  <a:pt x="1418" y="43"/>
                </a:lnTo>
                <a:lnTo>
                  <a:pt x="1445" y="51"/>
                </a:lnTo>
                <a:lnTo>
                  <a:pt x="1472" y="61"/>
                </a:lnTo>
                <a:lnTo>
                  <a:pt x="1498" y="72"/>
                </a:lnTo>
                <a:lnTo>
                  <a:pt x="1524" y="82"/>
                </a:lnTo>
                <a:lnTo>
                  <a:pt x="1550" y="94"/>
                </a:lnTo>
                <a:lnTo>
                  <a:pt x="1576" y="106"/>
                </a:lnTo>
                <a:lnTo>
                  <a:pt x="1601" y="120"/>
                </a:lnTo>
                <a:lnTo>
                  <a:pt x="1626" y="134"/>
                </a:lnTo>
                <a:lnTo>
                  <a:pt x="1651" y="148"/>
                </a:lnTo>
                <a:lnTo>
                  <a:pt x="1675" y="164"/>
                </a:lnTo>
                <a:lnTo>
                  <a:pt x="1699" y="180"/>
                </a:lnTo>
                <a:lnTo>
                  <a:pt x="1722" y="196"/>
                </a:lnTo>
                <a:lnTo>
                  <a:pt x="1746" y="214"/>
                </a:lnTo>
                <a:lnTo>
                  <a:pt x="1768" y="232"/>
                </a:lnTo>
                <a:lnTo>
                  <a:pt x="1791" y="250"/>
                </a:lnTo>
                <a:lnTo>
                  <a:pt x="1813" y="270"/>
                </a:lnTo>
                <a:lnTo>
                  <a:pt x="1835" y="290"/>
                </a:lnTo>
                <a:lnTo>
                  <a:pt x="1856" y="310"/>
                </a:lnTo>
                <a:lnTo>
                  <a:pt x="1876" y="332"/>
                </a:lnTo>
                <a:lnTo>
                  <a:pt x="1897" y="354"/>
                </a:lnTo>
                <a:lnTo>
                  <a:pt x="1917" y="375"/>
                </a:lnTo>
                <a:lnTo>
                  <a:pt x="1936" y="398"/>
                </a:lnTo>
                <a:lnTo>
                  <a:pt x="1955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09" y="495"/>
                </a:lnTo>
                <a:lnTo>
                  <a:pt x="2026" y="520"/>
                </a:lnTo>
                <a:lnTo>
                  <a:pt x="2043" y="547"/>
                </a:lnTo>
                <a:lnTo>
                  <a:pt x="2059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4" y="655"/>
                </a:lnTo>
                <a:lnTo>
                  <a:pt x="2118" y="683"/>
                </a:lnTo>
                <a:lnTo>
                  <a:pt x="2131" y="712"/>
                </a:lnTo>
                <a:lnTo>
                  <a:pt x="2144" y="741"/>
                </a:lnTo>
                <a:lnTo>
                  <a:pt x="2157" y="770"/>
                </a:lnTo>
                <a:lnTo>
                  <a:pt x="2168" y="800"/>
                </a:lnTo>
                <a:lnTo>
                  <a:pt x="2179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7" y="956"/>
                </a:lnTo>
                <a:lnTo>
                  <a:pt x="2225" y="988"/>
                </a:lnTo>
                <a:lnTo>
                  <a:pt x="2233" y="1020"/>
                </a:lnTo>
                <a:lnTo>
                  <a:pt x="2239" y="1053"/>
                </a:lnTo>
                <a:lnTo>
                  <a:pt x="2245" y="1085"/>
                </a:lnTo>
                <a:lnTo>
                  <a:pt x="2251" y="1119"/>
                </a:lnTo>
                <a:lnTo>
                  <a:pt x="2255" y="1152"/>
                </a:lnTo>
                <a:lnTo>
                  <a:pt x="2259" y="1187"/>
                </a:lnTo>
                <a:lnTo>
                  <a:pt x="2262" y="1221"/>
                </a:lnTo>
                <a:lnTo>
                  <a:pt x="2265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8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5" y="1464"/>
                </a:lnTo>
                <a:lnTo>
                  <a:pt x="2262" y="1499"/>
                </a:lnTo>
                <a:lnTo>
                  <a:pt x="2259" y="1533"/>
                </a:lnTo>
                <a:lnTo>
                  <a:pt x="2255" y="1567"/>
                </a:lnTo>
                <a:lnTo>
                  <a:pt x="2251" y="1601"/>
                </a:lnTo>
                <a:lnTo>
                  <a:pt x="2245" y="1633"/>
                </a:lnTo>
                <a:lnTo>
                  <a:pt x="2239" y="1667"/>
                </a:lnTo>
                <a:lnTo>
                  <a:pt x="2233" y="1699"/>
                </a:lnTo>
                <a:lnTo>
                  <a:pt x="2225" y="1732"/>
                </a:lnTo>
                <a:lnTo>
                  <a:pt x="2217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79" y="1889"/>
                </a:lnTo>
                <a:lnTo>
                  <a:pt x="2168" y="1920"/>
                </a:lnTo>
                <a:lnTo>
                  <a:pt x="2157" y="1950"/>
                </a:lnTo>
                <a:lnTo>
                  <a:pt x="2144" y="1979"/>
                </a:lnTo>
                <a:lnTo>
                  <a:pt x="2131" y="2008"/>
                </a:lnTo>
                <a:lnTo>
                  <a:pt x="2118" y="2036"/>
                </a:lnTo>
                <a:lnTo>
                  <a:pt x="2104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59" y="2147"/>
                </a:lnTo>
                <a:lnTo>
                  <a:pt x="2043" y="2173"/>
                </a:lnTo>
                <a:lnTo>
                  <a:pt x="2026" y="2200"/>
                </a:lnTo>
                <a:lnTo>
                  <a:pt x="2009" y="2225"/>
                </a:lnTo>
                <a:lnTo>
                  <a:pt x="1992" y="2250"/>
                </a:lnTo>
                <a:lnTo>
                  <a:pt x="1974" y="2274"/>
                </a:lnTo>
                <a:lnTo>
                  <a:pt x="1955" y="2298"/>
                </a:lnTo>
                <a:lnTo>
                  <a:pt x="1936" y="2322"/>
                </a:lnTo>
                <a:lnTo>
                  <a:pt x="1917" y="2345"/>
                </a:lnTo>
                <a:lnTo>
                  <a:pt x="1897" y="2366"/>
                </a:lnTo>
                <a:lnTo>
                  <a:pt x="1876" y="2388"/>
                </a:lnTo>
                <a:lnTo>
                  <a:pt x="1856" y="2409"/>
                </a:lnTo>
                <a:lnTo>
                  <a:pt x="1835" y="2430"/>
                </a:lnTo>
                <a:lnTo>
                  <a:pt x="1813" y="2450"/>
                </a:lnTo>
                <a:lnTo>
                  <a:pt x="1791" y="2469"/>
                </a:lnTo>
                <a:lnTo>
                  <a:pt x="1768" y="2487"/>
                </a:lnTo>
                <a:lnTo>
                  <a:pt x="1746" y="2505"/>
                </a:lnTo>
                <a:lnTo>
                  <a:pt x="1722" y="2523"/>
                </a:lnTo>
                <a:lnTo>
                  <a:pt x="1699" y="2540"/>
                </a:lnTo>
                <a:lnTo>
                  <a:pt x="1675" y="2556"/>
                </a:lnTo>
                <a:lnTo>
                  <a:pt x="1651" y="2571"/>
                </a:lnTo>
                <a:lnTo>
                  <a:pt x="1626" y="2586"/>
                </a:lnTo>
                <a:lnTo>
                  <a:pt x="1601" y="2600"/>
                </a:lnTo>
                <a:lnTo>
                  <a:pt x="1576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2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1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2" y="2717"/>
                </a:lnTo>
                <a:lnTo>
                  <a:pt x="1193" y="2718"/>
                </a:lnTo>
                <a:lnTo>
                  <a:pt x="1164" y="2719"/>
                </a:lnTo>
                <a:lnTo>
                  <a:pt x="1134" y="2720"/>
                </a:lnTo>
                <a:lnTo>
                  <a:pt x="1105" y="2719"/>
                </a:lnTo>
                <a:lnTo>
                  <a:pt x="1076" y="2718"/>
                </a:lnTo>
                <a:lnTo>
                  <a:pt x="1047" y="2717"/>
                </a:lnTo>
                <a:lnTo>
                  <a:pt x="1019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5" y="2637"/>
                </a:lnTo>
                <a:lnTo>
                  <a:pt x="719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7" y="2523"/>
                </a:lnTo>
                <a:lnTo>
                  <a:pt x="523" y="2505"/>
                </a:lnTo>
                <a:lnTo>
                  <a:pt x="501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8"/>
                </a:lnTo>
                <a:lnTo>
                  <a:pt x="372" y="2366"/>
                </a:lnTo>
                <a:lnTo>
                  <a:pt x="351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4" y="2274"/>
                </a:lnTo>
                <a:lnTo>
                  <a:pt x="276" y="2250"/>
                </a:lnTo>
                <a:lnTo>
                  <a:pt x="259" y="2225"/>
                </a:lnTo>
                <a:lnTo>
                  <a:pt x="241" y="2200"/>
                </a:lnTo>
                <a:lnTo>
                  <a:pt x="225" y="2173"/>
                </a:lnTo>
                <a:lnTo>
                  <a:pt x="209" y="2147"/>
                </a:lnTo>
                <a:lnTo>
                  <a:pt x="193" y="2120"/>
                </a:lnTo>
                <a:lnTo>
                  <a:pt x="178" y="2093"/>
                </a:lnTo>
                <a:lnTo>
                  <a:pt x="164" y="2065"/>
                </a:lnTo>
                <a:lnTo>
                  <a:pt x="150" y="2036"/>
                </a:lnTo>
                <a:lnTo>
                  <a:pt x="136" y="2008"/>
                </a:lnTo>
                <a:lnTo>
                  <a:pt x="124" y="1979"/>
                </a:lnTo>
                <a:lnTo>
                  <a:pt x="111" y="1950"/>
                </a:lnTo>
                <a:lnTo>
                  <a:pt x="100" y="1920"/>
                </a:lnTo>
                <a:lnTo>
                  <a:pt x="89" y="1889"/>
                </a:lnTo>
                <a:lnTo>
                  <a:pt x="78" y="1859"/>
                </a:lnTo>
                <a:lnTo>
                  <a:pt x="68" y="1828"/>
                </a:lnTo>
                <a:lnTo>
                  <a:pt x="59" y="1797"/>
                </a:lnTo>
                <a:lnTo>
                  <a:pt x="51" y="1764"/>
                </a:lnTo>
                <a:lnTo>
                  <a:pt x="43" y="1732"/>
                </a:lnTo>
                <a:lnTo>
                  <a:pt x="35" y="1699"/>
                </a:lnTo>
                <a:lnTo>
                  <a:pt x="29" y="1667"/>
                </a:lnTo>
                <a:lnTo>
                  <a:pt x="23" y="1633"/>
                </a:lnTo>
                <a:lnTo>
                  <a:pt x="17" y="1601"/>
                </a:lnTo>
                <a:lnTo>
                  <a:pt x="13" y="1567"/>
                </a:lnTo>
                <a:lnTo>
                  <a:pt x="9" y="1533"/>
                </a:lnTo>
                <a:lnTo>
                  <a:pt x="5" y="1499"/>
                </a:lnTo>
                <a:lnTo>
                  <a:pt x="3" y="1464"/>
                </a:lnTo>
                <a:lnTo>
                  <a:pt x="1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7">
            <a:hlinkClick r:id="rId5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6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7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169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793451-BA5D-4D6B-9E5D-A6E6C84C1BEB}" type="datetime1">
              <a:rPr lang="fi-FI" smtClean="0"/>
              <a:t>10.2.2020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Box 7">
            <a:hlinkClick r:id="rId3"/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  <p:sp>
        <p:nvSpPr>
          <p:cNvPr id="12" name="Freeform 6">
            <a:hlinkClick r:id="rId4" tooltip="facebook"/>
          </p:cNvPr>
          <p:cNvSpPr>
            <a:spLocks noChangeAspect="1" noEditPoints="1"/>
          </p:cNvSpPr>
          <p:nvPr userDrawn="1"/>
        </p:nvSpPr>
        <p:spPr bwMode="auto">
          <a:xfrm>
            <a:off x="11172183" y="5877340"/>
            <a:ext cx="252557" cy="252000"/>
          </a:xfrm>
          <a:custGeom>
            <a:avLst/>
            <a:gdLst>
              <a:gd name="T0" fmla="*/ 1245 w 2268"/>
              <a:gd name="T1" fmla="*/ 935 h 2720"/>
              <a:gd name="T2" fmla="*/ 1257 w 2268"/>
              <a:gd name="T3" fmla="*/ 850 h 2720"/>
              <a:gd name="T4" fmla="*/ 1285 w 2268"/>
              <a:gd name="T5" fmla="*/ 811 h 2720"/>
              <a:gd name="T6" fmla="*/ 1320 w 2268"/>
              <a:gd name="T7" fmla="*/ 794 h 2720"/>
              <a:gd name="T8" fmla="*/ 1506 w 2268"/>
              <a:gd name="T9" fmla="*/ 514 h 2720"/>
              <a:gd name="T10" fmla="*/ 1310 w 2268"/>
              <a:gd name="T11" fmla="*/ 502 h 2720"/>
              <a:gd name="T12" fmla="*/ 1207 w 2268"/>
              <a:gd name="T13" fmla="*/ 518 h 2720"/>
              <a:gd name="T14" fmla="*/ 1134 w 2268"/>
              <a:gd name="T15" fmla="*/ 551 h 2720"/>
              <a:gd name="T16" fmla="*/ 1073 w 2268"/>
              <a:gd name="T17" fmla="*/ 607 h 2720"/>
              <a:gd name="T18" fmla="*/ 1019 w 2268"/>
              <a:gd name="T19" fmla="*/ 697 h 2720"/>
              <a:gd name="T20" fmla="*/ 992 w 2268"/>
              <a:gd name="T21" fmla="*/ 793 h 2720"/>
              <a:gd name="T22" fmla="*/ 983 w 2268"/>
              <a:gd name="T23" fmla="*/ 1131 h 2720"/>
              <a:gd name="T24" fmla="*/ 0 w 2268"/>
              <a:gd name="T25" fmla="*/ 1360 h 2720"/>
              <a:gd name="T26" fmla="*/ 13 w 2268"/>
              <a:gd name="T27" fmla="*/ 1152 h 2720"/>
              <a:gd name="T28" fmla="*/ 51 w 2268"/>
              <a:gd name="T29" fmla="*/ 956 h 2720"/>
              <a:gd name="T30" fmla="*/ 111 w 2268"/>
              <a:gd name="T31" fmla="*/ 770 h 2720"/>
              <a:gd name="T32" fmla="*/ 193 w 2268"/>
              <a:gd name="T33" fmla="*/ 599 h 2720"/>
              <a:gd name="T34" fmla="*/ 294 w 2268"/>
              <a:gd name="T35" fmla="*/ 446 h 2720"/>
              <a:gd name="T36" fmla="*/ 413 w 2268"/>
              <a:gd name="T37" fmla="*/ 310 h 2720"/>
              <a:gd name="T38" fmla="*/ 547 w 2268"/>
              <a:gd name="T39" fmla="*/ 196 h 2720"/>
              <a:gd name="T40" fmla="*/ 693 w 2268"/>
              <a:gd name="T41" fmla="*/ 106 h 2720"/>
              <a:gd name="T42" fmla="*/ 851 w 2268"/>
              <a:gd name="T43" fmla="*/ 43 h 2720"/>
              <a:gd name="T44" fmla="*/ 1019 w 2268"/>
              <a:gd name="T45" fmla="*/ 7 h 2720"/>
              <a:gd name="T46" fmla="*/ 1193 w 2268"/>
              <a:gd name="T47" fmla="*/ 2 h 2720"/>
              <a:gd name="T48" fmla="*/ 1363 w 2268"/>
              <a:gd name="T49" fmla="*/ 27 h 2720"/>
              <a:gd name="T50" fmla="*/ 1524 w 2268"/>
              <a:gd name="T51" fmla="*/ 82 h 2720"/>
              <a:gd name="T52" fmla="*/ 1675 w 2268"/>
              <a:gd name="T53" fmla="*/ 164 h 2720"/>
              <a:gd name="T54" fmla="*/ 1813 w 2268"/>
              <a:gd name="T55" fmla="*/ 270 h 2720"/>
              <a:gd name="T56" fmla="*/ 1936 w 2268"/>
              <a:gd name="T57" fmla="*/ 398 h 2720"/>
              <a:gd name="T58" fmla="*/ 2043 w 2268"/>
              <a:gd name="T59" fmla="*/ 547 h 2720"/>
              <a:gd name="T60" fmla="*/ 2131 w 2268"/>
              <a:gd name="T61" fmla="*/ 712 h 2720"/>
              <a:gd name="T62" fmla="*/ 2200 w 2268"/>
              <a:gd name="T63" fmla="*/ 892 h 2720"/>
              <a:gd name="T64" fmla="*/ 2245 w 2268"/>
              <a:gd name="T65" fmla="*/ 1085 h 2720"/>
              <a:gd name="T66" fmla="*/ 2267 w 2268"/>
              <a:gd name="T67" fmla="*/ 1290 h 2720"/>
              <a:gd name="T68" fmla="*/ 2262 w 2268"/>
              <a:gd name="T69" fmla="*/ 1499 h 2720"/>
              <a:gd name="T70" fmla="*/ 2233 w 2268"/>
              <a:gd name="T71" fmla="*/ 1699 h 2720"/>
              <a:gd name="T72" fmla="*/ 2179 w 2268"/>
              <a:gd name="T73" fmla="*/ 1889 h 2720"/>
              <a:gd name="T74" fmla="*/ 2104 w 2268"/>
              <a:gd name="T75" fmla="*/ 2065 h 2720"/>
              <a:gd name="T76" fmla="*/ 2009 w 2268"/>
              <a:gd name="T77" fmla="*/ 2225 h 2720"/>
              <a:gd name="T78" fmla="*/ 1897 w 2268"/>
              <a:gd name="T79" fmla="*/ 2366 h 2720"/>
              <a:gd name="T80" fmla="*/ 1768 w 2268"/>
              <a:gd name="T81" fmla="*/ 2487 h 2720"/>
              <a:gd name="T82" fmla="*/ 1626 w 2268"/>
              <a:gd name="T83" fmla="*/ 2586 h 2720"/>
              <a:gd name="T84" fmla="*/ 1472 w 2268"/>
              <a:gd name="T85" fmla="*/ 2659 h 2720"/>
              <a:gd name="T86" fmla="*/ 1307 w 2268"/>
              <a:gd name="T87" fmla="*/ 2705 h 2720"/>
              <a:gd name="T88" fmla="*/ 1134 w 2268"/>
              <a:gd name="T89" fmla="*/ 2720 h 2720"/>
              <a:gd name="T90" fmla="*/ 962 w 2268"/>
              <a:gd name="T91" fmla="*/ 2705 h 2720"/>
              <a:gd name="T92" fmla="*/ 797 w 2268"/>
              <a:gd name="T93" fmla="*/ 2659 h 2720"/>
              <a:gd name="T94" fmla="*/ 643 w 2268"/>
              <a:gd name="T95" fmla="*/ 2586 h 2720"/>
              <a:gd name="T96" fmla="*/ 501 w 2268"/>
              <a:gd name="T97" fmla="*/ 2487 h 2720"/>
              <a:gd name="T98" fmla="*/ 372 w 2268"/>
              <a:gd name="T99" fmla="*/ 2366 h 2720"/>
              <a:gd name="T100" fmla="*/ 259 w 2268"/>
              <a:gd name="T101" fmla="*/ 2225 h 2720"/>
              <a:gd name="T102" fmla="*/ 164 w 2268"/>
              <a:gd name="T103" fmla="*/ 2065 h 2720"/>
              <a:gd name="T104" fmla="*/ 89 w 2268"/>
              <a:gd name="T105" fmla="*/ 1889 h 2720"/>
              <a:gd name="T106" fmla="*/ 35 w 2268"/>
              <a:gd name="T107" fmla="*/ 1699 h 2720"/>
              <a:gd name="T108" fmla="*/ 5 w 2268"/>
              <a:gd name="T109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8" h="2720">
                <a:moveTo>
                  <a:pt x="1245" y="2218"/>
                </a:moveTo>
                <a:lnTo>
                  <a:pt x="1245" y="1436"/>
                </a:lnTo>
                <a:lnTo>
                  <a:pt x="1464" y="1436"/>
                </a:lnTo>
                <a:lnTo>
                  <a:pt x="1497" y="1131"/>
                </a:lnTo>
                <a:lnTo>
                  <a:pt x="1245" y="1131"/>
                </a:lnTo>
                <a:lnTo>
                  <a:pt x="1245" y="935"/>
                </a:lnTo>
                <a:lnTo>
                  <a:pt x="1245" y="920"/>
                </a:lnTo>
                <a:lnTo>
                  <a:pt x="1246" y="904"/>
                </a:lnTo>
                <a:lnTo>
                  <a:pt x="1248" y="890"/>
                </a:lnTo>
                <a:lnTo>
                  <a:pt x="1250" y="875"/>
                </a:lnTo>
                <a:lnTo>
                  <a:pt x="1253" y="862"/>
                </a:lnTo>
                <a:lnTo>
                  <a:pt x="1257" y="850"/>
                </a:lnTo>
                <a:lnTo>
                  <a:pt x="1262" y="838"/>
                </a:lnTo>
                <a:lnTo>
                  <a:pt x="1269" y="829"/>
                </a:lnTo>
                <a:lnTo>
                  <a:pt x="1272" y="824"/>
                </a:lnTo>
                <a:lnTo>
                  <a:pt x="1276" y="819"/>
                </a:lnTo>
                <a:lnTo>
                  <a:pt x="1280" y="815"/>
                </a:lnTo>
                <a:lnTo>
                  <a:pt x="1285" y="811"/>
                </a:lnTo>
                <a:lnTo>
                  <a:pt x="1290" y="807"/>
                </a:lnTo>
                <a:lnTo>
                  <a:pt x="1295" y="803"/>
                </a:lnTo>
                <a:lnTo>
                  <a:pt x="1301" y="801"/>
                </a:lnTo>
                <a:lnTo>
                  <a:pt x="1307" y="799"/>
                </a:lnTo>
                <a:lnTo>
                  <a:pt x="1313" y="795"/>
                </a:lnTo>
                <a:lnTo>
                  <a:pt x="1320" y="794"/>
                </a:lnTo>
                <a:lnTo>
                  <a:pt x="1335" y="790"/>
                </a:lnTo>
                <a:lnTo>
                  <a:pt x="1352" y="788"/>
                </a:lnTo>
                <a:lnTo>
                  <a:pt x="1361" y="788"/>
                </a:lnTo>
                <a:lnTo>
                  <a:pt x="1371" y="788"/>
                </a:lnTo>
                <a:lnTo>
                  <a:pt x="1506" y="788"/>
                </a:lnTo>
                <a:lnTo>
                  <a:pt x="1506" y="514"/>
                </a:lnTo>
                <a:lnTo>
                  <a:pt x="1478" y="511"/>
                </a:lnTo>
                <a:lnTo>
                  <a:pt x="1434" y="507"/>
                </a:lnTo>
                <a:lnTo>
                  <a:pt x="1376" y="503"/>
                </a:lnTo>
                <a:lnTo>
                  <a:pt x="1360" y="503"/>
                </a:lnTo>
                <a:lnTo>
                  <a:pt x="1344" y="503"/>
                </a:lnTo>
                <a:lnTo>
                  <a:pt x="1310" y="502"/>
                </a:lnTo>
                <a:lnTo>
                  <a:pt x="1292" y="503"/>
                </a:lnTo>
                <a:lnTo>
                  <a:pt x="1274" y="505"/>
                </a:lnTo>
                <a:lnTo>
                  <a:pt x="1257" y="506"/>
                </a:lnTo>
                <a:lnTo>
                  <a:pt x="1240" y="509"/>
                </a:lnTo>
                <a:lnTo>
                  <a:pt x="1223" y="513"/>
                </a:lnTo>
                <a:lnTo>
                  <a:pt x="1207" y="518"/>
                </a:lnTo>
                <a:lnTo>
                  <a:pt x="1200" y="520"/>
                </a:lnTo>
                <a:lnTo>
                  <a:pt x="1192" y="523"/>
                </a:lnTo>
                <a:lnTo>
                  <a:pt x="1177" y="529"/>
                </a:lnTo>
                <a:lnTo>
                  <a:pt x="1162" y="536"/>
                </a:lnTo>
                <a:lnTo>
                  <a:pt x="1148" y="543"/>
                </a:lnTo>
                <a:lnTo>
                  <a:pt x="1134" y="551"/>
                </a:lnTo>
                <a:lnTo>
                  <a:pt x="1121" y="561"/>
                </a:lnTo>
                <a:lnTo>
                  <a:pt x="1108" y="572"/>
                </a:lnTo>
                <a:lnTo>
                  <a:pt x="1096" y="583"/>
                </a:lnTo>
                <a:lnTo>
                  <a:pt x="1090" y="587"/>
                </a:lnTo>
                <a:lnTo>
                  <a:pt x="1084" y="593"/>
                </a:lnTo>
                <a:lnTo>
                  <a:pt x="1073" y="607"/>
                </a:lnTo>
                <a:lnTo>
                  <a:pt x="1063" y="620"/>
                </a:lnTo>
                <a:lnTo>
                  <a:pt x="1053" y="633"/>
                </a:lnTo>
                <a:lnTo>
                  <a:pt x="1044" y="647"/>
                </a:lnTo>
                <a:lnTo>
                  <a:pt x="1035" y="663"/>
                </a:lnTo>
                <a:lnTo>
                  <a:pt x="1027" y="680"/>
                </a:lnTo>
                <a:lnTo>
                  <a:pt x="1019" y="697"/>
                </a:lnTo>
                <a:lnTo>
                  <a:pt x="1016" y="705"/>
                </a:lnTo>
                <a:lnTo>
                  <a:pt x="1013" y="715"/>
                </a:lnTo>
                <a:lnTo>
                  <a:pt x="1007" y="733"/>
                </a:lnTo>
                <a:lnTo>
                  <a:pt x="1001" y="752"/>
                </a:lnTo>
                <a:lnTo>
                  <a:pt x="996" y="771"/>
                </a:lnTo>
                <a:lnTo>
                  <a:pt x="992" y="793"/>
                </a:lnTo>
                <a:lnTo>
                  <a:pt x="989" y="813"/>
                </a:lnTo>
                <a:lnTo>
                  <a:pt x="986" y="836"/>
                </a:lnTo>
                <a:lnTo>
                  <a:pt x="984" y="859"/>
                </a:lnTo>
                <a:lnTo>
                  <a:pt x="983" y="881"/>
                </a:lnTo>
                <a:lnTo>
                  <a:pt x="983" y="905"/>
                </a:lnTo>
                <a:lnTo>
                  <a:pt x="983" y="1131"/>
                </a:lnTo>
                <a:lnTo>
                  <a:pt x="763" y="1131"/>
                </a:lnTo>
                <a:lnTo>
                  <a:pt x="763" y="1436"/>
                </a:lnTo>
                <a:lnTo>
                  <a:pt x="983" y="1436"/>
                </a:lnTo>
                <a:lnTo>
                  <a:pt x="983" y="2218"/>
                </a:lnTo>
                <a:lnTo>
                  <a:pt x="1245" y="2218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1" y="1290"/>
                </a:lnTo>
                <a:lnTo>
                  <a:pt x="3" y="1256"/>
                </a:lnTo>
                <a:lnTo>
                  <a:pt x="5" y="1221"/>
                </a:lnTo>
                <a:lnTo>
                  <a:pt x="9" y="1187"/>
                </a:lnTo>
                <a:lnTo>
                  <a:pt x="13" y="1152"/>
                </a:lnTo>
                <a:lnTo>
                  <a:pt x="17" y="1119"/>
                </a:lnTo>
                <a:lnTo>
                  <a:pt x="23" y="1085"/>
                </a:lnTo>
                <a:lnTo>
                  <a:pt x="29" y="1053"/>
                </a:lnTo>
                <a:lnTo>
                  <a:pt x="35" y="1020"/>
                </a:lnTo>
                <a:lnTo>
                  <a:pt x="43" y="988"/>
                </a:lnTo>
                <a:lnTo>
                  <a:pt x="51" y="956"/>
                </a:lnTo>
                <a:lnTo>
                  <a:pt x="59" y="923"/>
                </a:lnTo>
                <a:lnTo>
                  <a:pt x="68" y="892"/>
                </a:lnTo>
                <a:lnTo>
                  <a:pt x="78" y="861"/>
                </a:lnTo>
                <a:lnTo>
                  <a:pt x="89" y="831"/>
                </a:lnTo>
                <a:lnTo>
                  <a:pt x="100" y="800"/>
                </a:lnTo>
                <a:lnTo>
                  <a:pt x="111" y="770"/>
                </a:lnTo>
                <a:lnTo>
                  <a:pt x="124" y="741"/>
                </a:lnTo>
                <a:lnTo>
                  <a:pt x="136" y="712"/>
                </a:lnTo>
                <a:lnTo>
                  <a:pt x="150" y="683"/>
                </a:lnTo>
                <a:lnTo>
                  <a:pt x="164" y="655"/>
                </a:lnTo>
                <a:lnTo>
                  <a:pt x="178" y="627"/>
                </a:lnTo>
                <a:lnTo>
                  <a:pt x="193" y="599"/>
                </a:lnTo>
                <a:lnTo>
                  <a:pt x="209" y="573"/>
                </a:lnTo>
                <a:lnTo>
                  <a:pt x="225" y="547"/>
                </a:lnTo>
                <a:lnTo>
                  <a:pt x="241" y="520"/>
                </a:lnTo>
                <a:lnTo>
                  <a:pt x="259" y="495"/>
                </a:lnTo>
                <a:lnTo>
                  <a:pt x="276" y="470"/>
                </a:lnTo>
                <a:lnTo>
                  <a:pt x="294" y="446"/>
                </a:lnTo>
                <a:lnTo>
                  <a:pt x="313" y="422"/>
                </a:lnTo>
                <a:lnTo>
                  <a:pt x="332" y="398"/>
                </a:lnTo>
                <a:lnTo>
                  <a:pt x="351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0"/>
                </a:lnTo>
                <a:lnTo>
                  <a:pt x="478" y="250"/>
                </a:lnTo>
                <a:lnTo>
                  <a:pt x="501" y="232"/>
                </a:lnTo>
                <a:lnTo>
                  <a:pt x="523" y="214"/>
                </a:lnTo>
                <a:lnTo>
                  <a:pt x="547" y="196"/>
                </a:lnTo>
                <a:lnTo>
                  <a:pt x="570" y="180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0"/>
                </a:lnTo>
                <a:lnTo>
                  <a:pt x="693" y="106"/>
                </a:lnTo>
                <a:lnTo>
                  <a:pt x="719" y="94"/>
                </a:lnTo>
                <a:lnTo>
                  <a:pt x="745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9" y="7"/>
                </a:lnTo>
                <a:lnTo>
                  <a:pt x="1047" y="3"/>
                </a:lnTo>
                <a:lnTo>
                  <a:pt x="1076" y="2"/>
                </a:lnTo>
                <a:lnTo>
                  <a:pt x="1105" y="0"/>
                </a:lnTo>
                <a:lnTo>
                  <a:pt x="1134" y="0"/>
                </a:lnTo>
                <a:lnTo>
                  <a:pt x="1164" y="0"/>
                </a:lnTo>
                <a:lnTo>
                  <a:pt x="1193" y="2"/>
                </a:lnTo>
                <a:lnTo>
                  <a:pt x="1222" y="3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1" y="34"/>
                </a:lnTo>
                <a:lnTo>
                  <a:pt x="1418" y="43"/>
                </a:lnTo>
                <a:lnTo>
                  <a:pt x="1445" y="51"/>
                </a:lnTo>
                <a:lnTo>
                  <a:pt x="1472" y="61"/>
                </a:lnTo>
                <a:lnTo>
                  <a:pt x="1498" y="72"/>
                </a:lnTo>
                <a:lnTo>
                  <a:pt x="1524" y="82"/>
                </a:lnTo>
                <a:lnTo>
                  <a:pt x="1550" y="94"/>
                </a:lnTo>
                <a:lnTo>
                  <a:pt x="1576" y="106"/>
                </a:lnTo>
                <a:lnTo>
                  <a:pt x="1601" y="120"/>
                </a:lnTo>
                <a:lnTo>
                  <a:pt x="1626" y="134"/>
                </a:lnTo>
                <a:lnTo>
                  <a:pt x="1651" y="148"/>
                </a:lnTo>
                <a:lnTo>
                  <a:pt x="1675" y="164"/>
                </a:lnTo>
                <a:lnTo>
                  <a:pt x="1699" y="180"/>
                </a:lnTo>
                <a:lnTo>
                  <a:pt x="1722" y="196"/>
                </a:lnTo>
                <a:lnTo>
                  <a:pt x="1746" y="214"/>
                </a:lnTo>
                <a:lnTo>
                  <a:pt x="1768" y="232"/>
                </a:lnTo>
                <a:lnTo>
                  <a:pt x="1791" y="250"/>
                </a:lnTo>
                <a:lnTo>
                  <a:pt x="1813" y="270"/>
                </a:lnTo>
                <a:lnTo>
                  <a:pt x="1835" y="290"/>
                </a:lnTo>
                <a:lnTo>
                  <a:pt x="1856" y="310"/>
                </a:lnTo>
                <a:lnTo>
                  <a:pt x="1876" y="332"/>
                </a:lnTo>
                <a:lnTo>
                  <a:pt x="1897" y="354"/>
                </a:lnTo>
                <a:lnTo>
                  <a:pt x="1917" y="375"/>
                </a:lnTo>
                <a:lnTo>
                  <a:pt x="1936" y="398"/>
                </a:lnTo>
                <a:lnTo>
                  <a:pt x="1955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09" y="495"/>
                </a:lnTo>
                <a:lnTo>
                  <a:pt x="2026" y="520"/>
                </a:lnTo>
                <a:lnTo>
                  <a:pt x="2043" y="547"/>
                </a:lnTo>
                <a:lnTo>
                  <a:pt x="2059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4" y="655"/>
                </a:lnTo>
                <a:lnTo>
                  <a:pt x="2118" y="683"/>
                </a:lnTo>
                <a:lnTo>
                  <a:pt x="2131" y="712"/>
                </a:lnTo>
                <a:lnTo>
                  <a:pt x="2144" y="741"/>
                </a:lnTo>
                <a:lnTo>
                  <a:pt x="2157" y="770"/>
                </a:lnTo>
                <a:lnTo>
                  <a:pt x="2168" y="800"/>
                </a:lnTo>
                <a:lnTo>
                  <a:pt x="2179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7" y="956"/>
                </a:lnTo>
                <a:lnTo>
                  <a:pt x="2225" y="988"/>
                </a:lnTo>
                <a:lnTo>
                  <a:pt x="2233" y="1020"/>
                </a:lnTo>
                <a:lnTo>
                  <a:pt x="2239" y="1053"/>
                </a:lnTo>
                <a:lnTo>
                  <a:pt x="2245" y="1085"/>
                </a:lnTo>
                <a:lnTo>
                  <a:pt x="2251" y="1119"/>
                </a:lnTo>
                <a:lnTo>
                  <a:pt x="2255" y="1152"/>
                </a:lnTo>
                <a:lnTo>
                  <a:pt x="2259" y="1187"/>
                </a:lnTo>
                <a:lnTo>
                  <a:pt x="2262" y="1221"/>
                </a:lnTo>
                <a:lnTo>
                  <a:pt x="2265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8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5" y="1464"/>
                </a:lnTo>
                <a:lnTo>
                  <a:pt x="2262" y="1499"/>
                </a:lnTo>
                <a:lnTo>
                  <a:pt x="2259" y="1533"/>
                </a:lnTo>
                <a:lnTo>
                  <a:pt x="2255" y="1567"/>
                </a:lnTo>
                <a:lnTo>
                  <a:pt x="2251" y="1601"/>
                </a:lnTo>
                <a:lnTo>
                  <a:pt x="2245" y="1633"/>
                </a:lnTo>
                <a:lnTo>
                  <a:pt x="2239" y="1667"/>
                </a:lnTo>
                <a:lnTo>
                  <a:pt x="2233" y="1699"/>
                </a:lnTo>
                <a:lnTo>
                  <a:pt x="2225" y="1732"/>
                </a:lnTo>
                <a:lnTo>
                  <a:pt x="2217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79" y="1889"/>
                </a:lnTo>
                <a:lnTo>
                  <a:pt x="2168" y="1920"/>
                </a:lnTo>
                <a:lnTo>
                  <a:pt x="2157" y="1950"/>
                </a:lnTo>
                <a:lnTo>
                  <a:pt x="2144" y="1979"/>
                </a:lnTo>
                <a:lnTo>
                  <a:pt x="2131" y="2008"/>
                </a:lnTo>
                <a:lnTo>
                  <a:pt x="2118" y="2036"/>
                </a:lnTo>
                <a:lnTo>
                  <a:pt x="2104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59" y="2147"/>
                </a:lnTo>
                <a:lnTo>
                  <a:pt x="2043" y="2173"/>
                </a:lnTo>
                <a:lnTo>
                  <a:pt x="2026" y="2200"/>
                </a:lnTo>
                <a:lnTo>
                  <a:pt x="2009" y="2225"/>
                </a:lnTo>
                <a:lnTo>
                  <a:pt x="1992" y="2250"/>
                </a:lnTo>
                <a:lnTo>
                  <a:pt x="1974" y="2274"/>
                </a:lnTo>
                <a:lnTo>
                  <a:pt x="1955" y="2298"/>
                </a:lnTo>
                <a:lnTo>
                  <a:pt x="1936" y="2322"/>
                </a:lnTo>
                <a:lnTo>
                  <a:pt x="1917" y="2345"/>
                </a:lnTo>
                <a:lnTo>
                  <a:pt x="1897" y="2366"/>
                </a:lnTo>
                <a:lnTo>
                  <a:pt x="1876" y="2388"/>
                </a:lnTo>
                <a:lnTo>
                  <a:pt x="1856" y="2409"/>
                </a:lnTo>
                <a:lnTo>
                  <a:pt x="1835" y="2430"/>
                </a:lnTo>
                <a:lnTo>
                  <a:pt x="1813" y="2450"/>
                </a:lnTo>
                <a:lnTo>
                  <a:pt x="1791" y="2469"/>
                </a:lnTo>
                <a:lnTo>
                  <a:pt x="1768" y="2487"/>
                </a:lnTo>
                <a:lnTo>
                  <a:pt x="1746" y="2505"/>
                </a:lnTo>
                <a:lnTo>
                  <a:pt x="1722" y="2523"/>
                </a:lnTo>
                <a:lnTo>
                  <a:pt x="1699" y="2540"/>
                </a:lnTo>
                <a:lnTo>
                  <a:pt x="1675" y="2556"/>
                </a:lnTo>
                <a:lnTo>
                  <a:pt x="1651" y="2571"/>
                </a:lnTo>
                <a:lnTo>
                  <a:pt x="1626" y="2586"/>
                </a:lnTo>
                <a:lnTo>
                  <a:pt x="1601" y="2600"/>
                </a:lnTo>
                <a:lnTo>
                  <a:pt x="1576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2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1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2" y="2717"/>
                </a:lnTo>
                <a:lnTo>
                  <a:pt x="1193" y="2718"/>
                </a:lnTo>
                <a:lnTo>
                  <a:pt x="1164" y="2719"/>
                </a:lnTo>
                <a:lnTo>
                  <a:pt x="1134" y="2720"/>
                </a:lnTo>
                <a:lnTo>
                  <a:pt x="1105" y="2719"/>
                </a:lnTo>
                <a:lnTo>
                  <a:pt x="1076" y="2718"/>
                </a:lnTo>
                <a:lnTo>
                  <a:pt x="1047" y="2717"/>
                </a:lnTo>
                <a:lnTo>
                  <a:pt x="1019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5" y="2637"/>
                </a:lnTo>
                <a:lnTo>
                  <a:pt x="719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7" y="2523"/>
                </a:lnTo>
                <a:lnTo>
                  <a:pt x="523" y="2505"/>
                </a:lnTo>
                <a:lnTo>
                  <a:pt x="501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8"/>
                </a:lnTo>
                <a:lnTo>
                  <a:pt x="372" y="2366"/>
                </a:lnTo>
                <a:lnTo>
                  <a:pt x="351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4" y="2274"/>
                </a:lnTo>
                <a:lnTo>
                  <a:pt x="276" y="2250"/>
                </a:lnTo>
                <a:lnTo>
                  <a:pt x="259" y="2225"/>
                </a:lnTo>
                <a:lnTo>
                  <a:pt x="241" y="2200"/>
                </a:lnTo>
                <a:lnTo>
                  <a:pt x="225" y="2173"/>
                </a:lnTo>
                <a:lnTo>
                  <a:pt x="209" y="2147"/>
                </a:lnTo>
                <a:lnTo>
                  <a:pt x="193" y="2120"/>
                </a:lnTo>
                <a:lnTo>
                  <a:pt x="178" y="2093"/>
                </a:lnTo>
                <a:lnTo>
                  <a:pt x="164" y="2065"/>
                </a:lnTo>
                <a:lnTo>
                  <a:pt x="150" y="2036"/>
                </a:lnTo>
                <a:lnTo>
                  <a:pt x="136" y="2008"/>
                </a:lnTo>
                <a:lnTo>
                  <a:pt x="124" y="1979"/>
                </a:lnTo>
                <a:lnTo>
                  <a:pt x="111" y="1950"/>
                </a:lnTo>
                <a:lnTo>
                  <a:pt x="100" y="1920"/>
                </a:lnTo>
                <a:lnTo>
                  <a:pt x="89" y="1889"/>
                </a:lnTo>
                <a:lnTo>
                  <a:pt x="78" y="1859"/>
                </a:lnTo>
                <a:lnTo>
                  <a:pt x="68" y="1828"/>
                </a:lnTo>
                <a:lnTo>
                  <a:pt x="59" y="1797"/>
                </a:lnTo>
                <a:lnTo>
                  <a:pt x="51" y="1764"/>
                </a:lnTo>
                <a:lnTo>
                  <a:pt x="43" y="1732"/>
                </a:lnTo>
                <a:lnTo>
                  <a:pt x="35" y="1699"/>
                </a:lnTo>
                <a:lnTo>
                  <a:pt x="29" y="1667"/>
                </a:lnTo>
                <a:lnTo>
                  <a:pt x="23" y="1633"/>
                </a:lnTo>
                <a:lnTo>
                  <a:pt x="17" y="1601"/>
                </a:lnTo>
                <a:lnTo>
                  <a:pt x="13" y="1567"/>
                </a:lnTo>
                <a:lnTo>
                  <a:pt x="9" y="1533"/>
                </a:lnTo>
                <a:lnTo>
                  <a:pt x="5" y="1499"/>
                </a:lnTo>
                <a:lnTo>
                  <a:pt x="3" y="1464"/>
                </a:lnTo>
                <a:lnTo>
                  <a:pt x="1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7">
            <a:hlinkClick r:id="rId5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6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7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458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BEF2E9C-1A86-472E-BA1B-A4B19BFF61F7}" type="datetime1">
              <a:rPr lang="fi-FI" smtClean="0"/>
              <a:t>10.2.2020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Box 7">
            <a:hlinkClick r:id="rId2"/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  <p:sp>
        <p:nvSpPr>
          <p:cNvPr id="12" name="Freeform 6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11172183" y="5877340"/>
            <a:ext cx="252557" cy="252000"/>
          </a:xfrm>
          <a:custGeom>
            <a:avLst/>
            <a:gdLst>
              <a:gd name="T0" fmla="*/ 1245 w 2268"/>
              <a:gd name="T1" fmla="*/ 935 h 2720"/>
              <a:gd name="T2" fmla="*/ 1257 w 2268"/>
              <a:gd name="T3" fmla="*/ 850 h 2720"/>
              <a:gd name="T4" fmla="*/ 1285 w 2268"/>
              <a:gd name="T5" fmla="*/ 811 h 2720"/>
              <a:gd name="T6" fmla="*/ 1320 w 2268"/>
              <a:gd name="T7" fmla="*/ 794 h 2720"/>
              <a:gd name="T8" fmla="*/ 1506 w 2268"/>
              <a:gd name="T9" fmla="*/ 514 h 2720"/>
              <a:gd name="T10" fmla="*/ 1310 w 2268"/>
              <a:gd name="T11" fmla="*/ 502 h 2720"/>
              <a:gd name="T12" fmla="*/ 1207 w 2268"/>
              <a:gd name="T13" fmla="*/ 518 h 2720"/>
              <a:gd name="T14" fmla="*/ 1134 w 2268"/>
              <a:gd name="T15" fmla="*/ 551 h 2720"/>
              <a:gd name="T16" fmla="*/ 1073 w 2268"/>
              <a:gd name="T17" fmla="*/ 607 h 2720"/>
              <a:gd name="T18" fmla="*/ 1019 w 2268"/>
              <a:gd name="T19" fmla="*/ 697 h 2720"/>
              <a:gd name="T20" fmla="*/ 992 w 2268"/>
              <a:gd name="T21" fmla="*/ 793 h 2720"/>
              <a:gd name="T22" fmla="*/ 983 w 2268"/>
              <a:gd name="T23" fmla="*/ 1131 h 2720"/>
              <a:gd name="T24" fmla="*/ 0 w 2268"/>
              <a:gd name="T25" fmla="*/ 1360 h 2720"/>
              <a:gd name="T26" fmla="*/ 13 w 2268"/>
              <a:gd name="T27" fmla="*/ 1152 h 2720"/>
              <a:gd name="T28" fmla="*/ 51 w 2268"/>
              <a:gd name="T29" fmla="*/ 956 h 2720"/>
              <a:gd name="T30" fmla="*/ 111 w 2268"/>
              <a:gd name="T31" fmla="*/ 770 h 2720"/>
              <a:gd name="T32" fmla="*/ 193 w 2268"/>
              <a:gd name="T33" fmla="*/ 599 h 2720"/>
              <a:gd name="T34" fmla="*/ 294 w 2268"/>
              <a:gd name="T35" fmla="*/ 446 h 2720"/>
              <a:gd name="T36" fmla="*/ 413 w 2268"/>
              <a:gd name="T37" fmla="*/ 310 h 2720"/>
              <a:gd name="T38" fmla="*/ 547 w 2268"/>
              <a:gd name="T39" fmla="*/ 196 h 2720"/>
              <a:gd name="T40" fmla="*/ 693 w 2268"/>
              <a:gd name="T41" fmla="*/ 106 h 2720"/>
              <a:gd name="T42" fmla="*/ 851 w 2268"/>
              <a:gd name="T43" fmla="*/ 43 h 2720"/>
              <a:gd name="T44" fmla="*/ 1019 w 2268"/>
              <a:gd name="T45" fmla="*/ 7 h 2720"/>
              <a:gd name="T46" fmla="*/ 1193 w 2268"/>
              <a:gd name="T47" fmla="*/ 2 h 2720"/>
              <a:gd name="T48" fmla="*/ 1363 w 2268"/>
              <a:gd name="T49" fmla="*/ 27 h 2720"/>
              <a:gd name="T50" fmla="*/ 1524 w 2268"/>
              <a:gd name="T51" fmla="*/ 82 h 2720"/>
              <a:gd name="T52" fmla="*/ 1675 w 2268"/>
              <a:gd name="T53" fmla="*/ 164 h 2720"/>
              <a:gd name="T54" fmla="*/ 1813 w 2268"/>
              <a:gd name="T55" fmla="*/ 270 h 2720"/>
              <a:gd name="T56" fmla="*/ 1936 w 2268"/>
              <a:gd name="T57" fmla="*/ 398 h 2720"/>
              <a:gd name="T58" fmla="*/ 2043 w 2268"/>
              <a:gd name="T59" fmla="*/ 547 h 2720"/>
              <a:gd name="T60" fmla="*/ 2131 w 2268"/>
              <a:gd name="T61" fmla="*/ 712 h 2720"/>
              <a:gd name="T62" fmla="*/ 2200 w 2268"/>
              <a:gd name="T63" fmla="*/ 892 h 2720"/>
              <a:gd name="T64" fmla="*/ 2245 w 2268"/>
              <a:gd name="T65" fmla="*/ 1085 h 2720"/>
              <a:gd name="T66" fmla="*/ 2267 w 2268"/>
              <a:gd name="T67" fmla="*/ 1290 h 2720"/>
              <a:gd name="T68" fmla="*/ 2262 w 2268"/>
              <a:gd name="T69" fmla="*/ 1499 h 2720"/>
              <a:gd name="T70" fmla="*/ 2233 w 2268"/>
              <a:gd name="T71" fmla="*/ 1699 h 2720"/>
              <a:gd name="T72" fmla="*/ 2179 w 2268"/>
              <a:gd name="T73" fmla="*/ 1889 h 2720"/>
              <a:gd name="T74" fmla="*/ 2104 w 2268"/>
              <a:gd name="T75" fmla="*/ 2065 h 2720"/>
              <a:gd name="T76" fmla="*/ 2009 w 2268"/>
              <a:gd name="T77" fmla="*/ 2225 h 2720"/>
              <a:gd name="T78" fmla="*/ 1897 w 2268"/>
              <a:gd name="T79" fmla="*/ 2366 h 2720"/>
              <a:gd name="T80" fmla="*/ 1768 w 2268"/>
              <a:gd name="T81" fmla="*/ 2487 h 2720"/>
              <a:gd name="T82" fmla="*/ 1626 w 2268"/>
              <a:gd name="T83" fmla="*/ 2586 h 2720"/>
              <a:gd name="T84" fmla="*/ 1472 w 2268"/>
              <a:gd name="T85" fmla="*/ 2659 h 2720"/>
              <a:gd name="T86" fmla="*/ 1307 w 2268"/>
              <a:gd name="T87" fmla="*/ 2705 h 2720"/>
              <a:gd name="T88" fmla="*/ 1134 w 2268"/>
              <a:gd name="T89" fmla="*/ 2720 h 2720"/>
              <a:gd name="T90" fmla="*/ 962 w 2268"/>
              <a:gd name="T91" fmla="*/ 2705 h 2720"/>
              <a:gd name="T92" fmla="*/ 797 w 2268"/>
              <a:gd name="T93" fmla="*/ 2659 h 2720"/>
              <a:gd name="T94" fmla="*/ 643 w 2268"/>
              <a:gd name="T95" fmla="*/ 2586 h 2720"/>
              <a:gd name="T96" fmla="*/ 501 w 2268"/>
              <a:gd name="T97" fmla="*/ 2487 h 2720"/>
              <a:gd name="T98" fmla="*/ 372 w 2268"/>
              <a:gd name="T99" fmla="*/ 2366 h 2720"/>
              <a:gd name="T100" fmla="*/ 259 w 2268"/>
              <a:gd name="T101" fmla="*/ 2225 h 2720"/>
              <a:gd name="T102" fmla="*/ 164 w 2268"/>
              <a:gd name="T103" fmla="*/ 2065 h 2720"/>
              <a:gd name="T104" fmla="*/ 89 w 2268"/>
              <a:gd name="T105" fmla="*/ 1889 h 2720"/>
              <a:gd name="T106" fmla="*/ 35 w 2268"/>
              <a:gd name="T107" fmla="*/ 1699 h 2720"/>
              <a:gd name="T108" fmla="*/ 5 w 2268"/>
              <a:gd name="T109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8" h="2720">
                <a:moveTo>
                  <a:pt x="1245" y="2218"/>
                </a:moveTo>
                <a:lnTo>
                  <a:pt x="1245" y="1436"/>
                </a:lnTo>
                <a:lnTo>
                  <a:pt x="1464" y="1436"/>
                </a:lnTo>
                <a:lnTo>
                  <a:pt x="1497" y="1131"/>
                </a:lnTo>
                <a:lnTo>
                  <a:pt x="1245" y="1131"/>
                </a:lnTo>
                <a:lnTo>
                  <a:pt x="1245" y="935"/>
                </a:lnTo>
                <a:lnTo>
                  <a:pt x="1245" y="920"/>
                </a:lnTo>
                <a:lnTo>
                  <a:pt x="1246" y="904"/>
                </a:lnTo>
                <a:lnTo>
                  <a:pt x="1248" y="890"/>
                </a:lnTo>
                <a:lnTo>
                  <a:pt x="1250" y="875"/>
                </a:lnTo>
                <a:lnTo>
                  <a:pt x="1253" y="862"/>
                </a:lnTo>
                <a:lnTo>
                  <a:pt x="1257" y="850"/>
                </a:lnTo>
                <a:lnTo>
                  <a:pt x="1262" y="838"/>
                </a:lnTo>
                <a:lnTo>
                  <a:pt x="1269" y="829"/>
                </a:lnTo>
                <a:lnTo>
                  <a:pt x="1272" y="824"/>
                </a:lnTo>
                <a:lnTo>
                  <a:pt x="1276" y="819"/>
                </a:lnTo>
                <a:lnTo>
                  <a:pt x="1280" y="815"/>
                </a:lnTo>
                <a:lnTo>
                  <a:pt x="1285" y="811"/>
                </a:lnTo>
                <a:lnTo>
                  <a:pt x="1290" y="807"/>
                </a:lnTo>
                <a:lnTo>
                  <a:pt x="1295" y="803"/>
                </a:lnTo>
                <a:lnTo>
                  <a:pt x="1301" y="801"/>
                </a:lnTo>
                <a:lnTo>
                  <a:pt x="1307" y="799"/>
                </a:lnTo>
                <a:lnTo>
                  <a:pt x="1313" y="795"/>
                </a:lnTo>
                <a:lnTo>
                  <a:pt x="1320" y="794"/>
                </a:lnTo>
                <a:lnTo>
                  <a:pt x="1335" y="790"/>
                </a:lnTo>
                <a:lnTo>
                  <a:pt x="1352" y="788"/>
                </a:lnTo>
                <a:lnTo>
                  <a:pt x="1361" y="788"/>
                </a:lnTo>
                <a:lnTo>
                  <a:pt x="1371" y="788"/>
                </a:lnTo>
                <a:lnTo>
                  <a:pt x="1506" y="788"/>
                </a:lnTo>
                <a:lnTo>
                  <a:pt x="1506" y="514"/>
                </a:lnTo>
                <a:lnTo>
                  <a:pt x="1478" y="511"/>
                </a:lnTo>
                <a:lnTo>
                  <a:pt x="1434" y="507"/>
                </a:lnTo>
                <a:lnTo>
                  <a:pt x="1376" y="503"/>
                </a:lnTo>
                <a:lnTo>
                  <a:pt x="1360" y="503"/>
                </a:lnTo>
                <a:lnTo>
                  <a:pt x="1344" y="503"/>
                </a:lnTo>
                <a:lnTo>
                  <a:pt x="1310" y="502"/>
                </a:lnTo>
                <a:lnTo>
                  <a:pt x="1292" y="503"/>
                </a:lnTo>
                <a:lnTo>
                  <a:pt x="1274" y="505"/>
                </a:lnTo>
                <a:lnTo>
                  <a:pt x="1257" y="506"/>
                </a:lnTo>
                <a:lnTo>
                  <a:pt x="1240" y="509"/>
                </a:lnTo>
                <a:lnTo>
                  <a:pt x="1223" y="513"/>
                </a:lnTo>
                <a:lnTo>
                  <a:pt x="1207" y="518"/>
                </a:lnTo>
                <a:lnTo>
                  <a:pt x="1200" y="520"/>
                </a:lnTo>
                <a:lnTo>
                  <a:pt x="1192" y="523"/>
                </a:lnTo>
                <a:lnTo>
                  <a:pt x="1177" y="529"/>
                </a:lnTo>
                <a:lnTo>
                  <a:pt x="1162" y="536"/>
                </a:lnTo>
                <a:lnTo>
                  <a:pt x="1148" y="543"/>
                </a:lnTo>
                <a:lnTo>
                  <a:pt x="1134" y="551"/>
                </a:lnTo>
                <a:lnTo>
                  <a:pt x="1121" y="561"/>
                </a:lnTo>
                <a:lnTo>
                  <a:pt x="1108" y="572"/>
                </a:lnTo>
                <a:lnTo>
                  <a:pt x="1096" y="583"/>
                </a:lnTo>
                <a:lnTo>
                  <a:pt x="1090" y="587"/>
                </a:lnTo>
                <a:lnTo>
                  <a:pt x="1084" y="593"/>
                </a:lnTo>
                <a:lnTo>
                  <a:pt x="1073" y="607"/>
                </a:lnTo>
                <a:lnTo>
                  <a:pt x="1063" y="620"/>
                </a:lnTo>
                <a:lnTo>
                  <a:pt x="1053" y="633"/>
                </a:lnTo>
                <a:lnTo>
                  <a:pt x="1044" y="647"/>
                </a:lnTo>
                <a:lnTo>
                  <a:pt x="1035" y="663"/>
                </a:lnTo>
                <a:lnTo>
                  <a:pt x="1027" y="680"/>
                </a:lnTo>
                <a:lnTo>
                  <a:pt x="1019" y="697"/>
                </a:lnTo>
                <a:lnTo>
                  <a:pt x="1016" y="705"/>
                </a:lnTo>
                <a:lnTo>
                  <a:pt x="1013" y="715"/>
                </a:lnTo>
                <a:lnTo>
                  <a:pt x="1007" y="733"/>
                </a:lnTo>
                <a:lnTo>
                  <a:pt x="1001" y="752"/>
                </a:lnTo>
                <a:lnTo>
                  <a:pt x="996" y="771"/>
                </a:lnTo>
                <a:lnTo>
                  <a:pt x="992" y="793"/>
                </a:lnTo>
                <a:lnTo>
                  <a:pt x="989" y="813"/>
                </a:lnTo>
                <a:lnTo>
                  <a:pt x="986" y="836"/>
                </a:lnTo>
                <a:lnTo>
                  <a:pt x="984" y="859"/>
                </a:lnTo>
                <a:lnTo>
                  <a:pt x="983" y="881"/>
                </a:lnTo>
                <a:lnTo>
                  <a:pt x="983" y="905"/>
                </a:lnTo>
                <a:lnTo>
                  <a:pt x="983" y="1131"/>
                </a:lnTo>
                <a:lnTo>
                  <a:pt x="763" y="1131"/>
                </a:lnTo>
                <a:lnTo>
                  <a:pt x="763" y="1436"/>
                </a:lnTo>
                <a:lnTo>
                  <a:pt x="983" y="1436"/>
                </a:lnTo>
                <a:lnTo>
                  <a:pt x="983" y="2218"/>
                </a:lnTo>
                <a:lnTo>
                  <a:pt x="1245" y="2218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1" y="1290"/>
                </a:lnTo>
                <a:lnTo>
                  <a:pt x="3" y="1256"/>
                </a:lnTo>
                <a:lnTo>
                  <a:pt x="5" y="1221"/>
                </a:lnTo>
                <a:lnTo>
                  <a:pt x="9" y="1187"/>
                </a:lnTo>
                <a:lnTo>
                  <a:pt x="13" y="1152"/>
                </a:lnTo>
                <a:lnTo>
                  <a:pt x="17" y="1119"/>
                </a:lnTo>
                <a:lnTo>
                  <a:pt x="23" y="1085"/>
                </a:lnTo>
                <a:lnTo>
                  <a:pt x="29" y="1053"/>
                </a:lnTo>
                <a:lnTo>
                  <a:pt x="35" y="1020"/>
                </a:lnTo>
                <a:lnTo>
                  <a:pt x="43" y="988"/>
                </a:lnTo>
                <a:lnTo>
                  <a:pt x="51" y="956"/>
                </a:lnTo>
                <a:lnTo>
                  <a:pt x="59" y="923"/>
                </a:lnTo>
                <a:lnTo>
                  <a:pt x="68" y="892"/>
                </a:lnTo>
                <a:lnTo>
                  <a:pt x="78" y="861"/>
                </a:lnTo>
                <a:lnTo>
                  <a:pt x="89" y="831"/>
                </a:lnTo>
                <a:lnTo>
                  <a:pt x="100" y="800"/>
                </a:lnTo>
                <a:lnTo>
                  <a:pt x="111" y="770"/>
                </a:lnTo>
                <a:lnTo>
                  <a:pt x="124" y="741"/>
                </a:lnTo>
                <a:lnTo>
                  <a:pt x="136" y="712"/>
                </a:lnTo>
                <a:lnTo>
                  <a:pt x="150" y="683"/>
                </a:lnTo>
                <a:lnTo>
                  <a:pt x="164" y="655"/>
                </a:lnTo>
                <a:lnTo>
                  <a:pt x="178" y="627"/>
                </a:lnTo>
                <a:lnTo>
                  <a:pt x="193" y="599"/>
                </a:lnTo>
                <a:lnTo>
                  <a:pt x="209" y="573"/>
                </a:lnTo>
                <a:lnTo>
                  <a:pt x="225" y="547"/>
                </a:lnTo>
                <a:lnTo>
                  <a:pt x="241" y="520"/>
                </a:lnTo>
                <a:lnTo>
                  <a:pt x="259" y="495"/>
                </a:lnTo>
                <a:lnTo>
                  <a:pt x="276" y="470"/>
                </a:lnTo>
                <a:lnTo>
                  <a:pt x="294" y="446"/>
                </a:lnTo>
                <a:lnTo>
                  <a:pt x="313" y="422"/>
                </a:lnTo>
                <a:lnTo>
                  <a:pt x="332" y="398"/>
                </a:lnTo>
                <a:lnTo>
                  <a:pt x="351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0"/>
                </a:lnTo>
                <a:lnTo>
                  <a:pt x="478" y="250"/>
                </a:lnTo>
                <a:lnTo>
                  <a:pt x="501" y="232"/>
                </a:lnTo>
                <a:lnTo>
                  <a:pt x="523" y="214"/>
                </a:lnTo>
                <a:lnTo>
                  <a:pt x="547" y="196"/>
                </a:lnTo>
                <a:lnTo>
                  <a:pt x="570" y="180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0"/>
                </a:lnTo>
                <a:lnTo>
                  <a:pt x="693" y="106"/>
                </a:lnTo>
                <a:lnTo>
                  <a:pt x="719" y="94"/>
                </a:lnTo>
                <a:lnTo>
                  <a:pt x="745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9" y="7"/>
                </a:lnTo>
                <a:lnTo>
                  <a:pt x="1047" y="3"/>
                </a:lnTo>
                <a:lnTo>
                  <a:pt x="1076" y="2"/>
                </a:lnTo>
                <a:lnTo>
                  <a:pt x="1105" y="0"/>
                </a:lnTo>
                <a:lnTo>
                  <a:pt x="1134" y="0"/>
                </a:lnTo>
                <a:lnTo>
                  <a:pt x="1164" y="0"/>
                </a:lnTo>
                <a:lnTo>
                  <a:pt x="1193" y="2"/>
                </a:lnTo>
                <a:lnTo>
                  <a:pt x="1222" y="3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1" y="34"/>
                </a:lnTo>
                <a:lnTo>
                  <a:pt x="1418" y="43"/>
                </a:lnTo>
                <a:lnTo>
                  <a:pt x="1445" y="51"/>
                </a:lnTo>
                <a:lnTo>
                  <a:pt x="1472" y="61"/>
                </a:lnTo>
                <a:lnTo>
                  <a:pt x="1498" y="72"/>
                </a:lnTo>
                <a:lnTo>
                  <a:pt x="1524" y="82"/>
                </a:lnTo>
                <a:lnTo>
                  <a:pt x="1550" y="94"/>
                </a:lnTo>
                <a:lnTo>
                  <a:pt x="1576" y="106"/>
                </a:lnTo>
                <a:lnTo>
                  <a:pt x="1601" y="120"/>
                </a:lnTo>
                <a:lnTo>
                  <a:pt x="1626" y="134"/>
                </a:lnTo>
                <a:lnTo>
                  <a:pt x="1651" y="148"/>
                </a:lnTo>
                <a:lnTo>
                  <a:pt x="1675" y="164"/>
                </a:lnTo>
                <a:lnTo>
                  <a:pt x="1699" y="180"/>
                </a:lnTo>
                <a:lnTo>
                  <a:pt x="1722" y="196"/>
                </a:lnTo>
                <a:lnTo>
                  <a:pt x="1746" y="214"/>
                </a:lnTo>
                <a:lnTo>
                  <a:pt x="1768" y="232"/>
                </a:lnTo>
                <a:lnTo>
                  <a:pt x="1791" y="250"/>
                </a:lnTo>
                <a:lnTo>
                  <a:pt x="1813" y="270"/>
                </a:lnTo>
                <a:lnTo>
                  <a:pt x="1835" y="290"/>
                </a:lnTo>
                <a:lnTo>
                  <a:pt x="1856" y="310"/>
                </a:lnTo>
                <a:lnTo>
                  <a:pt x="1876" y="332"/>
                </a:lnTo>
                <a:lnTo>
                  <a:pt x="1897" y="354"/>
                </a:lnTo>
                <a:lnTo>
                  <a:pt x="1917" y="375"/>
                </a:lnTo>
                <a:lnTo>
                  <a:pt x="1936" y="398"/>
                </a:lnTo>
                <a:lnTo>
                  <a:pt x="1955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09" y="495"/>
                </a:lnTo>
                <a:lnTo>
                  <a:pt x="2026" y="520"/>
                </a:lnTo>
                <a:lnTo>
                  <a:pt x="2043" y="547"/>
                </a:lnTo>
                <a:lnTo>
                  <a:pt x="2059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4" y="655"/>
                </a:lnTo>
                <a:lnTo>
                  <a:pt x="2118" y="683"/>
                </a:lnTo>
                <a:lnTo>
                  <a:pt x="2131" y="712"/>
                </a:lnTo>
                <a:lnTo>
                  <a:pt x="2144" y="741"/>
                </a:lnTo>
                <a:lnTo>
                  <a:pt x="2157" y="770"/>
                </a:lnTo>
                <a:lnTo>
                  <a:pt x="2168" y="800"/>
                </a:lnTo>
                <a:lnTo>
                  <a:pt x="2179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7" y="956"/>
                </a:lnTo>
                <a:lnTo>
                  <a:pt x="2225" y="988"/>
                </a:lnTo>
                <a:lnTo>
                  <a:pt x="2233" y="1020"/>
                </a:lnTo>
                <a:lnTo>
                  <a:pt x="2239" y="1053"/>
                </a:lnTo>
                <a:lnTo>
                  <a:pt x="2245" y="1085"/>
                </a:lnTo>
                <a:lnTo>
                  <a:pt x="2251" y="1119"/>
                </a:lnTo>
                <a:lnTo>
                  <a:pt x="2255" y="1152"/>
                </a:lnTo>
                <a:lnTo>
                  <a:pt x="2259" y="1187"/>
                </a:lnTo>
                <a:lnTo>
                  <a:pt x="2262" y="1221"/>
                </a:lnTo>
                <a:lnTo>
                  <a:pt x="2265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8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5" y="1464"/>
                </a:lnTo>
                <a:lnTo>
                  <a:pt x="2262" y="1499"/>
                </a:lnTo>
                <a:lnTo>
                  <a:pt x="2259" y="1533"/>
                </a:lnTo>
                <a:lnTo>
                  <a:pt x="2255" y="1567"/>
                </a:lnTo>
                <a:lnTo>
                  <a:pt x="2251" y="1601"/>
                </a:lnTo>
                <a:lnTo>
                  <a:pt x="2245" y="1633"/>
                </a:lnTo>
                <a:lnTo>
                  <a:pt x="2239" y="1667"/>
                </a:lnTo>
                <a:lnTo>
                  <a:pt x="2233" y="1699"/>
                </a:lnTo>
                <a:lnTo>
                  <a:pt x="2225" y="1732"/>
                </a:lnTo>
                <a:lnTo>
                  <a:pt x="2217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79" y="1889"/>
                </a:lnTo>
                <a:lnTo>
                  <a:pt x="2168" y="1920"/>
                </a:lnTo>
                <a:lnTo>
                  <a:pt x="2157" y="1950"/>
                </a:lnTo>
                <a:lnTo>
                  <a:pt x="2144" y="1979"/>
                </a:lnTo>
                <a:lnTo>
                  <a:pt x="2131" y="2008"/>
                </a:lnTo>
                <a:lnTo>
                  <a:pt x="2118" y="2036"/>
                </a:lnTo>
                <a:lnTo>
                  <a:pt x="2104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59" y="2147"/>
                </a:lnTo>
                <a:lnTo>
                  <a:pt x="2043" y="2173"/>
                </a:lnTo>
                <a:lnTo>
                  <a:pt x="2026" y="2200"/>
                </a:lnTo>
                <a:lnTo>
                  <a:pt x="2009" y="2225"/>
                </a:lnTo>
                <a:lnTo>
                  <a:pt x="1992" y="2250"/>
                </a:lnTo>
                <a:lnTo>
                  <a:pt x="1974" y="2274"/>
                </a:lnTo>
                <a:lnTo>
                  <a:pt x="1955" y="2298"/>
                </a:lnTo>
                <a:lnTo>
                  <a:pt x="1936" y="2322"/>
                </a:lnTo>
                <a:lnTo>
                  <a:pt x="1917" y="2345"/>
                </a:lnTo>
                <a:lnTo>
                  <a:pt x="1897" y="2366"/>
                </a:lnTo>
                <a:lnTo>
                  <a:pt x="1876" y="2388"/>
                </a:lnTo>
                <a:lnTo>
                  <a:pt x="1856" y="2409"/>
                </a:lnTo>
                <a:lnTo>
                  <a:pt x="1835" y="2430"/>
                </a:lnTo>
                <a:lnTo>
                  <a:pt x="1813" y="2450"/>
                </a:lnTo>
                <a:lnTo>
                  <a:pt x="1791" y="2469"/>
                </a:lnTo>
                <a:lnTo>
                  <a:pt x="1768" y="2487"/>
                </a:lnTo>
                <a:lnTo>
                  <a:pt x="1746" y="2505"/>
                </a:lnTo>
                <a:lnTo>
                  <a:pt x="1722" y="2523"/>
                </a:lnTo>
                <a:lnTo>
                  <a:pt x="1699" y="2540"/>
                </a:lnTo>
                <a:lnTo>
                  <a:pt x="1675" y="2556"/>
                </a:lnTo>
                <a:lnTo>
                  <a:pt x="1651" y="2571"/>
                </a:lnTo>
                <a:lnTo>
                  <a:pt x="1626" y="2586"/>
                </a:lnTo>
                <a:lnTo>
                  <a:pt x="1601" y="2600"/>
                </a:lnTo>
                <a:lnTo>
                  <a:pt x="1576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2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1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2" y="2717"/>
                </a:lnTo>
                <a:lnTo>
                  <a:pt x="1193" y="2718"/>
                </a:lnTo>
                <a:lnTo>
                  <a:pt x="1164" y="2719"/>
                </a:lnTo>
                <a:lnTo>
                  <a:pt x="1134" y="2720"/>
                </a:lnTo>
                <a:lnTo>
                  <a:pt x="1105" y="2719"/>
                </a:lnTo>
                <a:lnTo>
                  <a:pt x="1076" y="2718"/>
                </a:lnTo>
                <a:lnTo>
                  <a:pt x="1047" y="2717"/>
                </a:lnTo>
                <a:lnTo>
                  <a:pt x="1019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5" y="2637"/>
                </a:lnTo>
                <a:lnTo>
                  <a:pt x="719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7" y="2523"/>
                </a:lnTo>
                <a:lnTo>
                  <a:pt x="523" y="2505"/>
                </a:lnTo>
                <a:lnTo>
                  <a:pt x="501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8"/>
                </a:lnTo>
                <a:lnTo>
                  <a:pt x="372" y="2366"/>
                </a:lnTo>
                <a:lnTo>
                  <a:pt x="351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4" y="2274"/>
                </a:lnTo>
                <a:lnTo>
                  <a:pt x="276" y="2250"/>
                </a:lnTo>
                <a:lnTo>
                  <a:pt x="259" y="2225"/>
                </a:lnTo>
                <a:lnTo>
                  <a:pt x="241" y="2200"/>
                </a:lnTo>
                <a:lnTo>
                  <a:pt x="225" y="2173"/>
                </a:lnTo>
                <a:lnTo>
                  <a:pt x="209" y="2147"/>
                </a:lnTo>
                <a:lnTo>
                  <a:pt x="193" y="2120"/>
                </a:lnTo>
                <a:lnTo>
                  <a:pt x="178" y="2093"/>
                </a:lnTo>
                <a:lnTo>
                  <a:pt x="164" y="2065"/>
                </a:lnTo>
                <a:lnTo>
                  <a:pt x="150" y="2036"/>
                </a:lnTo>
                <a:lnTo>
                  <a:pt x="136" y="2008"/>
                </a:lnTo>
                <a:lnTo>
                  <a:pt x="124" y="1979"/>
                </a:lnTo>
                <a:lnTo>
                  <a:pt x="111" y="1950"/>
                </a:lnTo>
                <a:lnTo>
                  <a:pt x="100" y="1920"/>
                </a:lnTo>
                <a:lnTo>
                  <a:pt x="89" y="1889"/>
                </a:lnTo>
                <a:lnTo>
                  <a:pt x="78" y="1859"/>
                </a:lnTo>
                <a:lnTo>
                  <a:pt x="68" y="1828"/>
                </a:lnTo>
                <a:lnTo>
                  <a:pt x="59" y="1797"/>
                </a:lnTo>
                <a:lnTo>
                  <a:pt x="51" y="1764"/>
                </a:lnTo>
                <a:lnTo>
                  <a:pt x="43" y="1732"/>
                </a:lnTo>
                <a:lnTo>
                  <a:pt x="35" y="1699"/>
                </a:lnTo>
                <a:lnTo>
                  <a:pt x="29" y="1667"/>
                </a:lnTo>
                <a:lnTo>
                  <a:pt x="23" y="1633"/>
                </a:lnTo>
                <a:lnTo>
                  <a:pt x="17" y="1601"/>
                </a:lnTo>
                <a:lnTo>
                  <a:pt x="13" y="1567"/>
                </a:lnTo>
                <a:lnTo>
                  <a:pt x="9" y="1533"/>
                </a:lnTo>
                <a:lnTo>
                  <a:pt x="5" y="1499"/>
                </a:lnTo>
                <a:lnTo>
                  <a:pt x="3" y="1464"/>
                </a:lnTo>
                <a:lnTo>
                  <a:pt x="1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7">
            <a:hlinkClick r:id="rId4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5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6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517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punainen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8533C0-49A6-4D70-B89C-A1AE50857747}" type="datetime1">
              <a:rPr lang="fi-FI" smtClean="0"/>
              <a:t>10.2.2020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Box 7">
            <a:hlinkClick r:id="rId2"/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  <p:sp>
        <p:nvSpPr>
          <p:cNvPr id="12" name="Freeform 6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11172183" y="5877340"/>
            <a:ext cx="252557" cy="252000"/>
          </a:xfrm>
          <a:custGeom>
            <a:avLst/>
            <a:gdLst>
              <a:gd name="T0" fmla="*/ 1245 w 2268"/>
              <a:gd name="T1" fmla="*/ 935 h 2720"/>
              <a:gd name="T2" fmla="*/ 1257 w 2268"/>
              <a:gd name="T3" fmla="*/ 850 h 2720"/>
              <a:gd name="T4" fmla="*/ 1285 w 2268"/>
              <a:gd name="T5" fmla="*/ 811 h 2720"/>
              <a:gd name="T6" fmla="*/ 1320 w 2268"/>
              <a:gd name="T7" fmla="*/ 794 h 2720"/>
              <a:gd name="T8" fmla="*/ 1506 w 2268"/>
              <a:gd name="T9" fmla="*/ 514 h 2720"/>
              <a:gd name="T10" fmla="*/ 1310 w 2268"/>
              <a:gd name="T11" fmla="*/ 502 h 2720"/>
              <a:gd name="T12" fmla="*/ 1207 w 2268"/>
              <a:gd name="T13" fmla="*/ 518 h 2720"/>
              <a:gd name="T14" fmla="*/ 1134 w 2268"/>
              <a:gd name="T15" fmla="*/ 551 h 2720"/>
              <a:gd name="T16" fmla="*/ 1073 w 2268"/>
              <a:gd name="T17" fmla="*/ 607 h 2720"/>
              <a:gd name="T18" fmla="*/ 1019 w 2268"/>
              <a:gd name="T19" fmla="*/ 697 h 2720"/>
              <a:gd name="T20" fmla="*/ 992 w 2268"/>
              <a:gd name="T21" fmla="*/ 793 h 2720"/>
              <a:gd name="T22" fmla="*/ 983 w 2268"/>
              <a:gd name="T23" fmla="*/ 1131 h 2720"/>
              <a:gd name="T24" fmla="*/ 0 w 2268"/>
              <a:gd name="T25" fmla="*/ 1360 h 2720"/>
              <a:gd name="T26" fmla="*/ 13 w 2268"/>
              <a:gd name="T27" fmla="*/ 1152 h 2720"/>
              <a:gd name="T28" fmla="*/ 51 w 2268"/>
              <a:gd name="T29" fmla="*/ 956 h 2720"/>
              <a:gd name="T30" fmla="*/ 111 w 2268"/>
              <a:gd name="T31" fmla="*/ 770 h 2720"/>
              <a:gd name="T32" fmla="*/ 193 w 2268"/>
              <a:gd name="T33" fmla="*/ 599 h 2720"/>
              <a:gd name="T34" fmla="*/ 294 w 2268"/>
              <a:gd name="T35" fmla="*/ 446 h 2720"/>
              <a:gd name="T36" fmla="*/ 413 w 2268"/>
              <a:gd name="T37" fmla="*/ 310 h 2720"/>
              <a:gd name="T38" fmla="*/ 547 w 2268"/>
              <a:gd name="T39" fmla="*/ 196 h 2720"/>
              <a:gd name="T40" fmla="*/ 693 w 2268"/>
              <a:gd name="T41" fmla="*/ 106 h 2720"/>
              <a:gd name="T42" fmla="*/ 851 w 2268"/>
              <a:gd name="T43" fmla="*/ 43 h 2720"/>
              <a:gd name="T44" fmla="*/ 1019 w 2268"/>
              <a:gd name="T45" fmla="*/ 7 h 2720"/>
              <a:gd name="T46" fmla="*/ 1193 w 2268"/>
              <a:gd name="T47" fmla="*/ 2 h 2720"/>
              <a:gd name="T48" fmla="*/ 1363 w 2268"/>
              <a:gd name="T49" fmla="*/ 27 h 2720"/>
              <a:gd name="T50" fmla="*/ 1524 w 2268"/>
              <a:gd name="T51" fmla="*/ 82 h 2720"/>
              <a:gd name="T52" fmla="*/ 1675 w 2268"/>
              <a:gd name="T53" fmla="*/ 164 h 2720"/>
              <a:gd name="T54" fmla="*/ 1813 w 2268"/>
              <a:gd name="T55" fmla="*/ 270 h 2720"/>
              <a:gd name="T56" fmla="*/ 1936 w 2268"/>
              <a:gd name="T57" fmla="*/ 398 h 2720"/>
              <a:gd name="T58" fmla="*/ 2043 w 2268"/>
              <a:gd name="T59" fmla="*/ 547 h 2720"/>
              <a:gd name="T60" fmla="*/ 2131 w 2268"/>
              <a:gd name="T61" fmla="*/ 712 h 2720"/>
              <a:gd name="T62" fmla="*/ 2200 w 2268"/>
              <a:gd name="T63" fmla="*/ 892 h 2720"/>
              <a:gd name="T64" fmla="*/ 2245 w 2268"/>
              <a:gd name="T65" fmla="*/ 1085 h 2720"/>
              <a:gd name="T66" fmla="*/ 2267 w 2268"/>
              <a:gd name="T67" fmla="*/ 1290 h 2720"/>
              <a:gd name="T68" fmla="*/ 2262 w 2268"/>
              <a:gd name="T69" fmla="*/ 1499 h 2720"/>
              <a:gd name="T70" fmla="*/ 2233 w 2268"/>
              <a:gd name="T71" fmla="*/ 1699 h 2720"/>
              <a:gd name="T72" fmla="*/ 2179 w 2268"/>
              <a:gd name="T73" fmla="*/ 1889 h 2720"/>
              <a:gd name="T74" fmla="*/ 2104 w 2268"/>
              <a:gd name="T75" fmla="*/ 2065 h 2720"/>
              <a:gd name="T76" fmla="*/ 2009 w 2268"/>
              <a:gd name="T77" fmla="*/ 2225 h 2720"/>
              <a:gd name="T78" fmla="*/ 1897 w 2268"/>
              <a:gd name="T79" fmla="*/ 2366 h 2720"/>
              <a:gd name="T80" fmla="*/ 1768 w 2268"/>
              <a:gd name="T81" fmla="*/ 2487 h 2720"/>
              <a:gd name="T82" fmla="*/ 1626 w 2268"/>
              <a:gd name="T83" fmla="*/ 2586 h 2720"/>
              <a:gd name="T84" fmla="*/ 1472 w 2268"/>
              <a:gd name="T85" fmla="*/ 2659 h 2720"/>
              <a:gd name="T86" fmla="*/ 1307 w 2268"/>
              <a:gd name="T87" fmla="*/ 2705 h 2720"/>
              <a:gd name="T88" fmla="*/ 1134 w 2268"/>
              <a:gd name="T89" fmla="*/ 2720 h 2720"/>
              <a:gd name="T90" fmla="*/ 962 w 2268"/>
              <a:gd name="T91" fmla="*/ 2705 h 2720"/>
              <a:gd name="T92" fmla="*/ 797 w 2268"/>
              <a:gd name="T93" fmla="*/ 2659 h 2720"/>
              <a:gd name="T94" fmla="*/ 643 w 2268"/>
              <a:gd name="T95" fmla="*/ 2586 h 2720"/>
              <a:gd name="T96" fmla="*/ 501 w 2268"/>
              <a:gd name="T97" fmla="*/ 2487 h 2720"/>
              <a:gd name="T98" fmla="*/ 372 w 2268"/>
              <a:gd name="T99" fmla="*/ 2366 h 2720"/>
              <a:gd name="T100" fmla="*/ 259 w 2268"/>
              <a:gd name="T101" fmla="*/ 2225 h 2720"/>
              <a:gd name="T102" fmla="*/ 164 w 2268"/>
              <a:gd name="T103" fmla="*/ 2065 h 2720"/>
              <a:gd name="T104" fmla="*/ 89 w 2268"/>
              <a:gd name="T105" fmla="*/ 1889 h 2720"/>
              <a:gd name="T106" fmla="*/ 35 w 2268"/>
              <a:gd name="T107" fmla="*/ 1699 h 2720"/>
              <a:gd name="T108" fmla="*/ 5 w 2268"/>
              <a:gd name="T109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8" h="2720">
                <a:moveTo>
                  <a:pt x="1245" y="2218"/>
                </a:moveTo>
                <a:lnTo>
                  <a:pt x="1245" y="1436"/>
                </a:lnTo>
                <a:lnTo>
                  <a:pt x="1464" y="1436"/>
                </a:lnTo>
                <a:lnTo>
                  <a:pt x="1497" y="1131"/>
                </a:lnTo>
                <a:lnTo>
                  <a:pt x="1245" y="1131"/>
                </a:lnTo>
                <a:lnTo>
                  <a:pt x="1245" y="935"/>
                </a:lnTo>
                <a:lnTo>
                  <a:pt x="1245" y="920"/>
                </a:lnTo>
                <a:lnTo>
                  <a:pt x="1246" y="904"/>
                </a:lnTo>
                <a:lnTo>
                  <a:pt x="1248" y="890"/>
                </a:lnTo>
                <a:lnTo>
                  <a:pt x="1250" y="875"/>
                </a:lnTo>
                <a:lnTo>
                  <a:pt x="1253" y="862"/>
                </a:lnTo>
                <a:lnTo>
                  <a:pt x="1257" y="850"/>
                </a:lnTo>
                <a:lnTo>
                  <a:pt x="1262" y="838"/>
                </a:lnTo>
                <a:lnTo>
                  <a:pt x="1269" y="829"/>
                </a:lnTo>
                <a:lnTo>
                  <a:pt x="1272" y="824"/>
                </a:lnTo>
                <a:lnTo>
                  <a:pt x="1276" y="819"/>
                </a:lnTo>
                <a:lnTo>
                  <a:pt x="1280" y="815"/>
                </a:lnTo>
                <a:lnTo>
                  <a:pt x="1285" y="811"/>
                </a:lnTo>
                <a:lnTo>
                  <a:pt x="1290" y="807"/>
                </a:lnTo>
                <a:lnTo>
                  <a:pt x="1295" y="803"/>
                </a:lnTo>
                <a:lnTo>
                  <a:pt x="1301" y="801"/>
                </a:lnTo>
                <a:lnTo>
                  <a:pt x="1307" y="799"/>
                </a:lnTo>
                <a:lnTo>
                  <a:pt x="1313" y="795"/>
                </a:lnTo>
                <a:lnTo>
                  <a:pt x="1320" y="794"/>
                </a:lnTo>
                <a:lnTo>
                  <a:pt x="1335" y="790"/>
                </a:lnTo>
                <a:lnTo>
                  <a:pt x="1352" y="788"/>
                </a:lnTo>
                <a:lnTo>
                  <a:pt x="1361" y="788"/>
                </a:lnTo>
                <a:lnTo>
                  <a:pt x="1371" y="788"/>
                </a:lnTo>
                <a:lnTo>
                  <a:pt x="1506" y="788"/>
                </a:lnTo>
                <a:lnTo>
                  <a:pt x="1506" y="514"/>
                </a:lnTo>
                <a:lnTo>
                  <a:pt x="1478" y="511"/>
                </a:lnTo>
                <a:lnTo>
                  <a:pt x="1434" y="507"/>
                </a:lnTo>
                <a:lnTo>
                  <a:pt x="1376" y="503"/>
                </a:lnTo>
                <a:lnTo>
                  <a:pt x="1360" y="503"/>
                </a:lnTo>
                <a:lnTo>
                  <a:pt x="1344" y="503"/>
                </a:lnTo>
                <a:lnTo>
                  <a:pt x="1310" y="502"/>
                </a:lnTo>
                <a:lnTo>
                  <a:pt x="1292" y="503"/>
                </a:lnTo>
                <a:lnTo>
                  <a:pt x="1274" y="505"/>
                </a:lnTo>
                <a:lnTo>
                  <a:pt x="1257" y="506"/>
                </a:lnTo>
                <a:lnTo>
                  <a:pt x="1240" y="509"/>
                </a:lnTo>
                <a:lnTo>
                  <a:pt x="1223" y="513"/>
                </a:lnTo>
                <a:lnTo>
                  <a:pt x="1207" y="518"/>
                </a:lnTo>
                <a:lnTo>
                  <a:pt x="1200" y="520"/>
                </a:lnTo>
                <a:lnTo>
                  <a:pt x="1192" y="523"/>
                </a:lnTo>
                <a:lnTo>
                  <a:pt x="1177" y="529"/>
                </a:lnTo>
                <a:lnTo>
                  <a:pt x="1162" y="536"/>
                </a:lnTo>
                <a:lnTo>
                  <a:pt x="1148" y="543"/>
                </a:lnTo>
                <a:lnTo>
                  <a:pt x="1134" y="551"/>
                </a:lnTo>
                <a:lnTo>
                  <a:pt x="1121" y="561"/>
                </a:lnTo>
                <a:lnTo>
                  <a:pt x="1108" y="572"/>
                </a:lnTo>
                <a:lnTo>
                  <a:pt x="1096" y="583"/>
                </a:lnTo>
                <a:lnTo>
                  <a:pt x="1090" y="587"/>
                </a:lnTo>
                <a:lnTo>
                  <a:pt x="1084" y="593"/>
                </a:lnTo>
                <a:lnTo>
                  <a:pt x="1073" y="607"/>
                </a:lnTo>
                <a:lnTo>
                  <a:pt x="1063" y="620"/>
                </a:lnTo>
                <a:lnTo>
                  <a:pt x="1053" y="633"/>
                </a:lnTo>
                <a:lnTo>
                  <a:pt x="1044" y="647"/>
                </a:lnTo>
                <a:lnTo>
                  <a:pt x="1035" y="663"/>
                </a:lnTo>
                <a:lnTo>
                  <a:pt x="1027" y="680"/>
                </a:lnTo>
                <a:lnTo>
                  <a:pt x="1019" y="697"/>
                </a:lnTo>
                <a:lnTo>
                  <a:pt x="1016" y="705"/>
                </a:lnTo>
                <a:lnTo>
                  <a:pt x="1013" y="715"/>
                </a:lnTo>
                <a:lnTo>
                  <a:pt x="1007" y="733"/>
                </a:lnTo>
                <a:lnTo>
                  <a:pt x="1001" y="752"/>
                </a:lnTo>
                <a:lnTo>
                  <a:pt x="996" y="771"/>
                </a:lnTo>
                <a:lnTo>
                  <a:pt x="992" y="793"/>
                </a:lnTo>
                <a:lnTo>
                  <a:pt x="989" y="813"/>
                </a:lnTo>
                <a:lnTo>
                  <a:pt x="986" y="836"/>
                </a:lnTo>
                <a:lnTo>
                  <a:pt x="984" y="859"/>
                </a:lnTo>
                <a:lnTo>
                  <a:pt x="983" y="881"/>
                </a:lnTo>
                <a:lnTo>
                  <a:pt x="983" y="905"/>
                </a:lnTo>
                <a:lnTo>
                  <a:pt x="983" y="1131"/>
                </a:lnTo>
                <a:lnTo>
                  <a:pt x="763" y="1131"/>
                </a:lnTo>
                <a:lnTo>
                  <a:pt x="763" y="1436"/>
                </a:lnTo>
                <a:lnTo>
                  <a:pt x="983" y="1436"/>
                </a:lnTo>
                <a:lnTo>
                  <a:pt x="983" y="2218"/>
                </a:lnTo>
                <a:lnTo>
                  <a:pt x="1245" y="2218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1" y="1290"/>
                </a:lnTo>
                <a:lnTo>
                  <a:pt x="3" y="1256"/>
                </a:lnTo>
                <a:lnTo>
                  <a:pt x="5" y="1221"/>
                </a:lnTo>
                <a:lnTo>
                  <a:pt x="9" y="1187"/>
                </a:lnTo>
                <a:lnTo>
                  <a:pt x="13" y="1152"/>
                </a:lnTo>
                <a:lnTo>
                  <a:pt x="17" y="1119"/>
                </a:lnTo>
                <a:lnTo>
                  <a:pt x="23" y="1085"/>
                </a:lnTo>
                <a:lnTo>
                  <a:pt x="29" y="1053"/>
                </a:lnTo>
                <a:lnTo>
                  <a:pt x="35" y="1020"/>
                </a:lnTo>
                <a:lnTo>
                  <a:pt x="43" y="988"/>
                </a:lnTo>
                <a:lnTo>
                  <a:pt x="51" y="956"/>
                </a:lnTo>
                <a:lnTo>
                  <a:pt x="59" y="923"/>
                </a:lnTo>
                <a:lnTo>
                  <a:pt x="68" y="892"/>
                </a:lnTo>
                <a:lnTo>
                  <a:pt x="78" y="861"/>
                </a:lnTo>
                <a:lnTo>
                  <a:pt x="89" y="831"/>
                </a:lnTo>
                <a:lnTo>
                  <a:pt x="100" y="800"/>
                </a:lnTo>
                <a:lnTo>
                  <a:pt x="111" y="770"/>
                </a:lnTo>
                <a:lnTo>
                  <a:pt x="124" y="741"/>
                </a:lnTo>
                <a:lnTo>
                  <a:pt x="136" y="712"/>
                </a:lnTo>
                <a:lnTo>
                  <a:pt x="150" y="683"/>
                </a:lnTo>
                <a:lnTo>
                  <a:pt x="164" y="655"/>
                </a:lnTo>
                <a:lnTo>
                  <a:pt x="178" y="627"/>
                </a:lnTo>
                <a:lnTo>
                  <a:pt x="193" y="599"/>
                </a:lnTo>
                <a:lnTo>
                  <a:pt x="209" y="573"/>
                </a:lnTo>
                <a:lnTo>
                  <a:pt x="225" y="547"/>
                </a:lnTo>
                <a:lnTo>
                  <a:pt x="241" y="520"/>
                </a:lnTo>
                <a:lnTo>
                  <a:pt x="259" y="495"/>
                </a:lnTo>
                <a:lnTo>
                  <a:pt x="276" y="470"/>
                </a:lnTo>
                <a:lnTo>
                  <a:pt x="294" y="446"/>
                </a:lnTo>
                <a:lnTo>
                  <a:pt x="313" y="422"/>
                </a:lnTo>
                <a:lnTo>
                  <a:pt x="332" y="398"/>
                </a:lnTo>
                <a:lnTo>
                  <a:pt x="351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0"/>
                </a:lnTo>
                <a:lnTo>
                  <a:pt x="478" y="250"/>
                </a:lnTo>
                <a:lnTo>
                  <a:pt x="501" y="232"/>
                </a:lnTo>
                <a:lnTo>
                  <a:pt x="523" y="214"/>
                </a:lnTo>
                <a:lnTo>
                  <a:pt x="547" y="196"/>
                </a:lnTo>
                <a:lnTo>
                  <a:pt x="570" y="180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0"/>
                </a:lnTo>
                <a:lnTo>
                  <a:pt x="693" y="106"/>
                </a:lnTo>
                <a:lnTo>
                  <a:pt x="719" y="94"/>
                </a:lnTo>
                <a:lnTo>
                  <a:pt x="745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9" y="7"/>
                </a:lnTo>
                <a:lnTo>
                  <a:pt x="1047" y="3"/>
                </a:lnTo>
                <a:lnTo>
                  <a:pt x="1076" y="2"/>
                </a:lnTo>
                <a:lnTo>
                  <a:pt x="1105" y="0"/>
                </a:lnTo>
                <a:lnTo>
                  <a:pt x="1134" y="0"/>
                </a:lnTo>
                <a:lnTo>
                  <a:pt x="1164" y="0"/>
                </a:lnTo>
                <a:lnTo>
                  <a:pt x="1193" y="2"/>
                </a:lnTo>
                <a:lnTo>
                  <a:pt x="1222" y="3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1" y="34"/>
                </a:lnTo>
                <a:lnTo>
                  <a:pt x="1418" y="43"/>
                </a:lnTo>
                <a:lnTo>
                  <a:pt x="1445" y="51"/>
                </a:lnTo>
                <a:lnTo>
                  <a:pt x="1472" y="61"/>
                </a:lnTo>
                <a:lnTo>
                  <a:pt x="1498" y="72"/>
                </a:lnTo>
                <a:lnTo>
                  <a:pt x="1524" y="82"/>
                </a:lnTo>
                <a:lnTo>
                  <a:pt x="1550" y="94"/>
                </a:lnTo>
                <a:lnTo>
                  <a:pt x="1576" y="106"/>
                </a:lnTo>
                <a:lnTo>
                  <a:pt x="1601" y="120"/>
                </a:lnTo>
                <a:lnTo>
                  <a:pt x="1626" y="134"/>
                </a:lnTo>
                <a:lnTo>
                  <a:pt x="1651" y="148"/>
                </a:lnTo>
                <a:lnTo>
                  <a:pt x="1675" y="164"/>
                </a:lnTo>
                <a:lnTo>
                  <a:pt x="1699" y="180"/>
                </a:lnTo>
                <a:lnTo>
                  <a:pt x="1722" y="196"/>
                </a:lnTo>
                <a:lnTo>
                  <a:pt x="1746" y="214"/>
                </a:lnTo>
                <a:lnTo>
                  <a:pt x="1768" y="232"/>
                </a:lnTo>
                <a:lnTo>
                  <a:pt x="1791" y="250"/>
                </a:lnTo>
                <a:lnTo>
                  <a:pt x="1813" y="270"/>
                </a:lnTo>
                <a:lnTo>
                  <a:pt x="1835" y="290"/>
                </a:lnTo>
                <a:lnTo>
                  <a:pt x="1856" y="310"/>
                </a:lnTo>
                <a:lnTo>
                  <a:pt x="1876" y="332"/>
                </a:lnTo>
                <a:lnTo>
                  <a:pt x="1897" y="354"/>
                </a:lnTo>
                <a:lnTo>
                  <a:pt x="1917" y="375"/>
                </a:lnTo>
                <a:lnTo>
                  <a:pt x="1936" y="398"/>
                </a:lnTo>
                <a:lnTo>
                  <a:pt x="1955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09" y="495"/>
                </a:lnTo>
                <a:lnTo>
                  <a:pt x="2026" y="520"/>
                </a:lnTo>
                <a:lnTo>
                  <a:pt x="2043" y="547"/>
                </a:lnTo>
                <a:lnTo>
                  <a:pt x="2059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4" y="655"/>
                </a:lnTo>
                <a:lnTo>
                  <a:pt x="2118" y="683"/>
                </a:lnTo>
                <a:lnTo>
                  <a:pt x="2131" y="712"/>
                </a:lnTo>
                <a:lnTo>
                  <a:pt x="2144" y="741"/>
                </a:lnTo>
                <a:lnTo>
                  <a:pt x="2157" y="770"/>
                </a:lnTo>
                <a:lnTo>
                  <a:pt x="2168" y="800"/>
                </a:lnTo>
                <a:lnTo>
                  <a:pt x="2179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7" y="956"/>
                </a:lnTo>
                <a:lnTo>
                  <a:pt x="2225" y="988"/>
                </a:lnTo>
                <a:lnTo>
                  <a:pt x="2233" y="1020"/>
                </a:lnTo>
                <a:lnTo>
                  <a:pt x="2239" y="1053"/>
                </a:lnTo>
                <a:lnTo>
                  <a:pt x="2245" y="1085"/>
                </a:lnTo>
                <a:lnTo>
                  <a:pt x="2251" y="1119"/>
                </a:lnTo>
                <a:lnTo>
                  <a:pt x="2255" y="1152"/>
                </a:lnTo>
                <a:lnTo>
                  <a:pt x="2259" y="1187"/>
                </a:lnTo>
                <a:lnTo>
                  <a:pt x="2262" y="1221"/>
                </a:lnTo>
                <a:lnTo>
                  <a:pt x="2265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8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5" y="1464"/>
                </a:lnTo>
                <a:lnTo>
                  <a:pt x="2262" y="1499"/>
                </a:lnTo>
                <a:lnTo>
                  <a:pt x="2259" y="1533"/>
                </a:lnTo>
                <a:lnTo>
                  <a:pt x="2255" y="1567"/>
                </a:lnTo>
                <a:lnTo>
                  <a:pt x="2251" y="1601"/>
                </a:lnTo>
                <a:lnTo>
                  <a:pt x="2245" y="1633"/>
                </a:lnTo>
                <a:lnTo>
                  <a:pt x="2239" y="1667"/>
                </a:lnTo>
                <a:lnTo>
                  <a:pt x="2233" y="1699"/>
                </a:lnTo>
                <a:lnTo>
                  <a:pt x="2225" y="1732"/>
                </a:lnTo>
                <a:lnTo>
                  <a:pt x="2217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79" y="1889"/>
                </a:lnTo>
                <a:lnTo>
                  <a:pt x="2168" y="1920"/>
                </a:lnTo>
                <a:lnTo>
                  <a:pt x="2157" y="1950"/>
                </a:lnTo>
                <a:lnTo>
                  <a:pt x="2144" y="1979"/>
                </a:lnTo>
                <a:lnTo>
                  <a:pt x="2131" y="2008"/>
                </a:lnTo>
                <a:lnTo>
                  <a:pt x="2118" y="2036"/>
                </a:lnTo>
                <a:lnTo>
                  <a:pt x="2104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59" y="2147"/>
                </a:lnTo>
                <a:lnTo>
                  <a:pt x="2043" y="2173"/>
                </a:lnTo>
                <a:lnTo>
                  <a:pt x="2026" y="2200"/>
                </a:lnTo>
                <a:lnTo>
                  <a:pt x="2009" y="2225"/>
                </a:lnTo>
                <a:lnTo>
                  <a:pt x="1992" y="2250"/>
                </a:lnTo>
                <a:lnTo>
                  <a:pt x="1974" y="2274"/>
                </a:lnTo>
                <a:lnTo>
                  <a:pt x="1955" y="2298"/>
                </a:lnTo>
                <a:lnTo>
                  <a:pt x="1936" y="2322"/>
                </a:lnTo>
                <a:lnTo>
                  <a:pt x="1917" y="2345"/>
                </a:lnTo>
                <a:lnTo>
                  <a:pt x="1897" y="2366"/>
                </a:lnTo>
                <a:lnTo>
                  <a:pt x="1876" y="2388"/>
                </a:lnTo>
                <a:lnTo>
                  <a:pt x="1856" y="2409"/>
                </a:lnTo>
                <a:lnTo>
                  <a:pt x="1835" y="2430"/>
                </a:lnTo>
                <a:lnTo>
                  <a:pt x="1813" y="2450"/>
                </a:lnTo>
                <a:lnTo>
                  <a:pt x="1791" y="2469"/>
                </a:lnTo>
                <a:lnTo>
                  <a:pt x="1768" y="2487"/>
                </a:lnTo>
                <a:lnTo>
                  <a:pt x="1746" y="2505"/>
                </a:lnTo>
                <a:lnTo>
                  <a:pt x="1722" y="2523"/>
                </a:lnTo>
                <a:lnTo>
                  <a:pt x="1699" y="2540"/>
                </a:lnTo>
                <a:lnTo>
                  <a:pt x="1675" y="2556"/>
                </a:lnTo>
                <a:lnTo>
                  <a:pt x="1651" y="2571"/>
                </a:lnTo>
                <a:lnTo>
                  <a:pt x="1626" y="2586"/>
                </a:lnTo>
                <a:lnTo>
                  <a:pt x="1601" y="2600"/>
                </a:lnTo>
                <a:lnTo>
                  <a:pt x="1576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2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1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2" y="2717"/>
                </a:lnTo>
                <a:lnTo>
                  <a:pt x="1193" y="2718"/>
                </a:lnTo>
                <a:lnTo>
                  <a:pt x="1164" y="2719"/>
                </a:lnTo>
                <a:lnTo>
                  <a:pt x="1134" y="2720"/>
                </a:lnTo>
                <a:lnTo>
                  <a:pt x="1105" y="2719"/>
                </a:lnTo>
                <a:lnTo>
                  <a:pt x="1076" y="2718"/>
                </a:lnTo>
                <a:lnTo>
                  <a:pt x="1047" y="2717"/>
                </a:lnTo>
                <a:lnTo>
                  <a:pt x="1019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5" y="2637"/>
                </a:lnTo>
                <a:lnTo>
                  <a:pt x="719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7" y="2523"/>
                </a:lnTo>
                <a:lnTo>
                  <a:pt x="523" y="2505"/>
                </a:lnTo>
                <a:lnTo>
                  <a:pt x="501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8"/>
                </a:lnTo>
                <a:lnTo>
                  <a:pt x="372" y="2366"/>
                </a:lnTo>
                <a:lnTo>
                  <a:pt x="351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4" y="2274"/>
                </a:lnTo>
                <a:lnTo>
                  <a:pt x="276" y="2250"/>
                </a:lnTo>
                <a:lnTo>
                  <a:pt x="259" y="2225"/>
                </a:lnTo>
                <a:lnTo>
                  <a:pt x="241" y="2200"/>
                </a:lnTo>
                <a:lnTo>
                  <a:pt x="225" y="2173"/>
                </a:lnTo>
                <a:lnTo>
                  <a:pt x="209" y="2147"/>
                </a:lnTo>
                <a:lnTo>
                  <a:pt x="193" y="2120"/>
                </a:lnTo>
                <a:lnTo>
                  <a:pt x="178" y="2093"/>
                </a:lnTo>
                <a:lnTo>
                  <a:pt x="164" y="2065"/>
                </a:lnTo>
                <a:lnTo>
                  <a:pt x="150" y="2036"/>
                </a:lnTo>
                <a:lnTo>
                  <a:pt x="136" y="2008"/>
                </a:lnTo>
                <a:lnTo>
                  <a:pt x="124" y="1979"/>
                </a:lnTo>
                <a:lnTo>
                  <a:pt x="111" y="1950"/>
                </a:lnTo>
                <a:lnTo>
                  <a:pt x="100" y="1920"/>
                </a:lnTo>
                <a:lnTo>
                  <a:pt x="89" y="1889"/>
                </a:lnTo>
                <a:lnTo>
                  <a:pt x="78" y="1859"/>
                </a:lnTo>
                <a:lnTo>
                  <a:pt x="68" y="1828"/>
                </a:lnTo>
                <a:lnTo>
                  <a:pt x="59" y="1797"/>
                </a:lnTo>
                <a:lnTo>
                  <a:pt x="51" y="1764"/>
                </a:lnTo>
                <a:lnTo>
                  <a:pt x="43" y="1732"/>
                </a:lnTo>
                <a:lnTo>
                  <a:pt x="35" y="1699"/>
                </a:lnTo>
                <a:lnTo>
                  <a:pt x="29" y="1667"/>
                </a:lnTo>
                <a:lnTo>
                  <a:pt x="23" y="1633"/>
                </a:lnTo>
                <a:lnTo>
                  <a:pt x="17" y="1601"/>
                </a:lnTo>
                <a:lnTo>
                  <a:pt x="13" y="1567"/>
                </a:lnTo>
                <a:lnTo>
                  <a:pt x="9" y="1533"/>
                </a:lnTo>
                <a:lnTo>
                  <a:pt x="5" y="1499"/>
                </a:lnTo>
                <a:lnTo>
                  <a:pt x="3" y="1464"/>
                </a:lnTo>
                <a:lnTo>
                  <a:pt x="1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7">
            <a:hlinkClick r:id="rId4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5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6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09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F58D591-17B7-4AE6-BB60-16CEB88C4BBC}" type="datetime1">
              <a:rPr lang="fi-FI" smtClean="0"/>
              <a:t>10.2.2020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053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A0596C6-AC54-47F9-83DE-3EB79233E5A7}" type="datetime1">
              <a:rPr lang="fi-FI" smtClean="0"/>
              <a:t>10.2.2020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122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FBD393-E650-4223-886C-4D78C7ACD091}" type="datetime1">
              <a:rPr lang="fi-FI" smtClean="0"/>
              <a:t>10.2.2020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376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2FAB94D-EAA4-4ABB-AA8C-06714C2040FE}" type="datetime1">
              <a:rPr lang="fi-FI" smtClean="0"/>
              <a:t>10.2.2020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415211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6567F7-A74A-4A34-A59B-3212670D2AE7}" type="datetime1">
              <a:rPr lang="fi-FI" smtClean="0"/>
              <a:t>10.2.2020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837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Emb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2879725" cy="5760491"/>
          </a:xfrm>
        </p:spPr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fld id="{1BEF9300-129E-4188-B242-EEE018D4424B}" type="datetime1">
              <a:rPr lang="fi-FI" smtClean="0"/>
              <a:t>10.2.2020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935760" y="404813"/>
            <a:ext cx="7848253" cy="6048523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86880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95CC45-6607-47DC-A7A9-BF90EC2628BD}" type="datetime1">
              <a:rPr lang="fi-FI" smtClean="0"/>
              <a:t>10.2.2020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64786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/ somenos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6050" y="1628750"/>
            <a:ext cx="4969188" cy="259236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33FB06A-2199-45FA-83DB-6FECE6E0A95E}" type="datetime1">
              <a:rPr lang="fi-FI" smtClean="0"/>
              <a:t>10.2.2020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56050" y="4365130"/>
            <a:ext cx="4969188" cy="144035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33178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aale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8316CC7-DE12-41D9-9D9A-4FA28A6C21A8}" type="datetime1">
              <a:rPr lang="fi-FI" smtClean="0"/>
              <a:t>10.2.2020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484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67A1DCB-3851-4A5B-BCB6-D4786F0F6F94}" type="datetime1">
              <a:rPr lang="fi-FI" smtClean="0"/>
              <a:t>10.2.2020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9075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8840"/>
            <a:ext cx="10658475" cy="38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7938" y="6309321"/>
            <a:ext cx="2016124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A1943726-A193-45B0-8099-2C2B570FF038}" type="datetime1">
              <a:rPr lang="fi-FI" noProof="0" smtClean="0"/>
              <a:t>10.2.2020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9456" y="6309321"/>
            <a:ext cx="3888482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63" y="6309321"/>
            <a:ext cx="432693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3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noProof="0" dirty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932016" y="6891795"/>
            <a:ext cx="25327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kuntaliitto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53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60" r:id="rId3"/>
    <p:sldLayoutId id="2147483662" r:id="rId4"/>
    <p:sldLayoutId id="2147483663" r:id="rId5"/>
    <p:sldLayoutId id="2147483661" r:id="rId6"/>
    <p:sldLayoutId id="2147483696" r:id="rId7"/>
    <p:sldLayoutId id="2147483699" r:id="rId8"/>
    <p:sldLayoutId id="2147483682" r:id="rId9"/>
    <p:sldLayoutId id="2147483668" r:id="rId10"/>
    <p:sldLayoutId id="2147483650" r:id="rId11"/>
    <p:sldLayoutId id="2147483653" r:id="rId12"/>
    <p:sldLayoutId id="2147483652" r:id="rId13"/>
    <p:sldLayoutId id="2147483667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702" r:id="rId28"/>
    <p:sldLayoutId id="2147483701" r:id="rId29"/>
    <p:sldLayoutId id="2147483651" r:id="rId30"/>
    <p:sldLayoutId id="2147483664" r:id="rId31"/>
    <p:sldLayoutId id="2147483665" r:id="rId32"/>
    <p:sldLayoutId id="2147483666" r:id="rId33"/>
    <p:sldLayoutId id="2147483654" r:id="rId34"/>
    <p:sldLayoutId id="2147483684" r:id="rId35"/>
    <p:sldLayoutId id="2147483685" r:id="rId36"/>
    <p:sldLayoutId id="2147483686" r:id="rId37"/>
    <p:sldLayoutId id="2147483683" r:id="rId38"/>
    <p:sldLayoutId id="2147483687" r:id="rId39"/>
    <p:sldLayoutId id="2147483698" r:id="rId40"/>
    <p:sldLayoutId id="2147483697" r:id="rId41"/>
    <p:sldLayoutId id="2147483655" r:id="rId42"/>
    <p:sldLayoutId id="2147483692" r:id="rId43"/>
    <p:sldLayoutId id="2147483693" r:id="rId44"/>
    <p:sldLayoutId id="2147483694" r:id="rId45"/>
    <p:sldLayoutId id="2147483695" r:id="rId46"/>
    <p:sldLayoutId id="2147483689" r:id="rId47"/>
    <p:sldLayoutId id="2147483688" r:id="rId48"/>
    <p:sldLayoutId id="2147483690" r:id="rId49"/>
    <p:sldLayoutId id="2147483691" r:id="rId50"/>
    <p:sldLayoutId id="2147483703" r:id="rId51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Work Sans ExtraBold" panose="00000900000000000000" pitchFamily="2" charset="0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2050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14488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13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57513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09950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038" indent="-26511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inedu.fi/artikkeli/-/asset_publisher/jatkuvaan-oppimiseen-haettavissa-avustuksia-hankkeilla-tuetaan-nopeasti-vaikuttavia-tyollisyystoimia-ja-uudenlaista-yhteistyota" TargetMode="External"/><Relationship Id="rId2" Type="http://schemas.openxmlformats.org/officeDocument/2006/relationships/hyperlink" Target="https://www.kuntaliitto.fi/asiantuntijapalvelut/opetus-ja-kulttuuri/opetus-ja-kulttuuritoimen-talous-ja-rahoitus/opetus-ja-kulttuuritoimen-valtionavustukset" TargetMode="Externa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/>
              <a:t>Opetus- ja </a:t>
            </a:r>
            <a:br>
              <a:rPr lang="fi-FI" sz="2400" dirty="0"/>
            </a:br>
            <a:r>
              <a:rPr lang="fi-FI" sz="2400" dirty="0"/>
              <a:t>kulttuuritoimen </a:t>
            </a:r>
            <a:br>
              <a:rPr lang="fi-FI" sz="2400" dirty="0"/>
            </a:br>
            <a:r>
              <a:rPr lang="fi-FI" sz="2400" dirty="0"/>
              <a:t>ajankohtaisia</a:t>
            </a:r>
            <a:br>
              <a:rPr lang="fi-FI" sz="2400" dirty="0"/>
            </a:br>
            <a:r>
              <a:rPr lang="fi-FI" sz="2400" dirty="0"/>
              <a:t>valtionavustus-</a:t>
            </a:r>
            <a:br>
              <a:rPr lang="fi-FI" sz="2400" dirty="0"/>
            </a:br>
            <a:r>
              <a:rPr lang="fi-FI" sz="2400" dirty="0"/>
              <a:t>hakuja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1</a:t>
            </a:fld>
            <a:endParaRPr lang="en-US"/>
          </a:p>
        </p:txBody>
      </p:sp>
      <p:sp>
        <p:nvSpPr>
          <p:cNvPr id="4" name="Tekstiruutu 3"/>
          <p:cNvSpPr txBox="1"/>
          <p:nvPr/>
        </p:nvSpPr>
        <p:spPr>
          <a:xfrm>
            <a:off x="4151784" y="409865"/>
            <a:ext cx="747992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AJANKOHTAISET VALTIONAVUSTUSTÄRPIT HELMIKUUSSA</a:t>
            </a:r>
            <a:endParaRPr lang="fi-FI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sz="1400" b="1" dirty="0"/>
          </a:p>
          <a:p>
            <a:endParaRPr lang="fi-FI" sz="1400" b="1" dirty="0"/>
          </a:p>
          <a:p>
            <a:endParaRPr lang="fi-FI" sz="1400" b="1" dirty="0"/>
          </a:p>
          <a:p>
            <a:endParaRPr lang="fi-FI" sz="1400" b="1" dirty="0"/>
          </a:p>
          <a:p>
            <a:endParaRPr lang="fi-FI" sz="1400" b="1" dirty="0"/>
          </a:p>
          <a:p>
            <a:endParaRPr lang="fi-FI" sz="1400" b="1" dirty="0"/>
          </a:p>
          <a:p>
            <a:endParaRPr lang="fi-FI" sz="1400" b="1" dirty="0"/>
          </a:p>
          <a:p>
            <a:endParaRPr lang="fi-FI" sz="1400" b="1" dirty="0"/>
          </a:p>
          <a:p>
            <a:endParaRPr lang="fi-FI" sz="1400" b="1" dirty="0"/>
          </a:p>
          <a:p>
            <a:endParaRPr lang="fi-FI" sz="1400" b="1" dirty="0"/>
          </a:p>
          <a:p>
            <a:endParaRPr lang="fi-FI" sz="1400" b="1" dirty="0"/>
          </a:p>
          <a:p>
            <a:endParaRPr lang="fi-FI" sz="1400" b="1" dirty="0"/>
          </a:p>
          <a:p>
            <a:endParaRPr lang="fi-FI" sz="1400" b="1" dirty="0"/>
          </a:p>
          <a:p>
            <a:r>
              <a:rPr lang="fi-FI" sz="1400" b="1" dirty="0"/>
              <a:t>KATSO LISÄÄ RAHOITUSMAHDOLLISUUKSISTA</a:t>
            </a:r>
          </a:p>
          <a:p>
            <a:r>
              <a:rPr lang="fi-FI" sz="1400" dirty="0"/>
              <a:t>Opetus- ja kulttuuriministeriön, Opetushallituksen ja Aluehallintovirastojen avustusrahoitus sekä muut avustusrahoitusta myöntävät tahot.</a:t>
            </a:r>
          </a:p>
          <a:p>
            <a:endParaRPr lang="fi-FI" sz="1400" dirty="0"/>
          </a:p>
          <a:p>
            <a:r>
              <a:rPr lang="fi-FI" sz="1400" dirty="0">
                <a:hlinkClick r:id="rId2"/>
              </a:rPr>
              <a:t>https://www.kuntaliitto.fi/asiantuntijapalvelut/opetus-ja-kulttuuri/opetus-ja-kulttuuritoimen-talous-ja-rahoitus/opetus-ja-kulttuuritoimen-valtionavustukset</a:t>
            </a:r>
            <a:endParaRPr lang="fi-FI" sz="1400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sz="1200" dirty="0" err="1"/>
              <a:t>pvh</a:t>
            </a:r>
            <a:endParaRPr lang="fi-FI" sz="1200" dirty="0"/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143428"/>
              </p:ext>
            </p:extLst>
          </p:nvPr>
        </p:nvGraphicFramePr>
        <p:xfrm>
          <a:off x="4223792" y="1268760"/>
          <a:ext cx="7407920" cy="45821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val="321220839"/>
                    </a:ext>
                  </a:extLst>
                </a:gridCol>
                <a:gridCol w="2799408">
                  <a:extLst>
                    <a:ext uri="{9D8B030D-6E8A-4147-A177-3AD203B41FA5}">
                      <a16:colId xmlns:a16="http://schemas.microsoft.com/office/drawing/2014/main" val="182187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Valtionavustus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Hakuaika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213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Esi- ja perusopetus, lukiokoulutus</a:t>
                      </a:r>
                    </a:p>
                    <a:p>
                      <a:r>
                        <a:rPr lang="fi-FI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Vieraskielisten oppilaiden ja opiskelijoiden suomi tai ruotsi toisena kielenä ja kirjallisuus -opetus tai muun opetuksen tukeminen.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-21.12.2020 asti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012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/>
                        <a:t>Vapaa sivistystyö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Henkilöstökoulutus, opintoseteli-avustukset, LAKE, opintoseteli työllistymis- ja työmahdollisuuksien vahvistamiseen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-25.2.2020 asti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175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/>
                        <a:t>Varhaiskasvatus, esi- ja perusopetus, toisen asteen koulutus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Tiedeolympialaiset ja tiedekilpailut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-13.2.2020 asti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01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990279"/>
                  </a:ext>
                </a:extLst>
              </a:tr>
            </a:tbl>
          </a:graphicData>
        </a:graphic>
      </p:graphicFrame>
      <p:sp>
        <p:nvSpPr>
          <p:cNvPr id="5" name="Ellipsi 4">
            <a:extLst>
              <a:ext uri="{FF2B5EF4-FFF2-40B4-BE49-F238E27FC236}">
                <a16:creationId xmlns:a16="http://schemas.microsoft.com/office/drawing/2014/main" id="{B78178E4-1EE2-4CED-AFF5-BDCC31A0FE04}"/>
              </a:ext>
            </a:extLst>
          </p:cNvPr>
          <p:cNvSpPr/>
          <p:nvPr/>
        </p:nvSpPr>
        <p:spPr>
          <a:xfrm>
            <a:off x="191344" y="2492626"/>
            <a:ext cx="3888432" cy="36726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accent3"/>
                </a:solidFill>
              </a:rPr>
              <a:t>Jatkuvan oppimisen hankkeet</a:t>
            </a:r>
          </a:p>
          <a:p>
            <a:pPr algn="ctr"/>
            <a:r>
              <a:rPr lang="fi-FI" dirty="0">
                <a:solidFill>
                  <a:schemeClr val="accent3"/>
                </a:solidFill>
              </a:rPr>
              <a:t>Haku 3.3. asti. Ammatillinen koulutus, korkeakoulut, vapaa sivistystyö.</a:t>
            </a:r>
          </a:p>
          <a:p>
            <a:pPr algn="ctr"/>
            <a:r>
              <a:rPr lang="fi-FI" sz="600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https://minedu.fi/artikkeli/-/asset_publisher/jatkuvaan-oppimiseen-haettavissa-avustuksia-hankkeilla-tuetaan-nopeasti-vaikuttavia-tyollisyystoimia-ja-uudenlaista-yhteistyota</a:t>
            </a:r>
            <a:endParaRPr lang="fi-FI" sz="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82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Kuntaliitto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untaliitto_malli_embed.potx" id="{91FB2515-5E8B-44C4-A688-BA8A75B81799}" vid="{C0D67778-91AD-4F46-A7C8-A38C3F5FFA35}"/>
    </a:ext>
  </a:extLst>
</a:theme>
</file>

<file path=ppt/theme/theme2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1376E34229B049B02C196E7B008E0B" ma:contentTypeVersion="13" ma:contentTypeDescription="Create a new document." ma:contentTypeScope="" ma:versionID="56404b9cc6c6c84cc68aaba82503e087">
  <xsd:schema xmlns:xsd="http://www.w3.org/2001/XMLSchema" xmlns:xs="http://www.w3.org/2001/XMLSchema" xmlns:p="http://schemas.microsoft.com/office/2006/metadata/properties" xmlns:ns3="932016e1-39dc-4ccb-b3f5-182c0cf322a9" xmlns:ns4="44596b14-e993-4e08-9bb4-0f1b5ec5547e" targetNamespace="http://schemas.microsoft.com/office/2006/metadata/properties" ma:root="true" ma:fieldsID="a72f68fc76a57e5759965122adf0b7da" ns3:_="" ns4:_="">
    <xsd:import namespace="932016e1-39dc-4ccb-b3f5-182c0cf322a9"/>
    <xsd:import namespace="44596b14-e993-4e08-9bb4-0f1b5ec554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2016e1-39dc-4ccb-b3f5-182c0cf322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596b14-e993-4e08-9bb4-0f1b5ec5547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90E9E0-CF22-4C15-B1CD-41998AB754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2016e1-39dc-4ccb-b3f5-182c0cf322a9"/>
    <ds:schemaRef ds:uri="44596b14-e993-4e08-9bb4-0f1b5ec554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DD1670-96BE-46A2-9DE4-38512AD34B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657C28-1B02-4E50-8DD4-AA04D527CC11}">
  <ds:schemaRefs>
    <ds:schemaRef ds:uri="44596b14-e993-4e08-9bb4-0f1b5ec5547e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932016e1-39dc-4ccb-b3f5-182c0cf322a9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</TotalTime>
  <Words>127</Words>
  <Application>Microsoft Office PowerPoint</Application>
  <PresentationFormat>Laajakuva</PresentationFormat>
  <Paragraphs>44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7" baseType="lpstr">
      <vt:lpstr>Work Sans ExtraBold</vt:lpstr>
      <vt:lpstr>Work Sans Medium</vt:lpstr>
      <vt:lpstr>Arial</vt:lpstr>
      <vt:lpstr>Work Sans SemiBold</vt:lpstr>
      <vt:lpstr>Work Sans</vt:lpstr>
      <vt:lpstr>Kuntaliitto</vt:lpstr>
      <vt:lpstr>Opetus- ja  kulttuuritoimen  ajankohtaisia valtionavustus- hakuja 2020</vt:lpstr>
    </vt:vector>
  </TitlesOfParts>
  <Company>grow.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Opetus- ja  kulttuuritoimen  ajankohtaisia valtionavustus- hakuja 2019</dc:title>
  <dc:creator>Väisänen-Haapanen Päivi</dc:creator>
  <cp:lastModifiedBy>Väisänen-Haapanen Päivi</cp:lastModifiedBy>
  <cp:revision>1</cp:revision>
  <dcterms:created xsi:type="dcterms:W3CDTF">2020-02-10T08:36:39Z</dcterms:created>
  <dcterms:modified xsi:type="dcterms:W3CDTF">2020-02-10T08:58:21Z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0x010100641376E34229B049B02C196E7B008E0B</vt:lpwstr>
  </property>
</Properties>
</file>