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3.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734" r:id="rId5"/>
    <p:sldMasterId id="2147483797" r:id="rId6"/>
    <p:sldMasterId id="2147483860" r:id="rId7"/>
  </p:sldMasterIdLst>
  <p:notesMasterIdLst>
    <p:notesMasterId r:id="rId35"/>
  </p:notesMasterIdLst>
  <p:handoutMasterIdLst>
    <p:handoutMasterId r:id="rId36"/>
  </p:handoutMasterIdLst>
  <p:sldIdLst>
    <p:sldId id="408" r:id="rId8"/>
    <p:sldId id="263" r:id="rId9"/>
    <p:sldId id="409" r:id="rId10"/>
    <p:sldId id="410" r:id="rId11"/>
    <p:sldId id="2147473066" r:id="rId12"/>
    <p:sldId id="412" r:id="rId13"/>
    <p:sldId id="411" r:id="rId14"/>
    <p:sldId id="413" r:id="rId15"/>
    <p:sldId id="261" r:id="rId16"/>
    <p:sldId id="260" r:id="rId17"/>
    <p:sldId id="2147473065" r:id="rId18"/>
    <p:sldId id="398" r:id="rId19"/>
    <p:sldId id="2147473060" r:id="rId20"/>
    <p:sldId id="2147473061" r:id="rId21"/>
    <p:sldId id="2147473062" r:id="rId22"/>
    <p:sldId id="2147473063" r:id="rId23"/>
    <p:sldId id="414" r:id="rId24"/>
    <p:sldId id="259" r:id="rId25"/>
    <p:sldId id="265" r:id="rId26"/>
    <p:sldId id="415" r:id="rId27"/>
    <p:sldId id="402" r:id="rId28"/>
    <p:sldId id="403" r:id="rId29"/>
    <p:sldId id="2147473064" r:id="rId30"/>
    <p:sldId id="2147473059" r:id="rId31"/>
    <p:sldId id="391" r:id="rId32"/>
    <p:sldId id="270" r:id="rId33"/>
    <p:sldId id="296" r:id="rId34"/>
  </p:sldIdLst>
  <p:sldSz cx="12192000" cy="6858000"/>
  <p:notesSz cx="6858000" cy="9144000"/>
  <p:embeddedFontLst>
    <p:embeddedFont>
      <p:font typeface="Work Sans" panose="00000500000000000000" pitchFamily="2" charset="0"/>
      <p:regular r:id="rId37"/>
      <p:bold r:id="rId38"/>
      <p:italic r:id="rId39"/>
      <p:boldItalic r:id="rId40"/>
    </p:embeddedFont>
    <p:embeddedFont>
      <p:font typeface="Work Sans ExtraBold" panose="00000900000000000000" pitchFamily="2" charset="0"/>
      <p:bold r:id="rId41"/>
      <p:boldItalic r:id="rId42"/>
    </p:embeddedFont>
    <p:embeddedFont>
      <p:font typeface="Work Sans SemiBold" panose="00000700000000000000" pitchFamily="2" charset="0"/>
      <p:bold r:id="rId43"/>
      <p:boldItalic r:id="rId44"/>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5" orient="horz" pos="527">
          <p15:clr>
            <a:srgbClr val="A4A3A4"/>
          </p15:clr>
        </p15:guide>
        <p15:guide id="8" orient="horz" pos="3657" userDrawn="1">
          <p15:clr>
            <a:srgbClr val="A4A3A4"/>
          </p15:clr>
        </p15:guide>
        <p15:guide id="9" pos="483">
          <p15:clr>
            <a:srgbClr val="A4A3A4"/>
          </p15:clr>
        </p15:guide>
        <p15:guide id="10" pos="7197">
          <p15:clr>
            <a:srgbClr val="A4A3A4"/>
          </p15:clr>
        </p15:guide>
        <p15:guide id="13" pos="3840" userDrawn="1">
          <p15:clr>
            <a:srgbClr val="A4A3A4"/>
          </p15:clr>
        </p15:guide>
        <p15:guide id="14"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F4920B-CA35-A15E-F561-13C388C99324}" name="Jurmu Liisa" initials="LJ" userId="S::Liisa.Jurmu@kuntaliitto.fi::7f0617df-86b3-489e-a078-b0275057a5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E60"/>
    <a:srgbClr val="DFDAD6"/>
    <a:srgbClr val="923468"/>
    <a:srgbClr val="C4A5A5"/>
    <a:srgbClr val="FF6D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0D7160-3808-4C84-9721-9AAD2CEF206F}" v="6" dt="2025-02-17T19:41:39.678"/>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1253"/>
        <p:guide orient="horz" pos="527"/>
        <p:guide orient="horz" pos="3657"/>
        <p:guide pos="483"/>
        <p:guide pos="7197"/>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3.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1.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rmu Liisa" userId="7f0617df-86b3-489e-a078-b0275057a5d8" providerId="ADAL" clId="{B20D7160-3808-4C84-9721-9AAD2CEF206F}"/>
    <pc:docChg chg="undo custSel addSld delSld modSld sldOrd">
      <pc:chgData name="Jurmu Liisa" userId="7f0617df-86b3-489e-a078-b0275057a5d8" providerId="ADAL" clId="{B20D7160-3808-4C84-9721-9AAD2CEF206F}" dt="2025-02-17T19:42:22.210" v="24755" actId="20577"/>
      <pc:docMkLst>
        <pc:docMk/>
      </pc:docMkLst>
      <pc:sldChg chg="addSp modSp mod">
        <pc:chgData name="Jurmu Liisa" userId="7f0617df-86b3-489e-a078-b0275057a5d8" providerId="ADAL" clId="{B20D7160-3808-4C84-9721-9AAD2CEF206F}" dt="2025-02-17T19:42:22.210" v="24755" actId="20577"/>
        <pc:sldMkLst>
          <pc:docMk/>
          <pc:sldMk cId="3326900702" sldId="259"/>
        </pc:sldMkLst>
        <pc:spChg chg="mod">
          <ac:chgData name="Jurmu Liisa" userId="7f0617df-86b3-489e-a078-b0275057a5d8" providerId="ADAL" clId="{B20D7160-3808-4C84-9721-9AAD2CEF206F}" dt="2025-02-10T07:17:11.559" v="24648" actId="20577"/>
          <ac:spMkLst>
            <pc:docMk/>
            <pc:sldMk cId="3326900702" sldId="259"/>
            <ac:spMk id="2" creationId="{308A80DA-13A8-8692-C480-F56E575DFE51}"/>
          </ac:spMkLst>
        </pc:spChg>
        <pc:spChg chg="add mod">
          <ac:chgData name="Jurmu Liisa" userId="7f0617df-86b3-489e-a078-b0275057a5d8" providerId="ADAL" clId="{B20D7160-3808-4C84-9721-9AAD2CEF206F}" dt="2025-02-17T19:42:22.210" v="24755" actId="20577"/>
          <ac:spMkLst>
            <pc:docMk/>
            <pc:sldMk cId="3326900702" sldId="259"/>
            <ac:spMk id="5" creationId="{A48B2933-D966-7045-3C13-363628AC99FE}"/>
          </ac:spMkLst>
        </pc:spChg>
      </pc:sldChg>
      <pc:sldChg chg="modSp mod">
        <pc:chgData name="Jurmu Liisa" userId="7f0617df-86b3-489e-a078-b0275057a5d8" providerId="ADAL" clId="{B20D7160-3808-4C84-9721-9AAD2CEF206F}" dt="2025-02-10T07:14:51.419" v="24483" actId="20577"/>
        <pc:sldMkLst>
          <pc:docMk/>
          <pc:sldMk cId="335809618" sldId="260"/>
        </pc:sldMkLst>
        <pc:spChg chg="mod">
          <ac:chgData name="Jurmu Liisa" userId="7f0617df-86b3-489e-a078-b0275057a5d8" providerId="ADAL" clId="{B20D7160-3808-4C84-9721-9AAD2CEF206F}" dt="2025-02-10T07:14:51.419" v="24483" actId="20577"/>
          <ac:spMkLst>
            <pc:docMk/>
            <pc:sldMk cId="335809618" sldId="260"/>
            <ac:spMk id="9" creationId="{89CD29C2-FC6B-A1DC-7F79-D4304883A17B}"/>
          </ac:spMkLst>
        </pc:spChg>
      </pc:sldChg>
      <pc:sldChg chg="modSp mod">
        <pc:chgData name="Jurmu Liisa" userId="7f0617df-86b3-489e-a078-b0275057a5d8" providerId="ADAL" clId="{B20D7160-3808-4C84-9721-9AAD2CEF206F}" dt="2025-02-10T07:14:33.980" v="24437" actId="20577"/>
        <pc:sldMkLst>
          <pc:docMk/>
          <pc:sldMk cId="1721277993" sldId="261"/>
        </pc:sldMkLst>
        <pc:spChg chg="mod">
          <ac:chgData name="Jurmu Liisa" userId="7f0617df-86b3-489e-a078-b0275057a5d8" providerId="ADAL" clId="{B20D7160-3808-4C84-9721-9AAD2CEF206F}" dt="2025-02-10T07:14:33.980" v="24437" actId="20577"/>
          <ac:spMkLst>
            <pc:docMk/>
            <pc:sldMk cId="1721277993" sldId="261"/>
            <ac:spMk id="2" creationId="{14ECE3E7-D976-A2F3-39A0-C36B01AEF7AF}"/>
          </ac:spMkLst>
        </pc:spChg>
      </pc:sldChg>
      <pc:sldChg chg="modSp mod">
        <pc:chgData name="Jurmu Liisa" userId="7f0617df-86b3-489e-a078-b0275057a5d8" providerId="ADAL" clId="{B20D7160-3808-4C84-9721-9AAD2CEF206F}" dt="2025-02-10T07:21:46.806" v="24715" actId="207"/>
        <pc:sldMkLst>
          <pc:docMk/>
          <pc:sldMk cId="4045471309" sldId="263"/>
        </pc:sldMkLst>
        <pc:spChg chg="mod">
          <ac:chgData name="Jurmu Liisa" userId="7f0617df-86b3-489e-a078-b0275057a5d8" providerId="ADAL" clId="{B20D7160-3808-4C84-9721-9AAD2CEF206F}" dt="2025-02-10T06:46:44.904" v="24357" actId="207"/>
          <ac:spMkLst>
            <pc:docMk/>
            <pc:sldMk cId="4045471309" sldId="263"/>
            <ac:spMk id="3" creationId="{00000000-0000-0000-0000-000000000000}"/>
          </ac:spMkLst>
        </pc:spChg>
        <pc:spChg chg="mod">
          <ac:chgData name="Jurmu Liisa" userId="7f0617df-86b3-489e-a078-b0275057a5d8" providerId="ADAL" clId="{B20D7160-3808-4C84-9721-9AAD2CEF206F}" dt="2025-02-10T07:21:46.806" v="24715" actId="207"/>
          <ac:spMkLst>
            <pc:docMk/>
            <pc:sldMk cId="4045471309" sldId="263"/>
            <ac:spMk id="6" creationId="{C3125F0D-D406-805F-AC1F-39D7C30315C5}"/>
          </ac:spMkLst>
        </pc:spChg>
      </pc:sldChg>
      <pc:sldChg chg="addSp modSp mod">
        <pc:chgData name="Jurmu Liisa" userId="7f0617df-86b3-489e-a078-b0275057a5d8" providerId="ADAL" clId="{B20D7160-3808-4C84-9721-9AAD2CEF206F}" dt="2025-02-10T07:17:35.504" v="24694" actId="108"/>
        <pc:sldMkLst>
          <pc:docMk/>
          <pc:sldMk cId="576506133" sldId="265"/>
        </pc:sldMkLst>
        <pc:spChg chg="mod">
          <ac:chgData name="Jurmu Liisa" userId="7f0617df-86b3-489e-a078-b0275057a5d8" providerId="ADAL" clId="{B20D7160-3808-4C84-9721-9AAD2CEF206F}" dt="2025-02-10T07:17:35.504" v="24694" actId="108"/>
          <ac:spMkLst>
            <pc:docMk/>
            <pc:sldMk cId="576506133" sldId="265"/>
            <ac:spMk id="2" creationId="{69C347ED-39BC-7787-D899-E4D91D16A186}"/>
          </ac:spMkLst>
        </pc:spChg>
        <pc:graphicFrameChg chg="mod modGraphic">
          <ac:chgData name="Jurmu Liisa" userId="7f0617df-86b3-489e-a078-b0275057a5d8" providerId="ADAL" clId="{B20D7160-3808-4C84-9721-9AAD2CEF206F}" dt="2025-02-06T06:26:21.656" v="24254" actId="12385"/>
          <ac:graphicFrameMkLst>
            <pc:docMk/>
            <pc:sldMk cId="576506133" sldId="265"/>
            <ac:graphicFrameMk id="5" creationId="{CE8E746F-496B-BCFE-0F53-22D4DB80FFFD}"/>
          </ac:graphicFrameMkLst>
        </pc:graphicFrameChg>
        <pc:picChg chg="add mod">
          <ac:chgData name="Jurmu Liisa" userId="7f0617df-86b3-489e-a078-b0275057a5d8" providerId="ADAL" clId="{B20D7160-3808-4C84-9721-9AAD2CEF206F}" dt="2025-02-06T06:10:20.938" v="24068" actId="1076"/>
          <ac:picMkLst>
            <pc:docMk/>
            <pc:sldMk cId="576506133" sldId="265"/>
            <ac:picMk id="7" creationId="{4BBF78B0-6FBB-90A3-9861-FA93248B3565}"/>
          </ac:picMkLst>
        </pc:picChg>
      </pc:sldChg>
      <pc:sldChg chg="modSp del mod">
        <pc:chgData name="Jurmu Liisa" userId="7f0617df-86b3-489e-a078-b0275057a5d8" providerId="ADAL" clId="{B20D7160-3808-4C84-9721-9AAD2CEF206F}" dt="2025-02-05T13:45:44.617" v="19522" actId="47"/>
        <pc:sldMkLst>
          <pc:docMk/>
          <pc:sldMk cId="3240533956" sldId="269"/>
        </pc:sldMkLst>
      </pc:sldChg>
      <pc:sldChg chg="addSp delSp modSp mod">
        <pc:chgData name="Jurmu Liisa" userId="7f0617df-86b3-489e-a078-b0275057a5d8" providerId="ADAL" clId="{B20D7160-3808-4C84-9721-9AAD2CEF206F}" dt="2025-02-06T06:25:55.819" v="24251" actId="14100"/>
        <pc:sldMkLst>
          <pc:docMk/>
          <pc:sldMk cId="151779270" sldId="270"/>
        </pc:sldMkLst>
        <pc:spChg chg="add mod">
          <ac:chgData name="Jurmu Liisa" userId="7f0617df-86b3-489e-a078-b0275057a5d8" providerId="ADAL" clId="{B20D7160-3808-4C84-9721-9AAD2CEF206F}" dt="2025-02-06T06:25:36.939" v="24247" actId="1076"/>
          <ac:spMkLst>
            <pc:docMk/>
            <pc:sldMk cId="151779270" sldId="270"/>
            <ac:spMk id="11" creationId="{112299D0-F1A8-8A62-A1EF-E0788B02CA2F}"/>
          </ac:spMkLst>
        </pc:spChg>
        <pc:graphicFrameChg chg="mod modGraphic">
          <ac:chgData name="Jurmu Liisa" userId="7f0617df-86b3-489e-a078-b0275057a5d8" providerId="ADAL" clId="{B20D7160-3808-4C84-9721-9AAD2CEF206F}" dt="2025-02-06T06:25:50.110" v="24250" actId="14100"/>
          <ac:graphicFrameMkLst>
            <pc:docMk/>
            <pc:sldMk cId="151779270" sldId="270"/>
            <ac:graphicFrameMk id="16" creationId="{6804166E-A163-B942-0E3C-A48DBD3219E0}"/>
          </ac:graphicFrameMkLst>
        </pc:graphicFrameChg>
        <pc:picChg chg="add mod">
          <ac:chgData name="Jurmu Liisa" userId="7f0617df-86b3-489e-a078-b0275057a5d8" providerId="ADAL" clId="{B20D7160-3808-4C84-9721-9AAD2CEF206F}" dt="2025-02-06T06:25:55.819" v="24251" actId="14100"/>
          <ac:picMkLst>
            <pc:docMk/>
            <pc:sldMk cId="151779270" sldId="270"/>
            <ac:picMk id="13" creationId="{23457834-7D98-6C55-A53B-3818383BFC21}"/>
          </ac:picMkLst>
        </pc:picChg>
      </pc:sldChg>
      <pc:sldChg chg="addSp delSp modSp mod">
        <pc:chgData name="Jurmu Liisa" userId="7f0617df-86b3-489e-a078-b0275057a5d8" providerId="ADAL" clId="{B20D7160-3808-4C84-9721-9AAD2CEF206F}" dt="2025-02-11T11:02:02.901" v="24720" actId="14100"/>
        <pc:sldMkLst>
          <pc:docMk/>
          <pc:sldMk cId="3411711757" sldId="296"/>
        </pc:sldMkLst>
        <pc:spChg chg="mod">
          <ac:chgData name="Jurmu Liisa" userId="7f0617df-86b3-489e-a078-b0275057a5d8" providerId="ADAL" clId="{B20D7160-3808-4C84-9721-9AAD2CEF206F}" dt="2025-01-27T08:38:41.779" v="37" actId="207"/>
          <ac:spMkLst>
            <pc:docMk/>
            <pc:sldMk cId="3411711757" sldId="296"/>
            <ac:spMk id="2" creationId="{00000000-0000-0000-0000-000000000000}"/>
          </ac:spMkLst>
        </pc:spChg>
        <pc:spChg chg="add mod">
          <ac:chgData name="Jurmu Liisa" userId="7f0617df-86b3-489e-a078-b0275057a5d8" providerId="ADAL" clId="{B20D7160-3808-4C84-9721-9AAD2CEF206F}" dt="2025-02-11T11:02:02.901" v="24720" actId="14100"/>
          <ac:spMkLst>
            <pc:docMk/>
            <pc:sldMk cId="3411711757" sldId="296"/>
            <ac:spMk id="8" creationId="{26A1C320-4017-C734-788A-35B826510135}"/>
          </ac:spMkLst>
        </pc:spChg>
      </pc:sldChg>
      <pc:sldChg chg="addSp delSp modSp mod">
        <pc:chgData name="Jurmu Liisa" userId="7f0617df-86b3-489e-a078-b0275057a5d8" providerId="ADAL" clId="{B20D7160-3808-4C84-9721-9AAD2CEF206F}" dt="2025-02-10T07:19:03.610" v="24713" actId="20577"/>
        <pc:sldMkLst>
          <pc:docMk/>
          <pc:sldMk cId="2473904326" sldId="391"/>
        </pc:sldMkLst>
        <pc:spChg chg="mod">
          <ac:chgData name="Jurmu Liisa" userId="7f0617df-86b3-489e-a078-b0275057a5d8" providerId="ADAL" clId="{B20D7160-3808-4C84-9721-9AAD2CEF206F}" dt="2025-02-10T07:19:03.610" v="24713" actId="20577"/>
          <ac:spMkLst>
            <pc:docMk/>
            <pc:sldMk cId="2473904326" sldId="391"/>
            <ac:spMk id="5" creationId="{00000000-0000-0000-0000-000000000000}"/>
          </ac:spMkLst>
        </pc:spChg>
        <pc:spChg chg="add mod">
          <ac:chgData name="Jurmu Liisa" userId="7f0617df-86b3-489e-a078-b0275057a5d8" providerId="ADAL" clId="{B20D7160-3808-4C84-9721-9AAD2CEF206F}" dt="2025-02-06T06:23:44.756" v="24202" actId="1076"/>
          <ac:spMkLst>
            <pc:docMk/>
            <pc:sldMk cId="2473904326" sldId="391"/>
            <ac:spMk id="10" creationId="{27475926-AB21-5025-B9A8-E0F87CCB525D}"/>
          </ac:spMkLst>
        </pc:spChg>
        <pc:graphicFrameChg chg="add mod modGraphic">
          <ac:chgData name="Jurmu Liisa" userId="7f0617df-86b3-489e-a078-b0275057a5d8" providerId="ADAL" clId="{B20D7160-3808-4C84-9721-9AAD2CEF206F}" dt="2025-02-06T06:26:05.647" v="24252" actId="12385"/>
          <ac:graphicFrameMkLst>
            <pc:docMk/>
            <pc:sldMk cId="2473904326" sldId="391"/>
            <ac:graphicFrameMk id="8" creationId="{8DCBE912-8152-5CCA-EC33-8C6D68DE1A9E}"/>
          </ac:graphicFrameMkLst>
        </pc:graphicFrameChg>
        <pc:graphicFrameChg chg="add mod modGraphic">
          <ac:chgData name="Jurmu Liisa" userId="7f0617df-86b3-489e-a078-b0275057a5d8" providerId="ADAL" clId="{B20D7160-3808-4C84-9721-9AAD2CEF206F}" dt="2025-02-06T06:26:09.727" v="24253" actId="12385"/>
          <ac:graphicFrameMkLst>
            <pc:docMk/>
            <pc:sldMk cId="2473904326" sldId="391"/>
            <ac:graphicFrameMk id="9" creationId="{D6BC5C89-1024-04ED-14DE-DBEB6D16725B}"/>
          </ac:graphicFrameMkLst>
        </pc:graphicFrameChg>
      </pc:sldChg>
      <pc:sldChg chg="addSp delSp modSp mod">
        <pc:chgData name="Jurmu Liisa" userId="7f0617df-86b3-489e-a078-b0275057a5d8" providerId="ADAL" clId="{B20D7160-3808-4C84-9721-9AAD2CEF206F}" dt="2025-02-10T07:15:31.437" v="24585" actId="108"/>
        <pc:sldMkLst>
          <pc:docMk/>
          <pc:sldMk cId="386920491" sldId="398"/>
        </pc:sldMkLst>
        <pc:spChg chg="mod">
          <ac:chgData name="Jurmu Liisa" userId="7f0617df-86b3-489e-a078-b0275057a5d8" providerId="ADAL" clId="{B20D7160-3808-4C84-9721-9AAD2CEF206F}" dt="2025-01-27T08:48:14.292" v="120" actId="255"/>
          <ac:spMkLst>
            <pc:docMk/>
            <pc:sldMk cId="386920491" sldId="398"/>
            <ac:spMk id="2" creationId="{1BD19FE6-86F5-6C18-2427-E6BD1902F914}"/>
          </ac:spMkLst>
        </pc:spChg>
        <pc:spChg chg="mod">
          <ac:chgData name="Jurmu Liisa" userId="7f0617df-86b3-489e-a078-b0275057a5d8" providerId="ADAL" clId="{B20D7160-3808-4C84-9721-9AAD2CEF206F}" dt="2025-01-27T08:48:09.558" v="119" actId="255"/>
          <ac:spMkLst>
            <pc:docMk/>
            <pc:sldMk cId="386920491" sldId="398"/>
            <ac:spMk id="4" creationId="{EDFF5D8F-E4DF-740B-D6C9-FD9DAE3314D1}"/>
          </ac:spMkLst>
        </pc:spChg>
        <pc:spChg chg="mod">
          <ac:chgData name="Jurmu Liisa" userId="7f0617df-86b3-489e-a078-b0275057a5d8" providerId="ADAL" clId="{B20D7160-3808-4C84-9721-9AAD2CEF206F}" dt="2025-02-10T07:15:31.437" v="24585" actId="108"/>
          <ac:spMkLst>
            <pc:docMk/>
            <pc:sldMk cId="386920491" sldId="398"/>
            <ac:spMk id="7" creationId="{E5F18732-A3D3-968F-3929-BB98FCA044B3}"/>
          </ac:spMkLst>
        </pc:spChg>
        <pc:picChg chg="add mod">
          <ac:chgData name="Jurmu Liisa" userId="7f0617df-86b3-489e-a078-b0275057a5d8" providerId="ADAL" clId="{B20D7160-3808-4C84-9721-9AAD2CEF206F}" dt="2025-02-06T05:58:54.532" v="23683" actId="1076"/>
          <ac:picMkLst>
            <pc:docMk/>
            <pc:sldMk cId="386920491" sldId="398"/>
            <ac:picMk id="13" creationId="{62F97C69-8209-083F-09AB-C5D5B9698BE3}"/>
          </ac:picMkLst>
        </pc:picChg>
      </pc:sldChg>
      <pc:sldChg chg="delSp modSp del mod">
        <pc:chgData name="Jurmu Liisa" userId="7f0617df-86b3-489e-a078-b0275057a5d8" providerId="ADAL" clId="{B20D7160-3808-4C84-9721-9AAD2CEF206F}" dt="2025-01-27T08:48:52.043" v="162" actId="47"/>
        <pc:sldMkLst>
          <pc:docMk/>
          <pc:sldMk cId="3236868756" sldId="399"/>
        </pc:sldMkLst>
      </pc:sldChg>
      <pc:sldChg chg="modSp del mod">
        <pc:chgData name="Jurmu Liisa" userId="7f0617df-86b3-489e-a078-b0275057a5d8" providerId="ADAL" clId="{B20D7160-3808-4C84-9721-9AAD2CEF206F}" dt="2025-01-27T08:48:56.927" v="163" actId="47"/>
        <pc:sldMkLst>
          <pc:docMk/>
          <pc:sldMk cId="940842550" sldId="400"/>
        </pc:sldMkLst>
      </pc:sldChg>
      <pc:sldChg chg="addSp delSp modSp mod">
        <pc:chgData name="Jurmu Liisa" userId="7f0617df-86b3-489e-a078-b0275057a5d8" providerId="ADAL" clId="{B20D7160-3808-4C84-9721-9AAD2CEF206F}" dt="2025-02-10T07:18:22.988" v="24701" actId="255"/>
        <pc:sldMkLst>
          <pc:docMk/>
          <pc:sldMk cId="1367525252" sldId="402"/>
        </pc:sldMkLst>
        <pc:spChg chg="mod">
          <ac:chgData name="Jurmu Liisa" userId="7f0617df-86b3-489e-a078-b0275057a5d8" providerId="ADAL" clId="{B20D7160-3808-4C84-9721-9AAD2CEF206F}" dt="2025-02-10T07:18:22.988" v="24701" actId="255"/>
          <ac:spMkLst>
            <pc:docMk/>
            <pc:sldMk cId="1367525252" sldId="402"/>
            <ac:spMk id="2" creationId="{DD462DAD-7EAA-04C4-1002-BB545CBBDF8B}"/>
          </ac:spMkLst>
        </pc:spChg>
      </pc:sldChg>
      <pc:sldChg chg="modSp mod">
        <pc:chgData name="Jurmu Liisa" userId="7f0617df-86b3-489e-a078-b0275057a5d8" providerId="ADAL" clId="{B20D7160-3808-4C84-9721-9AAD2CEF206F}" dt="2025-02-10T07:18:38.463" v="24704" actId="255"/>
        <pc:sldMkLst>
          <pc:docMk/>
          <pc:sldMk cId="71227515" sldId="403"/>
        </pc:sldMkLst>
        <pc:spChg chg="mod">
          <ac:chgData name="Jurmu Liisa" userId="7f0617df-86b3-489e-a078-b0275057a5d8" providerId="ADAL" clId="{B20D7160-3808-4C84-9721-9AAD2CEF206F}" dt="2025-02-10T07:18:38.463" v="24704" actId="255"/>
          <ac:spMkLst>
            <pc:docMk/>
            <pc:sldMk cId="71227515" sldId="403"/>
            <ac:spMk id="2" creationId="{DD462DAD-7EAA-04C4-1002-BB545CBBDF8B}"/>
          </ac:spMkLst>
        </pc:spChg>
      </pc:sldChg>
      <pc:sldChg chg="modSp mod">
        <pc:chgData name="Jurmu Liisa" userId="7f0617df-86b3-489e-a078-b0275057a5d8" providerId="ADAL" clId="{B20D7160-3808-4C84-9721-9AAD2CEF206F}" dt="2025-02-10T06:49:10.877" v="24366" actId="20577"/>
        <pc:sldMkLst>
          <pc:docMk/>
          <pc:sldMk cId="2854244608" sldId="408"/>
        </pc:sldMkLst>
        <pc:spChg chg="mod">
          <ac:chgData name="Jurmu Liisa" userId="7f0617df-86b3-489e-a078-b0275057a5d8" providerId="ADAL" clId="{B20D7160-3808-4C84-9721-9AAD2CEF206F}" dt="2025-02-10T06:49:10.877" v="24366" actId="20577"/>
          <ac:spMkLst>
            <pc:docMk/>
            <pc:sldMk cId="2854244608" sldId="408"/>
            <ac:spMk id="3" creationId="{48E0E6F1-3482-72CB-FACA-5BF53C6E5111}"/>
          </ac:spMkLst>
        </pc:spChg>
      </pc:sldChg>
      <pc:sldChg chg="addSp delSp modSp mod">
        <pc:chgData name="Jurmu Liisa" userId="7f0617df-86b3-489e-a078-b0275057a5d8" providerId="ADAL" clId="{B20D7160-3808-4C84-9721-9AAD2CEF206F}" dt="2025-02-10T06:49:05.907" v="24360" actId="20577"/>
        <pc:sldMkLst>
          <pc:docMk/>
          <pc:sldMk cId="3334639147" sldId="409"/>
        </pc:sldMkLst>
        <pc:spChg chg="add mod">
          <ac:chgData name="Jurmu Liisa" userId="7f0617df-86b3-489e-a078-b0275057a5d8" providerId="ADAL" clId="{B20D7160-3808-4C84-9721-9AAD2CEF206F}" dt="2025-02-06T05:28:00.015" v="21233" actId="21"/>
          <ac:spMkLst>
            <pc:docMk/>
            <pc:sldMk cId="3334639147" sldId="409"/>
            <ac:spMk id="4" creationId="{0A316823-EB5A-6559-77AC-3124226340C2}"/>
          </ac:spMkLst>
        </pc:spChg>
        <pc:spChg chg="mod">
          <ac:chgData name="Jurmu Liisa" userId="7f0617df-86b3-489e-a078-b0275057a5d8" providerId="ADAL" clId="{B20D7160-3808-4C84-9721-9AAD2CEF206F}" dt="2025-02-10T06:49:05.907" v="24360" actId="20577"/>
          <ac:spMkLst>
            <pc:docMk/>
            <pc:sldMk cId="3334639147" sldId="409"/>
            <ac:spMk id="5" creationId="{8C99C364-CA29-8990-FA15-EA1EB9712321}"/>
          </ac:spMkLst>
        </pc:spChg>
      </pc:sldChg>
      <pc:sldChg chg="addSp delSp modSp mod ord">
        <pc:chgData name="Jurmu Liisa" userId="7f0617df-86b3-489e-a078-b0275057a5d8" providerId="ADAL" clId="{B20D7160-3808-4C84-9721-9AAD2CEF206F}" dt="2025-02-11T20:11:06.500" v="24722"/>
        <pc:sldMkLst>
          <pc:docMk/>
          <pc:sldMk cId="2948757334" sldId="410"/>
        </pc:sldMkLst>
        <pc:spChg chg="add mod">
          <ac:chgData name="Jurmu Liisa" userId="7f0617df-86b3-489e-a078-b0275057a5d8" providerId="ADAL" clId="{B20D7160-3808-4C84-9721-9AAD2CEF206F}" dt="2025-02-06T05:37:31.979" v="21947" actId="20577"/>
          <ac:spMkLst>
            <pc:docMk/>
            <pc:sldMk cId="2948757334" sldId="410"/>
            <ac:spMk id="4" creationId="{E76B8951-0CBC-C00A-79E4-930FC3C1A2BF}"/>
          </ac:spMkLst>
        </pc:spChg>
        <pc:spChg chg="mod">
          <ac:chgData name="Jurmu Liisa" userId="7f0617df-86b3-489e-a078-b0275057a5d8" providerId="ADAL" clId="{B20D7160-3808-4C84-9721-9AAD2CEF206F}" dt="2025-02-10T07:05:09.829" v="24369" actId="20577"/>
          <ac:spMkLst>
            <pc:docMk/>
            <pc:sldMk cId="2948757334" sldId="410"/>
            <ac:spMk id="5" creationId="{F10E9D44-40C4-4842-6A38-50DFF8653FF5}"/>
          </ac:spMkLst>
        </pc:spChg>
      </pc:sldChg>
      <pc:sldChg chg="addSp delSp modSp mod">
        <pc:chgData name="Jurmu Liisa" userId="7f0617df-86b3-489e-a078-b0275057a5d8" providerId="ADAL" clId="{B20D7160-3808-4C84-9721-9AAD2CEF206F}" dt="2025-02-10T07:13:22.711" v="24380" actId="20577"/>
        <pc:sldMkLst>
          <pc:docMk/>
          <pc:sldMk cId="63157149" sldId="411"/>
        </pc:sldMkLst>
        <pc:spChg chg="mod">
          <ac:chgData name="Jurmu Liisa" userId="7f0617df-86b3-489e-a078-b0275057a5d8" providerId="ADAL" clId="{B20D7160-3808-4C84-9721-9AAD2CEF206F}" dt="2025-02-10T07:13:22.711" v="24380" actId="20577"/>
          <ac:spMkLst>
            <pc:docMk/>
            <pc:sldMk cId="63157149" sldId="411"/>
            <ac:spMk id="5" creationId="{AFF501E8-CDDB-295C-BC02-B59695C1FFC9}"/>
          </ac:spMkLst>
        </pc:spChg>
        <pc:spChg chg="add mod">
          <ac:chgData name="Jurmu Liisa" userId="7f0617df-86b3-489e-a078-b0275057a5d8" providerId="ADAL" clId="{B20D7160-3808-4C84-9721-9AAD2CEF206F}" dt="2025-02-06T05:51:25.125" v="23416" actId="113"/>
          <ac:spMkLst>
            <pc:docMk/>
            <pc:sldMk cId="63157149" sldId="411"/>
            <ac:spMk id="7" creationId="{80EC3B04-F444-691A-C34E-D567C969CF0A}"/>
          </ac:spMkLst>
        </pc:spChg>
      </pc:sldChg>
      <pc:sldChg chg="addSp delSp modSp mod">
        <pc:chgData name="Jurmu Liisa" userId="7f0617df-86b3-489e-a078-b0275057a5d8" providerId="ADAL" clId="{B20D7160-3808-4C84-9721-9AAD2CEF206F}" dt="2025-02-10T07:08:11.772" v="24377"/>
        <pc:sldMkLst>
          <pc:docMk/>
          <pc:sldMk cId="4020346721" sldId="412"/>
        </pc:sldMkLst>
        <pc:spChg chg="add mod">
          <ac:chgData name="Jurmu Liisa" userId="7f0617df-86b3-489e-a078-b0275057a5d8" providerId="ADAL" clId="{B20D7160-3808-4C84-9721-9AAD2CEF206F}" dt="2025-02-10T07:08:11.772" v="24377"/>
          <ac:spMkLst>
            <pc:docMk/>
            <pc:sldMk cId="4020346721" sldId="412"/>
            <ac:spMk id="4" creationId="{52CBE63D-361B-9FC9-026D-0735733FC585}"/>
          </ac:spMkLst>
        </pc:spChg>
        <pc:spChg chg="mod">
          <ac:chgData name="Jurmu Liisa" userId="7f0617df-86b3-489e-a078-b0275057a5d8" providerId="ADAL" clId="{B20D7160-3808-4C84-9721-9AAD2CEF206F}" dt="2025-02-10T07:07:35.068" v="24375" actId="20577"/>
          <ac:spMkLst>
            <pc:docMk/>
            <pc:sldMk cId="4020346721" sldId="412"/>
            <ac:spMk id="5" creationId="{56C80E03-BF1C-63D7-AD40-ADB4E5795634}"/>
          </ac:spMkLst>
        </pc:spChg>
      </pc:sldChg>
      <pc:sldChg chg="modSp mod">
        <pc:chgData name="Jurmu Liisa" userId="7f0617df-86b3-489e-a078-b0275057a5d8" providerId="ADAL" clId="{B20D7160-3808-4C84-9721-9AAD2CEF206F}" dt="2025-02-10T07:16:47.416" v="24600" actId="20577"/>
        <pc:sldMkLst>
          <pc:docMk/>
          <pc:sldMk cId="1247981473" sldId="413"/>
        </pc:sldMkLst>
        <pc:spChg chg="mod">
          <ac:chgData name="Jurmu Liisa" userId="7f0617df-86b3-489e-a078-b0275057a5d8" providerId="ADAL" clId="{B20D7160-3808-4C84-9721-9AAD2CEF206F}" dt="2025-02-10T07:16:47.416" v="24600" actId="20577"/>
          <ac:spMkLst>
            <pc:docMk/>
            <pc:sldMk cId="1247981473" sldId="413"/>
            <ac:spMk id="2" creationId="{47AEC91E-AA07-F137-0844-23C8C4CFCAC1}"/>
          </ac:spMkLst>
        </pc:spChg>
      </pc:sldChg>
      <pc:sldChg chg="modSp mod">
        <pc:chgData name="Jurmu Liisa" userId="7f0617df-86b3-489e-a078-b0275057a5d8" providerId="ADAL" clId="{B20D7160-3808-4C84-9721-9AAD2CEF206F}" dt="2025-02-10T07:16:56.056" v="24603" actId="20577"/>
        <pc:sldMkLst>
          <pc:docMk/>
          <pc:sldMk cId="214341544" sldId="414"/>
        </pc:sldMkLst>
        <pc:spChg chg="mod">
          <ac:chgData name="Jurmu Liisa" userId="7f0617df-86b3-489e-a078-b0275057a5d8" providerId="ADAL" clId="{B20D7160-3808-4C84-9721-9AAD2CEF206F}" dt="2025-02-10T07:16:56.056" v="24603" actId="20577"/>
          <ac:spMkLst>
            <pc:docMk/>
            <pc:sldMk cId="214341544" sldId="414"/>
            <ac:spMk id="2" creationId="{20BEDA04-F5E1-10F8-D0C6-EB85CE7115EA}"/>
          </ac:spMkLst>
        </pc:spChg>
      </pc:sldChg>
      <pc:sldChg chg="modSp mod">
        <pc:chgData name="Jurmu Liisa" userId="7f0617df-86b3-489e-a078-b0275057a5d8" providerId="ADAL" clId="{B20D7160-3808-4C84-9721-9AAD2CEF206F}" dt="2025-02-10T07:17:43.014" v="24697" actId="20577"/>
        <pc:sldMkLst>
          <pc:docMk/>
          <pc:sldMk cId="3320271519" sldId="415"/>
        </pc:sldMkLst>
        <pc:spChg chg="mod">
          <ac:chgData name="Jurmu Liisa" userId="7f0617df-86b3-489e-a078-b0275057a5d8" providerId="ADAL" clId="{B20D7160-3808-4C84-9721-9AAD2CEF206F}" dt="2025-02-10T07:17:43.014" v="24697" actId="20577"/>
          <ac:spMkLst>
            <pc:docMk/>
            <pc:sldMk cId="3320271519" sldId="415"/>
            <ac:spMk id="2" creationId="{C375973D-84CF-6EF7-4259-054FA800E211}"/>
          </ac:spMkLst>
        </pc:spChg>
      </pc:sldChg>
      <pc:sldChg chg="addSp modSp del mod">
        <pc:chgData name="Jurmu Liisa" userId="7f0617df-86b3-489e-a078-b0275057a5d8" providerId="ADAL" clId="{B20D7160-3808-4C84-9721-9AAD2CEF206F}" dt="2025-02-05T08:18:06.619" v="7742" actId="47"/>
        <pc:sldMkLst>
          <pc:docMk/>
          <pc:sldMk cId="3944611823" sldId="2147473057"/>
        </pc:sldMkLst>
      </pc:sldChg>
      <pc:sldChg chg="addSp modSp del mod">
        <pc:chgData name="Jurmu Liisa" userId="7f0617df-86b3-489e-a078-b0275057a5d8" providerId="ADAL" clId="{B20D7160-3808-4C84-9721-9AAD2CEF206F}" dt="2025-02-05T08:18:47.383" v="7743" actId="47"/>
        <pc:sldMkLst>
          <pc:docMk/>
          <pc:sldMk cId="3293540972" sldId="2147473058"/>
        </pc:sldMkLst>
      </pc:sldChg>
      <pc:sldChg chg="modSp mod">
        <pc:chgData name="Jurmu Liisa" userId="7f0617df-86b3-489e-a078-b0275057a5d8" providerId="ADAL" clId="{B20D7160-3808-4C84-9721-9AAD2CEF206F}" dt="2025-02-10T07:18:56.820" v="24710" actId="20577"/>
        <pc:sldMkLst>
          <pc:docMk/>
          <pc:sldMk cId="2166846689" sldId="2147473059"/>
        </pc:sldMkLst>
        <pc:spChg chg="mod">
          <ac:chgData name="Jurmu Liisa" userId="7f0617df-86b3-489e-a078-b0275057a5d8" providerId="ADAL" clId="{B20D7160-3808-4C84-9721-9AAD2CEF206F}" dt="2025-02-10T07:18:56.820" v="24710" actId="20577"/>
          <ac:spMkLst>
            <pc:docMk/>
            <pc:sldMk cId="2166846689" sldId="2147473059"/>
            <ac:spMk id="2" creationId="{7C0C4868-AB51-51F7-511A-C8FA5F5E4451}"/>
          </ac:spMkLst>
        </pc:spChg>
      </pc:sldChg>
      <pc:sldChg chg="addSp modSp add mod">
        <pc:chgData name="Jurmu Liisa" userId="7f0617df-86b3-489e-a078-b0275057a5d8" providerId="ADAL" clId="{B20D7160-3808-4C84-9721-9AAD2CEF206F}" dt="2025-02-10T07:15:54.048" v="24588" actId="255"/>
        <pc:sldMkLst>
          <pc:docMk/>
          <pc:sldMk cId="4070927757" sldId="2147473060"/>
        </pc:sldMkLst>
        <pc:spChg chg="mod">
          <ac:chgData name="Jurmu Liisa" userId="7f0617df-86b3-489e-a078-b0275057a5d8" providerId="ADAL" clId="{B20D7160-3808-4C84-9721-9AAD2CEF206F}" dt="2025-02-10T07:15:54.048" v="24588" actId="255"/>
          <ac:spMkLst>
            <pc:docMk/>
            <pc:sldMk cId="4070927757" sldId="2147473060"/>
            <ac:spMk id="7" creationId="{8F014510-EB27-42F0-B566-46D0F10F5860}"/>
          </ac:spMkLst>
        </pc:spChg>
      </pc:sldChg>
      <pc:sldChg chg="addSp delSp modSp add mod">
        <pc:chgData name="Jurmu Liisa" userId="7f0617df-86b3-489e-a078-b0275057a5d8" providerId="ADAL" clId="{B20D7160-3808-4C84-9721-9AAD2CEF206F}" dt="2025-02-10T07:16:10.898" v="24591" actId="255"/>
        <pc:sldMkLst>
          <pc:docMk/>
          <pc:sldMk cId="1277025045" sldId="2147473061"/>
        </pc:sldMkLst>
        <pc:spChg chg="mod">
          <ac:chgData name="Jurmu Liisa" userId="7f0617df-86b3-489e-a078-b0275057a5d8" providerId="ADAL" clId="{B20D7160-3808-4C84-9721-9AAD2CEF206F}" dt="2025-01-27T08:49:12.970" v="185" actId="20577"/>
          <ac:spMkLst>
            <pc:docMk/>
            <pc:sldMk cId="1277025045" sldId="2147473061"/>
            <ac:spMk id="2" creationId="{0100FD55-AD08-60D3-0050-C4FF1B54E18A}"/>
          </ac:spMkLst>
        </pc:spChg>
        <pc:spChg chg="mod">
          <ac:chgData name="Jurmu Liisa" userId="7f0617df-86b3-489e-a078-b0275057a5d8" providerId="ADAL" clId="{B20D7160-3808-4C84-9721-9AAD2CEF206F}" dt="2025-01-27T08:49:37.264" v="190" actId="20577"/>
          <ac:spMkLst>
            <pc:docMk/>
            <pc:sldMk cId="1277025045" sldId="2147473061"/>
            <ac:spMk id="4" creationId="{5A0BAA48-2750-B707-7C3C-D0550C8C1682}"/>
          </ac:spMkLst>
        </pc:spChg>
        <pc:spChg chg="mod">
          <ac:chgData name="Jurmu Liisa" userId="7f0617df-86b3-489e-a078-b0275057a5d8" providerId="ADAL" clId="{B20D7160-3808-4C84-9721-9AAD2CEF206F}" dt="2025-02-10T07:16:10.898" v="24591" actId="255"/>
          <ac:spMkLst>
            <pc:docMk/>
            <pc:sldMk cId="1277025045" sldId="2147473061"/>
            <ac:spMk id="7" creationId="{88C04DB8-2721-00A9-3870-EB9F7CCBA6B1}"/>
          </ac:spMkLst>
        </pc:spChg>
        <pc:picChg chg="add mod">
          <ac:chgData name="Jurmu Liisa" userId="7f0617df-86b3-489e-a078-b0275057a5d8" providerId="ADAL" clId="{B20D7160-3808-4C84-9721-9AAD2CEF206F}" dt="2025-02-06T06:01:00.569" v="23701" actId="1076"/>
          <ac:picMkLst>
            <pc:docMk/>
            <pc:sldMk cId="1277025045" sldId="2147473061"/>
            <ac:picMk id="14" creationId="{ED39ADE4-C756-EB74-6CC1-44F115195E30}"/>
          </ac:picMkLst>
        </pc:picChg>
      </pc:sldChg>
      <pc:sldChg chg="addSp modSp add mod">
        <pc:chgData name="Jurmu Liisa" userId="7f0617df-86b3-489e-a078-b0275057a5d8" providerId="ADAL" clId="{B20D7160-3808-4C84-9721-9AAD2CEF206F}" dt="2025-02-10T07:16:23.141" v="24594" actId="255"/>
        <pc:sldMkLst>
          <pc:docMk/>
          <pc:sldMk cId="2854272242" sldId="2147473062"/>
        </pc:sldMkLst>
        <pc:spChg chg="mod">
          <ac:chgData name="Jurmu Liisa" userId="7f0617df-86b3-489e-a078-b0275057a5d8" providerId="ADAL" clId="{B20D7160-3808-4C84-9721-9AAD2CEF206F}" dt="2025-02-10T07:16:23.141" v="24594" actId="255"/>
          <ac:spMkLst>
            <pc:docMk/>
            <pc:sldMk cId="2854272242" sldId="2147473062"/>
            <ac:spMk id="7" creationId="{0930DA8C-C714-30B4-DC87-91ECE119FB5F}"/>
          </ac:spMkLst>
        </pc:spChg>
      </pc:sldChg>
      <pc:sldChg chg="addSp delSp modSp add mod">
        <pc:chgData name="Jurmu Liisa" userId="7f0617df-86b3-489e-a078-b0275057a5d8" providerId="ADAL" clId="{B20D7160-3808-4C84-9721-9AAD2CEF206F}" dt="2025-02-10T07:16:35.415" v="24597" actId="255"/>
        <pc:sldMkLst>
          <pc:docMk/>
          <pc:sldMk cId="3139296128" sldId="2147473063"/>
        </pc:sldMkLst>
        <pc:spChg chg="mod">
          <ac:chgData name="Jurmu Liisa" userId="7f0617df-86b3-489e-a078-b0275057a5d8" providerId="ADAL" clId="{B20D7160-3808-4C84-9721-9AAD2CEF206F}" dt="2025-01-29T05:57:38.665" v="2978" actId="20577"/>
          <ac:spMkLst>
            <pc:docMk/>
            <pc:sldMk cId="3139296128" sldId="2147473063"/>
            <ac:spMk id="2" creationId="{FA1C4FF8-E834-567D-A747-CEF093D3BA94}"/>
          </ac:spMkLst>
        </pc:spChg>
        <pc:spChg chg="mod">
          <ac:chgData name="Jurmu Liisa" userId="7f0617df-86b3-489e-a078-b0275057a5d8" providerId="ADAL" clId="{B20D7160-3808-4C84-9721-9AAD2CEF206F}" dt="2025-01-29T05:57:46.112" v="2994" actId="20577"/>
          <ac:spMkLst>
            <pc:docMk/>
            <pc:sldMk cId="3139296128" sldId="2147473063"/>
            <ac:spMk id="4" creationId="{E507DA05-2E64-46D1-290F-CA2E6C9247F2}"/>
          </ac:spMkLst>
        </pc:spChg>
        <pc:spChg chg="mod">
          <ac:chgData name="Jurmu Liisa" userId="7f0617df-86b3-489e-a078-b0275057a5d8" providerId="ADAL" clId="{B20D7160-3808-4C84-9721-9AAD2CEF206F}" dt="2025-02-10T07:16:35.415" v="24597" actId="255"/>
          <ac:spMkLst>
            <pc:docMk/>
            <pc:sldMk cId="3139296128" sldId="2147473063"/>
            <ac:spMk id="7" creationId="{A0F5B6F6-EDC6-A63D-CD5D-C935F3BD4099}"/>
          </ac:spMkLst>
        </pc:spChg>
        <pc:picChg chg="add mod">
          <ac:chgData name="Jurmu Liisa" userId="7f0617df-86b3-489e-a078-b0275057a5d8" providerId="ADAL" clId="{B20D7160-3808-4C84-9721-9AAD2CEF206F}" dt="2025-02-06T06:01:31.104" v="23709" actId="1076"/>
          <ac:picMkLst>
            <pc:docMk/>
            <pc:sldMk cId="3139296128" sldId="2147473063"/>
            <ac:picMk id="10" creationId="{DD1FF6E3-F1B4-6F77-2ED3-CD7CA0D43461}"/>
          </ac:picMkLst>
        </pc:picChg>
      </pc:sldChg>
      <pc:sldChg chg="add del">
        <pc:chgData name="Jurmu Liisa" userId="7f0617df-86b3-489e-a078-b0275057a5d8" providerId="ADAL" clId="{B20D7160-3808-4C84-9721-9AAD2CEF206F}" dt="2025-02-03T11:01:53.402" v="5984" actId="47"/>
        <pc:sldMkLst>
          <pc:docMk/>
          <pc:sldMk cId="2580378100" sldId="2147473064"/>
        </pc:sldMkLst>
      </pc:sldChg>
      <pc:sldChg chg="addSp modSp new mod">
        <pc:chgData name="Jurmu Liisa" userId="7f0617df-86b3-489e-a078-b0275057a5d8" providerId="ADAL" clId="{B20D7160-3808-4C84-9721-9AAD2CEF206F}" dt="2025-02-10T07:18:49.289" v="24707" actId="255"/>
        <pc:sldMkLst>
          <pc:docMk/>
          <pc:sldMk cId="3560751989" sldId="2147473064"/>
        </pc:sldMkLst>
        <pc:spChg chg="mod">
          <ac:chgData name="Jurmu Liisa" userId="7f0617df-86b3-489e-a078-b0275057a5d8" providerId="ADAL" clId="{B20D7160-3808-4C84-9721-9AAD2CEF206F}" dt="2025-02-06T06:11:32.397" v="24077" actId="1076"/>
          <ac:spMkLst>
            <pc:docMk/>
            <pc:sldMk cId="3560751989" sldId="2147473064"/>
            <ac:spMk id="2" creationId="{9F9A2D20-8156-17A1-A43E-B67F58B9D67A}"/>
          </ac:spMkLst>
        </pc:spChg>
        <pc:spChg chg="mod">
          <ac:chgData name="Jurmu Liisa" userId="7f0617df-86b3-489e-a078-b0275057a5d8" providerId="ADAL" clId="{B20D7160-3808-4C84-9721-9AAD2CEF206F}" dt="2025-02-06T06:11:35.804" v="24078" actId="1076"/>
          <ac:spMkLst>
            <pc:docMk/>
            <pc:sldMk cId="3560751989" sldId="2147473064"/>
            <ac:spMk id="4" creationId="{D2EEC6B8-0704-C987-B813-C64223D8F803}"/>
          </ac:spMkLst>
        </pc:spChg>
        <pc:spChg chg="mod">
          <ac:chgData name="Jurmu Liisa" userId="7f0617df-86b3-489e-a078-b0275057a5d8" providerId="ADAL" clId="{B20D7160-3808-4C84-9721-9AAD2CEF206F}" dt="2025-02-10T07:18:49.289" v="24707" actId="255"/>
          <ac:spMkLst>
            <pc:docMk/>
            <pc:sldMk cId="3560751989" sldId="2147473064"/>
            <ac:spMk id="7" creationId="{6F27F8B5-7D05-2089-7B51-0F735597C391}"/>
          </ac:spMkLst>
        </pc:spChg>
      </pc:sldChg>
      <pc:sldChg chg="addSp delSp modSp mod">
        <pc:chgData name="Jurmu Liisa" userId="7f0617df-86b3-489e-a078-b0275057a5d8" providerId="ADAL" clId="{B20D7160-3808-4C84-9721-9AAD2CEF206F}" dt="2025-02-10T07:15:06.335" v="24535" actId="20577"/>
        <pc:sldMkLst>
          <pc:docMk/>
          <pc:sldMk cId="377952130" sldId="2147473065"/>
        </pc:sldMkLst>
        <pc:spChg chg="add mod">
          <ac:chgData name="Jurmu Liisa" userId="7f0617df-86b3-489e-a078-b0275057a5d8" providerId="ADAL" clId="{B20D7160-3808-4C84-9721-9AAD2CEF206F}" dt="2025-02-06T05:57:51.926" v="23673" actId="1076"/>
          <ac:spMkLst>
            <pc:docMk/>
            <pc:sldMk cId="377952130" sldId="2147473065"/>
            <ac:spMk id="3" creationId="{1A751326-E519-B392-8F63-5B22AE621142}"/>
          </ac:spMkLst>
        </pc:spChg>
        <pc:spChg chg="mod">
          <ac:chgData name="Jurmu Liisa" userId="7f0617df-86b3-489e-a078-b0275057a5d8" providerId="ADAL" clId="{B20D7160-3808-4C84-9721-9AAD2CEF206F}" dt="2025-02-10T07:15:06.335" v="24535" actId="20577"/>
          <ac:spMkLst>
            <pc:docMk/>
            <pc:sldMk cId="377952130" sldId="2147473065"/>
            <ac:spMk id="9" creationId="{EA92E428-CEC3-77C9-25EB-67BEAED2DC5D}"/>
          </ac:spMkLst>
        </pc:spChg>
        <pc:graphicFrameChg chg="mod modGraphic">
          <ac:chgData name="Jurmu Liisa" userId="7f0617df-86b3-489e-a078-b0275057a5d8" providerId="ADAL" clId="{B20D7160-3808-4C84-9721-9AAD2CEF206F}" dt="2025-02-06T06:26:39.341" v="24255" actId="12385"/>
          <ac:graphicFrameMkLst>
            <pc:docMk/>
            <pc:sldMk cId="377952130" sldId="2147473065"/>
            <ac:graphicFrameMk id="2" creationId="{86D2D4CC-5DBD-82CE-2313-A09A77339099}"/>
          </ac:graphicFrameMkLst>
        </pc:graphicFrameChg>
        <pc:picChg chg="add mod">
          <ac:chgData name="Jurmu Liisa" userId="7f0617df-86b3-489e-a078-b0275057a5d8" providerId="ADAL" clId="{B20D7160-3808-4C84-9721-9AAD2CEF206F}" dt="2025-02-06T06:04:21.238" v="23728" actId="1076"/>
          <ac:picMkLst>
            <pc:docMk/>
            <pc:sldMk cId="377952130" sldId="2147473065"/>
            <ac:picMk id="8" creationId="{CC15E66E-C803-0A99-7AF6-23EFCEBDA20D}"/>
          </ac:picMkLst>
        </pc:picChg>
      </pc:sldChg>
      <pc:sldChg chg="delSp modSp new del mod">
        <pc:chgData name="Jurmu Liisa" userId="7f0617df-86b3-489e-a078-b0275057a5d8" providerId="ADAL" clId="{B20D7160-3808-4C84-9721-9AAD2CEF206F}" dt="2025-02-05T13:39:12.733" v="19490" actId="47"/>
        <pc:sldMkLst>
          <pc:docMk/>
          <pc:sldMk cId="4150843402" sldId="2147473065"/>
        </pc:sldMkLst>
      </pc:sldChg>
      <pc:sldChg chg="del">
        <pc:chgData name="Jurmu Liisa" userId="7f0617df-86b3-489e-a078-b0275057a5d8" providerId="ADAL" clId="{B20D7160-3808-4C84-9721-9AAD2CEF206F}" dt="2025-02-05T13:42:21.160" v="19517" actId="47"/>
        <pc:sldMkLst>
          <pc:docMk/>
          <pc:sldMk cId="745133536" sldId="2147473066"/>
        </pc:sldMkLst>
      </pc:sldChg>
      <pc:sldChg chg="modSp add mod">
        <pc:chgData name="Jurmu Liisa" userId="7f0617df-86b3-489e-a078-b0275057a5d8" providerId="ADAL" clId="{B20D7160-3808-4C84-9721-9AAD2CEF206F}" dt="2025-02-10T07:06:38.651" v="24372" actId="20577"/>
        <pc:sldMkLst>
          <pc:docMk/>
          <pc:sldMk cId="3870959972" sldId="2147473066"/>
        </pc:sldMkLst>
        <pc:spChg chg="mod">
          <ac:chgData name="Jurmu Liisa" userId="7f0617df-86b3-489e-a078-b0275057a5d8" providerId="ADAL" clId="{B20D7160-3808-4C84-9721-9AAD2CEF206F}" dt="2025-02-06T05:49:26.775" v="23370" actId="20577"/>
          <ac:spMkLst>
            <pc:docMk/>
            <pc:sldMk cId="3870959972" sldId="2147473066"/>
            <ac:spMk id="4" creationId="{5F6D9932-D408-6B4B-A5C8-ADBB2FBA4882}"/>
          </ac:spMkLst>
        </pc:spChg>
        <pc:spChg chg="mod">
          <ac:chgData name="Jurmu Liisa" userId="7f0617df-86b3-489e-a078-b0275057a5d8" providerId="ADAL" clId="{B20D7160-3808-4C84-9721-9AAD2CEF206F}" dt="2025-02-10T07:06:38.651" v="24372" actId="20577"/>
          <ac:spMkLst>
            <pc:docMk/>
            <pc:sldMk cId="3870959972" sldId="2147473066"/>
            <ac:spMk id="5" creationId="{3C7F959C-5B5C-8ED1-0192-6AA768A8943B}"/>
          </ac:spMkLst>
        </pc:spChg>
      </pc:sldChg>
      <pc:sldChg chg="del">
        <pc:chgData name="Jurmu Liisa" userId="7f0617df-86b3-489e-a078-b0275057a5d8" providerId="ADAL" clId="{B20D7160-3808-4C84-9721-9AAD2CEF206F}" dt="2025-02-06T05:46:58.576" v="23331" actId="47"/>
        <pc:sldMkLst>
          <pc:docMk/>
          <pc:sldMk cId="45312929" sldId="2147473067"/>
        </pc:sldMkLst>
      </pc:sldChg>
      <pc:sldChg chg="modSp del mod">
        <pc:chgData name="Jurmu Liisa" userId="7f0617df-86b3-489e-a078-b0275057a5d8" providerId="ADAL" clId="{B20D7160-3808-4C84-9721-9AAD2CEF206F}" dt="2025-02-06T05:37:38.314" v="21948" actId="47"/>
        <pc:sldMkLst>
          <pc:docMk/>
          <pc:sldMk cId="2280598382" sldId="2147473067"/>
        </pc:sldMkLst>
      </pc:sldChg>
      <pc:sldChg chg="modSp del mod">
        <pc:chgData name="Jurmu Liisa" userId="7f0617df-86b3-489e-a078-b0275057a5d8" providerId="ADAL" clId="{B20D7160-3808-4C84-9721-9AAD2CEF206F}" dt="2025-02-06T05:44:30.818" v="22892" actId="47"/>
        <pc:sldMkLst>
          <pc:docMk/>
          <pc:sldMk cId="2892859683" sldId="2147473067"/>
        </pc:sldMkLst>
      </pc:sldChg>
      <pc:sldChg chg="del">
        <pc:chgData name="Jurmu Liisa" userId="7f0617df-86b3-489e-a078-b0275057a5d8" providerId="ADAL" clId="{B20D7160-3808-4C84-9721-9AAD2CEF206F}" dt="2025-02-05T10:15:16.861" v="13444" actId="47"/>
        <pc:sldMkLst>
          <pc:docMk/>
          <pc:sldMk cId="3470743522" sldId="2147473067"/>
        </pc:sldMkLst>
      </pc:sldChg>
      <pc:sldChg chg="del">
        <pc:chgData name="Jurmu Liisa" userId="7f0617df-86b3-489e-a078-b0275057a5d8" providerId="ADAL" clId="{B20D7160-3808-4C84-9721-9AAD2CEF206F}" dt="2025-02-05T10:02:29.642" v="12096" actId="47"/>
        <pc:sldMkLst>
          <pc:docMk/>
          <pc:sldMk cId="3725588846" sldId="2147473067"/>
        </pc:sldMkLst>
      </pc:sldChg>
      <pc:sldChg chg="del">
        <pc:chgData name="Jurmu Liisa" userId="7f0617df-86b3-489e-a078-b0275057a5d8" providerId="ADAL" clId="{B20D7160-3808-4C84-9721-9AAD2CEF206F}" dt="2025-02-05T10:00:45.724" v="11931" actId="47"/>
        <pc:sldMkLst>
          <pc:docMk/>
          <pc:sldMk cId="3975528748" sldId="2147473067"/>
        </pc:sldMkLst>
      </pc:sldChg>
      <pc:sldChg chg="del">
        <pc:chgData name="Jurmu Liisa" userId="7f0617df-86b3-489e-a078-b0275057a5d8" providerId="ADAL" clId="{B20D7160-3808-4C84-9721-9AAD2CEF206F}" dt="2025-02-05T10:08:09.493" v="12535" actId="47"/>
        <pc:sldMkLst>
          <pc:docMk/>
          <pc:sldMk cId="699048771" sldId="2147473068"/>
        </pc:sldMkLst>
      </pc:sldChg>
      <pc:sldChg chg="del">
        <pc:chgData name="Jurmu Liisa" userId="7f0617df-86b3-489e-a078-b0275057a5d8" providerId="ADAL" clId="{B20D7160-3808-4C84-9721-9AAD2CEF206F}" dt="2025-02-06T05:44:32.264" v="22893" actId="47"/>
        <pc:sldMkLst>
          <pc:docMk/>
          <pc:sldMk cId="1950806091" sldId="2147473068"/>
        </pc:sldMkLst>
      </pc:sldChg>
      <pc:sldChg chg="del">
        <pc:chgData name="Jurmu Liisa" userId="7f0617df-86b3-489e-a078-b0275057a5d8" providerId="ADAL" clId="{B20D7160-3808-4C84-9721-9AAD2CEF206F}" dt="2025-02-05T10:00:45.724" v="11931" actId="47"/>
        <pc:sldMkLst>
          <pc:docMk/>
          <pc:sldMk cId="2679345007" sldId="2147473068"/>
        </pc:sldMkLst>
      </pc:sldChg>
      <pc:sldChg chg="del">
        <pc:chgData name="Jurmu Liisa" userId="7f0617df-86b3-489e-a078-b0275057a5d8" providerId="ADAL" clId="{B20D7160-3808-4C84-9721-9AAD2CEF206F}" dt="2025-02-05T10:09:06.102" v="12562" actId="47"/>
        <pc:sldMkLst>
          <pc:docMk/>
          <pc:sldMk cId="2807403705" sldId="2147473069"/>
        </pc:sldMkLst>
      </pc:sldChg>
      <pc:sldChg chg="new del">
        <pc:chgData name="Jurmu Liisa" userId="7f0617df-86b3-489e-a078-b0275057a5d8" providerId="ADAL" clId="{B20D7160-3808-4C84-9721-9AAD2CEF206F}" dt="2025-02-05T10:07:58.769" v="12534" actId="680"/>
        <pc:sldMkLst>
          <pc:docMk/>
          <pc:sldMk cId="3908540276" sldId="2147473070"/>
        </pc:sldMkLst>
      </pc:sldChg>
    </pc:docChg>
  </pc:docChgLst>
  <pc:docChgLst>
    <pc:chgData name="Smolander Miska" userId="S::miska.smolander@kuntaliitto.fi::18459206-0705-46d8-a9d3-c44ee97417ba" providerId="AD" clId="Web-{7D7820FF-736A-4D1A-A16E-0093F20F34C1}"/>
    <pc:docChg chg="modSld">
      <pc:chgData name="Smolander Miska" userId="S::miska.smolander@kuntaliitto.fi::18459206-0705-46d8-a9d3-c44ee97417ba" providerId="AD" clId="Web-{7D7820FF-736A-4D1A-A16E-0093F20F34C1}" dt="2025-02-07T06:21:34.783" v="1" actId="1076"/>
      <pc:docMkLst>
        <pc:docMk/>
      </pc:docMkLst>
      <pc:sldChg chg="modSp">
        <pc:chgData name="Smolander Miska" userId="S::miska.smolander@kuntaliitto.fi::18459206-0705-46d8-a9d3-c44ee97417ba" providerId="AD" clId="Web-{7D7820FF-736A-4D1A-A16E-0093F20F34C1}" dt="2025-02-07T06:21:34.783" v="1" actId="1076"/>
        <pc:sldMkLst>
          <pc:docMk/>
          <pc:sldMk cId="2473904326" sldId="391"/>
        </pc:sldMkLst>
        <pc:spChg chg="mod">
          <ac:chgData name="Smolander Miska" userId="S::miska.smolander@kuntaliitto.fi::18459206-0705-46d8-a9d3-c44ee97417ba" providerId="AD" clId="Web-{7D7820FF-736A-4D1A-A16E-0093F20F34C1}" dt="2025-02-07T06:21:34.783" v="1" actId="1076"/>
          <ac:spMkLst>
            <pc:docMk/>
            <pc:sldMk cId="2473904326" sldId="391"/>
            <ac:spMk id="10" creationId="{27475926-AB21-5025-B9A8-E0F87CCB525D}"/>
          </ac:spMkLst>
        </pc:spChg>
      </pc:sldChg>
    </pc:docChg>
  </pc:docChgLst>
  <pc:docChgLst>
    <pc:chgData name="Palmu-Pietilä Nina" userId="e1be509f-719d-4006-b366-287ea3b89c95" providerId="ADAL" clId="{A6821B85-0F5B-4EA6-904A-DFDB61044C79}"/>
    <pc:docChg chg="custSel modSld modMainMaster">
      <pc:chgData name="Palmu-Pietilä Nina" userId="e1be509f-719d-4006-b366-287ea3b89c95" providerId="ADAL" clId="{A6821B85-0F5B-4EA6-904A-DFDB61044C79}" dt="2025-02-11T09:36:02.187" v="178" actId="735"/>
      <pc:docMkLst>
        <pc:docMk/>
      </pc:docMkLst>
      <pc:sldChg chg="addSp modSp mod modClrScheme chgLayout">
        <pc:chgData name="Palmu-Pietilä Nina" userId="e1be509f-719d-4006-b366-287ea3b89c95" providerId="ADAL" clId="{A6821B85-0F5B-4EA6-904A-DFDB61044C79}" dt="2025-02-11T09:32:09.580" v="75" actId="14100"/>
        <pc:sldMkLst>
          <pc:docMk/>
          <pc:sldMk cId="3326900702" sldId="259"/>
        </pc:sldMkLst>
        <pc:spChg chg="mod ord">
          <ac:chgData name="Palmu-Pietilä Nina" userId="e1be509f-719d-4006-b366-287ea3b89c95" providerId="ADAL" clId="{A6821B85-0F5B-4EA6-904A-DFDB61044C79}" dt="2025-02-11T09:32:05.947" v="74" actId="1035"/>
          <ac:spMkLst>
            <pc:docMk/>
            <pc:sldMk cId="3326900702" sldId="259"/>
            <ac:spMk id="2" creationId="{308A80DA-13A8-8692-C480-F56E575DFE51}"/>
          </ac:spMkLst>
        </pc:spChg>
        <pc:spChg chg="add mod ord">
          <ac:chgData name="Palmu-Pietilä Nina" userId="e1be509f-719d-4006-b366-287ea3b89c95" providerId="ADAL" clId="{A6821B85-0F5B-4EA6-904A-DFDB61044C79}" dt="2025-02-11T09:32:01.359" v="54" actId="700"/>
          <ac:spMkLst>
            <pc:docMk/>
            <pc:sldMk cId="3326900702" sldId="259"/>
            <ac:spMk id="3" creationId="{B224708F-9A38-D4BF-E962-29A5E2A07D16}"/>
          </ac:spMkLst>
        </pc:spChg>
        <pc:spChg chg="mod ord">
          <ac:chgData name="Palmu-Pietilä Nina" userId="e1be509f-719d-4006-b366-287ea3b89c95" providerId="ADAL" clId="{A6821B85-0F5B-4EA6-904A-DFDB61044C79}" dt="2025-02-11T09:32:01.359" v="54" actId="700"/>
          <ac:spMkLst>
            <pc:docMk/>
            <pc:sldMk cId="3326900702" sldId="259"/>
            <ac:spMk id="4" creationId="{2671E616-FF5C-FC7B-8C6B-03B743E763F1}"/>
          </ac:spMkLst>
        </pc:spChg>
        <pc:graphicFrameChg chg="mod">
          <ac:chgData name="Palmu-Pietilä Nina" userId="e1be509f-719d-4006-b366-287ea3b89c95" providerId="ADAL" clId="{A6821B85-0F5B-4EA6-904A-DFDB61044C79}" dt="2025-02-11T09:32:09.580" v="75" actId="14100"/>
          <ac:graphicFrameMkLst>
            <pc:docMk/>
            <pc:sldMk cId="3326900702" sldId="259"/>
            <ac:graphicFrameMk id="6" creationId="{0E15D135-CF5F-3962-470B-C5A6AF60CF5C}"/>
          </ac:graphicFrameMkLst>
        </pc:graphicFrameChg>
      </pc:sldChg>
      <pc:sldChg chg="addSp delSp modSp mod modClrScheme chgLayout">
        <pc:chgData name="Palmu-Pietilä Nina" userId="e1be509f-719d-4006-b366-287ea3b89c95" providerId="ADAL" clId="{A6821B85-0F5B-4EA6-904A-DFDB61044C79}" dt="2025-02-11T09:34:05.205" v="123" actId="1037"/>
        <pc:sldMkLst>
          <pc:docMk/>
          <pc:sldMk cId="335809618" sldId="260"/>
        </pc:sldMkLst>
        <pc:spChg chg="mod ord">
          <ac:chgData name="Palmu-Pietilä Nina" userId="e1be509f-719d-4006-b366-287ea3b89c95" providerId="ADAL" clId="{A6821B85-0F5B-4EA6-904A-DFDB61044C79}" dt="2025-02-11T09:33:40.445" v="110" actId="700"/>
          <ac:spMkLst>
            <pc:docMk/>
            <pc:sldMk cId="335809618" sldId="260"/>
            <ac:spMk id="4" creationId="{D033C3B6-1871-4188-56A5-129F297852FF}"/>
          </ac:spMkLst>
        </pc:spChg>
        <pc:spChg chg="mod">
          <ac:chgData name="Palmu-Pietilä Nina" userId="e1be509f-719d-4006-b366-287ea3b89c95" providerId="ADAL" clId="{A6821B85-0F5B-4EA6-904A-DFDB61044C79}" dt="2025-02-11T09:34:05.205" v="123" actId="1037"/>
          <ac:spMkLst>
            <pc:docMk/>
            <pc:sldMk cId="335809618" sldId="260"/>
            <ac:spMk id="9" creationId="{89CD29C2-FC6B-A1DC-7F79-D4304883A17B}"/>
          </ac:spMkLst>
        </pc:spChg>
        <pc:graphicFrameChg chg="mod">
          <ac:chgData name="Palmu-Pietilä Nina" userId="e1be509f-719d-4006-b366-287ea3b89c95" providerId="ADAL" clId="{A6821B85-0F5B-4EA6-904A-DFDB61044C79}" dt="2025-02-11T09:33:59.792" v="116" actId="14100"/>
          <ac:graphicFrameMkLst>
            <pc:docMk/>
            <pc:sldMk cId="335809618" sldId="260"/>
            <ac:graphicFrameMk id="2" creationId="{8D1E39A6-8062-0B91-EA01-D56B53EE0A9E}"/>
          </ac:graphicFrameMkLst>
        </pc:graphicFrameChg>
      </pc:sldChg>
      <pc:sldChg chg="addSp delSp modSp mod modClrScheme chgLayout">
        <pc:chgData name="Palmu-Pietilä Nina" userId="e1be509f-719d-4006-b366-287ea3b89c95" providerId="ADAL" clId="{A6821B85-0F5B-4EA6-904A-DFDB61044C79}" dt="2025-02-11T09:34:37.506" v="149" actId="14100"/>
        <pc:sldMkLst>
          <pc:docMk/>
          <pc:sldMk cId="1721277993" sldId="261"/>
        </pc:sldMkLst>
        <pc:spChg chg="mod ord">
          <ac:chgData name="Palmu-Pietilä Nina" userId="e1be509f-719d-4006-b366-287ea3b89c95" providerId="ADAL" clId="{A6821B85-0F5B-4EA6-904A-DFDB61044C79}" dt="2025-02-11T09:34:24.542" v="145" actId="20577"/>
          <ac:spMkLst>
            <pc:docMk/>
            <pc:sldMk cId="1721277993" sldId="261"/>
            <ac:spMk id="2" creationId="{14ECE3E7-D976-A2F3-39A0-C36B01AEF7AF}"/>
          </ac:spMkLst>
        </pc:spChg>
        <pc:spChg chg="mod ord">
          <ac:chgData name="Palmu-Pietilä Nina" userId="e1be509f-719d-4006-b366-287ea3b89c95" providerId="ADAL" clId="{A6821B85-0F5B-4EA6-904A-DFDB61044C79}" dt="2025-02-11T09:34:12.814" v="124" actId="700"/>
          <ac:spMkLst>
            <pc:docMk/>
            <pc:sldMk cId="1721277993" sldId="261"/>
            <ac:spMk id="4" creationId="{0636616F-D364-FE8C-52F7-6DCF58EC8A86}"/>
          </ac:spMkLst>
        </pc:spChg>
        <pc:graphicFrameChg chg="mod">
          <ac:chgData name="Palmu-Pietilä Nina" userId="e1be509f-719d-4006-b366-287ea3b89c95" providerId="ADAL" clId="{A6821B85-0F5B-4EA6-904A-DFDB61044C79}" dt="2025-02-11T09:34:37.506" v="149" actId="14100"/>
          <ac:graphicFrameMkLst>
            <pc:docMk/>
            <pc:sldMk cId="1721277993" sldId="261"/>
            <ac:graphicFrameMk id="6" creationId="{881BBC0E-470D-853F-690D-CACA2F7B9DDB}"/>
          </ac:graphicFrameMkLst>
        </pc:graphicFrameChg>
        <pc:picChg chg="mod">
          <ac:chgData name="Palmu-Pietilä Nina" userId="e1be509f-719d-4006-b366-287ea3b89c95" providerId="ADAL" clId="{A6821B85-0F5B-4EA6-904A-DFDB61044C79}" dt="2025-02-11T09:34:30.736" v="147" actId="1076"/>
          <ac:picMkLst>
            <pc:docMk/>
            <pc:sldMk cId="1721277993" sldId="261"/>
            <ac:picMk id="13" creationId="{386D059E-A247-73BD-1007-421C834C12FF}"/>
          </ac:picMkLst>
        </pc:picChg>
      </pc:sldChg>
      <pc:sldChg chg="addSp delSp modSp mod modClrScheme chgLayout">
        <pc:chgData name="Palmu-Pietilä Nina" userId="e1be509f-719d-4006-b366-287ea3b89c95" providerId="ADAL" clId="{A6821B85-0F5B-4EA6-904A-DFDB61044C79}" dt="2025-02-11T09:31:45.243" v="53" actId="1037"/>
        <pc:sldMkLst>
          <pc:docMk/>
          <pc:sldMk cId="576506133" sldId="265"/>
        </pc:sldMkLst>
        <pc:spChg chg="mod ord">
          <ac:chgData name="Palmu-Pietilä Nina" userId="e1be509f-719d-4006-b366-287ea3b89c95" providerId="ADAL" clId="{A6821B85-0F5B-4EA6-904A-DFDB61044C79}" dt="2025-02-11T09:30:17.431" v="7" actId="1076"/>
          <ac:spMkLst>
            <pc:docMk/>
            <pc:sldMk cId="576506133" sldId="265"/>
            <ac:spMk id="2" creationId="{69C347ED-39BC-7787-D899-E4D91D16A186}"/>
          </ac:spMkLst>
        </pc:spChg>
        <pc:spChg chg="mod ord">
          <ac:chgData name="Palmu-Pietilä Nina" userId="e1be509f-719d-4006-b366-287ea3b89c95" providerId="ADAL" clId="{A6821B85-0F5B-4EA6-904A-DFDB61044C79}" dt="2025-02-11T09:29:50.315" v="0" actId="700"/>
          <ac:spMkLst>
            <pc:docMk/>
            <pc:sldMk cId="576506133" sldId="265"/>
            <ac:spMk id="4" creationId="{C0660471-BD05-D97B-8F38-460882A8C362}"/>
          </ac:spMkLst>
        </pc:spChg>
        <pc:spChg chg="mod">
          <ac:chgData name="Palmu-Pietilä Nina" userId="e1be509f-719d-4006-b366-287ea3b89c95" providerId="ADAL" clId="{A6821B85-0F5B-4EA6-904A-DFDB61044C79}" dt="2025-02-11T09:31:32.461" v="41" actId="1076"/>
          <ac:spMkLst>
            <pc:docMk/>
            <pc:sldMk cId="576506133" sldId="265"/>
            <ac:spMk id="8" creationId="{38C859BF-DD36-691B-F246-C0CE64E3DDAB}"/>
          </ac:spMkLst>
        </pc:spChg>
        <pc:spChg chg="mod">
          <ac:chgData name="Palmu-Pietilä Nina" userId="e1be509f-719d-4006-b366-287ea3b89c95" providerId="ADAL" clId="{A6821B85-0F5B-4EA6-904A-DFDB61044C79}" dt="2025-02-11T09:31:27.573" v="40" actId="14100"/>
          <ac:spMkLst>
            <pc:docMk/>
            <pc:sldMk cId="576506133" sldId="265"/>
            <ac:spMk id="9" creationId="{3CC5E7DB-EAF6-0594-52B6-2183A517C0C8}"/>
          </ac:spMkLst>
        </pc:spChg>
        <pc:graphicFrameChg chg="mod modGraphic">
          <ac:chgData name="Palmu-Pietilä Nina" userId="e1be509f-719d-4006-b366-287ea3b89c95" providerId="ADAL" clId="{A6821B85-0F5B-4EA6-904A-DFDB61044C79}" dt="2025-02-11T09:31:18.609" v="38" actId="14100"/>
          <ac:graphicFrameMkLst>
            <pc:docMk/>
            <pc:sldMk cId="576506133" sldId="265"/>
            <ac:graphicFrameMk id="5" creationId="{CE8E746F-496B-BCFE-0F53-22D4DB80FFFD}"/>
          </ac:graphicFrameMkLst>
        </pc:graphicFrameChg>
        <pc:picChg chg="mod">
          <ac:chgData name="Palmu-Pietilä Nina" userId="e1be509f-719d-4006-b366-287ea3b89c95" providerId="ADAL" clId="{A6821B85-0F5B-4EA6-904A-DFDB61044C79}" dt="2025-02-11T09:31:45.243" v="53" actId="1037"/>
          <ac:picMkLst>
            <pc:docMk/>
            <pc:sldMk cId="576506133" sldId="265"/>
            <ac:picMk id="7" creationId="{4BBF78B0-6FBB-90A3-9861-FA93248B3565}"/>
          </ac:picMkLst>
        </pc:picChg>
      </pc:sldChg>
      <pc:sldChg chg="addSp delSp modSp mod modClrScheme chgLayout">
        <pc:chgData name="Palmu-Pietilä Nina" userId="e1be509f-719d-4006-b366-287ea3b89c95" providerId="ADAL" clId="{A6821B85-0F5B-4EA6-904A-DFDB61044C79}" dt="2025-02-11T09:33:28.004" v="109" actId="1076"/>
        <pc:sldMkLst>
          <pc:docMk/>
          <pc:sldMk cId="377952130" sldId="2147473065"/>
        </pc:sldMkLst>
        <pc:spChg chg="mod">
          <ac:chgData name="Palmu-Pietilä Nina" userId="e1be509f-719d-4006-b366-287ea3b89c95" providerId="ADAL" clId="{A6821B85-0F5B-4EA6-904A-DFDB61044C79}" dt="2025-02-11T09:33:15.687" v="106" actId="3064"/>
          <ac:spMkLst>
            <pc:docMk/>
            <pc:sldMk cId="377952130" sldId="2147473065"/>
            <ac:spMk id="3" creationId="{1A751326-E519-B392-8F63-5B22AE621142}"/>
          </ac:spMkLst>
        </pc:spChg>
        <pc:spChg chg="mod ord">
          <ac:chgData name="Palmu-Pietilä Nina" userId="e1be509f-719d-4006-b366-287ea3b89c95" providerId="ADAL" clId="{A6821B85-0F5B-4EA6-904A-DFDB61044C79}" dt="2025-02-11T09:32:26.345" v="76" actId="700"/>
          <ac:spMkLst>
            <pc:docMk/>
            <pc:sldMk cId="377952130" sldId="2147473065"/>
            <ac:spMk id="4" creationId="{7A7438C3-8DD7-F1AD-61F8-ACADAF625889}"/>
          </ac:spMkLst>
        </pc:spChg>
        <pc:spChg chg="mod">
          <ac:chgData name="Palmu-Pietilä Nina" userId="e1be509f-719d-4006-b366-287ea3b89c95" providerId="ADAL" clId="{A6821B85-0F5B-4EA6-904A-DFDB61044C79}" dt="2025-02-11T09:32:39.014" v="88" actId="6549"/>
          <ac:spMkLst>
            <pc:docMk/>
            <pc:sldMk cId="377952130" sldId="2147473065"/>
            <ac:spMk id="9" creationId="{EA92E428-CEC3-77C9-25EB-67BEAED2DC5D}"/>
          </ac:spMkLst>
        </pc:spChg>
        <pc:graphicFrameChg chg="modGraphic">
          <ac:chgData name="Palmu-Pietilä Nina" userId="e1be509f-719d-4006-b366-287ea3b89c95" providerId="ADAL" clId="{A6821B85-0F5B-4EA6-904A-DFDB61044C79}" dt="2025-02-11T09:32:48.528" v="90" actId="14100"/>
          <ac:graphicFrameMkLst>
            <pc:docMk/>
            <pc:sldMk cId="377952130" sldId="2147473065"/>
            <ac:graphicFrameMk id="2" creationId="{86D2D4CC-5DBD-82CE-2313-A09A77339099}"/>
          </ac:graphicFrameMkLst>
        </pc:graphicFrameChg>
        <pc:picChg chg="mod">
          <ac:chgData name="Palmu-Pietilä Nina" userId="e1be509f-719d-4006-b366-287ea3b89c95" providerId="ADAL" clId="{A6821B85-0F5B-4EA6-904A-DFDB61044C79}" dt="2025-02-11T09:33:28.004" v="109" actId="1076"/>
          <ac:picMkLst>
            <pc:docMk/>
            <pc:sldMk cId="377952130" sldId="2147473065"/>
            <ac:picMk id="8" creationId="{CC15E66E-C803-0A99-7AF6-23EFCEBDA20D}"/>
          </ac:picMkLst>
        </pc:picChg>
      </pc:sldChg>
      <pc:sldMasterChg chg="modSldLayout">
        <pc:chgData name="Palmu-Pietilä Nina" userId="e1be509f-719d-4006-b366-287ea3b89c95" providerId="ADAL" clId="{A6821B85-0F5B-4EA6-904A-DFDB61044C79}" dt="2025-02-11T09:36:02.187" v="178" actId="735"/>
        <pc:sldMasterMkLst>
          <pc:docMk/>
          <pc:sldMasterMk cId="1568533639" sldId="2147483648"/>
        </pc:sldMasterMkLst>
        <pc:sldLayoutChg chg="modSp mod">
          <pc:chgData name="Palmu-Pietilä Nina" userId="e1be509f-719d-4006-b366-287ea3b89c95" providerId="ADAL" clId="{A6821B85-0F5B-4EA6-904A-DFDB61044C79}" dt="2025-02-11T09:36:00.621" v="177" actId="14100"/>
          <pc:sldLayoutMkLst>
            <pc:docMk/>
            <pc:sldMasterMk cId="1568533639" sldId="2147483648"/>
            <pc:sldLayoutMk cId="2855034864" sldId="2147483651"/>
          </pc:sldLayoutMkLst>
          <pc:picChg chg="mod">
            <ac:chgData name="Palmu-Pietilä Nina" userId="e1be509f-719d-4006-b366-287ea3b89c95" providerId="ADAL" clId="{A6821B85-0F5B-4EA6-904A-DFDB61044C79}" dt="2025-02-11T09:36:00.621" v="177" actId="14100"/>
            <ac:picMkLst>
              <pc:docMk/>
              <pc:sldMasterMk cId="1568533639" sldId="2147483648"/>
              <pc:sldLayoutMk cId="2855034864" sldId="2147483651"/>
              <ac:picMk id="10" creationId="{F3B752EC-8951-F890-1DA9-5AF1A4287E47}"/>
            </ac:picMkLst>
          </pc:picChg>
        </pc:sldLayoutChg>
        <pc:sldLayoutChg chg="modSp">
          <pc:chgData name="Palmu-Pietilä Nina" userId="e1be509f-719d-4006-b366-287ea3b89c95" providerId="ADAL" clId="{A6821B85-0F5B-4EA6-904A-DFDB61044C79}" dt="2025-02-11T09:35:17.635" v="161" actId="735"/>
          <pc:sldLayoutMkLst>
            <pc:docMk/>
            <pc:sldMasterMk cId="1568533639" sldId="2147483648"/>
            <pc:sldLayoutMk cId="1831171199" sldId="2147483654"/>
          </pc:sldLayoutMkLst>
        </pc:sldLayoutChg>
        <pc:sldLayoutChg chg="modSp mod">
          <pc:chgData name="Palmu-Pietilä Nina" userId="e1be509f-719d-4006-b366-287ea3b89c95" providerId="ADAL" clId="{A6821B85-0F5B-4EA6-904A-DFDB61044C79}" dt="2025-02-11T09:35:56.571" v="175" actId="14100"/>
          <pc:sldLayoutMkLst>
            <pc:docMk/>
            <pc:sldMasterMk cId="1568533639" sldId="2147483648"/>
            <pc:sldLayoutMk cId="2355619634" sldId="2147483664"/>
          </pc:sldLayoutMkLst>
          <pc:picChg chg="mod">
            <ac:chgData name="Palmu-Pietilä Nina" userId="e1be509f-719d-4006-b366-287ea3b89c95" providerId="ADAL" clId="{A6821B85-0F5B-4EA6-904A-DFDB61044C79}" dt="2025-02-11T09:35:56.571" v="175" actId="14100"/>
            <ac:picMkLst>
              <pc:docMk/>
              <pc:sldMasterMk cId="1568533639" sldId="2147483648"/>
              <pc:sldLayoutMk cId="2355619634" sldId="2147483664"/>
              <ac:picMk id="7" creationId="{1E7F5675-B2B8-7B43-4B07-FAC7CFD100B0}"/>
            </ac:picMkLst>
          </pc:picChg>
        </pc:sldLayoutChg>
        <pc:sldLayoutChg chg="modSp mod">
          <pc:chgData name="Palmu-Pietilä Nina" userId="e1be509f-719d-4006-b366-287ea3b89c95" providerId="ADAL" clId="{A6821B85-0F5B-4EA6-904A-DFDB61044C79}" dt="2025-02-11T09:35:32.620" v="166" actId="14100"/>
          <pc:sldLayoutMkLst>
            <pc:docMk/>
            <pc:sldMasterMk cId="1568533639" sldId="2147483648"/>
            <pc:sldLayoutMk cId="2590946025" sldId="2147483683"/>
          </pc:sldLayoutMkLst>
          <pc:picChg chg="mod">
            <ac:chgData name="Palmu-Pietilä Nina" userId="e1be509f-719d-4006-b366-287ea3b89c95" providerId="ADAL" clId="{A6821B85-0F5B-4EA6-904A-DFDB61044C79}" dt="2025-02-11T09:35:32.620" v="166" actId="14100"/>
            <ac:picMkLst>
              <pc:docMk/>
              <pc:sldMasterMk cId="1568533639" sldId="2147483648"/>
              <pc:sldLayoutMk cId="2590946025" sldId="2147483683"/>
              <ac:picMk id="5" creationId="{A421061F-2BF5-A87B-FBAB-4681AA485F7D}"/>
            </ac:picMkLst>
          </pc:picChg>
        </pc:sldLayoutChg>
        <pc:sldLayoutChg chg="modSp mod">
          <pc:chgData name="Palmu-Pietilä Nina" userId="e1be509f-719d-4006-b366-287ea3b89c95" providerId="ADAL" clId="{A6821B85-0F5B-4EA6-904A-DFDB61044C79}" dt="2025-02-11T09:35:22.485" v="162" actId="14100"/>
          <pc:sldLayoutMkLst>
            <pc:docMk/>
            <pc:sldMasterMk cId="1568533639" sldId="2147483648"/>
            <pc:sldLayoutMk cId="1581571797" sldId="2147483684"/>
          </pc:sldLayoutMkLst>
          <pc:picChg chg="mod">
            <ac:chgData name="Palmu-Pietilä Nina" userId="e1be509f-719d-4006-b366-287ea3b89c95" providerId="ADAL" clId="{A6821B85-0F5B-4EA6-904A-DFDB61044C79}" dt="2025-02-11T09:35:22.485" v="162" actId="14100"/>
            <ac:picMkLst>
              <pc:docMk/>
              <pc:sldMasterMk cId="1568533639" sldId="2147483648"/>
              <pc:sldLayoutMk cId="1581571797" sldId="2147483684"/>
              <ac:picMk id="5" creationId="{FCFCA9D9-1494-AC58-98CD-CB55473445E4}"/>
            </ac:picMkLst>
          </pc:picChg>
        </pc:sldLayoutChg>
        <pc:sldLayoutChg chg="modSp">
          <pc:chgData name="Palmu-Pietilä Nina" userId="e1be509f-719d-4006-b366-287ea3b89c95" providerId="ADAL" clId="{A6821B85-0F5B-4EA6-904A-DFDB61044C79}" dt="2025-02-11T09:35:06.968" v="152" actId="735"/>
          <pc:sldLayoutMkLst>
            <pc:docMk/>
            <pc:sldMasterMk cId="1568533639" sldId="2147483648"/>
            <pc:sldLayoutMk cId="1765478783" sldId="2147483685"/>
          </pc:sldLayoutMkLst>
        </pc:sldLayoutChg>
        <pc:sldLayoutChg chg="modSp mod">
          <pc:chgData name="Palmu-Pietilä Nina" userId="e1be509f-719d-4006-b366-287ea3b89c95" providerId="ADAL" clId="{A6821B85-0F5B-4EA6-904A-DFDB61044C79}" dt="2025-02-11T09:35:28.836" v="164" actId="14100"/>
          <pc:sldLayoutMkLst>
            <pc:docMk/>
            <pc:sldMasterMk cId="1568533639" sldId="2147483648"/>
            <pc:sldLayoutMk cId="3622399456" sldId="2147483686"/>
          </pc:sldLayoutMkLst>
          <pc:picChg chg="mod">
            <ac:chgData name="Palmu-Pietilä Nina" userId="e1be509f-719d-4006-b366-287ea3b89c95" providerId="ADAL" clId="{A6821B85-0F5B-4EA6-904A-DFDB61044C79}" dt="2025-02-11T09:35:28.836" v="164" actId="14100"/>
            <ac:picMkLst>
              <pc:docMk/>
              <pc:sldMasterMk cId="1568533639" sldId="2147483648"/>
              <pc:sldLayoutMk cId="3622399456" sldId="2147483686"/>
              <ac:picMk id="5" creationId="{DCC196FC-B3A7-06EE-712A-B434212025F5}"/>
            </ac:picMkLst>
          </pc:picChg>
        </pc:sldLayoutChg>
        <pc:sldLayoutChg chg="modSp">
          <pc:chgData name="Palmu-Pietilä Nina" userId="e1be509f-719d-4006-b366-287ea3b89c95" providerId="ADAL" clId="{A6821B85-0F5B-4EA6-904A-DFDB61044C79}" dt="2025-02-11T09:35:39.369" v="170" actId="735"/>
          <pc:sldLayoutMkLst>
            <pc:docMk/>
            <pc:sldMasterMk cId="1568533639" sldId="2147483648"/>
            <pc:sldLayoutMk cId="1528573353" sldId="2147483687"/>
          </pc:sldLayoutMkLst>
        </pc:sldLayoutChg>
        <pc:sldLayoutChg chg="addSp delSp modSp mod">
          <pc:chgData name="Palmu-Pietilä Nina" userId="e1be509f-719d-4006-b366-287ea3b89c95" providerId="ADAL" clId="{A6821B85-0F5B-4EA6-904A-DFDB61044C79}" dt="2025-02-11T09:35:16.140" v="160" actId="1037"/>
          <pc:sldLayoutMkLst>
            <pc:docMk/>
            <pc:sldMasterMk cId="1568533639" sldId="2147483648"/>
            <pc:sldLayoutMk cId="3333951120" sldId="2147483711"/>
          </pc:sldLayoutMkLst>
          <pc:picChg chg="add mod">
            <ac:chgData name="Palmu-Pietilä Nina" userId="e1be509f-719d-4006-b366-287ea3b89c95" providerId="ADAL" clId="{A6821B85-0F5B-4EA6-904A-DFDB61044C79}" dt="2025-02-11T09:35:16.140" v="160" actId="1037"/>
            <ac:picMkLst>
              <pc:docMk/>
              <pc:sldMasterMk cId="1568533639" sldId="2147483648"/>
              <pc:sldLayoutMk cId="3333951120" sldId="2147483711"/>
              <ac:picMk id="9" creationId="{09598847-44CB-1515-A195-B68CD0F85A22}"/>
            </ac:picMkLst>
          </pc:picChg>
        </pc:sldLayoutChg>
        <pc:sldLayoutChg chg="modSp mod">
          <pc:chgData name="Palmu-Pietilä Nina" userId="e1be509f-719d-4006-b366-287ea3b89c95" providerId="ADAL" clId="{A6821B85-0F5B-4EA6-904A-DFDB61044C79}" dt="2025-02-11T09:35:37.581" v="168" actId="14100"/>
          <pc:sldLayoutMkLst>
            <pc:docMk/>
            <pc:sldMasterMk cId="1568533639" sldId="2147483648"/>
            <pc:sldLayoutMk cId="3297551046" sldId="2147483717"/>
          </pc:sldLayoutMkLst>
          <pc:picChg chg="mod">
            <ac:chgData name="Palmu-Pietilä Nina" userId="e1be509f-719d-4006-b366-287ea3b89c95" providerId="ADAL" clId="{A6821B85-0F5B-4EA6-904A-DFDB61044C79}" dt="2025-02-11T09:35:37.581" v="168" actId="14100"/>
            <ac:picMkLst>
              <pc:docMk/>
              <pc:sldMasterMk cId="1568533639" sldId="2147483648"/>
              <pc:sldLayoutMk cId="3297551046" sldId="2147483717"/>
              <ac:picMk id="5" creationId="{14431B7E-804E-9447-5EFC-9FA5CBB3974E}"/>
            </ac:picMkLst>
          </pc:picChg>
        </pc:sldLayoutChg>
        <pc:sldLayoutChg chg="modSp mod">
          <pc:chgData name="Palmu-Pietilä Nina" userId="e1be509f-719d-4006-b366-287ea3b89c95" providerId="ADAL" clId="{A6821B85-0F5B-4EA6-904A-DFDB61044C79}" dt="2025-02-11T09:35:43.770" v="171" actId="14100"/>
          <pc:sldLayoutMkLst>
            <pc:docMk/>
            <pc:sldMasterMk cId="1568533639" sldId="2147483648"/>
            <pc:sldLayoutMk cId="2579290064" sldId="2147483718"/>
          </pc:sldLayoutMkLst>
          <pc:picChg chg="mod">
            <ac:chgData name="Palmu-Pietilä Nina" userId="e1be509f-719d-4006-b366-287ea3b89c95" providerId="ADAL" clId="{A6821B85-0F5B-4EA6-904A-DFDB61044C79}" dt="2025-02-11T09:35:43.770" v="171" actId="14100"/>
            <ac:picMkLst>
              <pc:docMk/>
              <pc:sldMasterMk cId="1568533639" sldId="2147483648"/>
              <pc:sldLayoutMk cId="2579290064" sldId="2147483718"/>
              <ac:picMk id="5" creationId="{98C16F96-9A74-2B0B-7759-BA010BCEBA28}"/>
            </ac:picMkLst>
          </pc:picChg>
        </pc:sldLayoutChg>
        <pc:sldLayoutChg chg="modSp mod">
          <pc:chgData name="Palmu-Pietilä Nina" userId="e1be509f-719d-4006-b366-287ea3b89c95" providerId="ADAL" clId="{A6821B85-0F5B-4EA6-904A-DFDB61044C79}" dt="2025-02-11T09:35:47.812" v="173" actId="14100"/>
          <pc:sldLayoutMkLst>
            <pc:docMk/>
            <pc:sldMasterMk cId="1568533639" sldId="2147483648"/>
            <pc:sldLayoutMk cId="2336425462" sldId="2147483720"/>
          </pc:sldLayoutMkLst>
          <pc:picChg chg="mod">
            <ac:chgData name="Palmu-Pietilä Nina" userId="e1be509f-719d-4006-b366-287ea3b89c95" providerId="ADAL" clId="{A6821B85-0F5B-4EA6-904A-DFDB61044C79}" dt="2025-02-11T09:35:47.812" v="173" actId="14100"/>
            <ac:picMkLst>
              <pc:docMk/>
              <pc:sldMasterMk cId="1568533639" sldId="2147483648"/>
              <pc:sldLayoutMk cId="2336425462" sldId="2147483720"/>
              <ac:picMk id="5" creationId="{FE804515-3B2A-5868-CF55-0A288BD78019}"/>
            </ac:picMkLst>
          </pc:picChg>
        </pc:sldLayoutChg>
        <pc:sldLayoutChg chg="modSp">
          <pc:chgData name="Palmu-Pietilä Nina" userId="e1be509f-719d-4006-b366-287ea3b89c95" providerId="ADAL" clId="{A6821B85-0F5B-4EA6-904A-DFDB61044C79}" dt="2025-02-11T09:36:02.187" v="178" actId="735"/>
          <pc:sldLayoutMkLst>
            <pc:docMk/>
            <pc:sldMasterMk cId="1568533639" sldId="2147483648"/>
            <pc:sldLayoutMk cId="1415148494" sldId="2147483725"/>
          </pc:sldLayoutMkLst>
        </pc:sldLayoutChg>
      </pc:sldMasterChg>
    </pc:docChg>
  </pc:docChgLst>
  <pc:docChgLst>
    <pc:chgData name="Jurmu Liisa" userId="7f0617df-86b3-489e-a078-b0275057a5d8" providerId="ADAL" clId="{B4B2C759-DC15-4A6E-8F8E-0C9F1210931D}"/>
    <pc:docChg chg="undo custSel addSld delSld modSld sldOrd">
      <pc:chgData name="Jurmu Liisa" userId="7f0617df-86b3-489e-a078-b0275057a5d8" providerId="ADAL" clId="{B4B2C759-DC15-4A6E-8F8E-0C9F1210931D}" dt="2025-01-24T06:33:10.108" v="1001" actId="108"/>
      <pc:docMkLst>
        <pc:docMk/>
      </pc:docMkLst>
      <pc:sldChg chg="addSp delSp modSp mod">
        <pc:chgData name="Jurmu Liisa" userId="7f0617df-86b3-489e-a078-b0275057a5d8" providerId="ADAL" clId="{B4B2C759-DC15-4A6E-8F8E-0C9F1210931D}" dt="2025-01-24T06:33:10.108" v="1001" actId="108"/>
        <pc:sldMkLst>
          <pc:docMk/>
          <pc:sldMk cId="4045471309" sldId="263"/>
        </pc:sldMkLst>
        <pc:spChg chg="mod">
          <ac:chgData name="Jurmu Liisa" userId="7f0617df-86b3-489e-a078-b0275057a5d8" providerId="ADAL" clId="{B4B2C759-DC15-4A6E-8F8E-0C9F1210931D}" dt="2025-01-24T06:33:10.108" v="1001" actId="108"/>
          <ac:spMkLst>
            <pc:docMk/>
            <pc:sldMk cId="4045471309" sldId="263"/>
            <ac:spMk id="3" creationId="{00000000-0000-0000-0000-000000000000}"/>
          </ac:spMkLst>
        </pc:spChg>
        <pc:spChg chg="mod">
          <ac:chgData name="Jurmu Liisa" userId="7f0617df-86b3-489e-a078-b0275057a5d8" providerId="ADAL" clId="{B4B2C759-DC15-4A6E-8F8E-0C9F1210931D}" dt="2025-01-24T06:26:58.477" v="904" actId="1076"/>
          <ac:spMkLst>
            <pc:docMk/>
            <pc:sldMk cId="4045471309" sldId="263"/>
            <ac:spMk id="5" creationId="{00000000-0000-0000-0000-000000000000}"/>
          </ac:spMkLst>
        </pc:spChg>
        <pc:spChg chg="add mod">
          <ac:chgData name="Jurmu Liisa" userId="7f0617df-86b3-489e-a078-b0275057a5d8" providerId="ADAL" clId="{B4B2C759-DC15-4A6E-8F8E-0C9F1210931D}" dt="2025-01-24T06:23:38.590" v="865" actId="255"/>
          <ac:spMkLst>
            <pc:docMk/>
            <pc:sldMk cId="4045471309" sldId="263"/>
            <ac:spMk id="6" creationId="{C3125F0D-D406-805F-AC1F-39D7C30315C5}"/>
          </ac:spMkLst>
        </pc:spChg>
      </pc:sldChg>
      <pc:sldChg chg="del">
        <pc:chgData name="Jurmu Liisa" userId="7f0617df-86b3-489e-a078-b0275057a5d8" providerId="ADAL" clId="{B4B2C759-DC15-4A6E-8F8E-0C9F1210931D}" dt="2025-01-24T05:58:34.422" v="84" actId="47"/>
        <pc:sldMkLst>
          <pc:docMk/>
          <pc:sldMk cId="3793394338" sldId="385"/>
        </pc:sldMkLst>
      </pc:sldChg>
      <pc:sldChg chg="del">
        <pc:chgData name="Jurmu Liisa" userId="7f0617df-86b3-489e-a078-b0275057a5d8" providerId="ADAL" clId="{B4B2C759-DC15-4A6E-8F8E-0C9F1210931D}" dt="2025-01-24T05:58:44.710" v="86" actId="47"/>
        <pc:sldMkLst>
          <pc:docMk/>
          <pc:sldMk cId="2629962121" sldId="386"/>
        </pc:sldMkLst>
      </pc:sldChg>
      <pc:sldChg chg="del">
        <pc:chgData name="Jurmu Liisa" userId="7f0617df-86b3-489e-a078-b0275057a5d8" providerId="ADAL" clId="{B4B2C759-DC15-4A6E-8F8E-0C9F1210931D}" dt="2025-01-24T05:58:34.422" v="84" actId="47"/>
        <pc:sldMkLst>
          <pc:docMk/>
          <pc:sldMk cId="3645070962" sldId="387"/>
        </pc:sldMkLst>
      </pc:sldChg>
      <pc:sldChg chg="del">
        <pc:chgData name="Jurmu Liisa" userId="7f0617df-86b3-489e-a078-b0275057a5d8" providerId="ADAL" clId="{B4B2C759-DC15-4A6E-8F8E-0C9F1210931D}" dt="2025-01-24T05:58:34.422" v="84" actId="47"/>
        <pc:sldMkLst>
          <pc:docMk/>
          <pc:sldMk cId="1586926522" sldId="388"/>
        </pc:sldMkLst>
      </pc:sldChg>
      <pc:sldChg chg="del">
        <pc:chgData name="Jurmu Liisa" userId="7f0617df-86b3-489e-a078-b0275057a5d8" providerId="ADAL" clId="{B4B2C759-DC15-4A6E-8F8E-0C9F1210931D}" dt="2025-01-24T05:57:57.972" v="75" actId="47"/>
        <pc:sldMkLst>
          <pc:docMk/>
          <pc:sldMk cId="1072763706" sldId="389"/>
        </pc:sldMkLst>
      </pc:sldChg>
      <pc:sldChg chg="addSp delSp modSp mod ord">
        <pc:chgData name="Jurmu Liisa" userId="7f0617df-86b3-489e-a078-b0275057a5d8" providerId="ADAL" clId="{B4B2C759-DC15-4A6E-8F8E-0C9F1210931D}" dt="2025-01-24T06:23:52.723" v="869"/>
        <pc:sldMkLst>
          <pc:docMk/>
          <pc:sldMk cId="2473904326" sldId="391"/>
        </pc:sldMkLst>
        <pc:spChg chg="mod">
          <ac:chgData name="Jurmu Liisa" userId="7f0617df-86b3-489e-a078-b0275057a5d8" providerId="ADAL" clId="{B4B2C759-DC15-4A6E-8F8E-0C9F1210931D}" dt="2025-01-24T06:03:57.578" v="281" actId="207"/>
          <ac:spMkLst>
            <pc:docMk/>
            <pc:sldMk cId="2473904326" sldId="391"/>
            <ac:spMk id="5" creationId="{00000000-0000-0000-0000-000000000000}"/>
          </ac:spMkLst>
        </pc:spChg>
      </pc:sldChg>
      <pc:sldChg chg="modSp del mod">
        <pc:chgData name="Jurmu Liisa" userId="7f0617df-86b3-489e-a078-b0275057a5d8" providerId="ADAL" clId="{B4B2C759-DC15-4A6E-8F8E-0C9F1210931D}" dt="2025-01-24T06:04:19.681" v="282" actId="47"/>
        <pc:sldMkLst>
          <pc:docMk/>
          <pc:sldMk cId="1581623371" sldId="392"/>
        </pc:sldMkLst>
      </pc:sldChg>
      <pc:sldChg chg="modSp del mod">
        <pc:chgData name="Jurmu Liisa" userId="7f0617df-86b3-489e-a078-b0275057a5d8" providerId="ADAL" clId="{B4B2C759-DC15-4A6E-8F8E-0C9F1210931D}" dt="2025-01-24T06:06:09.865" v="434" actId="47"/>
        <pc:sldMkLst>
          <pc:docMk/>
          <pc:sldMk cId="3830378761" sldId="393"/>
        </pc:sldMkLst>
      </pc:sldChg>
      <pc:sldChg chg="del">
        <pc:chgData name="Jurmu Liisa" userId="7f0617df-86b3-489e-a078-b0275057a5d8" providerId="ADAL" clId="{B4B2C759-DC15-4A6E-8F8E-0C9F1210931D}" dt="2025-01-24T06:13:24.969" v="566" actId="47"/>
        <pc:sldMkLst>
          <pc:docMk/>
          <pc:sldMk cId="2397300651" sldId="394"/>
        </pc:sldMkLst>
      </pc:sldChg>
      <pc:sldChg chg="del">
        <pc:chgData name="Jurmu Liisa" userId="7f0617df-86b3-489e-a078-b0275057a5d8" providerId="ADAL" clId="{B4B2C759-DC15-4A6E-8F8E-0C9F1210931D}" dt="2025-01-24T06:13:24.969" v="566" actId="47"/>
        <pc:sldMkLst>
          <pc:docMk/>
          <pc:sldMk cId="173082727" sldId="395"/>
        </pc:sldMkLst>
      </pc:sldChg>
      <pc:sldChg chg="del">
        <pc:chgData name="Jurmu Liisa" userId="7f0617df-86b3-489e-a078-b0275057a5d8" providerId="ADAL" clId="{B4B2C759-DC15-4A6E-8F8E-0C9F1210931D}" dt="2025-01-24T06:13:24.969" v="566" actId="47"/>
        <pc:sldMkLst>
          <pc:docMk/>
          <pc:sldMk cId="3736585221" sldId="396"/>
        </pc:sldMkLst>
      </pc:sldChg>
      <pc:sldChg chg="del">
        <pc:chgData name="Jurmu Liisa" userId="7f0617df-86b3-489e-a078-b0275057a5d8" providerId="ADAL" clId="{B4B2C759-DC15-4A6E-8F8E-0C9F1210931D}" dt="2025-01-24T05:58:44.710" v="86" actId="47"/>
        <pc:sldMkLst>
          <pc:docMk/>
          <pc:sldMk cId="1417088701" sldId="397"/>
        </pc:sldMkLst>
      </pc:sldChg>
      <pc:sldChg chg="del">
        <pc:chgData name="Jurmu Liisa" userId="7f0617df-86b3-489e-a078-b0275057a5d8" providerId="ADAL" clId="{B4B2C759-DC15-4A6E-8F8E-0C9F1210931D}" dt="2025-01-24T05:58:34.422" v="84" actId="47"/>
        <pc:sldMkLst>
          <pc:docMk/>
          <pc:sldMk cId="386920491" sldId="398"/>
        </pc:sldMkLst>
      </pc:sldChg>
      <pc:sldChg chg="del">
        <pc:chgData name="Jurmu Liisa" userId="7f0617df-86b3-489e-a078-b0275057a5d8" providerId="ADAL" clId="{B4B2C759-DC15-4A6E-8F8E-0C9F1210931D}" dt="2025-01-24T05:58:34.422" v="84" actId="47"/>
        <pc:sldMkLst>
          <pc:docMk/>
          <pc:sldMk cId="3236868756" sldId="399"/>
        </pc:sldMkLst>
      </pc:sldChg>
      <pc:sldChg chg="del">
        <pc:chgData name="Jurmu Liisa" userId="7f0617df-86b3-489e-a078-b0275057a5d8" providerId="ADAL" clId="{B4B2C759-DC15-4A6E-8F8E-0C9F1210931D}" dt="2025-01-24T05:58:34.422" v="84" actId="47"/>
        <pc:sldMkLst>
          <pc:docMk/>
          <pc:sldMk cId="940842550" sldId="400"/>
        </pc:sldMkLst>
      </pc:sldChg>
      <pc:sldChg chg="del">
        <pc:chgData name="Jurmu Liisa" userId="7f0617df-86b3-489e-a078-b0275057a5d8" providerId="ADAL" clId="{B4B2C759-DC15-4A6E-8F8E-0C9F1210931D}" dt="2025-01-24T05:58:38.909" v="85" actId="47"/>
        <pc:sldMkLst>
          <pc:docMk/>
          <pc:sldMk cId="1367525252" sldId="402"/>
        </pc:sldMkLst>
      </pc:sldChg>
      <pc:sldChg chg="del">
        <pc:chgData name="Jurmu Liisa" userId="7f0617df-86b3-489e-a078-b0275057a5d8" providerId="ADAL" clId="{B4B2C759-DC15-4A6E-8F8E-0C9F1210931D}" dt="2025-01-24T05:58:38.909" v="85" actId="47"/>
        <pc:sldMkLst>
          <pc:docMk/>
          <pc:sldMk cId="71227515" sldId="403"/>
        </pc:sldMkLst>
      </pc:sldChg>
      <pc:sldChg chg="del">
        <pc:chgData name="Jurmu Liisa" userId="7f0617df-86b3-489e-a078-b0275057a5d8" providerId="ADAL" clId="{B4B2C759-DC15-4A6E-8F8E-0C9F1210931D}" dt="2025-01-24T06:13:24.969" v="566" actId="47"/>
        <pc:sldMkLst>
          <pc:docMk/>
          <pc:sldMk cId="3693589098" sldId="404"/>
        </pc:sldMkLst>
      </pc:sldChg>
      <pc:sldChg chg="modSp del mod">
        <pc:chgData name="Jurmu Liisa" userId="7f0617df-86b3-489e-a078-b0275057a5d8" providerId="ADAL" clId="{B4B2C759-DC15-4A6E-8F8E-0C9F1210931D}" dt="2025-01-24T06:04:19.681" v="282" actId="47"/>
        <pc:sldMkLst>
          <pc:docMk/>
          <pc:sldMk cId="1700012624" sldId="405"/>
        </pc:sldMkLst>
      </pc:sldChg>
      <pc:sldChg chg="del">
        <pc:chgData name="Jurmu Liisa" userId="7f0617df-86b3-489e-a078-b0275057a5d8" providerId="ADAL" clId="{B4B2C759-DC15-4A6E-8F8E-0C9F1210931D}" dt="2025-01-24T05:58:34.422" v="84" actId="47"/>
        <pc:sldMkLst>
          <pc:docMk/>
          <pc:sldMk cId="728143223" sldId="406"/>
        </pc:sldMkLst>
      </pc:sldChg>
      <pc:sldChg chg="del">
        <pc:chgData name="Jurmu Liisa" userId="7f0617df-86b3-489e-a078-b0275057a5d8" providerId="ADAL" clId="{B4B2C759-DC15-4A6E-8F8E-0C9F1210931D}" dt="2025-01-24T05:58:34.422" v="84" actId="47"/>
        <pc:sldMkLst>
          <pc:docMk/>
          <pc:sldMk cId="1561855956" sldId="407"/>
        </pc:sldMkLst>
      </pc:sldChg>
      <pc:sldChg chg="delSp modSp new mod">
        <pc:chgData name="Jurmu Liisa" userId="7f0617df-86b3-489e-a078-b0275057a5d8" providerId="ADAL" clId="{B4B2C759-DC15-4A6E-8F8E-0C9F1210931D}" dt="2025-01-24T06:00:22.443" v="159" actId="478"/>
        <pc:sldMkLst>
          <pc:docMk/>
          <pc:sldMk cId="2854244608" sldId="408"/>
        </pc:sldMkLst>
        <pc:spChg chg="mod">
          <ac:chgData name="Jurmu Liisa" userId="7f0617df-86b3-489e-a078-b0275057a5d8" providerId="ADAL" clId="{B4B2C759-DC15-4A6E-8F8E-0C9F1210931D}" dt="2025-01-24T05:57:42.538" v="65" actId="20577"/>
          <ac:spMkLst>
            <pc:docMk/>
            <pc:sldMk cId="2854244608" sldId="408"/>
            <ac:spMk id="2" creationId="{0223E580-5FD7-A5B9-D56D-68EF888C0D7D}"/>
          </ac:spMkLst>
        </pc:spChg>
        <pc:spChg chg="mod">
          <ac:chgData name="Jurmu Liisa" userId="7f0617df-86b3-489e-a078-b0275057a5d8" providerId="ADAL" clId="{B4B2C759-DC15-4A6E-8F8E-0C9F1210931D}" dt="2025-01-24T06:00:19.573" v="158" actId="20577"/>
          <ac:spMkLst>
            <pc:docMk/>
            <pc:sldMk cId="2854244608" sldId="408"/>
            <ac:spMk id="3" creationId="{48E0E6F1-3482-72CB-FACA-5BF53C6E5111}"/>
          </ac:spMkLst>
        </pc:spChg>
      </pc:sldChg>
      <pc:sldChg chg="modSp add mod">
        <pc:chgData name="Jurmu Liisa" userId="7f0617df-86b3-489e-a078-b0275057a5d8" providerId="ADAL" clId="{B4B2C759-DC15-4A6E-8F8E-0C9F1210931D}" dt="2025-01-24T06:07:49.664" v="439" actId="20577"/>
        <pc:sldMkLst>
          <pc:docMk/>
          <pc:sldMk cId="3334639147" sldId="409"/>
        </pc:sldMkLst>
        <pc:spChg chg="mod">
          <ac:chgData name="Jurmu Liisa" userId="7f0617df-86b3-489e-a078-b0275057a5d8" providerId="ADAL" clId="{B4B2C759-DC15-4A6E-8F8E-0C9F1210931D}" dt="2025-01-24T06:07:49.664" v="439" actId="20577"/>
          <ac:spMkLst>
            <pc:docMk/>
            <pc:sldMk cId="3334639147" sldId="409"/>
            <ac:spMk id="5" creationId="{8C99C364-CA29-8990-FA15-EA1EB9712321}"/>
          </ac:spMkLst>
        </pc:spChg>
      </pc:sldChg>
      <pc:sldChg chg="modSp add mod">
        <pc:chgData name="Jurmu Liisa" userId="7f0617df-86b3-489e-a078-b0275057a5d8" providerId="ADAL" clId="{B4B2C759-DC15-4A6E-8F8E-0C9F1210931D}" dt="2025-01-24T06:07:55.197" v="443" actId="20577"/>
        <pc:sldMkLst>
          <pc:docMk/>
          <pc:sldMk cId="2948757334" sldId="410"/>
        </pc:sldMkLst>
        <pc:spChg chg="mod">
          <ac:chgData name="Jurmu Liisa" userId="7f0617df-86b3-489e-a078-b0275057a5d8" providerId="ADAL" clId="{B4B2C759-DC15-4A6E-8F8E-0C9F1210931D}" dt="2025-01-24T06:07:55.197" v="443" actId="20577"/>
          <ac:spMkLst>
            <pc:docMk/>
            <pc:sldMk cId="2948757334" sldId="410"/>
            <ac:spMk id="5" creationId="{F10E9D44-40C4-4842-6A38-50DFF8653FF5}"/>
          </ac:spMkLst>
        </pc:spChg>
      </pc:sldChg>
      <pc:sldChg chg="modSp add mod">
        <pc:chgData name="Jurmu Liisa" userId="7f0617df-86b3-489e-a078-b0275057a5d8" providerId="ADAL" clId="{B4B2C759-DC15-4A6E-8F8E-0C9F1210931D}" dt="2025-01-24T06:06:07.887" v="433" actId="20577"/>
        <pc:sldMkLst>
          <pc:docMk/>
          <pc:sldMk cId="63157149" sldId="411"/>
        </pc:sldMkLst>
        <pc:spChg chg="mod">
          <ac:chgData name="Jurmu Liisa" userId="7f0617df-86b3-489e-a078-b0275057a5d8" providerId="ADAL" clId="{B4B2C759-DC15-4A6E-8F8E-0C9F1210931D}" dt="2025-01-24T06:06:07.887" v="433" actId="20577"/>
          <ac:spMkLst>
            <pc:docMk/>
            <pc:sldMk cId="63157149" sldId="411"/>
            <ac:spMk id="5" creationId="{AFF501E8-CDDB-295C-BC02-B59695C1FFC9}"/>
          </ac:spMkLst>
        </pc:spChg>
      </pc:sldChg>
      <pc:sldChg chg="modSp add mod">
        <pc:chgData name="Jurmu Liisa" userId="7f0617df-86b3-489e-a078-b0275057a5d8" providerId="ADAL" clId="{B4B2C759-DC15-4A6E-8F8E-0C9F1210931D}" dt="2025-01-24T06:08:58.164" v="520" actId="20577"/>
        <pc:sldMkLst>
          <pc:docMk/>
          <pc:sldMk cId="4020346721" sldId="412"/>
        </pc:sldMkLst>
        <pc:spChg chg="mod">
          <ac:chgData name="Jurmu Liisa" userId="7f0617df-86b3-489e-a078-b0275057a5d8" providerId="ADAL" clId="{B4B2C759-DC15-4A6E-8F8E-0C9F1210931D}" dt="2025-01-24T06:08:58.164" v="520" actId="20577"/>
          <ac:spMkLst>
            <pc:docMk/>
            <pc:sldMk cId="4020346721" sldId="412"/>
            <ac:spMk id="5" creationId="{56C80E03-BF1C-63D7-AD40-ADB4E5795634}"/>
          </ac:spMkLst>
        </pc:spChg>
      </pc:sldChg>
      <pc:sldChg chg="addSp delSp modSp new mod">
        <pc:chgData name="Jurmu Liisa" userId="7f0617df-86b3-489e-a078-b0275057a5d8" providerId="ADAL" clId="{B4B2C759-DC15-4A6E-8F8E-0C9F1210931D}" dt="2025-01-24T06:13:14.599" v="565" actId="207"/>
        <pc:sldMkLst>
          <pc:docMk/>
          <pc:sldMk cId="1247981473" sldId="413"/>
        </pc:sldMkLst>
        <pc:spChg chg="add del mod">
          <ac:chgData name="Jurmu Liisa" userId="7f0617df-86b3-489e-a078-b0275057a5d8" providerId="ADAL" clId="{B4B2C759-DC15-4A6E-8F8E-0C9F1210931D}" dt="2025-01-24T06:13:14.599" v="565" actId="207"/>
          <ac:spMkLst>
            <pc:docMk/>
            <pc:sldMk cId="1247981473" sldId="413"/>
            <ac:spMk id="2" creationId="{47AEC91E-AA07-F137-0844-23C8C4CFCAC1}"/>
          </ac:spMkLst>
        </pc:spChg>
      </pc:sldChg>
      <pc:sldChg chg="modSp add mod">
        <pc:chgData name="Jurmu Liisa" userId="7f0617df-86b3-489e-a078-b0275057a5d8" providerId="ADAL" clId="{B4B2C759-DC15-4A6E-8F8E-0C9F1210931D}" dt="2025-01-24T06:13:49.955" v="589" actId="20577"/>
        <pc:sldMkLst>
          <pc:docMk/>
          <pc:sldMk cId="214341544" sldId="414"/>
        </pc:sldMkLst>
        <pc:spChg chg="mod">
          <ac:chgData name="Jurmu Liisa" userId="7f0617df-86b3-489e-a078-b0275057a5d8" providerId="ADAL" clId="{B4B2C759-DC15-4A6E-8F8E-0C9F1210931D}" dt="2025-01-24T06:13:49.955" v="589" actId="20577"/>
          <ac:spMkLst>
            <pc:docMk/>
            <pc:sldMk cId="214341544" sldId="414"/>
            <ac:spMk id="2" creationId="{20BEDA04-F5E1-10F8-D0C6-EB85CE7115EA}"/>
          </ac:spMkLst>
        </pc:spChg>
      </pc:sldChg>
      <pc:sldChg chg="modSp add mod">
        <pc:chgData name="Jurmu Liisa" userId="7f0617df-86b3-489e-a078-b0275057a5d8" providerId="ADAL" clId="{B4B2C759-DC15-4A6E-8F8E-0C9F1210931D}" dt="2025-01-24T06:14:12.493" v="638" actId="20577"/>
        <pc:sldMkLst>
          <pc:docMk/>
          <pc:sldMk cId="3320271519" sldId="415"/>
        </pc:sldMkLst>
        <pc:spChg chg="mod">
          <ac:chgData name="Jurmu Liisa" userId="7f0617df-86b3-489e-a078-b0275057a5d8" providerId="ADAL" clId="{B4B2C759-DC15-4A6E-8F8E-0C9F1210931D}" dt="2025-01-24T06:14:12.493" v="638" actId="20577"/>
          <ac:spMkLst>
            <pc:docMk/>
            <pc:sldMk cId="3320271519" sldId="415"/>
            <ac:spMk id="2" creationId="{C375973D-84CF-6EF7-4259-054FA800E211}"/>
          </ac:spMkLst>
        </pc:spChg>
      </pc:sldChg>
      <pc:sldChg chg="modSp add mod">
        <pc:chgData name="Jurmu Liisa" userId="7f0617df-86b3-489e-a078-b0275057a5d8" providerId="ADAL" clId="{B4B2C759-DC15-4A6E-8F8E-0C9F1210931D}" dt="2025-01-24T06:24:04.727" v="899" actId="20577"/>
        <pc:sldMkLst>
          <pc:docMk/>
          <pc:sldMk cId="2166846689" sldId="2147473059"/>
        </pc:sldMkLst>
        <pc:spChg chg="mod">
          <ac:chgData name="Jurmu Liisa" userId="7f0617df-86b3-489e-a078-b0275057a5d8" providerId="ADAL" clId="{B4B2C759-DC15-4A6E-8F8E-0C9F1210931D}" dt="2025-01-24T06:24:04.727" v="899" actId="20577"/>
          <ac:spMkLst>
            <pc:docMk/>
            <pc:sldMk cId="2166846689" sldId="2147473059"/>
            <ac:spMk id="2" creationId="{7C0C4868-AB51-51F7-511A-C8FA5F5E4451}"/>
          </ac:spMkLst>
        </pc:spChg>
      </pc:sldChg>
    </pc:docChg>
  </pc:docChgLst>
  <pc:docChgLst>
    <pc:chgData name="Lassila Hanna" userId="S::hanna.lassila@kuntaliitto.fi::154f7a74-572e-4a00-8972-3ec213852cbf" providerId="AD" clId="Web-{AA661026-57DE-651F-F88C-421D0A8426F5}"/>
    <pc:docChg chg="modSld">
      <pc:chgData name="Lassila Hanna" userId="S::hanna.lassila@kuntaliitto.fi::154f7a74-572e-4a00-8972-3ec213852cbf" providerId="AD" clId="Web-{AA661026-57DE-651F-F88C-421D0A8426F5}" dt="2025-02-11T11:05:37.477" v="0" actId="20577"/>
      <pc:docMkLst>
        <pc:docMk/>
      </pc:docMkLst>
      <pc:sldChg chg="modSp">
        <pc:chgData name="Lassila Hanna" userId="S::hanna.lassila@kuntaliitto.fi::154f7a74-572e-4a00-8972-3ec213852cbf" providerId="AD" clId="Web-{AA661026-57DE-651F-F88C-421D0A8426F5}" dt="2025-02-11T11:05:37.477" v="0" actId="20577"/>
        <pc:sldMkLst>
          <pc:docMk/>
          <pc:sldMk cId="4045471309" sldId="263"/>
        </pc:sldMkLst>
        <pc:spChg chg="mod">
          <ac:chgData name="Lassila Hanna" userId="S::hanna.lassila@kuntaliitto.fi::154f7a74-572e-4a00-8972-3ec213852cbf" providerId="AD" clId="Web-{AA661026-57DE-651F-F88C-421D0A8426F5}" dt="2025-02-11T11:05:37.477" v="0" actId="20577"/>
          <ac:spMkLst>
            <pc:docMk/>
            <pc:sldMk cId="4045471309" sldId="263"/>
            <ac:spMk id="3" creationId="{00000000-0000-0000-0000-000000000000}"/>
          </ac:spMkLst>
        </pc:spChg>
      </pc:sldChg>
    </pc:docChg>
  </pc:docChgLst>
  <pc:docChgLst>
    <pc:chgData name="Lassila Hanna" userId="S::hanna.lassila@kuntaliitto.fi::154f7a74-572e-4a00-8972-3ec213852cbf" providerId="AD" clId="Web-{03E51D3A-6088-93AB-7377-764F22050AF2}"/>
    <pc:docChg chg="modSld">
      <pc:chgData name="Lassila Hanna" userId="S::hanna.lassila@kuntaliitto.fi::154f7a74-572e-4a00-8972-3ec213852cbf" providerId="AD" clId="Web-{03E51D3A-6088-93AB-7377-764F22050AF2}" dt="2025-02-11T07:14:13.244" v="6" actId="1076"/>
      <pc:docMkLst>
        <pc:docMk/>
      </pc:docMkLst>
      <pc:sldChg chg="modSp">
        <pc:chgData name="Lassila Hanna" userId="S::hanna.lassila@kuntaliitto.fi::154f7a74-572e-4a00-8972-3ec213852cbf" providerId="AD" clId="Web-{03E51D3A-6088-93AB-7377-764F22050AF2}" dt="2025-02-11T07:13:54.540" v="3" actId="1076"/>
        <pc:sldMkLst>
          <pc:docMk/>
          <pc:sldMk cId="4045471309" sldId="263"/>
        </pc:sldMkLst>
        <pc:spChg chg="mod">
          <ac:chgData name="Lassila Hanna" userId="S::hanna.lassila@kuntaliitto.fi::154f7a74-572e-4a00-8972-3ec213852cbf" providerId="AD" clId="Web-{03E51D3A-6088-93AB-7377-764F22050AF2}" dt="2025-02-11T07:13:51.306" v="2" actId="14100"/>
          <ac:spMkLst>
            <pc:docMk/>
            <pc:sldMk cId="4045471309" sldId="263"/>
            <ac:spMk id="3" creationId="{00000000-0000-0000-0000-000000000000}"/>
          </ac:spMkLst>
        </pc:spChg>
        <pc:spChg chg="mod">
          <ac:chgData name="Lassila Hanna" userId="S::hanna.lassila@kuntaliitto.fi::154f7a74-572e-4a00-8972-3ec213852cbf" providerId="AD" clId="Web-{03E51D3A-6088-93AB-7377-764F22050AF2}" dt="2025-02-11T07:13:45.978" v="1" actId="1076"/>
          <ac:spMkLst>
            <pc:docMk/>
            <pc:sldMk cId="4045471309" sldId="263"/>
            <ac:spMk id="5" creationId="{00000000-0000-0000-0000-000000000000}"/>
          </ac:spMkLst>
        </pc:spChg>
        <pc:spChg chg="mod">
          <ac:chgData name="Lassila Hanna" userId="S::hanna.lassila@kuntaliitto.fi::154f7a74-572e-4a00-8972-3ec213852cbf" providerId="AD" clId="Web-{03E51D3A-6088-93AB-7377-764F22050AF2}" dt="2025-02-11T07:13:54.540" v="3" actId="1076"/>
          <ac:spMkLst>
            <pc:docMk/>
            <pc:sldMk cId="4045471309" sldId="263"/>
            <ac:spMk id="6" creationId="{C3125F0D-D406-805F-AC1F-39D7C30315C5}"/>
          </ac:spMkLst>
        </pc:spChg>
      </pc:sldChg>
      <pc:sldChg chg="modSp">
        <pc:chgData name="Lassila Hanna" userId="S::hanna.lassila@kuntaliitto.fi::154f7a74-572e-4a00-8972-3ec213852cbf" providerId="AD" clId="Web-{03E51D3A-6088-93AB-7377-764F22050AF2}" dt="2025-02-11T07:14:13.244" v="6" actId="1076"/>
        <pc:sldMkLst>
          <pc:docMk/>
          <pc:sldMk cId="3334639147" sldId="409"/>
        </pc:sldMkLst>
        <pc:spChg chg="mod">
          <ac:chgData name="Lassila Hanna" userId="S::hanna.lassila@kuntaliitto.fi::154f7a74-572e-4a00-8972-3ec213852cbf" providerId="AD" clId="Web-{03E51D3A-6088-93AB-7377-764F22050AF2}" dt="2025-02-11T07:14:13.244" v="6" actId="1076"/>
          <ac:spMkLst>
            <pc:docMk/>
            <pc:sldMk cId="3334639147" sldId="409"/>
            <ac:spMk id="4" creationId="{0A316823-EB5A-6559-77AC-3124226340C2}"/>
          </ac:spMkLst>
        </pc:spChg>
      </pc:sldChg>
    </pc:docChg>
  </pc:docChgLst>
  <pc:docChgLst>
    <pc:chgData name="Lassila Hanna" userId="S::hanna.lassila@kuntaliitto.fi::154f7a74-572e-4a00-8972-3ec213852cbf" providerId="AD" clId="Web-{530D5BCA-80BC-0153-199D-B5B67C81AC55}"/>
    <pc:docChg chg="modSld">
      <pc:chgData name="Lassila Hanna" userId="S::hanna.lassila@kuntaliitto.fi::154f7a74-572e-4a00-8972-3ec213852cbf" providerId="AD" clId="Web-{530D5BCA-80BC-0153-199D-B5B67C81AC55}" dt="2025-02-11T07:15:58.987" v="0" actId="14100"/>
      <pc:docMkLst>
        <pc:docMk/>
      </pc:docMkLst>
      <pc:sldChg chg="modSp">
        <pc:chgData name="Lassila Hanna" userId="S::hanna.lassila@kuntaliitto.fi::154f7a74-572e-4a00-8972-3ec213852cbf" providerId="AD" clId="Web-{530D5BCA-80BC-0153-199D-B5B67C81AC55}" dt="2025-02-11T07:15:58.987" v="0" actId="14100"/>
        <pc:sldMkLst>
          <pc:docMk/>
          <pc:sldMk cId="3334639147" sldId="409"/>
        </pc:sldMkLst>
        <pc:spChg chg="mod">
          <ac:chgData name="Lassila Hanna" userId="S::hanna.lassila@kuntaliitto.fi::154f7a74-572e-4a00-8972-3ec213852cbf" providerId="AD" clId="Web-{530D5BCA-80BC-0153-199D-B5B67C81AC55}" dt="2025-02-11T07:15:58.987" v="0" actId="14100"/>
          <ac:spMkLst>
            <pc:docMk/>
            <pc:sldMk cId="3334639147" sldId="409"/>
            <ac:spMk id="4" creationId="{0A316823-EB5A-6559-77AC-3124226340C2}"/>
          </ac:spMkLst>
        </pc:spChg>
      </pc:sldChg>
    </pc:docChg>
  </pc:docChgLst>
  <pc:docChgLst>
    <pc:chgData name="Lassila Hanna" userId="S::hanna.lassila@kuntaliitto.fi::154f7a74-572e-4a00-8972-3ec213852cbf" providerId="AD" clId="Web-{AC96D109-8BF7-3EC5-D14B-F97013D1EC58}"/>
    <pc:docChg chg="modSld">
      <pc:chgData name="Lassila Hanna" userId="S::hanna.lassila@kuntaliitto.fi::154f7a74-572e-4a00-8972-3ec213852cbf" providerId="AD" clId="Web-{AC96D109-8BF7-3EC5-D14B-F97013D1EC58}" dt="2025-02-12T06:02:54.538" v="1" actId="1076"/>
      <pc:docMkLst>
        <pc:docMk/>
      </pc:docMkLst>
      <pc:sldChg chg="modSp">
        <pc:chgData name="Lassila Hanna" userId="S::hanna.lassila@kuntaliitto.fi::154f7a74-572e-4a00-8972-3ec213852cbf" providerId="AD" clId="Web-{AC96D109-8BF7-3EC5-D14B-F97013D1EC58}" dt="2025-02-12T06:02:54.538" v="1" actId="1076"/>
        <pc:sldMkLst>
          <pc:docMk/>
          <pc:sldMk cId="3411711757" sldId="296"/>
        </pc:sldMkLst>
        <pc:spChg chg="mod">
          <ac:chgData name="Lassila Hanna" userId="S::hanna.lassila@kuntaliitto.fi::154f7a74-572e-4a00-8972-3ec213852cbf" providerId="AD" clId="Web-{AC96D109-8BF7-3EC5-D14B-F97013D1EC58}" dt="2025-02-12T06:02:54.538" v="1" actId="1076"/>
          <ac:spMkLst>
            <pc:docMk/>
            <pc:sldMk cId="3411711757" sldId="296"/>
            <ac:spMk id="2" creationId="{00000000-0000-0000-0000-000000000000}"/>
          </ac:spMkLst>
        </pc:spChg>
        <pc:spChg chg="mod">
          <ac:chgData name="Lassila Hanna" userId="S::hanna.lassila@kuntaliitto.fi::154f7a74-572e-4a00-8972-3ec213852cbf" providerId="AD" clId="Web-{AC96D109-8BF7-3EC5-D14B-F97013D1EC58}" dt="2025-02-12T06:02:52.413" v="0" actId="1076"/>
          <ac:spMkLst>
            <pc:docMk/>
            <pc:sldMk cId="3411711757" sldId="296"/>
            <ac:spMk id="8" creationId="{26A1C320-4017-C734-788A-35B826510135}"/>
          </ac:spMkLst>
        </pc:spChg>
      </pc:sldChg>
    </pc:docChg>
  </pc:docChgLst>
  <pc:docChgLst>
    <pc:chgData name="Lassila Hanna" userId="154f7a74-572e-4a00-8972-3ec213852cbf" providerId="ADAL" clId="{E22308A8-6D5F-4974-96A8-40E2CCC5116A}"/>
    <pc:docChg chg="undo custSel modSld">
      <pc:chgData name="Lassila Hanna" userId="154f7a74-572e-4a00-8972-3ec213852cbf" providerId="ADAL" clId="{E22308A8-6D5F-4974-96A8-40E2CCC5116A}" dt="2025-02-11T09:04:40.980" v="615" actId="207"/>
      <pc:docMkLst>
        <pc:docMk/>
      </pc:docMkLst>
      <pc:sldChg chg="modSp mod">
        <pc:chgData name="Lassila Hanna" userId="154f7a74-572e-4a00-8972-3ec213852cbf" providerId="ADAL" clId="{E22308A8-6D5F-4974-96A8-40E2CCC5116A}" dt="2025-02-11T08:20:50.299" v="283" actId="14100"/>
        <pc:sldMkLst>
          <pc:docMk/>
          <pc:sldMk cId="3326900702" sldId="259"/>
        </pc:sldMkLst>
        <pc:graphicFrameChg chg="mod">
          <ac:chgData name="Lassila Hanna" userId="154f7a74-572e-4a00-8972-3ec213852cbf" providerId="ADAL" clId="{E22308A8-6D5F-4974-96A8-40E2CCC5116A}" dt="2025-02-11T08:20:50.299" v="283" actId="14100"/>
          <ac:graphicFrameMkLst>
            <pc:docMk/>
            <pc:sldMk cId="3326900702" sldId="259"/>
            <ac:graphicFrameMk id="6" creationId="{0E15D135-CF5F-3962-470B-C5A6AF60CF5C}"/>
          </ac:graphicFrameMkLst>
        </pc:graphicFrameChg>
      </pc:sldChg>
      <pc:sldChg chg="addSp delSp modSp mod">
        <pc:chgData name="Lassila Hanna" userId="154f7a74-572e-4a00-8972-3ec213852cbf" providerId="ADAL" clId="{E22308A8-6D5F-4974-96A8-40E2CCC5116A}" dt="2025-02-11T09:01:10.696" v="587" actId="1076"/>
        <pc:sldMkLst>
          <pc:docMk/>
          <pc:sldMk cId="1721277993" sldId="261"/>
        </pc:sldMkLst>
        <pc:spChg chg="mod">
          <ac:chgData name="Lassila Hanna" userId="154f7a74-572e-4a00-8972-3ec213852cbf" providerId="ADAL" clId="{E22308A8-6D5F-4974-96A8-40E2CCC5116A}" dt="2025-02-11T07:21:12.593" v="14" actId="1076"/>
          <ac:spMkLst>
            <pc:docMk/>
            <pc:sldMk cId="1721277993" sldId="261"/>
            <ac:spMk id="2" creationId="{14ECE3E7-D976-A2F3-39A0-C36B01AEF7AF}"/>
          </ac:spMkLst>
        </pc:spChg>
        <pc:graphicFrameChg chg="mod">
          <ac:chgData name="Lassila Hanna" userId="154f7a74-572e-4a00-8972-3ec213852cbf" providerId="ADAL" clId="{E22308A8-6D5F-4974-96A8-40E2CCC5116A}" dt="2025-02-11T08:58:42.248" v="562" actId="1035"/>
          <ac:graphicFrameMkLst>
            <pc:docMk/>
            <pc:sldMk cId="1721277993" sldId="261"/>
            <ac:graphicFrameMk id="5" creationId="{7F1F718B-B7BD-2497-8796-2B7BF4E54BE1}"/>
          </ac:graphicFrameMkLst>
        </pc:graphicFrameChg>
        <pc:graphicFrameChg chg="mod">
          <ac:chgData name="Lassila Hanna" userId="154f7a74-572e-4a00-8972-3ec213852cbf" providerId="ADAL" clId="{E22308A8-6D5F-4974-96A8-40E2CCC5116A}" dt="2025-02-11T08:58:42.248" v="562" actId="1035"/>
          <ac:graphicFrameMkLst>
            <pc:docMk/>
            <pc:sldMk cId="1721277993" sldId="261"/>
            <ac:graphicFrameMk id="6" creationId="{881BBC0E-470D-853F-690D-CACA2F7B9DDB}"/>
          </ac:graphicFrameMkLst>
        </pc:graphicFrameChg>
        <pc:picChg chg="add mod">
          <ac:chgData name="Lassila Hanna" userId="154f7a74-572e-4a00-8972-3ec213852cbf" providerId="ADAL" clId="{E22308A8-6D5F-4974-96A8-40E2CCC5116A}" dt="2025-02-11T09:01:10.696" v="587" actId="1076"/>
          <ac:picMkLst>
            <pc:docMk/>
            <pc:sldMk cId="1721277993" sldId="261"/>
            <ac:picMk id="13" creationId="{386D059E-A247-73BD-1007-421C834C12FF}"/>
          </ac:picMkLst>
        </pc:picChg>
      </pc:sldChg>
      <pc:sldChg chg="modSp mod">
        <pc:chgData name="Lassila Hanna" userId="154f7a74-572e-4a00-8972-3ec213852cbf" providerId="ADAL" clId="{E22308A8-6D5F-4974-96A8-40E2CCC5116A}" dt="2025-02-11T08:52:50.697" v="513" actId="12"/>
        <pc:sldMkLst>
          <pc:docMk/>
          <pc:sldMk cId="4045471309" sldId="263"/>
        </pc:sldMkLst>
        <pc:spChg chg="mod">
          <ac:chgData name="Lassila Hanna" userId="154f7a74-572e-4a00-8972-3ec213852cbf" providerId="ADAL" clId="{E22308A8-6D5F-4974-96A8-40E2CCC5116A}" dt="2025-02-11T08:52:50.697" v="513" actId="12"/>
          <ac:spMkLst>
            <pc:docMk/>
            <pc:sldMk cId="4045471309" sldId="263"/>
            <ac:spMk id="3" creationId="{00000000-0000-0000-0000-000000000000}"/>
          </ac:spMkLst>
        </pc:spChg>
        <pc:spChg chg="mod">
          <ac:chgData name="Lassila Hanna" userId="154f7a74-572e-4a00-8972-3ec213852cbf" providerId="ADAL" clId="{E22308A8-6D5F-4974-96A8-40E2CCC5116A}" dt="2025-02-11T08:52:33.061" v="512" actId="1076"/>
          <ac:spMkLst>
            <pc:docMk/>
            <pc:sldMk cId="4045471309" sldId="263"/>
            <ac:spMk id="6" creationId="{C3125F0D-D406-805F-AC1F-39D7C30315C5}"/>
          </ac:spMkLst>
        </pc:spChg>
      </pc:sldChg>
      <pc:sldChg chg="addSp delSp modSp mod">
        <pc:chgData name="Lassila Hanna" userId="154f7a74-572e-4a00-8972-3ec213852cbf" providerId="ADAL" clId="{E22308A8-6D5F-4974-96A8-40E2CCC5116A}" dt="2025-02-11T08:22:50.078" v="312" actId="1076"/>
        <pc:sldMkLst>
          <pc:docMk/>
          <pc:sldMk cId="576506133" sldId="265"/>
        </pc:sldMkLst>
        <pc:spChg chg="add mod">
          <ac:chgData name="Lassila Hanna" userId="154f7a74-572e-4a00-8972-3ec213852cbf" providerId="ADAL" clId="{E22308A8-6D5F-4974-96A8-40E2CCC5116A}" dt="2025-02-11T08:22:50.078" v="312" actId="1076"/>
          <ac:spMkLst>
            <pc:docMk/>
            <pc:sldMk cId="576506133" sldId="265"/>
            <ac:spMk id="8" creationId="{38C859BF-DD36-691B-F246-C0CE64E3DDAB}"/>
          </ac:spMkLst>
        </pc:spChg>
        <pc:spChg chg="add mod ord">
          <ac:chgData name="Lassila Hanna" userId="154f7a74-572e-4a00-8972-3ec213852cbf" providerId="ADAL" clId="{E22308A8-6D5F-4974-96A8-40E2CCC5116A}" dt="2025-02-11T08:22:10.520" v="308" actId="167"/>
          <ac:spMkLst>
            <pc:docMk/>
            <pc:sldMk cId="576506133" sldId="265"/>
            <ac:spMk id="9" creationId="{3CC5E7DB-EAF6-0594-52B6-2183A517C0C8}"/>
          </ac:spMkLst>
        </pc:spChg>
        <pc:picChg chg="mod">
          <ac:chgData name="Lassila Hanna" userId="154f7a74-572e-4a00-8972-3ec213852cbf" providerId="ADAL" clId="{E22308A8-6D5F-4974-96A8-40E2CCC5116A}" dt="2025-02-11T08:21:32.563" v="294" actId="1076"/>
          <ac:picMkLst>
            <pc:docMk/>
            <pc:sldMk cId="576506133" sldId="265"/>
            <ac:picMk id="7" creationId="{4BBF78B0-6FBB-90A3-9861-FA93248B3565}"/>
          </ac:picMkLst>
        </pc:picChg>
      </pc:sldChg>
      <pc:sldChg chg="modSp mod">
        <pc:chgData name="Lassila Hanna" userId="154f7a74-572e-4a00-8972-3ec213852cbf" providerId="ADAL" clId="{E22308A8-6D5F-4974-96A8-40E2CCC5116A}" dt="2025-02-11T08:50:08.563" v="490" actId="1076"/>
        <pc:sldMkLst>
          <pc:docMk/>
          <pc:sldMk cId="151779270" sldId="270"/>
        </pc:sldMkLst>
        <pc:graphicFrameChg chg="mod modGraphic">
          <ac:chgData name="Lassila Hanna" userId="154f7a74-572e-4a00-8972-3ec213852cbf" providerId="ADAL" clId="{E22308A8-6D5F-4974-96A8-40E2CCC5116A}" dt="2025-02-11T08:50:08.563" v="490" actId="1076"/>
          <ac:graphicFrameMkLst>
            <pc:docMk/>
            <pc:sldMk cId="151779270" sldId="270"/>
            <ac:graphicFrameMk id="16" creationId="{6804166E-A163-B942-0E3C-A48DBD3219E0}"/>
          </ac:graphicFrameMkLst>
        </pc:graphicFrameChg>
        <pc:picChg chg="mod">
          <ac:chgData name="Lassila Hanna" userId="154f7a74-572e-4a00-8972-3ec213852cbf" providerId="ADAL" clId="{E22308A8-6D5F-4974-96A8-40E2CCC5116A}" dt="2025-02-11T08:50:04.842" v="489" actId="1076"/>
          <ac:picMkLst>
            <pc:docMk/>
            <pc:sldMk cId="151779270" sldId="270"/>
            <ac:picMk id="13" creationId="{23457834-7D98-6C55-A53B-3818383BFC21}"/>
          </ac:picMkLst>
        </pc:picChg>
      </pc:sldChg>
      <pc:sldChg chg="addSp delSp modSp mod">
        <pc:chgData name="Lassila Hanna" userId="154f7a74-572e-4a00-8972-3ec213852cbf" providerId="ADAL" clId="{E22308A8-6D5F-4974-96A8-40E2CCC5116A}" dt="2025-02-11T08:49:27.466" v="481" actId="1076"/>
        <pc:sldMkLst>
          <pc:docMk/>
          <pc:sldMk cId="2473904326" sldId="391"/>
        </pc:sldMkLst>
        <pc:spChg chg="add mod">
          <ac:chgData name="Lassila Hanna" userId="154f7a74-572e-4a00-8972-3ec213852cbf" providerId="ADAL" clId="{E22308A8-6D5F-4974-96A8-40E2CCC5116A}" dt="2025-02-11T08:48:07.140" v="469" actId="12"/>
          <ac:spMkLst>
            <pc:docMk/>
            <pc:sldMk cId="2473904326" sldId="391"/>
            <ac:spMk id="6" creationId="{263E04C8-EAE9-CD52-2888-2A16595E8274}"/>
          </ac:spMkLst>
        </pc:spChg>
        <pc:spChg chg="mod">
          <ac:chgData name="Lassila Hanna" userId="154f7a74-572e-4a00-8972-3ec213852cbf" providerId="ADAL" clId="{E22308A8-6D5F-4974-96A8-40E2CCC5116A}" dt="2025-02-11T08:48:22.140" v="473" actId="1076"/>
          <ac:spMkLst>
            <pc:docMk/>
            <pc:sldMk cId="2473904326" sldId="391"/>
            <ac:spMk id="10" creationId="{27475926-AB21-5025-B9A8-E0F87CCB525D}"/>
          </ac:spMkLst>
        </pc:spChg>
        <pc:graphicFrameChg chg="mod modGraphic">
          <ac:chgData name="Lassila Hanna" userId="154f7a74-572e-4a00-8972-3ec213852cbf" providerId="ADAL" clId="{E22308A8-6D5F-4974-96A8-40E2CCC5116A}" dt="2025-02-11T08:48:38.521" v="475" actId="255"/>
          <ac:graphicFrameMkLst>
            <pc:docMk/>
            <pc:sldMk cId="2473904326" sldId="391"/>
            <ac:graphicFrameMk id="8" creationId="{8DCBE912-8152-5CCA-EC33-8C6D68DE1A9E}"/>
          </ac:graphicFrameMkLst>
        </pc:graphicFrameChg>
        <pc:graphicFrameChg chg="mod modGraphic">
          <ac:chgData name="Lassila Hanna" userId="154f7a74-572e-4a00-8972-3ec213852cbf" providerId="ADAL" clId="{E22308A8-6D5F-4974-96A8-40E2CCC5116A}" dt="2025-02-11T08:48:32.214" v="474" actId="255"/>
          <ac:graphicFrameMkLst>
            <pc:docMk/>
            <pc:sldMk cId="2473904326" sldId="391"/>
            <ac:graphicFrameMk id="9" creationId="{D6BC5C89-1024-04ED-14DE-DBEB6D16725B}"/>
          </ac:graphicFrameMkLst>
        </pc:graphicFrameChg>
        <pc:picChg chg="add mod">
          <ac:chgData name="Lassila Hanna" userId="154f7a74-572e-4a00-8972-3ec213852cbf" providerId="ADAL" clId="{E22308A8-6D5F-4974-96A8-40E2CCC5116A}" dt="2025-02-11T08:49:27.466" v="481" actId="1076"/>
          <ac:picMkLst>
            <pc:docMk/>
            <pc:sldMk cId="2473904326" sldId="391"/>
            <ac:picMk id="11" creationId="{73830AFD-87ED-9893-7CDC-8F7CDF98A4F4}"/>
          </ac:picMkLst>
        </pc:picChg>
      </pc:sldChg>
      <pc:sldChg chg="addSp delSp modSp mod">
        <pc:chgData name="Lassila Hanna" userId="154f7a74-572e-4a00-8972-3ec213852cbf" providerId="ADAL" clId="{E22308A8-6D5F-4974-96A8-40E2CCC5116A}" dt="2025-02-11T09:04:40.980" v="615" actId="207"/>
        <pc:sldMkLst>
          <pc:docMk/>
          <pc:sldMk cId="386920491" sldId="398"/>
        </pc:sldMkLst>
        <pc:spChg chg="mod">
          <ac:chgData name="Lassila Hanna" userId="154f7a74-572e-4a00-8972-3ec213852cbf" providerId="ADAL" clId="{E22308A8-6D5F-4974-96A8-40E2CCC5116A}" dt="2025-02-11T07:30:45.323" v="67" actId="113"/>
          <ac:spMkLst>
            <pc:docMk/>
            <pc:sldMk cId="386920491" sldId="398"/>
            <ac:spMk id="2" creationId="{1BD19FE6-86F5-6C18-2427-E6BD1902F914}"/>
          </ac:spMkLst>
        </pc:spChg>
        <pc:spChg chg="mod">
          <ac:chgData name="Lassila Hanna" userId="154f7a74-572e-4a00-8972-3ec213852cbf" providerId="ADAL" clId="{E22308A8-6D5F-4974-96A8-40E2CCC5116A}" dt="2025-02-11T09:02:19.980" v="593" actId="1076"/>
          <ac:spMkLst>
            <pc:docMk/>
            <pc:sldMk cId="386920491" sldId="398"/>
            <ac:spMk id="4" creationId="{EDFF5D8F-E4DF-740B-D6C9-FD9DAE3314D1}"/>
          </ac:spMkLst>
        </pc:spChg>
        <pc:spChg chg="add mod">
          <ac:chgData name="Lassila Hanna" userId="154f7a74-572e-4a00-8972-3ec213852cbf" providerId="ADAL" clId="{E22308A8-6D5F-4974-96A8-40E2CCC5116A}" dt="2025-02-11T07:26:21.456" v="29" actId="12"/>
          <ac:spMkLst>
            <pc:docMk/>
            <pc:sldMk cId="386920491" sldId="398"/>
            <ac:spMk id="9" creationId="{4EEF6576-5C1A-89A5-9083-F2E61B641312}"/>
          </ac:spMkLst>
        </pc:spChg>
        <pc:spChg chg="add mod ord">
          <ac:chgData name="Lassila Hanna" userId="154f7a74-572e-4a00-8972-3ec213852cbf" providerId="ADAL" clId="{E22308A8-6D5F-4974-96A8-40E2CCC5116A}" dt="2025-02-11T09:02:15.704" v="591" actId="14100"/>
          <ac:spMkLst>
            <pc:docMk/>
            <pc:sldMk cId="386920491" sldId="398"/>
            <ac:spMk id="11" creationId="{B015BAB4-73F9-5900-780A-C28DD5BCFE30}"/>
          </ac:spMkLst>
        </pc:spChg>
        <pc:spChg chg="add mod">
          <ac:chgData name="Lassila Hanna" userId="154f7a74-572e-4a00-8972-3ec213852cbf" providerId="ADAL" clId="{E22308A8-6D5F-4974-96A8-40E2CCC5116A}" dt="2025-02-11T09:04:40.980" v="615" actId="207"/>
          <ac:spMkLst>
            <pc:docMk/>
            <pc:sldMk cId="386920491" sldId="398"/>
            <ac:spMk id="14" creationId="{51F8E545-7BB6-60B7-68B2-EC8040316417}"/>
          </ac:spMkLst>
        </pc:spChg>
        <pc:spChg chg="add mod">
          <ac:chgData name="Lassila Hanna" userId="154f7a74-572e-4a00-8972-3ec213852cbf" providerId="ADAL" clId="{E22308A8-6D5F-4974-96A8-40E2CCC5116A}" dt="2025-02-11T09:02:33.954" v="596" actId="14100"/>
          <ac:spMkLst>
            <pc:docMk/>
            <pc:sldMk cId="386920491" sldId="398"/>
            <ac:spMk id="16" creationId="{F8EF8E45-69D3-E69C-935D-E49A4895594E}"/>
          </ac:spMkLst>
        </pc:spChg>
        <pc:spChg chg="add mod ord">
          <ac:chgData name="Lassila Hanna" userId="154f7a74-572e-4a00-8972-3ec213852cbf" providerId="ADAL" clId="{E22308A8-6D5F-4974-96A8-40E2CCC5116A}" dt="2025-02-11T09:02:17.849" v="592" actId="1076"/>
          <ac:spMkLst>
            <pc:docMk/>
            <pc:sldMk cId="386920491" sldId="398"/>
            <ac:spMk id="17" creationId="{29B1813B-530A-E294-9E29-6BAA7DDBA196}"/>
          </ac:spMkLst>
        </pc:spChg>
        <pc:picChg chg="mod">
          <ac:chgData name="Lassila Hanna" userId="154f7a74-572e-4a00-8972-3ec213852cbf" providerId="ADAL" clId="{E22308A8-6D5F-4974-96A8-40E2CCC5116A}" dt="2025-02-11T07:30:15.225" v="59" actId="1076"/>
          <ac:picMkLst>
            <pc:docMk/>
            <pc:sldMk cId="386920491" sldId="398"/>
            <ac:picMk id="13" creationId="{62F97C69-8209-083F-09AB-C5D5B9698BE3}"/>
          </ac:picMkLst>
        </pc:picChg>
      </pc:sldChg>
      <pc:sldChg chg="addSp delSp modSp mod">
        <pc:chgData name="Lassila Hanna" userId="154f7a74-572e-4a00-8972-3ec213852cbf" providerId="ADAL" clId="{E22308A8-6D5F-4974-96A8-40E2CCC5116A}" dt="2025-02-11T09:03:51.380" v="606" actId="207"/>
        <pc:sldMkLst>
          <pc:docMk/>
          <pc:sldMk cId="1367525252" sldId="402"/>
        </pc:sldMkLst>
        <pc:spChg chg="add mod">
          <ac:chgData name="Lassila Hanna" userId="154f7a74-572e-4a00-8972-3ec213852cbf" providerId="ADAL" clId="{E22308A8-6D5F-4974-96A8-40E2CCC5116A}" dt="2025-02-11T08:23:14.047" v="320" actId="14100"/>
          <ac:spMkLst>
            <pc:docMk/>
            <pc:sldMk cId="1367525252" sldId="402"/>
            <ac:spMk id="7" creationId="{694E7A8A-14FA-766D-B4A9-59A5FD42AE64}"/>
          </ac:spMkLst>
        </pc:spChg>
        <pc:spChg chg="add mod">
          <ac:chgData name="Lassila Hanna" userId="154f7a74-572e-4a00-8972-3ec213852cbf" providerId="ADAL" clId="{E22308A8-6D5F-4974-96A8-40E2CCC5116A}" dt="2025-02-11T08:32:45.831" v="384" actId="1076"/>
          <ac:spMkLst>
            <pc:docMk/>
            <pc:sldMk cId="1367525252" sldId="402"/>
            <ac:spMk id="12" creationId="{98B6D3E9-7695-8E00-600B-1717028B2099}"/>
          </ac:spMkLst>
        </pc:spChg>
        <pc:spChg chg="add mod ord">
          <ac:chgData name="Lassila Hanna" userId="154f7a74-572e-4a00-8972-3ec213852cbf" providerId="ADAL" clId="{E22308A8-6D5F-4974-96A8-40E2CCC5116A}" dt="2025-02-11T08:23:43.423" v="331" actId="167"/>
          <ac:spMkLst>
            <pc:docMk/>
            <pc:sldMk cId="1367525252" sldId="402"/>
            <ac:spMk id="13" creationId="{304C302D-57B9-64A7-98A2-E7DD69A90310}"/>
          </ac:spMkLst>
        </pc:spChg>
        <pc:spChg chg="add mod ord">
          <ac:chgData name="Lassila Hanna" userId="154f7a74-572e-4a00-8972-3ec213852cbf" providerId="ADAL" clId="{E22308A8-6D5F-4974-96A8-40E2CCC5116A}" dt="2025-02-11T08:23:49.109" v="334" actId="167"/>
          <ac:spMkLst>
            <pc:docMk/>
            <pc:sldMk cId="1367525252" sldId="402"/>
            <ac:spMk id="14" creationId="{11953A26-820A-6279-23DD-FAB9E69BBB6B}"/>
          </ac:spMkLst>
        </pc:spChg>
        <pc:spChg chg="add mod">
          <ac:chgData name="Lassila Hanna" userId="154f7a74-572e-4a00-8972-3ec213852cbf" providerId="ADAL" clId="{E22308A8-6D5F-4974-96A8-40E2CCC5116A}" dt="2025-02-11T09:03:51.380" v="606" actId="207"/>
          <ac:spMkLst>
            <pc:docMk/>
            <pc:sldMk cId="1367525252" sldId="402"/>
            <ac:spMk id="16" creationId="{0D0CFB0B-DD31-F49C-AC92-DB90FD72EF73}"/>
          </ac:spMkLst>
        </pc:spChg>
        <pc:picChg chg="add mod">
          <ac:chgData name="Lassila Hanna" userId="154f7a74-572e-4a00-8972-3ec213852cbf" providerId="ADAL" clId="{E22308A8-6D5F-4974-96A8-40E2CCC5116A}" dt="2025-02-11T09:03:46.557" v="605" actId="1076"/>
          <ac:picMkLst>
            <pc:docMk/>
            <pc:sldMk cId="1367525252" sldId="402"/>
            <ac:picMk id="20" creationId="{6123F24E-C4E9-B238-2713-771B00C71822}"/>
          </ac:picMkLst>
        </pc:picChg>
      </pc:sldChg>
      <pc:sldChg chg="addSp delSp modSp mod">
        <pc:chgData name="Lassila Hanna" userId="154f7a74-572e-4a00-8972-3ec213852cbf" providerId="ADAL" clId="{E22308A8-6D5F-4974-96A8-40E2CCC5116A}" dt="2025-02-11T08:34:30.262" v="409" actId="1076"/>
        <pc:sldMkLst>
          <pc:docMk/>
          <pc:sldMk cId="71227515" sldId="403"/>
        </pc:sldMkLst>
        <pc:spChg chg="add mod">
          <ac:chgData name="Lassila Hanna" userId="154f7a74-572e-4a00-8972-3ec213852cbf" providerId="ADAL" clId="{E22308A8-6D5F-4974-96A8-40E2CCC5116A}" dt="2025-02-11T08:33:21.601" v="395" actId="1076"/>
          <ac:spMkLst>
            <pc:docMk/>
            <pc:sldMk cId="71227515" sldId="403"/>
            <ac:spMk id="10" creationId="{121CA0F5-AFE5-6BCB-3818-D81F6C807EA7}"/>
          </ac:spMkLst>
        </pc:spChg>
        <pc:spChg chg="add mod">
          <ac:chgData name="Lassila Hanna" userId="154f7a74-572e-4a00-8972-3ec213852cbf" providerId="ADAL" clId="{E22308A8-6D5F-4974-96A8-40E2CCC5116A}" dt="2025-02-11T08:33:15.710" v="394" actId="1076"/>
          <ac:spMkLst>
            <pc:docMk/>
            <pc:sldMk cId="71227515" sldId="403"/>
            <ac:spMk id="12" creationId="{3537DC19-8264-238B-1240-AD4045DE5D7C}"/>
          </ac:spMkLst>
        </pc:spChg>
        <pc:spChg chg="add mod ord">
          <ac:chgData name="Lassila Hanna" userId="154f7a74-572e-4a00-8972-3ec213852cbf" providerId="ADAL" clId="{E22308A8-6D5F-4974-96A8-40E2CCC5116A}" dt="2025-02-11T08:32:52.824" v="386" actId="167"/>
          <ac:spMkLst>
            <pc:docMk/>
            <pc:sldMk cId="71227515" sldId="403"/>
            <ac:spMk id="13" creationId="{B36F6444-FFC2-04B0-A626-93EF93381631}"/>
          </ac:spMkLst>
        </pc:spChg>
        <pc:spChg chg="add mod ord">
          <ac:chgData name="Lassila Hanna" userId="154f7a74-572e-4a00-8972-3ec213852cbf" providerId="ADAL" clId="{E22308A8-6D5F-4974-96A8-40E2CCC5116A}" dt="2025-02-11T08:33:04.952" v="391" actId="167"/>
          <ac:spMkLst>
            <pc:docMk/>
            <pc:sldMk cId="71227515" sldId="403"/>
            <ac:spMk id="14" creationId="{533B2D5D-4EC4-D79D-4575-5780A0503DA0}"/>
          </ac:spMkLst>
        </pc:spChg>
        <pc:picChg chg="add mod">
          <ac:chgData name="Lassila Hanna" userId="154f7a74-572e-4a00-8972-3ec213852cbf" providerId="ADAL" clId="{E22308A8-6D5F-4974-96A8-40E2CCC5116A}" dt="2025-02-11T08:34:30.262" v="409" actId="1076"/>
          <ac:picMkLst>
            <pc:docMk/>
            <pc:sldMk cId="71227515" sldId="403"/>
            <ac:picMk id="18" creationId="{3EE3CDE9-5AC6-2E81-7B62-FF9D9CCD92B1}"/>
          </ac:picMkLst>
        </pc:picChg>
      </pc:sldChg>
      <pc:sldChg chg="modSp mod">
        <pc:chgData name="Lassila Hanna" userId="154f7a74-572e-4a00-8972-3ec213852cbf" providerId="ADAL" clId="{E22308A8-6D5F-4974-96A8-40E2CCC5116A}" dt="2025-02-11T08:51:58.019" v="494" actId="20577"/>
        <pc:sldMkLst>
          <pc:docMk/>
          <pc:sldMk cId="2854244608" sldId="408"/>
        </pc:sldMkLst>
        <pc:spChg chg="mod">
          <ac:chgData name="Lassila Hanna" userId="154f7a74-572e-4a00-8972-3ec213852cbf" providerId="ADAL" clId="{E22308A8-6D5F-4974-96A8-40E2CCC5116A}" dt="2025-02-11T08:51:58.019" v="494" actId="20577"/>
          <ac:spMkLst>
            <pc:docMk/>
            <pc:sldMk cId="2854244608" sldId="408"/>
            <ac:spMk id="3" creationId="{48E0E6F1-3482-72CB-FACA-5BF53C6E5111}"/>
          </ac:spMkLst>
        </pc:spChg>
      </pc:sldChg>
      <pc:sldChg chg="addSp modSp mod">
        <pc:chgData name="Lassila Hanna" userId="154f7a74-572e-4a00-8972-3ec213852cbf" providerId="ADAL" clId="{E22308A8-6D5F-4974-96A8-40E2CCC5116A}" dt="2025-02-11T08:53:19.885" v="515" actId="1076"/>
        <pc:sldMkLst>
          <pc:docMk/>
          <pc:sldMk cId="3334639147" sldId="409"/>
        </pc:sldMkLst>
        <pc:spChg chg="mod">
          <ac:chgData name="Lassila Hanna" userId="154f7a74-572e-4a00-8972-3ec213852cbf" providerId="ADAL" clId="{E22308A8-6D5F-4974-96A8-40E2CCC5116A}" dt="2025-02-11T08:53:19.885" v="515" actId="1076"/>
          <ac:spMkLst>
            <pc:docMk/>
            <pc:sldMk cId="3334639147" sldId="409"/>
            <ac:spMk id="4" creationId="{0A316823-EB5A-6559-77AC-3124226340C2}"/>
          </ac:spMkLst>
        </pc:spChg>
        <pc:picChg chg="add mod">
          <ac:chgData name="Lassila Hanna" userId="154f7a74-572e-4a00-8972-3ec213852cbf" providerId="ADAL" clId="{E22308A8-6D5F-4974-96A8-40E2CCC5116A}" dt="2025-02-11T07:20:51.339" v="13" actId="1076"/>
          <ac:picMkLst>
            <pc:docMk/>
            <pc:sldMk cId="3334639147" sldId="409"/>
            <ac:picMk id="7" creationId="{FE6E653D-E147-A545-5B09-71B4D3A03230}"/>
          </ac:picMkLst>
        </pc:picChg>
      </pc:sldChg>
      <pc:sldChg chg="modSp mod">
        <pc:chgData name="Lassila Hanna" userId="154f7a74-572e-4a00-8972-3ec213852cbf" providerId="ADAL" clId="{E22308A8-6D5F-4974-96A8-40E2CCC5116A}" dt="2025-02-11T08:53:31.858" v="516" actId="12"/>
        <pc:sldMkLst>
          <pc:docMk/>
          <pc:sldMk cId="2948757334" sldId="410"/>
        </pc:sldMkLst>
        <pc:spChg chg="mod">
          <ac:chgData name="Lassila Hanna" userId="154f7a74-572e-4a00-8972-3ec213852cbf" providerId="ADAL" clId="{E22308A8-6D5F-4974-96A8-40E2CCC5116A}" dt="2025-02-11T08:53:31.858" v="516" actId="12"/>
          <ac:spMkLst>
            <pc:docMk/>
            <pc:sldMk cId="2948757334" sldId="410"/>
            <ac:spMk id="4" creationId="{E76B8951-0CBC-C00A-79E4-930FC3C1A2BF}"/>
          </ac:spMkLst>
        </pc:spChg>
      </pc:sldChg>
      <pc:sldChg chg="modSp mod">
        <pc:chgData name="Lassila Hanna" userId="154f7a74-572e-4a00-8972-3ec213852cbf" providerId="ADAL" clId="{E22308A8-6D5F-4974-96A8-40E2CCC5116A}" dt="2025-02-11T08:54:51.282" v="523" actId="255"/>
        <pc:sldMkLst>
          <pc:docMk/>
          <pc:sldMk cId="63157149" sldId="411"/>
        </pc:sldMkLst>
        <pc:spChg chg="mod">
          <ac:chgData name="Lassila Hanna" userId="154f7a74-572e-4a00-8972-3ec213852cbf" providerId="ADAL" clId="{E22308A8-6D5F-4974-96A8-40E2CCC5116A}" dt="2025-02-11T08:54:51.282" v="523" actId="255"/>
          <ac:spMkLst>
            <pc:docMk/>
            <pc:sldMk cId="63157149" sldId="411"/>
            <ac:spMk id="7" creationId="{80EC3B04-F444-691A-C34E-D567C969CF0A}"/>
          </ac:spMkLst>
        </pc:spChg>
      </pc:sldChg>
      <pc:sldChg chg="modSp mod">
        <pc:chgData name="Lassila Hanna" userId="154f7a74-572e-4a00-8972-3ec213852cbf" providerId="ADAL" clId="{E22308A8-6D5F-4974-96A8-40E2CCC5116A}" dt="2025-02-11T08:54:13.825" v="518" actId="12"/>
        <pc:sldMkLst>
          <pc:docMk/>
          <pc:sldMk cId="4020346721" sldId="412"/>
        </pc:sldMkLst>
        <pc:spChg chg="mod">
          <ac:chgData name="Lassila Hanna" userId="154f7a74-572e-4a00-8972-3ec213852cbf" providerId="ADAL" clId="{E22308A8-6D5F-4974-96A8-40E2CCC5116A}" dt="2025-02-11T08:54:13.825" v="518" actId="12"/>
          <ac:spMkLst>
            <pc:docMk/>
            <pc:sldMk cId="4020346721" sldId="412"/>
            <ac:spMk id="4" creationId="{52CBE63D-361B-9FC9-026D-0735733FC585}"/>
          </ac:spMkLst>
        </pc:spChg>
      </pc:sldChg>
      <pc:sldChg chg="modSp mod">
        <pc:chgData name="Lassila Hanna" userId="154f7a74-572e-4a00-8972-3ec213852cbf" providerId="ADAL" clId="{E22308A8-6D5F-4974-96A8-40E2CCC5116A}" dt="2025-02-11T08:57:49.530" v="525" actId="255"/>
        <pc:sldMkLst>
          <pc:docMk/>
          <pc:sldMk cId="1247981473" sldId="413"/>
        </pc:sldMkLst>
        <pc:spChg chg="mod">
          <ac:chgData name="Lassila Hanna" userId="154f7a74-572e-4a00-8972-3ec213852cbf" providerId="ADAL" clId="{E22308A8-6D5F-4974-96A8-40E2CCC5116A}" dt="2025-02-11T08:57:49.530" v="525" actId="255"/>
          <ac:spMkLst>
            <pc:docMk/>
            <pc:sldMk cId="1247981473" sldId="413"/>
            <ac:spMk id="2" creationId="{47AEC91E-AA07-F137-0844-23C8C4CFCAC1}"/>
          </ac:spMkLst>
        </pc:spChg>
      </pc:sldChg>
      <pc:sldChg chg="modSp mod">
        <pc:chgData name="Lassila Hanna" userId="154f7a74-572e-4a00-8972-3ec213852cbf" providerId="ADAL" clId="{E22308A8-6D5F-4974-96A8-40E2CCC5116A}" dt="2025-02-11T09:03:12.987" v="602" actId="255"/>
        <pc:sldMkLst>
          <pc:docMk/>
          <pc:sldMk cId="214341544" sldId="414"/>
        </pc:sldMkLst>
        <pc:spChg chg="mod">
          <ac:chgData name="Lassila Hanna" userId="154f7a74-572e-4a00-8972-3ec213852cbf" providerId="ADAL" clId="{E22308A8-6D5F-4974-96A8-40E2CCC5116A}" dt="2025-02-11T09:03:12.987" v="602" actId="255"/>
          <ac:spMkLst>
            <pc:docMk/>
            <pc:sldMk cId="214341544" sldId="414"/>
            <ac:spMk id="2" creationId="{20BEDA04-F5E1-10F8-D0C6-EB85CE7115EA}"/>
          </ac:spMkLst>
        </pc:spChg>
      </pc:sldChg>
      <pc:sldChg chg="modSp mod">
        <pc:chgData name="Lassila Hanna" userId="154f7a74-572e-4a00-8972-3ec213852cbf" providerId="ADAL" clId="{E22308A8-6D5F-4974-96A8-40E2CCC5116A}" dt="2025-02-11T09:03:42.578" v="604" actId="255"/>
        <pc:sldMkLst>
          <pc:docMk/>
          <pc:sldMk cId="3320271519" sldId="415"/>
        </pc:sldMkLst>
        <pc:spChg chg="mod">
          <ac:chgData name="Lassila Hanna" userId="154f7a74-572e-4a00-8972-3ec213852cbf" providerId="ADAL" clId="{E22308A8-6D5F-4974-96A8-40E2CCC5116A}" dt="2025-02-11T09:03:42.578" v="604" actId="255"/>
          <ac:spMkLst>
            <pc:docMk/>
            <pc:sldMk cId="3320271519" sldId="415"/>
            <ac:spMk id="2" creationId="{C375973D-84CF-6EF7-4259-054FA800E211}"/>
          </ac:spMkLst>
        </pc:spChg>
      </pc:sldChg>
      <pc:sldChg chg="modSp mod">
        <pc:chgData name="Lassila Hanna" userId="154f7a74-572e-4a00-8972-3ec213852cbf" providerId="ADAL" clId="{E22308A8-6D5F-4974-96A8-40E2CCC5116A}" dt="2025-02-11T08:47:25.961" v="460" actId="20577"/>
        <pc:sldMkLst>
          <pc:docMk/>
          <pc:sldMk cId="2166846689" sldId="2147473059"/>
        </pc:sldMkLst>
        <pc:spChg chg="mod">
          <ac:chgData name="Lassila Hanna" userId="154f7a74-572e-4a00-8972-3ec213852cbf" providerId="ADAL" clId="{E22308A8-6D5F-4974-96A8-40E2CCC5116A}" dt="2025-02-11T08:47:25.961" v="460" actId="20577"/>
          <ac:spMkLst>
            <pc:docMk/>
            <pc:sldMk cId="2166846689" sldId="2147473059"/>
            <ac:spMk id="2" creationId="{7C0C4868-AB51-51F7-511A-C8FA5F5E4451}"/>
          </ac:spMkLst>
        </pc:spChg>
      </pc:sldChg>
      <pc:sldChg chg="addSp delSp modSp mod">
        <pc:chgData name="Lassila Hanna" userId="154f7a74-572e-4a00-8972-3ec213852cbf" providerId="ADAL" clId="{E22308A8-6D5F-4974-96A8-40E2CCC5116A}" dt="2025-02-11T09:04:32.494" v="613" actId="207"/>
        <pc:sldMkLst>
          <pc:docMk/>
          <pc:sldMk cId="4070927757" sldId="2147473060"/>
        </pc:sldMkLst>
        <pc:spChg chg="mod">
          <ac:chgData name="Lassila Hanna" userId="154f7a74-572e-4a00-8972-3ec213852cbf" providerId="ADAL" clId="{E22308A8-6D5F-4974-96A8-40E2CCC5116A}" dt="2025-02-11T09:02:43.162" v="597" actId="1076"/>
          <ac:spMkLst>
            <pc:docMk/>
            <pc:sldMk cId="4070927757" sldId="2147473060"/>
            <ac:spMk id="2" creationId="{9B597193-8299-BC26-F729-1D4237ADC768}"/>
          </ac:spMkLst>
        </pc:spChg>
        <pc:spChg chg="mod">
          <ac:chgData name="Lassila Hanna" userId="154f7a74-572e-4a00-8972-3ec213852cbf" providerId="ADAL" clId="{E22308A8-6D5F-4974-96A8-40E2CCC5116A}" dt="2025-02-11T09:02:47.174" v="598" actId="1076"/>
          <ac:spMkLst>
            <pc:docMk/>
            <pc:sldMk cId="4070927757" sldId="2147473060"/>
            <ac:spMk id="4" creationId="{8BDBF585-1C0B-03E9-D71C-4BD5C098DF5D}"/>
          </ac:spMkLst>
        </pc:spChg>
        <pc:spChg chg="add mod">
          <ac:chgData name="Lassila Hanna" userId="154f7a74-572e-4a00-8972-3ec213852cbf" providerId="ADAL" clId="{E22308A8-6D5F-4974-96A8-40E2CCC5116A}" dt="2025-02-11T07:32:52.851" v="83" actId="14100"/>
          <ac:spMkLst>
            <pc:docMk/>
            <pc:sldMk cId="4070927757" sldId="2147473060"/>
            <ac:spMk id="11" creationId="{55F75FA0-B138-EE86-A512-653BFB1989DA}"/>
          </ac:spMkLst>
        </pc:spChg>
        <pc:spChg chg="add mod">
          <ac:chgData name="Lassila Hanna" userId="154f7a74-572e-4a00-8972-3ec213852cbf" providerId="ADAL" clId="{E22308A8-6D5F-4974-96A8-40E2CCC5116A}" dt="2025-02-11T07:36:12.188" v="121" actId="1076"/>
          <ac:spMkLst>
            <pc:docMk/>
            <pc:sldMk cId="4070927757" sldId="2147473060"/>
            <ac:spMk id="13" creationId="{19CF2D9F-AD77-BE96-11BE-F7162F868404}"/>
          </ac:spMkLst>
        </pc:spChg>
        <pc:spChg chg="add mod ord">
          <ac:chgData name="Lassila Hanna" userId="154f7a74-572e-4a00-8972-3ec213852cbf" providerId="ADAL" clId="{E22308A8-6D5F-4974-96A8-40E2CCC5116A}" dt="2025-02-11T07:32:48.735" v="81" actId="1076"/>
          <ac:spMkLst>
            <pc:docMk/>
            <pc:sldMk cId="4070927757" sldId="2147473060"/>
            <ac:spMk id="14" creationId="{A9C9F209-4F47-8F88-3F6F-DBA12968A6EC}"/>
          </ac:spMkLst>
        </pc:spChg>
        <pc:spChg chg="add mod ord">
          <ac:chgData name="Lassila Hanna" userId="154f7a74-572e-4a00-8972-3ec213852cbf" providerId="ADAL" clId="{E22308A8-6D5F-4974-96A8-40E2CCC5116A}" dt="2025-02-11T07:33:01.151" v="86" actId="167"/>
          <ac:spMkLst>
            <pc:docMk/>
            <pc:sldMk cId="4070927757" sldId="2147473060"/>
            <ac:spMk id="15" creationId="{6623627F-B77C-836C-8B59-DD824B6A2325}"/>
          </ac:spMkLst>
        </pc:spChg>
        <pc:spChg chg="add mod">
          <ac:chgData name="Lassila Hanna" userId="154f7a74-572e-4a00-8972-3ec213852cbf" providerId="ADAL" clId="{E22308A8-6D5F-4974-96A8-40E2CCC5116A}" dt="2025-02-11T09:04:26.573" v="611" actId="1076"/>
          <ac:spMkLst>
            <pc:docMk/>
            <pc:sldMk cId="4070927757" sldId="2147473060"/>
            <ac:spMk id="17" creationId="{36F27A25-CA74-9D2B-1A9C-8C0C93D13542}"/>
          </ac:spMkLst>
        </pc:spChg>
        <pc:spChg chg="add mod">
          <ac:chgData name="Lassila Hanna" userId="154f7a74-572e-4a00-8972-3ec213852cbf" providerId="ADAL" clId="{E22308A8-6D5F-4974-96A8-40E2CCC5116A}" dt="2025-02-11T09:04:32.494" v="613" actId="207"/>
          <ac:spMkLst>
            <pc:docMk/>
            <pc:sldMk cId="4070927757" sldId="2147473060"/>
            <ac:spMk id="19" creationId="{5566CF98-3DF4-520F-A099-2FA674BA603C}"/>
          </ac:spMkLst>
        </pc:spChg>
        <pc:picChg chg="add mod">
          <ac:chgData name="Lassila Hanna" userId="154f7a74-572e-4a00-8972-3ec213852cbf" providerId="ADAL" clId="{E22308A8-6D5F-4974-96A8-40E2CCC5116A}" dt="2025-02-11T07:43:37.476" v="131" actId="1076"/>
          <ac:picMkLst>
            <pc:docMk/>
            <pc:sldMk cId="4070927757" sldId="2147473060"/>
            <ac:picMk id="21" creationId="{8472C63C-FE77-A763-05C4-271489D86563}"/>
          </ac:picMkLst>
        </pc:picChg>
      </pc:sldChg>
      <pc:sldChg chg="addSp delSp modSp mod">
        <pc:chgData name="Lassila Hanna" userId="154f7a74-572e-4a00-8972-3ec213852cbf" providerId="ADAL" clId="{E22308A8-6D5F-4974-96A8-40E2CCC5116A}" dt="2025-02-11T09:02:56.538" v="600" actId="1076"/>
        <pc:sldMkLst>
          <pc:docMk/>
          <pc:sldMk cId="1277025045" sldId="2147473061"/>
        </pc:sldMkLst>
        <pc:spChg chg="mod">
          <ac:chgData name="Lassila Hanna" userId="154f7a74-572e-4a00-8972-3ec213852cbf" providerId="ADAL" clId="{E22308A8-6D5F-4974-96A8-40E2CCC5116A}" dt="2025-02-11T09:02:53.764" v="599" actId="1076"/>
          <ac:spMkLst>
            <pc:docMk/>
            <pc:sldMk cId="1277025045" sldId="2147473061"/>
            <ac:spMk id="2" creationId="{0100FD55-AD08-60D3-0050-C4FF1B54E18A}"/>
          </ac:spMkLst>
        </pc:spChg>
        <pc:spChg chg="mod">
          <ac:chgData name="Lassila Hanna" userId="154f7a74-572e-4a00-8972-3ec213852cbf" providerId="ADAL" clId="{E22308A8-6D5F-4974-96A8-40E2CCC5116A}" dt="2025-02-11T09:02:56.538" v="600" actId="1076"/>
          <ac:spMkLst>
            <pc:docMk/>
            <pc:sldMk cId="1277025045" sldId="2147473061"/>
            <ac:spMk id="4" creationId="{5A0BAA48-2750-B707-7C3C-D0550C8C1682}"/>
          </ac:spMkLst>
        </pc:spChg>
        <pc:spChg chg="add mod">
          <ac:chgData name="Lassila Hanna" userId="154f7a74-572e-4a00-8972-3ec213852cbf" providerId="ADAL" clId="{E22308A8-6D5F-4974-96A8-40E2CCC5116A}" dt="2025-02-11T07:45:46.015" v="137" actId="14100"/>
          <ac:spMkLst>
            <pc:docMk/>
            <pc:sldMk cId="1277025045" sldId="2147473061"/>
            <ac:spMk id="10" creationId="{1341BE56-5C0A-5C1C-D6D4-B5F8E51CBD15}"/>
          </ac:spMkLst>
        </pc:spChg>
        <pc:spChg chg="add mod">
          <ac:chgData name="Lassila Hanna" userId="154f7a74-572e-4a00-8972-3ec213852cbf" providerId="ADAL" clId="{E22308A8-6D5F-4974-96A8-40E2CCC5116A}" dt="2025-02-11T07:46:05.266" v="145" actId="14100"/>
          <ac:spMkLst>
            <pc:docMk/>
            <pc:sldMk cId="1277025045" sldId="2147473061"/>
            <ac:spMk id="12" creationId="{7DDB7220-7F01-D1A3-F0A0-2A91D41779B5}"/>
          </ac:spMkLst>
        </pc:spChg>
        <pc:spChg chg="add mod ord">
          <ac:chgData name="Lassila Hanna" userId="154f7a74-572e-4a00-8972-3ec213852cbf" providerId="ADAL" clId="{E22308A8-6D5F-4974-96A8-40E2CCC5116A}" dt="2025-02-11T07:47:27.692" v="170" actId="14100"/>
          <ac:spMkLst>
            <pc:docMk/>
            <pc:sldMk cId="1277025045" sldId="2147473061"/>
            <ac:spMk id="13" creationId="{A6593A62-7559-8D67-0C24-8E457C1C4A02}"/>
          </ac:spMkLst>
        </pc:spChg>
        <pc:spChg chg="add mod ord">
          <ac:chgData name="Lassila Hanna" userId="154f7a74-572e-4a00-8972-3ec213852cbf" providerId="ADAL" clId="{E22308A8-6D5F-4974-96A8-40E2CCC5116A}" dt="2025-02-11T07:47:30.472" v="171" actId="14100"/>
          <ac:spMkLst>
            <pc:docMk/>
            <pc:sldMk cId="1277025045" sldId="2147473061"/>
            <ac:spMk id="15" creationId="{C6B5BB9A-EA72-3A91-49D9-97963884DAE9}"/>
          </ac:spMkLst>
        </pc:spChg>
        <pc:spChg chg="add mod">
          <ac:chgData name="Lassila Hanna" userId="154f7a74-572e-4a00-8972-3ec213852cbf" providerId="ADAL" clId="{E22308A8-6D5F-4974-96A8-40E2CCC5116A}" dt="2025-02-11T07:47:34.240" v="172" actId="1076"/>
          <ac:spMkLst>
            <pc:docMk/>
            <pc:sldMk cId="1277025045" sldId="2147473061"/>
            <ac:spMk id="17" creationId="{A1459B90-0FB1-C623-1A9B-7F973BDDD83B}"/>
          </ac:spMkLst>
        </pc:spChg>
        <pc:picChg chg="mod">
          <ac:chgData name="Lassila Hanna" userId="154f7a74-572e-4a00-8972-3ec213852cbf" providerId="ADAL" clId="{E22308A8-6D5F-4974-96A8-40E2CCC5116A}" dt="2025-02-11T07:47:41.649" v="175" actId="1076"/>
          <ac:picMkLst>
            <pc:docMk/>
            <pc:sldMk cId="1277025045" sldId="2147473061"/>
            <ac:picMk id="14" creationId="{ED39ADE4-C756-EB74-6CC1-44F115195E30}"/>
          </ac:picMkLst>
        </pc:picChg>
      </pc:sldChg>
      <pc:sldChg chg="addSp delSp modSp mod">
        <pc:chgData name="Lassila Hanna" userId="154f7a74-572e-4a00-8972-3ec213852cbf" providerId="ADAL" clId="{E22308A8-6D5F-4974-96A8-40E2CCC5116A}" dt="2025-02-11T09:03:59.247" v="607" actId="207"/>
        <pc:sldMkLst>
          <pc:docMk/>
          <pc:sldMk cId="2854272242" sldId="2147473062"/>
        </pc:sldMkLst>
        <pc:spChg chg="mod">
          <ac:chgData name="Lassila Hanna" userId="154f7a74-572e-4a00-8972-3ec213852cbf" providerId="ADAL" clId="{E22308A8-6D5F-4974-96A8-40E2CCC5116A}" dt="2025-02-11T08:00:01.063" v="236" actId="1076"/>
          <ac:spMkLst>
            <pc:docMk/>
            <pc:sldMk cId="2854272242" sldId="2147473062"/>
            <ac:spMk id="2" creationId="{A734C122-687F-74D8-E795-AF77A8B5D96D}"/>
          </ac:spMkLst>
        </pc:spChg>
        <pc:spChg chg="mod">
          <ac:chgData name="Lassila Hanna" userId="154f7a74-572e-4a00-8972-3ec213852cbf" providerId="ADAL" clId="{E22308A8-6D5F-4974-96A8-40E2CCC5116A}" dt="2025-02-11T07:59:59.227" v="235" actId="1076"/>
          <ac:spMkLst>
            <pc:docMk/>
            <pc:sldMk cId="2854272242" sldId="2147473062"/>
            <ac:spMk id="4" creationId="{1B109263-BC8C-25D2-5221-123A47ED9A22}"/>
          </ac:spMkLst>
        </pc:spChg>
        <pc:spChg chg="add mod">
          <ac:chgData name="Lassila Hanna" userId="154f7a74-572e-4a00-8972-3ec213852cbf" providerId="ADAL" clId="{E22308A8-6D5F-4974-96A8-40E2CCC5116A}" dt="2025-02-11T07:57:36.472" v="200" actId="1076"/>
          <ac:spMkLst>
            <pc:docMk/>
            <pc:sldMk cId="2854272242" sldId="2147473062"/>
            <ac:spMk id="13" creationId="{A728A7C9-9AE4-D4B4-2EFC-6BB425821DC0}"/>
          </ac:spMkLst>
        </pc:spChg>
        <pc:spChg chg="add mod">
          <ac:chgData name="Lassila Hanna" userId="154f7a74-572e-4a00-8972-3ec213852cbf" providerId="ADAL" clId="{E22308A8-6D5F-4974-96A8-40E2CCC5116A}" dt="2025-02-11T07:57:07.903" v="191" actId="1076"/>
          <ac:spMkLst>
            <pc:docMk/>
            <pc:sldMk cId="2854272242" sldId="2147473062"/>
            <ac:spMk id="15" creationId="{4A15B8B1-0129-C2E8-38A2-95FD51ADC727}"/>
          </ac:spMkLst>
        </pc:spChg>
        <pc:spChg chg="add mod ord">
          <ac:chgData name="Lassila Hanna" userId="154f7a74-572e-4a00-8972-3ec213852cbf" providerId="ADAL" clId="{E22308A8-6D5F-4974-96A8-40E2CCC5116A}" dt="2025-02-11T07:59:55.015" v="234" actId="14100"/>
          <ac:spMkLst>
            <pc:docMk/>
            <pc:sldMk cId="2854272242" sldId="2147473062"/>
            <ac:spMk id="16" creationId="{2920A5DD-A6A2-47DE-D0C3-31F08BC4F64E}"/>
          </ac:spMkLst>
        </pc:spChg>
        <pc:spChg chg="add mod ord">
          <ac:chgData name="Lassila Hanna" userId="154f7a74-572e-4a00-8972-3ec213852cbf" providerId="ADAL" clId="{E22308A8-6D5F-4974-96A8-40E2CCC5116A}" dt="2025-02-11T07:59:52.242" v="233" actId="14100"/>
          <ac:spMkLst>
            <pc:docMk/>
            <pc:sldMk cId="2854272242" sldId="2147473062"/>
            <ac:spMk id="17" creationId="{F422E79D-1D40-4A41-E866-F6DA29DD81FF}"/>
          </ac:spMkLst>
        </pc:spChg>
        <pc:spChg chg="add mod">
          <ac:chgData name="Lassila Hanna" userId="154f7a74-572e-4a00-8972-3ec213852cbf" providerId="ADAL" clId="{E22308A8-6D5F-4974-96A8-40E2CCC5116A}" dt="2025-02-11T09:03:59.247" v="607" actId="207"/>
          <ac:spMkLst>
            <pc:docMk/>
            <pc:sldMk cId="2854272242" sldId="2147473062"/>
            <ac:spMk id="19" creationId="{D5D3FEC0-EACD-6DAE-45C6-1DA2574691CB}"/>
          </ac:spMkLst>
        </pc:spChg>
        <pc:picChg chg="add mod">
          <ac:chgData name="Lassila Hanna" userId="154f7a74-572e-4a00-8972-3ec213852cbf" providerId="ADAL" clId="{E22308A8-6D5F-4974-96A8-40E2CCC5116A}" dt="2025-02-11T08:18:27.661" v="245" actId="1076"/>
          <ac:picMkLst>
            <pc:docMk/>
            <pc:sldMk cId="2854272242" sldId="2147473062"/>
            <ac:picMk id="23" creationId="{63531E3C-1D2E-9973-9F6B-1778DD9F5472}"/>
          </ac:picMkLst>
        </pc:picChg>
      </pc:sldChg>
      <pc:sldChg chg="addSp delSp modSp mod">
        <pc:chgData name="Lassila Hanna" userId="154f7a74-572e-4a00-8972-3ec213852cbf" providerId="ADAL" clId="{E22308A8-6D5F-4974-96A8-40E2CCC5116A}" dt="2025-02-11T08:20:41.550" v="282" actId="1076"/>
        <pc:sldMkLst>
          <pc:docMk/>
          <pc:sldMk cId="3139296128" sldId="2147473063"/>
        </pc:sldMkLst>
        <pc:spChg chg="mod">
          <ac:chgData name="Lassila Hanna" userId="154f7a74-572e-4a00-8972-3ec213852cbf" providerId="ADAL" clId="{E22308A8-6D5F-4974-96A8-40E2CCC5116A}" dt="2025-02-11T08:20:25.673" v="277" actId="207"/>
          <ac:spMkLst>
            <pc:docMk/>
            <pc:sldMk cId="3139296128" sldId="2147473063"/>
            <ac:spMk id="2" creationId="{FA1C4FF8-E834-567D-A747-CEF093D3BA94}"/>
          </ac:spMkLst>
        </pc:spChg>
        <pc:spChg chg="mod">
          <ac:chgData name="Lassila Hanna" userId="154f7a74-572e-4a00-8972-3ec213852cbf" providerId="ADAL" clId="{E22308A8-6D5F-4974-96A8-40E2CCC5116A}" dt="2025-02-11T08:20:30.602" v="279" actId="1076"/>
          <ac:spMkLst>
            <pc:docMk/>
            <pc:sldMk cId="3139296128" sldId="2147473063"/>
            <ac:spMk id="4" creationId="{E507DA05-2E64-46D1-290F-CA2E6C9247F2}"/>
          </ac:spMkLst>
        </pc:spChg>
        <pc:spChg chg="add mod">
          <ac:chgData name="Lassila Hanna" userId="154f7a74-572e-4a00-8972-3ec213852cbf" providerId="ADAL" clId="{E22308A8-6D5F-4974-96A8-40E2CCC5116A}" dt="2025-02-11T08:19:27.904" v="263" actId="1076"/>
          <ac:spMkLst>
            <pc:docMk/>
            <pc:sldMk cId="3139296128" sldId="2147473063"/>
            <ac:spMk id="11" creationId="{42273135-E9DD-19DE-64DB-911D44312F97}"/>
          </ac:spMkLst>
        </pc:spChg>
        <pc:spChg chg="add mod">
          <ac:chgData name="Lassila Hanna" userId="154f7a74-572e-4a00-8972-3ec213852cbf" providerId="ADAL" clId="{E22308A8-6D5F-4974-96A8-40E2CCC5116A}" dt="2025-02-11T08:19:50.084" v="270" actId="20577"/>
          <ac:spMkLst>
            <pc:docMk/>
            <pc:sldMk cId="3139296128" sldId="2147473063"/>
            <ac:spMk id="13" creationId="{3B4F75C5-1A56-00A2-23B0-F7AF80506182}"/>
          </ac:spMkLst>
        </pc:spChg>
        <pc:spChg chg="add mod ord">
          <ac:chgData name="Lassila Hanna" userId="154f7a74-572e-4a00-8972-3ec213852cbf" providerId="ADAL" clId="{E22308A8-6D5F-4974-96A8-40E2CCC5116A}" dt="2025-02-11T08:19:22.192" v="261" actId="167"/>
          <ac:spMkLst>
            <pc:docMk/>
            <pc:sldMk cId="3139296128" sldId="2147473063"/>
            <ac:spMk id="14" creationId="{5B7805F2-A0D0-5EF0-B1BA-C06AE49B58CE}"/>
          </ac:spMkLst>
        </pc:spChg>
        <pc:spChg chg="add mod ord">
          <ac:chgData name="Lassila Hanna" userId="154f7a74-572e-4a00-8972-3ec213852cbf" providerId="ADAL" clId="{E22308A8-6D5F-4974-96A8-40E2CCC5116A}" dt="2025-02-11T08:20:01.477" v="271" actId="14100"/>
          <ac:spMkLst>
            <pc:docMk/>
            <pc:sldMk cId="3139296128" sldId="2147473063"/>
            <ac:spMk id="15" creationId="{932C1A2B-D2CC-A262-91E4-EAFC7B7050A4}"/>
          </ac:spMkLst>
        </pc:spChg>
        <pc:picChg chg="mod">
          <ac:chgData name="Lassila Hanna" userId="154f7a74-572e-4a00-8972-3ec213852cbf" providerId="ADAL" clId="{E22308A8-6D5F-4974-96A8-40E2CCC5116A}" dt="2025-02-11T08:20:41.550" v="282" actId="1076"/>
          <ac:picMkLst>
            <pc:docMk/>
            <pc:sldMk cId="3139296128" sldId="2147473063"/>
            <ac:picMk id="10" creationId="{DD1FF6E3-F1B4-6F77-2ED3-CD7CA0D43461}"/>
          </ac:picMkLst>
        </pc:picChg>
      </pc:sldChg>
      <pc:sldChg chg="addSp delSp modSp mod">
        <pc:chgData name="Lassila Hanna" userId="154f7a74-572e-4a00-8972-3ec213852cbf" providerId="ADAL" clId="{E22308A8-6D5F-4974-96A8-40E2CCC5116A}" dt="2025-02-11T08:47:09.259" v="458" actId="1076"/>
        <pc:sldMkLst>
          <pc:docMk/>
          <pc:sldMk cId="3560751989" sldId="2147473064"/>
        </pc:sldMkLst>
        <pc:spChg chg="mod">
          <ac:chgData name="Lassila Hanna" userId="154f7a74-572e-4a00-8972-3ec213852cbf" providerId="ADAL" clId="{E22308A8-6D5F-4974-96A8-40E2CCC5116A}" dt="2025-02-11T08:47:09.259" v="458" actId="1076"/>
          <ac:spMkLst>
            <pc:docMk/>
            <pc:sldMk cId="3560751989" sldId="2147473064"/>
            <ac:spMk id="2" creationId="{9F9A2D20-8156-17A1-A43E-B67F58B9D67A}"/>
          </ac:spMkLst>
        </pc:spChg>
        <pc:spChg chg="mod">
          <ac:chgData name="Lassila Hanna" userId="154f7a74-572e-4a00-8972-3ec213852cbf" providerId="ADAL" clId="{E22308A8-6D5F-4974-96A8-40E2CCC5116A}" dt="2025-02-11T08:36:19.311" v="440" actId="207"/>
          <ac:spMkLst>
            <pc:docMk/>
            <pc:sldMk cId="3560751989" sldId="2147473064"/>
            <ac:spMk id="4" creationId="{D2EEC6B8-0704-C987-B813-C64223D8F803}"/>
          </ac:spMkLst>
        </pc:spChg>
        <pc:spChg chg="add mod">
          <ac:chgData name="Lassila Hanna" userId="154f7a74-572e-4a00-8972-3ec213852cbf" providerId="ADAL" clId="{E22308A8-6D5F-4974-96A8-40E2CCC5116A}" dt="2025-02-11T08:35:58.381" v="434" actId="1076"/>
          <ac:spMkLst>
            <pc:docMk/>
            <pc:sldMk cId="3560751989" sldId="2147473064"/>
            <ac:spMk id="10" creationId="{0A36F21F-23BD-7D6F-656C-5F22CAE071D8}"/>
          </ac:spMkLst>
        </pc:spChg>
        <pc:spChg chg="add mod">
          <ac:chgData name="Lassila Hanna" userId="154f7a74-572e-4a00-8972-3ec213852cbf" providerId="ADAL" clId="{E22308A8-6D5F-4974-96A8-40E2CCC5116A}" dt="2025-02-11T08:36:22.566" v="441" actId="1076"/>
          <ac:spMkLst>
            <pc:docMk/>
            <pc:sldMk cId="3560751989" sldId="2147473064"/>
            <ac:spMk id="12" creationId="{E432C5DF-9D5F-3B6D-8B78-66FF41CEF4CA}"/>
          </ac:spMkLst>
        </pc:spChg>
        <pc:spChg chg="add mod ord">
          <ac:chgData name="Lassila Hanna" userId="154f7a74-572e-4a00-8972-3ec213852cbf" providerId="ADAL" clId="{E22308A8-6D5F-4974-96A8-40E2CCC5116A}" dt="2025-02-11T08:36:30.517" v="444" actId="14100"/>
          <ac:spMkLst>
            <pc:docMk/>
            <pc:sldMk cId="3560751989" sldId="2147473064"/>
            <ac:spMk id="13" creationId="{E2036EE6-C3CA-1247-9B4E-C3C3A7FF041A}"/>
          </ac:spMkLst>
        </pc:spChg>
        <pc:spChg chg="add mod ord">
          <ac:chgData name="Lassila Hanna" userId="154f7a74-572e-4a00-8972-3ec213852cbf" providerId="ADAL" clId="{E22308A8-6D5F-4974-96A8-40E2CCC5116A}" dt="2025-02-11T08:36:33.395" v="445" actId="14100"/>
          <ac:spMkLst>
            <pc:docMk/>
            <pc:sldMk cId="3560751989" sldId="2147473064"/>
            <ac:spMk id="14" creationId="{000DA267-EF6B-117F-2DFC-F7C25DB2A9B0}"/>
          </ac:spMkLst>
        </pc:spChg>
        <pc:spChg chg="add mod">
          <ac:chgData name="Lassila Hanna" userId="154f7a74-572e-4a00-8972-3ec213852cbf" providerId="ADAL" clId="{E22308A8-6D5F-4974-96A8-40E2CCC5116A}" dt="2025-02-11T08:36:58.630" v="457" actId="1076"/>
          <ac:spMkLst>
            <pc:docMk/>
            <pc:sldMk cId="3560751989" sldId="2147473064"/>
            <ac:spMk id="16" creationId="{63725964-AC13-BF4A-7E4B-9661C67C05F8}"/>
          </ac:spMkLst>
        </pc:spChg>
      </pc:sldChg>
      <pc:sldChg chg="modSp mod">
        <pc:chgData name="Lassila Hanna" userId="154f7a74-572e-4a00-8972-3ec213852cbf" providerId="ADAL" clId="{E22308A8-6D5F-4974-96A8-40E2CCC5116A}" dt="2025-02-11T09:01:55.689" v="590" actId="255"/>
        <pc:sldMkLst>
          <pc:docMk/>
          <pc:sldMk cId="377952130" sldId="2147473065"/>
        </pc:sldMkLst>
        <pc:spChg chg="mod">
          <ac:chgData name="Lassila Hanna" userId="154f7a74-572e-4a00-8972-3ec213852cbf" providerId="ADAL" clId="{E22308A8-6D5F-4974-96A8-40E2CCC5116A}" dt="2025-02-11T07:22:01.678" v="23" actId="14100"/>
          <ac:spMkLst>
            <pc:docMk/>
            <pc:sldMk cId="377952130" sldId="2147473065"/>
            <ac:spMk id="3" creationId="{1A751326-E519-B392-8F63-5B22AE621142}"/>
          </ac:spMkLst>
        </pc:spChg>
        <pc:graphicFrameChg chg="modGraphic">
          <ac:chgData name="Lassila Hanna" userId="154f7a74-572e-4a00-8972-3ec213852cbf" providerId="ADAL" clId="{E22308A8-6D5F-4974-96A8-40E2CCC5116A}" dt="2025-02-11T09:01:55.689" v="590" actId="255"/>
          <ac:graphicFrameMkLst>
            <pc:docMk/>
            <pc:sldMk cId="377952130" sldId="2147473065"/>
            <ac:graphicFrameMk id="2" creationId="{86D2D4CC-5DBD-82CE-2313-A09A77339099}"/>
          </ac:graphicFrameMkLst>
        </pc:graphicFrameChg>
        <pc:picChg chg="mod">
          <ac:chgData name="Lassila Hanna" userId="154f7a74-572e-4a00-8972-3ec213852cbf" providerId="ADAL" clId="{E22308A8-6D5F-4974-96A8-40E2CCC5116A}" dt="2025-02-11T07:21:44.069" v="18" actId="1076"/>
          <ac:picMkLst>
            <pc:docMk/>
            <pc:sldMk cId="377952130" sldId="2147473065"/>
            <ac:picMk id="8" creationId="{CC15E66E-C803-0A99-7AF6-23EFCEBDA20D}"/>
          </ac:picMkLst>
        </pc:picChg>
      </pc:sldChg>
      <pc:sldChg chg="modSp mod">
        <pc:chgData name="Lassila Hanna" userId="154f7a74-572e-4a00-8972-3ec213852cbf" providerId="ADAL" clId="{E22308A8-6D5F-4974-96A8-40E2CCC5116A}" dt="2025-02-11T08:53:59.117" v="517" actId="12"/>
        <pc:sldMkLst>
          <pc:docMk/>
          <pc:sldMk cId="3870959972" sldId="2147473066"/>
        </pc:sldMkLst>
        <pc:spChg chg="mod">
          <ac:chgData name="Lassila Hanna" userId="154f7a74-572e-4a00-8972-3ec213852cbf" providerId="ADAL" clId="{E22308A8-6D5F-4974-96A8-40E2CCC5116A}" dt="2025-02-11T08:53:59.117" v="517" actId="12"/>
          <ac:spMkLst>
            <pc:docMk/>
            <pc:sldMk cId="3870959972" sldId="2147473066"/>
            <ac:spMk id="4" creationId="{5F6D9932-D408-6B4B-A5C8-ADBB2FBA488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6EC-4B86-933E-10581303F55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2-36EC-4B86-933E-10581303F55A}"/>
              </c:ext>
            </c:extLst>
          </c:dPt>
          <c:dPt>
            <c:idx val="3"/>
            <c:invertIfNegative val="0"/>
            <c:bubble3D val="0"/>
            <c:spPr>
              <a:solidFill>
                <a:schemeClr val="tx2"/>
              </a:solidFill>
              <a:ln>
                <a:noFill/>
              </a:ln>
              <a:effectLst/>
            </c:spPr>
            <c:extLst>
              <c:ext xmlns:c16="http://schemas.microsoft.com/office/drawing/2014/chart" uri="{C3380CC4-5D6E-409C-BE32-E72D297353CC}">
                <c16:uniqueId val="{00000003-36EC-4B86-933E-10581303F55A}"/>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yhteistyön toimivuus'!$B$5:$B$8</c:f>
              <c:strCache>
                <c:ptCount val="4"/>
                <c:pt idx="0">
                  <c:v>Hyvä tai erittäin hyvä (4+5)</c:v>
                </c:pt>
                <c:pt idx="1">
                  <c:v>Ei hyvä, ei huono</c:v>
                </c:pt>
                <c:pt idx="2">
                  <c:v>Huono tai erittäin huono (1+2)</c:v>
                </c:pt>
                <c:pt idx="3">
                  <c:v>En osaa sanoa / ei vast.</c:v>
                </c:pt>
              </c:strCache>
            </c:strRef>
          </c:cat>
          <c:val>
            <c:numRef>
              <c:f>'HVA yhteistyön toimivuus'!$C$5:$C$8</c:f>
              <c:numCache>
                <c:formatCode>0</c:formatCode>
                <c:ptCount val="4"/>
                <c:pt idx="0">
                  <c:v>46.551724137931032</c:v>
                </c:pt>
                <c:pt idx="1">
                  <c:v>40.517241379310342</c:v>
                </c:pt>
                <c:pt idx="2">
                  <c:v>10.344827586206897</c:v>
                </c:pt>
                <c:pt idx="3">
                  <c:v>2.5862068965517242</c:v>
                </c:pt>
              </c:numCache>
            </c:numRef>
          </c:val>
          <c:extLst>
            <c:ext xmlns:c16="http://schemas.microsoft.com/office/drawing/2014/chart" uri="{C3380CC4-5D6E-409C-BE32-E72D297353CC}">
              <c16:uniqueId val="{00000000-36EC-4B86-933E-10581303F55A}"/>
            </c:ext>
          </c:extLst>
        </c:ser>
        <c:dLbls>
          <c:showLegendKey val="0"/>
          <c:showVal val="0"/>
          <c:showCatName val="0"/>
          <c:showSerName val="0"/>
          <c:showPercent val="0"/>
          <c:showBubbleSize val="0"/>
        </c:dLbls>
        <c:gapWidth val="122"/>
        <c:overlap val="-27"/>
        <c:axId val="1830006687"/>
        <c:axId val="1830002847"/>
      </c:barChart>
      <c:catAx>
        <c:axId val="1830006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830002847"/>
        <c:crosses val="autoZero"/>
        <c:auto val="1"/>
        <c:lblAlgn val="ctr"/>
        <c:lblOffset val="100"/>
        <c:noMultiLvlLbl val="0"/>
      </c:catAx>
      <c:valAx>
        <c:axId val="1830002847"/>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830006687"/>
        <c:crosses val="autoZero"/>
        <c:crossBetween val="between"/>
      </c:valAx>
      <c:spPr>
        <a:solidFill>
          <a:srgbClr val="DBF0F8"/>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BF0F8"/>
    </a:solid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'HVA yhteistyön toimivuus'!$C$34</c:f>
              <c:strCache>
                <c:ptCount val="1"/>
                <c:pt idx="0">
                  <c:v>Hyvä tai erittäin hyvä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yhteistyön toimivuus'!$D$33:$E$33</c:f>
              <c:strCache>
                <c:ptCount val="2"/>
                <c:pt idx="0">
                  <c:v>Viranhaltijat (N=80)</c:v>
                </c:pt>
                <c:pt idx="1">
                  <c:v>Luottamushenkilöt (N=36)</c:v>
                </c:pt>
              </c:strCache>
            </c:strRef>
          </c:cat>
          <c:val>
            <c:numRef>
              <c:f>'HVA yhteistyön toimivuus'!$D$34:$E$34</c:f>
              <c:numCache>
                <c:formatCode>0%</c:formatCode>
                <c:ptCount val="2"/>
                <c:pt idx="0">
                  <c:v>0.5</c:v>
                </c:pt>
                <c:pt idx="1">
                  <c:v>0.38900000000000001</c:v>
                </c:pt>
              </c:numCache>
            </c:numRef>
          </c:val>
          <c:extLst>
            <c:ext xmlns:c16="http://schemas.microsoft.com/office/drawing/2014/chart" uri="{C3380CC4-5D6E-409C-BE32-E72D297353CC}">
              <c16:uniqueId val="{00000000-3DEC-41DA-AA31-4FFE7361100D}"/>
            </c:ext>
          </c:extLst>
        </c:ser>
        <c:ser>
          <c:idx val="1"/>
          <c:order val="1"/>
          <c:tx>
            <c:strRef>
              <c:f>'HVA yhteistyön toimivuus'!$C$35</c:f>
              <c:strCache>
                <c:ptCount val="1"/>
                <c:pt idx="0">
                  <c:v>Ei hyvä, ei huono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yhteistyön toimivuus'!$D$33:$E$33</c:f>
              <c:strCache>
                <c:ptCount val="2"/>
                <c:pt idx="0">
                  <c:v>Viranhaltijat (N=80)</c:v>
                </c:pt>
                <c:pt idx="1">
                  <c:v>Luottamushenkilöt (N=36)</c:v>
                </c:pt>
              </c:strCache>
            </c:strRef>
          </c:cat>
          <c:val>
            <c:numRef>
              <c:f>'HVA yhteistyön toimivuus'!$D$35:$E$35</c:f>
              <c:numCache>
                <c:formatCode>0%</c:formatCode>
                <c:ptCount val="2"/>
                <c:pt idx="0">
                  <c:v>0.375</c:v>
                </c:pt>
                <c:pt idx="1">
                  <c:v>0.47199999999999998</c:v>
                </c:pt>
              </c:numCache>
            </c:numRef>
          </c:val>
          <c:extLst>
            <c:ext xmlns:c16="http://schemas.microsoft.com/office/drawing/2014/chart" uri="{C3380CC4-5D6E-409C-BE32-E72D297353CC}">
              <c16:uniqueId val="{00000001-3DEC-41DA-AA31-4FFE7361100D}"/>
            </c:ext>
          </c:extLst>
        </c:ser>
        <c:ser>
          <c:idx val="2"/>
          <c:order val="2"/>
          <c:tx>
            <c:strRef>
              <c:f>'HVA yhteistyön toimivuus'!$C$36</c:f>
              <c:strCache>
                <c:ptCount val="1"/>
                <c:pt idx="0">
                  <c:v>Huono tai erittäin huono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yhteistyön toimivuus'!$D$33:$E$33</c:f>
              <c:strCache>
                <c:ptCount val="2"/>
                <c:pt idx="0">
                  <c:v>Viranhaltijat (N=80)</c:v>
                </c:pt>
                <c:pt idx="1">
                  <c:v>Luottamushenkilöt (N=36)</c:v>
                </c:pt>
              </c:strCache>
            </c:strRef>
          </c:cat>
          <c:val>
            <c:numRef>
              <c:f>'HVA yhteistyön toimivuus'!$D$36:$E$36</c:f>
              <c:numCache>
                <c:formatCode>0%</c:formatCode>
                <c:ptCount val="2"/>
                <c:pt idx="0">
                  <c:v>0.1</c:v>
                </c:pt>
                <c:pt idx="1">
                  <c:v>0.111</c:v>
                </c:pt>
              </c:numCache>
            </c:numRef>
          </c:val>
          <c:extLst>
            <c:ext xmlns:c16="http://schemas.microsoft.com/office/drawing/2014/chart" uri="{C3380CC4-5D6E-409C-BE32-E72D297353CC}">
              <c16:uniqueId val="{00000002-3DEC-41DA-AA31-4FFE7361100D}"/>
            </c:ext>
          </c:extLst>
        </c:ser>
        <c:ser>
          <c:idx val="3"/>
          <c:order val="3"/>
          <c:tx>
            <c:strRef>
              <c:f>'HVA yhteistyön toimivuus'!$C$37</c:f>
              <c:strCache>
                <c:ptCount val="1"/>
                <c:pt idx="0">
                  <c:v>En osaa sanoa / ei vast.</c:v>
                </c:pt>
              </c:strCache>
            </c:strRef>
          </c:tx>
          <c:spPr>
            <a:solidFill>
              <a:schemeClr val="tx2"/>
            </a:solidFill>
            <a:ln>
              <a:noFill/>
            </a:ln>
            <a:effectLst/>
          </c:spPr>
          <c:invertIfNegative val="0"/>
          <c:dLbls>
            <c:dLbl>
              <c:idx val="0"/>
              <c:layout>
                <c:manualLayout>
                  <c:x val="1.981677441582631E-2"/>
                  <c:y val="-1.469705526546430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EC-41DA-AA31-4FFE7361100D}"/>
                </c:ext>
              </c:extLst>
            </c:dLbl>
            <c:dLbl>
              <c:idx val="1"/>
              <c:layout>
                <c:manualLayout>
                  <c:x val="2.1798451857409102E-2"/>
                  <c:y val="-9.7979082571072358E-3"/>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EC-41DA-AA31-4FFE7361100D}"/>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yhteistyön toimivuus'!$D$33:$E$33</c:f>
              <c:strCache>
                <c:ptCount val="2"/>
                <c:pt idx="0">
                  <c:v>Viranhaltijat (N=80)</c:v>
                </c:pt>
                <c:pt idx="1">
                  <c:v>Luottamushenkilöt (N=36)</c:v>
                </c:pt>
              </c:strCache>
            </c:strRef>
          </c:cat>
          <c:val>
            <c:numRef>
              <c:f>'HVA yhteistyön toimivuus'!$D$37:$E$37</c:f>
              <c:numCache>
                <c:formatCode>0%</c:formatCode>
                <c:ptCount val="2"/>
                <c:pt idx="0">
                  <c:v>2.5000000000000001E-2</c:v>
                </c:pt>
                <c:pt idx="1">
                  <c:v>2.8000000000000001E-2</c:v>
                </c:pt>
              </c:numCache>
            </c:numRef>
          </c:val>
          <c:extLst>
            <c:ext xmlns:c16="http://schemas.microsoft.com/office/drawing/2014/chart" uri="{C3380CC4-5D6E-409C-BE32-E72D297353CC}">
              <c16:uniqueId val="{00000003-3DEC-41DA-AA31-4FFE7361100D}"/>
            </c:ext>
          </c:extLst>
        </c:ser>
        <c:dLbls>
          <c:showLegendKey val="0"/>
          <c:showVal val="0"/>
          <c:showCatName val="0"/>
          <c:showSerName val="0"/>
          <c:showPercent val="0"/>
          <c:showBubbleSize val="0"/>
        </c:dLbls>
        <c:gapWidth val="150"/>
        <c:overlap val="100"/>
        <c:axId val="1857292719"/>
        <c:axId val="1857294159"/>
      </c:barChart>
      <c:catAx>
        <c:axId val="18572927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857294159"/>
        <c:crosses val="autoZero"/>
        <c:auto val="1"/>
        <c:lblAlgn val="ctr"/>
        <c:lblOffset val="100"/>
        <c:noMultiLvlLbl val="0"/>
      </c:catAx>
      <c:valAx>
        <c:axId val="1857294159"/>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1857292719"/>
        <c:crosses val="autoZero"/>
        <c:crossBetween val="between"/>
        <c:majorUnit val="0.2"/>
      </c:valAx>
      <c:spPr>
        <a:noFill/>
        <a:ln>
          <a:noFill/>
        </a:ln>
        <a:effectLst/>
      </c:spPr>
    </c:plotArea>
    <c:legend>
      <c:legendPos val="b"/>
      <c:layout>
        <c:manualLayout>
          <c:xMode val="edge"/>
          <c:yMode val="edge"/>
          <c:x val="0.21610941480909113"/>
          <c:y val="0.78263294819094165"/>
          <c:w val="0.75009549500742112"/>
          <c:h val="0.1879721697589156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BF0F8"/>
    </a:solid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'HVA miten toteutunut'!$C$15</c:f>
              <c:strCache>
                <c:ptCount val="1"/>
                <c:pt idx="0">
                  <c:v>hyvin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miten toteutunut'!$B$16:$B$21</c:f>
              <c:strCache>
                <c:ptCount val="6"/>
                <c:pt idx="0">
                  <c:v>Selkeästi määritellyt vastuuhenkilöt hyvinvointialueella</c:v>
                </c:pt>
                <c:pt idx="1">
                  <c:v>Säännölliset tapaamiset kuntien yhteyshenkilöiden/vastuuhenkilöiden kanssa</c:v>
                </c:pt>
                <c:pt idx="2">
                  <c:v>Selkeästi määritellyt vastuuhenkilöt kuntaorganisaatiossa</c:v>
                </c:pt>
                <c:pt idx="3">
                  <c:v>Yhteistyön avoimuus, vuorovaikutteisuus ja kumppanuus</c:v>
                </c:pt>
                <c:pt idx="4">
                  <c:v>Yhteistyön suunnitelmallisuus perustuen yhteisiin tavoitteisiin ja toimintamalleihin</c:v>
                </c:pt>
                <c:pt idx="5">
                  <c:v>Yhteinen tietopohja ja tilannekuvanpohja</c:v>
                </c:pt>
              </c:strCache>
            </c:strRef>
          </c:cat>
          <c:val>
            <c:numRef>
              <c:f>'HVA miten toteutunut'!$C$16:$C$21</c:f>
              <c:numCache>
                <c:formatCode>0</c:formatCode>
                <c:ptCount val="6"/>
                <c:pt idx="0">
                  <c:v>56.896551724137936</c:v>
                </c:pt>
                <c:pt idx="1">
                  <c:v>53.448275862068961</c:v>
                </c:pt>
                <c:pt idx="2">
                  <c:v>43.96551724137931</c:v>
                </c:pt>
                <c:pt idx="3">
                  <c:v>41.379310344827587</c:v>
                </c:pt>
                <c:pt idx="4">
                  <c:v>34.482758620689658</c:v>
                </c:pt>
                <c:pt idx="5">
                  <c:v>25</c:v>
                </c:pt>
              </c:numCache>
            </c:numRef>
          </c:val>
          <c:extLst>
            <c:ext xmlns:c16="http://schemas.microsoft.com/office/drawing/2014/chart" uri="{C3380CC4-5D6E-409C-BE32-E72D297353CC}">
              <c16:uniqueId val="{00000000-EA6E-4BDB-BCCB-9C4566686755}"/>
            </c:ext>
          </c:extLst>
        </c:ser>
        <c:ser>
          <c:idx val="1"/>
          <c:order val="1"/>
          <c:tx>
            <c:strRef>
              <c:f>'HVA miten toteutunut'!$D$15</c:f>
              <c:strCache>
                <c:ptCount val="1"/>
                <c:pt idx="0">
                  <c:v>ei hyvin, ei huonosti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miten toteutunut'!$B$16:$B$21</c:f>
              <c:strCache>
                <c:ptCount val="6"/>
                <c:pt idx="0">
                  <c:v>Selkeästi määritellyt vastuuhenkilöt hyvinvointialueella</c:v>
                </c:pt>
                <c:pt idx="1">
                  <c:v>Säännölliset tapaamiset kuntien yhteyshenkilöiden/vastuuhenkilöiden kanssa</c:v>
                </c:pt>
                <c:pt idx="2">
                  <c:v>Selkeästi määritellyt vastuuhenkilöt kuntaorganisaatiossa</c:v>
                </c:pt>
                <c:pt idx="3">
                  <c:v>Yhteistyön avoimuus, vuorovaikutteisuus ja kumppanuus</c:v>
                </c:pt>
                <c:pt idx="4">
                  <c:v>Yhteistyön suunnitelmallisuus perustuen yhteisiin tavoitteisiin ja toimintamalleihin</c:v>
                </c:pt>
                <c:pt idx="5">
                  <c:v>Yhteinen tietopohja ja tilannekuvanpohja</c:v>
                </c:pt>
              </c:strCache>
            </c:strRef>
          </c:cat>
          <c:val>
            <c:numRef>
              <c:f>'HVA miten toteutunut'!$D$16:$D$21</c:f>
              <c:numCache>
                <c:formatCode>0</c:formatCode>
                <c:ptCount val="6"/>
                <c:pt idx="0">
                  <c:v>23.275862068965516</c:v>
                </c:pt>
                <c:pt idx="1">
                  <c:v>18.96551724137931</c:v>
                </c:pt>
                <c:pt idx="2">
                  <c:v>25.862068965517242</c:v>
                </c:pt>
                <c:pt idx="3">
                  <c:v>31.896551724137932</c:v>
                </c:pt>
                <c:pt idx="4">
                  <c:v>32.758620689655174</c:v>
                </c:pt>
                <c:pt idx="5">
                  <c:v>35.344827586206897</c:v>
                </c:pt>
              </c:numCache>
            </c:numRef>
          </c:val>
          <c:extLst>
            <c:ext xmlns:c16="http://schemas.microsoft.com/office/drawing/2014/chart" uri="{C3380CC4-5D6E-409C-BE32-E72D297353CC}">
              <c16:uniqueId val="{00000001-EA6E-4BDB-BCCB-9C4566686755}"/>
            </c:ext>
          </c:extLst>
        </c:ser>
        <c:ser>
          <c:idx val="2"/>
          <c:order val="2"/>
          <c:tx>
            <c:strRef>
              <c:f>'HVA miten toteutunut'!$E$15</c:f>
              <c:strCache>
                <c:ptCount val="1"/>
                <c:pt idx="0">
                  <c:v>huonosti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miten toteutunut'!$B$16:$B$21</c:f>
              <c:strCache>
                <c:ptCount val="6"/>
                <c:pt idx="0">
                  <c:v>Selkeästi määritellyt vastuuhenkilöt hyvinvointialueella</c:v>
                </c:pt>
                <c:pt idx="1">
                  <c:v>Säännölliset tapaamiset kuntien yhteyshenkilöiden/vastuuhenkilöiden kanssa</c:v>
                </c:pt>
                <c:pt idx="2">
                  <c:v>Selkeästi määritellyt vastuuhenkilöt kuntaorganisaatiossa</c:v>
                </c:pt>
                <c:pt idx="3">
                  <c:v>Yhteistyön avoimuus, vuorovaikutteisuus ja kumppanuus</c:v>
                </c:pt>
                <c:pt idx="4">
                  <c:v>Yhteistyön suunnitelmallisuus perustuen yhteisiin tavoitteisiin ja toimintamalleihin</c:v>
                </c:pt>
                <c:pt idx="5">
                  <c:v>Yhteinen tietopohja ja tilannekuvanpohja</c:v>
                </c:pt>
              </c:strCache>
            </c:strRef>
          </c:cat>
          <c:val>
            <c:numRef>
              <c:f>'HVA miten toteutunut'!$E$16:$E$21</c:f>
              <c:numCache>
                <c:formatCode>0</c:formatCode>
                <c:ptCount val="6"/>
                <c:pt idx="0">
                  <c:v>15.517241379310345</c:v>
                </c:pt>
                <c:pt idx="1">
                  <c:v>18.103448275862068</c:v>
                </c:pt>
                <c:pt idx="2">
                  <c:v>18.103448275862068</c:v>
                </c:pt>
                <c:pt idx="3">
                  <c:v>21.551724137931032</c:v>
                </c:pt>
                <c:pt idx="4">
                  <c:v>28.448275862068968</c:v>
                </c:pt>
                <c:pt idx="5">
                  <c:v>35.344827586206897</c:v>
                </c:pt>
              </c:numCache>
            </c:numRef>
          </c:val>
          <c:extLst>
            <c:ext xmlns:c16="http://schemas.microsoft.com/office/drawing/2014/chart" uri="{C3380CC4-5D6E-409C-BE32-E72D297353CC}">
              <c16:uniqueId val="{00000002-EA6E-4BDB-BCCB-9C4566686755}"/>
            </c:ext>
          </c:extLst>
        </c:ser>
        <c:ser>
          <c:idx val="3"/>
          <c:order val="3"/>
          <c:tx>
            <c:strRef>
              <c:f>'HVA miten toteutunut'!$F$15</c:f>
              <c:strCache>
                <c:ptCount val="1"/>
                <c:pt idx="0">
                  <c:v>en osaa sanoa/ ei vast.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miten toteutunut'!$B$16:$B$21</c:f>
              <c:strCache>
                <c:ptCount val="6"/>
                <c:pt idx="0">
                  <c:v>Selkeästi määritellyt vastuuhenkilöt hyvinvointialueella</c:v>
                </c:pt>
                <c:pt idx="1">
                  <c:v>Säännölliset tapaamiset kuntien yhteyshenkilöiden/vastuuhenkilöiden kanssa</c:v>
                </c:pt>
                <c:pt idx="2">
                  <c:v>Selkeästi määritellyt vastuuhenkilöt kuntaorganisaatiossa</c:v>
                </c:pt>
                <c:pt idx="3">
                  <c:v>Yhteistyön avoimuus, vuorovaikutteisuus ja kumppanuus</c:v>
                </c:pt>
                <c:pt idx="4">
                  <c:v>Yhteistyön suunnitelmallisuus perustuen yhteisiin tavoitteisiin ja toimintamalleihin</c:v>
                </c:pt>
                <c:pt idx="5">
                  <c:v>Yhteinen tietopohja ja tilannekuvanpohja</c:v>
                </c:pt>
              </c:strCache>
            </c:strRef>
          </c:cat>
          <c:val>
            <c:numRef>
              <c:f>'HVA miten toteutunut'!$F$16:$F$21</c:f>
              <c:numCache>
                <c:formatCode>0</c:formatCode>
                <c:ptCount val="6"/>
                <c:pt idx="0">
                  <c:v>4.3103448275862073</c:v>
                </c:pt>
                <c:pt idx="1">
                  <c:v>9.4827586206896548</c:v>
                </c:pt>
                <c:pt idx="2">
                  <c:v>12.068965517241379</c:v>
                </c:pt>
                <c:pt idx="3">
                  <c:v>5.1724137931034484</c:v>
                </c:pt>
                <c:pt idx="4">
                  <c:v>4.3103448275862073</c:v>
                </c:pt>
                <c:pt idx="5">
                  <c:v>4.3103448275862073</c:v>
                </c:pt>
              </c:numCache>
            </c:numRef>
          </c:val>
          <c:extLst>
            <c:ext xmlns:c16="http://schemas.microsoft.com/office/drawing/2014/chart" uri="{C3380CC4-5D6E-409C-BE32-E72D297353CC}">
              <c16:uniqueId val="{00000003-EA6E-4BDB-BCCB-9C4566686755}"/>
            </c:ext>
          </c:extLst>
        </c:ser>
        <c:dLbls>
          <c:showLegendKey val="0"/>
          <c:showVal val="0"/>
          <c:showCatName val="0"/>
          <c:showSerName val="0"/>
          <c:showPercent val="0"/>
          <c:showBubbleSize val="0"/>
        </c:dLbls>
        <c:gapWidth val="100"/>
        <c:overlap val="100"/>
        <c:axId val="1434680208"/>
        <c:axId val="1434681648"/>
      </c:barChart>
      <c:catAx>
        <c:axId val="143468020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434681648"/>
        <c:crosses val="autoZero"/>
        <c:auto val="1"/>
        <c:lblAlgn val="ctr"/>
        <c:lblOffset val="100"/>
        <c:noMultiLvlLbl val="0"/>
      </c:catAx>
      <c:valAx>
        <c:axId val="143468164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3468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BF0F8"/>
    </a:solid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'HVA työnjako'!$C$29</c:f>
              <c:strCache>
                <c:ptCount val="1"/>
                <c:pt idx="0">
                  <c:v>selkeä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työnjako'!$B$30:$B$36</c:f>
              <c:strCache>
                <c:ptCount val="7"/>
                <c:pt idx="0">
                  <c:v>Varautumisessa ja turvallisuudessa</c:v>
                </c:pt>
                <c:pt idx="1">
                  <c:v>Hyvinvoinnin ja terveyden edistämisessä</c:v>
                </c:pt>
                <c:pt idx="2">
                  <c:v>Sivistys- (ml. nuorisopalvelut ja varhaiskasvatus jne.) ja sote-palveluiden välillä</c:v>
                </c:pt>
                <c:pt idx="3">
                  <c:v>Ympäristöterveydenhuollossa</c:v>
                </c:pt>
                <c:pt idx="4">
                  <c:v>Työllisyyden edistämisessä</c:v>
                </c:pt>
                <c:pt idx="5">
                  <c:v>Asumiseen liittyvissä kysymyksissä (ml. ikäihmiset ja erityisryhmät)</c:v>
                </c:pt>
                <c:pt idx="6">
                  <c:v>Kotoutumisen edistämisessä</c:v>
                </c:pt>
              </c:strCache>
            </c:strRef>
          </c:cat>
          <c:val>
            <c:numRef>
              <c:f>'HVA työnjako'!$C$30:$C$36</c:f>
              <c:numCache>
                <c:formatCode>0</c:formatCode>
                <c:ptCount val="7"/>
                <c:pt idx="0">
                  <c:v>50.862068965517238</c:v>
                </c:pt>
                <c:pt idx="1">
                  <c:v>33.620689655172413</c:v>
                </c:pt>
                <c:pt idx="2">
                  <c:v>32.758620689655174</c:v>
                </c:pt>
                <c:pt idx="3">
                  <c:v>31.896551724137932</c:v>
                </c:pt>
                <c:pt idx="4">
                  <c:v>26.72413793103448</c:v>
                </c:pt>
                <c:pt idx="5">
                  <c:v>24.137931034482758</c:v>
                </c:pt>
                <c:pt idx="6">
                  <c:v>23.275862068965516</c:v>
                </c:pt>
              </c:numCache>
            </c:numRef>
          </c:val>
          <c:extLst>
            <c:ext xmlns:c16="http://schemas.microsoft.com/office/drawing/2014/chart" uri="{C3380CC4-5D6E-409C-BE32-E72D297353CC}">
              <c16:uniqueId val="{00000000-0355-42F2-AD79-AA3DD37CE89E}"/>
            </c:ext>
          </c:extLst>
        </c:ser>
        <c:ser>
          <c:idx val="1"/>
          <c:order val="1"/>
          <c:tx>
            <c:strRef>
              <c:f>'HVA työnjako'!$D$29</c:f>
              <c:strCache>
                <c:ptCount val="1"/>
                <c:pt idx="0">
                  <c:v>neutraali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työnjako'!$B$30:$B$36</c:f>
              <c:strCache>
                <c:ptCount val="7"/>
                <c:pt idx="0">
                  <c:v>Varautumisessa ja turvallisuudessa</c:v>
                </c:pt>
                <c:pt idx="1">
                  <c:v>Hyvinvoinnin ja terveyden edistämisessä</c:v>
                </c:pt>
                <c:pt idx="2">
                  <c:v>Sivistys- (ml. nuorisopalvelut ja varhaiskasvatus jne.) ja sote-palveluiden välillä</c:v>
                </c:pt>
                <c:pt idx="3">
                  <c:v>Ympäristöterveydenhuollossa</c:v>
                </c:pt>
                <c:pt idx="4">
                  <c:v>Työllisyyden edistämisessä</c:v>
                </c:pt>
                <c:pt idx="5">
                  <c:v>Asumiseen liittyvissä kysymyksissä (ml. ikäihmiset ja erityisryhmät)</c:v>
                </c:pt>
                <c:pt idx="6">
                  <c:v>Kotoutumisen edistämisessä</c:v>
                </c:pt>
              </c:strCache>
            </c:strRef>
          </c:cat>
          <c:val>
            <c:numRef>
              <c:f>'HVA työnjako'!$D$30:$D$36</c:f>
              <c:numCache>
                <c:formatCode>0</c:formatCode>
                <c:ptCount val="7"/>
                <c:pt idx="0">
                  <c:v>22.413793103448278</c:v>
                </c:pt>
                <c:pt idx="1">
                  <c:v>27.586206896551722</c:v>
                </c:pt>
                <c:pt idx="2">
                  <c:v>34.482758620689658</c:v>
                </c:pt>
                <c:pt idx="3">
                  <c:v>16.379310344827587</c:v>
                </c:pt>
                <c:pt idx="4">
                  <c:v>18.96551724137931</c:v>
                </c:pt>
                <c:pt idx="5">
                  <c:v>36.206896551724135</c:v>
                </c:pt>
                <c:pt idx="6">
                  <c:v>30.172413793103448</c:v>
                </c:pt>
              </c:numCache>
            </c:numRef>
          </c:val>
          <c:extLst>
            <c:ext xmlns:c16="http://schemas.microsoft.com/office/drawing/2014/chart" uri="{C3380CC4-5D6E-409C-BE32-E72D297353CC}">
              <c16:uniqueId val="{00000001-0355-42F2-AD79-AA3DD37CE89E}"/>
            </c:ext>
          </c:extLst>
        </c:ser>
        <c:ser>
          <c:idx val="2"/>
          <c:order val="2"/>
          <c:tx>
            <c:strRef>
              <c:f>'HVA työnjako'!$E$29</c:f>
              <c:strCache>
                <c:ptCount val="1"/>
                <c:pt idx="0">
                  <c:v>ei selkeä (1+2)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työnjako'!$B$30:$B$36</c:f>
              <c:strCache>
                <c:ptCount val="7"/>
                <c:pt idx="0">
                  <c:v>Varautumisessa ja turvallisuudessa</c:v>
                </c:pt>
                <c:pt idx="1">
                  <c:v>Hyvinvoinnin ja terveyden edistämisessä</c:v>
                </c:pt>
                <c:pt idx="2">
                  <c:v>Sivistys- (ml. nuorisopalvelut ja varhaiskasvatus jne.) ja sote-palveluiden välillä</c:v>
                </c:pt>
                <c:pt idx="3">
                  <c:v>Ympäristöterveydenhuollossa</c:v>
                </c:pt>
                <c:pt idx="4">
                  <c:v>Työllisyyden edistämisessä</c:v>
                </c:pt>
                <c:pt idx="5">
                  <c:v>Asumiseen liittyvissä kysymyksissä (ml. ikäihmiset ja erityisryhmät)</c:v>
                </c:pt>
                <c:pt idx="6">
                  <c:v>Kotoutumisen edistämisessä</c:v>
                </c:pt>
              </c:strCache>
            </c:strRef>
          </c:cat>
          <c:val>
            <c:numRef>
              <c:f>'HVA työnjako'!$E$30:$E$36</c:f>
              <c:numCache>
                <c:formatCode>0</c:formatCode>
                <c:ptCount val="7"/>
                <c:pt idx="0">
                  <c:v>18.103448275862068</c:v>
                </c:pt>
                <c:pt idx="1">
                  <c:v>20.689655172413794</c:v>
                </c:pt>
                <c:pt idx="2">
                  <c:v>10.344827586206897</c:v>
                </c:pt>
                <c:pt idx="3">
                  <c:v>9.4827586206896548</c:v>
                </c:pt>
                <c:pt idx="4">
                  <c:v>19.827586206896552</c:v>
                </c:pt>
                <c:pt idx="5">
                  <c:v>20.689655172413794</c:v>
                </c:pt>
                <c:pt idx="6">
                  <c:v>14.655172413793101</c:v>
                </c:pt>
              </c:numCache>
            </c:numRef>
          </c:val>
          <c:extLst>
            <c:ext xmlns:c16="http://schemas.microsoft.com/office/drawing/2014/chart" uri="{C3380CC4-5D6E-409C-BE32-E72D297353CC}">
              <c16:uniqueId val="{00000002-0355-42F2-AD79-AA3DD37CE89E}"/>
            </c:ext>
          </c:extLst>
        </c:ser>
        <c:ser>
          <c:idx val="3"/>
          <c:order val="3"/>
          <c:tx>
            <c:strRef>
              <c:f>'HVA työnjako'!$F$29</c:f>
              <c:strCache>
                <c:ptCount val="1"/>
                <c:pt idx="0">
                  <c:v>en osaa sanoa/ ei vast.</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'HVA työnjako'!$B$30:$B$36</c:f>
              <c:strCache>
                <c:ptCount val="7"/>
                <c:pt idx="0">
                  <c:v>Varautumisessa ja turvallisuudessa</c:v>
                </c:pt>
                <c:pt idx="1">
                  <c:v>Hyvinvoinnin ja terveyden edistämisessä</c:v>
                </c:pt>
                <c:pt idx="2">
                  <c:v>Sivistys- (ml. nuorisopalvelut ja varhaiskasvatus jne.) ja sote-palveluiden välillä</c:v>
                </c:pt>
                <c:pt idx="3">
                  <c:v>Ympäristöterveydenhuollossa</c:v>
                </c:pt>
                <c:pt idx="4">
                  <c:v>Työllisyyden edistämisessä</c:v>
                </c:pt>
                <c:pt idx="5">
                  <c:v>Asumiseen liittyvissä kysymyksissä (ml. ikäihmiset ja erityisryhmät)</c:v>
                </c:pt>
                <c:pt idx="6">
                  <c:v>Kotoutumisen edistämisessä</c:v>
                </c:pt>
              </c:strCache>
            </c:strRef>
          </c:cat>
          <c:val>
            <c:numRef>
              <c:f>'HVA työnjako'!$F$30:$F$36</c:f>
              <c:numCache>
                <c:formatCode>0</c:formatCode>
                <c:ptCount val="7"/>
                <c:pt idx="0">
                  <c:v>8.6206896551724146</c:v>
                </c:pt>
                <c:pt idx="1">
                  <c:v>18.103448275862068</c:v>
                </c:pt>
                <c:pt idx="2">
                  <c:v>22.413793103448278</c:v>
                </c:pt>
                <c:pt idx="3">
                  <c:v>42.241379310344826</c:v>
                </c:pt>
                <c:pt idx="4">
                  <c:v>34.482758620689658</c:v>
                </c:pt>
                <c:pt idx="5">
                  <c:v>18.96551724137931</c:v>
                </c:pt>
                <c:pt idx="6">
                  <c:v>31.896551724137932</c:v>
                </c:pt>
              </c:numCache>
            </c:numRef>
          </c:val>
          <c:extLst>
            <c:ext xmlns:c16="http://schemas.microsoft.com/office/drawing/2014/chart" uri="{C3380CC4-5D6E-409C-BE32-E72D297353CC}">
              <c16:uniqueId val="{00000003-0355-42F2-AD79-AA3DD37CE89E}"/>
            </c:ext>
          </c:extLst>
        </c:ser>
        <c:dLbls>
          <c:showLegendKey val="0"/>
          <c:showVal val="0"/>
          <c:showCatName val="0"/>
          <c:showSerName val="0"/>
          <c:showPercent val="0"/>
          <c:showBubbleSize val="0"/>
        </c:dLbls>
        <c:gapWidth val="89"/>
        <c:overlap val="100"/>
        <c:axId val="1748442703"/>
        <c:axId val="1748440303"/>
      </c:barChart>
      <c:catAx>
        <c:axId val="17484427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crossAx val="1748440303"/>
        <c:crosses val="autoZero"/>
        <c:auto val="1"/>
        <c:lblAlgn val="ctr"/>
        <c:lblOffset val="100"/>
        <c:noMultiLvlLbl val="0"/>
      </c:catAx>
      <c:valAx>
        <c:axId val="174844030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748442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BF0F8"/>
    </a:solid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478ED3-B612-4193-BFB3-30640D50ACE2}" type="datetimeFigureOut">
              <a:rPr lang="fi-FI" sz="800" smtClean="0"/>
              <a:t>17.2.2025</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EF1D2-EDBA-4B30-9DEE-0BEBDA91FEA7}" type="slidenum">
              <a:rPr lang="fi-FI" sz="800" smtClean="0"/>
              <a:t>‹#›</a:t>
            </a:fld>
            <a:endParaRPr lang="fi-FI" sz="800"/>
          </a:p>
        </p:txBody>
      </p:sp>
    </p:spTree>
    <p:extLst>
      <p:ext uri="{BB962C8B-B14F-4D97-AF65-F5344CB8AC3E}">
        <p14:creationId xmlns:p14="http://schemas.microsoft.com/office/powerpoint/2010/main" val="390966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0A258E9B-EF9A-4277-B3A7-6483215B4E3F}" type="datetimeFigureOut">
              <a:rPr lang="fi-FI" smtClean="0"/>
              <a:pPr/>
              <a:t>17.2.2025</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C23CFE97-E977-4A8B-BB69-50F617FD6581}" type="slidenum">
              <a:rPr lang="fi-FI" smtClean="0"/>
              <a:pPr/>
              <a:t>‹#›</a:t>
            </a:fld>
            <a:endParaRPr lang="fi-FI"/>
          </a:p>
        </p:txBody>
      </p:sp>
    </p:spTree>
    <p:extLst>
      <p:ext uri="{BB962C8B-B14F-4D97-AF65-F5344CB8AC3E}">
        <p14:creationId xmlns:p14="http://schemas.microsoft.com/office/powerpoint/2010/main" val="66932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23CFE97-E977-4A8B-BB69-50F617FD6581}" type="slidenum">
              <a:rPr lang="fi-FI" smtClean="0"/>
              <a:pPr/>
              <a:t>14</a:t>
            </a:fld>
            <a:endParaRPr lang="fi-FI"/>
          </a:p>
        </p:txBody>
      </p:sp>
    </p:spTree>
    <p:extLst>
      <p:ext uri="{BB962C8B-B14F-4D97-AF65-F5344CB8AC3E}">
        <p14:creationId xmlns:p14="http://schemas.microsoft.com/office/powerpoint/2010/main" val="222614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9.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4.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11.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14.png"/></Relationships>
</file>

<file path=ppt/slideLayouts/_rels/slideLayout112.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0.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37.sv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37.sv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37.sv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2.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173.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8.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4.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0.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3.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0.sv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43.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37.sv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37.sv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37.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4.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234.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4.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235.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28.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4.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236.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image" Target="../media/image30.png"/><Relationship Id="rId7" Type="http://schemas.openxmlformats.org/officeDocument/2006/relationships/hyperlink" Target="https://www.facebook.com/kuntaliitto" TargetMode="External"/><Relationship Id="rId2" Type="http://schemas.openxmlformats.org/officeDocument/2006/relationships/hyperlink" Target="http://www.kuntaliitto.fi/kayttoehdot" TargetMode="External"/><Relationship Id="rId1" Type="http://schemas.openxmlformats.org/officeDocument/2006/relationships/slideMaster" Target="../slideMasters/slideMaster4.xml"/><Relationship Id="rId6" Type="http://schemas.openxmlformats.org/officeDocument/2006/relationships/hyperlink" Target="https://www.instagram.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jpeg"/><Relationship Id="rId1" Type="http://schemas.openxmlformats.org/officeDocument/2006/relationships/slideMaster" Target="../slideMasters/slideMaster4.xml"/><Relationship Id="rId4" Type="http://schemas.openxmlformats.org/officeDocument/2006/relationships/image" Target="../media/image43.sv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Master" Target="../slideMasters/slideMaster4.xml"/><Relationship Id="rId4" Type="http://schemas.openxmlformats.org/officeDocument/2006/relationships/image" Target="../media/image43.sv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9.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hyperlink" Target="https://www.facebook.com/kuntaliitto" TargetMode="External"/><Relationship Id="rId3" Type="http://schemas.openxmlformats.org/officeDocument/2006/relationships/hyperlink" Target="https://twitter.com/kuntaliitto" TargetMode="External"/><Relationship Id="rId7"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hyperlink" Target="http://www.kuntaliitto.fi/kayttoehdot" TargetMode="External"/><Relationship Id="rId5" Type="http://schemas.openxmlformats.org/officeDocument/2006/relationships/hyperlink" Target="https://www.instagram.com/kuntaliitto/" TargetMode="External"/><Relationship Id="rId10" Type="http://schemas.openxmlformats.org/officeDocument/2006/relationships/image" Target="../media/image14.png"/><Relationship Id="rId4" Type="http://schemas.openxmlformats.org/officeDocument/2006/relationships/hyperlink" Target="https://www.linkedin.com/company/association-of-finnish-local-and-regional-authorities-kuntaliitto-" TargetMode="External"/><Relationship Id="rId9" Type="http://schemas.openxmlformats.org/officeDocument/2006/relationships/hyperlink" Target="http://www.kuntaliitto.fi/" TargetMode="External"/></Relationships>
</file>

<file path=ppt/slideLayouts/_rels/slideLayout49.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hyperlink" Target="http://www.kuntaliitto.fi/" TargetMode="External"/><Relationship Id="rId3" Type="http://schemas.openxmlformats.org/officeDocument/2006/relationships/hyperlink" Target="https://www.linkedin.com/company/association-of-finnish-local-and-regional-authorities-kuntaliitto-" TargetMode="External"/><Relationship Id="rId7" Type="http://schemas.openxmlformats.org/officeDocument/2006/relationships/hyperlink" Target="https://www.facebook.com/kuntaliitto" TargetMode="External"/><Relationship Id="rId2" Type="http://schemas.openxmlformats.org/officeDocument/2006/relationships/hyperlink" Target="https://twitter.com/kuntaliitto" TargetMode="External"/><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hyperlink" Target="http://www.kuntaliitto.fi/kayttoehdot" TargetMode="External"/><Relationship Id="rId4" Type="http://schemas.openxmlformats.org/officeDocument/2006/relationships/hyperlink" Target="https://www.instagram.com/kuntaliitto/"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8592142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12036515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8585927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8014656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5747790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7786474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0745650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33411039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6758780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083227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17.2.2025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27320283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35106175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8923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2640578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8815991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30963305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5596295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0443391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916722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40105495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540269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0826449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7074447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6634294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1429255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6451143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235860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0000994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7299871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727536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0875919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591566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8688931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79681733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290405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6211691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17.2.2025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7255449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17.2.2025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9629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8108349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8208260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6493610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20884289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10175172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8133677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3262865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0847153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602337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7740132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27963053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0753731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5932851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31867884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4186617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9097878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9185567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33423354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6941719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23271979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7655939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5316216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8852088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14003446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5048370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9699652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187381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5899349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46374517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837214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65084731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17.2.2025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35646701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9928585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16306609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9046674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0422645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2254982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278918365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180959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6772898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42607333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17.2.2025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5159865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17944804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43277697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4233526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0654914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18093302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3170772205"/>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2359442610"/>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4946269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60046151"/>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411016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9855486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201286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77900397"/>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17278758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292912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299746130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365CBBA-03B1-26BB-59ED-1F319AE9D2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12967441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45350695-966A-0DF6-FCB5-EE9BB33242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9068295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D3B5FAA-6BDD-21F1-0040-8E55C588E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1940320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21D6F89D-8707-3AA2-4960-3DE4C5BB87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32263514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26989199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583FEEC6-6E5E-837E-A870-8B541832FA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21393486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8" name="Kuva 7">
            <a:extLst>
              <a:ext uri="{FF2B5EF4-FFF2-40B4-BE49-F238E27FC236}">
                <a16:creationId xmlns:a16="http://schemas.microsoft.com/office/drawing/2014/main" id="{AF590D6E-CB0F-A027-0BE0-EDFB57AD7BF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2507" y="332655"/>
            <a:ext cx="2321125" cy="504887"/>
          </a:xfrm>
          <a:prstGeom prst="rect">
            <a:avLst/>
          </a:prstGeom>
        </p:spPr>
      </p:pic>
    </p:spTree>
    <p:extLst>
      <p:ext uri="{BB962C8B-B14F-4D97-AF65-F5344CB8AC3E}">
        <p14:creationId xmlns:p14="http://schemas.microsoft.com/office/powerpoint/2010/main" val="1947078686"/>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10" name="Kuva 9" descr="Kuva, joka sisältää kohteen teksti, clipart-kuva, vaihde&#10;&#10;Kuvaus luotu automaattisesti">
            <a:extLst>
              <a:ext uri="{FF2B5EF4-FFF2-40B4-BE49-F238E27FC236}">
                <a16:creationId xmlns:a16="http://schemas.microsoft.com/office/drawing/2014/main" id="{216A3577-0C4B-46B4-C6A3-2DF7F3B357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376" y="332656"/>
            <a:ext cx="2304256" cy="458910"/>
          </a:xfrm>
          <a:prstGeom prst="rect">
            <a:avLst/>
          </a:prstGeom>
        </p:spPr>
      </p:pic>
    </p:spTree>
    <p:extLst>
      <p:ext uri="{BB962C8B-B14F-4D97-AF65-F5344CB8AC3E}">
        <p14:creationId xmlns:p14="http://schemas.microsoft.com/office/powerpoint/2010/main" val="8685750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17.2.2025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spTree>
    <p:extLst>
      <p:ext uri="{BB962C8B-B14F-4D97-AF65-F5344CB8AC3E}">
        <p14:creationId xmlns:p14="http://schemas.microsoft.com/office/powerpoint/2010/main" val="21946947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17.2.2025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8988090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5146347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5017658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72330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9179293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spTree>
    <p:extLst>
      <p:ext uri="{BB962C8B-B14F-4D97-AF65-F5344CB8AC3E}">
        <p14:creationId xmlns:p14="http://schemas.microsoft.com/office/powerpoint/2010/main" val="21425089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3911225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384067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4690111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824392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30493718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809351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3904326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30693121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10339909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spTree>
    <p:extLst>
      <p:ext uri="{BB962C8B-B14F-4D97-AF65-F5344CB8AC3E}">
        <p14:creationId xmlns:p14="http://schemas.microsoft.com/office/powerpoint/2010/main" val="26363938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38478266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5825603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272492200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spTree>
    <p:extLst>
      <p:ext uri="{BB962C8B-B14F-4D97-AF65-F5344CB8AC3E}">
        <p14:creationId xmlns:p14="http://schemas.microsoft.com/office/powerpoint/2010/main" val="25158814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spTree>
    <p:extLst>
      <p:ext uri="{BB962C8B-B14F-4D97-AF65-F5344CB8AC3E}">
        <p14:creationId xmlns:p14="http://schemas.microsoft.com/office/powerpoint/2010/main" val="19785997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4504747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Tree>
    <p:extLst>
      <p:ext uri="{BB962C8B-B14F-4D97-AF65-F5344CB8AC3E}">
        <p14:creationId xmlns:p14="http://schemas.microsoft.com/office/powerpoint/2010/main" val="38896310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spTree>
    <p:extLst>
      <p:ext uri="{BB962C8B-B14F-4D97-AF65-F5344CB8AC3E}">
        <p14:creationId xmlns:p14="http://schemas.microsoft.com/office/powerpoint/2010/main" val="4012351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Tree>
    <p:extLst>
      <p:ext uri="{BB962C8B-B14F-4D97-AF65-F5344CB8AC3E}">
        <p14:creationId xmlns:p14="http://schemas.microsoft.com/office/powerpoint/2010/main" val="4567009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Tree>
    <p:extLst>
      <p:ext uri="{BB962C8B-B14F-4D97-AF65-F5344CB8AC3E}">
        <p14:creationId xmlns:p14="http://schemas.microsoft.com/office/powerpoint/2010/main" val="1258092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7" name="Kuva 6" descr="Kuva, joka sisältää kohteen teksti, clipart-kuva, vaihde&#10;&#10;Kuvaus luotu automaattisesti">
            <a:extLst>
              <a:ext uri="{FF2B5EF4-FFF2-40B4-BE49-F238E27FC236}">
                <a16:creationId xmlns:a16="http://schemas.microsoft.com/office/drawing/2014/main" id="{88FC3717-EB00-BAB2-12C1-5D0EBF1AD2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3238798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576BC9A0-3A27-384B-5144-E70BFDE15B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2093108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8AAA04F6-8BD4-442D-6590-ADF0C24E9F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6748391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8197760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descr="Kuva, joka sisältää kohteen teksti, clipart-kuva, vaihde&#10;&#10;Kuvaus luotu automaattisesti">
            <a:extLst>
              <a:ext uri="{FF2B5EF4-FFF2-40B4-BE49-F238E27FC236}">
                <a16:creationId xmlns:a16="http://schemas.microsoft.com/office/drawing/2014/main" id="{13B7B20B-B4E6-B8C2-3C7F-6AAF5E5284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0019766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0" name="Kuva 9">
            <a:extLst>
              <a:ext uri="{FF2B5EF4-FFF2-40B4-BE49-F238E27FC236}">
                <a16:creationId xmlns:a16="http://schemas.microsoft.com/office/drawing/2014/main" id="{4CCF9C88-E734-129E-9AE1-21EC163FA23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361175854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9" name="Kuva 8">
            <a:extLst>
              <a:ext uri="{FF2B5EF4-FFF2-40B4-BE49-F238E27FC236}">
                <a16:creationId xmlns:a16="http://schemas.microsoft.com/office/drawing/2014/main" id="{38B8CA86-86B6-AC91-D5DD-B02A78373B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78563918"/>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17.2.2025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24168990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88E9F689-F68E-8601-CC29-DE2E03C166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40586577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722074AA-C5A3-BE6C-1C40-BF72E41F5B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77124128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9BC9B486-7AD6-1126-C24E-3E15ADA8DA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3385867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EF40F48-D93C-5E8A-519A-6AFA70F2F8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3528421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67D421DE-6501-0C34-8224-71EEAB8906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1731778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65917E21-4219-757B-E35A-6D443C7471D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26049" y="6264499"/>
            <a:ext cx="1199187" cy="260845"/>
          </a:xfrm>
          <a:prstGeom prst="rect">
            <a:avLst/>
          </a:prstGeom>
        </p:spPr>
      </p:pic>
    </p:spTree>
    <p:extLst>
      <p:ext uri="{BB962C8B-B14F-4D97-AF65-F5344CB8AC3E}">
        <p14:creationId xmlns:p14="http://schemas.microsoft.com/office/powerpoint/2010/main" val="16246540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3997525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2030410-1A42-5E7A-66F0-E096A2D52B5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0585683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7BF22BD9-3E78-90C3-78F1-1E795F4AC6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914792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17.2.2025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spTree>
    <p:extLst>
      <p:ext uri="{BB962C8B-B14F-4D97-AF65-F5344CB8AC3E}">
        <p14:creationId xmlns:p14="http://schemas.microsoft.com/office/powerpoint/2010/main" val="12054718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accent3"/>
                </a:solidFill>
                <a:latin typeface="+mn-lt"/>
              </a:rPr>
              <a:t>www.kuntaliitto.fi</a:t>
            </a:r>
          </a:p>
          <a:p>
            <a:pPr algn="r"/>
            <a:r>
              <a:rPr lang="fi-FI" sz="2000" b="1">
                <a:solidFill>
                  <a:schemeClr val="accent3"/>
                </a:solidFill>
                <a:latin typeface="+mn-lt"/>
              </a:rPr>
              <a:t>www.kommunforbundet.fi</a:t>
            </a:r>
          </a:p>
        </p:txBody>
      </p:sp>
    </p:spTree>
    <p:extLst>
      <p:ext uri="{BB962C8B-B14F-4D97-AF65-F5344CB8AC3E}">
        <p14:creationId xmlns:p14="http://schemas.microsoft.com/office/powerpoint/2010/main" val="2810381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33989250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941B77CA-24CD-4DBD-A47E-5984688C2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7" name="Freeform 7">
            <a:hlinkClick r:id="rId4" tooltip="twitter"/>
            <a:extLst>
              <a:ext uri="{FF2B5EF4-FFF2-40B4-BE49-F238E27FC236}">
                <a16:creationId xmlns:a16="http://schemas.microsoft.com/office/drawing/2014/main" id="{BB35DEBC-7815-738F-1290-EA61337B514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981546C2-A7A1-266F-3C65-D6A87B5B66A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11D70AC9-8BD3-5B83-7BA6-792249811344}"/>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CDAA0944-FE1F-13CF-167D-BB5AE8524AC3}"/>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558E583F-15F2-4E9B-DFD2-C0AEF921E88A}"/>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15465230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 </a:t>
            </a:r>
            <a:r>
              <a:rPr lang="fi-FI" noProof="0" err="1"/>
              <a:t>Tack</a:t>
            </a:r>
            <a:r>
              <a:rPr lang="fi-FI" noProof="0"/>
              <a:t>.</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17" name="Picture 16" descr="Icon&#10;&#10;Description automatically generated">
            <a:hlinkClick r:id="rId2"/>
            <a:extLst>
              <a:ext uri="{FF2B5EF4-FFF2-40B4-BE49-F238E27FC236}">
                <a16:creationId xmlns:a16="http://schemas.microsoft.com/office/drawing/2014/main" id="{685C5932-3F7F-41CB-87DD-B2ABBE5E62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7" name="Freeform 7">
            <a:hlinkClick r:id="rId4" tooltip="twitter"/>
            <a:extLst>
              <a:ext uri="{FF2B5EF4-FFF2-40B4-BE49-F238E27FC236}">
                <a16:creationId xmlns:a16="http://schemas.microsoft.com/office/drawing/2014/main" id="{42871911-1ADF-F9C3-D383-CD21243260C6}"/>
              </a:ext>
            </a:extLst>
          </p:cNvPr>
          <p:cNvSpPr>
            <a:spLocks noChangeAspect="1" noEditPoints="1"/>
          </p:cNvSpPr>
          <p:nvPr userDrawn="1"/>
        </p:nvSpPr>
        <p:spPr bwMode="auto">
          <a:xfrm>
            <a:off x="10308063" y="5661248"/>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8">
            <a:hlinkClick r:id="rId5" tooltip="linkedin"/>
            <a:extLst>
              <a:ext uri="{FF2B5EF4-FFF2-40B4-BE49-F238E27FC236}">
                <a16:creationId xmlns:a16="http://schemas.microsoft.com/office/drawing/2014/main" id="{5A2FC993-D716-8A8B-05AB-C86F52E1531E}"/>
              </a:ext>
            </a:extLst>
          </p:cNvPr>
          <p:cNvSpPr>
            <a:spLocks noChangeAspect="1" noEditPoints="1"/>
          </p:cNvSpPr>
          <p:nvPr userDrawn="1"/>
        </p:nvSpPr>
        <p:spPr bwMode="auto">
          <a:xfrm>
            <a:off x="10596103" y="5661248"/>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9" name="Freeform 9">
            <a:hlinkClick r:id="rId6" tooltip="instragram"/>
            <a:extLst>
              <a:ext uri="{FF2B5EF4-FFF2-40B4-BE49-F238E27FC236}">
                <a16:creationId xmlns:a16="http://schemas.microsoft.com/office/drawing/2014/main" id="{FDF0951A-B82D-46BF-F594-6FDF1979216F}"/>
              </a:ext>
            </a:extLst>
          </p:cNvPr>
          <p:cNvSpPr>
            <a:spLocks noChangeAspect="1" noEditPoints="1"/>
          </p:cNvSpPr>
          <p:nvPr userDrawn="1"/>
        </p:nvSpPr>
        <p:spPr bwMode="auto">
          <a:xfrm>
            <a:off x="10884143" y="5661248"/>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6">
            <a:hlinkClick r:id="rId7" tooltip="Facebook"/>
            <a:extLst>
              <a:ext uri="{FF2B5EF4-FFF2-40B4-BE49-F238E27FC236}">
                <a16:creationId xmlns:a16="http://schemas.microsoft.com/office/drawing/2014/main" id="{F8F07150-8D38-166D-C4D3-816676F50DDF}"/>
              </a:ext>
            </a:extLst>
          </p:cNvPr>
          <p:cNvSpPr>
            <a:spLocks noChangeAspect="1"/>
          </p:cNvSpPr>
          <p:nvPr userDrawn="1"/>
        </p:nvSpPr>
        <p:spPr bwMode="auto">
          <a:xfrm>
            <a:off x="11172347" y="5661248"/>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1" name="TextBox 12">
            <a:hlinkClick r:id="rId8"/>
            <a:extLst>
              <a:ext uri="{FF2B5EF4-FFF2-40B4-BE49-F238E27FC236}">
                <a16:creationId xmlns:a16="http://schemas.microsoft.com/office/drawing/2014/main" id="{1E33A53B-CD10-8760-CCBF-8F1177CAAC5F}"/>
              </a:ext>
            </a:extLst>
          </p:cNvPr>
          <p:cNvSpPr txBox="1"/>
          <p:nvPr userDrawn="1"/>
        </p:nvSpPr>
        <p:spPr>
          <a:xfrm>
            <a:off x="8013549" y="5929551"/>
            <a:ext cx="3411191" cy="615553"/>
          </a:xfrm>
          <a:prstGeom prst="rect">
            <a:avLst/>
          </a:prstGeom>
          <a:noFill/>
        </p:spPr>
        <p:txBody>
          <a:bodyPr wrap="none" lIns="0" tIns="0" rIns="0" bIns="0" rtlCol="0">
            <a:spAutoFit/>
          </a:bodyPr>
          <a:lstStyle/>
          <a:p>
            <a:pPr algn="r"/>
            <a:r>
              <a:rPr lang="fi-FI" sz="2000" b="1" u="none">
                <a:solidFill>
                  <a:schemeClr val="bg1"/>
                </a:solidFill>
                <a:latin typeface="+mn-lt"/>
              </a:rPr>
              <a:t>www.kuntaliitto.fi</a:t>
            </a:r>
          </a:p>
          <a:p>
            <a:pPr algn="r"/>
            <a:r>
              <a:rPr lang="fi-FI" sz="2000" b="1">
                <a:solidFill>
                  <a:schemeClr val="bg1"/>
                </a:solidFill>
                <a:latin typeface="+mn-lt"/>
              </a:rPr>
              <a:t>www.kommunforbundet.fi</a:t>
            </a:r>
          </a:p>
        </p:txBody>
      </p:sp>
    </p:spTree>
    <p:extLst>
      <p:ext uri="{BB962C8B-B14F-4D97-AF65-F5344CB8AC3E}">
        <p14:creationId xmlns:p14="http://schemas.microsoft.com/office/powerpoint/2010/main" val="40596936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B8253F78-F4F9-BFBD-5450-8B819FAD63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231037558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5" name="Kuva 4">
            <a:extLst>
              <a:ext uri="{FF2B5EF4-FFF2-40B4-BE49-F238E27FC236}">
                <a16:creationId xmlns:a16="http://schemas.microsoft.com/office/drawing/2014/main" id="{1A4B658C-4EE3-E011-005B-4EAFD0F5559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6396" y="2780928"/>
            <a:ext cx="6043603" cy="1314594"/>
          </a:xfrm>
          <a:prstGeom prst="rect">
            <a:avLst/>
          </a:prstGeom>
        </p:spPr>
      </p:pic>
    </p:spTree>
    <p:extLst>
      <p:ext uri="{BB962C8B-B14F-4D97-AF65-F5344CB8AC3E}">
        <p14:creationId xmlns:p14="http://schemas.microsoft.com/office/powerpoint/2010/main" val="2593559434"/>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a:extLst>
              <a:ext uri="{FF2B5EF4-FFF2-40B4-BE49-F238E27FC236}">
                <a16:creationId xmlns:a16="http://schemas.microsoft.com/office/drawing/2014/main" id="{FA433A9E-C7ED-0AED-F9AD-A5F5D595D6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057" y="332656"/>
            <a:ext cx="2401583" cy="522388"/>
          </a:xfrm>
          <a:prstGeom prst="rect">
            <a:avLst/>
          </a:prstGeom>
        </p:spPr>
      </p:pic>
    </p:spTree>
    <p:extLst>
      <p:ext uri="{BB962C8B-B14F-4D97-AF65-F5344CB8AC3E}">
        <p14:creationId xmlns:p14="http://schemas.microsoft.com/office/powerpoint/2010/main" val="340176908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9805671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pic>
        <p:nvPicPr>
          <p:cNvPr id="7" name="Kuva 6" descr="Kuva, joka sisältää kohteen teksti, clipart-kuva, vaihde&#10;&#10;Kuvaus luotu automaattisesti">
            <a:extLst>
              <a:ext uri="{FF2B5EF4-FFF2-40B4-BE49-F238E27FC236}">
                <a16:creationId xmlns:a16="http://schemas.microsoft.com/office/drawing/2014/main" id="{A9580BFD-F674-A24B-CFA0-1502454B36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065" y="387101"/>
            <a:ext cx="2257567" cy="449611"/>
          </a:xfrm>
          <a:prstGeom prst="rect">
            <a:avLst/>
          </a:prstGeom>
        </p:spPr>
      </p:pic>
    </p:spTree>
    <p:extLst>
      <p:ext uri="{BB962C8B-B14F-4D97-AF65-F5344CB8AC3E}">
        <p14:creationId xmlns:p14="http://schemas.microsoft.com/office/powerpoint/2010/main" val="30654974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a:extLst>
              <a:ext uri="{FF2B5EF4-FFF2-40B4-BE49-F238E27FC236}">
                <a16:creationId xmlns:a16="http://schemas.microsoft.com/office/drawing/2014/main" id="{CB43AB4C-2F2A-B1DF-CE21-FCBA4998B22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32904223"/>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BFD70F3-D100-FE48-6D70-F1B96F1D3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3830441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descr="Kuva, joka sisältää kohteen teksti, clipart-kuva, vaihde&#10;&#10;Kuvaus luotu automaattisesti">
            <a:extLst>
              <a:ext uri="{FF2B5EF4-FFF2-40B4-BE49-F238E27FC236}">
                <a16:creationId xmlns:a16="http://schemas.microsoft.com/office/drawing/2014/main" id="{F0CA18D3-B0A6-4789-A332-2EB7544B67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21773802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pic>
        <p:nvPicPr>
          <p:cNvPr id="8" name="Kuva 7">
            <a:extLst>
              <a:ext uri="{FF2B5EF4-FFF2-40B4-BE49-F238E27FC236}">
                <a16:creationId xmlns:a16="http://schemas.microsoft.com/office/drawing/2014/main" id="{0600899A-0F3F-7892-9152-B31192985F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4081821599"/>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1F79A234-D42A-9E03-82BA-1C1914D30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1161888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pic>
        <p:nvPicPr>
          <p:cNvPr id="5" name="Kuva 4" descr="Kuva, joka sisältää kohteen teksti, clipart-kuva, vaihde&#10;&#10;Kuvaus luotu automaattisesti">
            <a:extLst>
              <a:ext uri="{FF2B5EF4-FFF2-40B4-BE49-F238E27FC236}">
                <a16:creationId xmlns:a16="http://schemas.microsoft.com/office/drawing/2014/main" id="{E98D1C0E-0247-FD27-1951-2963C15DD6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6050" y="6290853"/>
            <a:ext cx="1177416" cy="234491"/>
          </a:xfrm>
          <a:prstGeom prst="rect">
            <a:avLst/>
          </a:prstGeom>
        </p:spPr>
      </p:pic>
    </p:spTree>
    <p:extLst>
      <p:ext uri="{BB962C8B-B14F-4D97-AF65-F5344CB8AC3E}">
        <p14:creationId xmlns:p14="http://schemas.microsoft.com/office/powerpoint/2010/main" val="187245532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C506FFA0-A0EE-3C14-8AFC-27C2F51D2A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864226072"/>
      </p:ext>
    </p:extLst>
  </p:cSld>
  <p:clrMapOvr>
    <a:masterClrMapping/>
  </p:clrMapOvr>
  <mc:AlternateContent xmlns:mc="http://schemas.openxmlformats.org/markup-compatibility/2006">
    <mc:Choice xmlns:p14="http://schemas.microsoft.com/office/powerpoint/2010/main" Requires="p14">
      <p:transition p14:dur="100">
        <p:fade/>
      </p:transition>
    </mc:Choice>
    <mc:Fallback>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365060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15205466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4240604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10285795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737652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3542455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4151484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8464" y="6214097"/>
            <a:ext cx="1071386" cy="422373"/>
          </a:xfrm>
          <a:prstGeom prst="rect">
            <a:avLst/>
          </a:prstGeom>
        </p:spPr>
      </p:pic>
    </p:spTree>
    <p:extLst>
      <p:ext uri="{BB962C8B-B14F-4D97-AF65-F5344CB8AC3E}">
        <p14:creationId xmlns:p14="http://schemas.microsoft.com/office/powerpoint/2010/main" val="2855034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9608" y="6214097"/>
            <a:ext cx="940241" cy="370672"/>
          </a:xfrm>
          <a:prstGeom prst="rect">
            <a:avLst/>
          </a:prstGeom>
        </p:spPr>
      </p:pic>
    </p:spTree>
    <p:extLst>
      <p:ext uri="{BB962C8B-B14F-4D97-AF65-F5344CB8AC3E}">
        <p14:creationId xmlns:p14="http://schemas.microsoft.com/office/powerpoint/2010/main" val="23556196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28046700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8468807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1976039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9" name="Kuva 8">
            <a:extLst>
              <a:ext uri="{FF2B5EF4-FFF2-40B4-BE49-F238E27FC236}">
                <a16:creationId xmlns:a16="http://schemas.microsoft.com/office/drawing/2014/main" id="{09598847-44CB-1515-A195-B68CD0F85A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2581" y="6206109"/>
            <a:ext cx="1064095" cy="419499"/>
          </a:xfrm>
          <a:prstGeom prst="rect">
            <a:avLst/>
          </a:prstGeom>
        </p:spPr>
      </p:pic>
    </p:spTree>
    <p:extLst>
      <p:ext uri="{BB962C8B-B14F-4D97-AF65-F5344CB8AC3E}">
        <p14:creationId xmlns:p14="http://schemas.microsoft.com/office/powerpoint/2010/main" val="333395112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17.2.2025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18311711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inaus kuv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15999BF7-CE1F-4794-BE7A-0EBBEDC83E9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DE41C726-91B5-4DC4-ADD0-FD7392546F7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CFCA9D9-1494-AC58-98CD-CB55473445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2816" y="6214097"/>
            <a:ext cx="1167033" cy="460080"/>
          </a:xfrm>
          <a:prstGeom prst="rect">
            <a:avLst/>
          </a:prstGeom>
        </p:spPr>
      </p:pic>
    </p:spTree>
    <p:extLst>
      <p:ext uri="{BB962C8B-B14F-4D97-AF65-F5344CB8AC3E}">
        <p14:creationId xmlns:p14="http://schemas.microsoft.com/office/powerpoint/2010/main" val="15815717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inaus kuv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A4432D0-F305-446D-95E3-48EAD803891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47830F6-C9F2-4A36-980C-6136E35544A3}"/>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CE7E77EC-54BE-528B-D560-4A855AAA77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7654787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41521191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ainaus kuv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5080BAEA-5B18-405A-A401-F49736D1ACD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2917A08A-EF19-4C97-BFDB-32BDC040E85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DCC196FC-B3A7-06EE-712A-B434212025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06726" y="6214097"/>
            <a:ext cx="1143123" cy="450654"/>
          </a:xfrm>
          <a:prstGeom prst="rect">
            <a:avLst/>
          </a:prstGeom>
        </p:spPr>
      </p:pic>
    </p:spTree>
    <p:extLst>
      <p:ext uri="{BB962C8B-B14F-4D97-AF65-F5344CB8AC3E}">
        <p14:creationId xmlns:p14="http://schemas.microsoft.com/office/powerpoint/2010/main" val="36223994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sto sininen">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1333C36-1DDA-469D-A0C5-6C5A2A7F67F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926DAD9-CB9B-4DD3-B989-9A965534D70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A421061F-2BF5-A87B-FBAB-4681AA485F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4552" y="6214097"/>
            <a:ext cx="1095298" cy="431800"/>
          </a:xfrm>
          <a:prstGeom prst="rect">
            <a:avLst/>
          </a:prstGeom>
        </p:spPr>
      </p:pic>
    </p:spTree>
    <p:extLst>
      <p:ext uri="{BB962C8B-B14F-4D97-AF65-F5344CB8AC3E}">
        <p14:creationId xmlns:p14="http://schemas.microsoft.com/office/powerpoint/2010/main" val="25909460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sto violet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BC64B0AE-AE5B-43D8-B88D-91BF9EDE0233}"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9072D378-F85C-4DF2-8A13-E74B0A19D64A}"/>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14431B7E-804E-9447-5EFC-9FA5CBB397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26288" y="6214097"/>
            <a:ext cx="1023561" cy="403519"/>
          </a:xfrm>
          <a:prstGeom prst="rect">
            <a:avLst/>
          </a:prstGeom>
        </p:spPr>
      </p:pic>
    </p:spTree>
    <p:extLst>
      <p:ext uri="{BB962C8B-B14F-4D97-AF65-F5344CB8AC3E}">
        <p14:creationId xmlns:p14="http://schemas.microsoft.com/office/powerpoint/2010/main" val="32975510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sto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422E3422-7BAB-4AD4-A34D-B52D7DF2507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A973845A-77BC-43ED-9C7E-531CC29C244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6" name="Kuva 5">
            <a:extLst>
              <a:ext uri="{FF2B5EF4-FFF2-40B4-BE49-F238E27FC236}">
                <a16:creationId xmlns:a16="http://schemas.microsoft.com/office/drawing/2014/main" id="{0D168F64-E684-DAAA-5228-EC66773C79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15285733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sto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82F2B63E-0CF4-43E4-BECC-91438CF8411E}"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7B3BFD74-E392-4B24-B78B-157CBF2B29B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98C16F96-9A74-2B0B-7759-BA010BCEBA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0198" y="6214097"/>
            <a:ext cx="999651" cy="394093"/>
          </a:xfrm>
          <a:prstGeom prst="rect">
            <a:avLst/>
          </a:prstGeom>
        </p:spPr>
      </p:pic>
    </p:spTree>
    <p:extLst>
      <p:ext uri="{BB962C8B-B14F-4D97-AF65-F5344CB8AC3E}">
        <p14:creationId xmlns:p14="http://schemas.microsoft.com/office/powerpoint/2010/main" val="25792900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sto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503D9EB-944F-4EAE-8444-A343F5A66C71}"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4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Freeform 6">
            <a:extLst>
              <a:ext uri="{FF2B5EF4-FFF2-40B4-BE49-F238E27FC236}">
                <a16:creationId xmlns:a16="http://schemas.microsoft.com/office/drawing/2014/main" id="{F1982993-374A-46F6-AAEB-48323C4876A6}"/>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5" name="Kuva 4">
            <a:extLst>
              <a:ext uri="{FF2B5EF4-FFF2-40B4-BE49-F238E27FC236}">
                <a16:creationId xmlns:a16="http://schemas.microsoft.com/office/drawing/2014/main" id="{FE804515-3B2A-5868-CF55-0A288BD780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78464" y="6214097"/>
            <a:ext cx="1071386" cy="422373"/>
          </a:xfrm>
          <a:prstGeom prst="rect">
            <a:avLst/>
          </a:prstGeom>
        </p:spPr>
      </p:pic>
    </p:spTree>
    <p:extLst>
      <p:ext uri="{BB962C8B-B14F-4D97-AF65-F5344CB8AC3E}">
        <p14:creationId xmlns:p14="http://schemas.microsoft.com/office/powerpoint/2010/main" val="23364254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9163B-F3D6-4AA2-B052-E1F9BA0A5D4E}" type="datetime1">
              <a:rPr lang="fi-FI" smtClean="0"/>
              <a:t>17.2.2025</a:t>
            </a:fld>
            <a:endParaRPr lang="fi-FI"/>
          </a:p>
        </p:txBody>
      </p:sp>
      <p:sp>
        <p:nvSpPr>
          <p:cNvPr id="3" name="Footer Placeholder 2"/>
          <p:cNvSpPr>
            <a:spLocks noGrp="1"/>
          </p:cNvSpPr>
          <p:nvPr>
            <p:ph type="ftr" sz="quarter" idx="11"/>
          </p:nvPr>
        </p:nvSpPr>
        <p:spPr/>
        <p:txBody>
          <a:bodyPr/>
          <a:lstStyle/>
          <a:p>
            <a:r>
              <a:rPr lang="fi-FI"/>
              <a:t>Esityksen nimi ja tekijä</a:t>
            </a:r>
          </a:p>
        </p:txBody>
      </p:sp>
      <p:sp>
        <p:nvSpPr>
          <p:cNvPr id="4" name="Slide Number Placeholder 3"/>
          <p:cNvSpPr>
            <a:spLocks noGrp="1"/>
          </p:cNvSpPr>
          <p:nvPr>
            <p:ph type="sldNum" sz="quarter" idx="12"/>
          </p:nvPr>
        </p:nvSpPr>
        <p:spPr/>
        <p:txBody>
          <a:bodyPr/>
          <a:lstStyle/>
          <a:p>
            <a:fld id="{0861148C-697E-4B67-BDAA-872F34DF1106}" type="slidenum">
              <a:rPr lang="fi-FI" smtClean="0"/>
              <a:t>‹#›</a:t>
            </a:fld>
            <a:endParaRPr lang="fi-FI"/>
          </a:p>
        </p:txBody>
      </p:sp>
      <p:pic>
        <p:nvPicPr>
          <p:cNvPr id="5" name="Kuva 4">
            <a:extLst>
              <a:ext uri="{FF2B5EF4-FFF2-40B4-BE49-F238E27FC236}">
                <a16:creationId xmlns:a16="http://schemas.microsoft.com/office/drawing/2014/main" id="{EDDB365D-89C3-46B2-2BB9-60910FD0B2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9143" y="6206109"/>
            <a:ext cx="1064095" cy="419499"/>
          </a:xfrm>
          <a:prstGeom prst="rect">
            <a:avLst/>
          </a:prstGeom>
        </p:spPr>
      </p:pic>
    </p:spTree>
    <p:extLst>
      <p:ext uri="{BB962C8B-B14F-4D97-AF65-F5344CB8AC3E}">
        <p14:creationId xmlns:p14="http://schemas.microsoft.com/office/powerpoint/2010/main" val="360383668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accent3"/>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accent3"/>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1ECAD5F9-8A23-4475-850C-F4CA7E4DAEB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descr="Icon&#10;&#10;Description automatically generated">
            <a:hlinkClick r:id="rId6"/>
            <a:extLst>
              <a:ext uri="{FF2B5EF4-FFF2-40B4-BE49-F238E27FC236}">
                <a16:creationId xmlns:a16="http://schemas.microsoft.com/office/drawing/2014/main" id="{5B53270C-43DF-46FE-A4F5-29F29992F4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7"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291F968-8CBB-4022-ACCE-1E6A59F92822}"/>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accent3"/>
                </a:solidFill>
                <a:latin typeface="+mn-lt"/>
              </a:rPr>
              <a:t>www.kuntaliitto.fi</a:t>
            </a:r>
          </a:p>
        </p:txBody>
      </p:sp>
      <p:pic>
        <p:nvPicPr>
          <p:cNvPr id="7" name="Kuva 6">
            <a:extLst>
              <a:ext uri="{FF2B5EF4-FFF2-40B4-BE49-F238E27FC236}">
                <a16:creationId xmlns:a16="http://schemas.microsoft.com/office/drawing/2014/main" id="{DA65030E-A071-7A8A-48C4-54650534A34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752184" y="6123513"/>
            <a:ext cx="1064095" cy="419499"/>
          </a:xfrm>
          <a:prstGeom prst="rect">
            <a:avLst/>
          </a:prstGeom>
        </p:spPr>
      </p:pic>
    </p:spTree>
    <p:extLst>
      <p:ext uri="{BB962C8B-B14F-4D97-AF65-F5344CB8AC3E}">
        <p14:creationId xmlns:p14="http://schemas.microsoft.com/office/powerpoint/2010/main" val="28016902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EFEA1E4D-C91E-41FF-9F0C-0BF31AFF683A}"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3"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4"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5"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6"/>
            <a:extLst>
              <a:ext uri="{FF2B5EF4-FFF2-40B4-BE49-F238E27FC236}">
                <a16:creationId xmlns:a16="http://schemas.microsoft.com/office/drawing/2014/main" id="{A085D48D-2A36-429A-9D7E-97ECF8F5D34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8"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3" name="TextBox 12">
            <a:hlinkClick r:id="rId9"/>
            <a:extLst>
              <a:ext uri="{FF2B5EF4-FFF2-40B4-BE49-F238E27FC236}">
                <a16:creationId xmlns:a16="http://schemas.microsoft.com/office/drawing/2014/main" id="{297D3374-4351-4D7E-9482-41ECE464A711}"/>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AFF0E2AF-90D1-2384-FFE4-29EDCCCD5A4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44737" y="6145643"/>
            <a:ext cx="881441" cy="347491"/>
          </a:xfrm>
          <a:prstGeom prst="rect">
            <a:avLst/>
          </a:prstGeom>
        </p:spPr>
      </p:pic>
    </p:spTree>
    <p:extLst>
      <p:ext uri="{BB962C8B-B14F-4D97-AF65-F5344CB8AC3E}">
        <p14:creationId xmlns:p14="http://schemas.microsoft.com/office/powerpoint/2010/main" val="35245846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avoin lisenssi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FC1B5BAD-9C63-4C69-87C4-819DEDC62D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941B77CA-24CD-4DBD-A47E-5984688C247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8D639896-BD23-481B-A03C-839F5F9583A4}"/>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pic>
        <p:nvPicPr>
          <p:cNvPr id="7" name="Kuva 6">
            <a:extLst>
              <a:ext uri="{FF2B5EF4-FFF2-40B4-BE49-F238E27FC236}">
                <a16:creationId xmlns:a16="http://schemas.microsoft.com/office/drawing/2014/main" id="{C1F8B928-E0A9-E8AD-1352-5474037D265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44595" y="6145643"/>
            <a:ext cx="881441" cy="347491"/>
          </a:xfrm>
          <a:prstGeom prst="rect">
            <a:avLst/>
          </a:prstGeom>
        </p:spPr>
      </p:pic>
    </p:spTree>
    <p:extLst>
      <p:ext uri="{BB962C8B-B14F-4D97-AF65-F5344CB8AC3E}">
        <p14:creationId xmlns:p14="http://schemas.microsoft.com/office/powerpoint/2010/main" val="19951742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024173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iitos rajattu lisenssi 2">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6763" y="1556740"/>
            <a:ext cx="10658475" cy="1008660"/>
          </a:xfrm>
        </p:spPr>
        <p:txBody>
          <a:bodyPr anchor="t" anchorCtr="0">
            <a:noAutofit/>
          </a:bodyPr>
          <a:lstStyle>
            <a:lvl1pPr algn="l">
              <a:defRPr sz="6000">
                <a:solidFill>
                  <a:schemeClr val="bg1"/>
                </a:solidFill>
              </a:defRPr>
            </a:lvl1pPr>
          </a:lstStyle>
          <a:p>
            <a:r>
              <a:rPr lang="fi-FI" noProof="0"/>
              <a:t>Kiitos.</a:t>
            </a:r>
          </a:p>
        </p:txBody>
      </p:sp>
      <p:sp>
        <p:nvSpPr>
          <p:cNvPr id="3" name="Subtitle 2"/>
          <p:cNvSpPr>
            <a:spLocks noGrp="1"/>
          </p:cNvSpPr>
          <p:nvPr>
            <p:ph type="subTitle" idx="1" hasCustomPrompt="1"/>
          </p:nvPr>
        </p:nvSpPr>
        <p:spPr>
          <a:xfrm>
            <a:off x="766763" y="2852920"/>
            <a:ext cx="10658475" cy="2448340"/>
          </a:xfrm>
        </p:spPr>
        <p:txBody>
          <a:bodyPr>
            <a:noAutofit/>
          </a:bodyPr>
          <a:lstStyle>
            <a:lvl1pPr marL="0" indent="0" algn="l">
              <a:spcBef>
                <a:spcPts val="200"/>
              </a:spcBef>
              <a:buNone/>
              <a:defRPr sz="2400">
                <a:solidFill>
                  <a:schemeClr val="bg1"/>
                </a:solidFill>
                <a:latin typeface="Work Sans SemiBold" panose="000007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yhteystiedot</a:t>
            </a:r>
          </a:p>
        </p:txBody>
      </p:sp>
      <p:sp>
        <p:nvSpPr>
          <p:cNvPr id="4" name="Date Placeholder 3"/>
          <p:cNvSpPr>
            <a:spLocks noGrp="1"/>
          </p:cNvSpPr>
          <p:nvPr>
            <p:ph type="dt" sz="half" idx="10"/>
          </p:nvPr>
        </p:nvSpPr>
        <p:spPr/>
        <p:txBody>
          <a:bodyPr/>
          <a:lstStyle>
            <a:lvl1pPr>
              <a:defRPr>
                <a:noFill/>
              </a:defRPr>
            </a:lvl1pPr>
          </a:lstStyle>
          <a:p>
            <a:fld id="{B9145441-B421-48FF-AF9C-FF5C4818C8F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4" name="Freeform 7">
            <a:hlinkClick r:id="rId2" tooltip="twitter"/>
          </p:cNvPr>
          <p:cNvSpPr>
            <a:spLocks noChangeAspect="1" noEditPoints="1"/>
          </p:cNvSpPr>
          <p:nvPr userDrawn="1"/>
        </p:nvSpPr>
        <p:spPr bwMode="auto">
          <a:xfrm>
            <a:off x="10308063" y="5877340"/>
            <a:ext cx="252557" cy="252000"/>
          </a:xfrm>
          <a:custGeom>
            <a:avLst/>
            <a:gdLst>
              <a:gd name="T0" fmla="*/ 1085 w 2269"/>
              <a:gd name="T1" fmla="*/ 2052 h 2720"/>
              <a:gd name="T2" fmla="*/ 1276 w 2269"/>
              <a:gd name="T3" fmla="*/ 1961 h 2720"/>
              <a:gd name="T4" fmla="*/ 1432 w 2269"/>
              <a:gd name="T5" fmla="*/ 1821 h 2720"/>
              <a:gd name="T6" fmla="*/ 1551 w 2269"/>
              <a:gd name="T7" fmla="*/ 1643 h 2720"/>
              <a:gd name="T8" fmla="*/ 1647 w 2269"/>
              <a:gd name="T9" fmla="*/ 1380 h 2720"/>
              <a:gd name="T10" fmla="*/ 1677 w 2269"/>
              <a:gd name="T11" fmla="*/ 1129 h 2720"/>
              <a:gd name="T12" fmla="*/ 1815 w 2269"/>
              <a:gd name="T13" fmla="*/ 911 h 2720"/>
              <a:gd name="T14" fmla="*/ 1676 w 2269"/>
              <a:gd name="T15" fmla="*/ 949 h 2720"/>
              <a:gd name="T16" fmla="*/ 1751 w 2269"/>
              <a:gd name="T17" fmla="*/ 849 h 2720"/>
              <a:gd name="T18" fmla="*/ 1704 w 2269"/>
              <a:gd name="T19" fmla="*/ 824 h 2720"/>
              <a:gd name="T20" fmla="*/ 1558 w 2269"/>
              <a:gd name="T21" fmla="*/ 817 h 2720"/>
              <a:gd name="T22" fmla="*/ 1426 w 2269"/>
              <a:gd name="T23" fmla="*/ 757 h 2720"/>
              <a:gd name="T24" fmla="*/ 1287 w 2269"/>
              <a:gd name="T25" fmla="*/ 782 h 2720"/>
              <a:gd name="T26" fmla="*/ 1181 w 2269"/>
              <a:gd name="T27" fmla="*/ 877 h 2720"/>
              <a:gd name="T28" fmla="*/ 1122 w 2269"/>
              <a:gd name="T29" fmla="*/ 1022 h 2720"/>
              <a:gd name="T30" fmla="*/ 1081 w 2269"/>
              <a:gd name="T31" fmla="*/ 1162 h 2720"/>
              <a:gd name="T32" fmla="*/ 877 w 2269"/>
              <a:gd name="T33" fmla="*/ 1102 h 2720"/>
              <a:gd name="T34" fmla="*/ 697 w 2269"/>
              <a:gd name="T35" fmla="*/ 985 h 2720"/>
              <a:gd name="T36" fmla="*/ 549 w 2269"/>
              <a:gd name="T37" fmla="*/ 817 h 2720"/>
              <a:gd name="T38" fmla="*/ 511 w 2269"/>
              <a:gd name="T39" fmla="*/ 973 h 2720"/>
              <a:gd name="T40" fmla="*/ 554 w 2269"/>
              <a:gd name="T41" fmla="*/ 1162 h 2720"/>
              <a:gd name="T42" fmla="*/ 635 w 2269"/>
              <a:gd name="T43" fmla="*/ 1263 h 2720"/>
              <a:gd name="T44" fmla="*/ 516 w 2269"/>
              <a:gd name="T45" fmla="*/ 1226 h 2720"/>
              <a:gd name="T46" fmla="*/ 522 w 2269"/>
              <a:gd name="T47" fmla="*/ 1328 h 2720"/>
              <a:gd name="T48" fmla="*/ 581 w 2269"/>
              <a:gd name="T49" fmla="*/ 1449 h 2720"/>
              <a:gd name="T50" fmla="*/ 676 w 2269"/>
              <a:gd name="T51" fmla="*/ 1532 h 2720"/>
              <a:gd name="T52" fmla="*/ 659 w 2269"/>
              <a:gd name="T53" fmla="*/ 1565 h 2720"/>
              <a:gd name="T54" fmla="*/ 634 w 2269"/>
              <a:gd name="T55" fmla="*/ 1630 h 2720"/>
              <a:gd name="T56" fmla="*/ 722 w 2269"/>
              <a:gd name="T57" fmla="*/ 1739 h 2720"/>
              <a:gd name="T58" fmla="*/ 823 w 2269"/>
              <a:gd name="T59" fmla="*/ 1786 h 2720"/>
              <a:gd name="T60" fmla="*/ 761 w 2269"/>
              <a:gd name="T61" fmla="*/ 1871 h 2720"/>
              <a:gd name="T62" fmla="*/ 593 w 2269"/>
              <a:gd name="T63" fmla="*/ 1930 h 2720"/>
              <a:gd name="T64" fmla="*/ 514 w 2269"/>
              <a:gd name="T65" fmla="*/ 1972 h 2720"/>
              <a:gd name="T66" fmla="*/ 738 w 2269"/>
              <a:gd name="T67" fmla="*/ 2065 h 2720"/>
              <a:gd name="T68" fmla="*/ 6 w 2269"/>
              <a:gd name="T69" fmla="*/ 1221 h 2720"/>
              <a:gd name="T70" fmla="*/ 69 w 2269"/>
              <a:gd name="T71" fmla="*/ 892 h 2720"/>
              <a:gd name="T72" fmla="*/ 194 w 2269"/>
              <a:gd name="T73" fmla="*/ 600 h 2720"/>
              <a:gd name="T74" fmla="*/ 372 w 2269"/>
              <a:gd name="T75" fmla="*/ 354 h 2720"/>
              <a:gd name="T76" fmla="*/ 594 w 2269"/>
              <a:gd name="T77" fmla="*/ 164 h 2720"/>
              <a:gd name="T78" fmla="*/ 851 w 2269"/>
              <a:gd name="T79" fmla="*/ 43 h 2720"/>
              <a:gd name="T80" fmla="*/ 1134 w 2269"/>
              <a:gd name="T81" fmla="*/ 0 h 2720"/>
              <a:gd name="T82" fmla="*/ 1418 w 2269"/>
              <a:gd name="T83" fmla="*/ 43 h 2720"/>
              <a:gd name="T84" fmla="*/ 1676 w 2269"/>
              <a:gd name="T85" fmla="*/ 164 h 2720"/>
              <a:gd name="T86" fmla="*/ 1898 w 2269"/>
              <a:gd name="T87" fmla="*/ 354 h 2720"/>
              <a:gd name="T88" fmla="*/ 2075 w 2269"/>
              <a:gd name="T89" fmla="*/ 600 h 2720"/>
              <a:gd name="T90" fmla="*/ 2200 w 2269"/>
              <a:gd name="T91" fmla="*/ 892 h 2720"/>
              <a:gd name="T92" fmla="*/ 2263 w 2269"/>
              <a:gd name="T93" fmla="*/ 1221 h 2720"/>
              <a:gd name="T94" fmla="*/ 2256 w 2269"/>
              <a:gd name="T95" fmla="*/ 1568 h 2720"/>
              <a:gd name="T96" fmla="*/ 2180 w 2269"/>
              <a:gd name="T97" fmla="*/ 1889 h 2720"/>
              <a:gd name="T98" fmla="*/ 2044 w 2269"/>
              <a:gd name="T99" fmla="*/ 2174 h 2720"/>
              <a:gd name="T100" fmla="*/ 1857 w 2269"/>
              <a:gd name="T101" fmla="*/ 2410 h 2720"/>
              <a:gd name="T102" fmla="*/ 1627 w 2269"/>
              <a:gd name="T103" fmla="*/ 2586 h 2720"/>
              <a:gd name="T104" fmla="*/ 1363 w 2269"/>
              <a:gd name="T105" fmla="*/ 2693 h 2720"/>
              <a:gd name="T106" fmla="*/ 1076 w 2269"/>
              <a:gd name="T107" fmla="*/ 2719 h 2720"/>
              <a:gd name="T108" fmla="*/ 797 w 2269"/>
              <a:gd name="T109" fmla="*/ 2659 h 2720"/>
              <a:gd name="T110" fmla="*/ 546 w 2269"/>
              <a:gd name="T111" fmla="*/ 2524 h 2720"/>
              <a:gd name="T112" fmla="*/ 332 w 2269"/>
              <a:gd name="T113" fmla="*/ 2322 h 2720"/>
              <a:gd name="T114" fmla="*/ 165 w 2269"/>
              <a:gd name="T115" fmla="*/ 2065 h 2720"/>
              <a:gd name="T116" fmla="*/ 51 w 2269"/>
              <a:gd name="T117" fmla="*/ 1764 h 2720"/>
              <a:gd name="T118" fmla="*/ 2 w 2269"/>
              <a:gd name="T119" fmla="*/ 1430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9" h="2720">
                <a:moveTo>
                  <a:pt x="882" y="2081"/>
                </a:moveTo>
                <a:lnTo>
                  <a:pt x="906" y="2080"/>
                </a:lnTo>
                <a:lnTo>
                  <a:pt x="929" y="2079"/>
                </a:lnTo>
                <a:lnTo>
                  <a:pt x="953" y="2077"/>
                </a:lnTo>
                <a:lnTo>
                  <a:pt x="976" y="2075"/>
                </a:lnTo>
                <a:lnTo>
                  <a:pt x="998" y="2071"/>
                </a:lnTo>
                <a:lnTo>
                  <a:pt x="1020" y="2068"/>
                </a:lnTo>
                <a:lnTo>
                  <a:pt x="1042" y="2063"/>
                </a:lnTo>
                <a:lnTo>
                  <a:pt x="1063" y="2058"/>
                </a:lnTo>
                <a:lnTo>
                  <a:pt x="1085" y="2052"/>
                </a:lnTo>
                <a:lnTo>
                  <a:pt x="1105" y="2045"/>
                </a:lnTo>
                <a:lnTo>
                  <a:pt x="1126" y="2038"/>
                </a:lnTo>
                <a:lnTo>
                  <a:pt x="1146" y="2031"/>
                </a:lnTo>
                <a:lnTo>
                  <a:pt x="1166" y="2022"/>
                </a:lnTo>
                <a:lnTo>
                  <a:pt x="1185" y="2014"/>
                </a:lnTo>
                <a:lnTo>
                  <a:pt x="1204" y="2004"/>
                </a:lnTo>
                <a:lnTo>
                  <a:pt x="1223" y="1993"/>
                </a:lnTo>
                <a:lnTo>
                  <a:pt x="1241" y="1984"/>
                </a:lnTo>
                <a:lnTo>
                  <a:pt x="1259" y="1972"/>
                </a:lnTo>
                <a:lnTo>
                  <a:pt x="1276" y="1961"/>
                </a:lnTo>
                <a:lnTo>
                  <a:pt x="1293" y="1949"/>
                </a:lnTo>
                <a:lnTo>
                  <a:pt x="1310" y="1936"/>
                </a:lnTo>
                <a:lnTo>
                  <a:pt x="1327" y="1924"/>
                </a:lnTo>
                <a:lnTo>
                  <a:pt x="1343" y="1909"/>
                </a:lnTo>
                <a:lnTo>
                  <a:pt x="1359" y="1896"/>
                </a:lnTo>
                <a:lnTo>
                  <a:pt x="1374" y="1882"/>
                </a:lnTo>
                <a:lnTo>
                  <a:pt x="1389" y="1866"/>
                </a:lnTo>
                <a:lnTo>
                  <a:pt x="1404" y="1852"/>
                </a:lnTo>
                <a:lnTo>
                  <a:pt x="1418" y="1836"/>
                </a:lnTo>
                <a:lnTo>
                  <a:pt x="1432" y="1821"/>
                </a:lnTo>
                <a:lnTo>
                  <a:pt x="1445" y="1804"/>
                </a:lnTo>
                <a:lnTo>
                  <a:pt x="1459" y="1787"/>
                </a:lnTo>
                <a:lnTo>
                  <a:pt x="1471" y="1770"/>
                </a:lnTo>
                <a:lnTo>
                  <a:pt x="1484" y="1753"/>
                </a:lnTo>
                <a:lnTo>
                  <a:pt x="1496" y="1735"/>
                </a:lnTo>
                <a:lnTo>
                  <a:pt x="1507" y="1717"/>
                </a:lnTo>
                <a:lnTo>
                  <a:pt x="1520" y="1699"/>
                </a:lnTo>
                <a:lnTo>
                  <a:pt x="1531" y="1680"/>
                </a:lnTo>
                <a:lnTo>
                  <a:pt x="1541" y="1662"/>
                </a:lnTo>
                <a:lnTo>
                  <a:pt x="1551" y="1643"/>
                </a:lnTo>
                <a:lnTo>
                  <a:pt x="1561" y="1624"/>
                </a:lnTo>
                <a:lnTo>
                  <a:pt x="1570" y="1605"/>
                </a:lnTo>
                <a:lnTo>
                  <a:pt x="1579" y="1586"/>
                </a:lnTo>
                <a:lnTo>
                  <a:pt x="1588" y="1565"/>
                </a:lnTo>
                <a:lnTo>
                  <a:pt x="1596" y="1545"/>
                </a:lnTo>
                <a:lnTo>
                  <a:pt x="1604" y="1526"/>
                </a:lnTo>
                <a:lnTo>
                  <a:pt x="1611" y="1505"/>
                </a:lnTo>
                <a:lnTo>
                  <a:pt x="1625" y="1463"/>
                </a:lnTo>
                <a:lnTo>
                  <a:pt x="1637" y="1422"/>
                </a:lnTo>
                <a:lnTo>
                  <a:pt x="1647" y="1380"/>
                </a:lnTo>
                <a:lnTo>
                  <a:pt x="1656" y="1338"/>
                </a:lnTo>
                <a:lnTo>
                  <a:pt x="1660" y="1317"/>
                </a:lnTo>
                <a:lnTo>
                  <a:pt x="1664" y="1296"/>
                </a:lnTo>
                <a:lnTo>
                  <a:pt x="1667" y="1275"/>
                </a:lnTo>
                <a:lnTo>
                  <a:pt x="1669" y="1254"/>
                </a:lnTo>
                <a:lnTo>
                  <a:pt x="1672" y="1233"/>
                </a:lnTo>
                <a:lnTo>
                  <a:pt x="1673" y="1212"/>
                </a:lnTo>
                <a:lnTo>
                  <a:pt x="1675" y="1191"/>
                </a:lnTo>
                <a:lnTo>
                  <a:pt x="1676" y="1171"/>
                </a:lnTo>
                <a:lnTo>
                  <a:pt x="1677" y="1129"/>
                </a:lnTo>
                <a:lnTo>
                  <a:pt x="1676" y="1085"/>
                </a:lnTo>
                <a:lnTo>
                  <a:pt x="1696" y="1067"/>
                </a:lnTo>
                <a:lnTo>
                  <a:pt x="1715" y="1048"/>
                </a:lnTo>
                <a:lnTo>
                  <a:pt x="1734" y="1028"/>
                </a:lnTo>
                <a:lnTo>
                  <a:pt x="1752" y="1006"/>
                </a:lnTo>
                <a:lnTo>
                  <a:pt x="1769" y="983"/>
                </a:lnTo>
                <a:lnTo>
                  <a:pt x="1785" y="961"/>
                </a:lnTo>
                <a:lnTo>
                  <a:pt x="1793" y="949"/>
                </a:lnTo>
                <a:lnTo>
                  <a:pt x="1801" y="937"/>
                </a:lnTo>
                <a:lnTo>
                  <a:pt x="1815" y="911"/>
                </a:lnTo>
                <a:lnTo>
                  <a:pt x="1796" y="921"/>
                </a:lnTo>
                <a:lnTo>
                  <a:pt x="1777" y="931"/>
                </a:lnTo>
                <a:lnTo>
                  <a:pt x="1757" y="938"/>
                </a:lnTo>
                <a:lnTo>
                  <a:pt x="1737" y="945"/>
                </a:lnTo>
                <a:lnTo>
                  <a:pt x="1717" y="951"/>
                </a:lnTo>
                <a:lnTo>
                  <a:pt x="1697" y="957"/>
                </a:lnTo>
                <a:lnTo>
                  <a:pt x="1676" y="961"/>
                </a:lnTo>
                <a:lnTo>
                  <a:pt x="1655" y="964"/>
                </a:lnTo>
                <a:lnTo>
                  <a:pt x="1666" y="957"/>
                </a:lnTo>
                <a:lnTo>
                  <a:pt x="1676" y="949"/>
                </a:lnTo>
                <a:lnTo>
                  <a:pt x="1686" y="939"/>
                </a:lnTo>
                <a:lnTo>
                  <a:pt x="1695" y="929"/>
                </a:lnTo>
                <a:lnTo>
                  <a:pt x="1705" y="919"/>
                </a:lnTo>
                <a:lnTo>
                  <a:pt x="1714" y="909"/>
                </a:lnTo>
                <a:lnTo>
                  <a:pt x="1722" y="897"/>
                </a:lnTo>
                <a:lnTo>
                  <a:pt x="1730" y="886"/>
                </a:lnTo>
                <a:lnTo>
                  <a:pt x="1734" y="880"/>
                </a:lnTo>
                <a:lnTo>
                  <a:pt x="1738" y="874"/>
                </a:lnTo>
                <a:lnTo>
                  <a:pt x="1745" y="861"/>
                </a:lnTo>
                <a:lnTo>
                  <a:pt x="1751" y="849"/>
                </a:lnTo>
                <a:lnTo>
                  <a:pt x="1758" y="836"/>
                </a:lnTo>
                <a:lnTo>
                  <a:pt x="1763" y="823"/>
                </a:lnTo>
                <a:lnTo>
                  <a:pt x="1769" y="808"/>
                </a:lnTo>
                <a:lnTo>
                  <a:pt x="1773" y="794"/>
                </a:lnTo>
                <a:lnTo>
                  <a:pt x="1778" y="779"/>
                </a:lnTo>
                <a:lnTo>
                  <a:pt x="1757" y="794"/>
                </a:lnTo>
                <a:lnTo>
                  <a:pt x="1736" y="806"/>
                </a:lnTo>
                <a:lnTo>
                  <a:pt x="1725" y="812"/>
                </a:lnTo>
                <a:lnTo>
                  <a:pt x="1715" y="818"/>
                </a:lnTo>
                <a:lnTo>
                  <a:pt x="1704" y="824"/>
                </a:lnTo>
                <a:lnTo>
                  <a:pt x="1693" y="829"/>
                </a:lnTo>
                <a:lnTo>
                  <a:pt x="1670" y="838"/>
                </a:lnTo>
                <a:lnTo>
                  <a:pt x="1647" y="847"/>
                </a:lnTo>
                <a:lnTo>
                  <a:pt x="1624" y="855"/>
                </a:lnTo>
                <a:lnTo>
                  <a:pt x="1612" y="857"/>
                </a:lnTo>
                <a:lnTo>
                  <a:pt x="1600" y="861"/>
                </a:lnTo>
                <a:lnTo>
                  <a:pt x="1591" y="849"/>
                </a:lnTo>
                <a:lnTo>
                  <a:pt x="1580" y="837"/>
                </a:lnTo>
                <a:lnTo>
                  <a:pt x="1570" y="827"/>
                </a:lnTo>
                <a:lnTo>
                  <a:pt x="1558" y="817"/>
                </a:lnTo>
                <a:lnTo>
                  <a:pt x="1547" y="807"/>
                </a:lnTo>
                <a:lnTo>
                  <a:pt x="1535" y="799"/>
                </a:lnTo>
                <a:lnTo>
                  <a:pt x="1522" y="790"/>
                </a:lnTo>
                <a:lnTo>
                  <a:pt x="1509" y="783"/>
                </a:lnTo>
                <a:lnTo>
                  <a:pt x="1496" y="777"/>
                </a:lnTo>
                <a:lnTo>
                  <a:pt x="1482" y="771"/>
                </a:lnTo>
                <a:lnTo>
                  <a:pt x="1468" y="766"/>
                </a:lnTo>
                <a:lnTo>
                  <a:pt x="1454" y="763"/>
                </a:lnTo>
                <a:lnTo>
                  <a:pt x="1440" y="759"/>
                </a:lnTo>
                <a:lnTo>
                  <a:pt x="1426" y="757"/>
                </a:lnTo>
                <a:lnTo>
                  <a:pt x="1411" y="755"/>
                </a:lnTo>
                <a:lnTo>
                  <a:pt x="1396" y="755"/>
                </a:lnTo>
                <a:lnTo>
                  <a:pt x="1381" y="755"/>
                </a:lnTo>
                <a:lnTo>
                  <a:pt x="1367" y="757"/>
                </a:lnTo>
                <a:lnTo>
                  <a:pt x="1353" y="759"/>
                </a:lnTo>
                <a:lnTo>
                  <a:pt x="1340" y="761"/>
                </a:lnTo>
                <a:lnTo>
                  <a:pt x="1326" y="765"/>
                </a:lnTo>
                <a:lnTo>
                  <a:pt x="1313" y="770"/>
                </a:lnTo>
                <a:lnTo>
                  <a:pt x="1300" y="776"/>
                </a:lnTo>
                <a:lnTo>
                  <a:pt x="1287" y="782"/>
                </a:lnTo>
                <a:lnTo>
                  <a:pt x="1275" y="788"/>
                </a:lnTo>
                <a:lnTo>
                  <a:pt x="1263" y="795"/>
                </a:lnTo>
                <a:lnTo>
                  <a:pt x="1251" y="803"/>
                </a:lnTo>
                <a:lnTo>
                  <a:pt x="1240" y="812"/>
                </a:lnTo>
                <a:lnTo>
                  <a:pt x="1229" y="821"/>
                </a:lnTo>
                <a:lnTo>
                  <a:pt x="1218" y="831"/>
                </a:lnTo>
                <a:lnTo>
                  <a:pt x="1208" y="842"/>
                </a:lnTo>
                <a:lnTo>
                  <a:pt x="1199" y="853"/>
                </a:lnTo>
                <a:lnTo>
                  <a:pt x="1189" y="865"/>
                </a:lnTo>
                <a:lnTo>
                  <a:pt x="1181" y="877"/>
                </a:lnTo>
                <a:lnTo>
                  <a:pt x="1172" y="890"/>
                </a:lnTo>
                <a:lnTo>
                  <a:pt x="1164" y="903"/>
                </a:lnTo>
                <a:lnTo>
                  <a:pt x="1157" y="916"/>
                </a:lnTo>
                <a:lnTo>
                  <a:pt x="1150" y="931"/>
                </a:lnTo>
                <a:lnTo>
                  <a:pt x="1144" y="945"/>
                </a:lnTo>
                <a:lnTo>
                  <a:pt x="1139" y="959"/>
                </a:lnTo>
                <a:lnTo>
                  <a:pt x="1134" y="975"/>
                </a:lnTo>
                <a:lnTo>
                  <a:pt x="1129" y="991"/>
                </a:lnTo>
                <a:lnTo>
                  <a:pt x="1126" y="1006"/>
                </a:lnTo>
                <a:lnTo>
                  <a:pt x="1122" y="1022"/>
                </a:lnTo>
                <a:lnTo>
                  <a:pt x="1120" y="1039"/>
                </a:lnTo>
                <a:lnTo>
                  <a:pt x="1118" y="1055"/>
                </a:lnTo>
                <a:lnTo>
                  <a:pt x="1117" y="1072"/>
                </a:lnTo>
                <a:lnTo>
                  <a:pt x="1117" y="1090"/>
                </a:lnTo>
                <a:lnTo>
                  <a:pt x="1117" y="1109"/>
                </a:lnTo>
                <a:lnTo>
                  <a:pt x="1119" y="1129"/>
                </a:lnTo>
                <a:lnTo>
                  <a:pt x="1121" y="1148"/>
                </a:lnTo>
                <a:lnTo>
                  <a:pt x="1124" y="1166"/>
                </a:lnTo>
                <a:lnTo>
                  <a:pt x="1102" y="1165"/>
                </a:lnTo>
                <a:lnTo>
                  <a:pt x="1081" y="1162"/>
                </a:lnTo>
                <a:lnTo>
                  <a:pt x="1060" y="1159"/>
                </a:lnTo>
                <a:lnTo>
                  <a:pt x="1038" y="1155"/>
                </a:lnTo>
                <a:lnTo>
                  <a:pt x="1017" y="1151"/>
                </a:lnTo>
                <a:lnTo>
                  <a:pt x="997" y="1145"/>
                </a:lnTo>
                <a:lnTo>
                  <a:pt x="976" y="1141"/>
                </a:lnTo>
                <a:lnTo>
                  <a:pt x="956" y="1133"/>
                </a:lnTo>
                <a:lnTo>
                  <a:pt x="936" y="1127"/>
                </a:lnTo>
                <a:lnTo>
                  <a:pt x="916" y="1119"/>
                </a:lnTo>
                <a:lnTo>
                  <a:pt x="896" y="1112"/>
                </a:lnTo>
                <a:lnTo>
                  <a:pt x="877" y="1102"/>
                </a:lnTo>
                <a:lnTo>
                  <a:pt x="857" y="1094"/>
                </a:lnTo>
                <a:lnTo>
                  <a:pt x="838" y="1083"/>
                </a:lnTo>
                <a:lnTo>
                  <a:pt x="820" y="1073"/>
                </a:lnTo>
                <a:lnTo>
                  <a:pt x="801" y="1061"/>
                </a:lnTo>
                <a:lnTo>
                  <a:pt x="783" y="1051"/>
                </a:lnTo>
                <a:lnTo>
                  <a:pt x="765" y="1039"/>
                </a:lnTo>
                <a:lnTo>
                  <a:pt x="748" y="1025"/>
                </a:lnTo>
                <a:lnTo>
                  <a:pt x="730" y="1012"/>
                </a:lnTo>
                <a:lnTo>
                  <a:pt x="713" y="999"/>
                </a:lnTo>
                <a:lnTo>
                  <a:pt x="697" y="985"/>
                </a:lnTo>
                <a:lnTo>
                  <a:pt x="680" y="970"/>
                </a:lnTo>
                <a:lnTo>
                  <a:pt x="664" y="955"/>
                </a:lnTo>
                <a:lnTo>
                  <a:pt x="649" y="939"/>
                </a:lnTo>
                <a:lnTo>
                  <a:pt x="633" y="922"/>
                </a:lnTo>
                <a:lnTo>
                  <a:pt x="618" y="905"/>
                </a:lnTo>
                <a:lnTo>
                  <a:pt x="604" y="889"/>
                </a:lnTo>
                <a:lnTo>
                  <a:pt x="590" y="872"/>
                </a:lnTo>
                <a:lnTo>
                  <a:pt x="576" y="854"/>
                </a:lnTo>
                <a:lnTo>
                  <a:pt x="562" y="835"/>
                </a:lnTo>
                <a:lnTo>
                  <a:pt x="549" y="817"/>
                </a:lnTo>
                <a:lnTo>
                  <a:pt x="541" y="835"/>
                </a:lnTo>
                <a:lnTo>
                  <a:pt x="537" y="845"/>
                </a:lnTo>
                <a:lnTo>
                  <a:pt x="533" y="855"/>
                </a:lnTo>
                <a:lnTo>
                  <a:pt x="527" y="875"/>
                </a:lnTo>
                <a:lnTo>
                  <a:pt x="521" y="896"/>
                </a:lnTo>
                <a:lnTo>
                  <a:pt x="517" y="917"/>
                </a:lnTo>
                <a:lnTo>
                  <a:pt x="515" y="928"/>
                </a:lnTo>
                <a:lnTo>
                  <a:pt x="514" y="939"/>
                </a:lnTo>
                <a:lnTo>
                  <a:pt x="512" y="962"/>
                </a:lnTo>
                <a:lnTo>
                  <a:pt x="511" y="973"/>
                </a:lnTo>
                <a:lnTo>
                  <a:pt x="511" y="985"/>
                </a:lnTo>
                <a:lnTo>
                  <a:pt x="512" y="1006"/>
                </a:lnTo>
                <a:lnTo>
                  <a:pt x="514" y="1028"/>
                </a:lnTo>
                <a:lnTo>
                  <a:pt x="516" y="1048"/>
                </a:lnTo>
                <a:lnTo>
                  <a:pt x="520" y="1069"/>
                </a:lnTo>
                <a:lnTo>
                  <a:pt x="525" y="1089"/>
                </a:lnTo>
                <a:lnTo>
                  <a:pt x="531" y="1108"/>
                </a:lnTo>
                <a:lnTo>
                  <a:pt x="538" y="1126"/>
                </a:lnTo>
                <a:lnTo>
                  <a:pt x="545" y="1145"/>
                </a:lnTo>
                <a:lnTo>
                  <a:pt x="554" y="1162"/>
                </a:lnTo>
                <a:lnTo>
                  <a:pt x="563" y="1179"/>
                </a:lnTo>
                <a:lnTo>
                  <a:pt x="573" y="1196"/>
                </a:lnTo>
                <a:lnTo>
                  <a:pt x="584" y="1210"/>
                </a:lnTo>
                <a:lnTo>
                  <a:pt x="590" y="1217"/>
                </a:lnTo>
                <a:lnTo>
                  <a:pt x="596" y="1224"/>
                </a:lnTo>
                <a:lnTo>
                  <a:pt x="602" y="1232"/>
                </a:lnTo>
                <a:lnTo>
                  <a:pt x="609" y="1239"/>
                </a:lnTo>
                <a:lnTo>
                  <a:pt x="622" y="1251"/>
                </a:lnTo>
                <a:lnTo>
                  <a:pt x="628" y="1257"/>
                </a:lnTo>
                <a:lnTo>
                  <a:pt x="635" y="1263"/>
                </a:lnTo>
                <a:lnTo>
                  <a:pt x="618" y="1262"/>
                </a:lnTo>
                <a:lnTo>
                  <a:pt x="602" y="1259"/>
                </a:lnTo>
                <a:lnTo>
                  <a:pt x="585" y="1256"/>
                </a:lnTo>
                <a:lnTo>
                  <a:pt x="569" y="1251"/>
                </a:lnTo>
                <a:lnTo>
                  <a:pt x="561" y="1248"/>
                </a:lnTo>
                <a:lnTo>
                  <a:pt x="554" y="1245"/>
                </a:lnTo>
                <a:lnTo>
                  <a:pt x="538" y="1238"/>
                </a:lnTo>
                <a:lnTo>
                  <a:pt x="531" y="1234"/>
                </a:lnTo>
                <a:lnTo>
                  <a:pt x="523" y="1230"/>
                </a:lnTo>
                <a:lnTo>
                  <a:pt x="516" y="1226"/>
                </a:lnTo>
                <a:lnTo>
                  <a:pt x="509" y="1221"/>
                </a:lnTo>
                <a:lnTo>
                  <a:pt x="509" y="1226"/>
                </a:lnTo>
                <a:lnTo>
                  <a:pt x="509" y="1240"/>
                </a:lnTo>
                <a:lnTo>
                  <a:pt x="510" y="1256"/>
                </a:lnTo>
                <a:lnTo>
                  <a:pt x="511" y="1270"/>
                </a:lnTo>
                <a:lnTo>
                  <a:pt x="513" y="1284"/>
                </a:lnTo>
                <a:lnTo>
                  <a:pt x="516" y="1299"/>
                </a:lnTo>
                <a:lnTo>
                  <a:pt x="517" y="1306"/>
                </a:lnTo>
                <a:lnTo>
                  <a:pt x="519" y="1313"/>
                </a:lnTo>
                <a:lnTo>
                  <a:pt x="522" y="1328"/>
                </a:lnTo>
                <a:lnTo>
                  <a:pt x="526" y="1341"/>
                </a:lnTo>
                <a:lnTo>
                  <a:pt x="530" y="1354"/>
                </a:lnTo>
                <a:lnTo>
                  <a:pt x="535" y="1367"/>
                </a:lnTo>
                <a:lnTo>
                  <a:pt x="540" y="1380"/>
                </a:lnTo>
                <a:lnTo>
                  <a:pt x="546" y="1392"/>
                </a:lnTo>
                <a:lnTo>
                  <a:pt x="552" y="1404"/>
                </a:lnTo>
                <a:lnTo>
                  <a:pt x="559" y="1416"/>
                </a:lnTo>
                <a:lnTo>
                  <a:pt x="566" y="1427"/>
                </a:lnTo>
                <a:lnTo>
                  <a:pt x="573" y="1439"/>
                </a:lnTo>
                <a:lnTo>
                  <a:pt x="581" y="1449"/>
                </a:lnTo>
                <a:lnTo>
                  <a:pt x="589" y="1460"/>
                </a:lnTo>
                <a:lnTo>
                  <a:pt x="597" y="1469"/>
                </a:lnTo>
                <a:lnTo>
                  <a:pt x="606" y="1479"/>
                </a:lnTo>
                <a:lnTo>
                  <a:pt x="615" y="1488"/>
                </a:lnTo>
                <a:lnTo>
                  <a:pt x="624" y="1497"/>
                </a:lnTo>
                <a:lnTo>
                  <a:pt x="634" y="1504"/>
                </a:lnTo>
                <a:lnTo>
                  <a:pt x="644" y="1512"/>
                </a:lnTo>
                <a:lnTo>
                  <a:pt x="654" y="1520"/>
                </a:lnTo>
                <a:lnTo>
                  <a:pt x="665" y="1526"/>
                </a:lnTo>
                <a:lnTo>
                  <a:pt x="676" y="1532"/>
                </a:lnTo>
                <a:lnTo>
                  <a:pt x="687" y="1538"/>
                </a:lnTo>
                <a:lnTo>
                  <a:pt x="698" y="1542"/>
                </a:lnTo>
                <a:lnTo>
                  <a:pt x="709" y="1546"/>
                </a:lnTo>
                <a:lnTo>
                  <a:pt x="721" y="1551"/>
                </a:lnTo>
                <a:lnTo>
                  <a:pt x="733" y="1553"/>
                </a:lnTo>
                <a:lnTo>
                  <a:pt x="715" y="1558"/>
                </a:lnTo>
                <a:lnTo>
                  <a:pt x="706" y="1560"/>
                </a:lnTo>
                <a:lnTo>
                  <a:pt x="697" y="1563"/>
                </a:lnTo>
                <a:lnTo>
                  <a:pt x="678" y="1564"/>
                </a:lnTo>
                <a:lnTo>
                  <a:pt x="659" y="1565"/>
                </a:lnTo>
                <a:lnTo>
                  <a:pt x="646" y="1565"/>
                </a:lnTo>
                <a:lnTo>
                  <a:pt x="633" y="1564"/>
                </a:lnTo>
                <a:lnTo>
                  <a:pt x="620" y="1562"/>
                </a:lnTo>
                <a:lnTo>
                  <a:pt x="607" y="1559"/>
                </a:lnTo>
                <a:lnTo>
                  <a:pt x="610" y="1571"/>
                </a:lnTo>
                <a:lnTo>
                  <a:pt x="614" y="1583"/>
                </a:lnTo>
                <a:lnTo>
                  <a:pt x="619" y="1595"/>
                </a:lnTo>
                <a:lnTo>
                  <a:pt x="623" y="1607"/>
                </a:lnTo>
                <a:lnTo>
                  <a:pt x="628" y="1619"/>
                </a:lnTo>
                <a:lnTo>
                  <a:pt x="634" y="1630"/>
                </a:lnTo>
                <a:lnTo>
                  <a:pt x="639" y="1641"/>
                </a:lnTo>
                <a:lnTo>
                  <a:pt x="645" y="1651"/>
                </a:lnTo>
                <a:lnTo>
                  <a:pt x="658" y="1672"/>
                </a:lnTo>
                <a:lnTo>
                  <a:pt x="665" y="1681"/>
                </a:lnTo>
                <a:lnTo>
                  <a:pt x="673" y="1690"/>
                </a:lnTo>
                <a:lnTo>
                  <a:pt x="680" y="1699"/>
                </a:lnTo>
                <a:lnTo>
                  <a:pt x="688" y="1708"/>
                </a:lnTo>
                <a:lnTo>
                  <a:pt x="696" y="1716"/>
                </a:lnTo>
                <a:lnTo>
                  <a:pt x="705" y="1725"/>
                </a:lnTo>
                <a:lnTo>
                  <a:pt x="722" y="1739"/>
                </a:lnTo>
                <a:lnTo>
                  <a:pt x="731" y="1745"/>
                </a:lnTo>
                <a:lnTo>
                  <a:pt x="741" y="1752"/>
                </a:lnTo>
                <a:lnTo>
                  <a:pt x="750" y="1758"/>
                </a:lnTo>
                <a:lnTo>
                  <a:pt x="760" y="1763"/>
                </a:lnTo>
                <a:lnTo>
                  <a:pt x="770" y="1768"/>
                </a:lnTo>
                <a:lnTo>
                  <a:pt x="780" y="1773"/>
                </a:lnTo>
                <a:lnTo>
                  <a:pt x="791" y="1777"/>
                </a:lnTo>
                <a:lnTo>
                  <a:pt x="801" y="1781"/>
                </a:lnTo>
                <a:lnTo>
                  <a:pt x="812" y="1783"/>
                </a:lnTo>
                <a:lnTo>
                  <a:pt x="823" y="1786"/>
                </a:lnTo>
                <a:lnTo>
                  <a:pt x="834" y="1788"/>
                </a:lnTo>
                <a:lnTo>
                  <a:pt x="845" y="1789"/>
                </a:lnTo>
                <a:lnTo>
                  <a:pt x="856" y="1791"/>
                </a:lnTo>
                <a:lnTo>
                  <a:pt x="867" y="1792"/>
                </a:lnTo>
                <a:lnTo>
                  <a:pt x="849" y="1807"/>
                </a:lnTo>
                <a:lnTo>
                  <a:pt x="830" y="1823"/>
                </a:lnTo>
                <a:lnTo>
                  <a:pt x="811" y="1839"/>
                </a:lnTo>
                <a:lnTo>
                  <a:pt x="791" y="1852"/>
                </a:lnTo>
                <a:lnTo>
                  <a:pt x="771" y="1865"/>
                </a:lnTo>
                <a:lnTo>
                  <a:pt x="761" y="1871"/>
                </a:lnTo>
                <a:lnTo>
                  <a:pt x="750" y="1876"/>
                </a:lnTo>
                <a:lnTo>
                  <a:pt x="740" y="1882"/>
                </a:lnTo>
                <a:lnTo>
                  <a:pt x="729" y="1887"/>
                </a:lnTo>
                <a:lnTo>
                  <a:pt x="707" y="1897"/>
                </a:lnTo>
                <a:lnTo>
                  <a:pt x="685" y="1906"/>
                </a:lnTo>
                <a:lnTo>
                  <a:pt x="674" y="1909"/>
                </a:lnTo>
                <a:lnTo>
                  <a:pt x="663" y="1913"/>
                </a:lnTo>
                <a:lnTo>
                  <a:pt x="640" y="1920"/>
                </a:lnTo>
                <a:lnTo>
                  <a:pt x="617" y="1925"/>
                </a:lnTo>
                <a:lnTo>
                  <a:pt x="593" y="1930"/>
                </a:lnTo>
                <a:lnTo>
                  <a:pt x="569" y="1932"/>
                </a:lnTo>
                <a:lnTo>
                  <a:pt x="545" y="1935"/>
                </a:lnTo>
                <a:lnTo>
                  <a:pt x="521" y="1935"/>
                </a:lnTo>
                <a:lnTo>
                  <a:pt x="504" y="1935"/>
                </a:lnTo>
                <a:lnTo>
                  <a:pt x="487" y="1933"/>
                </a:lnTo>
                <a:lnTo>
                  <a:pt x="471" y="1932"/>
                </a:lnTo>
                <a:lnTo>
                  <a:pt x="454" y="1930"/>
                </a:lnTo>
                <a:lnTo>
                  <a:pt x="478" y="1948"/>
                </a:lnTo>
                <a:lnTo>
                  <a:pt x="502" y="1963"/>
                </a:lnTo>
                <a:lnTo>
                  <a:pt x="514" y="1972"/>
                </a:lnTo>
                <a:lnTo>
                  <a:pt x="526" y="1979"/>
                </a:lnTo>
                <a:lnTo>
                  <a:pt x="539" y="1986"/>
                </a:lnTo>
                <a:lnTo>
                  <a:pt x="551" y="1993"/>
                </a:lnTo>
                <a:lnTo>
                  <a:pt x="577" y="2007"/>
                </a:lnTo>
                <a:lnTo>
                  <a:pt x="602" y="2020"/>
                </a:lnTo>
                <a:lnTo>
                  <a:pt x="629" y="2031"/>
                </a:lnTo>
                <a:lnTo>
                  <a:pt x="655" y="2041"/>
                </a:lnTo>
                <a:lnTo>
                  <a:pt x="683" y="2050"/>
                </a:lnTo>
                <a:lnTo>
                  <a:pt x="710" y="2058"/>
                </a:lnTo>
                <a:lnTo>
                  <a:pt x="738" y="2065"/>
                </a:lnTo>
                <a:lnTo>
                  <a:pt x="766" y="2070"/>
                </a:lnTo>
                <a:lnTo>
                  <a:pt x="795" y="2075"/>
                </a:lnTo>
                <a:lnTo>
                  <a:pt x="823" y="2079"/>
                </a:lnTo>
                <a:lnTo>
                  <a:pt x="853" y="2080"/>
                </a:lnTo>
                <a:lnTo>
                  <a:pt x="882" y="2081"/>
                </a:lnTo>
                <a:close/>
                <a:moveTo>
                  <a:pt x="0" y="1360"/>
                </a:moveTo>
                <a:lnTo>
                  <a:pt x="1" y="1325"/>
                </a:lnTo>
                <a:lnTo>
                  <a:pt x="2" y="1290"/>
                </a:lnTo>
                <a:lnTo>
                  <a:pt x="4" y="1256"/>
                </a:lnTo>
                <a:lnTo>
                  <a:pt x="6" y="1221"/>
                </a:lnTo>
                <a:lnTo>
                  <a:pt x="10" y="1187"/>
                </a:lnTo>
                <a:lnTo>
                  <a:pt x="13" y="1153"/>
                </a:lnTo>
                <a:lnTo>
                  <a:pt x="18" y="1119"/>
                </a:lnTo>
                <a:lnTo>
                  <a:pt x="23" y="1087"/>
                </a:lnTo>
                <a:lnTo>
                  <a:pt x="29" y="1053"/>
                </a:lnTo>
                <a:lnTo>
                  <a:pt x="36" y="1021"/>
                </a:lnTo>
                <a:lnTo>
                  <a:pt x="43" y="988"/>
                </a:lnTo>
                <a:lnTo>
                  <a:pt x="51" y="956"/>
                </a:lnTo>
                <a:lnTo>
                  <a:pt x="60" y="923"/>
                </a:lnTo>
                <a:lnTo>
                  <a:pt x="69" y="892"/>
                </a:lnTo>
                <a:lnTo>
                  <a:pt x="79" y="861"/>
                </a:lnTo>
                <a:lnTo>
                  <a:pt x="90" y="831"/>
                </a:lnTo>
                <a:lnTo>
                  <a:pt x="101" y="801"/>
                </a:lnTo>
                <a:lnTo>
                  <a:pt x="112" y="771"/>
                </a:lnTo>
                <a:lnTo>
                  <a:pt x="124" y="741"/>
                </a:lnTo>
                <a:lnTo>
                  <a:pt x="137" y="712"/>
                </a:lnTo>
                <a:lnTo>
                  <a:pt x="151" y="684"/>
                </a:lnTo>
                <a:lnTo>
                  <a:pt x="165" y="655"/>
                </a:lnTo>
                <a:lnTo>
                  <a:pt x="179" y="627"/>
                </a:lnTo>
                <a:lnTo>
                  <a:pt x="194" y="600"/>
                </a:lnTo>
                <a:lnTo>
                  <a:pt x="210" y="573"/>
                </a:lnTo>
                <a:lnTo>
                  <a:pt x="226"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3" y="134"/>
                </a:lnTo>
                <a:lnTo>
                  <a:pt x="668" y="120"/>
                </a:lnTo>
                <a:lnTo>
                  <a:pt x="693" y="107"/>
                </a:lnTo>
                <a:lnTo>
                  <a:pt x="718" y="95"/>
                </a:lnTo>
                <a:lnTo>
                  <a:pt x="744" y="83"/>
                </a:lnTo>
                <a:lnTo>
                  <a:pt x="771" y="72"/>
                </a:lnTo>
                <a:lnTo>
                  <a:pt x="797" y="61"/>
                </a:lnTo>
                <a:lnTo>
                  <a:pt x="824" y="51"/>
                </a:lnTo>
                <a:lnTo>
                  <a:pt x="851" y="43"/>
                </a:lnTo>
                <a:lnTo>
                  <a:pt x="878" y="35"/>
                </a:lnTo>
                <a:lnTo>
                  <a:pt x="906" y="27"/>
                </a:lnTo>
                <a:lnTo>
                  <a:pt x="934" y="21"/>
                </a:lnTo>
                <a:lnTo>
                  <a:pt x="962" y="15"/>
                </a:lnTo>
                <a:lnTo>
                  <a:pt x="990" y="11"/>
                </a:lnTo>
                <a:lnTo>
                  <a:pt x="1018" y="7"/>
                </a:lnTo>
                <a:lnTo>
                  <a:pt x="1047" y="5"/>
                </a:lnTo>
                <a:lnTo>
                  <a:pt x="1076" y="2"/>
                </a:lnTo>
                <a:lnTo>
                  <a:pt x="1105" y="1"/>
                </a:lnTo>
                <a:lnTo>
                  <a:pt x="1134" y="0"/>
                </a:lnTo>
                <a:lnTo>
                  <a:pt x="1164" y="1"/>
                </a:lnTo>
                <a:lnTo>
                  <a:pt x="1193" y="2"/>
                </a:lnTo>
                <a:lnTo>
                  <a:pt x="1221" y="5"/>
                </a:lnTo>
                <a:lnTo>
                  <a:pt x="1250" y="7"/>
                </a:lnTo>
                <a:lnTo>
                  <a:pt x="1279" y="11"/>
                </a:lnTo>
                <a:lnTo>
                  <a:pt x="1307" y="15"/>
                </a:lnTo>
                <a:lnTo>
                  <a:pt x="1335" y="21"/>
                </a:lnTo>
                <a:lnTo>
                  <a:pt x="1363" y="27"/>
                </a:lnTo>
                <a:lnTo>
                  <a:pt x="1390" y="35"/>
                </a:lnTo>
                <a:lnTo>
                  <a:pt x="1418" y="43"/>
                </a:lnTo>
                <a:lnTo>
                  <a:pt x="1445" y="51"/>
                </a:lnTo>
                <a:lnTo>
                  <a:pt x="1471" y="61"/>
                </a:lnTo>
                <a:lnTo>
                  <a:pt x="1498" y="72"/>
                </a:lnTo>
                <a:lnTo>
                  <a:pt x="1525" y="83"/>
                </a:lnTo>
                <a:lnTo>
                  <a:pt x="1551" y="95"/>
                </a:lnTo>
                <a:lnTo>
                  <a:pt x="1577" y="107"/>
                </a:lnTo>
                <a:lnTo>
                  <a:pt x="1602" y="120"/>
                </a:lnTo>
                <a:lnTo>
                  <a:pt x="1627" y="134"/>
                </a:lnTo>
                <a:lnTo>
                  <a:pt x="1651" y="149"/>
                </a:lnTo>
                <a:lnTo>
                  <a:pt x="1676" y="164"/>
                </a:lnTo>
                <a:lnTo>
                  <a:pt x="1700" y="181"/>
                </a:lnTo>
                <a:lnTo>
                  <a:pt x="1723" y="197"/>
                </a:lnTo>
                <a:lnTo>
                  <a:pt x="1746" y="215"/>
                </a:lnTo>
                <a:lnTo>
                  <a:pt x="1769" y="232"/>
                </a:lnTo>
                <a:lnTo>
                  <a:pt x="1792" y="250"/>
                </a:lnTo>
                <a:lnTo>
                  <a:pt x="1814" y="271"/>
                </a:lnTo>
                <a:lnTo>
                  <a:pt x="1835" y="290"/>
                </a:lnTo>
                <a:lnTo>
                  <a:pt x="1857" y="310"/>
                </a:lnTo>
                <a:lnTo>
                  <a:pt x="1877" y="332"/>
                </a:lnTo>
                <a:lnTo>
                  <a:pt x="1898" y="354"/>
                </a:lnTo>
                <a:lnTo>
                  <a:pt x="1918" y="375"/>
                </a:lnTo>
                <a:lnTo>
                  <a:pt x="1937" y="398"/>
                </a:lnTo>
                <a:lnTo>
                  <a:pt x="1956" y="422"/>
                </a:lnTo>
                <a:lnTo>
                  <a:pt x="1975" y="446"/>
                </a:lnTo>
                <a:lnTo>
                  <a:pt x="1993"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10"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8" y="1290"/>
                </a:lnTo>
                <a:lnTo>
                  <a:pt x="2269" y="1325"/>
                </a:lnTo>
                <a:lnTo>
                  <a:pt x="2269" y="1360"/>
                </a:lnTo>
                <a:lnTo>
                  <a:pt x="2269" y="1395"/>
                </a:lnTo>
                <a:lnTo>
                  <a:pt x="2268"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10"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3" y="2250"/>
                </a:lnTo>
                <a:lnTo>
                  <a:pt x="1975" y="2275"/>
                </a:lnTo>
                <a:lnTo>
                  <a:pt x="1956" y="2298"/>
                </a:lnTo>
                <a:lnTo>
                  <a:pt x="1937" y="2322"/>
                </a:lnTo>
                <a:lnTo>
                  <a:pt x="1918" y="2345"/>
                </a:lnTo>
                <a:lnTo>
                  <a:pt x="1898" y="2366"/>
                </a:lnTo>
                <a:lnTo>
                  <a:pt x="1877" y="2389"/>
                </a:lnTo>
                <a:lnTo>
                  <a:pt x="1857" y="2410"/>
                </a:lnTo>
                <a:lnTo>
                  <a:pt x="1835" y="2430"/>
                </a:lnTo>
                <a:lnTo>
                  <a:pt x="1814" y="2450"/>
                </a:lnTo>
                <a:lnTo>
                  <a:pt x="1792" y="2470"/>
                </a:lnTo>
                <a:lnTo>
                  <a:pt x="1769" y="2488"/>
                </a:lnTo>
                <a:lnTo>
                  <a:pt x="1746" y="2506"/>
                </a:lnTo>
                <a:lnTo>
                  <a:pt x="1723" y="2524"/>
                </a:lnTo>
                <a:lnTo>
                  <a:pt x="1700" y="2540"/>
                </a:lnTo>
                <a:lnTo>
                  <a:pt x="1676" y="2556"/>
                </a:lnTo>
                <a:lnTo>
                  <a:pt x="1651" y="2572"/>
                </a:lnTo>
                <a:lnTo>
                  <a:pt x="1627" y="2586"/>
                </a:lnTo>
                <a:lnTo>
                  <a:pt x="1602" y="2600"/>
                </a:lnTo>
                <a:lnTo>
                  <a:pt x="1577" y="2613"/>
                </a:lnTo>
                <a:lnTo>
                  <a:pt x="1551" y="2625"/>
                </a:lnTo>
                <a:lnTo>
                  <a:pt x="1525" y="2637"/>
                </a:lnTo>
                <a:lnTo>
                  <a:pt x="1498" y="2648"/>
                </a:lnTo>
                <a:lnTo>
                  <a:pt x="1471" y="2659"/>
                </a:lnTo>
                <a:lnTo>
                  <a:pt x="1445" y="2669"/>
                </a:lnTo>
                <a:lnTo>
                  <a:pt x="1418" y="2677"/>
                </a:lnTo>
                <a:lnTo>
                  <a:pt x="1390" y="2685"/>
                </a:lnTo>
                <a:lnTo>
                  <a:pt x="1363" y="2693"/>
                </a:lnTo>
                <a:lnTo>
                  <a:pt x="1335" y="2699"/>
                </a:lnTo>
                <a:lnTo>
                  <a:pt x="1307" y="2705"/>
                </a:lnTo>
                <a:lnTo>
                  <a:pt x="1279" y="2709"/>
                </a:lnTo>
                <a:lnTo>
                  <a:pt x="1250" y="2713"/>
                </a:lnTo>
                <a:lnTo>
                  <a:pt x="1221" y="2717"/>
                </a:lnTo>
                <a:lnTo>
                  <a:pt x="1193" y="2719"/>
                </a:lnTo>
                <a:lnTo>
                  <a:pt x="1164" y="2720"/>
                </a:lnTo>
                <a:lnTo>
                  <a:pt x="1134" y="2720"/>
                </a:lnTo>
                <a:lnTo>
                  <a:pt x="1105" y="2720"/>
                </a:lnTo>
                <a:lnTo>
                  <a:pt x="1076" y="2719"/>
                </a:lnTo>
                <a:lnTo>
                  <a:pt x="1047" y="2717"/>
                </a:lnTo>
                <a:lnTo>
                  <a:pt x="1018" y="2713"/>
                </a:lnTo>
                <a:lnTo>
                  <a:pt x="990" y="2709"/>
                </a:lnTo>
                <a:lnTo>
                  <a:pt x="962" y="2705"/>
                </a:lnTo>
                <a:lnTo>
                  <a:pt x="934" y="2699"/>
                </a:lnTo>
                <a:lnTo>
                  <a:pt x="906" y="2693"/>
                </a:lnTo>
                <a:lnTo>
                  <a:pt x="878" y="2685"/>
                </a:lnTo>
                <a:lnTo>
                  <a:pt x="851" y="2677"/>
                </a:lnTo>
                <a:lnTo>
                  <a:pt x="824" y="2669"/>
                </a:lnTo>
                <a:lnTo>
                  <a:pt x="797" y="2659"/>
                </a:lnTo>
                <a:lnTo>
                  <a:pt x="771" y="2648"/>
                </a:lnTo>
                <a:lnTo>
                  <a:pt x="744" y="2637"/>
                </a:lnTo>
                <a:lnTo>
                  <a:pt x="718" y="2625"/>
                </a:lnTo>
                <a:lnTo>
                  <a:pt x="693" y="2613"/>
                </a:lnTo>
                <a:lnTo>
                  <a:pt x="668" y="2600"/>
                </a:lnTo>
                <a:lnTo>
                  <a:pt x="643"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6" y="2174"/>
                </a:lnTo>
                <a:lnTo>
                  <a:pt x="210" y="2148"/>
                </a:lnTo>
                <a:lnTo>
                  <a:pt x="194" y="2121"/>
                </a:lnTo>
                <a:lnTo>
                  <a:pt x="179" y="2093"/>
                </a:lnTo>
                <a:lnTo>
                  <a:pt x="165" y="2065"/>
                </a:lnTo>
                <a:lnTo>
                  <a:pt x="151" y="2038"/>
                </a:lnTo>
                <a:lnTo>
                  <a:pt x="137" y="2009"/>
                </a:lnTo>
                <a:lnTo>
                  <a:pt x="124" y="1979"/>
                </a:lnTo>
                <a:lnTo>
                  <a:pt x="112" y="1950"/>
                </a:lnTo>
                <a:lnTo>
                  <a:pt x="101" y="1920"/>
                </a:lnTo>
                <a:lnTo>
                  <a:pt x="90"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10" y="1534"/>
                </a:lnTo>
                <a:lnTo>
                  <a:pt x="6" y="1499"/>
                </a:lnTo>
                <a:lnTo>
                  <a:pt x="4" y="1464"/>
                </a:lnTo>
                <a:lnTo>
                  <a:pt x="2" y="1430"/>
                </a:lnTo>
                <a:lnTo>
                  <a:pt x="1"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8">
            <a:hlinkClick r:id="rId3" tooltip="linkedin"/>
          </p:cNvPr>
          <p:cNvSpPr>
            <a:spLocks noChangeAspect="1" noEditPoints="1"/>
          </p:cNvSpPr>
          <p:nvPr userDrawn="1"/>
        </p:nvSpPr>
        <p:spPr bwMode="auto">
          <a:xfrm>
            <a:off x="10596103" y="5877340"/>
            <a:ext cx="252557" cy="252000"/>
          </a:xfrm>
          <a:custGeom>
            <a:avLst/>
            <a:gdLst>
              <a:gd name="T0" fmla="*/ 730 w 2269"/>
              <a:gd name="T1" fmla="*/ 684 h 2720"/>
              <a:gd name="T2" fmla="*/ 799 w 2269"/>
              <a:gd name="T3" fmla="*/ 728 h 2720"/>
              <a:gd name="T4" fmla="*/ 833 w 2269"/>
              <a:gd name="T5" fmla="*/ 795 h 2720"/>
              <a:gd name="T6" fmla="*/ 836 w 2269"/>
              <a:gd name="T7" fmla="*/ 877 h 2720"/>
              <a:gd name="T8" fmla="*/ 799 w 2269"/>
              <a:gd name="T9" fmla="*/ 959 h 2720"/>
              <a:gd name="T10" fmla="*/ 743 w 2269"/>
              <a:gd name="T11" fmla="*/ 1000 h 2720"/>
              <a:gd name="T12" fmla="*/ 662 w 2269"/>
              <a:gd name="T13" fmla="*/ 1000 h 2720"/>
              <a:gd name="T14" fmla="*/ 601 w 2269"/>
              <a:gd name="T15" fmla="*/ 953 h 2720"/>
              <a:gd name="T16" fmla="*/ 570 w 2269"/>
              <a:gd name="T17" fmla="*/ 885 h 2720"/>
              <a:gd name="T18" fmla="*/ 572 w 2269"/>
              <a:gd name="T19" fmla="*/ 795 h 2720"/>
              <a:gd name="T20" fmla="*/ 611 w 2269"/>
              <a:gd name="T21" fmla="*/ 723 h 2720"/>
              <a:gd name="T22" fmla="*/ 668 w 2269"/>
              <a:gd name="T23" fmla="*/ 685 h 2720"/>
              <a:gd name="T24" fmla="*/ 1197 w 2269"/>
              <a:gd name="T25" fmla="*/ 1256 h 2720"/>
              <a:gd name="T26" fmla="*/ 1264 w 2269"/>
              <a:gd name="T27" fmla="*/ 1167 h 2720"/>
              <a:gd name="T28" fmla="*/ 1350 w 2269"/>
              <a:gd name="T29" fmla="*/ 1119 h 2720"/>
              <a:gd name="T30" fmla="*/ 1441 w 2269"/>
              <a:gd name="T31" fmla="*/ 1109 h 2720"/>
              <a:gd name="T32" fmla="*/ 1564 w 2269"/>
              <a:gd name="T33" fmla="*/ 1143 h 2720"/>
              <a:gd name="T34" fmla="*/ 1642 w 2269"/>
              <a:gd name="T35" fmla="*/ 1220 h 2720"/>
              <a:gd name="T36" fmla="*/ 1688 w 2269"/>
              <a:gd name="T37" fmla="*/ 1352 h 2720"/>
              <a:gd name="T38" fmla="*/ 1702 w 2269"/>
              <a:gd name="T39" fmla="*/ 1520 h 2720"/>
              <a:gd name="T40" fmla="*/ 1463 w 2269"/>
              <a:gd name="T41" fmla="*/ 1496 h 2720"/>
              <a:gd name="T42" fmla="*/ 1440 w 2269"/>
              <a:gd name="T43" fmla="*/ 1414 h 2720"/>
              <a:gd name="T44" fmla="*/ 1393 w 2269"/>
              <a:gd name="T45" fmla="*/ 1367 h 2720"/>
              <a:gd name="T46" fmla="*/ 1323 w 2269"/>
              <a:gd name="T47" fmla="*/ 1359 h 2720"/>
              <a:gd name="T48" fmla="*/ 1257 w 2269"/>
              <a:gd name="T49" fmla="*/ 1388 h 2720"/>
              <a:gd name="T50" fmla="*/ 1221 w 2269"/>
              <a:gd name="T51" fmla="*/ 1446 h 2720"/>
              <a:gd name="T52" fmla="*/ 1203 w 2269"/>
              <a:gd name="T53" fmla="*/ 1590 h 2720"/>
              <a:gd name="T54" fmla="*/ 6 w 2269"/>
              <a:gd name="T55" fmla="*/ 1221 h 2720"/>
              <a:gd name="T56" fmla="*/ 51 w 2269"/>
              <a:gd name="T57" fmla="*/ 956 h 2720"/>
              <a:gd name="T58" fmla="*/ 137 w 2269"/>
              <a:gd name="T59" fmla="*/ 712 h 2720"/>
              <a:gd name="T60" fmla="*/ 259 w 2269"/>
              <a:gd name="T61" fmla="*/ 495 h 2720"/>
              <a:gd name="T62" fmla="*/ 413 w 2269"/>
              <a:gd name="T63" fmla="*/ 310 h 2720"/>
              <a:gd name="T64" fmla="*/ 594 w 2269"/>
              <a:gd name="T65" fmla="*/ 164 h 2720"/>
              <a:gd name="T66" fmla="*/ 797 w 2269"/>
              <a:gd name="T67" fmla="*/ 61 h 2720"/>
              <a:gd name="T68" fmla="*/ 1018 w 2269"/>
              <a:gd name="T69" fmla="*/ 7 h 2720"/>
              <a:gd name="T70" fmla="*/ 1250 w 2269"/>
              <a:gd name="T71" fmla="*/ 7 h 2720"/>
              <a:gd name="T72" fmla="*/ 1471 w 2269"/>
              <a:gd name="T73" fmla="*/ 61 h 2720"/>
              <a:gd name="T74" fmla="*/ 1674 w 2269"/>
              <a:gd name="T75" fmla="*/ 164 h 2720"/>
              <a:gd name="T76" fmla="*/ 1855 w 2269"/>
              <a:gd name="T77" fmla="*/ 310 h 2720"/>
              <a:gd name="T78" fmla="*/ 2010 w 2269"/>
              <a:gd name="T79" fmla="*/ 495 h 2720"/>
              <a:gd name="T80" fmla="*/ 2132 w 2269"/>
              <a:gd name="T81" fmla="*/ 712 h 2720"/>
              <a:gd name="T82" fmla="*/ 2218 w 2269"/>
              <a:gd name="T83" fmla="*/ 956 h 2720"/>
              <a:gd name="T84" fmla="*/ 2263 w 2269"/>
              <a:gd name="T85" fmla="*/ 1221 h 2720"/>
              <a:gd name="T86" fmla="*/ 2263 w 2269"/>
              <a:gd name="T87" fmla="*/ 1499 h 2720"/>
              <a:gd name="T88" fmla="*/ 2218 w 2269"/>
              <a:gd name="T89" fmla="*/ 1764 h 2720"/>
              <a:gd name="T90" fmla="*/ 2132 w 2269"/>
              <a:gd name="T91" fmla="*/ 2009 h 2720"/>
              <a:gd name="T92" fmla="*/ 2010 w 2269"/>
              <a:gd name="T93" fmla="*/ 2225 h 2720"/>
              <a:gd name="T94" fmla="*/ 1855 w 2269"/>
              <a:gd name="T95" fmla="*/ 2410 h 2720"/>
              <a:gd name="T96" fmla="*/ 1674 w 2269"/>
              <a:gd name="T97" fmla="*/ 2556 h 2720"/>
              <a:gd name="T98" fmla="*/ 1471 w 2269"/>
              <a:gd name="T99" fmla="*/ 2659 h 2720"/>
              <a:gd name="T100" fmla="*/ 1250 w 2269"/>
              <a:gd name="T101" fmla="*/ 2713 h 2720"/>
              <a:gd name="T102" fmla="*/ 1018 w 2269"/>
              <a:gd name="T103" fmla="*/ 2713 h 2720"/>
              <a:gd name="T104" fmla="*/ 797 w 2269"/>
              <a:gd name="T105" fmla="*/ 2659 h 2720"/>
              <a:gd name="T106" fmla="*/ 594 w 2269"/>
              <a:gd name="T107" fmla="*/ 2556 h 2720"/>
              <a:gd name="T108" fmla="*/ 413 w 2269"/>
              <a:gd name="T109" fmla="*/ 2410 h 2720"/>
              <a:gd name="T110" fmla="*/ 259 w 2269"/>
              <a:gd name="T111" fmla="*/ 2225 h 2720"/>
              <a:gd name="T112" fmla="*/ 137 w 2269"/>
              <a:gd name="T113" fmla="*/ 2009 h 2720"/>
              <a:gd name="T114" fmla="*/ 51 w 2269"/>
              <a:gd name="T115" fmla="*/ 1764 h 2720"/>
              <a:gd name="T116" fmla="*/ 6 w 2269"/>
              <a:gd name="T117" fmla="*/ 1499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9" h="2720">
                <a:moveTo>
                  <a:pt x="585" y="1132"/>
                </a:moveTo>
                <a:lnTo>
                  <a:pt x="820" y="1132"/>
                </a:lnTo>
                <a:lnTo>
                  <a:pt x="820" y="2040"/>
                </a:lnTo>
                <a:lnTo>
                  <a:pt x="585" y="2040"/>
                </a:lnTo>
                <a:lnTo>
                  <a:pt x="585" y="1132"/>
                </a:lnTo>
                <a:close/>
                <a:moveTo>
                  <a:pt x="703" y="680"/>
                </a:moveTo>
                <a:lnTo>
                  <a:pt x="716" y="681"/>
                </a:lnTo>
                <a:lnTo>
                  <a:pt x="730" y="684"/>
                </a:lnTo>
                <a:lnTo>
                  <a:pt x="743" y="687"/>
                </a:lnTo>
                <a:lnTo>
                  <a:pt x="749" y="690"/>
                </a:lnTo>
                <a:lnTo>
                  <a:pt x="756" y="693"/>
                </a:lnTo>
                <a:lnTo>
                  <a:pt x="768" y="700"/>
                </a:lnTo>
                <a:lnTo>
                  <a:pt x="779" y="707"/>
                </a:lnTo>
                <a:lnTo>
                  <a:pt x="784" y="712"/>
                </a:lnTo>
                <a:lnTo>
                  <a:pt x="789" y="717"/>
                </a:lnTo>
                <a:lnTo>
                  <a:pt x="799" y="728"/>
                </a:lnTo>
                <a:lnTo>
                  <a:pt x="804" y="734"/>
                </a:lnTo>
                <a:lnTo>
                  <a:pt x="808" y="740"/>
                </a:lnTo>
                <a:lnTo>
                  <a:pt x="812" y="746"/>
                </a:lnTo>
                <a:lnTo>
                  <a:pt x="816" y="752"/>
                </a:lnTo>
                <a:lnTo>
                  <a:pt x="823" y="766"/>
                </a:lnTo>
                <a:lnTo>
                  <a:pt x="828" y="781"/>
                </a:lnTo>
                <a:lnTo>
                  <a:pt x="831" y="788"/>
                </a:lnTo>
                <a:lnTo>
                  <a:pt x="833" y="795"/>
                </a:lnTo>
                <a:lnTo>
                  <a:pt x="835" y="803"/>
                </a:lnTo>
                <a:lnTo>
                  <a:pt x="836" y="811"/>
                </a:lnTo>
                <a:lnTo>
                  <a:pt x="837" y="819"/>
                </a:lnTo>
                <a:lnTo>
                  <a:pt x="838" y="827"/>
                </a:lnTo>
                <a:lnTo>
                  <a:pt x="839" y="836"/>
                </a:lnTo>
                <a:lnTo>
                  <a:pt x="839" y="844"/>
                </a:lnTo>
                <a:lnTo>
                  <a:pt x="838" y="861"/>
                </a:lnTo>
                <a:lnTo>
                  <a:pt x="836" y="877"/>
                </a:lnTo>
                <a:lnTo>
                  <a:pt x="833" y="892"/>
                </a:lnTo>
                <a:lnTo>
                  <a:pt x="831" y="901"/>
                </a:lnTo>
                <a:lnTo>
                  <a:pt x="828" y="908"/>
                </a:lnTo>
                <a:lnTo>
                  <a:pt x="823" y="922"/>
                </a:lnTo>
                <a:lnTo>
                  <a:pt x="816" y="935"/>
                </a:lnTo>
                <a:lnTo>
                  <a:pt x="812" y="941"/>
                </a:lnTo>
                <a:lnTo>
                  <a:pt x="808" y="947"/>
                </a:lnTo>
                <a:lnTo>
                  <a:pt x="799" y="959"/>
                </a:lnTo>
                <a:lnTo>
                  <a:pt x="794" y="965"/>
                </a:lnTo>
                <a:lnTo>
                  <a:pt x="789" y="970"/>
                </a:lnTo>
                <a:lnTo>
                  <a:pt x="784" y="975"/>
                </a:lnTo>
                <a:lnTo>
                  <a:pt x="779" y="980"/>
                </a:lnTo>
                <a:lnTo>
                  <a:pt x="768" y="988"/>
                </a:lnTo>
                <a:lnTo>
                  <a:pt x="756" y="994"/>
                </a:lnTo>
                <a:lnTo>
                  <a:pt x="749" y="998"/>
                </a:lnTo>
                <a:lnTo>
                  <a:pt x="743" y="1000"/>
                </a:lnTo>
                <a:lnTo>
                  <a:pt x="737" y="1003"/>
                </a:lnTo>
                <a:lnTo>
                  <a:pt x="730" y="1004"/>
                </a:lnTo>
                <a:lnTo>
                  <a:pt x="723" y="1006"/>
                </a:lnTo>
                <a:lnTo>
                  <a:pt x="716" y="1006"/>
                </a:lnTo>
                <a:lnTo>
                  <a:pt x="703" y="1007"/>
                </a:lnTo>
                <a:lnTo>
                  <a:pt x="689" y="1006"/>
                </a:lnTo>
                <a:lnTo>
                  <a:pt x="675" y="1004"/>
                </a:lnTo>
                <a:lnTo>
                  <a:pt x="662" y="1000"/>
                </a:lnTo>
                <a:lnTo>
                  <a:pt x="656" y="998"/>
                </a:lnTo>
                <a:lnTo>
                  <a:pt x="649" y="994"/>
                </a:lnTo>
                <a:lnTo>
                  <a:pt x="637" y="988"/>
                </a:lnTo>
                <a:lnTo>
                  <a:pt x="626" y="980"/>
                </a:lnTo>
                <a:lnTo>
                  <a:pt x="621" y="975"/>
                </a:lnTo>
                <a:lnTo>
                  <a:pt x="616" y="970"/>
                </a:lnTo>
                <a:lnTo>
                  <a:pt x="606" y="959"/>
                </a:lnTo>
                <a:lnTo>
                  <a:pt x="601" y="953"/>
                </a:lnTo>
                <a:lnTo>
                  <a:pt x="597" y="947"/>
                </a:lnTo>
                <a:lnTo>
                  <a:pt x="593" y="941"/>
                </a:lnTo>
                <a:lnTo>
                  <a:pt x="589" y="935"/>
                </a:lnTo>
                <a:lnTo>
                  <a:pt x="582" y="922"/>
                </a:lnTo>
                <a:lnTo>
                  <a:pt x="577" y="908"/>
                </a:lnTo>
                <a:lnTo>
                  <a:pt x="574" y="901"/>
                </a:lnTo>
                <a:lnTo>
                  <a:pt x="572" y="892"/>
                </a:lnTo>
                <a:lnTo>
                  <a:pt x="570" y="885"/>
                </a:lnTo>
                <a:lnTo>
                  <a:pt x="569" y="877"/>
                </a:lnTo>
                <a:lnTo>
                  <a:pt x="568" y="868"/>
                </a:lnTo>
                <a:lnTo>
                  <a:pt x="567" y="861"/>
                </a:lnTo>
                <a:lnTo>
                  <a:pt x="566" y="853"/>
                </a:lnTo>
                <a:lnTo>
                  <a:pt x="566" y="844"/>
                </a:lnTo>
                <a:lnTo>
                  <a:pt x="567" y="827"/>
                </a:lnTo>
                <a:lnTo>
                  <a:pt x="569" y="811"/>
                </a:lnTo>
                <a:lnTo>
                  <a:pt x="572" y="795"/>
                </a:lnTo>
                <a:lnTo>
                  <a:pt x="574" y="788"/>
                </a:lnTo>
                <a:lnTo>
                  <a:pt x="577" y="781"/>
                </a:lnTo>
                <a:lnTo>
                  <a:pt x="582" y="766"/>
                </a:lnTo>
                <a:lnTo>
                  <a:pt x="589" y="752"/>
                </a:lnTo>
                <a:lnTo>
                  <a:pt x="593" y="746"/>
                </a:lnTo>
                <a:lnTo>
                  <a:pt x="597" y="740"/>
                </a:lnTo>
                <a:lnTo>
                  <a:pt x="606" y="728"/>
                </a:lnTo>
                <a:lnTo>
                  <a:pt x="611" y="723"/>
                </a:lnTo>
                <a:lnTo>
                  <a:pt x="616" y="717"/>
                </a:lnTo>
                <a:lnTo>
                  <a:pt x="621" y="712"/>
                </a:lnTo>
                <a:lnTo>
                  <a:pt x="626" y="707"/>
                </a:lnTo>
                <a:lnTo>
                  <a:pt x="637" y="700"/>
                </a:lnTo>
                <a:lnTo>
                  <a:pt x="649" y="693"/>
                </a:lnTo>
                <a:lnTo>
                  <a:pt x="656" y="690"/>
                </a:lnTo>
                <a:lnTo>
                  <a:pt x="662" y="687"/>
                </a:lnTo>
                <a:lnTo>
                  <a:pt x="668" y="685"/>
                </a:lnTo>
                <a:lnTo>
                  <a:pt x="675" y="684"/>
                </a:lnTo>
                <a:lnTo>
                  <a:pt x="682" y="682"/>
                </a:lnTo>
                <a:lnTo>
                  <a:pt x="689" y="681"/>
                </a:lnTo>
                <a:lnTo>
                  <a:pt x="703" y="680"/>
                </a:lnTo>
                <a:close/>
                <a:moveTo>
                  <a:pt x="968" y="1132"/>
                </a:moveTo>
                <a:lnTo>
                  <a:pt x="1194" y="1132"/>
                </a:lnTo>
                <a:lnTo>
                  <a:pt x="1194" y="1256"/>
                </a:lnTo>
                <a:lnTo>
                  <a:pt x="1197" y="1256"/>
                </a:lnTo>
                <a:lnTo>
                  <a:pt x="1200" y="1250"/>
                </a:lnTo>
                <a:lnTo>
                  <a:pt x="1203" y="1242"/>
                </a:lnTo>
                <a:lnTo>
                  <a:pt x="1211" y="1229"/>
                </a:lnTo>
                <a:lnTo>
                  <a:pt x="1219" y="1216"/>
                </a:lnTo>
                <a:lnTo>
                  <a:pt x="1229" y="1203"/>
                </a:lnTo>
                <a:lnTo>
                  <a:pt x="1239" y="1190"/>
                </a:lnTo>
                <a:lnTo>
                  <a:pt x="1251" y="1178"/>
                </a:lnTo>
                <a:lnTo>
                  <a:pt x="1264" y="1167"/>
                </a:lnTo>
                <a:lnTo>
                  <a:pt x="1277" y="1156"/>
                </a:lnTo>
                <a:lnTo>
                  <a:pt x="1284" y="1150"/>
                </a:lnTo>
                <a:lnTo>
                  <a:pt x="1292" y="1145"/>
                </a:lnTo>
                <a:lnTo>
                  <a:pt x="1299" y="1142"/>
                </a:lnTo>
                <a:lnTo>
                  <a:pt x="1307" y="1137"/>
                </a:lnTo>
                <a:lnTo>
                  <a:pt x="1324" y="1129"/>
                </a:lnTo>
                <a:lnTo>
                  <a:pt x="1341" y="1123"/>
                </a:lnTo>
                <a:lnTo>
                  <a:pt x="1350" y="1119"/>
                </a:lnTo>
                <a:lnTo>
                  <a:pt x="1359" y="1117"/>
                </a:lnTo>
                <a:lnTo>
                  <a:pt x="1369" y="1114"/>
                </a:lnTo>
                <a:lnTo>
                  <a:pt x="1378" y="1113"/>
                </a:lnTo>
                <a:lnTo>
                  <a:pt x="1388" y="1111"/>
                </a:lnTo>
                <a:lnTo>
                  <a:pt x="1399" y="1111"/>
                </a:lnTo>
                <a:lnTo>
                  <a:pt x="1409" y="1109"/>
                </a:lnTo>
                <a:lnTo>
                  <a:pt x="1420" y="1109"/>
                </a:lnTo>
                <a:lnTo>
                  <a:pt x="1441" y="1109"/>
                </a:lnTo>
                <a:lnTo>
                  <a:pt x="1462" y="1112"/>
                </a:lnTo>
                <a:lnTo>
                  <a:pt x="1472" y="1113"/>
                </a:lnTo>
                <a:lnTo>
                  <a:pt x="1482" y="1114"/>
                </a:lnTo>
                <a:lnTo>
                  <a:pt x="1500" y="1118"/>
                </a:lnTo>
                <a:lnTo>
                  <a:pt x="1518" y="1123"/>
                </a:lnTo>
                <a:lnTo>
                  <a:pt x="1534" y="1129"/>
                </a:lnTo>
                <a:lnTo>
                  <a:pt x="1550" y="1135"/>
                </a:lnTo>
                <a:lnTo>
                  <a:pt x="1564" y="1143"/>
                </a:lnTo>
                <a:lnTo>
                  <a:pt x="1578" y="1151"/>
                </a:lnTo>
                <a:lnTo>
                  <a:pt x="1591" y="1160"/>
                </a:lnTo>
                <a:lnTo>
                  <a:pt x="1603" y="1171"/>
                </a:lnTo>
                <a:lnTo>
                  <a:pt x="1614" y="1181"/>
                </a:lnTo>
                <a:lnTo>
                  <a:pt x="1624" y="1193"/>
                </a:lnTo>
                <a:lnTo>
                  <a:pt x="1633" y="1206"/>
                </a:lnTo>
                <a:lnTo>
                  <a:pt x="1638" y="1212"/>
                </a:lnTo>
                <a:lnTo>
                  <a:pt x="1642" y="1220"/>
                </a:lnTo>
                <a:lnTo>
                  <a:pt x="1650" y="1234"/>
                </a:lnTo>
                <a:lnTo>
                  <a:pt x="1657" y="1248"/>
                </a:lnTo>
                <a:lnTo>
                  <a:pt x="1664" y="1264"/>
                </a:lnTo>
                <a:lnTo>
                  <a:pt x="1670" y="1281"/>
                </a:lnTo>
                <a:lnTo>
                  <a:pt x="1676" y="1298"/>
                </a:lnTo>
                <a:lnTo>
                  <a:pt x="1680" y="1316"/>
                </a:lnTo>
                <a:lnTo>
                  <a:pt x="1685" y="1334"/>
                </a:lnTo>
                <a:lnTo>
                  <a:pt x="1688" y="1352"/>
                </a:lnTo>
                <a:lnTo>
                  <a:pt x="1691" y="1371"/>
                </a:lnTo>
                <a:lnTo>
                  <a:pt x="1694" y="1391"/>
                </a:lnTo>
                <a:lnTo>
                  <a:pt x="1696" y="1412"/>
                </a:lnTo>
                <a:lnTo>
                  <a:pt x="1698" y="1432"/>
                </a:lnTo>
                <a:lnTo>
                  <a:pt x="1700" y="1454"/>
                </a:lnTo>
                <a:lnTo>
                  <a:pt x="1701" y="1475"/>
                </a:lnTo>
                <a:lnTo>
                  <a:pt x="1701" y="1497"/>
                </a:lnTo>
                <a:lnTo>
                  <a:pt x="1702" y="1520"/>
                </a:lnTo>
                <a:lnTo>
                  <a:pt x="1702" y="1542"/>
                </a:lnTo>
                <a:lnTo>
                  <a:pt x="1702" y="2040"/>
                </a:lnTo>
                <a:lnTo>
                  <a:pt x="1467" y="2040"/>
                </a:lnTo>
                <a:lnTo>
                  <a:pt x="1467" y="1599"/>
                </a:lnTo>
                <a:lnTo>
                  <a:pt x="1466" y="1558"/>
                </a:lnTo>
                <a:lnTo>
                  <a:pt x="1466" y="1538"/>
                </a:lnTo>
                <a:lnTo>
                  <a:pt x="1465" y="1516"/>
                </a:lnTo>
                <a:lnTo>
                  <a:pt x="1463" y="1496"/>
                </a:lnTo>
                <a:lnTo>
                  <a:pt x="1460" y="1476"/>
                </a:lnTo>
                <a:lnTo>
                  <a:pt x="1458" y="1467"/>
                </a:lnTo>
                <a:lnTo>
                  <a:pt x="1456" y="1457"/>
                </a:lnTo>
                <a:lnTo>
                  <a:pt x="1454" y="1448"/>
                </a:lnTo>
                <a:lnTo>
                  <a:pt x="1451" y="1438"/>
                </a:lnTo>
                <a:lnTo>
                  <a:pt x="1448" y="1430"/>
                </a:lnTo>
                <a:lnTo>
                  <a:pt x="1444" y="1421"/>
                </a:lnTo>
                <a:lnTo>
                  <a:pt x="1440" y="1414"/>
                </a:lnTo>
                <a:lnTo>
                  <a:pt x="1436" y="1406"/>
                </a:lnTo>
                <a:lnTo>
                  <a:pt x="1431" y="1398"/>
                </a:lnTo>
                <a:lnTo>
                  <a:pt x="1426" y="1392"/>
                </a:lnTo>
                <a:lnTo>
                  <a:pt x="1421" y="1386"/>
                </a:lnTo>
                <a:lnTo>
                  <a:pt x="1414" y="1380"/>
                </a:lnTo>
                <a:lnTo>
                  <a:pt x="1408" y="1376"/>
                </a:lnTo>
                <a:lnTo>
                  <a:pt x="1400" y="1371"/>
                </a:lnTo>
                <a:lnTo>
                  <a:pt x="1393" y="1367"/>
                </a:lnTo>
                <a:lnTo>
                  <a:pt x="1384" y="1364"/>
                </a:lnTo>
                <a:lnTo>
                  <a:pt x="1375" y="1361"/>
                </a:lnTo>
                <a:lnTo>
                  <a:pt x="1370" y="1360"/>
                </a:lnTo>
                <a:lnTo>
                  <a:pt x="1366" y="1359"/>
                </a:lnTo>
                <a:lnTo>
                  <a:pt x="1355" y="1358"/>
                </a:lnTo>
                <a:lnTo>
                  <a:pt x="1344" y="1358"/>
                </a:lnTo>
                <a:lnTo>
                  <a:pt x="1333" y="1358"/>
                </a:lnTo>
                <a:lnTo>
                  <a:pt x="1323" y="1359"/>
                </a:lnTo>
                <a:lnTo>
                  <a:pt x="1313" y="1360"/>
                </a:lnTo>
                <a:lnTo>
                  <a:pt x="1303" y="1362"/>
                </a:lnTo>
                <a:lnTo>
                  <a:pt x="1294" y="1366"/>
                </a:lnTo>
                <a:lnTo>
                  <a:pt x="1286" y="1368"/>
                </a:lnTo>
                <a:lnTo>
                  <a:pt x="1278" y="1373"/>
                </a:lnTo>
                <a:lnTo>
                  <a:pt x="1271" y="1377"/>
                </a:lnTo>
                <a:lnTo>
                  <a:pt x="1264" y="1383"/>
                </a:lnTo>
                <a:lnTo>
                  <a:pt x="1257" y="1388"/>
                </a:lnTo>
                <a:lnTo>
                  <a:pt x="1251" y="1394"/>
                </a:lnTo>
                <a:lnTo>
                  <a:pt x="1246" y="1400"/>
                </a:lnTo>
                <a:lnTo>
                  <a:pt x="1241" y="1407"/>
                </a:lnTo>
                <a:lnTo>
                  <a:pt x="1236" y="1414"/>
                </a:lnTo>
                <a:lnTo>
                  <a:pt x="1232" y="1422"/>
                </a:lnTo>
                <a:lnTo>
                  <a:pt x="1228" y="1430"/>
                </a:lnTo>
                <a:lnTo>
                  <a:pt x="1224" y="1438"/>
                </a:lnTo>
                <a:lnTo>
                  <a:pt x="1221" y="1446"/>
                </a:lnTo>
                <a:lnTo>
                  <a:pt x="1215" y="1466"/>
                </a:lnTo>
                <a:lnTo>
                  <a:pt x="1211" y="1485"/>
                </a:lnTo>
                <a:lnTo>
                  <a:pt x="1208" y="1504"/>
                </a:lnTo>
                <a:lnTo>
                  <a:pt x="1207" y="1515"/>
                </a:lnTo>
                <a:lnTo>
                  <a:pt x="1206" y="1526"/>
                </a:lnTo>
                <a:lnTo>
                  <a:pt x="1204" y="1547"/>
                </a:lnTo>
                <a:lnTo>
                  <a:pt x="1203" y="1569"/>
                </a:lnTo>
                <a:lnTo>
                  <a:pt x="1203" y="1590"/>
                </a:lnTo>
                <a:lnTo>
                  <a:pt x="1203" y="2040"/>
                </a:lnTo>
                <a:lnTo>
                  <a:pt x="968" y="2040"/>
                </a:lnTo>
                <a:lnTo>
                  <a:pt x="968" y="1132"/>
                </a:lnTo>
                <a:close/>
                <a:moveTo>
                  <a:pt x="0" y="1360"/>
                </a:moveTo>
                <a:lnTo>
                  <a:pt x="0" y="1325"/>
                </a:lnTo>
                <a:lnTo>
                  <a:pt x="2" y="1290"/>
                </a:lnTo>
                <a:lnTo>
                  <a:pt x="3" y="1256"/>
                </a:lnTo>
                <a:lnTo>
                  <a:pt x="6" y="1221"/>
                </a:lnTo>
                <a:lnTo>
                  <a:pt x="9" y="1187"/>
                </a:lnTo>
                <a:lnTo>
                  <a:pt x="13" y="1153"/>
                </a:lnTo>
                <a:lnTo>
                  <a:pt x="18" y="1119"/>
                </a:lnTo>
                <a:lnTo>
                  <a:pt x="23" y="1087"/>
                </a:lnTo>
                <a:lnTo>
                  <a:pt x="29" y="1053"/>
                </a:lnTo>
                <a:lnTo>
                  <a:pt x="36" y="1021"/>
                </a:lnTo>
                <a:lnTo>
                  <a:pt x="43" y="988"/>
                </a:lnTo>
                <a:lnTo>
                  <a:pt x="51" y="956"/>
                </a:lnTo>
                <a:lnTo>
                  <a:pt x="60" y="923"/>
                </a:lnTo>
                <a:lnTo>
                  <a:pt x="69" y="892"/>
                </a:lnTo>
                <a:lnTo>
                  <a:pt x="79" y="861"/>
                </a:lnTo>
                <a:lnTo>
                  <a:pt x="89" y="831"/>
                </a:lnTo>
                <a:lnTo>
                  <a:pt x="100" y="801"/>
                </a:lnTo>
                <a:lnTo>
                  <a:pt x="112" y="771"/>
                </a:lnTo>
                <a:lnTo>
                  <a:pt x="124" y="741"/>
                </a:lnTo>
                <a:lnTo>
                  <a:pt x="137" y="712"/>
                </a:lnTo>
                <a:lnTo>
                  <a:pt x="150" y="684"/>
                </a:lnTo>
                <a:lnTo>
                  <a:pt x="164" y="655"/>
                </a:lnTo>
                <a:lnTo>
                  <a:pt x="179" y="627"/>
                </a:lnTo>
                <a:lnTo>
                  <a:pt x="194" y="600"/>
                </a:lnTo>
                <a:lnTo>
                  <a:pt x="209" y="573"/>
                </a:lnTo>
                <a:lnTo>
                  <a:pt x="225" y="547"/>
                </a:lnTo>
                <a:lnTo>
                  <a:pt x="242" y="520"/>
                </a:lnTo>
                <a:lnTo>
                  <a:pt x="259" y="495"/>
                </a:lnTo>
                <a:lnTo>
                  <a:pt x="277" y="470"/>
                </a:lnTo>
                <a:lnTo>
                  <a:pt x="295" y="446"/>
                </a:lnTo>
                <a:lnTo>
                  <a:pt x="313" y="422"/>
                </a:lnTo>
                <a:lnTo>
                  <a:pt x="332" y="398"/>
                </a:lnTo>
                <a:lnTo>
                  <a:pt x="352" y="375"/>
                </a:lnTo>
                <a:lnTo>
                  <a:pt x="372" y="354"/>
                </a:lnTo>
                <a:lnTo>
                  <a:pt x="392" y="332"/>
                </a:lnTo>
                <a:lnTo>
                  <a:pt x="413" y="310"/>
                </a:lnTo>
                <a:lnTo>
                  <a:pt x="434" y="290"/>
                </a:lnTo>
                <a:lnTo>
                  <a:pt x="456" y="271"/>
                </a:lnTo>
                <a:lnTo>
                  <a:pt x="478" y="250"/>
                </a:lnTo>
                <a:lnTo>
                  <a:pt x="500" y="232"/>
                </a:lnTo>
                <a:lnTo>
                  <a:pt x="523" y="215"/>
                </a:lnTo>
                <a:lnTo>
                  <a:pt x="546" y="197"/>
                </a:lnTo>
                <a:lnTo>
                  <a:pt x="570" y="181"/>
                </a:lnTo>
                <a:lnTo>
                  <a:pt x="594" y="164"/>
                </a:lnTo>
                <a:lnTo>
                  <a:pt x="618" y="149"/>
                </a:lnTo>
                <a:lnTo>
                  <a:pt x="642" y="134"/>
                </a:lnTo>
                <a:lnTo>
                  <a:pt x="667" y="120"/>
                </a:lnTo>
                <a:lnTo>
                  <a:pt x="693" y="107"/>
                </a:lnTo>
                <a:lnTo>
                  <a:pt x="718" y="95"/>
                </a:lnTo>
                <a:lnTo>
                  <a:pt x="744" y="83"/>
                </a:lnTo>
                <a:lnTo>
                  <a:pt x="770" y="72"/>
                </a:lnTo>
                <a:lnTo>
                  <a:pt x="797" y="61"/>
                </a:lnTo>
                <a:lnTo>
                  <a:pt x="824" y="51"/>
                </a:lnTo>
                <a:lnTo>
                  <a:pt x="851" y="43"/>
                </a:lnTo>
                <a:lnTo>
                  <a:pt x="878" y="35"/>
                </a:lnTo>
                <a:lnTo>
                  <a:pt x="905" y="27"/>
                </a:lnTo>
                <a:lnTo>
                  <a:pt x="933" y="21"/>
                </a:lnTo>
                <a:lnTo>
                  <a:pt x="961" y="15"/>
                </a:lnTo>
                <a:lnTo>
                  <a:pt x="990" y="11"/>
                </a:lnTo>
                <a:lnTo>
                  <a:pt x="1018" y="7"/>
                </a:lnTo>
                <a:lnTo>
                  <a:pt x="1047" y="5"/>
                </a:lnTo>
                <a:lnTo>
                  <a:pt x="1076" y="2"/>
                </a:lnTo>
                <a:lnTo>
                  <a:pt x="1105" y="1"/>
                </a:lnTo>
                <a:lnTo>
                  <a:pt x="1134" y="0"/>
                </a:lnTo>
                <a:lnTo>
                  <a:pt x="1163" y="1"/>
                </a:lnTo>
                <a:lnTo>
                  <a:pt x="1192" y="2"/>
                </a:lnTo>
                <a:lnTo>
                  <a:pt x="1221" y="5"/>
                </a:lnTo>
                <a:lnTo>
                  <a:pt x="1250" y="7"/>
                </a:lnTo>
                <a:lnTo>
                  <a:pt x="1278" y="11"/>
                </a:lnTo>
                <a:lnTo>
                  <a:pt x="1307" y="15"/>
                </a:lnTo>
                <a:lnTo>
                  <a:pt x="1335" y="21"/>
                </a:lnTo>
                <a:lnTo>
                  <a:pt x="1362" y="27"/>
                </a:lnTo>
                <a:lnTo>
                  <a:pt x="1390" y="35"/>
                </a:lnTo>
                <a:lnTo>
                  <a:pt x="1417" y="43"/>
                </a:lnTo>
                <a:lnTo>
                  <a:pt x="1444" y="51"/>
                </a:lnTo>
                <a:lnTo>
                  <a:pt x="1471" y="61"/>
                </a:lnTo>
                <a:lnTo>
                  <a:pt x="1498" y="72"/>
                </a:lnTo>
                <a:lnTo>
                  <a:pt x="1524" y="83"/>
                </a:lnTo>
                <a:lnTo>
                  <a:pt x="1550" y="95"/>
                </a:lnTo>
                <a:lnTo>
                  <a:pt x="1575" y="107"/>
                </a:lnTo>
                <a:lnTo>
                  <a:pt x="1601" y="120"/>
                </a:lnTo>
                <a:lnTo>
                  <a:pt x="1626" y="134"/>
                </a:lnTo>
                <a:lnTo>
                  <a:pt x="1650" y="149"/>
                </a:lnTo>
                <a:lnTo>
                  <a:pt x="1674" y="164"/>
                </a:lnTo>
                <a:lnTo>
                  <a:pt x="1698" y="181"/>
                </a:lnTo>
                <a:lnTo>
                  <a:pt x="1722" y="197"/>
                </a:lnTo>
                <a:lnTo>
                  <a:pt x="1745" y="215"/>
                </a:lnTo>
                <a:lnTo>
                  <a:pt x="1768" y="232"/>
                </a:lnTo>
                <a:lnTo>
                  <a:pt x="1790" y="250"/>
                </a:lnTo>
                <a:lnTo>
                  <a:pt x="1812" y="271"/>
                </a:lnTo>
                <a:lnTo>
                  <a:pt x="1834" y="290"/>
                </a:lnTo>
                <a:lnTo>
                  <a:pt x="1855" y="310"/>
                </a:lnTo>
                <a:lnTo>
                  <a:pt x="1876" y="332"/>
                </a:lnTo>
                <a:lnTo>
                  <a:pt x="1896" y="354"/>
                </a:lnTo>
                <a:lnTo>
                  <a:pt x="1917" y="375"/>
                </a:lnTo>
                <a:lnTo>
                  <a:pt x="1937" y="398"/>
                </a:lnTo>
                <a:lnTo>
                  <a:pt x="1956" y="422"/>
                </a:lnTo>
                <a:lnTo>
                  <a:pt x="1974" y="446"/>
                </a:lnTo>
                <a:lnTo>
                  <a:pt x="1992" y="470"/>
                </a:lnTo>
                <a:lnTo>
                  <a:pt x="2010" y="495"/>
                </a:lnTo>
                <a:lnTo>
                  <a:pt x="2027" y="520"/>
                </a:lnTo>
                <a:lnTo>
                  <a:pt x="2044" y="547"/>
                </a:lnTo>
                <a:lnTo>
                  <a:pt x="2060" y="573"/>
                </a:lnTo>
                <a:lnTo>
                  <a:pt x="2075" y="600"/>
                </a:lnTo>
                <a:lnTo>
                  <a:pt x="2090" y="627"/>
                </a:lnTo>
                <a:lnTo>
                  <a:pt x="2105" y="655"/>
                </a:lnTo>
                <a:lnTo>
                  <a:pt x="2119" y="684"/>
                </a:lnTo>
                <a:lnTo>
                  <a:pt x="2132" y="712"/>
                </a:lnTo>
                <a:lnTo>
                  <a:pt x="2145" y="741"/>
                </a:lnTo>
                <a:lnTo>
                  <a:pt x="2157" y="771"/>
                </a:lnTo>
                <a:lnTo>
                  <a:pt x="2169" y="801"/>
                </a:lnTo>
                <a:lnTo>
                  <a:pt x="2180" y="831"/>
                </a:lnTo>
                <a:lnTo>
                  <a:pt x="2190" y="861"/>
                </a:lnTo>
                <a:lnTo>
                  <a:pt x="2200" y="892"/>
                </a:lnTo>
                <a:lnTo>
                  <a:pt x="2209" y="923"/>
                </a:lnTo>
                <a:lnTo>
                  <a:pt x="2218" y="956"/>
                </a:lnTo>
                <a:lnTo>
                  <a:pt x="2226" y="988"/>
                </a:lnTo>
                <a:lnTo>
                  <a:pt x="2233" y="1021"/>
                </a:lnTo>
                <a:lnTo>
                  <a:pt x="2240" y="1053"/>
                </a:lnTo>
                <a:lnTo>
                  <a:pt x="2246" y="1087"/>
                </a:lnTo>
                <a:lnTo>
                  <a:pt x="2251" y="1119"/>
                </a:lnTo>
                <a:lnTo>
                  <a:pt x="2256" y="1153"/>
                </a:lnTo>
                <a:lnTo>
                  <a:pt x="2260" y="1187"/>
                </a:lnTo>
                <a:lnTo>
                  <a:pt x="2263" y="1221"/>
                </a:lnTo>
                <a:lnTo>
                  <a:pt x="2266" y="1256"/>
                </a:lnTo>
                <a:lnTo>
                  <a:pt x="2267" y="1290"/>
                </a:lnTo>
                <a:lnTo>
                  <a:pt x="2268" y="1325"/>
                </a:lnTo>
                <a:lnTo>
                  <a:pt x="2269" y="1360"/>
                </a:lnTo>
                <a:lnTo>
                  <a:pt x="2268" y="1395"/>
                </a:lnTo>
                <a:lnTo>
                  <a:pt x="2267" y="1430"/>
                </a:lnTo>
                <a:lnTo>
                  <a:pt x="2266" y="1464"/>
                </a:lnTo>
                <a:lnTo>
                  <a:pt x="2263" y="1499"/>
                </a:lnTo>
                <a:lnTo>
                  <a:pt x="2260" y="1534"/>
                </a:lnTo>
                <a:lnTo>
                  <a:pt x="2256" y="1568"/>
                </a:lnTo>
                <a:lnTo>
                  <a:pt x="2251" y="1601"/>
                </a:lnTo>
                <a:lnTo>
                  <a:pt x="2246" y="1635"/>
                </a:lnTo>
                <a:lnTo>
                  <a:pt x="2240" y="1667"/>
                </a:lnTo>
                <a:lnTo>
                  <a:pt x="2233" y="1701"/>
                </a:lnTo>
                <a:lnTo>
                  <a:pt x="2226" y="1733"/>
                </a:lnTo>
                <a:lnTo>
                  <a:pt x="2218" y="1764"/>
                </a:lnTo>
                <a:lnTo>
                  <a:pt x="2209" y="1797"/>
                </a:lnTo>
                <a:lnTo>
                  <a:pt x="2200" y="1828"/>
                </a:lnTo>
                <a:lnTo>
                  <a:pt x="2190" y="1859"/>
                </a:lnTo>
                <a:lnTo>
                  <a:pt x="2180" y="1889"/>
                </a:lnTo>
                <a:lnTo>
                  <a:pt x="2169" y="1920"/>
                </a:lnTo>
                <a:lnTo>
                  <a:pt x="2157" y="1950"/>
                </a:lnTo>
                <a:lnTo>
                  <a:pt x="2145" y="1979"/>
                </a:lnTo>
                <a:lnTo>
                  <a:pt x="2132" y="2009"/>
                </a:lnTo>
                <a:lnTo>
                  <a:pt x="2119" y="2038"/>
                </a:lnTo>
                <a:lnTo>
                  <a:pt x="2105" y="2065"/>
                </a:lnTo>
                <a:lnTo>
                  <a:pt x="2090" y="2093"/>
                </a:lnTo>
                <a:lnTo>
                  <a:pt x="2075" y="2121"/>
                </a:lnTo>
                <a:lnTo>
                  <a:pt x="2060" y="2148"/>
                </a:lnTo>
                <a:lnTo>
                  <a:pt x="2044" y="2174"/>
                </a:lnTo>
                <a:lnTo>
                  <a:pt x="2027" y="2200"/>
                </a:lnTo>
                <a:lnTo>
                  <a:pt x="2010" y="2225"/>
                </a:lnTo>
                <a:lnTo>
                  <a:pt x="1992" y="2250"/>
                </a:lnTo>
                <a:lnTo>
                  <a:pt x="1974" y="2275"/>
                </a:lnTo>
                <a:lnTo>
                  <a:pt x="1956" y="2298"/>
                </a:lnTo>
                <a:lnTo>
                  <a:pt x="1937" y="2322"/>
                </a:lnTo>
                <a:lnTo>
                  <a:pt x="1917" y="2345"/>
                </a:lnTo>
                <a:lnTo>
                  <a:pt x="1896" y="2366"/>
                </a:lnTo>
                <a:lnTo>
                  <a:pt x="1876" y="2389"/>
                </a:lnTo>
                <a:lnTo>
                  <a:pt x="1855" y="2410"/>
                </a:lnTo>
                <a:lnTo>
                  <a:pt x="1834" y="2430"/>
                </a:lnTo>
                <a:lnTo>
                  <a:pt x="1812" y="2450"/>
                </a:lnTo>
                <a:lnTo>
                  <a:pt x="1790" y="2470"/>
                </a:lnTo>
                <a:lnTo>
                  <a:pt x="1768" y="2488"/>
                </a:lnTo>
                <a:lnTo>
                  <a:pt x="1745" y="2506"/>
                </a:lnTo>
                <a:lnTo>
                  <a:pt x="1722" y="2524"/>
                </a:lnTo>
                <a:lnTo>
                  <a:pt x="1698" y="2540"/>
                </a:lnTo>
                <a:lnTo>
                  <a:pt x="1674" y="2556"/>
                </a:lnTo>
                <a:lnTo>
                  <a:pt x="1650" y="2572"/>
                </a:lnTo>
                <a:lnTo>
                  <a:pt x="1626" y="2586"/>
                </a:lnTo>
                <a:lnTo>
                  <a:pt x="1601" y="2600"/>
                </a:lnTo>
                <a:lnTo>
                  <a:pt x="1575" y="2613"/>
                </a:lnTo>
                <a:lnTo>
                  <a:pt x="1550" y="2625"/>
                </a:lnTo>
                <a:lnTo>
                  <a:pt x="1524" y="2637"/>
                </a:lnTo>
                <a:lnTo>
                  <a:pt x="1498" y="2648"/>
                </a:lnTo>
                <a:lnTo>
                  <a:pt x="1471" y="2659"/>
                </a:lnTo>
                <a:lnTo>
                  <a:pt x="1444" y="2669"/>
                </a:lnTo>
                <a:lnTo>
                  <a:pt x="1417" y="2677"/>
                </a:lnTo>
                <a:lnTo>
                  <a:pt x="1390" y="2685"/>
                </a:lnTo>
                <a:lnTo>
                  <a:pt x="1362" y="2693"/>
                </a:lnTo>
                <a:lnTo>
                  <a:pt x="1335" y="2699"/>
                </a:lnTo>
                <a:lnTo>
                  <a:pt x="1307" y="2705"/>
                </a:lnTo>
                <a:lnTo>
                  <a:pt x="1278" y="2709"/>
                </a:lnTo>
                <a:lnTo>
                  <a:pt x="1250" y="2713"/>
                </a:lnTo>
                <a:lnTo>
                  <a:pt x="1221" y="2717"/>
                </a:lnTo>
                <a:lnTo>
                  <a:pt x="1192" y="2719"/>
                </a:lnTo>
                <a:lnTo>
                  <a:pt x="1163" y="2720"/>
                </a:lnTo>
                <a:lnTo>
                  <a:pt x="1134" y="2720"/>
                </a:lnTo>
                <a:lnTo>
                  <a:pt x="1105" y="2720"/>
                </a:lnTo>
                <a:lnTo>
                  <a:pt x="1076" y="2719"/>
                </a:lnTo>
                <a:lnTo>
                  <a:pt x="1047" y="2717"/>
                </a:lnTo>
                <a:lnTo>
                  <a:pt x="1018" y="2713"/>
                </a:lnTo>
                <a:lnTo>
                  <a:pt x="990" y="2709"/>
                </a:lnTo>
                <a:lnTo>
                  <a:pt x="961" y="2705"/>
                </a:lnTo>
                <a:lnTo>
                  <a:pt x="933" y="2699"/>
                </a:lnTo>
                <a:lnTo>
                  <a:pt x="905" y="2693"/>
                </a:lnTo>
                <a:lnTo>
                  <a:pt x="878" y="2685"/>
                </a:lnTo>
                <a:lnTo>
                  <a:pt x="851" y="2677"/>
                </a:lnTo>
                <a:lnTo>
                  <a:pt x="824" y="2669"/>
                </a:lnTo>
                <a:lnTo>
                  <a:pt x="797" y="2659"/>
                </a:lnTo>
                <a:lnTo>
                  <a:pt x="770" y="2648"/>
                </a:lnTo>
                <a:lnTo>
                  <a:pt x="744" y="2637"/>
                </a:lnTo>
                <a:lnTo>
                  <a:pt x="718" y="2625"/>
                </a:lnTo>
                <a:lnTo>
                  <a:pt x="693" y="2613"/>
                </a:lnTo>
                <a:lnTo>
                  <a:pt x="667" y="2600"/>
                </a:lnTo>
                <a:lnTo>
                  <a:pt x="642" y="2586"/>
                </a:lnTo>
                <a:lnTo>
                  <a:pt x="618" y="2572"/>
                </a:lnTo>
                <a:lnTo>
                  <a:pt x="594" y="2556"/>
                </a:lnTo>
                <a:lnTo>
                  <a:pt x="570" y="2540"/>
                </a:lnTo>
                <a:lnTo>
                  <a:pt x="546" y="2524"/>
                </a:lnTo>
                <a:lnTo>
                  <a:pt x="523" y="2506"/>
                </a:lnTo>
                <a:lnTo>
                  <a:pt x="500" y="2488"/>
                </a:lnTo>
                <a:lnTo>
                  <a:pt x="478" y="2470"/>
                </a:lnTo>
                <a:lnTo>
                  <a:pt x="456" y="2450"/>
                </a:lnTo>
                <a:lnTo>
                  <a:pt x="434" y="2430"/>
                </a:lnTo>
                <a:lnTo>
                  <a:pt x="413" y="2410"/>
                </a:lnTo>
                <a:lnTo>
                  <a:pt x="392" y="2389"/>
                </a:lnTo>
                <a:lnTo>
                  <a:pt x="372" y="2366"/>
                </a:lnTo>
                <a:lnTo>
                  <a:pt x="352" y="2345"/>
                </a:lnTo>
                <a:lnTo>
                  <a:pt x="332" y="2322"/>
                </a:lnTo>
                <a:lnTo>
                  <a:pt x="313" y="2298"/>
                </a:lnTo>
                <a:lnTo>
                  <a:pt x="295" y="2275"/>
                </a:lnTo>
                <a:lnTo>
                  <a:pt x="277" y="2250"/>
                </a:lnTo>
                <a:lnTo>
                  <a:pt x="259" y="2225"/>
                </a:lnTo>
                <a:lnTo>
                  <a:pt x="242" y="2200"/>
                </a:lnTo>
                <a:lnTo>
                  <a:pt x="225" y="2174"/>
                </a:lnTo>
                <a:lnTo>
                  <a:pt x="209" y="2148"/>
                </a:lnTo>
                <a:lnTo>
                  <a:pt x="194" y="2121"/>
                </a:lnTo>
                <a:lnTo>
                  <a:pt x="179" y="2093"/>
                </a:lnTo>
                <a:lnTo>
                  <a:pt x="164" y="2065"/>
                </a:lnTo>
                <a:lnTo>
                  <a:pt x="150" y="2038"/>
                </a:lnTo>
                <a:lnTo>
                  <a:pt x="137" y="2009"/>
                </a:lnTo>
                <a:lnTo>
                  <a:pt x="124" y="1979"/>
                </a:lnTo>
                <a:lnTo>
                  <a:pt x="112" y="1950"/>
                </a:lnTo>
                <a:lnTo>
                  <a:pt x="100" y="1920"/>
                </a:lnTo>
                <a:lnTo>
                  <a:pt x="89" y="1889"/>
                </a:lnTo>
                <a:lnTo>
                  <a:pt x="79" y="1859"/>
                </a:lnTo>
                <a:lnTo>
                  <a:pt x="69" y="1828"/>
                </a:lnTo>
                <a:lnTo>
                  <a:pt x="60" y="1797"/>
                </a:lnTo>
                <a:lnTo>
                  <a:pt x="51" y="1764"/>
                </a:lnTo>
                <a:lnTo>
                  <a:pt x="43" y="1733"/>
                </a:lnTo>
                <a:lnTo>
                  <a:pt x="36" y="1701"/>
                </a:lnTo>
                <a:lnTo>
                  <a:pt x="29" y="1667"/>
                </a:lnTo>
                <a:lnTo>
                  <a:pt x="23" y="1635"/>
                </a:lnTo>
                <a:lnTo>
                  <a:pt x="18" y="1601"/>
                </a:lnTo>
                <a:lnTo>
                  <a:pt x="13" y="1568"/>
                </a:lnTo>
                <a:lnTo>
                  <a:pt x="9" y="1534"/>
                </a:lnTo>
                <a:lnTo>
                  <a:pt x="6" y="1499"/>
                </a:lnTo>
                <a:lnTo>
                  <a:pt x="3" y="1464"/>
                </a:lnTo>
                <a:lnTo>
                  <a:pt x="2" y="1430"/>
                </a:lnTo>
                <a:lnTo>
                  <a:pt x="0" y="1395"/>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9">
            <a:hlinkClick r:id="rId4" tooltip="instragram"/>
          </p:cNvPr>
          <p:cNvSpPr>
            <a:spLocks noChangeAspect="1" noEditPoints="1"/>
          </p:cNvSpPr>
          <p:nvPr userDrawn="1"/>
        </p:nvSpPr>
        <p:spPr bwMode="auto">
          <a:xfrm>
            <a:off x="10884143" y="5877340"/>
            <a:ext cx="252000" cy="252000"/>
          </a:xfrm>
          <a:custGeom>
            <a:avLst/>
            <a:gdLst>
              <a:gd name="T0" fmla="*/ 1482 w 2269"/>
              <a:gd name="T1" fmla="*/ 827 h 2720"/>
              <a:gd name="T2" fmla="*/ 1577 w 2269"/>
              <a:gd name="T3" fmla="*/ 894 h 2720"/>
              <a:gd name="T4" fmla="*/ 1531 w 2269"/>
              <a:gd name="T5" fmla="*/ 1014 h 2720"/>
              <a:gd name="T6" fmla="*/ 1427 w 2269"/>
              <a:gd name="T7" fmla="*/ 971 h 2720"/>
              <a:gd name="T8" fmla="*/ 1036 w 2269"/>
              <a:gd name="T9" fmla="*/ 1606 h 2720"/>
              <a:gd name="T10" fmla="*/ 925 w 2269"/>
              <a:gd name="T11" fmla="*/ 1467 h 2720"/>
              <a:gd name="T12" fmla="*/ 921 w 2269"/>
              <a:gd name="T13" fmla="*/ 1266 h 2720"/>
              <a:gd name="T14" fmla="*/ 1026 w 2269"/>
              <a:gd name="T15" fmla="*/ 1121 h 2720"/>
              <a:gd name="T16" fmla="*/ 1191 w 2269"/>
              <a:gd name="T17" fmla="*/ 1096 h 2720"/>
              <a:gd name="T18" fmla="*/ 1324 w 2269"/>
              <a:gd name="T19" fmla="*/ 1207 h 2720"/>
              <a:gd name="T20" fmla="*/ 1360 w 2269"/>
              <a:gd name="T21" fmla="*/ 1402 h 2720"/>
              <a:gd name="T22" fmla="*/ 1280 w 2269"/>
              <a:gd name="T23" fmla="*/ 1571 h 2720"/>
              <a:gd name="T24" fmla="*/ 1134 w 2269"/>
              <a:gd name="T25" fmla="*/ 940 h 2720"/>
              <a:gd name="T26" fmla="*/ 918 w 2269"/>
              <a:gd name="T27" fmla="*/ 1030 h 2720"/>
              <a:gd name="T28" fmla="*/ 791 w 2269"/>
              <a:gd name="T29" fmla="*/ 1276 h 2720"/>
              <a:gd name="T30" fmla="*/ 827 w 2269"/>
              <a:gd name="T31" fmla="*/ 1560 h 2720"/>
              <a:gd name="T32" fmla="*/ 998 w 2269"/>
              <a:gd name="T33" fmla="*/ 1747 h 2720"/>
              <a:gd name="T34" fmla="*/ 1238 w 2269"/>
              <a:gd name="T35" fmla="*/ 1760 h 2720"/>
              <a:gd name="T36" fmla="*/ 1425 w 2269"/>
              <a:gd name="T37" fmla="*/ 1595 h 2720"/>
              <a:gd name="T38" fmla="*/ 1482 w 2269"/>
              <a:gd name="T39" fmla="*/ 1307 h 2720"/>
              <a:gd name="T40" fmla="*/ 1383 w 2269"/>
              <a:gd name="T41" fmla="*/ 1064 h 2720"/>
              <a:gd name="T42" fmla="*/ 1152 w 2269"/>
              <a:gd name="T43" fmla="*/ 941 h 2720"/>
              <a:gd name="T44" fmla="*/ 688 w 2269"/>
              <a:gd name="T45" fmla="*/ 586 h 2720"/>
              <a:gd name="T46" fmla="*/ 511 w 2269"/>
              <a:gd name="T47" fmla="*/ 767 h 2720"/>
              <a:gd name="T48" fmla="*/ 457 w 2269"/>
              <a:gd name="T49" fmla="*/ 1023 h 2720"/>
              <a:gd name="T50" fmla="*/ 477 w 2269"/>
              <a:gd name="T51" fmla="*/ 1855 h 2720"/>
              <a:gd name="T52" fmla="*/ 610 w 2269"/>
              <a:gd name="T53" fmla="*/ 2084 h 2720"/>
              <a:gd name="T54" fmla="*/ 827 w 2269"/>
              <a:gd name="T55" fmla="*/ 2171 h 2720"/>
              <a:gd name="T56" fmla="*/ 1510 w 2269"/>
              <a:gd name="T57" fmla="*/ 2160 h 2720"/>
              <a:gd name="T58" fmla="*/ 1728 w 2269"/>
              <a:gd name="T59" fmla="*/ 2006 h 2720"/>
              <a:gd name="T60" fmla="*/ 1809 w 2269"/>
              <a:gd name="T61" fmla="*/ 1758 h 2720"/>
              <a:gd name="T62" fmla="*/ 1809 w 2269"/>
              <a:gd name="T63" fmla="*/ 963 h 2720"/>
              <a:gd name="T64" fmla="*/ 1702 w 2269"/>
              <a:gd name="T65" fmla="*/ 680 h 2720"/>
              <a:gd name="T66" fmla="*/ 1489 w 2269"/>
              <a:gd name="T67" fmla="*/ 556 h 2720"/>
              <a:gd name="T68" fmla="*/ 1411 w 2269"/>
              <a:gd name="T69" fmla="*/ 695 h 2720"/>
              <a:gd name="T70" fmla="*/ 1598 w 2269"/>
              <a:gd name="T71" fmla="*/ 765 h 2720"/>
              <a:gd name="T72" fmla="*/ 1686 w 2269"/>
              <a:gd name="T73" fmla="*/ 977 h 2720"/>
              <a:gd name="T74" fmla="*/ 1681 w 2269"/>
              <a:gd name="T75" fmla="*/ 1786 h 2720"/>
              <a:gd name="T76" fmla="*/ 1589 w 2269"/>
              <a:gd name="T77" fmla="*/ 1964 h 2720"/>
              <a:gd name="T78" fmla="*/ 1244 w 2269"/>
              <a:gd name="T79" fmla="*/ 2030 h 2720"/>
              <a:gd name="T80" fmla="*/ 721 w 2269"/>
              <a:gd name="T81" fmla="*/ 1992 h 2720"/>
              <a:gd name="T82" fmla="*/ 603 w 2269"/>
              <a:gd name="T83" fmla="*/ 1842 h 2720"/>
              <a:gd name="T84" fmla="*/ 580 w 2269"/>
              <a:gd name="T85" fmla="*/ 1030 h 2720"/>
              <a:gd name="T86" fmla="*/ 638 w 2269"/>
              <a:gd name="T87" fmla="*/ 806 h 2720"/>
              <a:gd name="T88" fmla="*/ 814 w 2269"/>
              <a:gd name="T89" fmla="*/ 699 h 2720"/>
              <a:gd name="T90" fmla="*/ 23 w 2269"/>
              <a:gd name="T91" fmla="*/ 1086 h 2720"/>
              <a:gd name="T92" fmla="*/ 179 w 2269"/>
              <a:gd name="T93" fmla="*/ 627 h 2720"/>
              <a:gd name="T94" fmla="*/ 456 w 2269"/>
              <a:gd name="T95" fmla="*/ 271 h 2720"/>
              <a:gd name="T96" fmla="*/ 824 w 2269"/>
              <a:gd name="T97" fmla="*/ 51 h 2720"/>
              <a:gd name="T98" fmla="*/ 1250 w 2269"/>
              <a:gd name="T99" fmla="*/ 7 h 2720"/>
              <a:gd name="T100" fmla="*/ 1651 w 2269"/>
              <a:gd name="T101" fmla="*/ 148 h 2720"/>
              <a:gd name="T102" fmla="*/ 1975 w 2269"/>
              <a:gd name="T103" fmla="*/ 446 h 2720"/>
              <a:gd name="T104" fmla="*/ 2190 w 2269"/>
              <a:gd name="T105" fmla="*/ 862 h 2720"/>
              <a:gd name="T106" fmla="*/ 2269 w 2269"/>
              <a:gd name="T107" fmla="*/ 1360 h 2720"/>
              <a:gd name="T108" fmla="*/ 2190 w 2269"/>
              <a:gd name="T109" fmla="*/ 1859 h 2720"/>
              <a:gd name="T110" fmla="*/ 1975 w 2269"/>
              <a:gd name="T111" fmla="*/ 2275 h 2720"/>
              <a:gd name="T112" fmla="*/ 1651 w 2269"/>
              <a:gd name="T113" fmla="*/ 2571 h 2720"/>
              <a:gd name="T114" fmla="*/ 1250 w 2269"/>
              <a:gd name="T115" fmla="*/ 2713 h 2720"/>
              <a:gd name="T116" fmla="*/ 824 w 2269"/>
              <a:gd name="T117" fmla="*/ 2668 h 2720"/>
              <a:gd name="T118" fmla="*/ 456 w 2269"/>
              <a:gd name="T119" fmla="*/ 2450 h 2720"/>
              <a:gd name="T120" fmla="*/ 179 w 2269"/>
              <a:gd name="T121" fmla="*/ 2093 h 2720"/>
              <a:gd name="T122" fmla="*/ 23 w 2269"/>
              <a:gd name="T123" fmla="*/ 1634 h 2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9" h="2720">
                <a:moveTo>
                  <a:pt x="1417" y="924"/>
                </a:moveTo>
                <a:lnTo>
                  <a:pt x="1418" y="914"/>
                </a:lnTo>
                <a:lnTo>
                  <a:pt x="1419" y="904"/>
                </a:lnTo>
                <a:lnTo>
                  <a:pt x="1421" y="894"/>
                </a:lnTo>
                <a:lnTo>
                  <a:pt x="1424" y="886"/>
                </a:lnTo>
                <a:lnTo>
                  <a:pt x="1427" y="878"/>
                </a:lnTo>
                <a:lnTo>
                  <a:pt x="1431" y="869"/>
                </a:lnTo>
                <a:lnTo>
                  <a:pt x="1436" y="862"/>
                </a:lnTo>
                <a:lnTo>
                  <a:pt x="1441" y="855"/>
                </a:lnTo>
                <a:lnTo>
                  <a:pt x="1447" y="848"/>
                </a:lnTo>
                <a:lnTo>
                  <a:pt x="1453" y="843"/>
                </a:lnTo>
                <a:lnTo>
                  <a:pt x="1460" y="838"/>
                </a:lnTo>
                <a:lnTo>
                  <a:pt x="1467" y="833"/>
                </a:lnTo>
                <a:lnTo>
                  <a:pt x="1475" y="830"/>
                </a:lnTo>
                <a:lnTo>
                  <a:pt x="1482" y="827"/>
                </a:lnTo>
                <a:lnTo>
                  <a:pt x="1491" y="826"/>
                </a:lnTo>
                <a:lnTo>
                  <a:pt x="1499" y="826"/>
                </a:lnTo>
                <a:lnTo>
                  <a:pt x="1507" y="826"/>
                </a:lnTo>
                <a:lnTo>
                  <a:pt x="1515" y="827"/>
                </a:lnTo>
                <a:lnTo>
                  <a:pt x="1523" y="830"/>
                </a:lnTo>
                <a:lnTo>
                  <a:pt x="1531" y="833"/>
                </a:lnTo>
                <a:lnTo>
                  <a:pt x="1538" y="838"/>
                </a:lnTo>
                <a:lnTo>
                  <a:pt x="1545" y="843"/>
                </a:lnTo>
                <a:lnTo>
                  <a:pt x="1551" y="848"/>
                </a:lnTo>
                <a:lnTo>
                  <a:pt x="1557" y="855"/>
                </a:lnTo>
                <a:lnTo>
                  <a:pt x="1562" y="862"/>
                </a:lnTo>
                <a:lnTo>
                  <a:pt x="1567" y="869"/>
                </a:lnTo>
                <a:lnTo>
                  <a:pt x="1571" y="878"/>
                </a:lnTo>
                <a:lnTo>
                  <a:pt x="1574" y="886"/>
                </a:lnTo>
                <a:lnTo>
                  <a:pt x="1577" y="894"/>
                </a:lnTo>
                <a:lnTo>
                  <a:pt x="1579" y="904"/>
                </a:lnTo>
                <a:lnTo>
                  <a:pt x="1580" y="914"/>
                </a:lnTo>
                <a:lnTo>
                  <a:pt x="1581" y="924"/>
                </a:lnTo>
                <a:lnTo>
                  <a:pt x="1580" y="934"/>
                </a:lnTo>
                <a:lnTo>
                  <a:pt x="1579" y="944"/>
                </a:lnTo>
                <a:lnTo>
                  <a:pt x="1577" y="953"/>
                </a:lnTo>
                <a:lnTo>
                  <a:pt x="1574" y="962"/>
                </a:lnTo>
                <a:lnTo>
                  <a:pt x="1571" y="971"/>
                </a:lnTo>
                <a:lnTo>
                  <a:pt x="1567" y="978"/>
                </a:lnTo>
                <a:lnTo>
                  <a:pt x="1562" y="987"/>
                </a:lnTo>
                <a:lnTo>
                  <a:pt x="1557" y="993"/>
                </a:lnTo>
                <a:lnTo>
                  <a:pt x="1551" y="1000"/>
                </a:lnTo>
                <a:lnTo>
                  <a:pt x="1545" y="1005"/>
                </a:lnTo>
                <a:lnTo>
                  <a:pt x="1538" y="1010"/>
                </a:lnTo>
                <a:lnTo>
                  <a:pt x="1531" y="1014"/>
                </a:lnTo>
                <a:lnTo>
                  <a:pt x="1523" y="1018"/>
                </a:lnTo>
                <a:lnTo>
                  <a:pt x="1515" y="1020"/>
                </a:lnTo>
                <a:lnTo>
                  <a:pt x="1507" y="1022"/>
                </a:lnTo>
                <a:lnTo>
                  <a:pt x="1499" y="1022"/>
                </a:lnTo>
                <a:lnTo>
                  <a:pt x="1491" y="1022"/>
                </a:lnTo>
                <a:lnTo>
                  <a:pt x="1482" y="1020"/>
                </a:lnTo>
                <a:lnTo>
                  <a:pt x="1475" y="1018"/>
                </a:lnTo>
                <a:lnTo>
                  <a:pt x="1467" y="1014"/>
                </a:lnTo>
                <a:lnTo>
                  <a:pt x="1460" y="1010"/>
                </a:lnTo>
                <a:lnTo>
                  <a:pt x="1453" y="1005"/>
                </a:lnTo>
                <a:lnTo>
                  <a:pt x="1447" y="1000"/>
                </a:lnTo>
                <a:lnTo>
                  <a:pt x="1441" y="993"/>
                </a:lnTo>
                <a:lnTo>
                  <a:pt x="1436" y="987"/>
                </a:lnTo>
                <a:lnTo>
                  <a:pt x="1431" y="978"/>
                </a:lnTo>
                <a:lnTo>
                  <a:pt x="1427" y="971"/>
                </a:lnTo>
                <a:lnTo>
                  <a:pt x="1424" y="962"/>
                </a:lnTo>
                <a:lnTo>
                  <a:pt x="1421" y="953"/>
                </a:lnTo>
                <a:lnTo>
                  <a:pt x="1419" y="944"/>
                </a:lnTo>
                <a:lnTo>
                  <a:pt x="1418" y="934"/>
                </a:lnTo>
                <a:lnTo>
                  <a:pt x="1417" y="924"/>
                </a:lnTo>
                <a:close/>
                <a:moveTo>
                  <a:pt x="1134" y="1632"/>
                </a:moveTo>
                <a:lnTo>
                  <a:pt x="1123" y="1632"/>
                </a:lnTo>
                <a:lnTo>
                  <a:pt x="1111" y="1631"/>
                </a:lnTo>
                <a:lnTo>
                  <a:pt x="1100" y="1630"/>
                </a:lnTo>
                <a:lnTo>
                  <a:pt x="1088" y="1627"/>
                </a:lnTo>
                <a:lnTo>
                  <a:pt x="1077" y="1624"/>
                </a:lnTo>
                <a:lnTo>
                  <a:pt x="1067" y="1620"/>
                </a:lnTo>
                <a:lnTo>
                  <a:pt x="1056" y="1616"/>
                </a:lnTo>
                <a:lnTo>
                  <a:pt x="1046" y="1612"/>
                </a:lnTo>
                <a:lnTo>
                  <a:pt x="1036" y="1606"/>
                </a:lnTo>
                <a:lnTo>
                  <a:pt x="1026" y="1600"/>
                </a:lnTo>
                <a:lnTo>
                  <a:pt x="1016" y="1594"/>
                </a:lnTo>
                <a:lnTo>
                  <a:pt x="1007" y="1586"/>
                </a:lnTo>
                <a:lnTo>
                  <a:pt x="998" y="1578"/>
                </a:lnTo>
                <a:lnTo>
                  <a:pt x="990" y="1571"/>
                </a:lnTo>
                <a:lnTo>
                  <a:pt x="982" y="1561"/>
                </a:lnTo>
                <a:lnTo>
                  <a:pt x="974" y="1553"/>
                </a:lnTo>
                <a:lnTo>
                  <a:pt x="966" y="1543"/>
                </a:lnTo>
                <a:lnTo>
                  <a:pt x="959" y="1534"/>
                </a:lnTo>
                <a:lnTo>
                  <a:pt x="952" y="1523"/>
                </a:lnTo>
                <a:lnTo>
                  <a:pt x="946" y="1512"/>
                </a:lnTo>
                <a:lnTo>
                  <a:pt x="940" y="1501"/>
                </a:lnTo>
                <a:lnTo>
                  <a:pt x="935" y="1491"/>
                </a:lnTo>
                <a:lnTo>
                  <a:pt x="930" y="1479"/>
                </a:lnTo>
                <a:lnTo>
                  <a:pt x="925" y="1467"/>
                </a:lnTo>
                <a:lnTo>
                  <a:pt x="921" y="1453"/>
                </a:lnTo>
                <a:lnTo>
                  <a:pt x="917" y="1441"/>
                </a:lnTo>
                <a:lnTo>
                  <a:pt x="914" y="1428"/>
                </a:lnTo>
                <a:lnTo>
                  <a:pt x="912" y="1415"/>
                </a:lnTo>
                <a:lnTo>
                  <a:pt x="910" y="1402"/>
                </a:lnTo>
                <a:lnTo>
                  <a:pt x="908" y="1387"/>
                </a:lnTo>
                <a:lnTo>
                  <a:pt x="907" y="1374"/>
                </a:lnTo>
                <a:lnTo>
                  <a:pt x="907" y="1360"/>
                </a:lnTo>
                <a:lnTo>
                  <a:pt x="907" y="1347"/>
                </a:lnTo>
                <a:lnTo>
                  <a:pt x="908" y="1332"/>
                </a:lnTo>
                <a:lnTo>
                  <a:pt x="910" y="1319"/>
                </a:lnTo>
                <a:lnTo>
                  <a:pt x="912" y="1305"/>
                </a:lnTo>
                <a:lnTo>
                  <a:pt x="914" y="1293"/>
                </a:lnTo>
                <a:lnTo>
                  <a:pt x="917" y="1279"/>
                </a:lnTo>
                <a:lnTo>
                  <a:pt x="921" y="1266"/>
                </a:lnTo>
                <a:lnTo>
                  <a:pt x="925" y="1254"/>
                </a:lnTo>
                <a:lnTo>
                  <a:pt x="930" y="1242"/>
                </a:lnTo>
                <a:lnTo>
                  <a:pt x="935" y="1230"/>
                </a:lnTo>
                <a:lnTo>
                  <a:pt x="940" y="1218"/>
                </a:lnTo>
                <a:lnTo>
                  <a:pt x="946" y="1207"/>
                </a:lnTo>
                <a:lnTo>
                  <a:pt x="952" y="1197"/>
                </a:lnTo>
                <a:lnTo>
                  <a:pt x="959" y="1187"/>
                </a:lnTo>
                <a:lnTo>
                  <a:pt x="966" y="1177"/>
                </a:lnTo>
                <a:lnTo>
                  <a:pt x="974" y="1168"/>
                </a:lnTo>
                <a:lnTo>
                  <a:pt x="982" y="1158"/>
                </a:lnTo>
                <a:lnTo>
                  <a:pt x="990" y="1150"/>
                </a:lnTo>
                <a:lnTo>
                  <a:pt x="998" y="1141"/>
                </a:lnTo>
                <a:lnTo>
                  <a:pt x="1007" y="1134"/>
                </a:lnTo>
                <a:lnTo>
                  <a:pt x="1016" y="1127"/>
                </a:lnTo>
                <a:lnTo>
                  <a:pt x="1026" y="1121"/>
                </a:lnTo>
                <a:lnTo>
                  <a:pt x="1036" y="1115"/>
                </a:lnTo>
                <a:lnTo>
                  <a:pt x="1046" y="1109"/>
                </a:lnTo>
                <a:lnTo>
                  <a:pt x="1056" y="1104"/>
                </a:lnTo>
                <a:lnTo>
                  <a:pt x="1067" y="1099"/>
                </a:lnTo>
                <a:lnTo>
                  <a:pt x="1077" y="1096"/>
                </a:lnTo>
                <a:lnTo>
                  <a:pt x="1088" y="1093"/>
                </a:lnTo>
                <a:lnTo>
                  <a:pt x="1100" y="1091"/>
                </a:lnTo>
                <a:lnTo>
                  <a:pt x="1111" y="1089"/>
                </a:lnTo>
                <a:lnTo>
                  <a:pt x="1123" y="1087"/>
                </a:lnTo>
                <a:lnTo>
                  <a:pt x="1134" y="1087"/>
                </a:lnTo>
                <a:lnTo>
                  <a:pt x="1146" y="1087"/>
                </a:lnTo>
                <a:lnTo>
                  <a:pt x="1157" y="1089"/>
                </a:lnTo>
                <a:lnTo>
                  <a:pt x="1169" y="1091"/>
                </a:lnTo>
                <a:lnTo>
                  <a:pt x="1180" y="1093"/>
                </a:lnTo>
                <a:lnTo>
                  <a:pt x="1191" y="1096"/>
                </a:lnTo>
                <a:lnTo>
                  <a:pt x="1202" y="1099"/>
                </a:lnTo>
                <a:lnTo>
                  <a:pt x="1212" y="1104"/>
                </a:lnTo>
                <a:lnTo>
                  <a:pt x="1223" y="1109"/>
                </a:lnTo>
                <a:lnTo>
                  <a:pt x="1233" y="1115"/>
                </a:lnTo>
                <a:lnTo>
                  <a:pt x="1243" y="1121"/>
                </a:lnTo>
                <a:lnTo>
                  <a:pt x="1252" y="1127"/>
                </a:lnTo>
                <a:lnTo>
                  <a:pt x="1261" y="1134"/>
                </a:lnTo>
                <a:lnTo>
                  <a:pt x="1270" y="1141"/>
                </a:lnTo>
                <a:lnTo>
                  <a:pt x="1280" y="1150"/>
                </a:lnTo>
                <a:lnTo>
                  <a:pt x="1288" y="1158"/>
                </a:lnTo>
                <a:lnTo>
                  <a:pt x="1296" y="1168"/>
                </a:lnTo>
                <a:lnTo>
                  <a:pt x="1303" y="1177"/>
                </a:lnTo>
                <a:lnTo>
                  <a:pt x="1311" y="1187"/>
                </a:lnTo>
                <a:lnTo>
                  <a:pt x="1317" y="1197"/>
                </a:lnTo>
                <a:lnTo>
                  <a:pt x="1324" y="1207"/>
                </a:lnTo>
                <a:lnTo>
                  <a:pt x="1329" y="1218"/>
                </a:lnTo>
                <a:lnTo>
                  <a:pt x="1335" y="1230"/>
                </a:lnTo>
                <a:lnTo>
                  <a:pt x="1340" y="1242"/>
                </a:lnTo>
                <a:lnTo>
                  <a:pt x="1345" y="1254"/>
                </a:lnTo>
                <a:lnTo>
                  <a:pt x="1349" y="1266"/>
                </a:lnTo>
                <a:lnTo>
                  <a:pt x="1352" y="1279"/>
                </a:lnTo>
                <a:lnTo>
                  <a:pt x="1355" y="1293"/>
                </a:lnTo>
                <a:lnTo>
                  <a:pt x="1358" y="1305"/>
                </a:lnTo>
                <a:lnTo>
                  <a:pt x="1360" y="1319"/>
                </a:lnTo>
                <a:lnTo>
                  <a:pt x="1361" y="1332"/>
                </a:lnTo>
                <a:lnTo>
                  <a:pt x="1362" y="1347"/>
                </a:lnTo>
                <a:lnTo>
                  <a:pt x="1362" y="1360"/>
                </a:lnTo>
                <a:lnTo>
                  <a:pt x="1362" y="1374"/>
                </a:lnTo>
                <a:lnTo>
                  <a:pt x="1361" y="1387"/>
                </a:lnTo>
                <a:lnTo>
                  <a:pt x="1360" y="1402"/>
                </a:lnTo>
                <a:lnTo>
                  <a:pt x="1358" y="1415"/>
                </a:lnTo>
                <a:lnTo>
                  <a:pt x="1355" y="1428"/>
                </a:lnTo>
                <a:lnTo>
                  <a:pt x="1352" y="1441"/>
                </a:lnTo>
                <a:lnTo>
                  <a:pt x="1349" y="1453"/>
                </a:lnTo>
                <a:lnTo>
                  <a:pt x="1345" y="1467"/>
                </a:lnTo>
                <a:lnTo>
                  <a:pt x="1340" y="1479"/>
                </a:lnTo>
                <a:lnTo>
                  <a:pt x="1335" y="1491"/>
                </a:lnTo>
                <a:lnTo>
                  <a:pt x="1329" y="1501"/>
                </a:lnTo>
                <a:lnTo>
                  <a:pt x="1324" y="1512"/>
                </a:lnTo>
                <a:lnTo>
                  <a:pt x="1317" y="1523"/>
                </a:lnTo>
                <a:lnTo>
                  <a:pt x="1311" y="1534"/>
                </a:lnTo>
                <a:lnTo>
                  <a:pt x="1303" y="1543"/>
                </a:lnTo>
                <a:lnTo>
                  <a:pt x="1296" y="1553"/>
                </a:lnTo>
                <a:lnTo>
                  <a:pt x="1288" y="1561"/>
                </a:lnTo>
                <a:lnTo>
                  <a:pt x="1280" y="1571"/>
                </a:lnTo>
                <a:lnTo>
                  <a:pt x="1270" y="1578"/>
                </a:lnTo>
                <a:lnTo>
                  <a:pt x="1261" y="1586"/>
                </a:lnTo>
                <a:lnTo>
                  <a:pt x="1252" y="1594"/>
                </a:lnTo>
                <a:lnTo>
                  <a:pt x="1243" y="1600"/>
                </a:lnTo>
                <a:lnTo>
                  <a:pt x="1233" y="1606"/>
                </a:lnTo>
                <a:lnTo>
                  <a:pt x="1223" y="1612"/>
                </a:lnTo>
                <a:lnTo>
                  <a:pt x="1212" y="1616"/>
                </a:lnTo>
                <a:lnTo>
                  <a:pt x="1202" y="1620"/>
                </a:lnTo>
                <a:lnTo>
                  <a:pt x="1191" y="1624"/>
                </a:lnTo>
                <a:lnTo>
                  <a:pt x="1180" y="1627"/>
                </a:lnTo>
                <a:lnTo>
                  <a:pt x="1169" y="1630"/>
                </a:lnTo>
                <a:lnTo>
                  <a:pt x="1157" y="1631"/>
                </a:lnTo>
                <a:lnTo>
                  <a:pt x="1146" y="1632"/>
                </a:lnTo>
                <a:lnTo>
                  <a:pt x="1134" y="1632"/>
                </a:lnTo>
                <a:close/>
                <a:moveTo>
                  <a:pt x="1134" y="940"/>
                </a:moveTo>
                <a:lnTo>
                  <a:pt x="1116" y="941"/>
                </a:lnTo>
                <a:lnTo>
                  <a:pt x="1098" y="942"/>
                </a:lnTo>
                <a:lnTo>
                  <a:pt x="1090" y="944"/>
                </a:lnTo>
                <a:lnTo>
                  <a:pt x="1081" y="945"/>
                </a:lnTo>
                <a:lnTo>
                  <a:pt x="1064" y="948"/>
                </a:lnTo>
                <a:lnTo>
                  <a:pt x="1047" y="953"/>
                </a:lnTo>
                <a:lnTo>
                  <a:pt x="1030" y="959"/>
                </a:lnTo>
                <a:lnTo>
                  <a:pt x="1014" y="966"/>
                </a:lnTo>
                <a:lnTo>
                  <a:pt x="998" y="974"/>
                </a:lnTo>
                <a:lnTo>
                  <a:pt x="983" y="982"/>
                </a:lnTo>
                <a:lnTo>
                  <a:pt x="967" y="992"/>
                </a:lnTo>
                <a:lnTo>
                  <a:pt x="953" y="1001"/>
                </a:lnTo>
                <a:lnTo>
                  <a:pt x="939" y="1012"/>
                </a:lnTo>
                <a:lnTo>
                  <a:pt x="925" y="1024"/>
                </a:lnTo>
                <a:lnTo>
                  <a:pt x="918" y="1030"/>
                </a:lnTo>
                <a:lnTo>
                  <a:pt x="912" y="1036"/>
                </a:lnTo>
                <a:lnTo>
                  <a:pt x="899" y="1049"/>
                </a:lnTo>
                <a:lnTo>
                  <a:pt x="887" y="1064"/>
                </a:lnTo>
                <a:lnTo>
                  <a:pt x="875" y="1078"/>
                </a:lnTo>
                <a:lnTo>
                  <a:pt x="864" y="1093"/>
                </a:lnTo>
                <a:lnTo>
                  <a:pt x="854" y="1109"/>
                </a:lnTo>
                <a:lnTo>
                  <a:pt x="844" y="1126"/>
                </a:lnTo>
                <a:lnTo>
                  <a:pt x="835" y="1143"/>
                </a:lnTo>
                <a:lnTo>
                  <a:pt x="827" y="1159"/>
                </a:lnTo>
                <a:lnTo>
                  <a:pt x="819" y="1179"/>
                </a:lnTo>
                <a:lnTo>
                  <a:pt x="812" y="1197"/>
                </a:lnTo>
                <a:lnTo>
                  <a:pt x="806" y="1216"/>
                </a:lnTo>
                <a:lnTo>
                  <a:pt x="800" y="1235"/>
                </a:lnTo>
                <a:lnTo>
                  <a:pt x="795" y="1255"/>
                </a:lnTo>
                <a:lnTo>
                  <a:pt x="791" y="1276"/>
                </a:lnTo>
                <a:lnTo>
                  <a:pt x="788" y="1296"/>
                </a:lnTo>
                <a:lnTo>
                  <a:pt x="786" y="1317"/>
                </a:lnTo>
                <a:lnTo>
                  <a:pt x="785" y="1338"/>
                </a:lnTo>
                <a:lnTo>
                  <a:pt x="784" y="1360"/>
                </a:lnTo>
                <a:lnTo>
                  <a:pt x="785" y="1381"/>
                </a:lnTo>
                <a:lnTo>
                  <a:pt x="786" y="1403"/>
                </a:lnTo>
                <a:lnTo>
                  <a:pt x="787" y="1414"/>
                </a:lnTo>
                <a:lnTo>
                  <a:pt x="788" y="1425"/>
                </a:lnTo>
                <a:lnTo>
                  <a:pt x="791" y="1445"/>
                </a:lnTo>
                <a:lnTo>
                  <a:pt x="795" y="1465"/>
                </a:lnTo>
                <a:lnTo>
                  <a:pt x="800" y="1485"/>
                </a:lnTo>
                <a:lnTo>
                  <a:pt x="806" y="1505"/>
                </a:lnTo>
                <a:lnTo>
                  <a:pt x="812" y="1523"/>
                </a:lnTo>
                <a:lnTo>
                  <a:pt x="819" y="1542"/>
                </a:lnTo>
                <a:lnTo>
                  <a:pt x="827" y="1560"/>
                </a:lnTo>
                <a:lnTo>
                  <a:pt x="835" y="1578"/>
                </a:lnTo>
                <a:lnTo>
                  <a:pt x="844" y="1595"/>
                </a:lnTo>
                <a:lnTo>
                  <a:pt x="854" y="1612"/>
                </a:lnTo>
                <a:lnTo>
                  <a:pt x="859" y="1619"/>
                </a:lnTo>
                <a:lnTo>
                  <a:pt x="864" y="1627"/>
                </a:lnTo>
                <a:lnTo>
                  <a:pt x="875" y="1643"/>
                </a:lnTo>
                <a:lnTo>
                  <a:pt x="887" y="1657"/>
                </a:lnTo>
                <a:lnTo>
                  <a:pt x="899" y="1670"/>
                </a:lnTo>
                <a:lnTo>
                  <a:pt x="912" y="1684"/>
                </a:lnTo>
                <a:lnTo>
                  <a:pt x="925" y="1697"/>
                </a:lnTo>
                <a:lnTo>
                  <a:pt x="939" y="1708"/>
                </a:lnTo>
                <a:lnTo>
                  <a:pt x="953" y="1720"/>
                </a:lnTo>
                <a:lnTo>
                  <a:pt x="967" y="1729"/>
                </a:lnTo>
                <a:lnTo>
                  <a:pt x="983" y="1739"/>
                </a:lnTo>
                <a:lnTo>
                  <a:pt x="998" y="1747"/>
                </a:lnTo>
                <a:lnTo>
                  <a:pt x="1014" y="1754"/>
                </a:lnTo>
                <a:lnTo>
                  <a:pt x="1030" y="1760"/>
                </a:lnTo>
                <a:lnTo>
                  <a:pt x="1047" y="1766"/>
                </a:lnTo>
                <a:lnTo>
                  <a:pt x="1064" y="1771"/>
                </a:lnTo>
                <a:lnTo>
                  <a:pt x="1081" y="1775"/>
                </a:lnTo>
                <a:lnTo>
                  <a:pt x="1098" y="1777"/>
                </a:lnTo>
                <a:lnTo>
                  <a:pt x="1116" y="1780"/>
                </a:lnTo>
                <a:lnTo>
                  <a:pt x="1134" y="1780"/>
                </a:lnTo>
                <a:lnTo>
                  <a:pt x="1152" y="1780"/>
                </a:lnTo>
                <a:lnTo>
                  <a:pt x="1170" y="1777"/>
                </a:lnTo>
                <a:lnTo>
                  <a:pt x="1179" y="1776"/>
                </a:lnTo>
                <a:lnTo>
                  <a:pt x="1188" y="1775"/>
                </a:lnTo>
                <a:lnTo>
                  <a:pt x="1205" y="1771"/>
                </a:lnTo>
                <a:lnTo>
                  <a:pt x="1222" y="1766"/>
                </a:lnTo>
                <a:lnTo>
                  <a:pt x="1238" y="1760"/>
                </a:lnTo>
                <a:lnTo>
                  <a:pt x="1255" y="1754"/>
                </a:lnTo>
                <a:lnTo>
                  <a:pt x="1270" y="1747"/>
                </a:lnTo>
                <a:lnTo>
                  <a:pt x="1287" y="1739"/>
                </a:lnTo>
                <a:lnTo>
                  <a:pt x="1302" y="1729"/>
                </a:lnTo>
                <a:lnTo>
                  <a:pt x="1317" y="1720"/>
                </a:lnTo>
                <a:lnTo>
                  <a:pt x="1331" y="1708"/>
                </a:lnTo>
                <a:lnTo>
                  <a:pt x="1345" y="1697"/>
                </a:lnTo>
                <a:lnTo>
                  <a:pt x="1351" y="1691"/>
                </a:lnTo>
                <a:lnTo>
                  <a:pt x="1358" y="1684"/>
                </a:lnTo>
                <a:lnTo>
                  <a:pt x="1371" y="1670"/>
                </a:lnTo>
                <a:lnTo>
                  <a:pt x="1383" y="1657"/>
                </a:lnTo>
                <a:lnTo>
                  <a:pt x="1394" y="1643"/>
                </a:lnTo>
                <a:lnTo>
                  <a:pt x="1405" y="1627"/>
                </a:lnTo>
                <a:lnTo>
                  <a:pt x="1416" y="1612"/>
                </a:lnTo>
                <a:lnTo>
                  <a:pt x="1425" y="1595"/>
                </a:lnTo>
                <a:lnTo>
                  <a:pt x="1434" y="1578"/>
                </a:lnTo>
                <a:lnTo>
                  <a:pt x="1443" y="1560"/>
                </a:lnTo>
                <a:lnTo>
                  <a:pt x="1451" y="1542"/>
                </a:lnTo>
                <a:lnTo>
                  <a:pt x="1458" y="1523"/>
                </a:lnTo>
                <a:lnTo>
                  <a:pt x="1464" y="1505"/>
                </a:lnTo>
                <a:lnTo>
                  <a:pt x="1469" y="1485"/>
                </a:lnTo>
                <a:lnTo>
                  <a:pt x="1474" y="1465"/>
                </a:lnTo>
                <a:lnTo>
                  <a:pt x="1478" y="1445"/>
                </a:lnTo>
                <a:lnTo>
                  <a:pt x="1481" y="1425"/>
                </a:lnTo>
                <a:lnTo>
                  <a:pt x="1483" y="1403"/>
                </a:lnTo>
                <a:lnTo>
                  <a:pt x="1485" y="1381"/>
                </a:lnTo>
                <a:lnTo>
                  <a:pt x="1485" y="1360"/>
                </a:lnTo>
                <a:lnTo>
                  <a:pt x="1485" y="1338"/>
                </a:lnTo>
                <a:lnTo>
                  <a:pt x="1483" y="1317"/>
                </a:lnTo>
                <a:lnTo>
                  <a:pt x="1482" y="1307"/>
                </a:lnTo>
                <a:lnTo>
                  <a:pt x="1481" y="1296"/>
                </a:lnTo>
                <a:lnTo>
                  <a:pt x="1478" y="1276"/>
                </a:lnTo>
                <a:lnTo>
                  <a:pt x="1474" y="1255"/>
                </a:lnTo>
                <a:lnTo>
                  <a:pt x="1469" y="1235"/>
                </a:lnTo>
                <a:lnTo>
                  <a:pt x="1464" y="1216"/>
                </a:lnTo>
                <a:lnTo>
                  <a:pt x="1458" y="1197"/>
                </a:lnTo>
                <a:lnTo>
                  <a:pt x="1451" y="1179"/>
                </a:lnTo>
                <a:lnTo>
                  <a:pt x="1443" y="1159"/>
                </a:lnTo>
                <a:lnTo>
                  <a:pt x="1434" y="1143"/>
                </a:lnTo>
                <a:lnTo>
                  <a:pt x="1425" y="1126"/>
                </a:lnTo>
                <a:lnTo>
                  <a:pt x="1416" y="1109"/>
                </a:lnTo>
                <a:lnTo>
                  <a:pt x="1411" y="1101"/>
                </a:lnTo>
                <a:lnTo>
                  <a:pt x="1405" y="1093"/>
                </a:lnTo>
                <a:lnTo>
                  <a:pt x="1394" y="1078"/>
                </a:lnTo>
                <a:lnTo>
                  <a:pt x="1383" y="1064"/>
                </a:lnTo>
                <a:lnTo>
                  <a:pt x="1371" y="1049"/>
                </a:lnTo>
                <a:lnTo>
                  <a:pt x="1358" y="1036"/>
                </a:lnTo>
                <a:lnTo>
                  <a:pt x="1345" y="1024"/>
                </a:lnTo>
                <a:lnTo>
                  <a:pt x="1331" y="1012"/>
                </a:lnTo>
                <a:lnTo>
                  <a:pt x="1317" y="1001"/>
                </a:lnTo>
                <a:lnTo>
                  <a:pt x="1302" y="992"/>
                </a:lnTo>
                <a:lnTo>
                  <a:pt x="1287" y="982"/>
                </a:lnTo>
                <a:lnTo>
                  <a:pt x="1270" y="974"/>
                </a:lnTo>
                <a:lnTo>
                  <a:pt x="1255" y="966"/>
                </a:lnTo>
                <a:lnTo>
                  <a:pt x="1238" y="959"/>
                </a:lnTo>
                <a:lnTo>
                  <a:pt x="1222" y="953"/>
                </a:lnTo>
                <a:lnTo>
                  <a:pt x="1205" y="948"/>
                </a:lnTo>
                <a:lnTo>
                  <a:pt x="1188" y="945"/>
                </a:lnTo>
                <a:lnTo>
                  <a:pt x="1170" y="942"/>
                </a:lnTo>
                <a:lnTo>
                  <a:pt x="1152" y="941"/>
                </a:lnTo>
                <a:lnTo>
                  <a:pt x="1134" y="940"/>
                </a:lnTo>
                <a:close/>
                <a:moveTo>
                  <a:pt x="1134" y="543"/>
                </a:moveTo>
                <a:lnTo>
                  <a:pt x="1022" y="543"/>
                </a:lnTo>
                <a:lnTo>
                  <a:pt x="983" y="543"/>
                </a:lnTo>
                <a:lnTo>
                  <a:pt x="952" y="544"/>
                </a:lnTo>
                <a:lnTo>
                  <a:pt x="902" y="545"/>
                </a:lnTo>
                <a:lnTo>
                  <a:pt x="853" y="548"/>
                </a:lnTo>
                <a:lnTo>
                  <a:pt x="827" y="550"/>
                </a:lnTo>
                <a:lnTo>
                  <a:pt x="803" y="553"/>
                </a:lnTo>
                <a:lnTo>
                  <a:pt x="781" y="556"/>
                </a:lnTo>
                <a:lnTo>
                  <a:pt x="760" y="561"/>
                </a:lnTo>
                <a:lnTo>
                  <a:pt x="740" y="566"/>
                </a:lnTo>
                <a:lnTo>
                  <a:pt x="722" y="572"/>
                </a:lnTo>
                <a:lnTo>
                  <a:pt x="704" y="579"/>
                </a:lnTo>
                <a:lnTo>
                  <a:pt x="688" y="586"/>
                </a:lnTo>
                <a:lnTo>
                  <a:pt x="671" y="593"/>
                </a:lnTo>
                <a:lnTo>
                  <a:pt x="655" y="603"/>
                </a:lnTo>
                <a:lnTo>
                  <a:pt x="648" y="608"/>
                </a:lnTo>
                <a:lnTo>
                  <a:pt x="640" y="612"/>
                </a:lnTo>
                <a:lnTo>
                  <a:pt x="625" y="623"/>
                </a:lnTo>
                <a:lnTo>
                  <a:pt x="610" y="635"/>
                </a:lnTo>
                <a:lnTo>
                  <a:pt x="596" y="648"/>
                </a:lnTo>
                <a:lnTo>
                  <a:pt x="581" y="664"/>
                </a:lnTo>
                <a:lnTo>
                  <a:pt x="567" y="680"/>
                </a:lnTo>
                <a:lnTo>
                  <a:pt x="554" y="696"/>
                </a:lnTo>
                <a:lnTo>
                  <a:pt x="541" y="714"/>
                </a:lnTo>
                <a:lnTo>
                  <a:pt x="536" y="723"/>
                </a:lnTo>
                <a:lnTo>
                  <a:pt x="530" y="731"/>
                </a:lnTo>
                <a:lnTo>
                  <a:pt x="520" y="749"/>
                </a:lnTo>
                <a:lnTo>
                  <a:pt x="511" y="767"/>
                </a:lnTo>
                <a:lnTo>
                  <a:pt x="507" y="777"/>
                </a:lnTo>
                <a:lnTo>
                  <a:pt x="503" y="786"/>
                </a:lnTo>
                <a:lnTo>
                  <a:pt x="495" y="804"/>
                </a:lnTo>
                <a:lnTo>
                  <a:pt x="489" y="825"/>
                </a:lnTo>
                <a:lnTo>
                  <a:pt x="483" y="845"/>
                </a:lnTo>
                <a:lnTo>
                  <a:pt x="477" y="866"/>
                </a:lnTo>
                <a:lnTo>
                  <a:pt x="472" y="887"/>
                </a:lnTo>
                <a:lnTo>
                  <a:pt x="468" y="911"/>
                </a:lnTo>
                <a:lnTo>
                  <a:pt x="464" y="936"/>
                </a:lnTo>
                <a:lnTo>
                  <a:pt x="462" y="950"/>
                </a:lnTo>
                <a:lnTo>
                  <a:pt x="461" y="963"/>
                </a:lnTo>
                <a:lnTo>
                  <a:pt x="460" y="977"/>
                </a:lnTo>
                <a:lnTo>
                  <a:pt x="459" y="992"/>
                </a:lnTo>
                <a:lnTo>
                  <a:pt x="458" y="1007"/>
                </a:lnTo>
                <a:lnTo>
                  <a:pt x="457" y="1023"/>
                </a:lnTo>
                <a:lnTo>
                  <a:pt x="455" y="1081"/>
                </a:lnTo>
                <a:lnTo>
                  <a:pt x="454" y="1141"/>
                </a:lnTo>
                <a:lnTo>
                  <a:pt x="453" y="1227"/>
                </a:lnTo>
                <a:lnTo>
                  <a:pt x="453" y="1360"/>
                </a:lnTo>
                <a:lnTo>
                  <a:pt x="453" y="1494"/>
                </a:lnTo>
                <a:lnTo>
                  <a:pt x="453" y="1541"/>
                </a:lnTo>
                <a:lnTo>
                  <a:pt x="454" y="1579"/>
                </a:lnTo>
                <a:lnTo>
                  <a:pt x="455" y="1639"/>
                </a:lnTo>
                <a:lnTo>
                  <a:pt x="457" y="1697"/>
                </a:lnTo>
                <a:lnTo>
                  <a:pt x="459" y="1728"/>
                </a:lnTo>
                <a:lnTo>
                  <a:pt x="461" y="1758"/>
                </a:lnTo>
                <a:lnTo>
                  <a:pt x="464" y="1784"/>
                </a:lnTo>
                <a:lnTo>
                  <a:pt x="468" y="1810"/>
                </a:lnTo>
                <a:lnTo>
                  <a:pt x="472" y="1832"/>
                </a:lnTo>
                <a:lnTo>
                  <a:pt x="477" y="1855"/>
                </a:lnTo>
                <a:lnTo>
                  <a:pt x="483" y="1876"/>
                </a:lnTo>
                <a:lnTo>
                  <a:pt x="489" y="1896"/>
                </a:lnTo>
                <a:lnTo>
                  <a:pt x="495" y="1915"/>
                </a:lnTo>
                <a:lnTo>
                  <a:pt x="503" y="1934"/>
                </a:lnTo>
                <a:lnTo>
                  <a:pt x="507" y="1944"/>
                </a:lnTo>
                <a:lnTo>
                  <a:pt x="511" y="1952"/>
                </a:lnTo>
                <a:lnTo>
                  <a:pt x="520" y="1972"/>
                </a:lnTo>
                <a:lnTo>
                  <a:pt x="530" y="1988"/>
                </a:lnTo>
                <a:lnTo>
                  <a:pt x="541" y="2006"/>
                </a:lnTo>
                <a:lnTo>
                  <a:pt x="554" y="2023"/>
                </a:lnTo>
                <a:lnTo>
                  <a:pt x="567" y="2040"/>
                </a:lnTo>
                <a:lnTo>
                  <a:pt x="581" y="2057"/>
                </a:lnTo>
                <a:lnTo>
                  <a:pt x="596" y="2071"/>
                </a:lnTo>
                <a:lnTo>
                  <a:pt x="603" y="2078"/>
                </a:lnTo>
                <a:lnTo>
                  <a:pt x="610" y="2084"/>
                </a:lnTo>
                <a:lnTo>
                  <a:pt x="625" y="2096"/>
                </a:lnTo>
                <a:lnTo>
                  <a:pt x="640" y="2107"/>
                </a:lnTo>
                <a:lnTo>
                  <a:pt x="648" y="2113"/>
                </a:lnTo>
                <a:lnTo>
                  <a:pt x="655" y="2118"/>
                </a:lnTo>
                <a:lnTo>
                  <a:pt x="671" y="2126"/>
                </a:lnTo>
                <a:lnTo>
                  <a:pt x="688" y="2135"/>
                </a:lnTo>
                <a:lnTo>
                  <a:pt x="704" y="2142"/>
                </a:lnTo>
                <a:lnTo>
                  <a:pt x="722" y="2148"/>
                </a:lnTo>
                <a:lnTo>
                  <a:pt x="740" y="2154"/>
                </a:lnTo>
                <a:lnTo>
                  <a:pt x="760" y="2160"/>
                </a:lnTo>
                <a:lnTo>
                  <a:pt x="781" y="2165"/>
                </a:lnTo>
                <a:lnTo>
                  <a:pt x="792" y="2166"/>
                </a:lnTo>
                <a:lnTo>
                  <a:pt x="803" y="2168"/>
                </a:lnTo>
                <a:lnTo>
                  <a:pt x="815" y="2169"/>
                </a:lnTo>
                <a:lnTo>
                  <a:pt x="827" y="2171"/>
                </a:lnTo>
                <a:lnTo>
                  <a:pt x="840" y="2172"/>
                </a:lnTo>
                <a:lnTo>
                  <a:pt x="853" y="2173"/>
                </a:lnTo>
                <a:lnTo>
                  <a:pt x="902" y="2175"/>
                </a:lnTo>
                <a:lnTo>
                  <a:pt x="952" y="2177"/>
                </a:lnTo>
                <a:lnTo>
                  <a:pt x="1022" y="2177"/>
                </a:lnTo>
                <a:lnTo>
                  <a:pt x="1134" y="2178"/>
                </a:lnTo>
                <a:lnTo>
                  <a:pt x="1246" y="2177"/>
                </a:lnTo>
                <a:lnTo>
                  <a:pt x="1286" y="2177"/>
                </a:lnTo>
                <a:lnTo>
                  <a:pt x="1318" y="2177"/>
                </a:lnTo>
                <a:lnTo>
                  <a:pt x="1368" y="2175"/>
                </a:lnTo>
                <a:lnTo>
                  <a:pt x="1416" y="2173"/>
                </a:lnTo>
                <a:lnTo>
                  <a:pt x="1442" y="2171"/>
                </a:lnTo>
                <a:lnTo>
                  <a:pt x="1467" y="2168"/>
                </a:lnTo>
                <a:lnTo>
                  <a:pt x="1489" y="2165"/>
                </a:lnTo>
                <a:lnTo>
                  <a:pt x="1510" y="2160"/>
                </a:lnTo>
                <a:lnTo>
                  <a:pt x="1529" y="2154"/>
                </a:lnTo>
                <a:lnTo>
                  <a:pt x="1548" y="2148"/>
                </a:lnTo>
                <a:lnTo>
                  <a:pt x="1565" y="2142"/>
                </a:lnTo>
                <a:lnTo>
                  <a:pt x="1582" y="2135"/>
                </a:lnTo>
                <a:lnTo>
                  <a:pt x="1598" y="2126"/>
                </a:lnTo>
                <a:lnTo>
                  <a:pt x="1614" y="2118"/>
                </a:lnTo>
                <a:lnTo>
                  <a:pt x="1622" y="2113"/>
                </a:lnTo>
                <a:lnTo>
                  <a:pt x="1629" y="2107"/>
                </a:lnTo>
                <a:lnTo>
                  <a:pt x="1645" y="2096"/>
                </a:lnTo>
                <a:lnTo>
                  <a:pt x="1659" y="2084"/>
                </a:lnTo>
                <a:lnTo>
                  <a:pt x="1674" y="2071"/>
                </a:lnTo>
                <a:lnTo>
                  <a:pt x="1688" y="2057"/>
                </a:lnTo>
                <a:lnTo>
                  <a:pt x="1702" y="2040"/>
                </a:lnTo>
                <a:lnTo>
                  <a:pt x="1716" y="2023"/>
                </a:lnTo>
                <a:lnTo>
                  <a:pt x="1728" y="2006"/>
                </a:lnTo>
                <a:lnTo>
                  <a:pt x="1734" y="1998"/>
                </a:lnTo>
                <a:lnTo>
                  <a:pt x="1739" y="1988"/>
                </a:lnTo>
                <a:lnTo>
                  <a:pt x="1749" y="1972"/>
                </a:lnTo>
                <a:lnTo>
                  <a:pt x="1758" y="1952"/>
                </a:lnTo>
                <a:lnTo>
                  <a:pt x="1763" y="1944"/>
                </a:lnTo>
                <a:lnTo>
                  <a:pt x="1767" y="1934"/>
                </a:lnTo>
                <a:lnTo>
                  <a:pt x="1774" y="1915"/>
                </a:lnTo>
                <a:lnTo>
                  <a:pt x="1781" y="1896"/>
                </a:lnTo>
                <a:lnTo>
                  <a:pt x="1787" y="1876"/>
                </a:lnTo>
                <a:lnTo>
                  <a:pt x="1792" y="1855"/>
                </a:lnTo>
                <a:lnTo>
                  <a:pt x="1797" y="1832"/>
                </a:lnTo>
                <a:lnTo>
                  <a:pt x="1802" y="1810"/>
                </a:lnTo>
                <a:lnTo>
                  <a:pt x="1806" y="1784"/>
                </a:lnTo>
                <a:lnTo>
                  <a:pt x="1807" y="1771"/>
                </a:lnTo>
                <a:lnTo>
                  <a:pt x="1809" y="1758"/>
                </a:lnTo>
                <a:lnTo>
                  <a:pt x="1810" y="1744"/>
                </a:lnTo>
                <a:lnTo>
                  <a:pt x="1811" y="1728"/>
                </a:lnTo>
                <a:lnTo>
                  <a:pt x="1812" y="1714"/>
                </a:lnTo>
                <a:lnTo>
                  <a:pt x="1813" y="1697"/>
                </a:lnTo>
                <a:lnTo>
                  <a:pt x="1815" y="1639"/>
                </a:lnTo>
                <a:lnTo>
                  <a:pt x="1816" y="1579"/>
                </a:lnTo>
                <a:lnTo>
                  <a:pt x="1816" y="1494"/>
                </a:lnTo>
                <a:lnTo>
                  <a:pt x="1817" y="1360"/>
                </a:lnTo>
                <a:lnTo>
                  <a:pt x="1816" y="1227"/>
                </a:lnTo>
                <a:lnTo>
                  <a:pt x="1816" y="1179"/>
                </a:lnTo>
                <a:lnTo>
                  <a:pt x="1816" y="1141"/>
                </a:lnTo>
                <a:lnTo>
                  <a:pt x="1815" y="1081"/>
                </a:lnTo>
                <a:lnTo>
                  <a:pt x="1813" y="1023"/>
                </a:lnTo>
                <a:lnTo>
                  <a:pt x="1811" y="992"/>
                </a:lnTo>
                <a:lnTo>
                  <a:pt x="1809" y="963"/>
                </a:lnTo>
                <a:lnTo>
                  <a:pt x="1806" y="936"/>
                </a:lnTo>
                <a:lnTo>
                  <a:pt x="1802" y="911"/>
                </a:lnTo>
                <a:lnTo>
                  <a:pt x="1797" y="887"/>
                </a:lnTo>
                <a:lnTo>
                  <a:pt x="1792" y="866"/>
                </a:lnTo>
                <a:lnTo>
                  <a:pt x="1787" y="845"/>
                </a:lnTo>
                <a:lnTo>
                  <a:pt x="1781" y="825"/>
                </a:lnTo>
                <a:lnTo>
                  <a:pt x="1774" y="804"/>
                </a:lnTo>
                <a:lnTo>
                  <a:pt x="1767" y="786"/>
                </a:lnTo>
                <a:lnTo>
                  <a:pt x="1763" y="777"/>
                </a:lnTo>
                <a:lnTo>
                  <a:pt x="1758" y="767"/>
                </a:lnTo>
                <a:lnTo>
                  <a:pt x="1749" y="749"/>
                </a:lnTo>
                <a:lnTo>
                  <a:pt x="1739" y="731"/>
                </a:lnTo>
                <a:lnTo>
                  <a:pt x="1728" y="714"/>
                </a:lnTo>
                <a:lnTo>
                  <a:pt x="1716" y="696"/>
                </a:lnTo>
                <a:lnTo>
                  <a:pt x="1702" y="680"/>
                </a:lnTo>
                <a:lnTo>
                  <a:pt x="1688" y="664"/>
                </a:lnTo>
                <a:lnTo>
                  <a:pt x="1674" y="648"/>
                </a:lnTo>
                <a:lnTo>
                  <a:pt x="1667" y="642"/>
                </a:lnTo>
                <a:lnTo>
                  <a:pt x="1659" y="635"/>
                </a:lnTo>
                <a:lnTo>
                  <a:pt x="1645" y="623"/>
                </a:lnTo>
                <a:lnTo>
                  <a:pt x="1629" y="612"/>
                </a:lnTo>
                <a:lnTo>
                  <a:pt x="1622" y="608"/>
                </a:lnTo>
                <a:lnTo>
                  <a:pt x="1614" y="603"/>
                </a:lnTo>
                <a:lnTo>
                  <a:pt x="1598" y="593"/>
                </a:lnTo>
                <a:lnTo>
                  <a:pt x="1582" y="586"/>
                </a:lnTo>
                <a:lnTo>
                  <a:pt x="1565" y="579"/>
                </a:lnTo>
                <a:lnTo>
                  <a:pt x="1548" y="572"/>
                </a:lnTo>
                <a:lnTo>
                  <a:pt x="1529" y="566"/>
                </a:lnTo>
                <a:lnTo>
                  <a:pt x="1510" y="561"/>
                </a:lnTo>
                <a:lnTo>
                  <a:pt x="1489" y="556"/>
                </a:lnTo>
                <a:lnTo>
                  <a:pt x="1478" y="554"/>
                </a:lnTo>
                <a:lnTo>
                  <a:pt x="1467" y="553"/>
                </a:lnTo>
                <a:lnTo>
                  <a:pt x="1455" y="551"/>
                </a:lnTo>
                <a:lnTo>
                  <a:pt x="1442" y="550"/>
                </a:lnTo>
                <a:lnTo>
                  <a:pt x="1430" y="549"/>
                </a:lnTo>
                <a:lnTo>
                  <a:pt x="1416" y="548"/>
                </a:lnTo>
                <a:lnTo>
                  <a:pt x="1368" y="545"/>
                </a:lnTo>
                <a:lnTo>
                  <a:pt x="1318" y="544"/>
                </a:lnTo>
                <a:lnTo>
                  <a:pt x="1246" y="543"/>
                </a:lnTo>
                <a:lnTo>
                  <a:pt x="1134" y="543"/>
                </a:lnTo>
                <a:close/>
                <a:moveTo>
                  <a:pt x="1134" y="690"/>
                </a:moveTo>
                <a:lnTo>
                  <a:pt x="1244" y="690"/>
                </a:lnTo>
                <a:lnTo>
                  <a:pt x="1314" y="690"/>
                </a:lnTo>
                <a:lnTo>
                  <a:pt x="1363" y="693"/>
                </a:lnTo>
                <a:lnTo>
                  <a:pt x="1411" y="695"/>
                </a:lnTo>
                <a:lnTo>
                  <a:pt x="1434" y="696"/>
                </a:lnTo>
                <a:lnTo>
                  <a:pt x="1445" y="698"/>
                </a:lnTo>
                <a:lnTo>
                  <a:pt x="1455" y="699"/>
                </a:lnTo>
                <a:lnTo>
                  <a:pt x="1473" y="702"/>
                </a:lnTo>
                <a:lnTo>
                  <a:pt x="1490" y="706"/>
                </a:lnTo>
                <a:lnTo>
                  <a:pt x="1504" y="710"/>
                </a:lnTo>
                <a:lnTo>
                  <a:pt x="1517" y="714"/>
                </a:lnTo>
                <a:lnTo>
                  <a:pt x="1528" y="719"/>
                </a:lnTo>
                <a:lnTo>
                  <a:pt x="1537" y="723"/>
                </a:lnTo>
                <a:lnTo>
                  <a:pt x="1549" y="729"/>
                </a:lnTo>
                <a:lnTo>
                  <a:pt x="1559" y="735"/>
                </a:lnTo>
                <a:lnTo>
                  <a:pt x="1570" y="741"/>
                </a:lnTo>
                <a:lnTo>
                  <a:pt x="1579" y="748"/>
                </a:lnTo>
                <a:lnTo>
                  <a:pt x="1589" y="756"/>
                </a:lnTo>
                <a:lnTo>
                  <a:pt x="1598" y="765"/>
                </a:lnTo>
                <a:lnTo>
                  <a:pt x="1607" y="774"/>
                </a:lnTo>
                <a:lnTo>
                  <a:pt x="1615" y="784"/>
                </a:lnTo>
                <a:lnTo>
                  <a:pt x="1624" y="795"/>
                </a:lnTo>
                <a:lnTo>
                  <a:pt x="1632" y="806"/>
                </a:lnTo>
                <a:lnTo>
                  <a:pt x="1639" y="816"/>
                </a:lnTo>
                <a:lnTo>
                  <a:pt x="1645" y="827"/>
                </a:lnTo>
                <a:lnTo>
                  <a:pt x="1651" y="839"/>
                </a:lnTo>
                <a:lnTo>
                  <a:pt x="1657" y="851"/>
                </a:lnTo>
                <a:lnTo>
                  <a:pt x="1662" y="864"/>
                </a:lnTo>
                <a:lnTo>
                  <a:pt x="1666" y="878"/>
                </a:lnTo>
                <a:lnTo>
                  <a:pt x="1674" y="903"/>
                </a:lnTo>
                <a:lnTo>
                  <a:pt x="1677" y="917"/>
                </a:lnTo>
                <a:lnTo>
                  <a:pt x="1681" y="935"/>
                </a:lnTo>
                <a:lnTo>
                  <a:pt x="1684" y="954"/>
                </a:lnTo>
                <a:lnTo>
                  <a:pt x="1686" y="977"/>
                </a:lnTo>
                <a:lnTo>
                  <a:pt x="1688" y="1001"/>
                </a:lnTo>
                <a:lnTo>
                  <a:pt x="1690" y="1030"/>
                </a:lnTo>
                <a:lnTo>
                  <a:pt x="1692" y="1087"/>
                </a:lnTo>
                <a:lnTo>
                  <a:pt x="1693" y="1145"/>
                </a:lnTo>
                <a:lnTo>
                  <a:pt x="1694" y="1229"/>
                </a:lnTo>
                <a:lnTo>
                  <a:pt x="1694" y="1360"/>
                </a:lnTo>
                <a:lnTo>
                  <a:pt x="1694" y="1492"/>
                </a:lnTo>
                <a:lnTo>
                  <a:pt x="1693" y="1574"/>
                </a:lnTo>
                <a:lnTo>
                  <a:pt x="1692" y="1633"/>
                </a:lnTo>
                <a:lnTo>
                  <a:pt x="1690" y="1691"/>
                </a:lnTo>
                <a:lnTo>
                  <a:pt x="1688" y="1718"/>
                </a:lnTo>
                <a:lnTo>
                  <a:pt x="1687" y="1732"/>
                </a:lnTo>
                <a:lnTo>
                  <a:pt x="1686" y="1744"/>
                </a:lnTo>
                <a:lnTo>
                  <a:pt x="1684" y="1765"/>
                </a:lnTo>
                <a:lnTo>
                  <a:pt x="1681" y="1786"/>
                </a:lnTo>
                <a:lnTo>
                  <a:pt x="1677" y="1802"/>
                </a:lnTo>
                <a:lnTo>
                  <a:pt x="1674" y="1818"/>
                </a:lnTo>
                <a:lnTo>
                  <a:pt x="1670" y="1831"/>
                </a:lnTo>
                <a:lnTo>
                  <a:pt x="1666" y="1842"/>
                </a:lnTo>
                <a:lnTo>
                  <a:pt x="1662" y="1856"/>
                </a:lnTo>
                <a:lnTo>
                  <a:pt x="1657" y="1868"/>
                </a:lnTo>
                <a:lnTo>
                  <a:pt x="1651" y="1882"/>
                </a:lnTo>
                <a:lnTo>
                  <a:pt x="1645" y="1892"/>
                </a:lnTo>
                <a:lnTo>
                  <a:pt x="1639" y="1904"/>
                </a:lnTo>
                <a:lnTo>
                  <a:pt x="1632" y="1915"/>
                </a:lnTo>
                <a:lnTo>
                  <a:pt x="1624" y="1926"/>
                </a:lnTo>
                <a:lnTo>
                  <a:pt x="1615" y="1936"/>
                </a:lnTo>
                <a:lnTo>
                  <a:pt x="1607" y="1946"/>
                </a:lnTo>
                <a:lnTo>
                  <a:pt x="1598" y="1956"/>
                </a:lnTo>
                <a:lnTo>
                  <a:pt x="1589" y="1964"/>
                </a:lnTo>
                <a:lnTo>
                  <a:pt x="1579" y="1972"/>
                </a:lnTo>
                <a:lnTo>
                  <a:pt x="1570" y="1979"/>
                </a:lnTo>
                <a:lnTo>
                  <a:pt x="1559" y="1986"/>
                </a:lnTo>
                <a:lnTo>
                  <a:pt x="1549" y="1992"/>
                </a:lnTo>
                <a:lnTo>
                  <a:pt x="1537" y="1997"/>
                </a:lnTo>
                <a:lnTo>
                  <a:pt x="1517" y="2006"/>
                </a:lnTo>
                <a:lnTo>
                  <a:pt x="1504" y="2010"/>
                </a:lnTo>
                <a:lnTo>
                  <a:pt x="1490" y="2015"/>
                </a:lnTo>
                <a:lnTo>
                  <a:pt x="1473" y="2018"/>
                </a:lnTo>
                <a:lnTo>
                  <a:pt x="1455" y="2021"/>
                </a:lnTo>
                <a:lnTo>
                  <a:pt x="1434" y="2023"/>
                </a:lnTo>
                <a:lnTo>
                  <a:pt x="1411" y="2025"/>
                </a:lnTo>
                <a:lnTo>
                  <a:pt x="1363" y="2028"/>
                </a:lnTo>
                <a:lnTo>
                  <a:pt x="1314" y="2029"/>
                </a:lnTo>
                <a:lnTo>
                  <a:pt x="1244" y="2030"/>
                </a:lnTo>
                <a:lnTo>
                  <a:pt x="1134" y="2030"/>
                </a:lnTo>
                <a:lnTo>
                  <a:pt x="1025" y="2030"/>
                </a:lnTo>
                <a:lnTo>
                  <a:pt x="955" y="2029"/>
                </a:lnTo>
                <a:lnTo>
                  <a:pt x="907" y="2028"/>
                </a:lnTo>
                <a:lnTo>
                  <a:pt x="859" y="2025"/>
                </a:lnTo>
                <a:lnTo>
                  <a:pt x="835" y="2023"/>
                </a:lnTo>
                <a:lnTo>
                  <a:pt x="825" y="2022"/>
                </a:lnTo>
                <a:lnTo>
                  <a:pt x="814" y="2021"/>
                </a:lnTo>
                <a:lnTo>
                  <a:pt x="796" y="2018"/>
                </a:lnTo>
                <a:lnTo>
                  <a:pt x="780" y="2015"/>
                </a:lnTo>
                <a:lnTo>
                  <a:pt x="765" y="2010"/>
                </a:lnTo>
                <a:lnTo>
                  <a:pt x="753" y="2006"/>
                </a:lnTo>
                <a:lnTo>
                  <a:pt x="742" y="2002"/>
                </a:lnTo>
                <a:lnTo>
                  <a:pt x="732" y="1997"/>
                </a:lnTo>
                <a:lnTo>
                  <a:pt x="721" y="1992"/>
                </a:lnTo>
                <a:lnTo>
                  <a:pt x="710" y="1986"/>
                </a:lnTo>
                <a:lnTo>
                  <a:pt x="700" y="1979"/>
                </a:lnTo>
                <a:lnTo>
                  <a:pt x="690" y="1972"/>
                </a:lnTo>
                <a:lnTo>
                  <a:pt x="681" y="1964"/>
                </a:lnTo>
                <a:lnTo>
                  <a:pt x="672" y="1956"/>
                </a:lnTo>
                <a:lnTo>
                  <a:pt x="663" y="1946"/>
                </a:lnTo>
                <a:lnTo>
                  <a:pt x="654" y="1936"/>
                </a:lnTo>
                <a:lnTo>
                  <a:pt x="645" y="1926"/>
                </a:lnTo>
                <a:lnTo>
                  <a:pt x="638" y="1915"/>
                </a:lnTo>
                <a:lnTo>
                  <a:pt x="631" y="1904"/>
                </a:lnTo>
                <a:lnTo>
                  <a:pt x="624" y="1892"/>
                </a:lnTo>
                <a:lnTo>
                  <a:pt x="618" y="1882"/>
                </a:lnTo>
                <a:lnTo>
                  <a:pt x="613" y="1868"/>
                </a:lnTo>
                <a:lnTo>
                  <a:pt x="608" y="1856"/>
                </a:lnTo>
                <a:lnTo>
                  <a:pt x="603" y="1842"/>
                </a:lnTo>
                <a:lnTo>
                  <a:pt x="596" y="1818"/>
                </a:lnTo>
                <a:lnTo>
                  <a:pt x="592" y="1802"/>
                </a:lnTo>
                <a:lnTo>
                  <a:pt x="589" y="1786"/>
                </a:lnTo>
                <a:lnTo>
                  <a:pt x="586" y="1766"/>
                </a:lnTo>
                <a:lnTo>
                  <a:pt x="583" y="1744"/>
                </a:lnTo>
                <a:lnTo>
                  <a:pt x="581" y="1718"/>
                </a:lnTo>
                <a:lnTo>
                  <a:pt x="580" y="1691"/>
                </a:lnTo>
                <a:lnTo>
                  <a:pt x="578" y="1633"/>
                </a:lnTo>
                <a:lnTo>
                  <a:pt x="576" y="1574"/>
                </a:lnTo>
                <a:lnTo>
                  <a:pt x="576" y="1492"/>
                </a:lnTo>
                <a:lnTo>
                  <a:pt x="576" y="1360"/>
                </a:lnTo>
                <a:lnTo>
                  <a:pt x="576" y="1229"/>
                </a:lnTo>
                <a:lnTo>
                  <a:pt x="576" y="1145"/>
                </a:lnTo>
                <a:lnTo>
                  <a:pt x="578" y="1087"/>
                </a:lnTo>
                <a:lnTo>
                  <a:pt x="580" y="1030"/>
                </a:lnTo>
                <a:lnTo>
                  <a:pt x="581" y="1001"/>
                </a:lnTo>
                <a:lnTo>
                  <a:pt x="582" y="989"/>
                </a:lnTo>
                <a:lnTo>
                  <a:pt x="583" y="977"/>
                </a:lnTo>
                <a:lnTo>
                  <a:pt x="586" y="954"/>
                </a:lnTo>
                <a:lnTo>
                  <a:pt x="589" y="935"/>
                </a:lnTo>
                <a:lnTo>
                  <a:pt x="592" y="917"/>
                </a:lnTo>
                <a:lnTo>
                  <a:pt x="596" y="903"/>
                </a:lnTo>
                <a:lnTo>
                  <a:pt x="599" y="890"/>
                </a:lnTo>
                <a:lnTo>
                  <a:pt x="603" y="878"/>
                </a:lnTo>
                <a:lnTo>
                  <a:pt x="608" y="864"/>
                </a:lnTo>
                <a:lnTo>
                  <a:pt x="613" y="851"/>
                </a:lnTo>
                <a:lnTo>
                  <a:pt x="618" y="839"/>
                </a:lnTo>
                <a:lnTo>
                  <a:pt x="624" y="827"/>
                </a:lnTo>
                <a:lnTo>
                  <a:pt x="631" y="816"/>
                </a:lnTo>
                <a:lnTo>
                  <a:pt x="638" y="806"/>
                </a:lnTo>
                <a:lnTo>
                  <a:pt x="645" y="795"/>
                </a:lnTo>
                <a:lnTo>
                  <a:pt x="654" y="784"/>
                </a:lnTo>
                <a:lnTo>
                  <a:pt x="663" y="774"/>
                </a:lnTo>
                <a:lnTo>
                  <a:pt x="672" y="765"/>
                </a:lnTo>
                <a:lnTo>
                  <a:pt x="681" y="756"/>
                </a:lnTo>
                <a:lnTo>
                  <a:pt x="690" y="748"/>
                </a:lnTo>
                <a:lnTo>
                  <a:pt x="700" y="741"/>
                </a:lnTo>
                <a:lnTo>
                  <a:pt x="710" y="735"/>
                </a:lnTo>
                <a:lnTo>
                  <a:pt x="721" y="729"/>
                </a:lnTo>
                <a:lnTo>
                  <a:pt x="732" y="723"/>
                </a:lnTo>
                <a:lnTo>
                  <a:pt x="753" y="714"/>
                </a:lnTo>
                <a:lnTo>
                  <a:pt x="765" y="710"/>
                </a:lnTo>
                <a:lnTo>
                  <a:pt x="780" y="706"/>
                </a:lnTo>
                <a:lnTo>
                  <a:pt x="796" y="702"/>
                </a:lnTo>
                <a:lnTo>
                  <a:pt x="814" y="699"/>
                </a:lnTo>
                <a:lnTo>
                  <a:pt x="835" y="696"/>
                </a:lnTo>
                <a:lnTo>
                  <a:pt x="859" y="695"/>
                </a:lnTo>
                <a:lnTo>
                  <a:pt x="907" y="693"/>
                </a:lnTo>
                <a:lnTo>
                  <a:pt x="955" y="690"/>
                </a:lnTo>
                <a:lnTo>
                  <a:pt x="1025" y="690"/>
                </a:lnTo>
                <a:lnTo>
                  <a:pt x="1134" y="690"/>
                </a:lnTo>
                <a:close/>
                <a:moveTo>
                  <a:pt x="0" y="1360"/>
                </a:moveTo>
                <a:lnTo>
                  <a:pt x="1" y="1325"/>
                </a:lnTo>
                <a:lnTo>
                  <a:pt x="2" y="1290"/>
                </a:lnTo>
                <a:lnTo>
                  <a:pt x="4" y="1255"/>
                </a:lnTo>
                <a:lnTo>
                  <a:pt x="6" y="1221"/>
                </a:lnTo>
                <a:lnTo>
                  <a:pt x="9" y="1187"/>
                </a:lnTo>
                <a:lnTo>
                  <a:pt x="13" y="1153"/>
                </a:lnTo>
                <a:lnTo>
                  <a:pt x="18" y="1120"/>
                </a:lnTo>
                <a:lnTo>
                  <a:pt x="23" y="1086"/>
                </a:lnTo>
                <a:lnTo>
                  <a:pt x="29" y="1053"/>
                </a:lnTo>
                <a:lnTo>
                  <a:pt x="36" y="1020"/>
                </a:lnTo>
                <a:lnTo>
                  <a:pt x="43" y="988"/>
                </a:lnTo>
                <a:lnTo>
                  <a:pt x="51" y="956"/>
                </a:lnTo>
                <a:lnTo>
                  <a:pt x="60" y="924"/>
                </a:lnTo>
                <a:lnTo>
                  <a:pt x="69" y="892"/>
                </a:lnTo>
                <a:lnTo>
                  <a:pt x="79" y="862"/>
                </a:lnTo>
                <a:lnTo>
                  <a:pt x="89" y="831"/>
                </a:lnTo>
                <a:lnTo>
                  <a:pt x="101" y="801"/>
                </a:lnTo>
                <a:lnTo>
                  <a:pt x="112" y="771"/>
                </a:lnTo>
                <a:lnTo>
                  <a:pt x="124" y="741"/>
                </a:lnTo>
                <a:lnTo>
                  <a:pt x="137" y="712"/>
                </a:lnTo>
                <a:lnTo>
                  <a:pt x="151" y="683"/>
                </a:lnTo>
                <a:lnTo>
                  <a:pt x="165" y="654"/>
                </a:lnTo>
                <a:lnTo>
                  <a:pt x="179" y="627"/>
                </a:lnTo>
                <a:lnTo>
                  <a:pt x="194" y="599"/>
                </a:lnTo>
                <a:lnTo>
                  <a:pt x="210" y="573"/>
                </a:lnTo>
                <a:lnTo>
                  <a:pt x="226" y="547"/>
                </a:lnTo>
                <a:lnTo>
                  <a:pt x="242" y="520"/>
                </a:lnTo>
                <a:lnTo>
                  <a:pt x="259" y="495"/>
                </a:lnTo>
                <a:lnTo>
                  <a:pt x="277" y="470"/>
                </a:lnTo>
                <a:lnTo>
                  <a:pt x="295" y="446"/>
                </a:lnTo>
                <a:lnTo>
                  <a:pt x="313" y="422"/>
                </a:lnTo>
                <a:lnTo>
                  <a:pt x="332" y="399"/>
                </a:lnTo>
                <a:lnTo>
                  <a:pt x="352" y="375"/>
                </a:lnTo>
                <a:lnTo>
                  <a:pt x="372" y="353"/>
                </a:lnTo>
                <a:lnTo>
                  <a:pt x="392" y="332"/>
                </a:lnTo>
                <a:lnTo>
                  <a:pt x="413" y="310"/>
                </a:lnTo>
                <a:lnTo>
                  <a:pt x="434" y="290"/>
                </a:lnTo>
                <a:lnTo>
                  <a:pt x="456" y="271"/>
                </a:lnTo>
                <a:lnTo>
                  <a:pt x="478" y="251"/>
                </a:lnTo>
                <a:lnTo>
                  <a:pt x="500" y="232"/>
                </a:lnTo>
                <a:lnTo>
                  <a:pt x="523" y="214"/>
                </a:lnTo>
                <a:lnTo>
                  <a:pt x="546" y="197"/>
                </a:lnTo>
                <a:lnTo>
                  <a:pt x="570" y="181"/>
                </a:lnTo>
                <a:lnTo>
                  <a:pt x="594" y="164"/>
                </a:lnTo>
                <a:lnTo>
                  <a:pt x="618" y="148"/>
                </a:lnTo>
                <a:lnTo>
                  <a:pt x="643" y="134"/>
                </a:lnTo>
                <a:lnTo>
                  <a:pt x="668" y="121"/>
                </a:lnTo>
                <a:lnTo>
                  <a:pt x="693" y="108"/>
                </a:lnTo>
                <a:lnTo>
                  <a:pt x="718" y="94"/>
                </a:lnTo>
                <a:lnTo>
                  <a:pt x="744" y="82"/>
                </a:lnTo>
                <a:lnTo>
                  <a:pt x="771" y="72"/>
                </a:lnTo>
                <a:lnTo>
                  <a:pt x="797" y="61"/>
                </a:lnTo>
                <a:lnTo>
                  <a:pt x="824" y="51"/>
                </a:lnTo>
                <a:lnTo>
                  <a:pt x="851" y="43"/>
                </a:lnTo>
                <a:lnTo>
                  <a:pt x="878" y="34"/>
                </a:lnTo>
                <a:lnTo>
                  <a:pt x="906" y="27"/>
                </a:lnTo>
                <a:lnTo>
                  <a:pt x="934" y="21"/>
                </a:lnTo>
                <a:lnTo>
                  <a:pt x="962" y="15"/>
                </a:lnTo>
                <a:lnTo>
                  <a:pt x="990" y="12"/>
                </a:lnTo>
                <a:lnTo>
                  <a:pt x="1018" y="7"/>
                </a:lnTo>
                <a:lnTo>
                  <a:pt x="1047" y="4"/>
                </a:lnTo>
                <a:lnTo>
                  <a:pt x="1076" y="2"/>
                </a:lnTo>
                <a:lnTo>
                  <a:pt x="1105" y="1"/>
                </a:lnTo>
                <a:lnTo>
                  <a:pt x="1134" y="0"/>
                </a:lnTo>
                <a:lnTo>
                  <a:pt x="1164" y="1"/>
                </a:lnTo>
                <a:lnTo>
                  <a:pt x="1193" y="2"/>
                </a:lnTo>
                <a:lnTo>
                  <a:pt x="1221" y="4"/>
                </a:lnTo>
                <a:lnTo>
                  <a:pt x="1250" y="7"/>
                </a:lnTo>
                <a:lnTo>
                  <a:pt x="1280" y="12"/>
                </a:lnTo>
                <a:lnTo>
                  <a:pt x="1308" y="15"/>
                </a:lnTo>
                <a:lnTo>
                  <a:pt x="1336" y="21"/>
                </a:lnTo>
                <a:lnTo>
                  <a:pt x="1364" y="27"/>
                </a:lnTo>
                <a:lnTo>
                  <a:pt x="1391" y="34"/>
                </a:lnTo>
                <a:lnTo>
                  <a:pt x="1419" y="43"/>
                </a:lnTo>
                <a:lnTo>
                  <a:pt x="1446" y="51"/>
                </a:lnTo>
                <a:lnTo>
                  <a:pt x="1472" y="61"/>
                </a:lnTo>
                <a:lnTo>
                  <a:pt x="1499" y="72"/>
                </a:lnTo>
                <a:lnTo>
                  <a:pt x="1525" y="82"/>
                </a:lnTo>
                <a:lnTo>
                  <a:pt x="1551" y="94"/>
                </a:lnTo>
                <a:lnTo>
                  <a:pt x="1577" y="108"/>
                </a:lnTo>
                <a:lnTo>
                  <a:pt x="1602" y="121"/>
                </a:lnTo>
                <a:lnTo>
                  <a:pt x="1627" y="134"/>
                </a:lnTo>
                <a:lnTo>
                  <a:pt x="1651" y="148"/>
                </a:lnTo>
                <a:lnTo>
                  <a:pt x="1676" y="164"/>
                </a:lnTo>
                <a:lnTo>
                  <a:pt x="1700" y="181"/>
                </a:lnTo>
                <a:lnTo>
                  <a:pt x="1723" y="197"/>
                </a:lnTo>
                <a:lnTo>
                  <a:pt x="1746" y="214"/>
                </a:lnTo>
                <a:lnTo>
                  <a:pt x="1769" y="232"/>
                </a:lnTo>
                <a:lnTo>
                  <a:pt x="1792" y="251"/>
                </a:lnTo>
                <a:lnTo>
                  <a:pt x="1814" y="271"/>
                </a:lnTo>
                <a:lnTo>
                  <a:pt x="1835" y="290"/>
                </a:lnTo>
                <a:lnTo>
                  <a:pt x="1856" y="310"/>
                </a:lnTo>
                <a:lnTo>
                  <a:pt x="1877" y="332"/>
                </a:lnTo>
                <a:lnTo>
                  <a:pt x="1898" y="353"/>
                </a:lnTo>
                <a:lnTo>
                  <a:pt x="1918" y="375"/>
                </a:lnTo>
                <a:lnTo>
                  <a:pt x="1937" y="399"/>
                </a:lnTo>
                <a:lnTo>
                  <a:pt x="1956" y="422"/>
                </a:lnTo>
                <a:lnTo>
                  <a:pt x="1975" y="446"/>
                </a:lnTo>
                <a:lnTo>
                  <a:pt x="1993" y="470"/>
                </a:lnTo>
                <a:lnTo>
                  <a:pt x="2010" y="495"/>
                </a:lnTo>
                <a:lnTo>
                  <a:pt x="2027" y="520"/>
                </a:lnTo>
                <a:lnTo>
                  <a:pt x="2044" y="547"/>
                </a:lnTo>
                <a:lnTo>
                  <a:pt x="2060" y="573"/>
                </a:lnTo>
                <a:lnTo>
                  <a:pt x="2075" y="599"/>
                </a:lnTo>
                <a:lnTo>
                  <a:pt x="2090" y="627"/>
                </a:lnTo>
                <a:lnTo>
                  <a:pt x="2105" y="654"/>
                </a:lnTo>
                <a:lnTo>
                  <a:pt x="2119" y="683"/>
                </a:lnTo>
                <a:lnTo>
                  <a:pt x="2132" y="712"/>
                </a:lnTo>
                <a:lnTo>
                  <a:pt x="2145" y="741"/>
                </a:lnTo>
                <a:lnTo>
                  <a:pt x="2157" y="771"/>
                </a:lnTo>
                <a:lnTo>
                  <a:pt x="2169" y="801"/>
                </a:lnTo>
                <a:lnTo>
                  <a:pt x="2180" y="831"/>
                </a:lnTo>
                <a:lnTo>
                  <a:pt x="2190" y="862"/>
                </a:lnTo>
                <a:lnTo>
                  <a:pt x="2200" y="892"/>
                </a:lnTo>
                <a:lnTo>
                  <a:pt x="2210" y="924"/>
                </a:lnTo>
                <a:lnTo>
                  <a:pt x="2218" y="956"/>
                </a:lnTo>
                <a:lnTo>
                  <a:pt x="2226" y="988"/>
                </a:lnTo>
                <a:lnTo>
                  <a:pt x="2233" y="1020"/>
                </a:lnTo>
                <a:lnTo>
                  <a:pt x="2240" y="1053"/>
                </a:lnTo>
                <a:lnTo>
                  <a:pt x="2246" y="1086"/>
                </a:lnTo>
                <a:lnTo>
                  <a:pt x="2251" y="1120"/>
                </a:lnTo>
                <a:lnTo>
                  <a:pt x="2256" y="1153"/>
                </a:lnTo>
                <a:lnTo>
                  <a:pt x="2260" y="1187"/>
                </a:lnTo>
                <a:lnTo>
                  <a:pt x="2263" y="1221"/>
                </a:lnTo>
                <a:lnTo>
                  <a:pt x="2266" y="1255"/>
                </a:lnTo>
                <a:lnTo>
                  <a:pt x="2268" y="1290"/>
                </a:lnTo>
                <a:lnTo>
                  <a:pt x="2269" y="1325"/>
                </a:lnTo>
                <a:lnTo>
                  <a:pt x="2269" y="1360"/>
                </a:lnTo>
                <a:lnTo>
                  <a:pt x="2269" y="1396"/>
                </a:lnTo>
                <a:lnTo>
                  <a:pt x="2268" y="1431"/>
                </a:lnTo>
                <a:lnTo>
                  <a:pt x="2266" y="1465"/>
                </a:lnTo>
                <a:lnTo>
                  <a:pt x="2263" y="1499"/>
                </a:lnTo>
                <a:lnTo>
                  <a:pt x="2260" y="1534"/>
                </a:lnTo>
                <a:lnTo>
                  <a:pt x="2256" y="1567"/>
                </a:lnTo>
                <a:lnTo>
                  <a:pt x="2251" y="1601"/>
                </a:lnTo>
                <a:lnTo>
                  <a:pt x="2246" y="1634"/>
                </a:lnTo>
                <a:lnTo>
                  <a:pt x="2240" y="1667"/>
                </a:lnTo>
                <a:lnTo>
                  <a:pt x="2233" y="1700"/>
                </a:lnTo>
                <a:lnTo>
                  <a:pt x="2226" y="1733"/>
                </a:lnTo>
                <a:lnTo>
                  <a:pt x="2218" y="1764"/>
                </a:lnTo>
                <a:lnTo>
                  <a:pt x="2210" y="1796"/>
                </a:lnTo>
                <a:lnTo>
                  <a:pt x="2200" y="1828"/>
                </a:lnTo>
                <a:lnTo>
                  <a:pt x="2190" y="1859"/>
                </a:lnTo>
                <a:lnTo>
                  <a:pt x="2180" y="1890"/>
                </a:lnTo>
                <a:lnTo>
                  <a:pt x="2169" y="1920"/>
                </a:lnTo>
                <a:lnTo>
                  <a:pt x="2157" y="1950"/>
                </a:lnTo>
                <a:lnTo>
                  <a:pt x="2145" y="1979"/>
                </a:lnTo>
                <a:lnTo>
                  <a:pt x="2132" y="2009"/>
                </a:lnTo>
                <a:lnTo>
                  <a:pt x="2119" y="2037"/>
                </a:lnTo>
                <a:lnTo>
                  <a:pt x="2105" y="2065"/>
                </a:lnTo>
                <a:lnTo>
                  <a:pt x="2090" y="2093"/>
                </a:lnTo>
                <a:lnTo>
                  <a:pt x="2075" y="2120"/>
                </a:lnTo>
                <a:lnTo>
                  <a:pt x="2060" y="2148"/>
                </a:lnTo>
                <a:lnTo>
                  <a:pt x="2044" y="2174"/>
                </a:lnTo>
                <a:lnTo>
                  <a:pt x="2027" y="2199"/>
                </a:lnTo>
                <a:lnTo>
                  <a:pt x="2010" y="2226"/>
                </a:lnTo>
                <a:lnTo>
                  <a:pt x="1993" y="2250"/>
                </a:lnTo>
                <a:lnTo>
                  <a:pt x="1975" y="2275"/>
                </a:lnTo>
                <a:lnTo>
                  <a:pt x="1956" y="2299"/>
                </a:lnTo>
                <a:lnTo>
                  <a:pt x="1937" y="2322"/>
                </a:lnTo>
                <a:lnTo>
                  <a:pt x="1918" y="2345"/>
                </a:lnTo>
                <a:lnTo>
                  <a:pt x="1898" y="2367"/>
                </a:lnTo>
                <a:lnTo>
                  <a:pt x="1877" y="2389"/>
                </a:lnTo>
                <a:lnTo>
                  <a:pt x="1856" y="2409"/>
                </a:lnTo>
                <a:lnTo>
                  <a:pt x="1835" y="2430"/>
                </a:lnTo>
                <a:lnTo>
                  <a:pt x="1814" y="2450"/>
                </a:lnTo>
                <a:lnTo>
                  <a:pt x="1792" y="2469"/>
                </a:lnTo>
                <a:lnTo>
                  <a:pt x="1769" y="2487"/>
                </a:lnTo>
                <a:lnTo>
                  <a:pt x="1746" y="2505"/>
                </a:lnTo>
                <a:lnTo>
                  <a:pt x="1723" y="2523"/>
                </a:lnTo>
                <a:lnTo>
                  <a:pt x="1700" y="2540"/>
                </a:lnTo>
                <a:lnTo>
                  <a:pt x="1676" y="2556"/>
                </a:lnTo>
                <a:lnTo>
                  <a:pt x="1651" y="2571"/>
                </a:lnTo>
                <a:lnTo>
                  <a:pt x="1627" y="2586"/>
                </a:lnTo>
                <a:lnTo>
                  <a:pt x="1602" y="2600"/>
                </a:lnTo>
                <a:lnTo>
                  <a:pt x="1577" y="2613"/>
                </a:lnTo>
                <a:lnTo>
                  <a:pt x="1551" y="2625"/>
                </a:lnTo>
                <a:lnTo>
                  <a:pt x="1525" y="2637"/>
                </a:lnTo>
                <a:lnTo>
                  <a:pt x="1499" y="2649"/>
                </a:lnTo>
                <a:lnTo>
                  <a:pt x="1472" y="2659"/>
                </a:lnTo>
                <a:lnTo>
                  <a:pt x="1446" y="2668"/>
                </a:lnTo>
                <a:lnTo>
                  <a:pt x="1419" y="2677"/>
                </a:lnTo>
                <a:lnTo>
                  <a:pt x="1391" y="2685"/>
                </a:lnTo>
                <a:lnTo>
                  <a:pt x="1364" y="2692"/>
                </a:lnTo>
                <a:lnTo>
                  <a:pt x="1336" y="2698"/>
                </a:lnTo>
                <a:lnTo>
                  <a:pt x="1308" y="2704"/>
                </a:lnTo>
                <a:lnTo>
                  <a:pt x="1280" y="2709"/>
                </a:lnTo>
                <a:lnTo>
                  <a:pt x="1250" y="2713"/>
                </a:lnTo>
                <a:lnTo>
                  <a:pt x="1221" y="2716"/>
                </a:lnTo>
                <a:lnTo>
                  <a:pt x="1193" y="2719"/>
                </a:lnTo>
                <a:lnTo>
                  <a:pt x="1164" y="2720"/>
                </a:lnTo>
                <a:lnTo>
                  <a:pt x="1134" y="2720"/>
                </a:lnTo>
                <a:lnTo>
                  <a:pt x="1105" y="2720"/>
                </a:lnTo>
                <a:lnTo>
                  <a:pt x="1076" y="2719"/>
                </a:lnTo>
                <a:lnTo>
                  <a:pt x="1047" y="2716"/>
                </a:lnTo>
                <a:lnTo>
                  <a:pt x="1018" y="2713"/>
                </a:lnTo>
                <a:lnTo>
                  <a:pt x="990" y="2709"/>
                </a:lnTo>
                <a:lnTo>
                  <a:pt x="962" y="2704"/>
                </a:lnTo>
                <a:lnTo>
                  <a:pt x="934" y="2698"/>
                </a:lnTo>
                <a:lnTo>
                  <a:pt x="906" y="2692"/>
                </a:lnTo>
                <a:lnTo>
                  <a:pt x="878" y="2685"/>
                </a:lnTo>
                <a:lnTo>
                  <a:pt x="851" y="2677"/>
                </a:lnTo>
                <a:lnTo>
                  <a:pt x="824" y="2668"/>
                </a:lnTo>
                <a:lnTo>
                  <a:pt x="797" y="2659"/>
                </a:lnTo>
                <a:lnTo>
                  <a:pt x="771" y="2649"/>
                </a:lnTo>
                <a:lnTo>
                  <a:pt x="744" y="2637"/>
                </a:lnTo>
                <a:lnTo>
                  <a:pt x="718" y="2625"/>
                </a:lnTo>
                <a:lnTo>
                  <a:pt x="693" y="2613"/>
                </a:lnTo>
                <a:lnTo>
                  <a:pt x="668" y="2600"/>
                </a:lnTo>
                <a:lnTo>
                  <a:pt x="643" y="2586"/>
                </a:lnTo>
                <a:lnTo>
                  <a:pt x="618" y="2571"/>
                </a:lnTo>
                <a:lnTo>
                  <a:pt x="594" y="2556"/>
                </a:lnTo>
                <a:lnTo>
                  <a:pt x="570" y="2540"/>
                </a:lnTo>
                <a:lnTo>
                  <a:pt x="546" y="2523"/>
                </a:lnTo>
                <a:lnTo>
                  <a:pt x="523" y="2505"/>
                </a:lnTo>
                <a:lnTo>
                  <a:pt x="500" y="2487"/>
                </a:lnTo>
                <a:lnTo>
                  <a:pt x="478" y="2469"/>
                </a:lnTo>
                <a:lnTo>
                  <a:pt x="456" y="2450"/>
                </a:lnTo>
                <a:lnTo>
                  <a:pt x="434" y="2430"/>
                </a:lnTo>
                <a:lnTo>
                  <a:pt x="413" y="2409"/>
                </a:lnTo>
                <a:lnTo>
                  <a:pt x="392" y="2389"/>
                </a:lnTo>
                <a:lnTo>
                  <a:pt x="372" y="2367"/>
                </a:lnTo>
                <a:lnTo>
                  <a:pt x="352" y="2345"/>
                </a:lnTo>
                <a:lnTo>
                  <a:pt x="332" y="2322"/>
                </a:lnTo>
                <a:lnTo>
                  <a:pt x="313" y="2299"/>
                </a:lnTo>
                <a:lnTo>
                  <a:pt x="295" y="2275"/>
                </a:lnTo>
                <a:lnTo>
                  <a:pt x="277" y="2250"/>
                </a:lnTo>
                <a:lnTo>
                  <a:pt x="259" y="2226"/>
                </a:lnTo>
                <a:lnTo>
                  <a:pt x="242" y="2199"/>
                </a:lnTo>
                <a:lnTo>
                  <a:pt x="226" y="2174"/>
                </a:lnTo>
                <a:lnTo>
                  <a:pt x="210" y="2148"/>
                </a:lnTo>
                <a:lnTo>
                  <a:pt x="194" y="2120"/>
                </a:lnTo>
                <a:lnTo>
                  <a:pt x="179" y="2093"/>
                </a:lnTo>
                <a:lnTo>
                  <a:pt x="165" y="2065"/>
                </a:lnTo>
                <a:lnTo>
                  <a:pt x="151" y="2037"/>
                </a:lnTo>
                <a:lnTo>
                  <a:pt x="137" y="2009"/>
                </a:lnTo>
                <a:lnTo>
                  <a:pt x="124" y="1979"/>
                </a:lnTo>
                <a:lnTo>
                  <a:pt x="112" y="1950"/>
                </a:lnTo>
                <a:lnTo>
                  <a:pt x="101" y="1920"/>
                </a:lnTo>
                <a:lnTo>
                  <a:pt x="89" y="1890"/>
                </a:lnTo>
                <a:lnTo>
                  <a:pt x="79" y="1859"/>
                </a:lnTo>
                <a:lnTo>
                  <a:pt x="69" y="1828"/>
                </a:lnTo>
                <a:lnTo>
                  <a:pt x="60" y="1796"/>
                </a:lnTo>
                <a:lnTo>
                  <a:pt x="51" y="1764"/>
                </a:lnTo>
                <a:lnTo>
                  <a:pt x="43" y="1733"/>
                </a:lnTo>
                <a:lnTo>
                  <a:pt x="36" y="1700"/>
                </a:lnTo>
                <a:lnTo>
                  <a:pt x="29" y="1667"/>
                </a:lnTo>
                <a:lnTo>
                  <a:pt x="23" y="1634"/>
                </a:lnTo>
                <a:lnTo>
                  <a:pt x="18" y="1601"/>
                </a:lnTo>
                <a:lnTo>
                  <a:pt x="13" y="1567"/>
                </a:lnTo>
                <a:lnTo>
                  <a:pt x="9" y="1534"/>
                </a:lnTo>
                <a:lnTo>
                  <a:pt x="6" y="1499"/>
                </a:lnTo>
                <a:lnTo>
                  <a:pt x="4" y="1465"/>
                </a:lnTo>
                <a:lnTo>
                  <a:pt x="2" y="1431"/>
                </a:lnTo>
                <a:lnTo>
                  <a:pt x="1" y="1396"/>
                </a:lnTo>
                <a:lnTo>
                  <a:pt x="0" y="13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17" name="Picture 16" descr="Icon&#10;&#10;Description automatically generated">
            <a:hlinkClick r:id="rId5"/>
            <a:extLst>
              <a:ext uri="{FF2B5EF4-FFF2-40B4-BE49-F238E27FC236}">
                <a16:creationId xmlns:a16="http://schemas.microsoft.com/office/drawing/2014/main" id="{685C5932-3F7F-41CB-87DD-B2ABBE5E62A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7260" y="5877340"/>
            <a:ext cx="1023158" cy="432000"/>
          </a:xfrm>
          <a:prstGeom prst="rect">
            <a:avLst/>
          </a:prstGeom>
        </p:spPr>
      </p:pic>
      <p:sp>
        <p:nvSpPr>
          <p:cNvPr id="18" name="Freeform 6">
            <a:hlinkClick r:id="rId7" tooltip="Facebook"/>
          </p:cNvPr>
          <p:cNvSpPr>
            <a:spLocks noChangeAspect="1"/>
          </p:cNvSpPr>
          <p:nvPr userDrawn="1"/>
        </p:nvSpPr>
        <p:spPr bwMode="auto">
          <a:xfrm>
            <a:off x="11172347" y="5877340"/>
            <a:ext cx="252891" cy="252000"/>
          </a:xfrm>
          <a:custGeom>
            <a:avLst/>
            <a:gdLst>
              <a:gd name="T0" fmla="*/ 9 w 2270"/>
              <a:gd name="T1" fmla="*/ 990 h 2262"/>
              <a:gd name="T2" fmla="*/ 43 w 2270"/>
              <a:gd name="T3" fmla="*/ 824 h 2262"/>
              <a:gd name="T4" fmla="*/ 100 w 2270"/>
              <a:gd name="T5" fmla="*/ 668 h 2262"/>
              <a:gd name="T6" fmla="*/ 179 w 2270"/>
              <a:gd name="T7" fmla="*/ 523 h 2262"/>
              <a:gd name="T8" fmla="*/ 277 w 2270"/>
              <a:gd name="T9" fmla="*/ 392 h 2262"/>
              <a:gd name="T10" fmla="*/ 392 w 2270"/>
              <a:gd name="T11" fmla="*/ 276 h 2262"/>
              <a:gd name="T12" fmla="*/ 523 w 2270"/>
              <a:gd name="T13" fmla="*/ 178 h 2262"/>
              <a:gd name="T14" fmla="*/ 668 w 2270"/>
              <a:gd name="T15" fmla="*/ 100 h 2262"/>
              <a:gd name="T16" fmla="*/ 825 w 2270"/>
              <a:gd name="T17" fmla="*/ 43 h 2262"/>
              <a:gd name="T18" fmla="*/ 991 w 2270"/>
              <a:gd name="T19" fmla="*/ 9 h 2262"/>
              <a:gd name="T20" fmla="*/ 1164 w 2270"/>
              <a:gd name="T21" fmla="*/ 0 h 2262"/>
              <a:gd name="T22" fmla="*/ 1336 w 2270"/>
              <a:gd name="T23" fmla="*/ 18 h 2262"/>
              <a:gd name="T24" fmla="*/ 1499 w 2270"/>
              <a:gd name="T25" fmla="*/ 59 h 2262"/>
              <a:gd name="T26" fmla="*/ 1651 w 2270"/>
              <a:gd name="T27" fmla="*/ 124 h 2262"/>
              <a:gd name="T28" fmla="*/ 1792 w 2270"/>
              <a:gd name="T29" fmla="*/ 209 h 2262"/>
              <a:gd name="T30" fmla="*/ 1918 w 2270"/>
              <a:gd name="T31" fmla="*/ 313 h 2262"/>
              <a:gd name="T32" fmla="*/ 2028 w 2270"/>
              <a:gd name="T33" fmla="*/ 434 h 2262"/>
              <a:gd name="T34" fmla="*/ 2120 w 2270"/>
              <a:gd name="T35" fmla="*/ 570 h 2262"/>
              <a:gd name="T36" fmla="*/ 2191 w 2270"/>
              <a:gd name="T37" fmla="*/ 719 h 2262"/>
              <a:gd name="T38" fmla="*/ 2241 w 2270"/>
              <a:gd name="T39" fmla="*/ 879 h 2262"/>
              <a:gd name="T40" fmla="*/ 2267 w 2270"/>
              <a:gd name="T41" fmla="*/ 1047 h 2262"/>
              <a:gd name="T42" fmla="*/ 2267 w 2270"/>
              <a:gd name="T43" fmla="*/ 1216 h 2262"/>
              <a:gd name="T44" fmla="*/ 2245 w 2270"/>
              <a:gd name="T45" fmla="*/ 1373 h 2262"/>
              <a:gd name="T46" fmla="*/ 2202 w 2270"/>
              <a:gd name="T47" fmla="*/ 1523 h 2262"/>
              <a:gd name="T48" fmla="*/ 2139 w 2270"/>
              <a:gd name="T49" fmla="*/ 1664 h 2262"/>
              <a:gd name="T50" fmla="*/ 2059 w 2270"/>
              <a:gd name="T51" fmla="*/ 1794 h 2262"/>
              <a:gd name="T52" fmla="*/ 1963 w 2270"/>
              <a:gd name="T53" fmla="*/ 1912 h 2262"/>
              <a:gd name="T54" fmla="*/ 1852 w 2270"/>
              <a:gd name="T55" fmla="*/ 2015 h 2262"/>
              <a:gd name="T56" fmla="*/ 1728 w 2270"/>
              <a:gd name="T57" fmla="*/ 2103 h 2262"/>
              <a:gd name="T58" fmla="*/ 1592 w 2270"/>
              <a:gd name="T59" fmla="*/ 2174 h 2262"/>
              <a:gd name="T60" fmla="*/ 1446 w 2270"/>
              <a:gd name="T61" fmla="*/ 2226 h 2262"/>
              <a:gd name="T62" fmla="*/ 1292 w 2270"/>
              <a:gd name="T63" fmla="*/ 2259 h 2262"/>
              <a:gd name="T64" fmla="*/ 1266 w 2270"/>
              <a:gd name="T65" fmla="*/ 952 h 2262"/>
              <a:gd name="T66" fmla="*/ 1274 w 2270"/>
              <a:gd name="T67" fmla="*/ 882 h 2262"/>
              <a:gd name="T68" fmla="*/ 1300 w 2270"/>
              <a:gd name="T69" fmla="*/ 835 h 2262"/>
              <a:gd name="T70" fmla="*/ 1336 w 2270"/>
              <a:gd name="T71" fmla="*/ 811 h 2262"/>
              <a:gd name="T72" fmla="*/ 1390 w 2270"/>
              <a:gd name="T73" fmla="*/ 798 h 2262"/>
              <a:gd name="T74" fmla="*/ 1579 w 2270"/>
              <a:gd name="T75" fmla="*/ 508 h 2262"/>
              <a:gd name="T76" fmla="*/ 1347 w 2270"/>
              <a:gd name="T77" fmla="*/ 497 h 2262"/>
              <a:gd name="T78" fmla="*/ 1238 w 2270"/>
              <a:gd name="T79" fmla="*/ 508 h 2262"/>
              <a:gd name="T80" fmla="*/ 1126 w 2270"/>
              <a:gd name="T81" fmla="*/ 549 h 2262"/>
              <a:gd name="T82" fmla="*/ 1050 w 2270"/>
              <a:gd name="T83" fmla="*/ 607 h 2262"/>
              <a:gd name="T84" fmla="*/ 991 w 2270"/>
              <a:gd name="T85" fmla="*/ 684 h 2262"/>
              <a:gd name="T86" fmla="*/ 956 w 2270"/>
              <a:gd name="T87" fmla="*/ 769 h 2262"/>
              <a:gd name="T88" fmla="*/ 937 w 2270"/>
              <a:gd name="T89" fmla="*/ 883 h 2262"/>
              <a:gd name="T90" fmla="*/ 936 w 2270"/>
              <a:gd name="T91" fmla="*/ 1476 h 2262"/>
              <a:gd name="T92" fmla="*/ 814 w 2270"/>
              <a:gd name="T93" fmla="*/ 2223 h 2262"/>
              <a:gd name="T94" fmla="*/ 675 w 2270"/>
              <a:gd name="T95" fmla="*/ 2172 h 2262"/>
              <a:gd name="T96" fmla="*/ 544 w 2270"/>
              <a:gd name="T97" fmla="*/ 2104 h 2262"/>
              <a:gd name="T98" fmla="*/ 424 w 2270"/>
              <a:gd name="T99" fmla="*/ 2020 h 2262"/>
              <a:gd name="T100" fmla="*/ 317 w 2270"/>
              <a:gd name="T101" fmla="*/ 1922 h 2262"/>
              <a:gd name="T102" fmla="*/ 223 w 2270"/>
              <a:gd name="T103" fmla="*/ 1811 h 2262"/>
              <a:gd name="T104" fmla="*/ 144 w 2270"/>
              <a:gd name="T105" fmla="*/ 1687 h 2262"/>
              <a:gd name="T106" fmla="*/ 80 w 2270"/>
              <a:gd name="T107" fmla="*/ 1554 h 2262"/>
              <a:gd name="T108" fmla="*/ 34 w 2270"/>
              <a:gd name="T109" fmla="*/ 1413 h 2262"/>
              <a:gd name="T110" fmla="*/ 7 w 2270"/>
              <a:gd name="T111" fmla="*/ 1264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0" h="2262">
                <a:moveTo>
                  <a:pt x="0" y="1135"/>
                </a:moveTo>
                <a:lnTo>
                  <a:pt x="0" y="1105"/>
                </a:lnTo>
                <a:lnTo>
                  <a:pt x="2" y="1076"/>
                </a:lnTo>
                <a:lnTo>
                  <a:pt x="3" y="1047"/>
                </a:lnTo>
                <a:lnTo>
                  <a:pt x="6" y="1019"/>
                </a:lnTo>
                <a:lnTo>
                  <a:pt x="9" y="990"/>
                </a:lnTo>
                <a:lnTo>
                  <a:pt x="13" y="962"/>
                </a:lnTo>
                <a:lnTo>
                  <a:pt x="18" y="934"/>
                </a:lnTo>
                <a:lnTo>
                  <a:pt x="23" y="906"/>
                </a:lnTo>
                <a:lnTo>
                  <a:pt x="29" y="879"/>
                </a:lnTo>
                <a:lnTo>
                  <a:pt x="36" y="851"/>
                </a:lnTo>
                <a:lnTo>
                  <a:pt x="43" y="824"/>
                </a:lnTo>
                <a:lnTo>
                  <a:pt x="51" y="798"/>
                </a:lnTo>
                <a:lnTo>
                  <a:pt x="60" y="771"/>
                </a:lnTo>
                <a:lnTo>
                  <a:pt x="69" y="745"/>
                </a:lnTo>
                <a:lnTo>
                  <a:pt x="79" y="719"/>
                </a:lnTo>
                <a:lnTo>
                  <a:pt x="89" y="693"/>
                </a:lnTo>
                <a:lnTo>
                  <a:pt x="100" y="668"/>
                </a:lnTo>
                <a:lnTo>
                  <a:pt x="112" y="643"/>
                </a:lnTo>
                <a:lnTo>
                  <a:pt x="124" y="619"/>
                </a:lnTo>
                <a:lnTo>
                  <a:pt x="137" y="594"/>
                </a:lnTo>
                <a:lnTo>
                  <a:pt x="150" y="570"/>
                </a:lnTo>
                <a:lnTo>
                  <a:pt x="164" y="546"/>
                </a:lnTo>
                <a:lnTo>
                  <a:pt x="179" y="523"/>
                </a:lnTo>
                <a:lnTo>
                  <a:pt x="194" y="500"/>
                </a:lnTo>
                <a:lnTo>
                  <a:pt x="209" y="477"/>
                </a:lnTo>
                <a:lnTo>
                  <a:pt x="225" y="455"/>
                </a:lnTo>
                <a:lnTo>
                  <a:pt x="242" y="434"/>
                </a:lnTo>
                <a:lnTo>
                  <a:pt x="259" y="412"/>
                </a:lnTo>
                <a:lnTo>
                  <a:pt x="277" y="392"/>
                </a:lnTo>
                <a:lnTo>
                  <a:pt x="295" y="371"/>
                </a:lnTo>
                <a:lnTo>
                  <a:pt x="313" y="351"/>
                </a:lnTo>
                <a:lnTo>
                  <a:pt x="332" y="332"/>
                </a:lnTo>
                <a:lnTo>
                  <a:pt x="352" y="313"/>
                </a:lnTo>
                <a:lnTo>
                  <a:pt x="372" y="294"/>
                </a:lnTo>
                <a:lnTo>
                  <a:pt x="392" y="276"/>
                </a:lnTo>
                <a:lnTo>
                  <a:pt x="413" y="259"/>
                </a:lnTo>
                <a:lnTo>
                  <a:pt x="434" y="242"/>
                </a:lnTo>
                <a:lnTo>
                  <a:pt x="456" y="225"/>
                </a:lnTo>
                <a:lnTo>
                  <a:pt x="478" y="209"/>
                </a:lnTo>
                <a:lnTo>
                  <a:pt x="500" y="194"/>
                </a:lnTo>
                <a:lnTo>
                  <a:pt x="523" y="178"/>
                </a:lnTo>
                <a:lnTo>
                  <a:pt x="546" y="164"/>
                </a:lnTo>
                <a:lnTo>
                  <a:pt x="571" y="150"/>
                </a:lnTo>
                <a:lnTo>
                  <a:pt x="595" y="137"/>
                </a:lnTo>
                <a:lnTo>
                  <a:pt x="619" y="124"/>
                </a:lnTo>
                <a:lnTo>
                  <a:pt x="643" y="112"/>
                </a:lnTo>
                <a:lnTo>
                  <a:pt x="668" y="100"/>
                </a:lnTo>
                <a:lnTo>
                  <a:pt x="694" y="89"/>
                </a:lnTo>
                <a:lnTo>
                  <a:pt x="719" y="79"/>
                </a:lnTo>
                <a:lnTo>
                  <a:pt x="745" y="69"/>
                </a:lnTo>
                <a:lnTo>
                  <a:pt x="771" y="59"/>
                </a:lnTo>
                <a:lnTo>
                  <a:pt x="798" y="51"/>
                </a:lnTo>
                <a:lnTo>
                  <a:pt x="825" y="43"/>
                </a:lnTo>
                <a:lnTo>
                  <a:pt x="852" y="36"/>
                </a:lnTo>
                <a:lnTo>
                  <a:pt x="879" y="29"/>
                </a:lnTo>
                <a:lnTo>
                  <a:pt x="906" y="23"/>
                </a:lnTo>
                <a:lnTo>
                  <a:pt x="934" y="18"/>
                </a:lnTo>
                <a:lnTo>
                  <a:pt x="962" y="13"/>
                </a:lnTo>
                <a:lnTo>
                  <a:pt x="991" y="9"/>
                </a:lnTo>
                <a:lnTo>
                  <a:pt x="1019" y="6"/>
                </a:lnTo>
                <a:lnTo>
                  <a:pt x="1048" y="3"/>
                </a:lnTo>
                <a:lnTo>
                  <a:pt x="1077" y="1"/>
                </a:lnTo>
                <a:lnTo>
                  <a:pt x="1106" y="0"/>
                </a:lnTo>
                <a:lnTo>
                  <a:pt x="1135" y="0"/>
                </a:lnTo>
                <a:lnTo>
                  <a:pt x="1164" y="0"/>
                </a:lnTo>
                <a:lnTo>
                  <a:pt x="1193" y="1"/>
                </a:lnTo>
                <a:lnTo>
                  <a:pt x="1222" y="3"/>
                </a:lnTo>
                <a:lnTo>
                  <a:pt x="1251" y="6"/>
                </a:lnTo>
                <a:lnTo>
                  <a:pt x="1279" y="9"/>
                </a:lnTo>
                <a:lnTo>
                  <a:pt x="1308" y="13"/>
                </a:lnTo>
                <a:lnTo>
                  <a:pt x="1336" y="18"/>
                </a:lnTo>
                <a:lnTo>
                  <a:pt x="1363" y="23"/>
                </a:lnTo>
                <a:lnTo>
                  <a:pt x="1391" y="29"/>
                </a:lnTo>
                <a:lnTo>
                  <a:pt x="1418" y="36"/>
                </a:lnTo>
                <a:lnTo>
                  <a:pt x="1445" y="43"/>
                </a:lnTo>
                <a:lnTo>
                  <a:pt x="1472" y="51"/>
                </a:lnTo>
                <a:lnTo>
                  <a:pt x="1499" y="59"/>
                </a:lnTo>
                <a:lnTo>
                  <a:pt x="1525" y="69"/>
                </a:lnTo>
                <a:lnTo>
                  <a:pt x="1551" y="79"/>
                </a:lnTo>
                <a:lnTo>
                  <a:pt x="1576" y="89"/>
                </a:lnTo>
                <a:lnTo>
                  <a:pt x="1602" y="100"/>
                </a:lnTo>
                <a:lnTo>
                  <a:pt x="1627" y="112"/>
                </a:lnTo>
                <a:lnTo>
                  <a:pt x="1651" y="124"/>
                </a:lnTo>
                <a:lnTo>
                  <a:pt x="1675" y="137"/>
                </a:lnTo>
                <a:lnTo>
                  <a:pt x="1699" y="150"/>
                </a:lnTo>
                <a:lnTo>
                  <a:pt x="1724" y="164"/>
                </a:lnTo>
                <a:lnTo>
                  <a:pt x="1747" y="178"/>
                </a:lnTo>
                <a:lnTo>
                  <a:pt x="1770" y="194"/>
                </a:lnTo>
                <a:lnTo>
                  <a:pt x="1792" y="209"/>
                </a:lnTo>
                <a:lnTo>
                  <a:pt x="1814" y="225"/>
                </a:lnTo>
                <a:lnTo>
                  <a:pt x="1836" y="242"/>
                </a:lnTo>
                <a:lnTo>
                  <a:pt x="1857" y="259"/>
                </a:lnTo>
                <a:lnTo>
                  <a:pt x="1878" y="276"/>
                </a:lnTo>
                <a:lnTo>
                  <a:pt x="1898" y="294"/>
                </a:lnTo>
                <a:lnTo>
                  <a:pt x="1918" y="313"/>
                </a:lnTo>
                <a:lnTo>
                  <a:pt x="1938" y="332"/>
                </a:lnTo>
                <a:lnTo>
                  <a:pt x="1957" y="351"/>
                </a:lnTo>
                <a:lnTo>
                  <a:pt x="1975" y="371"/>
                </a:lnTo>
                <a:lnTo>
                  <a:pt x="1993" y="392"/>
                </a:lnTo>
                <a:lnTo>
                  <a:pt x="2011" y="412"/>
                </a:lnTo>
                <a:lnTo>
                  <a:pt x="2028" y="434"/>
                </a:lnTo>
                <a:lnTo>
                  <a:pt x="2045" y="455"/>
                </a:lnTo>
                <a:lnTo>
                  <a:pt x="2061" y="477"/>
                </a:lnTo>
                <a:lnTo>
                  <a:pt x="2076" y="500"/>
                </a:lnTo>
                <a:lnTo>
                  <a:pt x="2091" y="523"/>
                </a:lnTo>
                <a:lnTo>
                  <a:pt x="2106" y="546"/>
                </a:lnTo>
                <a:lnTo>
                  <a:pt x="2120" y="570"/>
                </a:lnTo>
                <a:lnTo>
                  <a:pt x="2133" y="594"/>
                </a:lnTo>
                <a:lnTo>
                  <a:pt x="2146" y="619"/>
                </a:lnTo>
                <a:lnTo>
                  <a:pt x="2158" y="643"/>
                </a:lnTo>
                <a:lnTo>
                  <a:pt x="2170" y="668"/>
                </a:lnTo>
                <a:lnTo>
                  <a:pt x="2181" y="693"/>
                </a:lnTo>
                <a:lnTo>
                  <a:pt x="2191" y="719"/>
                </a:lnTo>
                <a:lnTo>
                  <a:pt x="2201" y="745"/>
                </a:lnTo>
                <a:lnTo>
                  <a:pt x="2210" y="771"/>
                </a:lnTo>
                <a:lnTo>
                  <a:pt x="2219" y="798"/>
                </a:lnTo>
                <a:lnTo>
                  <a:pt x="2227" y="824"/>
                </a:lnTo>
                <a:lnTo>
                  <a:pt x="2234" y="851"/>
                </a:lnTo>
                <a:lnTo>
                  <a:pt x="2241" y="879"/>
                </a:lnTo>
                <a:lnTo>
                  <a:pt x="2247" y="906"/>
                </a:lnTo>
                <a:lnTo>
                  <a:pt x="2252" y="934"/>
                </a:lnTo>
                <a:lnTo>
                  <a:pt x="2257" y="962"/>
                </a:lnTo>
                <a:lnTo>
                  <a:pt x="2261" y="990"/>
                </a:lnTo>
                <a:lnTo>
                  <a:pt x="2264" y="1019"/>
                </a:lnTo>
                <a:lnTo>
                  <a:pt x="2267" y="1047"/>
                </a:lnTo>
                <a:lnTo>
                  <a:pt x="2268" y="1076"/>
                </a:lnTo>
                <a:lnTo>
                  <a:pt x="2269" y="1105"/>
                </a:lnTo>
                <a:lnTo>
                  <a:pt x="2270" y="1135"/>
                </a:lnTo>
                <a:lnTo>
                  <a:pt x="2270" y="1162"/>
                </a:lnTo>
                <a:lnTo>
                  <a:pt x="2269" y="1189"/>
                </a:lnTo>
                <a:lnTo>
                  <a:pt x="2267" y="1216"/>
                </a:lnTo>
                <a:lnTo>
                  <a:pt x="2265" y="1243"/>
                </a:lnTo>
                <a:lnTo>
                  <a:pt x="2262" y="1269"/>
                </a:lnTo>
                <a:lnTo>
                  <a:pt x="2259" y="1295"/>
                </a:lnTo>
                <a:lnTo>
                  <a:pt x="2255" y="1322"/>
                </a:lnTo>
                <a:lnTo>
                  <a:pt x="2250" y="1348"/>
                </a:lnTo>
                <a:lnTo>
                  <a:pt x="2245" y="1373"/>
                </a:lnTo>
                <a:lnTo>
                  <a:pt x="2239" y="1399"/>
                </a:lnTo>
                <a:lnTo>
                  <a:pt x="2233" y="1424"/>
                </a:lnTo>
                <a:lnTo>
                  <a:pt x="2226" y="1449"/>
                </a:lnTo>
                <a:lnTo>
                  <a:pt x="2218" y="1474"/>
                </a:lnTo>
                <a:lnTo>
                  <a:pt x="2210" y="1499"/>
                </a:lnTo>
                <a:lnTo>
                  <a:pt x="2202" y="1523"/>
                </a:lnTo>
                <a:lnTo>
                  <a:pt x="2193" y="1547"/>
                </a:lnTo>
                <a:lnTo>
                  <a:pt x="2183" y="1571"/>
                </a:lnTo>
                <a:lnTo>
                  <a:pt x="2173" y="1595"/>
                </a:lnTo>
                <a:lnTo>
                  <a:pt x="2162" y="1618"/>
                </a:lnTo>
                <a:lnTo>
                  <a:pt x="2151" y="1641"/>
                </a:lnTo>
                <a:lnTo>
                  <a:pt x="2139" y="1664"/>
                </a:lnTo>
                <a:lnTo>
                  <a:pt x="2127" y="1686"/>
                </a:lnTo>
                <a:lnTo>
                  <a:pt x="2114" y="1709"/>
                </a:lnTo>
                <a:lnTo>
                  <a:pt x="2101" y="1731"/>
                </a:lnTo>
                <a:lnTo>
                  <a:pt x="2088" y="1752"/>
                </a:lnTo>
                <a:lnTo>
                  <a:pt x="2074" y="1773"/>
                </a:lnTo>
                <a:lnTo>
                  <a:pt x="2059" y="1794"/>
                </a:lnTo>
                <a:lnTo>
                  <a:pt x="2044" y="1815"/>
                </a:lnTo>
                <a:lnTo>
                  <a:pt x="2029" y="1835"/>
                </a:lnTo>
                <a:lnTo>
                  <a:pt x="2013" y="1854"/>
                </a:lnTo>
                <a:lnTo>
                  <a:pt x="1997" y="1874"/>
                </a:lnTo>
                <a:lnTo>
                  <a:pt x="1980" y="1893"/>
                </a:lnTo>
                <a:lnTo>
                  <a:pt x="1963" y="1912"/>
                </a:lnTo>
                <a:lnTo>
                  <a:pt x="1945" y="1930"/>
                </a:lnTo>
                <a:lnTo>
                  <a:pt x="1928" y="1948"/>
                </a:lnTo>
                <a:lnTo>
                  <a:pt x="1909" y="1965"/>
                </a:lnTo>
                <a:lnTo>
                  <a:pt x="1891" y="1982"/>
                </a:lnTo>
                <a:lnTo>
                  <a:pt x="1871" y="1999"/>
                </a:lnTo>
                <a:lnTo>
                  <a:pt x="1852" y="2015"/>
                </a:lnTo>
                <a:lnTo>
                  <a:pt x="1832" y="2031"/>
                </a:lnTo>
                <a:lnTo>
                  <a:pt x="1812" y="2046"/>
                </a:lnTo>
                <a:lnTo>
                  <a:pt x="1792" y="2061"/>
                </a:lnTo>
                <a:lnTo>
                  <a:pt x="1771" y="2075"/>
                </a:lnTo>
                <a:lnTo>
                  <a:pt x="1750" y="2089"/>
                </a:lnTo>
                <a:lnTo>
                  <a:pt x="1728" y="2103"/>
                </a:lnTo>
                <a:lnTo>
                  <a:pt x="1706" y="2116"/>
                </a:lnTo>
                <a:lnTo>
                  <a:pt x="1683" y="2129"/>
                </a:lnTo>
                <a:lnTo>
                  <a:pt x="1661" y="2141"/>
                </a:lnTo>
                <a:lnTo>
                  <a:pt x="1638" y="2152"/>
                </a:lnTo>
                <a:lnTo>
                  <a:pt x="1615" y="2163"/>
                </a:lnTo>
                <a:lnTo>
                  <a:pt x="1592" y="2174"/>
                </a:lnTo>
                <a:lnTo>
                  <a:pt x="1568" y="2184"/>
                </a:lnTo>
                <a:lnTo>
                  <a:pt x="1544" y="2194"/>
                </a:lnTo>
                <a:lnTo>
                  <a:pt x="1520" y="2203"/>
                </a:lnTo>
                <a:lnTo>
                  <a:pt x="1496" y="2211"/>
                </a:lnTo>
                <a:lnTo>
                  <a:pt x="1471" y="2219"/>
                </a:lnTo>
                <a:lnTo>
                  <a:pt x="1446" y="2226"/>
                </a:lnTo>
                <a:lnTo>
                  <a:pt x="1421" y="2233"/>
                </a:lnTo>
                <a:lnTo>
                  <a:pt x="1396" y="2239"/>
                </a:lnTo>
                <a:lnTo>
                  <a:pt x="1370" y="2245"/>
                </a:lnTo>
                <a:lnTo>
                  <a:pt x="1344" y="2250"/>
                </a:lnTo>
                <a:lnTo>
                  <a:pt x="1318" y="2255"/>
                </a:lnTo>
                <a:lnTo>
                  <a:pt x="1292" y="2259"/>
                </a:lnTo>
                <a:lnTo>
                  <a:pt x="1266" y="2262"/>
                </a:lnTo>
                <a:lnTo>
                  <a:pt x="1266" y="1476"/>
                </a:lnTo>
                <a:lnTo>
                  <a:pt x="1541" y="1476"/>
                </a:lnTo>
                <a:lnTo>
                  <a:pt x="1582" y="1156"/>
                </a:lnTo>
                <a:lnTo>
                  <a:pt x="1266" y="1156"/>
                </a:lnTo>
                <a:lnTo>
                  <a:pt x="1266" y="952"/>
                </a:lnTo>
                <a:lnTo>
                  <a:pt x="1266" y="935"/>
                </a:lnTo>
                <a:lnTo>
                  <a:pt x="1267" y="919"/>
                </a:lnTo>
                <a:lnTo>
                  <a:pt x="1268" y="911"/>
                </a:lnTo>
                <a:lnTo>
                  <a:pt x="1269" y="903"/>
                </a:lnTo>
                <a:lnTo>
                  <a:pt x="1272" y="889"/>
                </a:lnTo>
                <a:lnTo>
                  <a:pt x="1274" y="882"/>
                </a:lnTo>
                <a:lnTo>
                  <a:pt x="1276" y="875"/>
                </a:lnTo>
                <a:lnTo>
                  <a:pt x="1281" y="862"/>
                </a:lnTo>
                <a:lnTo>
                  <a:pt x="1284" y="856"/>
                </a:lnTo>
                <a:lnTo>
                  <a:pt x="1287" y="850"/>
                </a:lnTo>
                <a:lnTo>
                  <a:pt x="1295" y="840"/>
                </a:lnTo>
                <a:lnTo>
                  <a:pt x="1300" y="835"/>
                </a:lnTo>
                <a:lnTo>
                  <a:pt x="1305" y="830"/>
                </a:lnTo>
                <a:lnTo>
                  <a:pt x="1310" y="825"/>
                </a:lnTo>
                <a:lnTo>
                  <a:pt x="1316" y="821"/>
                </a:lnTo>
                <a:lnTo>
                  <a:pt x="1322" y="817"/>
                </a:lnTo>
                <a:lnTo>
                  <a:pt x="1329" y="814"/>
                </a:lnTo>
                <a:lnTo>
                  <a:pt x="1336" y="811"/>
                </a:lnTo>
                <a:lnTo>
                  <a:pt x="1343" y="808"/>
                </a:lnTo>
                <a:lnTo>
                  <a:pt x="1352" y="805"/>
                </a:lnTo>
                <a:lnTo>
                  <a:pt x="1360" y="803"/>
                </a:lnTo>
                <a:lnTo>
                  <a:pt x="1369" y="801"/>
                </a:lnTo>
                <a:lnTo>
                  <a:pt x="1379" y="799"/>
                </a:lnTo>
                <a:lnTo>
                  <a:pt x="1390" y="798"/>
                </a:lnTo>
                <a:lnTo>
                  <a:pt x="1400" y="797"/>
                </a:lnTo>
                <a:lnTo>
                  <a:pt x="1412" y="797"/>
                </a:lnTo>
                <a:lnTo>
                  <a:pt x="1424" y="796"/>
                </a:lnTo>
                <a:lnTo>
                  <a:pt x="1593" y="796"/>
                </a:lnTo>
                <a:lnTo>
                  <a:pt x="1593" y="510"/>
                </a:lnTo>
                <a:lnTo>
                  <a:pt x="1579" y="508"/>
                </a:lnTo>
                <a:lnTo>
                  <a:pt x="1559" y="506"/>
                </a:lnTo>
                <a:lnTo>
                  <a:pt x="1503" y="502"/>
                </a:lnTo>
                <a:lnTo>
                  <a:pt x="1468" y="500"/>
                </a:lnTo>
                <a:lnTo>
                  <a:pt x="1430" y="498"/>
                </a:lnTo>
                <a:lnTo>
                  <a:pt x="1390" y="497"/>
                </a:lnTo>
                <a:lnTo>
                  <a:pt x="1347" y="497"/>
                </a:lnTo>
                <a:lnTo>
                  <a:pt x="1324" y="497"/>
                </a:lnTo>
                <a:lnTo>
                  <a:pt x="1302" y="499"/>
                </a:lnTo>
                <a:lnTo>
                  <a:pt x="1280" y="501"/>
                </a:lnTo>
                <a:lnTo>
                  <a:pt x="1270" y="502"/>
                </a:lnTo>
                <a:lnTo>
                  <a:pt x="1259" y="504"/>
                </a:lnTo>
                <a:lnTo>
                  <a:pt x="1238" y="508"/>
                </a:lnTo>
                <a:lnTo>
                  <a:pt x="1218" y="513"/>
                </a:lnTo>
                <a:lnTo>
                  <a:pt x="1199" y="518"/>
                </a:lnTo>
                <a:lnTo>
                  <a:pt x="1180" y="525"/>
                </a:lnTo>
                <a:lnTo>
                  <a:pt x="1161" y="532"/>
                </a:lnTo>
                <a:lnTo>
                  <a:pt x="1143" y="540"/>
                </a:lnTo>
                <a:lnTo>
                  <a:pt x="1126" y="549"/>
                </a:lnTo>
                <a:lnTo>
                  <a:pt x="1118" y="554"/>
                </a:lnTo>
                <a:lnTo>
                  <a:pt x="1109" y="559"/>
                </a:lnTo>
                <a:lnTo>
                  <a:pt x="1094" y="570"/>
                </a:lnTo>
                <a:lnTo>
                  <a:pt x="1078" y="581"/>
                </a:lnTo>
                <a:lnTo>
                  <a:pt x="1064" y="594"/>
                </a:lnTo>
                <a:lnTo>
                  <a:pt x="1050" y="607"/>
                </a:lnTo>
                <a:lnTo>
                  <a:pt x="1037" y="620"/>
                </a:lnTo>
                <a:lnTo>
                  <a:pt x="1024" y="635"/>
                </a:lnTo>
                <a:lnTo>
                  <a:pt x="1018" y="643"/>
                </a:lnTo>
                <a:lnTo>
                  <a:pt x="1012" y="650"/>
                </a:lnTo>
                <a:lnTo>
                  <a:pt x="1001" y="667"/>
                </a:lnTo>
                <a:lnTo>
                  <a:pt x="991" y="684"/>
                </a:lnTo>
                <a:lnTo>
                  <a:pt x="986" y="692"/>
                </a:lnTo>
                <a:lnTo>
                  <a:pt x="982" y="701"/>
                </a:lnTo>
                <a:lnTo>
                  <a:pt x="973" y="720"/>
                </a:lnTo>
                <a:lnTo>
                  <a:pt x="966" y="739"/>
                </a:lnTo>
                <a:lnTo>
                  <a:pt x="959" y="759"/>
                </a:lnTo>
                <a:lnTo>
                  <a:pt x="956" y="769"/>
                </a:lnTo>
                <a:lnTo>
                  <a:pt x="953" y="780"/>
                </a:lnTo>
                <a:lnTo>
                  <a:pt x="948" y="801"/>
                </a:lnTo>
                <a:lnTo>
                  <a:pt x="943" y="824"/>
                </a:lnTo>
                <a:lnTo>
                  <a:pt x="940" y="847"/>
                </a:lnTo>
                <a:lnTo>
                  <a:pt x="938" y="871"/>
                </a:lnTo>
                <a:lnTo>
                  <a:pt x="937" y="883"/>
                </a:lnTo>
                <a:lnTo>
                  <a:pt x="936" y="895"/>
                </a:lnTo>
                <a:lnTo>
                  <a:pt x="936" y="920"/>
                </a:lnTo>
                <a:lnTo>
                  <a:pt x="936" y="1156"/>
                </a:lnTo>
                <a:lnTo>
                  <a:pt x="660" y="1156"/>
                </a:lnTo>
                <a:lnTo>
                  <a:pt x="660" y="1476"/>
                </a:lnTo>
                <a:lnTo>
                  <a:pt x="936" y="1476"/>
                </a:lnTo>
                <a:lnTo>
                  <a:pt x="936" y="2252"/>
                </a:lnTo>
                <a:lnTo>
                  <a:pt x="911" y="2247"/>
                </a:lnTo>
                <a:lnTo>
                  <a:pt x="886" y="2242"/>
                </a:lnTo>
                <a:lnTo>
                  <a:pt x="862" y="2236"/>
                </a:lnTo>
                <a:lnTo>
                  <a:pt x="838" y="2230"/>
                </a:lnTo>
                <a:lnTo>
                  <a:pt x="814" y="2223"/>
                </a:lnTo>
                <a:lnTo>
                  <a:pt x="790" y="2216"/>
                </a:lnTo>
                <a:lnTo>
                  <a:pt x="766" y="2208"/>
                </a:lnTo>
                <a:lnTo>
                  <a:pt x="743" y="2200"/>
                </a:lnTo>
                <a:lnTo>
                  <a:pt x="720" y="2191"/>
                </a:lnTo>
                <a:lnTo>
                  <a:pt x="697" y="2182"/>
                </a:lnTo>
                <a:lnTo>
                  <a:pt x="675" y="2172"/>
                </a:lnTo>
                <a:lnTo>
                  <a:pt x="652" y="2162"/>
                </a:lnTo>
                <a:lnTo>
                  <a:pt x="630" y="2151"/>
                </a:lnTo>
                <a:lnTo>
                  <a:pt x="608" y="2140"/>
                </a:lnTo>
                <a:lnTo>
                  <a:pt x="587" y="2129"/>
                </a:lnTo>
                <a:lnTo>
                  <a:pt x="565" y="2116"/>
                </a:lnTo>
                <a:lnTo>
                  <a:pt x="544" y="2104"/>
                </a:lnTo>
                <a:lnTo>
                  <a:pt x="523" y="2091"/>
                </a:lnTo>
                <a:lnTo>
                  <a:pt x="503" y="2078"/>
                </a:lnTo>
                <a:lnTo>
                  <a:pt x="483" y="2064"/>
                </a:lnTo>
                <a:lnTo>
                  <a:pt x="463" y="2050"/>
                </a:lnTo>
                <a:lnTo>
                  <a:pt x="443" y="2035"/>
                </a:lnTo>
                <a:lnTo>
                  <a:pt x="424" y="2020"/>
                </a:lnTo>
                <a:lnTo>
                  <a:pt x="406" y="2005"/>
                </a:lnTo>
                <a:lnTo>
                  <a:pt x="387" y="1989"/>
                </a:lnTo>
                <a:lnTo>
                  <a:pt x="369" y="1973"/>
                </a:lnTo>
                <a:lnTo>
                  <a:pt x="351" y="1956"/>
                </a:lnTo>
                <a:lnTo>
                  <a:pt x="334" y="1939"/>
                </a:lnTo>
                <a:lnTo>
                  <a:pt x="317" y="1922"/>
                </a:lnTo>
                <a:lnTo>
                  <a:pt x="300" y="1904"/>
                </a:lnTo>
                <a:lnTo>
                  <a:pt x="284" y="1886"/>
                </a:lnTo>
                <a:lnTo>
                  <a:pt x="268" y="1868"/>
                </a:lnTo>
                <a:lnTo>
                  <a:pt x="253" y="1849"/>
                </a:lnTo>
                <a:lnTo>
                  <a:pt x="238" y="1830"/>
                </a:lnTo>
                <a:lnTo>
                  <a:pt x="223" y="1811"/>
                </a:lnTo>
                <a:lnTo>
                  <a:pt x="209" y="1791"/>
                </a:lnTo>
                <a:lnTo>
                  <a:pt x="195" y="1771"/>
                </a:lnTo>
                <a:lnTo>
                  <a:pt x="181" y="1751"/>
                </a:lnTo>
                <a:lnTo>
                  <a:pt x="168" y="1730"/>
                </a:lnTo>
                <a:lnTo>
                  <a:pt x="156" y="1709"/>
                </a:lnTo>
                <a:lnTo>
                  <a:pt x="144" y="1687"/>
                </a:lnTo>
                <a:lnTo>
                  <a:pt x="132" y="1666"/>
                </a:lnTo>
                <a:lnTo>
                  <a:pt x="121" y="1644"/>
                </a:lnTo>
                <a:lnTo>
                  <a:pt x="110" y="1622"/>
                </a:lnTo>
                <a:lnTo>
                  <a:pt x="100" y="1600"/>
                </a:lnTo>
                <a:lnTo>
                  <a:pt x="90" y="1577"/>
                </a:lnTo>
                <a:lnTo>
                  <a:pt x="80" y="1554"/>
                </a:lnTo>
                <a:lnTo>
                  <a:pt x="71" y="1531"/>
                </a:lnTo>
                <a:lnTo>
                  <a:pt x="63" y="1508"/>
                </a:lnTo>
                <a:lnTo>
                  <a:pt x="55" y="1485"/>
                </a:lnTo>
                <a:lnTo>
                  <a:pt x="48" y="1461"/>
                </a:lnTo>
                <a:lnTo>
                  <a:pt x="41" y="1437"/>
                </a:lnTo>
                <a:lnTo>
                  <a:pt x="34" y="1413"/>
                </a:lnTo>
                <a:lnTo>
                  <a:pt x="29" y="1388"/>
                </a:lnTo>
                <a:lnTo>
                  <a:pt x="23" y="1364"/>
                </a:lnTo>
                <a:lnTo>
                  <a:pt x="18" y="1339"/>
                </a:lnTo>
                <a:lnTo>
                  <a:pt x="14" y="1314"/>
                </a:lnTo>
                <a:lnTo>
                  <a:pt x="11" y="1289"/>
                </a:lnTo>
                <a:lnTo>
                  <a:pt x="7" y="1264"/>
                </a:lnTo>
                <a:lnTo>
                  <a:pt x="5" y="1238"/>
                </a:lnTo>
                <a:lnTo>
                  <a:pt x="3" y="1213"/>
                </a:lnTo>
                <a:lnTo>
                  <a:pt x="1" y="1187"/>
                </a:lnTo>
                <a:lnTo>
                  <a:pt x="0" y="1161"/>
                </a:lnTo>
                <a:lnTo>
                  <a:pt x="0" y="11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lvl="0"/>
            <a:endParaRPr lang="fi-FI"/>
          </a:p>
        </p:txBody>
      </p:sp>
      <p:sp>
        <p:nvSpPr>
          <p:cNvPr id="19" name="TextBox 18">
            <a:hlinkClick r:id="rId8"/>
            <a:extLst>
              <a:ext uri="{FF2B5EF4-FFF2-40B4-BE49-F238E27FC236}">
                <a16:creationId xmlns:a16="http://schemas.microsoft.com/office/drawing/2014/main" id="{DCA6CD3D-5272-47DC-8457-908428678D79}"/>
              </a:ext>
            </a:extLst>
          </p:cNvPr>
          <p:cNvSpPr txBox="1"/>
          <p:nvPr userDrawn="1"/>
        </p:nvSpPr>
        <p:spPr>
          <a:xfrm>
            <a:off x="9047486" y="6145643"/>
            <a:ext cx="2377254" cy="307777"/>
          </a:xfrm>
          <a:prstGeom prst="rect">
            <a:avLst/>
          </a:prstGeom>
          <a:noFill/>
        </p:spPr>
        <p:txBody>
          <a:bodyPr wrap="none" lIns="0" tIns="0" rIns="0" bIns="0" rtlCol="0">
            <a:spAutoFit/>
          </a:bodyPr>
          <a:lstStyle/>
          <a:p>
            <a:pPr algn="r"/>
            <a:r>
              <a:rPr lang="fi-FI" sz="2000" b="1">
                <a:solidFill>
                  <a:schemeClr val="bg1"/>
                </a:solidFill>
                <a:latin typeface="+mn-lt"/>
              </a:rPr>
              <a:t>www.kuntaliitto.fi</a:t>
            </a:r>
          </a:p>
        </p:txBody>
      </p:sp>
    </p:spTree>
    <p:extLst>
      <p:ext uri="{BB962C8B-B14F-4D97-AF65-F5344CB8AC3E}">
        <p14:creationId xmlns:p14="http://schemas.microsoft.com/office/powerpoint/2010/main" val="1080962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0F58D591-17B7-4AE6-BB60-16CEB88C4BB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1669524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g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noFill/>
              </a:defRPr>
            </a:lvl1pPr>
          </a:lstStyle>
          <a:p>
            <a:fld id="{CD6567F7-A74A-4A34-A59B-3212670D2AE7}"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6" name="Freeform 6"/>
          <p:cNvSpPr>
            <a:spLocks noChangeAspect="1" noEditPoints="1"/>
          </p:cNvSpPr>
          <p:nvPr userDrawn="1"/>
        </p:nvSpPr>
        <p:spPr bwMode="auto">
          <a:xfrm>
            <a:off x="3072000" y="2480903"/>
            <a:ext cx="6048000" cy="1812217"/>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5189629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loitusdia vaale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779614B5-578D-468F-9090-1F59D13EFBE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FEA61D0F-76FD-476A-AABC-5CF7457B0D08}"/>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4551153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loitusdia tummalla kuvalla">
    <p:bg>
      <p:bgPr>
        <a:solidFill>
          <a:schemeClr val="bg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solidFill>
                  <a:schemeClr val="bg1"/>
                </a:solidFill>
              </a:defRPr>
            </a:lvl1pPr>
          </a:lstStyle>
          <a:p>
            <a:r>
              <a:rPr lang="fi-FI"/>
              <a:t>Vaihdakuva: valitse tämä objekti ja lisää kuva valikosta</a:t>
            </a:r>
          </a:p>
        </p:txBody>
      </p:sp>
      <p:sp>
        <p:nvSpPr>
          <p:cNvPr id="2" name="Title 1"/>
          <p:cNvSpPr>
            <a:spLocks noGrp="1"/>
          </p:cNvSpPr>
          <p:nvPr>
            <p:ph type="ctrTitle"/>
          </p:nvPr>
        </p:nvSpPr>
        <p:spPr>
          <a:xfrm>
            <a:off x="766763" y="1989138"/>
            <a:ext cx="10658475" cy="747897"/>
          </a:xfrm>
        </p:spPr>
        <p:txBody>
          <a:bodyPr anchor="t" anchorCtr="0">
            <a:sp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5735DE95-D114-4AEA-A812-E14BD5E49622}"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10" name="Text Placeholder 2">
            <a:extLst>
              <a:ext uri="{FF2B5EF4-FFF2-40B4-BE49-F238E27FC236}">
                <a16:creationId xmlns:a16="http://schemas.microsoft.com/office/drawing/2014/main" id="{AEF06DBD-CF98-4F65-8CA2-F02B8B05C861}"/>
              </a:ext>
            </a:extLst>
          </p:cNvPr>
          <p:cNvSpPr>
            <a:spLocks noGrp="1" noChangeAspect="1"/>
          </p:cNvSpPr>
          <p:nvPr>
            <p:ph type="body" sz="quarter" idx="19"/>
          </p:nvPr>
        </p:nvSpPr>
        <p:spPr>
          <a:xfrm>
            <a:off x="479220" y="374400"/>
            <a:ext cx="1562400" cy="468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16401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osto vaalealla kuvalla">
    <p:spTree>
      <p:nvGrpSpPr>
        <p:cNvPr id="1" name=""/>
        <p:cNvGrpSpPr/>
        <p:nvPr/>
      </p:nvGrpSpPr>
      <p:grpSpPr>
        <a:xfrm>
          <a:off x="0" y="0"/>
          <a:ext cx="0" cy="0"/>
          <a:chOff x="0" y="0"/>
          <a:chExt cx="0" cy="0"/>
        </a:xfrm>
      </p:grpSpPr>
      <p:sp>
        <p:nvSpPr>
          <p:cNvPr id="8"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43208654-B07A-4704-BD4C-3600EF4D3889}"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accent3"/>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10" name="Text Placeholder 2">
            <a:extLst>
              <a:ext uri="{FF2B5EF4-FFF2-40B4-BE49-F238E27FC236}">
                <a16:creationId xmlns:a16="http://schemas.microsoft.com/office/drawing/2014/main" id="{8D855733-A36D-4272-810F-073F71CD9F09}"/>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484658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Nosto tummalla kuvalla">
    <p:bg>
      <p:bgPr>
        <a:solidFill>
          <a:schemeClr val="bg2"/>
        </a:solidFill>
        <a:effectLst/>
      </p:bgPr>
    </p:bg>
    <p:spTree>
      <p:nvGrpSpPr>
        <p:cNvPr id="1" name=""/>
        <p:cNvGrpSpPr/>
        <p:nvPr/>
      </p:nvGrpSpPr>
      <p:grpSpPr>
        <a:xfrm>
          <a:off x="0" y="0"/>
          <a:ext cx="0" cy="0"/>
          <a:chOff x="0" y="0"/>
          <a:chExt cx="0" cy="0"/>
        </a:xfrm>
      </p:grpSpPr>
      <p:sp>
        <p:nvSpPr>
          <p:cNvPr id="9" name="Picture Placeholder 7"/>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7E774FDB-E875-4D3F-8862-251C29449380}"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10658475" cy="4464620"/>
          </a:xfrm>
        </p:spPr>
        <p:txBody>
          <a:bodyPr anchor="ctr" anchorCtr="0"/>
          <a:lstStyle>
            <a:lvl1pPr marL="0" indent="0" algn="ctr">
              <a:lnSpc>
                <a:spcPct val="90000"/>
              </a:lnSpc>
              <a:spcBef>
                <a:spcPts val="200"/>
              </a:spcBef>
              <a:buFontTx/>
              <a:buNone/>
              <a:defRPr sz="6000">
                <a:solidFill>
                  <a:schemeClr val="bg1"/>
                </a:solidFill>
                <a:latin typeface="+mj-lt"/>
              </a:defRPr>
            </a:lvl1pPr>
            <a:lvl2pPr marL="0" indent="0" algn="ctr">
              <a:buFontTx/>
              <a:buNone/>
              <a:defRPr>
                <a:solidFill>
                  <a:schemeClr val="bg1"/>
                </a:solidFill>
                <a:latin typeface="Work Sans SemiBold" panose="00000700000000000000" pitchFamily="2" charset="0"/>
              </a:defRPr>
            </a:lvl2pPr>
            <a:lvl3pPr marL="0" indent="0" algn="ctr">
              <a:buFontTx/>
              <a:buNone/>
              <a:defRPr>
                <a:solidFill>
                  <a:schemeClr val="bg1"/>
                </a:solidFill>
              </a:defRPr>
            </a:lvl3pPr>
            <a:lvl4pPr marL="0" indent="0" algn="ctr">
              <a:buFontTx/>
              <a:buNone/>
              <a:defRPr>
                <a:solidFill>
                  <a:schemeClr val="bg1"/>
                </a:solidFill>
              </a:defRPr>
            </a:lvl4pPr>
            <a:lvl5pPr marL="0" indent="0" algn="ctr">
              <a:buFontTx/>
              <a:buNone/>
              <a:defRPr>
                <a:solidFill>
                  <a:schemeClr val="bg1"/>
                </a:solidFill>
              </a:defRPr>
            </a:lvl5pPr>
            <a:lvl6pPr marL="0" indent="0" algn="ctr">
              <a:buFontTx/>
              <a:buNone/>
              <a:defRPr>
                <a:solidFill>
                  <a:schemeClr val="bg1"/>
                </a:solidFill>
              </a:defRPr>
            </a:lvl6pPr>
            <a:lvl7pPr marL="0" indent="0" algn="ctr">
              <a:buFontTx/>
              <a:buNone/>
              <a:defRPr>
                <a:solidFill>
                  <a:schemeClr val="bg1"/>
                </a:solidFill>
              </a:defRPr>
            </a:lvl7pPr>
            <a:lvl8pPr marL="0" indent="0" algn="ctr">
              <a:buFontTx/>
              <a:buNone/>
              <a:defRPr>
                <a:solidFill>
                  <a:schemeClr val="bg1"/>
                </a:solidFill>
              </a:defRPr>
            </a:lvl8pPr>
            <a:lvl9pPr marL="0" indent="0" algn="ctr">
              <a:buFontTx/>
              <a:buNone/>
              <a:defRPr>
                <a:solidFill>
                  <a:schemeClr val="bg1"/>
                </a:solidFill>
              </a:defRPr>
            </a:lvl9pPr>
          </a:lstStyle>
          <a:p>
            <a:pPr lvl="0"/>
            <a:r>
              <a:rPr lang="fi-FI" noProof="0"/>
              <a:t>Muokkaa tekstin perustyylejä napsauttamalla</a:t>
            </a:r>
          </a:p>
        </p:txBody>
      </p:sp>
      <p:sp>
        <p:nvSpPr>
          <p:cNvPr id="8" name="Text Placeholder 2">
            <a:extLst>
              <a:ext uri="{FF2B5EF4-FFF2-40B4-BE49-F238E27FC236}">
                <a16:creationId xmlns:a16="http://schemas.microsoft.com/office/drawing/2014/main" id="{94E7C498-4D6A-47D7-8032-B658B26BCC98}"/>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790757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äliotsikkodi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C71194F-0947-4BD5-A12E-64CAC5CECC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E002B06E-209A-4165-9127-7DC450D0647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98935739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Väliotsikkodia vaalealla kuvalla">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148526C6-3463-4172-A547-D35A96DC630A}"/>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3"/>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5C6EA409-A95B-408E-8809-4F287FB5716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9" name="Text Placeholder 2">
            <a:extLst>
              <a:ext uri="{FF2B5EF4-FFF2-40B4-BE49-F238E27FC236}">
                <a16:creationId xmlns:a16="http://schemas.microsoft.com/office/drawing/2014/main" id="{62F31E1C-DCBD-419B-8249-143B9D8150C5}"/>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3573227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ainaus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6AC5613-0FBC-4A2B-A10F-E5C140DFFEEC}"/>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1849ECF7-BCC6-444B-91DD-0A498E68CC2C}"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6311900" y="1052670"/>
            <a:ext cx="5113338"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accent3"/>
                </a:solidFill>
                <a:latin typeface="Work Sans SemiBold" panose="00000700000000000000" pitchFamily="2" charset="0"/>
              </a:defRPr>
            </a:lvl2pPr>
            <a:lvl3pPr marL="0" indent="0" algn="l">
              <a:buFontTx/>
              <a:buNone/>
              <a:defRPr>
                <a:solidFill>
                  <a:schemeClr val="accent3"/>
                </a:solidFill>
              </a:defRPr>
            </a:lvl3pPr>
            <a:lvl4pPr marL="0" indent="0" algn="l">
              <a:buFontTx/>
              <a:buNone/>
              <a:defRPr>
                <a:solidFill>
                  <a:schemeClr val="accent3"/>
                </a:solidFill>
              </a:defRPr>
            </a:lvl4pPr>
            <a:lvl5pPr marL="0" indent="0" algn="l">
              <a:buFontTx/>
              <a:buNone/>
              <a:defRPr>
                <a:solidFill>
                  <a:schemeClr val="accent3"/>
                </a:solidFill>
              </a:defRPr>
            </a:lvl5pPr>
            <a:lvl6pPr marL="0" indent="0" algn="l">
              <a:buFontTx/>
              <a:buNone/>
              <a:defRPr>
                <a:solidFill>
                  <a:schemeClr val="accent3"/>
                </a:solidFill>
              </a:defRPr>
            </a:lvl6pPr>
            <a:lvl7pPr marL="0" indent="0" algn="l">
              <a:buFontTx/>
              <a:buNone/>
              <a:defRPr>
                <a:solidFill>
                  <a:schemeClr val="accent3"/>
                </a:solidFill>
              </a:defRPr>
            </a:lvl7pPr>
            <a:lvl8pPr marL="0" indent="0" algn="l">
              <a:buFontTx/>
              <a:buNone/>
              <a:defRPr>
                <a:solidFill>
                  <a:schemeClr val="accent3"/>
                </a:solidFill>
              </a:defRPr>
            </a:lvl8pPr>
            <a:lvl9pPr marL="0" indent="0" algn="l">
              <a:buFontTx/>
              <a:buNone/>
              <a:defRPr>
                <a:solidFill>
                  <a:schemeClr val="accent3"/>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B516032D-100E-4CB1-8662-E10593766FA4}"/>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5076584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6478668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Lainaus 2 kuvalla">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A6C31B4-89A7-4449-B288-D72F05738CB9}"/>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2" name="Date Placeholder 1"/>
          <p:cNvSpPr>
            <a:spLocks noGrp="1"/>
          </p:cNvSpPr>
          <p:nvPr>
            <p:ph type="dt" sz="half" idx="10"/>
          </p:nvPr>
        </p:nvSpPr>
        <p:spPr/>
        <p:txBody>
          <a:bodyPr/>
          <a:lstStyle>
            <a:lvl1pPr>
              <a:defRPr>
                <a:noFill/>
              </a:defRPr>
            </a:lvl1pPr>
          </a:lstStyle>
          <a:p>
            <a:fld id="{B6892272-29E1-40F0-A23D-4521FB93520D}" type="datetime1">
              <a:rPr lang="fi-FI" smtClean="0"/>
              <a:t>17.2.2025</a:t>
            </a:fld>
            <a:endParaRPr lang="fi-FI"/>
          </a:p>
        </p:txBody>
      </p:sp>
      <p:sp>
        <p:nvSpPr>
          <p:cNvPr id="3" name="Footer Placeholder 2"/>
          <p:cNvSpPr>
            <a:spLocks noGrp="1"/>
          </p:cNvSpPr>
          <p:nvPr>
            <p:ph type="ftr" sz="quarter" idx="11"/>
          </p:nvPr>
        </p:nvSpPr>
        <p:spPr/>
        <p:txBody>
          <a:bodyPr/>
          <a:lstStyle>
            <a:lvl1pPr>
              <a:defRPr>
                <a:noFill/>
              </a:defRPr>
            </a:lvl1pPr>
          </a:lstStyle>
          <a:p>
            <a:r>
              <a:rPr lang="fi-FI"/>
              <a:t>Esityksen nimi ja tekijä</a:t>
            </a:r>
          </a:p>
        </p:txBody>
      </p:sp>
      <p:sp>
        <p:nvSpPr>
          <p:cNvPr id="4" name="Slide Number Placeholder 3"/>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7" name="Text Placeholder 6"/>
          <p:cNvSpPr>
            <a:spLocks noGrp="1"/>
          </p:cNvSpPr>
          <p:nvPr>
            <p:ph type="body" sz="quarter" idx="13"/>
          </p:nvPr>
        </p:nvSpPr>
        <p:spPr>
          <a:xfrm>
            <a:off x="766763" y="1052670"/>
            <a:ext cx="5113337" cy="4464620"/>
          </a:xfrm>
        </p:spPr>
        <p:txBody>
          <a:bodyPr anchor="ctr" anchorCtr="0"/>
          <a:lstStyle>
            <a:lvl1pPr marL="0" indent="0" algn="l">
              <a:lnSpc>
                <a:spcPct val="90000"/>
              </a:lnSpc>
              <a:spcBef>
                <a:spcPts val="200"/>
              </a:spcBef>
              <a:buFontTx/>
              <a:buNone/>
              <a:defRPr sz="4000">
                <a:solidFill>
                  <a:schemeClr val="bg1"/>
                </a:solidFill>
                <a:latin typeface="+mj-lt"/>
              </a:defRPr>
            </a:lvl1pPr>
            <a:lvl2pPr marL="0" indent="0" algn="l">
              <a:buFontTx/>
              <a:buNone/>
              <a:defRPr>
                <a:solidFill>
                  <a:schemeClr val="bg1"/>
                </a:solidFill>
                <a:latin typeface="Work Sans SemiBold" panose="00000700000000000000" pitchFamily="2" charset="0"/>
              </a:defRPr>
            </a:lvl2pPr>
            <a:lvl3pPr marL="0" indent="0" algn="l">
              <a:buFontTx/>
              <a:buNone/>
              <a:defRPr>
                <a:solidFill>
                  <a:schemeClr val="bg1"/>
                </a:solidFill>
              </a:defRPr>
            </a:lvl3pPr>
            <a:lvl4pPr marL="0" indent="0" algn="l">
              <a:buFontTx/>
              <a:buNone/>
              <a:defRPr>
                <a:solidFill>
                  <a:schemeClr val="bg1"/>
                </a:solidFill>
              </a:defRPr>
            </a:lvl4pPr>
            <a:lvl5pPr marL="0" indent="0" algn="l">
              <a:buFontTx/>
              <a:buNone/>
              <a:defRPr>
                <a:solidFill>
                  <a:schemeClr val="bg1"/>
                </a:solidFill>
              </a:defRPr>
            </a:lvl5pPr>
            <a:lvl6pPr marL="0" indent="0" algn="l">
              <a:buFontTx/>
              <a:buNone/>
              <a:defRPr>
                <a:solidFill>
                  <a:schemeClr val="bg1"/>
                </a:solidFill>
              </a:defRPr>
            </a:lvl6pPr>
            <a:lvl7pPr marL="0" indent="0" algn="l">
              <a:buFontTx/>
              <a:buNone/>
              <a:defRPr>
                <a:solidFill>
                  <a:schemeClr val="bg1"/>
                </a:solidFill>
              </a:defRPr>
            </a:lvl7pPr>
            <a:lvl8pPr marL="0" indent="0" algn="l">
              <a:buFontTx/>
              <a:buNone/>
              <a:defRPr>
                <a:solidFill>
                  <a:schemeClr val="bg1"/>
                </a:solidFill>
              </a:defRPr>
            </a:lvl8pPr>
            <a:lvl9pPr marL="0" indent="0" algn="l">
              <a:buFontTx/>
              <a:buNone/>
              <a:defRPr>
                <a:solidFill>
                  <a:schemeClr val="bg1"/>
                </a:solidFill>
              </a:defRPr>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2D917702-4ABB-45F8-BB84-9D6C72DFBCBB}"/>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25135722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ältö ja grafiikka kuvalla">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FD53BDE4-81AB-41F6-A004-26DAD8D0DCC6}"/>
              </a:ext>
            </a:extLst>
          </p:cNvPr>
          <p:cNvSpPr>
            <a:spLocks noGrp="1"/>
          </p:cNvSpPr>
          <p:nvPr>
            <p:ph type="pic" sz="quarter" idx="20" hasCustomPrompt="1"/>
          </p:nvPr>
        </p:nvSpPr>
        <p:spPr>
          <a:xfrm>
            <a:off x="0" y="0"/>
            <a:ext cx="12192000" cy="6858000"/>
          </a:xfrm>
          <a:solidFill>
            <a:schemeClr val="bg2"/>
          </a:solidFill>
        </p:spPr>
        <p:txBody>
          <a:bodyPr/>
          <a:lstStyle>
            <a:lvl1pPr marL="0" indent="0">
              <a:buFontTx/>
              <a:buNone/>
              <a:defRPr sz="1000" baseline="0"/>
            </a:lvl1pPr>
          </a:lstStyle>
          <a:p>
            <a:r>
              <a:rPr lang="fi-FI"/>
              <a:t>Vaihdakuva: valitse tämä objekti ja lisää kuva valikosta</a:t>
            </a:r>
          </a:p>
        </p:txBody>
      </p:sp>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22DBA17B-2728-4812-BD36-2D48D0819177}"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13" name="Text Placeholder 2">
            <a:extLst>
              <a:ext uri="{FF2B5EF4-FFF2-40B4-BE49-F238E27FC236}">
                <a16:creationId xmlns:a16="http://schemas.microsoft.com/office/drawing/2014/main" id="{9F255DE5-0541-4FC2-85E3-38F38326AE86}"/>
              </a:ext>
            </a:extLst>
          </p:cNvPr>
          <p:cNvSpPr>
            <a:spLocks noGrp="1" noChangeAspect="1"/>
          </p:cNvSpPr>
          <p:nvPr>
            <p:ph type="body" sz="quarter" idx="19"/>
          </p:nvPr>
        </p:nvSpPr>
        <p:spPr>
          <a:xfrm>
            <a:off x="10814400" y="6326675"/>
            <a:ext cx="612000" cy="183318"/>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38782699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0924F02-DD88-4CB6-BB46-9AFDA1AB89C5}"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7F643966-4781-45AD-8A02-A30AC3EA462C}"/>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C53C6F08-760D-4287-BC30-45AA5A56DC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1249868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loitus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24620D6-9495-4E92-B929-18D859B25042}" type="datetime1">
              <a:rPr lang="fi-FI" noProof="0" smtClean="0"/>
              <a:t>17.2.2025</a:t>
            </a:fld>
            <a:endParaRPr lang="fi-FI" noProof="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noProof="0" smtClean="0"/>
              <a:pPr/>
              <a:t>‹#›</a:t>
            </a:fld>
            <a:endParaRPr lang="fi-FI" noProof="0"/>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AF5562F4-E9C8-4807-AA4A-09D88C06E192}"/>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18516913-EAB8-5571-48D0-F7D7A63E7E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8947959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punainen">
    <p:bg>
      <p:bgPr>
        <a:solidFill>
          <a:srgbClr val="FF3E6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6436686C-28C7-4F49-84B1-CC2306D386A1}"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24CFF760-FA78-41BC-B729-1304BF476FD5}"/>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E22FBA1D-386A-BAD7-E766-4BD5C9B2B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32939945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3425D23-A5E1-4458-8F52-DB3FA246251F}"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197F7F2B-0E7B-4A96-B3C5-5F122BDA54FA}"/>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02035F5C-E8BA-C775-EB70-04A400E45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84095067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bg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ED4FE1FF-BE8E-4940-B2D3-34DFF88B18C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bg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FE8C9A53-2F70-4A43-B470-63B2A2A62E87}"/>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pic>
        <p:nvPicPr>
          <p:cNvPr id="7" name="Kuva 6">
            <a:extLst>
              <a:ext uri="{FF2B5EF4-FFF2-40B4-BE49-F238E27FC236}">
                <a16:creationId xmlns:a16="http://schemas.microsoft.com/office/drawing/2014/main" id="{B7E63CCC-3AF8-0D5E-3AAD-47957BAFDB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0456" y="255880"/>
            <a:ext cx="1794713" cy="707531"/>
          </a:xfrm>
          <a:prstGeom prst="rect">
            <a:avLst/>
          </a:prstGeom>
        </p:spPr>
      </p:pic>
    </p:spTree>
    <p:extLst>
      <p:ext uri="{BB962C8B-B14F-4D97-AF65-F5344CB8AC3E}">
        <p14:creationId xmlns:p14="http://schemas.microsoft.com/office/powerpoint/2010/main" val="23245356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1"/>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AD163EEF-B8F6-4FA6-A43B-42F29449964B}"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1"/>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91756FC6-3682-4F22-877B-F8802FE3F799}"/>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10" name="Kuva 9">
            <a:extLst>
              <a:ext uri="{FF2B5EF4-FFF2-40B4-BE49-F238E27FC236}">
                <a16:creationId xmlns:a16="http://schemas.microsoft.com/office/drawing/2014/main" id="{8D494F93-1A7E-0026-238C-3B9F016980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857662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loitus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989138"/>
            <a:ext cx="10658475" cy="2231972"/>
          </a:xfrm>
        </p:spPr>
        <p:txBody>
          <a:bodyPr anchor="b" anchorCtr="0">
            <a:noAutofit/>
          </a:bodyPr>
          <a:lstStyle>
            <a:lvl1pPr algn="l">
              <a:defRPr sz="5400">
                <a:solidFill>
                  <a:schemeClr val="accent3"/>
                </a:solidFill>
              </a:defRPr>
            </a:lvl1pPr>
          </a:lstStyle>
          <a:p>
            <a:r>
              <a:rPr lang="fi-FI" noProof="0"/>
              <a:t>Muokkaa ots. perustyyl. napsautt.</a:t>
            </a:r>
          </a:p>
        </p:txBody>
      </p:sp>
      <p:sp>
        <p:nvSpPr>
          <p:cNvPr id="3" name="Subtitle 2"/>
          <p:cNvSpPr>
            <a:spLocks noGrp="1"/>
          </p:cNvSpPr>
          <p:nvPr>
            <p:ph type="subTitle" idx="1"/>
          </p:nvPr>
        </p:nvSpPr>
        <p:spPr>
          <a:xfrm>
            <a:off x="766763" y="4365130"/>
            <a:ext cx="10658475" cy="936130"/>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p:cNvSpPr>
            <a:spLocks noGrp="1"/>
          </p:cNvSpPr>
          <p:nvPr>
            <p:ph type="dt" sz="half" idx="10"/>
          </p:nvPr>
        </p:nvSpPr>
        <p:spPr/>
        <p:txBody>
          <a:bodyPr/>
          <a:lstStyle>
            <a:lvl1pPr>
              <a:defRPr>
                <a:noFill/>
              </a:defRPr>
            </a:lvl1pPr>
          </a:lstStyle>
          <a:p>
            <a:fld id="{CB251319-CC70-4A86-8B39-757128D01B55}"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13" name="Text Placeholder 12"/>
          <p:cNvSpPr>
            <a:spLocks noGrp="1"/>
          </p:cNvSpPr>
          <p:nvPr>
            <p:ph type="body" sz="quarter" idx="13" hasCustomPrompt="1"/>
          </p:nvPr>
        </p:nvSpPr>
        <p:spPr>
          <a:xfrm>
            <a:off x="766763" y="5445281"/>
            <a:ext cx="10658475" cy="360208"/>
          </a:xfrm>
        </p:spPr>
        <p:txBody>
          <a:bodyPr>
            <a:noAutofit/>
          </a:bodyPr>
          <a:lstStyle>
            <a:lvl1pPr marL="0" indent="0">
              <a:buFontTx/>
              <a:buNone/>
              <a:defRPr sz="1800">
                <a:solidFill>
                  <a:schemeClr val="accent3"/>
                </a:solidFill>
              </a:defRPr>
            </a:lvl1pPr>
            <a:lvl2pPr marL="0" indent="0">
              <a:buFontTx/>
              <a:buNone/>
              <a:defRPr sz="1600">
                <a:solidFill>
                  <a:schemeClr val="bg1"/>
                </a:solidFill>
              </a:defRPr>
            </a:lvl2pPr>
            <a:lvl3pPr marL="0" indent="0">
              <a:buFontTx/>
              <a:buNone/>
              <a:defRPr sz="14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marL="0" indent="0">
              <a:buFontTx/>
              <a:buNone/>
              <a:defRPr/>
            </a:lvl6pPr>
            <a:lvl7pPr marL="0" indent="0">
              <a:buFontTx/>
              <a:buNone/>
              <a:defRPr sz="1200">
                <a:solidFill>
                  <a:schemeClr val="bg1"/>
                </a:solidFill>
              </a:defRPr>
            </a:lvl7pPr>
            <a:lvl8pPr marL="0" indent="0">
              <a:buFontTx/>
              <a:buNone/>
              <a:defRPr/>
            </a:lvl8pPr>
            <a:lvl9pPr marL="0" indent="0">
              <a:buFontTx/>
              <a:buNone/>
              <a:defRPr sz="1200">
                <a:solidFill>
                  <a:schemeClr val="bg1"/>
                </a:solidFill>
              </a:defRPr>
            </a:lvl9pPr>
          </a:lstStyle>
          <a:p>
            <a:pPr lvl="0"/>
            <a:r>
              <a:rPr lang="fi-FI" noProof="0"/>
              <a:t>Etunimi Sukunimi @twitter</a:t>
            </a:r>
          </a:p>
        </p:txBody>
      </p:sp>
      <p:sp>
        <p:nvSpPr>
          <p:cNvPr id="9" name="Freeform 6">
            <a:extLst>
              <a:ext uri="{FF2B5EF4-FFF2-40B4-BE49-F238E27FC236}">
                <a16:creationId xmlns:a16="http://schemas.microsoft.com/office/drawing/2014/main" id="{671D3D9E-718A-4255-A1B1-D4A84671C9F6}"/>
              </a:ext>
            </a:extLst>
          </p:cNvPr>
          <p:cNvSpPr>
            <a:spLocks noChangeAspect="1" noEditPoints="1"/>
          </p:cNvSpPr>
          <p:nvPr userDrawn="1"/>
        </p:nvSpPr>
        <p:spPr bwMode="auto">
          <a:xfrm>
            <a:off x="479425" y="375646"/>
            <a:ext cx="1561879" cy="468000"/>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pic>
        <p:nvPicPr>
          <p:cNvPr id="8" name="Kuva 7">
            <a:extLst>
              <a:ext uri="{FF2B5EF4-FFF2-40B4-BE49-F238E27FC236}">
                <a16:creationId xmlns:a16="http://schemas.microsoft.com/office/drawing/2014/main" id="{04F20CBB-8B03-878A-4B35-D8D6A0E892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4472" y="285653"/>
            <a:ext cx="1643672" cy="647986"/>
          </a:xfrm>
          <a:prstGeom prst="rect">
            <a:avLst/>
          </a:prstGeom>
        </p:spPr>
      </p:pic>
    </p:spTree>
    <p:extLst>
      <p:ext uri="{BB962C8B-B14F-4D97-AF65-F5344CB8AC3E}">
        <p14:creationId xmlns:p14="http://schemas.microsoft.com/office/powerpoint/2010/main" val="20011737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17.2.2025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5675128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a:xfrm>
            <a:off x="766763" y="836711"/>
            <a:ext cx="10658475" cy="1584149"/>
          </a:xfrm>
        </p:spPr>
        <p:txBody>
          <a:bodyPr/>
          <a:lstStyle/>
          <a:p>
            <a:r>
              <a:rPr lang="fi-FI" noProof="0"/>
              <a:t>Muokkaa ots. perustyyl. napsautt.</a:t>
            </a:r>
          </a:p>
        </p:txBody>
      </p:sp>
      <p:sp>
        <p:nvSpPr>
          <p:cNvPr id="3" name="Content Placeholder 2"/>
          <p:cNvSpPr>
            <a:spLocks noGrp="1"/>
          </p:cNvSpPr>
          <p:nvPr>
            <p:ph idx="1"/>
          </p:nvPr>
        </p:nvSpPr>
        <p:spPr>
          <a:xfrm>
            <a:off x="766763" y="2565400"/>
            <a:ext cx="10658475" cy="324008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C5E01554-BD96-489C-AC34-A7B4D28A369C}" type="datetime1">
              <a:rPr lang="fi-FI" noProof="0" smtClean="0"/>
              <a:t>17.2.2025</a:t>
            </a:fld>
            <a:endParaRPr lang="fi-FI" noProof="0"/>
          </a:p>
        </p:txBody>
      </p:sp>
      <p:sp>
        <p:nvSpPr>
          <p:cNvPr id="5" name="Footer Placeholder 4"/>
          <p:cNvSpPr>
            <a:spLocks noGrp="1"/>
          </p:cNvSpPr>
          <p:nvPr>
            <p:ph type="ftr" sz="quarter" idx="11"/>
          </p:nvPr>
        </p:nvSpPr>
        <p:spPr/>
        <p:txBody>
          <a:bodyPr/>
          <a:lstStyle/>
          <a:p>
            <a:r>
              <a:rPr lang="fi-FI" noProof="0"/>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noProof="0" smtClean="0"/>
              <a:t>‹#›</a:t>
            </a:fld>
            <a:endParaRPr lang="fi-FI" noProof="0"/>
          </a:p>
        </p:txBody>
      </p:sp>
      <p:pic>
        <p:nvPicPr>
          <p:cNvPr id="7" name="Kuva 6">
            <a:extLst>
              <a:ext uri="{FF2B5EF4-FFF2-40B4-BE49-F238E27FC236}">
                <a16:creationId xmlns:a16="http://schemas.microsoft.com/office/drawing/2014/main" id="{F1FBA80D-079E-7EF7-09A2-C785EBB96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284" y="6166052"/>
            <a:ext cx="1152128" cy="454204"/>
          </a:xfrm>
          <a:prstGeom prst="rect">
            <a:avLst/>
          </a:prstGeom>
        </p:spPr>
      </p:pic>
    </p:spTree>
    <p:extLst>
      <p:ext uri="{BB962C8B-B14F-4D97-AF65-F5344CB8AC3E}">
        <p14:creationId xmlns:p14="http://schemas.microsoft.com/office/powerpoint/2010/main" val="12948211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17.2.2025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174207068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4630202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Otsikko ja sisältö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p:cNvSpPr>
            <a:spLocks noGrp="1"/>
          </p:cNvSpPr>
          <p:nvPr>
            <p:ph sz="half" idx="2"/>
          </p:nvPr>
        </p:nvSpPr>
        <p:spPr>
          <a:xfrm>
            <a:off x="6311900" y="1989137"/>
            <a:ext cx="5113338" cy="3816351"/>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AD68CABA-EB03-4EF8-AF74-2AF1845764A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pic>
        <p:nvPicPr>
          <p:cNvPr id="8" name="Kuva 7">
            <a:extLst>
              <a:ext uri="{FF2B5EF4-FFF2-40B4-BE49-F238E27FC236}">
                <a16:creationId xmlns:a16="http://schemas.microsoft.com/office/drawing/2014/main" id="{274ED8AE-1E2B-0370-442A-A6D6F9947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65304"/>
            <a:ext cx="1152128" cy="454205"/>
          </a:xfrm>
          <a:prstGeom prst="rect">
            <a:avLst/>
          </a:prstGeom>
        </p:spPr>
      </p:pic>
    </p:spTree>
    <p:extLst>
      <p:ext uri="{BB962C8B-B14F-4D97-AF65-F5344CB8AC3E}">
        <p14:creationId xmlns:p14="http://schemas.microsoft.com/office/powerpoint/2010/main" val="34828582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10658475"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10651227"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8DC31758-D6AF-4773-9754-B70452D6788C}"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B8BA1A8-2525-6EE5-22C6-46458595B0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7313801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isältö ja kuva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5918B7E-B6F8-4789-A44C-228A8CD5AB6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6311900" y="1989138"/>
            <a:ext cx="5113338"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47049716-BFBE-0E00-8A78-5E91567BE6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013393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sältö ja kuva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6311901" y="1989138"/>
            <a:ext cx="5113338" cy="38163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p:cNvSpPr>
            <a:spLocks noGrp="1"/>
          </p:cNvSpPr>
          <p:nvPr>
            <p:ph type="dt" sz="half" idx="10"/>
          </p:nvPr>
        </p:nvSpPr>
        <p:spPr/>
        <p:txBody>
          <a:bodyPr/>
          <a:lstStyle/>
          <a:p>
            <a:fld id="{96D354A3-49B3-478C-AC83-629507BE13C2}"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Picture Placeholder 8"/>
          <p:cNvSpPr>
            <a:spLocks noGrp="1"/>
          </p:cNvSpPr>
          <p:nvPr>
            <p:ph type="pic" sz="quarter" idx="13"/>
          </p:nvPr>
        </p:nvSpPr>
        <p:spPr>
          <a:xfrm>
            <a:off x="766763" y="1989138"/>
            <a:ext cx="5113337" cy="3816350"/>
          </a:xfrm>
          <a:solidFill>
            <a:schemeClr val="bg1">
              <a:lumMod val="95000"/>
            </a:schemeClr>
          </a:solidFill>
        </p:spPr>
        <p:txBody>
          <a:bodyPr/>
          <a:lstStyle>
            <a:lvl1pPr marL="0" indent="0">
              <a:buFontTx/>
              <a:buNone/>
              <a:defRPr sz="1200"/>
            </a:lvl1pPr>
          </a:lstStyle>
          <a:p>
            <a:r>
              <a:rPr lang="fi-FI" noProof="0"/>
              <a:t>Lisää kuva napsauttamalla kuvaketta</a:t>
            </a:r>
          </a:p>
        </p:txBody>
      </p:sp>
      <p:pic>
        <p:nvPicPr>
          <p:cNvPr id="4" name="Kuva 3">
            <a:extLst>
              <a:ext uri="{FF2B5EF4-FFF2-40B4-BE49-F238E27FC236}">
                <a16:creationId xmlns:a16="http://schemas.microsoft.com/office/drawing/2014/main" id="{E200A0E5-8B96-F623-0224-5E7690792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752582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sältö j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3323431" y="3032826"/>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97A03D-C024-448F-B337-EF507B974421}"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9D0301A5-D95C-8747-AC94-12F484131F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8652443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35F0D0DC-FFCE-4535-B859-D79D48AC3E5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2927F8C3-5454-AB5F-528E-4FB1FA33CA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9110181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F2D588A9-004E-48C7-9249-D404E5931C69}"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0247E90A-3817-3E7C-2D9B-DF3F917CEC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9505601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olme nost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8F4329BB-45E0-4B12-BF7B-305F061B8F5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8BB5A33A-BDCE-39C8-8250-E851B7A502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90230"/>
            <a:ext cx="1080120" cy="425817"/>
          </a:xfrm>
          <a:prstGeom prst="rect">
            <a:avLst/>
          </a:prstGeom>
        </p:spPr>
      </p:pic>
    </p:spTree>
    <p:extLst>
      <p:ext uri="{BB962C8B-B14F-4D97-AF65-F5344CB8AC3E}">
        <p14:creationId xmlns:p14="http://schemas.microsoft.com/office/powerpoint/2010/main" val="324069390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rivinen otsikko ja sisältö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10"/>
          </p:nvPr>
        </p:nvSpPr>
        <p:spPr/>
        <p:txBody>
          <a:bodyPr/>
          <a:lstStyle/>
          <a:p>
            <a:fld id="{A25D1783-9B67-47D5-BD56-9F174F4EAE56}" type="datetime1">
              <a:rPr lang="fi-FI" smtClean="0"/>
              <a:t>17.2.2025</a:t>
            </a:fld>
            <a:endParaRPr lang="fi-FI"/>
          </a:p>
        </p:txBody>
      </p:sp>
      <p:sp>
        <p:nvSpPr>
          <p:cNvPr id="5" name="Footer Placeholder 4"/>
          <p:cNvSpPr>
            <a:spLocks noGrp="1"/>
          </p:cNvSpPr>
          <p:nvPr>
            <p:ph type="ftr" sz="quarter" idx="11"/>
          </p:nvPr>
        </p:nvSpPr>
        <p:spPr/>
        <p:txBody>
          <a:bodyPr/>
          <a:lstStyle/>
          <a:p>
            <a:r>
              <a:rPr lang="fi-FI"/>
              <a:t>Esityksen nimi ja tekijä</a:t>
            </a:r>
          </a:p>
        </p:txBody>
      </p:sp>
      <p:sp>
        <p:nvSpPr>
          <p:cNvPr id="6" name="Slide Number Placeholder 5"/>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A90B74E1-EEFB-69A5-3F62-ADA2969011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1739" y="6176382"/>
            <a:ext cx="1152128" cy="454204"/>
          </a:xfrm>
          <a:prstGeom prst="rect">
            <a:avLst/>
          </a:prstGeom>
        </p:spPr>
      </p:pic>
    </p:spTree>
    <p:extLst>
      <p:ext uri="{BB962C8B-B14F-4D97-AF65-F5344CB8AC3E}">
        <p14:creationId xmlns:p14="http://schemas.microsoft.com/office/powerpoint/2010/main" val="33766240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Kolme nostoa kuvill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573900FB-5165-4E43-BD07-359AAF474A07}"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4403516"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8040271" y="1989138"/>
            <a:ext cx="3384967" cy="3816350"/>
          </a:xfrm>
          <a:solidFill>
            <a:srgbClr val="DFDAD6">
              <a:alpha val="50196"/>
            </a:srgbClr>
          </a:solidFill>
        </p:spPr>
        <p:txBody>
          <a:bodyPr lIns="216000" tIns="1512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8" name="Picture Placeholder 7"/>
          <p:cNvSpPr>
            <a:spLocks noGrp="1"/>
          </p:cNvSpPr>
          <p:nvPr>
            <p:ph type="pic" sz="quarter" idx="15"/>
          </p:nvPr>
        </p:nvSpPr>
        <p:spPr>
          <a:xfrm>
            <a:off x="98329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1" name="Picture Placeholder 7"/>
          <p:cNvSpPr>
            <a:spLocks noGrp="1"/>
          </p:cNvSpPr>
          <p:nvPr>
            <p:ph type="pic" sz="quarter" idx="16"/>
          </p:nvPr>
        </p:nvSpPr>
        <p:spPr>
          <a:xfrm>
            <a:off x="4619938"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sp>
        <p:nvSpPr>
          <p:cNvPr id="12" name="Picture Placeholder 7"/>
          <p:cNvSpPr>
            <a:spLocks noGrp="1"/>
          </p:cNvSpPr>
          <p:nvPr>
            <p:ph type="pic" sz="quarter" idx="17"/>
          </p:nvPr>
        </p:nvSpPr>
        <p:spPr>
          <a:xfrm>
            <a:off x="8256300" y="2205039"/>
            <a:ext cx="2952123" cy="1079942"/>
          </a:xfrm>
          <a:solidFill>
            <a:schemeClr val="bg1">
              <a:lumMod val="95000"/>
            </a:schemeClr>
          </a:solidFill>
        </p:spPr>
        <p:txBody>
          <a:bodyPr/>
          <a:lstStyle>
            <a:lvl1pPr marL="0" indent="0">
              <a:buFontTx/>
              <a:buNone/>
              <a:defRPr sz="1000"/>
            </a:lvl1pPr>
          </a:lstStyle>
          <a:p>
            <a:r>
              <a:rPr lang="fi-FI" noProof="0"/>
              <a:t>Lisää kuva napsauttamalla kuvaketta</a:t>
            </a:r>
          </a:p>
        </p:txBody>
      </p:sp>
      <p:pic>
        <p:nvPicPr>
          <p:cNvPr id="4" name="Kuva 3">
            <a:extLst>
              <a:ext uri="{FF2B5EF4-FFF2-40B4-BE49-F238E27FC236}">
                <a16:creationId xmlns:a16="http://schemas.microsoft.com/office/drawing/2014/main" id="{86E69778-EE6B-2366-CE5E-27610CCE11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40184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eljä nostoa (sw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Content Placeholder 2"/>
          <p:cNvSpPr>
            <a:spLocks noGrp="1"/>
          </p:cNvSpPr>
          <p:nvPr>
            <p:ph sz="half" idx="1"/>
          </p:nvPr>
        </p:nvSpPr>
        <p:spPr>
          <a:xfrm>
            <a:off x="766763" y="1989138"/>
            <a:ext cx="5113337"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5" name="Date Placeholder 4"/>
          <p:cNvSpPr>
            <a:spLocks noGrp="1"/>
          </p:cNvSpPr>
          <p:nvPr>
            <p:ph type="dt" sz="half" idx="10"/>
          </p:nvPr>
        </p:nvSpPr>
        <p:spPr/>
        <p:txBody>
          <a:bodyPr/>
          <a:lstStyle/>
          <a:p>
            <a:fld id="{EC275183-CBD9-4C1E-811C-0CBAAE148081}"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Content Placeholder 2"/>
          <p:cNvSpPr>
            <a:spLocks noGrp="1"/>
          </p:cNvSpPr>
          <p:nvPr>
            <p:ph sz="half" idx="13"/>
          </p:nvPr>
        </p:nvSpPr>
        <p:spPr>
          <a:xfrm>
            <a:off x="6311900" y="1989138"/>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0" name="Content Placeholder 2"/>
          <p:cNvSpPr>
            <a:spLocks noGrp="1"/>
          </p:cNvSpPr>
          <p:nvPr>
            <p:ph sz="half" idx="14"/>
          </p:nvPr>
        </p:nvSpPr>
        <p:spPr>
          <a:xfrm>
            <a:off x="766762"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sp>
        <p:nvSpPr>
          <p:cNvPr id="11" name="Content Placeholder 2"/>
          <p:cNvSpPr>
            <a:spLocks noGrp="1"/>
          </p:cNvSpPr>
          <p:nvPr>
            <p:ph sz="half" idx="15"/>
          </p:nvPr>
        </p:nvSpPr>
        <p:spPr>
          <a:xfrm>
            <a:off x="6311900" y="4005576"/>
            <a:ext cx="5113338" cy="1799912"/>
          </a:xfrm>
          <a:solidFill>
            <a:srgbClr val="DFDAD6">
              <a:alpha val="50196"/>
            </a:srgbClr>
          </a:solidFill>
        </p:spPr>
        <p:txBody>
          <a:bodyPr lIns="216000" tIns="216000" rIns="216000" bIns="216000"/>
          <a:lstStyle>
            <a:lvl1pPr marL="0" indent="0" algn="l">
              <a:buFontTx/>
              <a:buNone/>
              <a:defRPr>
                <a:latin typeface="Work Sans SemiBold" panose="00000700000000000000" pitchFamily="2" charset="0"/>
              </a:defRPr>
            </a:lvl1pPr>
            <a:lvl2pPr marL="0" indent="0" algn="l">
              <a:buFontTx/>
              <a:buNone/>
              <a:defRPr sz="1600"/>
            </a:lvl2pPr>
            <a:lvl3pPr marL="0" indent="0" algn="just">
              <a:buFontTx/>
              <a:buNone/>
              <a:defRPr sz="1400"/>
            </a:lvl3pPr>
            <a:lvl4pPr marL="0" indent="0" algn="just">
              <a:buFontTx/>
              <a:buNone/>
              <a:defRPr sz="1200"/>
            </a:lvl4pPr>
            <a:lvl5pPr marL="0" indent="0" algn="just">
              <a:buFontTx/>
              <a:buNone/>
              <a:defRPr/>
            </a:lvl5pPr>
            <a:lvl6pPr marL="0" indent="0" algn="just">
              <a:buFontTx/>
              <a:buNone/>
              <a:defRPr/>
            </a:lvl6pPr>
            <a:lvl7pPr marL="0" indent="0" algn="just">
              <a:buFontTx/>
              <a:buNone/>
              <a:defRPr/>
            </a:lvl7pPr>
            <a:lvl8pPr marL="0" indent="0" algn="just">
              <a:buFontTx/>
              <a:buNone/>
              <a:defRPr/>
            </a:lvl8pPr>
            <a:lvl9pPr marL="0" indent="0" algn="just">
              <a:buFontTx/>
              <a:buNone/>
              <a:defRPr/>
            </a:lvl9pPr>
          </a:lstStyle>
          <a:p>
            <a:pPr lvl="0"/>
            <a:r>
              <a:rPr lang="fi-FI" noProof="0"/>
              <a:t>Muokkaa tekstin perustyylejä napsauttamalla</a:t>
            </a:r>
          </a:p>
          <a:p>
            <a:pPr lvl="1"/>
            <a:r>
              <a:rPr lang="fi-FI" noProof="0"/>
              <a:t>toinen taso</a:t>
            </a:r>
          </a:p>
        </p:txBody>
      </p:sp>
      <p:pic>
        <p:nvPicPr>
          <p:cNvPr id="4" name="Kuva 3">
            <a:extLst>
              <a:ext uri="{FF2B5EF4-FFF2-40B4-BE49-F238E27FC236}">
                <a16:creationId xmlns:a16="http://schemas.microsoft.com/office/drawing/2014/main" id="{BC2E37E6-A334-4541-7416-1CBA41F88B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392" y="6165304"/>
            <a:ext cx="1135445" cy="447628"/>
          </a:xfrm>
          <a:prstGeom prst="rect">
            <a:avLst/>
          </a:prstGeom>
        </p:spPr>
      </p:pic>
    </p:spTree>
    <p:extLst>
      <p:ext uri="{BB962C8B-B14F-4D97-AF65-F5344CB8AC3E}">
        <p14:creationId xmlns:p14="http://schemas.microsoft.com/office/powerpoint/2010/main" val="42343637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 ja nost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C4CB6DD7-76B6-4C8F-9624-05012FBA073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rgbClr val="FF3E60"/>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207DF3DF-97F5-335D-F16D-08F345E727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87115"/>
            <a:ext cx="1080120" cy="425817"/>
          </a:xfrm>
          <a:prstGeom prst="rect">
            <a:avLst/>
          </a:prstGeom>
        </p:spPr>
      </p:pic>
    </p:spTree>
    <p:extLst>
      <p:ext uri="{BB962C8B-B14F-4D97-AF65-F5344CB8AC3E}">
        <p14:creationId xmlns:p14="http://schemas.microsoft.com/office/powerpoint/2010/main" val="31922217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 ja nosto2">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4011" y="2276840"/>
            <a:ext cx="10218669" cy="3528648"/>
          </a:xfrm>
          <a:solidFill>
            <a:srgbClr val="DFDAD6">
              <a:alpha val="50196"/>
            </a:srgbClr>
          </a:solidFill>
        </p:spPr>
        <p:txBody>
          <a:bodyPr lIns="216000" tIns="1296000" rIns="2520000" bIns="216000"/>
          <a:lstStyle>
            <a:lvl1pPr marL="0" indent="0">
              <a:buFontTx/>
              <a:buNone/>
              <a:defRPr sz="1800"/>
            </a:lvl1pPr>
            <a:lvl2pPr marL="444500" indent="-271463">
              <a:defRPr/>
            </a:lvl2pPr>
            <a:lvl3pPr marL="898525" indent="-263525">
              <a:defRPr/>
            </a:lvl3pPr>
            <a:lvl4pPr marL="1343025" indent="-271463">
              <a:defRPr/>
            </a:lvl4pPr>
            <a:lvl5pPr marL="1795463" indent="-263525">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3" name="Text Placeholder 2"/>
          <p:cNvSpPr>
            <a:spLocks noGrp="1"/>
          </p:cNvSpPr>
          <p:nvPr>
            <p:ph type="body" idx="1"/>
          </p:nvPr>
        </p:nvSpPr>
        <p:spPr>
          <a:xfrm>
            <a:off x="983290" y="2636890"/>
            <a:ext cx="7345020" cy="792110"/>
          </a:xfrm>
        </p:spPr>
        <p:txBody>
          <a:bodyPr lIns="0" tIns="0" rIns="0" bIns="0"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Date Placeholder 6"/>
          <p:cNvSpPr>
            <a:spLocks noGrp="1"/>
          </p:cNvSpPr>
          <p:nvPr>
            <p:ph type="dt" sz="half" idx="10"/>
          </p:nvPr>
        </p:nvSpPr>
        <p:spPr/>
        <p:txBody>
          <a:bodyPr/>
          <a:lstStyle/>
          <a:p>
            <a:fld id="{E62AB49E-E61E-4479-A0B6-656DFE812A10}"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sp>
        <p:nvSpPr>
          <p:cNvPr id="6" name="Text Placeholder 5"/>
          <p:cNvSpPr>
            <a:spLocks noGrp="1"/>
          </p:cNvSpPr>
          <p:nvPr>
            <p:ph type="body" sz="quarter" idx="13" hasCustomPrompt="1"/>
          </p:nvPr>
        </p:nvSpPr>
        <p:spPr>
          <a:xfrm>
            <a:off x="8759825" y="2565400"/>
            <a:ext cx="3097213" cy="2808288"/>
          </a:xfrm>
          <a:solidFill>
            <a:schemeClr val="accent1"/>
          </a:solidFill>
        </p:spPr>
        <p:txBody>
          <a:bodyPr lIns="216000" tIns="648000" rIns="216000" bIns="648000"/>
          <a:lstStyle>
            <a:lvl1pPr marL="0" indent="0">
              <a:spcBef>
                <a:spcPts val="200"/>
              </a:spcBef>
              <a:buFontTx/>
              <a:buNone/>
              <a:defRPr sz="3600">
                <a:solidFill>
                  <a:schemeClr val="bg1"/>
                </a:solidFill>
                <a:latin typeface="+mj-lt"/>
              </a:defRPr>
            </a:lvl1pPr>
            <a:lvl2pPr marL="0" indent="0">
              <a:spcBef>
                <a:spcPts val="200"/>
              </a:spcBef>
              <a:buFontTx/>
              <a:buNone/>
              <a:defRPr>
                <a:solidFill>
                  <a:schemeClr val="bg1"/>
                </a:solidFill>
                <a:latin typeface="Work Sans SemiBold" panose="00000700000000000000" pitchFamily="2" charset="0"/>
              </a:defRPr>
            </a:lvl2pPr>
            <a:lvl3pPr marL="0" indent="0">
              <a:spcBef>
                <a:spcPts val="200"/>
              </a:spcBef>
              <a:buFontTx/>
              <a:buNone/>
              <a:defRPr>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nosto%</a:t>
            </a:r>
          </a:p>
          <a:p>
            <a:pPr lvl="1"/>
            <a:r>
              <a:rPr lang="fi-FI" noProof="0"/>
              <a:t>Second level</a:t>
            </a:r>
          </a:p>
          <a:p>
            <a:pPr lvl="2"/>
            <a:r>
              <a:rPr lang="fi-FI" noProof="0"/>
              <a:t>Third level</a:t>
            </a:r>
          </a:p>
        </p:txBody>
      </p:sp>
      <p:pic>
        <p:nvPicPr>
          <p:cNvPr id="2" name="Kuva 1">
            <a:extLst>
              <a:ext uri="{FF2B5EF4-FFF2-40B4-BE49-F238E27FC236}">
                <a16:creationId xmlns:a16="http://schemas.microsoft.com/office/drawing/2014/main" id="{A0854B12-A8EC-5DA1-9F03-C0085741F1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8020"/>
            <a:ext cx="1112608" cy="438625"/>
          </a:xfrm>
          <a:prstGeom prst="rect">
            <a:avLst/>
          </a:prstGeom>
        </p:spPr>
      </p:pic>
    </p:spTree>
    <p:extLst>
      <p:ext uri="{BB962C8B-B14F-4D97-AF65-F5344CB8AC3E}">
        <p14:creationId xmlns:p14="http://schemas.microsoft.com/office/powerpoint/2010/main" val="31200768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 ja kaavi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694459C7-B1FD-43B2-A1AF-1A902ACF93C5}"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9BB087CF-5908-7A5F-3FE0-CEF0C7AF9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42368871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aksi kaaviot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9DC6366-A444-4167-BC0C-762BA82C7074}"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5113337" cy="4248748"/>
          </a:xfrm>
        </p:spPr>
        <p:txBody>
          <a:bodyPr/>
          <a:lstStyle>
            <a:lvl1pPr marL="0" indent="0">
              <a:buFontTx/>
              <a:buNone/>
              <a:defRPr sz="1200"/>
            </a:lvl1pPr>
          </a:lstStyle>
          <a:p>
            <a:r>
              <a:rPr lang="fi-FI" noProof="0"/>
              <a:t>Lisää kaavio napsauttamalla kuvaketta</a:t>
            </a:r>
          </a:p>
        </p:txBody>
      </p:sp>
      <p:sp>
        <p:nvSpPr>
          <p:cNvPr id="11" name="Chart Placeholder 4"/>
          <p:cNvSpPr>
            <a:spLocks noGrp="1"/>
          </p:cNvSpPr>
          <p:nvPr>
            <p:ph type="chart" sz="quarter" idx="14"/>
          </p:nvPr>
        </p:nvSpPr>
        <p:spPr>
          <a:xfrm>
            <a:off x="6311900" y="1556740"/>
            <a:ext cx="5113338"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4E66EDC3-97CF-B9F4-E16A-D7CBD7C51D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6108484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8E69C4F-D786-4567-B4CC-E870875C3588}"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a:xfrm>
            <a:off x="766763" y="836711"/>
            <a:ext cx="10658475" cy="576009"/>
          </a:xfrm>
        </p:spPr>
        <p:txBody>
          <a:bodyPr/>
          <a:lstStyle/>
          <a:p>
            <a:r>
              <a:rPr lang="fi-FI" noProof="0"/>
              <a:t>Muokkaa ots. perustyyl. napsautt.</a:t>
            </a:r>
          </a:p>
        </p:txBody>
      </p:sp>
      <p:sp>
        <p:nvSpPr>
          <p:cNvPr id="5" name="Chart Placeholder 4"/>
          <p:cNvSpPr>
            <a:spLocks noGrp="1"/>
          </p:cNvSpPr>
          <p:nvPr>
            <p:ph type="chart" sz="quarter" idx="13"/>
          </p:nvPr>
        </p:nvSpPr>
        <p:spPr>
          <a:xfrm>
            <a:off x="766763" y="1556740"/>
            <a:ext cx="10658475" cy="4248748"/>
          </a:xfrm>
        </p:spPr>
        <p:txBody>
          <a:bodyPr/>
          <a:lstStyle>
            <a:lvl1pPr marL="0" indent="0">
              <a:buFontTx/>
              <a:buNone/>
              <a:defRPr sz="1200"/>
            </a:lvl1pPr>
          </a:lstStyle>
          <a:p>
            <a:r>
              <a:rPr lang="fi-FI" noProof="0"/>
              <a:t>Lisää kaavio napsauttamalla kuvaketta</a:t>
            </a:r>
          </a:p>
        </p:txBody>
      </p:sp>
      <p:pic>
        <p:nvPicPr>
          <p:cNvPr id="2" name="Kuva 1">
            <a:extLst>
              <a:ext uri="{FF2B5EF4-FFF2-40B4-BE49-F238E27FC236}">
                <a16:creationId xmlns:a16="http://schemas.microsoft.com/office/drawing/2014/main" id="{D889FBF4-C18E-57CD-4173-D6A742840E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38130720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ljä taulukko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C53BEB26-41D6-4026-B61D-A3E7E670F1AC}"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9" name="Table Placeholder 8"/>
          <p:cNvSpPr>
            <a:spLocks noGrp="1"/>
          </p:cNvSpPr>
          <p:nvPr>
            <p:ph type="tbl" sz="quarter" idx="13"/>
          </p:nvPr>
        </p:nvSpPr>
        <p:spPr>
          <a:xfrm>
            <a:off x="766763" y="1989138"/>
            <a:ext cx="5113337" cy="1871662"/>
          </a:xfrm>
        </p:spPr>
        <p:txBody>
          <a:bodyPr/>
          <a:lstStyle>
            <a:lvl1pPr marL="0" indent="0">
              <a:buFontTx/>
              <a:buNone/>
              <a:defRPr sz="1200"/>
            </a:lvl1pPr>
          </a:lstStyle>
          <a:p>
            <a:r>
              <a:rPr lang="fi-FI"/>
              <a:t>Lisää taulukko napsauttamalla kuvaketta</a:t>
            </a:r>
            <a:endParaRPr lang="en-US"/>
          </a:p>
        </p:txBody>
      </p:sp>
      <p:sp>
        <p:nvSpPr>
          <p:cNvPr id="10" name="Table Placeholder 8"/>
          <p:cNvSpPr>
            <a:spLocks noGrp="1"/>
          </p:cNvSpPr>
          <p:nvPr>
            <p:ph type="tbl" sz="quarter" idx="14"/>
          </p:nvPr>
        </p:nvSpPr>
        <p:spPr>
          <a:xfrm>
            <a:off x="766763" y="3933826"/>
            <a:ext cx="5113337" cy="1871662"/>
          </a:xfrm>
        </p:spPr>
        <p:txBody>
          <a:bodyPr/>
          <a:lstStyle>
            <a:lvl1pPr marL="0" indent="0">
              <a:buFontTx/>
              <a:buNone/>
              <a:defRPr sz="1200"/>
            </a:lvl1pPr>
          </a:lstStyle>
          <a:p>
            <a:r>
              <a:rPr lang="fi-FI"/>
              <a:t>Lisää taulukko napsauttamalla kuvaketta</a:t>
            </a:r>
            <a:endParaRPr lang="en-US"/>
          </a:p>
        </p:txBody>
      </p:sp>
      <p:sp>
        <p:nvSpPr>
          <p:cNvPr id="11" name="Table Placeholder 8"/>
          <p:cNvSpPr>
            <a:spLocks noGrp="1"/>
          </p:cNvSpPr>
          <p:nvPr>
            <p:ph type="tbl" sz="quarter" idx="15"/>
          </p:nvPr>
        </p:nvSpPr>
        <p:spPr>
          <a:xfrm>
            <a:off x="6312030" y="1989138"/>
            <a:ext cx="5113208" cy="1871662"/>
          </a:xfrm>
        </p:spPr>
        <p:txBody>
          <a:bodyPr/>
          <a:lstStyle>
            <a:lvl1pPr marL="0" indent="0">
              <a:buFontTx/>
              <a:buNone/>
              <a:defRPr sz="1200"/>
            </a:lvl1pPr>
          </a:lstStyle>
          <a:p>
            <a:r>
              <a:rPr lang="fi-FI"/>
              <a:t>Lisää taulukko napsauttamalla kuvaketta</a:t>
            </a:r>
            <a:endParaRPr lang="en-US"/>
          </a:p>
        </p:txBody>
      </p:sp>
      <p:sp>
        <p:nvSpPr>
          <p:cNvPr id="12" name="Table Placeholder 8"/>
          <p:cNvSpPr>
            <a:spLocks noGrp="1"/>
          </p:cNvSpPr>
          <p:nvPr>
            <p:ph type="tbl" sz="quarter" idx="16"/>
          </p:nvPr>
        </p:nvSpPr>
        <p:spPr>
          <a:xfrm>
            <a:off x="6312030" y="3933826"/>
            <a:ext cx="5113208" cy="1871662"/>
          </a:xfrm>
        </p:spPr>
        <p:txBody>
          <a:bodyPr/>
          <a:lstStyle>
            <a:lvl1pPr marL="0" indent="0">
              <a:buFontTx/>
              <a:buNone/>
              <a:defRPr sz="1200"/>
            </a:lvl1pPr>
          </a:lstStyle>
          <a:p>
            <a:r>
              <a:rPr lang="fi-FI"/>
              <a:t>Lisää taulukko napsauttamalla kuvaketta</a:t>
            </a:r>
            <a:endParaRPr lang="en-US"/>
          </a:p>
        </p:txBody>
      </p:sp>
      <p:pic>
        <p:nvPicPr>
          <p:cNvPr id="3" name="Kuva 2">
            <a:extLst>
              <a:ext uri="{FF2B5EF4-FFF2-40B4-BE49-F238E27FC236}">
                <a16:creationId xmlns:a16="http://schemas.microsoft.com/office/drawing/2014/main" id="{7EF23204-69DF-1396-8F3E-0F9927CFD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5506044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elikenttä">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6A21A49A-E0EE-4A76-AD38-8443CE185D7D}"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4" name="Text Placeholder 5"/>
          <p:cNvSpPr>
            <a:spLocks noGrp="1"/>
          </p:cNvSpPr>
          <p:nvPr>
            <p:ph type="body" sz="quarter" idx="13"/>
          </p:nvPr>
        </p:nvSpPr>
        <p:spPr>
          <a:xfrm>
            <a:off x="4223740" y="2060810"/>
            <a:ext cx="1728000" cy="1728240"/>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5" name="Text Placeholder 3"/>
          <p:cNvSpPr>
            <a:spLocks noGrp="1"/>
          </p:cNvSpPr>
          <p:nvPr>
            <p:ph type="body" sz="quarter" idx="18"/>
          </p:nvPr>
        </p:nvSpPr>
        <p:spPr>
          <a:xfrm>
            <a:off x="6158355" y="1989138"/>
            <a:ext cx="5257227" cy="1871922"/>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solidFill>
            <a:srgbClr val="DFDAD6">
              <a:alpha val="50196"/>
            </a:srgbClr>
          </a:solid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solidFill>
            <a:srgbClr val="DFDAD6">
              <a:alpha val="50196"/>
            </a:srgbClr>
          </a:solid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8" name="Text Placeholder 5"/>
          <p:cNvSpPr>
            <a:spLocks noGrp="1"/>
          </p:cNvSpPr>
          <p:nvPr>
            <p:ph type="body" sz="quarter" idx="21"/>
          </p:nvPr>
        </p:nvSpPr>
        <p:spPr>
          <a:xfrm>
            <a:off x="6240020" y="2060810"/>
            <a:ext cx="1728000" cy="1728240"/>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23740" y="4005080"/>
            <a:ext cx="1728000" cy="1728240"/>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240020" y="4005080"/>
            <a:ext cx="1728000" cy="1728240"/>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3" name="Kuva 2">
            <a:extLst>
              <a:ext uri="{FF2B5EF4-FFF2-40B4-BE49-F238E27FC236}">
                <a16:creationId xmlns:a16="http://schemas.microsoft.com/office/drawing/2014/main" id="{4ABD6CA5-2DCF-4516-BD05-555E0CAB36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3741662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elikenttä 2">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766763" y="1989138"/>
            <a:ext cx="5257227" cy="1871922"/>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5" name="Text Placeholder 3"/>
          <p:cNvSpPr>
            <a:spLocks noGrp="1"/>
          </p:cNvSpPr>
          <p:nvPr>
            <p:ph type="body" sz="quarter" idx="18"/>
          </p:nvPr>
        </p:nvSpPr>
        <p:spPr>
          <a:xfrm>
            <a:off x="6158355" y="1989138"/>
            <a:ext cx="5257227" cy="1871922"/>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6" name="Text Placeholder 3"/>
          <p:cNvSpPr>
            <a:spLocks noGrp="1"/>
          </p:cNvSpPr>
          <p:nvPr>
            <p:ph type="body" sz="quarter" idx="19"/>
          </p:nvPr>
        </p:nvSpPr>
        <p:spPr>
          <a:xfrm>
            <a:off x="766763" y="3933070"/>
            <a:ext cx="5257227" cy="1872418"/>
          </a:xfrm>
          <a:noFill/>
        </p:spPr>
        <p:txBody>
          <a:bodyPr lIns="2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17" name="Text Placeholder 3"/>
          <p:cNvSpPr>
            <a:spLocks noGrp="1"/>
          </p:cNvSpPr>
          <p:nvPr>
            <p:ph type="body" sz="quarter" idx="20"/>
          </p:nvPr>
        </p:nvSpPr>
        <p:spPr>
          <a:xfrm>
            <a:off x="6168011" y="3933070"/>
            <a:ext cx="5257227" cy="1872418"/>
          </a:xfrm>
          <a:noFill/>
        </p:spPr>
        <p:txBody>
          <a:bodyPr lIns="2088000" tIns="216000" rIns="288000" bIns="216000"/>
          <a:lstStyle>
            <a:lvl1pPr marL="271463" indent="-271463">
              <a:buClr>
                <a:schemeClr val="accent3"/>
              </a:buClr>
              <a:defRPr sz="1200">
                <a:solidFill>
                  <a:schemeClr val="tx1"/>
                </a:solidFill>
              </a:defRPr>
            </a:lvl1pPr>
            <a:lvl2pPr marL="271463" indent="-271463">
              <a:buClr>
                <a:schemeClr val="accent3"/>
              </a:buClr>
              <a:defRPr sz="1200">
                <a:solidFill>
                  <a:schemeClr val="tx1"/>
                </a:solidFill>
              </a:defRPr>
            </a:lvl2pPr>
            <a:lvl3pPr marL="271463" indent="-271463">
              <a:buClr>
                <a:schemeClr val="accent3"/>
              </a:buClr>
              <a:defRPr sz="1200">
                <a:solidFill>
                  <a:schemeClr val="tx1"/>
                </a:solidFill>
              </a:defRPr>
            </a:lvl3pPr>
            <a:lvl4pPr marL="271463" indent="-271463">
              <a:buClr>
                <a:schemeClr val="accent3"/>
              </a:buClr>
              <a:defRPr sz="1200">
                <a:solidFill>
                  <a:schemeClr val="tx1"/>
                </a:solidFill>
              </a:defRPr>
            </a:lvl4pPr>
            <a:lvl5pPr marL="271463" indent="-271463">
              <a:buClr>
                <a:schemeClr val="accent3"/>
              </a:buClr>
              <a:defRPr sz="1200">
                <a:solidFill>
                  <a:schemeClr val="tx1"/>
                </a:solidFill>
              </a:defRPr>
            </a:lvl5pPr>
          </a:lstStyle>
          <a:p>
            <a:pPr lvl="0"/>
            <a:r>
              <a:rPr lang="fi-FI"/>
              <a:t>Muokkaa tekstin perustyylejä napsauttamalla</a:t>
            </a:r>
          </a:p>
        </p:txBody>
      </p:sp>
      <p:sp>
        <p:nvSpPr>
          <p:cNvPr id="3" name="Oval 2"/>
          <p:cNvSpPr/>
          <p:nvPr userDrawn="1"/>
        </p:nvSpPr>
        <p:spPr>
          <a:xfrm>
            <a:off x="429575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Oval 2"/>
          <p:cNvSpPr/>
          <p:nvPr userDrawn="1"/>
        </p:nvSpPr>
        <p:spPr>
          <a:xfrm flipH="1">
            <a:off x="6168010" y="213282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Oval 2"/>
          <p:cNvSpPr/>
          <p:nvPr userDrawn="1"/>
        </p:nvSpPr>
        <p:spPr>
          <a:xfrm flipH="1" flipV="1">
            <a:off x="616801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Oval 2"/>
          <p:cNvSpPr/>
          <p:nvPr userDrawn="1"/>
        </p:nvSpPr>
        <p:spPr>
          <a:xfrm flipV="1">
            <a:off x="4295750" y="3933070"/>
            <a:ext cx="1728240" cy="1728240"/>
          </a:xfrm>
          <a:custGeom>
            <a:avLst/>
            <a:gdLst/>
            <a:ahLst/>
            <a:cxnLst/>
            <a:rect l="l" t="t" r="r" b="b"/>
            <a:pathLst>
              <a:path w="1728240" h="1728240">
                <a:moveTo>
                  <a:pt x="1728240" y="0"/>
                </a:moveTo>
                <a:lnTo>
                  <a:pt x="1728240" y="1728240"/>
                </a:lnTo>
                <a:lnTo>
                  <a:pt x="0" y="1728240"/>
                </a:lnTo>
                <a:cubicBezTo>
                  <a:pt x="0" y="773759"/>
                  <a:pt x="773759" y="0"/>
                  <a:pt x="1728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xt Placeholder 5"/>
          <p:cNvSpPr>
            <a:spLocks noGrp="1"/>
          </p:cNvSpPr>
          <p:nvPr>
            <p:ph type="body" sz="quarter" idx="13"/>
          </p:nvPr>
        </p:nvSpPr>
        <p:spPr>
          <a:xfrm>
            <a:off x="429599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accent1"/>
                </a:solidFill>
                <a:latin typeface="+mj-lt"/>
              </a:defRPr>
            </a:lvl1pPr>
            <a:lvl2pPr marL="0" indent="0" algn="ctr">
              <a:spcBef>
                <a:spcPts val="200"/>
              </a:spcBef>
              <a:buFontTx/>
              <a:buNone/>
              <a:defRPr sz="16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C5BCE6-2D7A-4E96-B01D-446E7A06509F}"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18" name="Text Placeholder 5"/>
          <p:cNvSpPr>
            <a:spLocks noGrp="1"/>
          </p:cNvSpPr>
          <p:nvPr>
            <p:ph type="body" sz="quarter" idx="21"/>
          </p:nvPr>
        </p:nvSpPr>
        <p:spPr>
          <a:xfrm>
            <a:off x="6168010" y="2132820"/>
            <a:ext cx="1728000" cy="1728240"/>
          </a:xfrm>
          <a:prstGeom prst="rect">
            <a:avLst/>
          </a:prstGeom>
          <a:noFill/>
        </p:spPr>
        <p:txBody>
          <a:bodyPr wrap="square" lIns="72000" tIns="648000" rIns="72000" bIns="72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9" name="Text Placeholder 5"/>
          <p:cNvSpPr>
            <a:spLocks noGrp="1"/>
          </p:cNvSpPr>
          <p:nvPr>
            <p:ph type="body" sz="quarter" idx="22"/>
          </p:nvPr>
        </p:nvSpPr>
        <p:spPr>
          <a:xfrm>
            <a:off x="429599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20" name="Text Placeholder 5"/>
          <p:cNvSpPr>
            <a:spLocks noGrp="1"/>
          </p:cNvSpPr>
          <p:nvPr>
            <p:ph type="body" sz="quarter" idx="23"/>
          </p:nvPr>
        </p:nvSpPr>
        <p:spPr>
          <a:xfrm>
            <a:off x="6168010" y="3933070"/>
            <a:ext cx="1728000" cy="1728240"/>
          </a:xfrm>
          <a:prstGeom prst="rect">
            <a:avLst/>
          </a:prstGeom>
          <a:noFill/>
        </p:spPr>
        <p:txBody>
          <a:bodyPr wrap="square" lIns="72000" tIns="72000" rIns="72000" bIns="648000" anchor="ctr" anchorCtr="0"/>
          <a:lstStyle>
            <a:lvl1pPr marL="0" indent="0" algn="ctr">
              <a:spcBef>
                <a:spcPts val="200"/>
              </a:spcBef>
              <a:buFontTx/>
              <a:buNone/>
              <a:defRPr sz="1600" b="0">
                <a:solidFill>
                  <a:schemeClr val="bg1"/>
                </a:solidFill>
                <a:latin typeface="+mj-lt"/>
              </a:defRPr>
            </a:lvl1pPr>
            <a:lvl2pPr marL="0" indent="0" algn="ctr">
              <a:spcBef>
                <a:spcPts val="200"/>
              </a:spcBef>
              <a:buFontTx/>
              <a:buNone/>
              <a:defRPr sz="16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pic>
        <p:nvPicPr>
          <p:cNvPr id="8" name="Kuva 7">
            <a:extLst>
              <a:ext uri="{FF2B5EF4-FFF2-40B4-BE49-F238E27FC236}">
                <a16:creationId xmlns:a16="http://schemas.microsoft.com/office/drawing/2014/main" id="{7E8D7B89-FD5D-3D7A-43E6-818E375732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0376" y="6190230"/>
            <a:ext cx="1152128" cy="454205"/>
          </a:xfrm>
          <a:prstGeom prst="rect">
            <a:avLst/>
          </a:prstGeom>
        </p:spPr>
      </p:pic>
    </p:spTree>
    <p:extLst>
      <p:ext uri="{BB962C8B-B14F-4D97-AF65-F5344CB8AC3E}">
        <p14:creationId xmlns:p14="http://schemas.microsoft.com/office/powerpoint/2010/main" val="9290793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väliotsikoill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763" y="1989137"/>
            <a:ext cx="5113337"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774011" y="2852920"/>
            <a:ext cx="5106089" cy="2952568"/>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p:cNvSpPr>
            <a:spLocks noGrp="1"/>
          </p:cNvSpPr>
          <p:nvPr>
            <p:ph type="body" sz="quarter" idx="3"/>
          </p:nvPr>
        </p:nvSpPr>
        <p:spPr>
          <a:xfrm>
            <a:off x="6311900" y="1989137"/>
            <a:ext cx="5113338" cy="719763"/>
          </a:xfrm>
        </p:spPr>
        <p:txBody>
          <a:bodyPr anchor="t" anchorCtr="0"/>
          <a:lstStyle>
            <a:lvl1pPr marL="0" indent="0">
              <a:spcBef>
                <a:spcPts val="0"/>
              </a:spcBef>
              <a:buNone/>
              <a:defRPr sz="2400" b="0">
                <a:latin typeface="Work Sans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311900" y="2852919"/>
            <a:ext cx="5113338" cy="295256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p:cNvSpPr>
            <a:spLocks noGrp="1"/>
          </p:cNvSpPr>
          <p:nvPr>
            <p:ph type="dt" sz="half" idx="10"/>
          </p:nvPr>
        </p:nvSpPr>
        <p:spPr/>
        <p:txBody>
          <a:bodyPr/>
          <a:lstStyle/>
          <a:p>
            <a:fld id="{54A87E19-8C04-4D5C-9034-113E3A734C43}" type="datetime1">
              <a:rPr lang="fi-FI" smtClean="0"/>
              <a:t>17.2.2025</a:t>
            </a:fld>
            <a:endParaRPr lang="fi-FI"/>
          </a:p>
        </p:txBody>
      </p:sp>
      <p:sp>
        <p:nvSpPr>
          <p:cNvPr id="8" name="Footer Placeholder 7"/>
          <p:cNvSpPr>
            <a:spLocks noGrp="1"/>
          </p:cNvSpPr>
          <p:nvPr>
            <p:ph type="ftr" sz="quarter" idx="11"/>
          </p:nvPr>
        </p:nvSpPr>
        <p:spPr/>
        <p:txBody>
          <a:bodyPr/>
          <a:lstStyle/>
          <a:p>
            <a:r>
              <a:rPr lang="fi-FI"/>
              <a:t>Esityksen nimi ja tekijä</a:t>
            </a:r>
          </a:p>
        </p:txBody>
      </p:sp>
      <p:sp>
        <p:nvSpPr>
          <p:cNvPr id="9" name="Slide Number Placeholder 8"/>
          <p:cNvSpPr>
            <a:spLocks noGrp="1"/>
          </p:cNvSpPr>
          <p:nvPr>
            <p:ph type="sldNum" sz="quarter" idx="12"/>
          </p:nvPr>
        </p:nvSpPr>
        <p:spPr/>
        <p:txBody>
          <a:bodyPr/>
          <a:lstStyle/>
          <a:p>
            <a:fld id="{0861148C-697E-4B67-BDAA-872F34DF1106}" type="slidenum">
              <a:rPr lang="fi-FI" smtClean="0"/>
              <a:t>‹#›</a:t>
            </a:fld>
            <a:endParaRPr lang="fi-FI"/>
          </a:p>
        </p:txBody>
      </p:sp>
      <p:sp>
        <p:nvSpPr>
          <p:cNvPr id="10" name="Title 9"/>
          <p:cNvSpPr>
            <a:spLocks noGrp="1"/>
          </p:cNvSpPr>
          <p:nvPr>
            <p:ph type="title"/>
          </p:nvPr>
        </p:nvSpPr>
        <p:spPr/>
        <p:txBody>
          <a:bodyPr/>
          <a:lstStyle/>
          <a:p>
            <a:r>
              <a:rPr lang="fi-FI" noProof="0"/>
              <a:t>Muokkaa ots. perustyyl. napsautt.</a:t>
            </a:r>
          </a:p>
        </p:txBody>
      </p:sp>
      <p:pic>
        <p:nvPicPr>
          <p:cNvPr id="2" name="Kuva 1">
            <a:extLst>
              <a:ext uri="{FF2B5EF4-FFF2-40B4-BE49-F238E27FC236}">
                <a16:creationId xmlns:a16="http://schemas.microsoft.com/office/drawing/2014/main" id="{E8CF9F8D-EF7F-BB8B-7B9C-C970D3D666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11726786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ulukk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6D2382-5F4D-45A2-B915-9F0497753B2D}"/>
              </a:ext>
            </a:extLst>
          </p:cNvPr>
          <p:cNvSpPr>
            <a:spLocks noGrp="1"/>
          </p:cNvSpPr>
          <p:nvPr>
            <p:ph type="body" sz="quarter" idx="30"/>
          </p:nvPr>
        </p:nvSpPr>
        <p:spPr>
          <a:xfrm>
            <a:off x="767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6" name="Text Placeholder 3">
            <a:extLst>
              <a:ext uri="{FF2B5EF4-FFF2-40B4-BE49-F238E27FC236}">
                <a16:creationId xmlns:a16="http://schemas.microsoft.com/office/drawing/2014/main" id="{7FF6DC43-D734-4C64-A391-7AFEC5B082CE}"/>
              </a:ext>
            </a:extLst>
          </p:cNvPr>
          <p:cNvSpPr>
            <a:spLocks noGrp="1"/>
          </p:cNvSpPr>
          <p:nvPr>
            <p:ph type="body" sz="quarter" idx="31"/>
          </p:nvPr>
        </p:nvSpPr>
        <p:spPr>
          <a:xfrm>
            <a:off x="2567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7" name="Text Placeholder 3">
            <a:extLst>
              <a:ext uri="{FF2B5EF4-FFF2-40B4-BE49-F238E27FC236}">
                <a16:creationId xmlns:a16="http://schemas.microsoft.com/office/drawing/2014/main" id="{6401BFA9-F837-46D2-A1BF-DD532A48F262}"/>
              </a:ext>
            </a:extLst>
          </p:cNvPr>
          <p:cNvSpPr>
            <a:spLocks noGrp="1"/>
          </p:cNvSpPr>
          <p:nvPr>
            <p:ph type="body" sz="quarter" idx="32"/>
          </p:nvPr>
        </p:nvSpPr>
        <p:spPr>
          <a:xfrm>
            <a:off x="43677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8" name="Text Placeholder 3">
            <a:extLst>
              <a:ext uri="{FF2B5EF4-FFF2-40B4-BE49-F238E27FC236}">
                <a16:creationId xmlns:a16="http://schemas.microsoft.com/office/drawing/2014/main" id="{F69B8DBA-0EBA-4B4D-AFA2-00A95BCD71F3}"/>
              </a:ext>
            </a:extLst>
          </p:cNvPr>
          <p:cNvSpPr>
            <a:spLocks noGrp="1"/>
          </p:cNvSpPr>
          <p:nvPr>
            <p:ph type="body" sz="quarter" idx="33"/>
          </p:nvPr>
        </p:nvSpPr>
        <p:spPr>
          <a:xfrm>
            <a:off x="61680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56BC24BB-84C6-440E-B034-41BD02337F89}"/>
              </a:ext>
            </a:extLst>
          </p:cNvPr>
          <p:cNvSpPr>
            <a:spLocks noGrp="1"/>
          </p:cNvSpPr>
          <p:nvPr>
            <p:ph type="body" sz="quarter" idx="34"/>
          </p:nvPr>
        </p:nvSpPr>
        <p:spPr>
          <a:xfrm>
            <a:off x="796826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64564ED9-AD9E-43E4-8343-9CBA870DF3AD}"/>
              </a:ext>
            </a:extLst>
          </p:cNvPr>
          <p:cNvSpPr>
            <a:spLocks noGrp="1"/>
          </p:cNvSpPr>
          <p:nvPr>
            <p:ph type="body" sz="quarter" idx="35"/>
          </p:nvPr>
        </p:nvSpPr>
        <p:spPr>
          <a:xfrm>
            <a:off x="9768510" y="3861060"/>
            <a:ext cx="1656230" cy="194442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461A66A4-CB0F-4FFB-A3F7-97A8406D58B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165672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6" name="Text Placeholder 5"/>
          <p:cNvSpPr>
            <a:spLocks noGrp="1"/>
          </p:cNvSpPr>
          <p:nvPr>
            <p:ph type="body" sz="quarter" idx="19"/>
          </p:nvPr>
        </p:nvSpPr>
        <p:spPr>
          <a:xfrm>
            <a:off x="2567510" y="1989138"/>
            <a:ext cx="165672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7" name="Text Placeholder 5"/>
          <p:cNvSpPr>
            <a:spLocks noGrp="1"/>
          </p:cNvSpPr>
          <p:nvPr>
            <p:ph type="body" sz="quarter" idx="20"/>
          </p:nvPr>
        </p:nvSpPr>
        <p:spPr>
          <a:xfrm>
            <a:off x="4367760" y="1989138"/>
            <a:ext cx="165672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8" name="Text Placeholder 5"/>
          <p:cNvSpPr>
            <a:spLocks noGrp="1"/>
          </p:cNvSpPr>
          <p:nvPr>
            <p:ph type="body" sz="quarter" idx="21"/>
          </p:nvPr>
        </p:nvSpPr>
        <p:spPr>
          <a:xfrm>
            <a:off x="6168010" y="1989138"/>
            <a:ext cx="1656727" cy="575742"/>
          </a:xfrm>
          <a:prstGeom prst="rect">
            <a:avLst/>
          </a:prstGeom>
          <a:solidFill>
            <a:schemeClr val="accent6"/>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39" name="Text Placeholder 5"/>
          <p:cNvSpPr>
            <a:spLocks noGrp="1"/>
          </p:cNvSpPr>
          <p:nvPr>
            <p:ph type="body" sz="quarter" idx="22"/>
          </p:nvPr>
        </p:nvSpPr>
        <p:spPr>
          <a:xfrm>
            <a:off x="7968260" y="1989138"/>
            <a:ext cx="165672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0" name="Text Placeholder 5"/>
          <p:cNvSpPr>
            <a:spLocks noGrp="1"/>
          </p:cNvSpPr>
          <p:nvPr>
            <p:ph type="body" sz="quarter" idx="23"/>
          </p:nvPr>
        </p:nvSpPr>
        <p:spPr>
          <a:xfrm>
            <a:off x="9768511" y="1989138"/>
            <a:ext cx="165672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11" name="Picture Placeholder 10"/>
          <p:cNvSpPr>
            <a:spLocks noGrp="1"/>
          </p:cNvSpPr>
          <p:nvPr>
            <p:ph type="pic" sz="quarter" idx="24"/>
          </p:nvPr>
        </p:nvSpPr>
        <p:spPr>
          <a:xfrm>
            <a:off x="766763" y="2710122"/>
            <a:ext cx="1657350" cy="1006918"/>
          </a:xfrm>
        </p:spPr>
        <p:txBody>
          <a:bodyPr/>
          <a:lstStyle>
            <a:lvl1pPr marL="0" indent="0">
              <a:buNone/>
              <a:defRPr sz="1000"/>
            </a:lvl1pPr>
          </a:lstStyle>
          <a:p>
            <a:r>
              <a:rPr lang="fi-FI"/>
              <a:t>Lisää kuva napsauttamalla kuvaketta</a:t>
            </a:r>
          </a:p>
        </p:txBody>
      </p:sp>
      <p:sp>
        <p:nvSpPr>
          <p:cNvPr id="41" name="Picture Placeholder 10"/>
          <p:cNvSpPr>
            <a:spLocks noGrp="1"/>
          </p:cNvSpPr>
          <p:nvPr>
            <p:ph type="pic" sz="quarter" idx="25"/>
          </p:nvPr>
        </p:nvSpPr>
        <p:spPr>
          <a:xfrm>
            <a:off x="2567510" y="2710122"/>
            <a:ext cx="1657350" cy="1006918"/>
          </a:xfrm>
        </p:spPr>
        <p:txBody>
          <a:bodyPr/>
          <a:lstStyle>
            <a:lvl1pPr marL="0" indent="0">
              <a:buNone/>
              <a:defRPr sz="1000"/>
            </a:lvl1pPr>
          </a:lstStyle>
          <a:p>
            <a:r>
              <a:rPr lang="fi-FI"/>
              <a:t>Lisää kuva napsauttamalla kuvaketta</a:t>
            </a:r>
          </a:p>
        </p:txBody>
      </p:sp>
      <p:sp>
        <p:nvSpPr>
          <p:cNvPr id="42" name="Picture Placeholder 10"/>
          <p:cNvSpPr>
            <a:spLocks noGrp="1"/>
          </p:cNvSpPr>
          <p:nvPr>
            <p:ph type="pic" sz="quarter" idx="26"/>
          </p:nvPr>
        </p:nvSpPr>
        <p:spPr>
          <a:xfrm>
            <a:off x="4366640" y="2710122"/>
            <a:ext cx="1657350" cy="1006918"/>
          </a:xfrm>
        </p:spPr>
        <p:txBody>
          <a:bodyPr/>
          <a:lstStyle>
            <a:lvl1pPr marL="0" indent="0">
              <a:buNone/>
              <a:defRPr sz="1000"/>
            </a:lvl1pPr>
          </a:lstStyle>
          <a:p>
            <a:r>
              <a:rPr lang="fi-FI"/>
              <a:t>Lisää kuva napsauttamalla kuvaketta</a:t>
            </a:r>
          </a:p>
        </p:txBody>
      </p:sp>
      <p:sp>
        <p:nvSpPr>
          <p:cNvPr id="43" name="Picture Placeholder 10"/>
          <p:cNvSpPr>
            <a:spLocks noGrp="1"/>
          </p:cNvSpPr>
          <p:nvPr>
            <p:ph type="pic" sz="quarter" idx="27"/>
          </p:nvPr>
        </p:nvSpPr>
        <p:spPr>
          <a:xfrm>
            <a:off x="6168010" y="2710122"/>
            <a:ext cx="1657350" cy="1006918"/>
          </a:xfrm>
        </p:spPr>
        <p:txBody>
          <a:bodyPr/>
          <a:lstStyle>
            <a:lvl1pPr marL="0" indent="0">
              <a:buNone/>
              <a:defRPr sz="1000"/>
            </a:lvl1pPr>
          </a:lstStyle>
          <a:p>
            <a:r>
              <a:rPr lang="fi-FI"/>
              <a:t>Lisää kuva napsauttamalla kuvaketta</a:t>
            </a:r>
          </a:p>
        </p:txBody>
      </p:sp>
      <p:sp>
        <p:nvSpPr>
          <p:cNvPr id="44" name="Picture Placeholder 10"/>
          <p:cNvSpPr>
            <a:spLocks noGrp="1"/>
          </p:cNvSpPr>
          <p:nvPr>
            <p:ph type="pic" sz="quarter" idx="28"/>
          </p:nvPr>
        </p:nvSpPr>
        <p:spPr>
          <a:xfrm>
            <a:off x="7968260" y="2710122"/>
            <a:ext cx="1657350" cy="1006918"/>
          </a:xfrm>
        </p:spPr>
        <p:txBody>
          <a:bodyPr/>
          <a:lstStyle>
            <a:lvl1pPr marL="0" indent="0">
              <a:buNone/>
              <a:defRPr sz="1000"/>
            </a:lvl1pPr>
          </a:lstStyle>
          <a:p>
            <a:r>
              <a:rPr lang="fi-FI"/>
              <a:t>Lisää kuva napsauttamalla kuvaketta</a:t>
            </a:r>
          </a:p>
        </p:txBody>
      </p:sp>
      <p:sp>
        <p:nvSpPr>
          <p:cNvPr id="45" name="Picture Placeholder 10"/>
          <p:cNvSpPr>
            <a:spLocks noGrp="1"/>
          </p:cNvSpPr>
          <p:nvPr>
            <p:ph type="pic" sz="quarter" idx="29"/>
          </p:nvPr>
        </p:nvSpPr>
        <p:spPr>
          <a:xfrm>
            <a:off x="9767888" y="2710122"/>
            <a:ext cx="1657350" cy="1006918"/>
          </a:xfrm>
        </p:spPr>
        <p:txBody>
          <a:bodyPr/>
          <a:lstStyle>
            <a:lvl1pPr marL="0" indent="0">
              <a:buNone/>
              <a:defRPr sz="1000"/>
            </a:lvl1pPr>
          </a:lstStyle>
          <a:p>
            <a:r>
              <a:rPr lang="fi-FI"/>
              <a:t>Lisää kuva napsauttamalla kuvaketta</a:t>
            </a:r>
          </a:p>
        </p:txBody>
      </p:sp>
      <p:pic>
        <p:nvPicPr>
          <p:cNvPr id="3" name="Kuva 2">
            <a:extLst>
              <a:ext uri="{FF2B5EF4-FFF2-40B4-BE49-F238E27FC236}">
                <a16:creationId xmlns:a16="http://schemas.microsoft.com/office/drawing/2014/main" id="{F0799A42-46C2-5C44-1AC4-69307C694F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1385" y="6190230"/>
            <a:ext cx="1152128" cy="454205"/>
          </a:xfrm>
          <a:prstGeom prst="rect">
            <a:avLst/>
          </a:prstGeom>
        </p:spPr>
      </p:pic>
    </p:spTree>
    <p:extLst>
      <p:ext uri="{BB962C8B-B14F-4D97-AF65-F5344CB8AC3E}">
        <p14:creationId xmlns:p14="http://schemas.microsoft.com/office/powerpoint/2010/main" val="38260069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ulukk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A3EF816C-448D-4CAD-8E7D-3E87A3DFF3FB}"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5" name="Text Placeholder 5"/>
          <p:cNvSpPr>
            <a:spLocks noGrp="1"/>
          </p:cNvSpPr>
          <p:nvPr>
            <p:ph type="body" sz="quarter" idx="13"/>
          </p:nvPr>
        </p:nvSpPr>
        <p:spPr>
          <a:xfrm>
            <a:off x="766763" y="1989138"/>
            <a:ext cx="2016777" cy="575742"/>
          </a:xfrm>
          <a:prstGeom prst="rect">
            <a:avLst/>
          </a:prstGeom>
          <a:solidFill>
            <a:schemeClr val="accent3"/>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 name="Text Placeholder 3"/>
          <p:cNvSpPr>
            <a:spLocks noGrp="1"/>
          </p:cNvSpPr>
          <p:nvPr>
            <p:ph type="body" sz="quarter" idx="24"/>
          </p:nvPr>
        </p:nvSpPr>
        <p:spPr>
          <a:xfrm>
            <a:off x="766762" y="2565400"/>
            <a:ext cx="2017535" cy="1008063"/>
          </a:xfrm>
          <a:solidFill>
            <a:srgbClr val="923468">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48" name="Text Placeholder 5"/>
          <p:cNvSpPr>
            <a:spLocks noGrp="1"/>
          </p:cNvSpPr>
          <p:nvPr>
            <p:ph type="body" sz="quarter" idx="26"/>
          </p:nvPr>
        </p:nvSpPr>
        <p:spPr>
          <a:xfrm>
            <a:off x="2927560" y="1989138"/>
            <a:ext cx="2016777" cy="575742"/>
          </a:xfrm>
          <a:prstGeom prst="rect">
            <a:avLst/>
          </a:prstGeom>
          <a:solidFill>
            <a:schemeClr val="accent1"/>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49" name="Text Placeholder 3"/>
          <p:cNvSpPr>
            <a:spLocks noGrp="1"/>
          </p:cNvSpPr>
          <p:nvPr>
            <p:ph type="body" sz="quarter" idx="27"/>
          </p:nvPr>
        </p:nvSpPr>
        <p:spPr>
          <a:xfrm>
            <a:off x="2927559" y="2565400"/>
            <a:ext cx="2017535" cy="1008063"/>
          </a:xfrm>
          <a:solidFill>
            <a:schemeClr val="accent1">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1" name="Text Placeholder 5"/>
          <p:cNvSpPr>
            <a:spLocks noGrp="1"/>
          </p:cNvSpPr>
          <p:nvPr>
            <p:ph type="body" sz="quarter" idx="29"/>
          </p:nvPr>
        </p:nvSpPr>
        <p:spPr>
          <a:xfrm>
            <a:off x="5087611" y="1989138"/>
            <a:ext cx="2016777" cy="575742"/>
          </a:xfrm>
          <a:prstGeom prst="rect">
            <a:avLst/>
          </a:prstGeom>
          <a:solidFill>
            <a:schemeClr val="accent4"/>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2" name="Text Placeholder 3"/>
          <p:cNvSpPr>
            <a:spLocks noGrp="1"/>
          </p:cNvSpPr>
          <p:nvPr>
            <p:ph type="body" sz="quarter" idx="30"/>
          </p:nvPr>
        </p:nvSpPr>
        <p:spPr>
          <a:xfrm>
            <a:off x="5087610" y="2565400"/>
            <a:ext cx="2017535" cy="1008063"/>
          </a:xfrm>
          <a:solidFill>
            <a:schemeClr val="accent4">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4" name="Text Placeholder 5"/>
          <p:cNvSpPr>
            <a:spLocks noGrp="1"/>
          </p:cNvSpPr>
          <p:nvPr>
            <p:ph type="body" sz="quarter" idx="32"/>
          </p:nvPr>
        </p:nvSpPr>
        <p:spPr>
          <a:xfrm>
            <a:off x="7248160" y="1989138"/>
            <a:ext cx="2016777" cy="575742"/>
          </a:xfrm>
          <a:prstGeom prst="rect">
            <a:avLst/>
          </a:prstGeom>
          <a:solidFill>
            <a:schemeClr val="accent2"/>
          </a:solidFill>
        </p:spPr>
        <p:txBody>
          <a:bodyPr wrap="square" lIns="72000" tIns="72000" rIns="72000" bIns="72000" anchor="ctr" anchorCtr="0"/>
          <a:lstStyle>
            <a:lvl1pPr marL="0" indent="0" algn="ctr">
              <a:spcBef>
                <a:spcPts val="200"/>
              </a:spcBef>
              <a:buFontTx/>
              <a:buNone/>
              <a:defRPr sz="1200" b="0">
                <a:solidFill>
                  <a:schemeClr val="accent1"/>
                </a:solidFill>
                <a:latin typeface="+mj-lt"/>
              </a:defRPr>
            </a:lvl1pPr>
            <a:lvl2pPr marL="0" indent="0" algn="ctr">
              <a:spcBef>
                <a:spcPts val="200"/>
              </a:spcBef>
              <a:buFontTx/>
              <a:buNone/>
              <a:defRPr sz="12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5" name="Text Placeholder 3"/>
          <p:cNvSpPr>
            <a:spLocks noGrp="1"/>
          </p:cNvSpPr>
          <p:nvPr>
            <p:ph type="body" sz="quarter" idx="33"/>
          </p:nvPr>
        </p:nvSpPr>
        <p:spPr>
          <a:xfrm>
            <a:off x="7248159" y="2565400"/>
            <a:ext cx="2017535" cy="1008063"/>
          </a:xfrm>
          <a:solidFill>
            <a:schemeClr val="accent2">
              <a:alpha val="25098"/>
            </a:scheme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57" name="Text Placeholder 5"/>
          <p:cNvSpPr>
            <a:spLocks noGrp="1"/>
          </p:cNvSpPr>
          <p:nvPr>
            <p:ph type="body" sz="quarter" idx="35"/>
          </p:nvPr>
        </p:nvSpPr>
        <p:spPr>
          <a:xfrm>
            <a:off x="9408461" y="1989138"/>
            <a:ext cx="2016777" cy="575742"/>
          </a:xfrm>
          <a:prstGeom prst="rect">
            <a:avLst/>
          </a:prstGeom>
          <a:solidFill>
            <a:srgbClr val="FF3E60"/>
          </a:solidFill>
        </p:spPr>
        <p:txBody>
          <a:bodyPr wrap="square" lIns="72000" tIns="72000" rIns="72000" bIns="72000" anchor="ctr" anchorCtr="0"/>
          <a:lstStyle>
            <a:lvl1pPr marL="0" indent="0" algn="ctr">
              <a:spcBef>
                <a:spcPts val="200"/>
              </a:spcBef>
              <a:buFontTx/>
              <a:buNone/>
              <a:defRPr sz="1200" b="0">
                <a:solidFill>
                  <a:schemeClr val="bg1"/>
                </a:solidFill>
                <a:latin typeface="+mj-lt"/>
              </a:defRPr>
            </a:lvl1pPr>
            <a:lvl2pPr marL="0" indent="0" algn="ctr">
              <a:spcBef>
                <a:spcPts val="200"/>
              </a:spcBef>
              <a:buFontTx/>
              <a:buNone/>
              <a:defRPr sz="1200" b="0">
                <a:solidFill>
                  <a:schemeClr val="bg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Muokkaa tekstin perustyylejä napsauttamalla</a:t>
            </a:r>
          </a:p>
        </p:txBody>
      </p:sp>
      <p:sp>
        <p:nvSpPr>
          <p:cNvPr id="58" name="Text Placeholder 3"/>
          <p:cNvSpPr>
            <a:spLocks noGrp="1"/>
          </p:cNvSpPr>
          <p:nvPr>
            <p:ph type="body" sz="quarter" idx="36"/>
          </p:nvPr>
        </p:nvSpPr>
        <p:spPr>
          <a:xfrm>
            <a:off x="9408460" y="2565400"/>
            <a:ext cx="2017535" cy="1008063"/>
          </a:xfrm>
          <a:solidFill>
            <a:srgbClr val="FF3E60">
              <a:alpha val="25098"/>
            </a:srgbClr>
          </a:solidFill>
        </p:spPr>
        <p:txBody>
          <a:bodyPr lIns="216000" tIns="144000" rIns="216000" bIns="144000"/>
          <a:lstStyle>
            <a:lvl1pPr marL="180975" indent="-180975">
              <a:buClr>
                <a:schemeClr val="accent1"/>
              </a:buClr>
              <a:buFont typeface="+mj-lt"/>
              <a:buAutoNum type="arabicPeriod"/>
              <a:defRPr sz="1100">
                <a:solidFill>
                  <a:schemeClr val="accent1"/>
                </a:solidFill>
              </a:defRPr>
            </a:lvl1pPr>
            <a:lvl2pPr marL="180975" indent="-180975">
              <a:buClr>
                <a:schemeClr val="accent1"/>
              </a:buClr>
              <a:buFont typeface="+mj-lt"/>
              <a:buAutoNum type="arabicPeriod"/>
              <a:defRPr sz="1100">
                <a:solidFill>
                  <a:schemeClr val="accent1"/>
                </a:solidFill>
              </a:defRPr>
            </a:lvl2pPr>
            <a:lvl3pPr marL="180975" indent="-180975">
              <a:buClr>
                <a:schemeClr val="accent1"/>
              </a:buClr>
              <a:buFont typeface="+mj-lt"/>
              <a:buAutoNum type="arabicPeriod"/>
              <a:defRPr sz="1100">
                <a:solidFill>
                  <a:schemeClr val="accent1"/>
                </a:solidFill>
              </a:defRPr>
            </a:lvl3pPr>
            <a:lvl4pPr marL="180975" indent="-180975">
              <a:buClr>
                <a:schemeClr val="accent1"/>
              </a:buClr>
              <a:buFont typeface="+mj-lt"/>
              <a:buAutoNum type="arabicPeriod"/>
              <a:defRPr sz="1100">
                <a:solidFill>
                  <a:schemeClr val="accent1"/>
                </a:solidFill>
              </a:defRPr>
            </a:lvl4pPr>
            <a:lvl5pPr marL="180975" indent="-180975">
              <a:buClr>
                <a:schemeClr val="accent1"/>
              </a:buClr>
              <a:buFont typeface="+mj-lt"/>
              <a:buAutoNum type="arabicPeriod"/>
              <a:defRPr sz="1100">
                <a:solidFill>
                  <a:schemeClr val="accent1"/>
                </a:solidFill>
              </a:defRPr>
            </a:lvl5pPr>
          </a:lstStyle>
          <a:p>
            <a:pPr lvl="0"/>
            <a:r>
              <a:rPr lang="fi-FI"/>
              <a:t>Muokkaa tekstin perustyylejä napsauttamalla</a:t>
            </a:r>
          </a:p>
        </p:txBody>
      </p:sp>
      <p:sp>
        <p:nvSpPr>
          <p:cNvPr id="21" name="Text Placeholder 3">
            <a:extLst>
              <a:ext uri="{FF2B5EF4-FFF2-40B4-BE49-F238E27FC236}">
                <a16:creationId xmlns:a16="http://schemas.microsoft.com/office/drawing/2014/main" id="{975B663F-3DAF-4ED3-968F-857851A2319C}"/>
              </a:ext>
            </a:extLst>
          </p:cNvPr>
          <p:cNvSpPr>
            <a:spLocks noGrp="1"/>
          </p:cNvSpPr>
          <p:nvPr>
            <p:ph type="body" sz="quarter" idx="37"/>
          </p:nvPr>
        </p:nvSpPr>
        <p:spPr>
          <a:xfrm>
            <a:off x="7672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9" name="Text Placeholder 3">
            <a:extLst>
              <a:ext uri="{FF2B5EF4-FFF2-40B4-BE49-F238E27FC236}">
                <a16:creationId xmlns:a16="http://schemas.microsoft.com/office/drawing/2014/main" id="{6ACEDFCA-6045-4841-A327-1E1041E1AD12}"/>
              </a:ext>
            </a:extLst>
          </p:cNvPr>
          <p:cNvSpPr>
            <a:spLocks noGrp="1"/>
          </p:cNvSpPr>
          <p:nvPr>
            <p:ph type="body" sz="quarter" idx="38"/>
          </p:nvPr>
        </p:nvSpPr>
        <p:spPr>
          <a:xfrm>
            <a:off x="29275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0" name="Text Placeholder 3">
            <a:extLst>
              <a:ext uri="{FF2B5EF4-FFF2-40B4-BE49-F238E27FC236}">
                <a16:creationId xmlns:a16="http://schemas.microsoft.com/office/drawing/2014/main" id="{ECAF9A28-9C31-4452-9641-B8844AE99E94}"/>
              </a:ext>
            </a:extLst>
          </p:cNvPr>
          <p:cNvSpPr>
            <a:spLocks noGrp="1"/>
          </p:cNvSpPr>
          <p:nvPr>
            <p:ph type="body" sz="quarter" idx="39"/>
          </p:nvPr>
        </p:nvSpPr>
        <p:spPr>
          <a:xfrm>
            <a:off x="50878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1" name="Text Placeholder 3">
            <a:extLst>
              <a:ext uri="{FF2B5EF4-FFF2-40B4-BE49-F238E27FC236}">
                <a16:creationId xmlns:a16="http://schemas.microsoft.com/office/drawing/2014/main" id="{E409D3F7-F7D1-46C5-AE0D-FDFBFE328A57}"/>
              </a:ext>
            </a:extLst>
          </p:cNvPr>
          <p:cNvSpPr>
            <a:spLocks noGrp="1"/>
          </p:cNvSpPr>
          <p:nvPr>
            <p:ph type="body" sz="quarter" idx="40"/>
          </p:nvPr>
        </p:nvSpPr>
        <p:spPr>
          <a:xfrm>
            <a:off x="72481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32" name="Text Placeholder 3">
            <a:extLst>
              <a:ext uri="{FF2B5EF4-FFF2-40B4-BE49-F238E27FC236}">
                <a16:creationId xmlns:a16="http://schemas.microsoft.com/office/drawing/2014/main" id="{2655D6CA-0038-4B3D-A7EC-7E6EC94930BC}"/>
              </a:ext>
            </a:extLst>
          </p:cNvPr>
          <p:cNvSpPr>
            <a:spLocks noGrp="1"/>
          </p:cNvSpPr>
          <p:nvPr>
            <p:ph type="body" sz="quarter" idx="41"/>
          </p:nvPr>
        </p:nvSpPr>
        <p:spPr>
          <a:xfrm>
            <a:off x="9408460" y="3573020"/>
            <a:ext cx="2016280" cy="2232468"/>
          </a:xfrm>
          <a:solidFill>
            <a:srgbClr val="DFDAD6">
              <a:alpha val="50196"/>
            </a:srgbClr>
          </a:solidFill>
        </p:spPr>
        <p:txBody>
          <a:bodyPr lIns="216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pic>
        <p:nvPicPr>
          <p:cNvPr id="3" name="Kuva 2">
            <a:extLst>
              <a:ext uri="{FF2B5EF4-FFF2-40B4-BE49-F238E27FC236}">
                <a16:creationId xmlns:a16="http://schemas.microsoft.com/office/drawing/2014/main" id="{E47E3CB3-FF7A-1025-0E05-A2AEB964F9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68788615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merointi">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6BD0307D-7144-4618-ADCF-5E46E0AADBDB}"/>
              </a:ext>
            </a:extLst>
          </p:cNvPr>
          <p:cNvSpPr>
            <a:spLocks noGrp="1"/>
          </p:cNvSpPr>
          <p:nvPr>
            <p:ph type="body" sz="quarter" idx="37"/>
          </p:nvPr>
        </p:nvSpPr>
        <p:spPr>
          <a:xfrm>
            <a:off x="91128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19" name="Text Placeholder 3">
            <a:extLst>
              <a:ext uri="{FF2B5EF4-FFF2-40B4-BE49-F238E27FC236}">
                <a16:creationId xmlns:a16="http://schemas.microsoft.com/office/drawing/2014/main" id="{0109A1DB-AC37-4268-92E5-B8CB8B6F84E7}"/>
              </a:ext>
            </a:extLst>
          </p:cNvPr>
          <p:cNvSpPr>
            <a:spLocks noGrp="1"/>
          </p:cNvSpPr>
          <p:nvPr>
            <p:ph type="body" sz="quarter" idx="38"/>
          </p:nvPr>
        </p:nvSpPr>
        <p:spPr>
          <a:xfrm>
            <a:off x="465580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0" name="Text Placeholder 3">
            <a:extLst>
              <a:ext uri="{FF2B5EF4-FFF2-40B4-BE49-F238E27FC236}">
                <a16:creationId xmlns:a16="http://schemas.microsoft.com/office/drawing/2014/main" id="{FD377B09-9EA8-4EB3-B601-2F0301D65ADC}"/>
              </a:ext>
            </a:extLst>
          </p:cNvPr>
          <p:cNvSpPr>
            <a:spLocks noGrp="1"/>
          </p:cNvSpPr>
          <p:nvPr>
            <p:ph type="body" sz="quarter" idx="39"/>
          </p:nvPr>
        </p:nvSpPr>
        <p:spPr>
          <a:xfrm>
            <a:off x="8400320" y="198880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2" name="Text Placeholder 3">
            <a:extLst>
              <a:ext uri="{FF2B5EF4-FFF2-40B4-BE49-F238E27FC236}">
                <a16:creationId xmlns:a16="http://schemas.microsoft.com/office/drawing/2014/main" id="{81FFFA81-EAD8-4C0B-80B3-10CD55D781E7}"/>
              </a:ext>
            </a:extLst>
          </p:cNvPr>
          <p:cNvSpPr>
            <a:spLocks noGrp="1"/>
          </p:cNvSpPr>
          <p:nvPr>
            <p:ph type="body" sz="quarter" idx="40"/>
          </p:nvPr>
        </p:nvSpPr>
        <p:spPr>
          <a:xfrm>
            <a:off x="91128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3" name="Text Placeholder 3">
            <a:extLst>
              <a:ext uri="{FF2B5EF4-FFF2-40B4-BE49-F238E27FC236}">
                <a16:creationId xmlns:a16="http://schemas.microsoft.com/office/drawing/2014/main" id="{F93A3281-63EC-43C5-9E82-F2C08B974BCF}"/>
              </a:ext>
            </a:extLst>
          </p:cNvPr>
          <p:cNvSpPr>
            <a:spLocks noGrp="1"/>
          </p:cNvSpPr>
          <p:nvPr>
            <p:ph type="body" sz="quarter" idx="41"/>
          </p:nvPr>
        </p:nvSpPr>
        <p:spPr>
          <a:xfrm>
            <a:off x="465580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5" name="Text Placeholder 3">
            <a:extLst>
              <a:ext uri="{FF2B5EF4-FFF2-40B4-BE49-F238E27FC236}">
                <a16:creationId xmlns:a16="http://schemas.microsoft.com/office/drawing/2014/main" id="{3BDE2587-873A-462C-BE41-87325647729C}"/>
              </a:ext>
            </a:extLst>
          </p:cNvPr>
          <p:cNvSpPr>
            <a:spLocks noGrp="1"/>
          </p:cNvSpPr>
          <p:nvPr>
            <p:ph type="body" sz="quarter" idx="42"/>
          </p:nvPr>
        </p:nvSpPr>
        <p:spPr>
          <a:xfrm>
            <a:off x="8400320" y="3933070"/>
            <a:ext cx="3024420" cy="1728240"/>
          </a:xfrm>
          <a:solidFill>
            <a:srgbClr val="DFDAD6">
              <a:alpha val="50196"/>
            </a:srgbClr>
          </a:solidFill>
        </p:spPr>
        <p:txBody>
          <a:bodyPr lIns="1080000" tIns="216000" rIns="216000" bIns="216000"/>
          <a:lstStyle>
            <a:lvl1pPr marL="0" indent="0">
              <a:spcBef>
                <a:spcPts val="200"/>
              </a:spcBef>
              <a:buFontTx/>
              <a:buNone/>
              <a:defRPr sz="1200" b="1"/>
            </a:lvl1pPr>
            <a:lvl2pPr marL="0" indent="0">
              <a:spcBef>
                <a:spcPts val="200"/>
              </a:spcBef>
              <a:buFontTx/>
              <a:buNone/>
              <a:defRPr sz="1200"/>
            </a:lvl2pPr>
            <a:lvl3pPr marL="0" indent="0">
              <a:spcBef>
                <a:spcPts val="200"/>
              </a:spcBef>
              <a:buFontTx/>
              <a:buNone/>
              <a:defRPr sz="1200"/>
            </a:lvl3pPr>
            <a:lvl4pPr marL="0" indent="0">
              <a:spcBef>
                <a:spcPts val="200"/>
              </a:spcBef>
              <a:buFontTx/>
              <a:buNone/>
              <a:defRPr sz="1200"/>
            </a:lvl4pPr>
            <a:lvl5pPr marL="0" indent="0">
              <a:spcBef>
                <a:spcPts val="200"/>
              </a:spcBef>
              <a:buFontTx/>
              <a:buNone/>
              <a:defRPr sz="1200"/>
            </a:lvl5pPr>
            <a:lvl6pPr marL="0" indent="0">
              <a:spcBef>
                <a:spcPts val="200"/>
              </a:spcBef>
              <a:buFontTx/>
              <a:buNone/>
              <a:defRPr sz="1200"/>
            </a:lvl6pPr>
            <a:lvl8pPr marL="0" indent="0">
              <a:spcBef>
                <a:spcPts val="200"/>
              </a:spcBef>
              <a:buFontTx/>
              <a:buNone/>
              <a:defRPr sz="1200"/>
            </a:lvl8pPr>
            <a:lvl9pPr marL="0" indent="0">
              <a:spcBef>
                <a:spcPts val="200"/>
              </a:spcBef>
              <a:buFontTx/>
              <a:buNone/>
              <a:defRPr sz="1200"/>
            </a:lvl9pPr>
          </a:lstStyle>
          <a:p>
            <a:pPr lvl="0"/>
            <a:r>
              <a:rPr lang="fi-FI"/>
              <a:t>Muokkaa tekstin perustyylejä napsauttamalla</a:t>
            </a:r>
          </a:p>
          <a:p>
            <a:pPr lvl="1"/>
            <a:r>
              <a:rPr lang="fi-FI"/>
              <a:t>toinen taso</a:t>
            </a:r>
          </a:p>
        </p:txBody>
      </p:sp>
      <p:sp>
        <p:nvSpPr>
          <p:cNvPr id="2" name="Title 1"/>
          <p:cNvSpPr>
            <a:spLocks noGrp="1"/>
          </p:cNvSpPr>
          <p:nvPr>
            <p:ph type="title"/>
          </p:nvPr>
        </p:nvSpPr>
        <p:spPr/>
        <p:txBody>
          <a:bodyPr/>
          <a:lstStyle/>
          <a:p>
            <a:r>
              <a:rPr lang="fi-FI" noProof="0"/>
              <a:t>Muokkaa ots. perustyyl. napsautt.</a:t>
            </a:r>
          </a:p>
        </p:txBody>
      </p:sp>
      <p:sp>
        <p:nvSpPr>
          <p:cNvPr id="5" name="Date Placeholder 4"/>
          <p:cNvSpPr>
            <a:spLocks noGrp="1"/>
          </p:cNvSpPr>
          <p:nvPr>
            <p:ph type="dt" sz="half" idx="10"/>
          </p:nvPr>
        </p:nvSpPr>
        <p:spPr/>
        <p:txBody>
          <a:bodyPr/>
          <a:lstStyle/>
          <a:p>
            <a:fld id="{75FD9048-5DEA-4497-B4EE-9C521DA934F6}" type="datetime1">
              <a:rPr lang="fi-FI" smtClean="0"/>
              <a:t>17.2.2025</a:t>
            </a:fld>
            <a:endParaRPr lang="fi-FI"/>
          </a:p>
        </p:txBody>
      </p:sp>
      <p:sp>
        <p:nvSpPr>
          <p:cNvPr id="6" name="Footer Placeholder 5"/>
          <p:cNvSpPr>
            <a:spLocks noGrp="1"/>
          </p:cNvSpPr>
          <p:nvPr>
            <p:ph type="ftr" sz="quarter" idx="11"/>
          </p:nvPr>
        </p:nvSpPr>
        <p:spPr/>
        <p:txBody>
          <a:bodyPr/>
          <a:lstStyle/>
          <a:p>
            <a:r>
              <a:rPr lang="fi-FI"/>
              <a:t>Esityksen nimi ja tekijä</a:t>
            </a:r>
          </a:p>
        </p:txBody>
      </p:sp>
      <p:sp>
        <p:nvSpPr>
          <p:cNvPr id="7" name="Slide Number Placeholder 6"/>
          <p:cNvSpPr>
            <a:spLocks noGrp="1"/>
          </p:cNvSpPr>
          <p:nvPr>
            <p:ph type="sldNum" sz="quarter" idx="12"/>
          </p:nvPr>
        </p:nvSpPr>
        <p:spPr/>
        <p:txBody>
          <a:bodyPr/>
          <a:lstStyle/>
          <a:p>
            <a:fld id="{0861148C-697E-4B67-BDAA-872F34DF1106}" type="slidenum">
              <a:rPr lang="fi-FI" smtClean="0"/>
              <a:t>‹#›</a:t>
            </a:fld>
            <a:endParaRPr lang="fi-FI"/>
          </a:p>
        </p:txBody>
      </p:sp>
      <p:sp>
        <p:nvSpPr>
          <p:cNvPr id="21" name="Text Placeholder 5"/>
          <p:cNvSpPr>
            <a:spLocks noGrp="1" noChangeAspect="1"/>
          </p:cNvSpPr>
          <p:nvPr>
            <p:ph type="body" sz="quarter" idx="13" hasCustomPrompt="1"/>
          </p:nvPr>
        </p:nvSpPr>
        <p:spPr>
          <a:xfrm>
            <a:off x="40721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4"/>
                </a:solidFill>
                <a:latin typeface="+mj-lt"/>
              </a:defRPr>
            </a:lvl1pPr>
            <a:lvl2pPr marL="0" indent="0" algn="ctr">
              <a:spcBef>
                <a:spcPts val="200"/>
              </a:spcBef>
              <a:buFontTx/>
              <a:buNone/>
              <a:defRPr sz="8000" b="0">
                <a:solidFill>
                  <a:schemeClr val="accent4"/>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0" name="Text Placeholder 5"/>
          <p:cNvSpPr>
            <a:spLocks noGrp="1" noChangeAspect="1"/>
          </p:cNvSpPr>
          <p:nvPr>
            <p:ph type="body" sz="quarter" idx="15" hasCustomPrompt="1"/>
          </p:nvPr>
        </p:nvSpPr>
        <p:spPr>
          <a:xfrm>
            <a:off x="415173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3"/>
                </a:solidFill>
                <a:latin typeface="+mj-lt"/>
              </a:defRPr>
            </a:lvl1pPr>
            <a:lvl2pPr marL="0" indent="0" algn="ctr">
              <a:spcBef>
                <a:spcPts val="200"/>
              </a:spcBef>
              <a:buFontTx/>
              <a:buNone/>
              <a:defRPr sz="8000" b="0">
                <a:solidFill>
                  <a:schemeClr val="accent3"/>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2" name="Text Placeholder 5"/>
          <p:cNvSpPr>
            <a:spLocks noGrp="1" noChangeAspect="1"/>
          </p:cNvSpPr>
          <p:nvPr>
            <p:ph type="body" sz="quarter" idx="17" hasCustomPrompt="1"/>
          </p:nvPr>
        </p:nvSpPr>
        <p:spPr>
          <a:xfrm>
            <a:off x="7896250" y="2204272"/>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1"/>
                </a:solidFill>
                <a:latin typeface="+mj-lt"/>
              </a:defRPr>
            </a:lvl1pPr>
            <a:lvl2pPr marL="0" indent="0" algn="ctr">
              <a:spcBef>
                <a:spcPts val="200"/>
              </a:spcBef>
              <a:buFontTx/>
              <a:buNone/>
              <a:defRPr sz="8000" b="0">
                <a:solidFill>
                  <a:schemeClr val="accent1"/>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5" name="Text Placeholder 5"/>
          <p:cNvSpPr>
            <a:spLocks noGrp="1" noChangeAspect="1"/>
          </p:cNvSpPr>
          <p:nvPr>
            <p:ph type="body" sz="quarter" idx="19" hasCustomPrompt="1"/>
          </p:nvPr>
        </p:nvSpPr>
        <p:spPr>
          <a:xfrm>
            <a:off x="40721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6"/>
                </a:solidFill>
                <a:latin typeface="+mj-lt"/>
              </a:defRPr>
            </a:lvl1pPr>
            <a:lvl2pPr marL="0" indent="0" algn="ctr">
              <a:spcBef>
                <a:spcPts val="200"/>
              </a:spcBef>
              <a:buFontTx/>
              <a:buNone/>
              <a:defRPr sz="8000" b="0">
                <a:solidFill>
                  <a:schemeClr val="accent6"/>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7" name="Text Placeholder 5"/>
          <p:cNvSpPr>
            <a:spLocks noGrp="1" noChangeAspect="1"/>
          </p:cNvSpPr>
          <p:nvPr>
            <p:ph type="body" sz="quarter" idx="21" hasCustomPrompt="1"/>
          </p:nvPr>
        </p:nvSpPr>
        <p:spPr>
          <a:xfrm>
            <a:off x="415173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2"/>
                </a:solidFill>
                <a:latin typeface="+mj-lt"/>
              </a:defRPr>
            </a:lvl1pPr>
            <a:lvl2pPr marL="0" indent="0" algn="ctr">
              <a:spcBef>
                <a:spcPts val="200"/>
              </a:spcBef>
              <a:buFontTx/>
              <a:buNone/>
              <a:defRPr sz="8000" b="0">
                <a:solidFill>
                  <a:schemeClr val="accent2"/>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sp>
        <p:nvSpPr>
          <p:cNvPr id="39" name="Text Placeholder 5"/>
          <p:cNvSpPr>
            <a:spLocks noGrp="1" noChangeAspect="1"/>
          </p:cNvSpPr>
          <p:nvPr>
            <p:ph type="body" sz="quarter" idx="23" hasCustomPrompt="1"/>
          </p:nvPr>
        </p:nvSpPr>
        <p:spPr>
          <a:xfrm>
            <a:off x="7896250" y="4148880"/>
            <a:ext cx="1295960" cy="1296400"/>
          </a:xfrm>
          <a:prstGeom prst="rect">
            <a:avLst/>
          </a:prstGeom>
          <a:noFill/>
        </p:spPr>
        <p:txBody>
          <a:bodyPr wrap="square" lIns="0" tIns="0" rIns="0" bIns="0" anchor="ctr" anchorCtr="0"/>
          <a:lstStyle>
            <a:lvl1pPr marL="0" indent="0" algn="ctr">
              <a:spcBef>
                <a:spcPts val="200"/>
              </a:spcBef>
              <a:buFontTx/>
              <a:buNone/>
              <a:defRPr sz="8000" b="0">
                <a:solidFill>
                  <a:schemeClr val="accent5"/>
                </a:solidFill>
                <a:latin typeface="+mj-lt"/>
              </a:defRPr>
            </a:lvl1pPr>
            <a:lvl2pPr marL="0" indent="0" algn="ctr">
              <a:spcBef>
                <a:spcPts val="200"/>
              </a:spcBef>
              <a:buFontTx/>
              <a:buNone/>
              <a:defRPr sz="8000" b="0">
                <a:solidFill>
                  <a:schemeClr val="accent5"/>
                </a:solidFill>
                <a:latin typeface="+mj-lt"/>
              </a:defRPr>
            </a:lvl2pPr>
            <a:lvl3pPr marL="0" indent="0">
              <a:spcBef>
                <a:spcPts val="200"/>
              </a:spcBef>
              <a:buFontTx/>
              <a:buNone/>
              <a:defRPr sz="1600" b="0">
                <a:solidFill>
                  <a:schemeClr val="bg1"/>
                </a:solidFill>
              </a:defRPr>
            </a:lvl3pPr>
            <a:lvl4pPr marL="0" indent="0">
              <a:buFontTx/>
              <a:buNone/>
              <a:defRPr/>
            </a:lvl4pPr>
            <a:lvl5pPr marL="0" indent="0">
              <a:buFontTx/>
              <a:buNone/>
              <a:defRPr/>
            </a:lvl5pPr>
            <a:lvl6pPr marL="0" indent="0">
              <a:buFontTx/>
              <a:buNone/>
              <a:defRPr/>
            </a:lvl6pPr>
            <a:lvl7pPr marL="0" indent="0">
              <a:buFontTx/>
              <a:buNone/>
              <a:defRPr/>
            </a:lvl7pPr>
            <a:lvl8pPr marL="0" indent="0">
              <a:buFontTx/>
              <a:buNone/>
              <a:defRPr/>
            </a:lvl8pPr>
            <a:lvl9pPr marL="0" indent="0">
              <a:buFontTx/>
              <a:buNone/>
              <a:defRPr/>
            </a:lvl9pPr>
          </a:lstStyle>
          <a:p>
            <a:pPr lvl="0"/>
            <a:r>
              <a:rPr lang="fi-FI" noProof="0"/>
              <a:t>#</a:t>
            </a:r>
          </a:p>
        </p:txBody>
      </p:sp>
      <p:pic>
        <p:nvPicPr>
          <p:cNvPr id="3" name="Kuva 2">
            <a:extLst>
              <a:ext uri="{FF2B5EF4-FFF2-40B4-BE49-F238E27FC236}">
                <a16:creationId xmlns:a16="http://schemas.microsoft.com/office/drawing/2014/main" id="{A5FD07B1-54A8-38B3-68A3-E3AFD6EB71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52384" y="6190230"/>
            <a:ext cx="1152128" cy="454205"/>
          </a:xfrm>
          <a:prstGeom prst="rect">
            <a:avLst/>
          </a:prstGeom>
        </p:spPr>
      </p:pic>
    </p:spTree>
    <p:extLst>
      <p:ext uri="{BB962C8B-B14F-4D97-AF65-F5344CB8AC3E}">
        <p14:creationId xmlns:p14="http://schemas.microsoft.com/office/powerpoint/2010/main" val="25926188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Väliotsikkodia violetti">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1FB8D615-AD96-4EB6-9214-D90B85C65DA7}"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BF344943-A0A2-42BD-89C5-48F43EBE204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10" name="Kuva 9">
            <a:extLst>
              <a:ext uri="{FF2B5EF4-FFF2-40B4-BE49-F238E27FC236}">
                <a16:creationId xmlns:a16="http://schemas.microsoft.com/office/drawing/2014/main" id="{F3B752EC-8951-F890-1DA9-5AF1A4287E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17394925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secHead" preserve="1">
  <p:cSld name="Väliotsikkodia petrol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8D2FC861-FC86-4FF4-A50C-89C7B28C10B0}"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ABBF4488-7E1A-4DAF-9066-BFD0BA9DC8C7}"/>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1E7F5675-B2B8-7B43-4B07-FAC7CFD10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817977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1A464CB-4A87-4967-9499-95CB747DACE3}"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AD9E424-FE63-4724-8350-7238C6CD49CB}"/>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DA70C2A7-4AA8-F7C7-08CC-94318528FD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8627693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bg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4D82002A-7AA0-4F5C-A0FD-150D38BFD2D6}"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71BDAE9F-350D-4F50-A976-2C516108D38E}"/>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2ABED3F0-C592-A597-DEDB-7EB7A1CF1F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9878397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4"/>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C2A0504B-A3F2-405C-9155-C619572FC21C}"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8AEEDBFD-277C-434B-9A9A-87EE86F3BF94}"/>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FAF9A483-5486-C525-6C58-0E057373DD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24115444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Väliotsikkodia grafiikk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6764" y="2564880"/>
            <a:ext cx="10658474" cy="1728240"/>
          </a:xfrm>
        </p:spPr>
        <p:txBody>
          <a:bodyPr anchor="ctr" anchorCtr="0"/>
          <a:lstStyle>
            <a:lvl1pPr algn="ctr">
              <a:defRPr sz="6000">
                <a:solidFill>
                  <a:schemeClr val="accent1"/>
                </a:solidFill>
              </a:defRPr>
            </a:lvl1pPr>
          </a:lstStyle>
          <a:p>
            <a:r>
              <a:rPr lang="fi-FI" noProof="0"/>
              <a:t>Muokkaa ots. perustyyl. napsautt.</a:t>
            </a:r>
          </a:p>
        </p:txBody>
      </p:sp>
      <p:sp>
        <p:nvSpPr>
          <p:cNvPr id="3" name="Text Placeholder 2"/>
          <p:cNvSpPr>
            <a:spLocks noGrp="1"/>
          </p:cNvSpPr>
          <p:nvPr>
            <p:ph type="body" idx="1"/>
          </p:nvPr>
        </p:nvSpPr>
        <p:spPr>
          <a:xfrm>
            <a:off x="766763" y="4437141"/>
            <a:ext cx="10658475" cy="1368347"/>
          </a:xfrm>
        </p:spPr>
        <p:txBody>
          <a:bodyPr/>
          <a:lstStyle>
            <a:lvl1pPr marL="0" indent="0" algn="ctr">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Muokkaa tekstin perustyylejä napsauttamalla</a:t>
            </a:r>
          </a:p>
        </p:txBody>
      </p:sp>
      <p:sp>
        <p:nvSpPr>
          <p:cNvPr id="4" name="Date Placeholder 3"/>
          <p:cNvSpPr>
            <a:spLocks noGrp="1"/>
          </p:cNvSpPr>
          <p:nvPr>
            <p:ph type="dt" sz="half" idx="10"/>
          </p:nvPr>
        </p:nvSpPr>
        <p:spPr/>
        <p:txBody>
          <a:bodyPr/>
          <a:lstStyle>
            <a:lvl1pPr>
              <a:defRPr>
                <a:noFill/>
              </a:defRPr>
            </a:lvl1pPr>
          </a:lstStyle>
          <a:p>
            <a:fld id="{EAE7C8EA-7D5B-4ECC-B84F-BEAF5A03A11D}" type="datetime1">
              <a:rPr lang="fi-FI" smtClean="0"/>
              <a:t>17.2.2025</a:t>
            </a:fld>
            <a:endParaRPr lang="fi-FI"/>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0861148C-697E-4B67-BDAA-872F34DF1106}" type="slidenum">
              <a:rPr lang="fi-FI" smtClean="0"/>
              <a:pPr/>
              <a:t>‹#›</a:t>
            </a:fld>
            <a:endParaRPr lang="fi-FI"/>
          </a:p>
        </p:txBody>
      </p:sp>
      <p:sp>
        <p:nvSpPr>
          <p:cNvPr id="8" name="Freeform 6">
            <a:extLst>
              <a:ext uri="{FF2B5EF4-FFF2-40B4-BE49-F238E27FC236}">
                <a16:creationId xmlns:a16="http://schemas.microsoft.com/office/drawing/2014/main" id="{CF201B11-9274-4F82-A5C3-7FAE916E0611}"/>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i-FI"/>
          </a:p>
        </p:txBody>
      </p:sp>
      <p:pic>
        <p:nvPicPr>
          <p:cNvPr id="7" name="Kuva 6">
            <a:extLst>
              <a:ext uri="{FF2B5EF4-FFF2-40B4-BE49-F238E27FC236}">
                <a16:creationId xmlns:a16="http://schemas.microsoft.com/office/drawing/2014/main" id="{4119E622-847D-5207-31FC-7140890F3A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68408" y="6214097"/>
            <a:ext cx="881441" cy="347491"/>
          </a:xfrm>
          <a:prstGeom prst="rect">
            <a:avLst/>
          </a:prstGeom>
        </p:spPr>
      </p:pic>
    </p:spTree>
    <p:extLst>
      <p:ext uri="{BB962C8B-B14F-4D97-AF65-F5344CB8AC3E}">
        <p14:creationId xmlns:p14="http://schemas.microsoft.com/office/powerpoint/2010/main" val="35419073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p>
        </p:txBody>
      </p:sp>
      <p:sp>
        <p:nvSpPr>
          <p:cNvPr id="3" name="Date Placeholder 2"/>
          <p:cNvSpPr>
            <a:spLocks noGrp="1"/>
          </p:cNvSpPr>
          <p:nvPr>
            <p:ph type="dt" sz="half" idx="10"/>
          </p:nvPr>
        </p:nvSpPr>
        <p:spPr/>
        <p:txBody>
          <a:bodyPr/>
          <a:lstStyle/>
          <a:p>
            <a:fld id="{6BE111E2-37B1-4109-A1BB-6B241DDDB9DB}" type="datetime1">
              <a:rPr lang="fi-FI" smtClean="0"/>
              <a:t>17.2.2025</a:t>
            </a:fld>
            <a:endParaRPr lang="fi-FI"/>
          </a:p>
        </p:txBody>
      </p:sp>
      <p:sp>
        <p:nvSpPr>
          <p:cNvPr id="4" name="Footer Placeholder 3"/>
          <p:cNvSpPr>
            <a:spLocks noGrp="1"/>
          </p:cNvSpPr>
          <p:nvPr>
            <p:ph type="ftr" sz="quarter" idx="11"/>
          </p:nvPr>
        </p:nvSpPr>
        <p:spPr/>
        <p:txBody>
          <a:bodyPr/>
          <a:lstStyle/>
          <a:p>
            <a:r>
              <a:rPr lang="fi-FI"/>
              <a:t>Esityksen nimi ja tekijä</a:t>
            </a:r>
          </a:p>
        </p:txBody>
      </p:sp>
      <p:sp>
        <p:nvSpPr>
          <p:cNvPr id="5" name="Slide Number Placeholder 4"/>
          <p:cNvSpPr>
            <a:spLocks noGrp="1"/>
          </p:cNvSpPr>
          <p:nvPr>
            <p:ph type="sldNum" sz="quarter" idx="12"/>
          </p:nvPr>
        </p:nvSpPr>
        <p:spPr/>
        <p:txBody>
          <a:bodyPr/>
          <a:lstStyle/>
          <a:p>
            <a:fld id="{0861148C-697E-4B67-BDAA-872F34DF1106}" type="slidenum">
              <a:rPr lang="fi-FI" smtClean="0"/>
              <a:t>‹#›</a:t>
            </a:fld>
            <a:endParaRPr lang="fi-FI"/>
          </a:p>
        </p:txBody>
      </p:sp>
      <p:pic>
        <p:nvPicPr>
          <p:cNvPr id="7" name="Kuva 6">
            <a:extLst>
              <a:ext uri="{FF2B5EF4-FFF2-40B4-BE49-F238E27FC236}">
                <a16:creationId xmlns:a16="http://schemas.microsoft.com/office/drawing/2014/main" id="{2883EF0A-AF72-1F3C-8E14-AF997CAD9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6400" y="6207583"/>
            <a:ext cx="1064095" cy="419499"/>
          </a:xfrm>
          <a:prstGeom prst="rect">
            <a:avLst/>
          </a:prstGeom>
        </p:spPr>
      </p:pic>
    </p:spTree>
    <p:extLst>
      <p:ext uri="{BB962C8B-B14F-4D97-AF65-F5344CB8AC3E}">
        <p14:creationId xmlns:p14="http://schemas.microsoft.com/office/powerpoint/2010/main" val="38460547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63" Type="http://schemas.openxmlformats.org/officeDocument/2006/relationships/theme" Target="../theme/theme2.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5" Type="http://schemas.openxmlformats.org/officeDocument/2006/relationships/slideLayout" Target="../slideLayouts/slideLayout66.xml"/><Relationship Id="rId61" Type="http://schemas.openxmlformats.org/officeDocument/2006/relationships/slideLayout" Target="../slideLayouts/slideLayout122.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56" Type="http://schemas.openxmlformats.org/officeDocument/2006/relationships/slideLayout" Target="../slideLayouts/slideLayout117.xml"/><Relationship Id="rId64" Type="http://schemas.openxmlformats.org/officeDocument/2006/relationships/image" Target="../media/image1.png"/><Relationship Id="rId8" Type="http://schemas.openxmlformats.org/officeDocument/2006/relationships/slideLayout" Target="../slideLayouts/slideLayout69.xml"/><Relationship Id="rId51" Type="http://schemas.openxmlformats.org/officeDocument/2006/relationships/slideLayout" Target="../slideLayouts/slideLayout112.xml"/><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59" Type="http://schemas.openxmlformats.org/officeDocument/2006/relationships/slideLayout" Target="../slideLayouts/slideLayout120.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54" Type="http://schemas.openxmlformats.org/officeDocument/2006/relationships/slideLayout" Target="../slideLayouts/slideLayout115.xml"/><Relationship Id="rId62" Type="http://schemas.openxmlformats.org/officeDocument/2006/relationships/slideLayout" Target="../slideLayouts/slideLayout12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57" Type="http://schemas.openxmlformats.org/officeDocument/2006/relationships/slideLayout" Target="../slideLayouts/slideLayout11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slideLayout" Target="../slideLayouts/slideLayout113.xml"/><Relationship Id="rId60" Type="http://schemas.openxmlformats.org/officeDocument/2006/relationships/slideLayout" Target="../slideLayouts/slideLayout12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49.xml"/><Relationship Id="rId21" Type="http://schemas.openxmlformats.org/officeDocument/2006/relationships/slideLayout" Target="../slideLayouts/slideLayout144.xml"/><Relationship Id="rId34" Type="http://schemas.openxmlformats.org/officeDocument/2006/relationships/slideLayout" Target="../slideLayouts/slideLayout157.xml"/><Relationship Id="rId42" Type="http://schemas.openxmlformats.org/officeDocument/2006/relationships/slideLayout" Target="../slideLayouts/slideLayout165.xml"/><Relationship Id="rId47" Type="http://schemas.openxmlformats.org/officeDocument/2006/relationships/slideLayout" Target="../slideLayouts/slideLayout170.xml"/><Relationship Id="rId50" Type="http://schemas.openxmlformats.org/officeDocument/2006/relationships/slideLayout" Target="../slideLayouts/slideLayout173.xml"/><Relationship Id="rId55" Type="http://schemas.openxmlformats.org/officeDocument/2006/relationships/slideLayout" Target="../slideLayouts/slideLayout178.xml"/><Relationship Id="rId63" Type="http://schemas.openxmlformats.org/officeDocument/2006/relationships/theme" Target="../theme/theme3.xml"/><Relationship Id="rId7" Type="http://schemas.openxmlformats.org/officeDocument/2006/relationships/slideLayout" Target="../slideLayouts/slideLayout13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9" Type="http://schemas.openxmlformats.org/officeDocument/2006/relationships/slideLayout" Target="../slideLayouts/slideLayout152.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32" Type="http://schemas.openxmlformats.org/officeDocument/2006/relationships/slideLayout" Target="../slideLayouts/slideLayout155.xml"/><Relationship Id="rId37" Type="http://schemas.openxmlformats.org/officeDocument/2006/relationships/slideLayout" Target="../slideLayouts/slideLayout160.xml"/><Relationship Id="rId40" Type="http://schemas.openxmlformats.org/officeDocument/2006/relationships/slideLayout" Target="../slideLayouts/slideLayout163.xml"/><Relationship Id="rId45" Type="http://schemas.openxmlformats.org/officeDocument/2006/relationships/slideLayout" Target="../slideLayouts/slideLayout168.xml"/><Relationship Id="rId53" Type="http://schemas.openxmlformats.org/officeDocument/2006/relationships/slideLayout" Target="../slideLayouts/slideLayout176.xml"/><Relationship Id="rId58" Type="http://schemas.openxmlformats.org/officeDocument/2006/relationships/slideLayout" Target="../slideLayouts/slideLayout181.xml"/><Relationship Id="rId66" Type="http://schemas.openxmlformats.org/officeDocument/2006/relationships/image" Target="../media/image37.svg"/><Relationship Id="rId5" Type="http://schemas.openxmlformats.org/officeDocument/2006/relationships/slideLayout" Target="../slideLayouts/slideLayout128.xml"/><Relationship Id="rId61" Type="http://schemas.openxmlformats.org/officeDocument/2006/relationships/slideLayout" Target="../slideLayouts/slideLayout184.xml"/><Relationship Id="rId19" Type="http://schemas.openxmlformats.org/officeDocument/2006/relationships/slideLayout" Target="../slideLayouts/slideLayout14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slideLayout" Target="../slideLayouts/slideLayout153.xml"/><Relationship Id="rId35" Type="http://schemas.openxmlformats.org/officeDocument/2006/relationships/slideLayout" Target="../slideLayouts/slideLayout158.xml"/><Relationship Id="rId43" Type="http://schemas.openxmlformats.org/officeDocument/2006/relationships/slideLayout" Target="../slideLayouts/slideLayout166.xml"/><Relationship Id="rId48" Type="http://schemas.openxmlformats.org/officeDocument/2006/relationships/slideLayout" Target="../slideLayouts/slideLayout171.xml"/><Relationship Id="rId56" Type="http://schemas.openxmlformats.org/officeDocument/2006/relationships/slideLayout" Target="../slideLayouts/slideLayout179.xml"/><Relationship Id="rId64" Type="http://schemas.openxmlformats.org/officeDocument/2006/relationships/image" Target="../media/image1.png"/><Relationship Id="rId8" Type="http://schemas.openxmlformats.org/officeDocument/2006/relationships/slideLayout" Target="../slideLayouts/slideLayout131.xml"/><Relationship Id="rId51" Type="http://schemas.openxmlformats.org/officeDocument/2006/relationships/slideLayout" Target="../slideLayouts/slideLayout174.xml"/><Relationship Id="rId3" Type="http://schemas.openxmlformats.org/officeDocument/2006/relationships/slideLayout" Target="../slideLayouts/slideLayout126.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33" Type="http://schemas.openxmlformats.org/officeDocument/2006/relationships/slideLayout" Target="../slideLayouts/slideLayout156.xml"/><Relationship Id="rId38" Type="http://schemas.openxmlformats.org/officeDocument/2006/relationships/slideLayout" Target="../slideLayouts/slideLayout161.xml"/><Relationship Id="rId46" Type="http://schemas.openxmlformats.org/officeDocument/2006/relationships/slideLayout" Target="../slideLayouts/slideLayout169.xml"/><Relationship Id="rId59" Type="http://schemas.openxmlformats.org/officeDocument/2006/relationships/slideLayout" Target="../slideLayouts/slideLayout182.xml"/><Relationship Id="rId20" Type="http://schemas.openxmlformats.org/officeDocument/2006/relationships/slideLayout" Target="../slideLayouts/slideLayout143.xml"/><Relationship Id="rId41" Type="http://schemas.openxmlformats.org/officeDocument/2006/relationships/slideLayout" Target="../slideLayouts/slideLayout164.xml"/><Relationship Id="rId54" Type="http://schemas.openxmlformats.org/officeDocument/2006/relationships/slideLayout" Target="../slideLayouts/slideLayout177.xml"/><Relationship Id="rId62" Type="http://schemas.openxmlformats.org/officeDocument/2006/relationships/slideLayout" Target="../slideLayouts/slideLayout18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36" Type="http://schemas.openxmlformats.org/officeDocument/2006/relationships/slideLayout" Target="../slideLayouts/slideLayout159.xml"/><Relationship Id="rId49" Type="http://schemas.openxmlformats.org/officeDocument/2006/relationships/slideLayout" Target="../slideLayouts/slideLayout172.xml"/><Relationship Id="rId57" Type="http://schemas.openxmlformats.org/officeDocument/2006/relationships/slideLayout" Target="../slideLayouts/slideLayout180.xml"/><Relationship Id="rId10" Type="http://schemas.openxmlformats.org/officeDocument/2006/relationships/slideLayout" Target="../slideLayouts/slideLayout133.xml"/><Relationship Id="rId31" Type="http://schemas.openxmlformats.org/officeDocument/2006/relationships/slideLayout" Target="../slideLayouts/slideLayout154.xml"/><Relationship Id="rId44" Type="http://schemas.openxmlformats.org/officeDocument/2006/relationships/slideLayout" Target="../slideLayouts/slideLayout167.xml"/><Relationship Id="rId52" Type="http://schemas.openxmlformats.org/officeDocument/2006/relationships/slideLayout" Target="../slideLayouts/slideLayout175.xml"/><Relationship Id="rId60" Type="http://schemas.openxmlformats.org/officeDocument/2006/relationships/slideLayout" Target="../slideLayouts/slideLayout183.xml"/><Relationship Id="rId65" Type="http://schemas.openxmlformats.org/officeDocument/2006/relationships/image" Target="../media/image36.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9" Type="http://schemas.openxmlformats.org/officeDocument/2006/relationships/slideLayout" Target="../slideLayouts/slideLayout162.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11.xml"/><Relationship Id="rId21" Type="http://schemas.openxmlformats.org/officeDocument/2006/relationships/slideLayout" Target="../slideLayouts/slideLayout206.xml"/><Relationship Id="rId34" Type="http://schemas.openxmlformats.org/officeDocument/2006/relationships/slideLayout" Target="../slideLayouts/slideLayout219.xml"/><Relationship Id="rId42" Type="http://schemas.openxmlformats.org/officeDocument/2006/relationships/slideLayout" Target="../slideLayouts/slideLayout227.xml"/><Relationship Id="rId47" Type="http://schemas.openxmlformats.org/officeDocument/2006/relationships/slideLayout" Target="../slideLayouts/slideLayout232.xml"/><Relationship Id="rId50" Type="http://schemas.openxmlformats.org/officeDocument/2006/relationships/slideLayout" Target="../slideLayouts/slideLayout235.xml"/><Relationship Id="rId55" Type="http://schemas.openxmlformats.org/officeDocument/2006/relationships/slideLayout" Target="../slideLayouts/slideLayout240.xml"/><Relationship Id="rId63" Type="http://schemas.openxmlformats.org/officeDocument/2006/relationships/theme" Target="../theme/theme4.xml"/><Relationship Id="rId7" Type="http://schemas.openxmlformats.org/officeDocument/2006/relationships/slideLayout" Target="../slideLayouts/slideLayout192.xml"/><Relationship Id="rId2" Type="http://schemas.openxmlformats.org/officeDocument/2006/relationships/slideLayout" Target="../slideLayouts/slideLayout187.xml"/><Relationship Id="rId16" Type="http://schemas.openxmlformats.org/officeDocument/2006/relationships/slideLayout" Target="../slideLayouts/slideLayout201.xml"/><Relationship Id="rId29" Type="http://schemas.openxmlformats.org/officeDocument/2006/relationships/slideLayout" Target="../slideLayouts/slideLayout214.xml"/><Relationship Id="rId11" Type="http://schemas.openxmlformats.org/officeDocument/2006/relationships/slideLayout" Target="../slideLayouts/slideLayout196.xml"/><Relationship Id="rId24" Type="http://schemas.openxmlformats.org/officeDocument/2006/relationships/slideLayout" Target="../slideLayouts/slideLayout209.xml"/><Relationship Id="rId32" Type="http://schemas.openxmlformats.org/officeDocument/2006/relationships/slideLayout" Target="../slideLayouts/slideLayout217.xml"/><Relationship Id="rId37" Type="http://schemas.openxmlformats.org/officeDocument/2006/relationships/slideLayout" Target="../slideLayouts/slideLayout222.xml"/><Relationship Id="rId40" Type="http://schemas.openxmlformats.org/officeDocument/2006/relationships/slideLayout" Target="../slideLayouts/slideLayout225.xml"/><Relationship Id="rId45" Type="http://schemas.openxmlformats.org/officeDocument/2006/relationships/slideLayout" Target="../slideLayouts/slideLayout230.xml"/><Relationship Id="rId53" Type="http://schemas.openxmlformats.org/officeDocument/2006/relationships/slideLayout" Target="../slideLayouts/slideLayout238.xml"/><Relationship Id="rId58" Type="http://schemas.openxmlformats.org/officeDocument/2006/relationships/slideLayout" Target="../slideLayouts/slideLayout243.xml"/><Relationship Id="rId66" Type="http://schemas.openxmlformats.org/officeDocument/2006/relationships/image" Target="../media/image37.svg"/><Relationship Id="rId5" Type="http://schemas.openxmlformats.org/officeDocument/2006/relationships/slideLayout" Target="../slideLayouts/slideLayout190.xml"/><Relationship Id="rId61" Type="http://schemas.openxmlformats.org/officeDocument/2006/relationships/slideLayout" Target="../slideLayouts/slideLayout246.xml"/><Relationship Id="rId19" Type="http://schemas.openxmlformats.org/officeDocument/2006/relationships/slideLayout" Target="../slideLayouts/slideLayout204.xml"/><Relationship Id="rId14" Type="http://schemas.openxmlformats.org/officeDocument/2006/relationships/slideLayout" Target="../slideLayouts/slideLayout199.xml"/><Relationship Id="rId22" Type="http://schemas.openxmlformats.org/officeDocument/2006/relationships/slideLayout" Target="../slideLayouts/slideLayout207.xml"/><Relationship Id="rId27" Type="http://schemas.openxmlformats.org/officeDocument/2006/relationships/slideLayout" Target="../slideLayouts/slideLayout212.xml"/><Relationship Id="rId30" Type="http://schemas.openxmlformats.org/officeDocument/2006/relationships/slideLayout" Target="../slideLayouts/slideLayout215.xml"/><Relationship Id="rId35" Type="http://schemas.openxmlformats.org/officeDocument/2006/relationships/slideLayout" Target="../slideLayouts/slideLayout220.xml"/><Relationship Id="rId43" Type="http://schemas.openxmlformats.org/officeDocument/2006/relationships/slideLayout" Target="../slideLayouts/slideLayout228.xml"/><Relationship Id="rId48" Type="http://schemas.openxmlformats.org/officeDocument/2006/relationships/slideLayout" Target="../slideLayouts/slideLayout233.xml"/><Relationship Id="rId56" Type="http://schemas.openxmlformats.org/officeDocument/2006/relationships/slideLayout" Target="../slideLayouts/slideLayout241.xml"/><Relationship Id="rId64" Type="http://schemas.openxmlformats.org/officeDocument/2006/relationships/image" Target="../media/image1.png"/><Relationship Id="rId8" Type="http://schemas.openxmlformats.org/officeDocument/2006/relationships/slideLayout" Target="../slideLayouts/slideLayout193.xml"/><Relationship Id="rId51" Type="http://schemas.openxmlformats.org/officeDocument/2006/relationships/slideLayout" Target="../slideLayouts/slideLayout236.xml"/><Relationship Id="rId3" Type="http://schemas.openxmlformats.org/officeDocument/2006/relationships/slideLayout" Target="../slideLayouts/slideLayout188.xml"/><Relationship Id="rId12" Type="http://schemas.openxmlformats.org/officeDocument/2006/relationships/slideLayout" Target="../slideLayouts/slideLayout197.xml"/><Relationship Id="rId17" Type="http://schemas.openxmlformats.org/officeDocument/2006/relationships/slideLayout" Target="../slideLayouts/slideLayout202.xml"/><Relationship Id="rId25" Type="http://schemas.openxmlformats.org/officeDocument/2006/relationships/slideLayout" Target="../slideLayouts/slideLayout210.xml"/><Relationship Id="rId33" Type="http://schemas.openxmlformats.org/officeDocument/2006/relationships/slideLayout" Target="../slideLayouts/slideLayout218.xml"/><Relationship Id="rId38" Type="http://schemas.openxmlformats.org/officeDocument/2006/relationships/slideLayout" Target="../slideLayouts/slideLayout223.xml"/><Relationship Id="rId46" Type="http://schemas.openxmlformats.org/officeDocument/2006/relationships/slideLayout" Target="../slideLayouts/slideLayout231.xml"/><Relationship Id="rId59" Type="http://schemas.openxmlformats.org/officeDocument/2006/relationships/slideLayout" Target="../slideLayouts/slideLayout244.xml"/><Relationship Id="rId20" Type="http://schemas.openxmlformats.org/officeDocument/2006/relationships/slideLayout" Target="../slideLayouts/slideLayout205.xml"/><Relationship Id="rId41" Type="http://schemas.openxmlformats.org/officeDocument/2006/relationships/slideLayout" Target="../slideLayouts/slideLayout226.xml"/><Relationship Id="rId54" Type="http://schemas.openxmlformats.org/officeDocument/2006/relationships/slideLayout" Target="../slideLayouts/slideLayout239.xml"/><Relationship Id="rId62" Type="http://schemas.openxmlformats.org/officeDocument/2006/relationships/slideLayout" Target="../slideLayouts/slideLayout24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5" Type="http://schemas.openxmlformats.org/officeDocument/2006/relationships/slideLayout" Target="../slideLayouts/slideLayout200.xml"/><Relationship Id="rId23" Type="http://schemas.openxmlformats.org/officeDocument/2006/relationships/slideLayout" Target="../slideLayouts/slideLayout208.xml"/><Relationship Id="rId28" Type="http://schemas.openxmlformats.org/officeDocument/2006/relationships/slideLayout" Target="../slideLayouts/slideLayout213.xml"/><Relationship Id="rId36" Type="http://schemas.openxmlformats.org/officeDocument/2006/relationships/slideLayout" Target="../slideLayouts/slideLayout221.xml"/><Relationship Id="rId49" Type="http://schemas.openxmlformats.org/officeDocument/2006/relationships/slideLayout" Target="../slideLayouts/slideLayout234.xml"/><Relationship Id="rId57" Type="http://schemas.openxmlformats.org/officeDocument/2006/relationships/slideLayout" Target="../slideLayouts/slideLayout242.xml"/><Relationship Id="rId10" Type="http://schemas.openxmlformats.org/officeDocument/2006/relationships/slideLayout" Target="../slideLayouts/slideLayout195.xml"/><Relationship Id="rId31" Type="http://schemas.openxmlformats.org/officeDocument/2006/relationships/slideLayout" Target="../slideLayouts/slideLayout216.xml"/><Relationship Id="rId44" Type="http://schemas.openxmlformats.org/officeDocument/2006/relationships/slideLayout" Target="../slideLayouts/slideLayout229.xml"/><Relationship Id="rId52" Type="http://schemas.openxmlformats.org/officeDocument/2006/relationships/slideLayout" Target="../slideLayouts/slideLayout237.xml"/><Relationship Id="rId60" Type="http://schemas.openxmlformats.org/officeDocument/2006/relationships/slideLayout" Target="../slideLayouts/slideLayout245.xml"/><Relationship Id="rId65" Type="http://schemas.openxmlformats.org/officeDocument/2006/relationships/image" Target="../media/image36.png"/><Relationship Id="rId4" Type="http://schemas.openxmlformats.org/officeDocument/2006/relationships/slideLayout" Target="../slideLayouts/slideLayout189.xml"/><Relationship Id="rId9" Type="http://schemas.openxmlformats.org/officeDocument/2006/relationships/slideLayout" Target="../slideLayouts/slideLayout194.xml"/><Relationship Id="rId13" Type="http://schemas.openxmlformats.org/officeDocument/2006/relationships/slideLayout" Target="../slideLayouts/slideLayout198.xml"/><Relationship Id="rId18" Type="http://schemas.openxmlformats.org/officeDocument/2006/relationships/slideLayout" Target="../slideLayouts/slideLayout203.xml"/><Relationship Id="rId39" Type="http://schemas.openxmlformats.org/officeDocument/2006/relationships/slideLayout" Target="../slideLayouts/slideLayout2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17.2.2025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1568533639"/>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62" r:id="rId3"/>
    <p:sldLayoutId id="2147483663" r:id="rId4"/>
    <p:sldLayoutId id="2147483705" r:id="rId5"/>
    <p:sldLayoutId id="2147483661" r:id="rId6"/>
    <p:sldLayoutId id="2147483668" r:id="rId7"/>
    <p:sldLayoutId id="2147483650" r:id="rId8"/>
    <p:sldLayoutId id="2147483653" r:id="rId9"/>
    <p:sldLayoutId id="2147483652" r:id="rId10"/>
    <p:sldLayoutId id="2147483667"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701" r:id="rId25"/>
    <p:sldLayoutId id="2147483721" r:id="rId26"/>
    <p:sldLayoutId id="2147483722" r:id="rId27"/>
    <p:sldLayoutId id="2147483723" r:id="rId28"/>
    <p:sldLayoutId id="2147483724" r:id="rId29"/>
    <p:sldLayoutId id="2147483725" r:id="rId30"/>
    <p:sldLayoutId id="2147483651" r:id="rId31"/>
    <p:sldLayoutId id="2147483664" r:id="rId32"/>
    <p:sldLayoutId id="2147483666" r:id="rId33"/>
    <p:sldLayoutId id="2147483708" r:id="rId34"/>
    <p:sldLayoutId id="2147483665" r:id="rId35"/>
    <p:sldLayoutId id="2147483711" r:id="rId36"/>
    <p:sldLayoutId id="2147483654" r:id="rId37"/>
    <p:sldLayoutId id="2147483684" r:id="rId38"/>
    <p:sldLayoutId id="2147483685" r:id="rId39"/>
    <p:sldLayoutId id="2147483686" r:id="rId40"/>
    <p:sldLayoutId id="2147483683" r:id="rId41"/>
    <p:sldLayoutId id="2147483717" r:id="rId42"/>
    <p:sldLayoutId id="2147483687" r:id="rId43"/>
    <p:sldLayoutId id="2147483718" r:id="rId44"/>
    <p:sldLayoutId id="2147483720" r:id="rId45"/>
    <p:sldLayoutId id="2147483655" r:id="rId46"/>
    <p:sldLayoutId id="2147483692" r:id="rId47"/>
    <p:sldLayoutId id="2147483693" r:id="rId48"/>
    <p:sldLayoutId id="2147483694" r:id="rId49"/>
    <p:sldLayoutId id="2147483695" r:id="rId50"/>
    <p:sldLayoutId id="2147483732" r:id="rId51"/>
    <p:sldLayoutId id="2147483733" r:id="rId52"/>
    <p:sldLayoutId id="2147483700" r:id="rId53"/>
    <p:sldLayoutId id="2147483660" r:id="rId54"/>
    <p:sldLayoutId id="2147483699" r:id="rId55"/>
    <p:sldLayoutId id="2147483682" r:id="rId56"/>
    <p:sldLayoutId id="2147483713" r:id="rId57"/>
    <p:sldLayoutId id="2147483728" r:id="rId58"/>
    <p:sldLayoutId id="2147483729" r:id="rId59"/>
    <p:sldLayoutId id="2147483730" r:id="rId60"/>
    <p:sldLayoutId id="2147483731" r:id="rId61"/>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17.2.2025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6">
            <a:extLst>
              <a:ext uri="{FF2B5EF4-FFF2-40B4-BE49-F238E27FC236}">
                <a16:creationId xmlns:a16="http://schemas.microsoft.com/office/drawing/2014/main" id="{8BB19D9D-FC4B-48A0-AC79-4FAAAD94A8FD}"/>
              </a:ext>
            </a:extLst>
          </p:cNvPr>
          <p:cNvSpPr>
            <a:spLocks noChangeAspect="1" noEditPoints="1"/>
          </p:cNvSpPr>
          <p:nvPr userDrawn="1"/>
        </p:nvSpPr>
        <p:spPr bwMode="auto">
          <a:xfrm>
            <a:off x="10813238" y="6324170"/>
            <a:ext cx="612000" cy="183379"/>
          </a:xfrm>
          <a:custGeom>
            <a:avLst/>
            <a:gdLst>
              <a:gd name="T0" fmla="*/ 9184 w 9693"/>
              <a:gd name="T1" fmla="*/ 1940 h 2907"/>
              <a:gd name="T2" fmla="*/ 8737 w 9693"/>
              <a:gd name="T3" fmla="*/ 1622 h 2907"/>
              <a:gd name="T4" fmla="*/ 8139 w 9693"/>
              <a:gd name="T5" fmla="*/ 1702 h 2907"/>
              <a:gd name="T6" fmla="*/ 8044 w 9693"/>
              <a:gd name="T7" fmla="*/ 2192 h 2907"/>
              <a:gd name="T8" fmla="*/ 8413 w 9693"/>
              <a:gd name="T9" fmla="*/ 2652 h 2907"/>
              <a:gd name="T10" fmla="*/ 8956 w 9693"/>
              <a:gd name="T11" fmla="*/ 2734 h 2907"/>
              <a:gd name="T12" fmla="*/ 9294 w 9693"/>
              <a:gd name="T13" fmla="*/ 2339 h 2907"/>
              <a:gd name="T14" fmla="*/ 7825 w 9693"/>
              <a:gd name="T15" fmla="*/ 1750 h 2907"/>
              <a:gd name="T16" fmla="*/ 8454 w 9693"/>
              <a:gd name="T17" fmla="*/ 1473 h 2907"/>
              <a:gd name="T18" fmla="*/ 9310 w 9693"/>
              <a:gd name="T19" fmla="*/ 1573 h 2907"/>
              <a:gd name="T20" fmla="*/ 9674 w 9693"/>
              <a:gd name="T21" fmla="*/ 1968 h 2907"/>
              <a:gd name="T22" fmla="*/ 9528 w 9693"/>
              <a:gd name="T23" fmla="*/ 2543 h 2907"/>
              <a:gd name="T24" fmla="*/ 8921 w 9693"/>
              <a:gd name="T25" fmla="*/ 2875 h 2907"/>
              <a:gd name="T26" fmla="*/ 8173 w 9693"/>
              <a:gd name="T27" fmla="*/ 2843 h 2907"/>
              <a:gd name="T28" fmla="*/ 7665 w 9693"/>
              <a:gd name="T29" fmla="*/ 2463 h 2907"/>
              <a:gd name="T30" fmla="*/ 7217 w 9693"/>
              <a:gd name="T31" fmla="*/ 1797 h 2907"/>
              <a:gd name="T32" fmla="*/ 6694 w 9693"/>
              <a:gd name="T33" fmla="*/ 1783 h 2907"/>
              <a:gd name="T34" fmla="*/ 6259 w 9693"/>
              <a:gd name="T35" fmla="*/ 2752 h 2907"/>
              <a:gd name="T36" fmla="*/ 5945 w 9693"/>
              <a:gd name="T37" fmla="*/ 1676 h 2907"/>
              <a:gd name="T38" fmla="*/ 6485 w 9693"/>
              <a:gd name="T39" fmla="*/ 1539 h 2907"/>
              <a:gd name="T40" fmla="*/ 5043 w 9693"/>
              <a:gd name="T41" fmla="*/ 1714 h 2907"/>
              <a:gd name="T42" fmla="*/ 4634 w 9693"/>
              <a:gd name="T43" fmla="*/ 2663 h 2907"/>
              <a:gd name="T44" fmla="*/ 4215 w 9693"/>
              <a:gd name="T45" fmla="*/ 1857 h 2907"/>
              <a:gd name="T46" fmla="*/ 3762 w 9693"/>
              <a:gd name="T47" fmla="*/ 1738 h 2907"/>
              <a:gd name="T48" fmla="*/ 3241 w 9693"/>
              <a:gd name="T49" fmla="*/ 1539 h 2907"/>
              <a:gd name="T50" fmla="*/ 3233 w 9693"/>
              <a:gd name="T51" fmla="*/ 2843 h 2907"/>
              <a:gd name="T52" fmla="*/ 2738 w 9693"/>
              <a:gd name="T53" fmla="*/ 1572 h 2907"/>
              <a:gd name="T54" fmla="*/ 2304 w 9693"/>
              <a:gd name="T55" fmla="*/ 2663 h 2907"/>
              <a:gd name="T56" fmla="*/ 1885 w 9693"/>
              <a:gd name="T57" fmla="*/ 1857 h 2907"/>
              <a:gd name="T58" fmla="*/ 16 w 9693"/>
              <a:gd name="T59" fmla="*/ 2824 h 2907"/>
              <a:gd name="T60" fmla="*/ 521 w 9693"/>
              <a:gd name="T61" fmla="*/ 1539 h 2907"/>
              <a:gd name="T62" fmla="*/ 784 w 9693"/>
              <a:gd name="T63" fmla="*/ 2742 h 2907"/>
              <a:gd name="T64" fmla="*/ 1483 w 9693"/>
              <a:gd name="T65" fmla="*/ 2422 h 2907"/>
              <a:gd name="T66" fmla="*/ 8242 w 9693"/>
              <a:gd name="T67" fmla="*/ 100 h 2907"/>
              <a:gd name="T68" fmla="*/ 9595 w 9693"/>
              <a:gd name="T69" fmla="*/ 1261 h 2907"/>
              <a:gd name="T70" fmla="*/ 8940 w 9693"/>
              <a:gd name="T71" fmla="*/ 1099 h 2907"/>
              <a:gd name="T72" fmla="*/ 7676 w 9693"/>
              <a:gd name="T73" fmla="*/ 1188 h 2907"/>
              <a:gd name="T74" fmla="*/ 7503 w 9693"/>
              <a:gd name="T75" fmla="*/ 181 h 2907"/>
              <a:gd name="T76" fmla="*/ 7081 w 9693"/>
              <a:gd name="T77" fmla="*/ 1130 h 2907"/>
              <a:gd name="T78" fmla="*/ 6663 w 9693"/>
              <a:gd name="T79" fmla="*/ 324 h 2907"/>
              <a:gd name="T80" fmla="*/ 6196 w 9693"/>
              <a:gd name="T81" fmla="*/ 204 h 2907"/>
              <a:gd name="T82" fmla="*/ 5797 w 9693"/>
              <a:gd name="T83" fmla="*/ 1323 h 2907"/>
              <a:gd name="T84" fmla="*/ 4154 w 9693"/>
              <a:gd name="T85" fmla="*/ 1290 h 2907"/>
              <a:gd name="T86" fmla="*/ 3984 w 9693"/>
              <a:gd name="T87" fmla="*/ 324 h 2907"/>
              <a:gd name="T88" fmla="*/ 5528 w 9693"/>
              <a:gd name="T89" fmla="*/ 110 h 2907"/>
              <a:gd name="T90" fmla="*/ 5678 w 9693"/>
              <a:gd name="T91" fmla="*/ 279 h 2907"/>
              <a:gd name="T92" fmla="*/ 3574 w 9693"/>
              <a:gd name="T93" fmla="*/ 922 h 2907"/>
              <a:gd name="T94" fmla="*/ 3210 w 9693"/>
              <a:gd name="T95" fmla="*/ 1290 h 2907"/>
              <a:gd name="T96" fmla="*/ 2500 w 9693"/>
              <a:gd name="T97" fmla="*/ 1316 h 2907"/>
              <a:gd name="T98" fmla="*/ 2064 w 9693"/>
              <a:gd name="T99" fmla="*/ 1013 h 2907"/>
              <a:gd name="T100" fmla="*/ 1978 w 9693"/>
              <a:gd name="T101" fmla="*/ 73 h 2907"/>
              <a:gd name="T102" fmla="*/ 2440 w 9693"/>
              <a:gd name="T103" fmla="*/ 801 h 2907"/>
              <a:gd name="T104" fmla="*/ 2715 w 9693"/>
              <a:gd name="T105" fmla="*/ 1200 h 2907"/>
              <a:gd name="T106" fmla="*/ 3209 w 9693"/>
              <a:gd name="T107" fmla="*/ 1162 h 2907"/>
              <a:gd name="T108" fmla="*/ 3488 w 9693"/>
              <a:gd name="T109" fmla="*/ 692 h 2907"/>
              <a:gd name="T110" fmla="*/ 3673 w 9693"/>
              <a:gd name="T111" fmla="*/ 16 h 2907"/>
              <a:gd name="T112" fmla="*/ 1110 w 9693"/>
              <a:gd name="T113" fmla="*/ 1206 h 2907"/>
              <a:gd name="T114" fmla="*/ 470 w 9693"/>
              <a:gd name="T115" fmla="*/ 986 h 2907"/>
              <a:gd name="T116" fmla="*/ 49 w 9693"/>
              <a:gd name="T117" fmla="*/ 1093 h 2907"/>
              <a:gd name="T118" fmla="*/ 486 w 9693"/>
              <a:gd name="T119" fmla="*/ 111 h 2907"/>
              <a:gd name="T120" fmla="*/ 1764 w 9693"/>
              <a:gd name="T121" fmla="*/ 35 h 2907"/>
              <a:gd name="T122" fmla="*/ 1579 w 9693"/>
              <a:gd name="T123" fmla="*/ 1101 h 2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93" h="2907">
                <a:moveTo>
                  <a:pt x="9444" y="838"/>
                </a:moveTo>
                <a:lnTo>
                  <a:pt x="9690" y="535"/>
                </a:lnTo>
                <a:lnTo>
                  <a:pt x="9444" y="203"/>
                </a:lnTo>
                <a:lnTo>
                  <a:pt x="9444" y="838"/>
                </a:lnTo>
                <a:close/>
                <a:moveTo>
                  <a:pt x="9296" y="2297"/>
                </a:moveTo>
                <a:lnTo>
                  <a:pt x="9295" y="2257"/>
                </a:lnTo>
                <a:lnTo>
                  <a:pt x="9291" y="2218"/>
                </a:lnTo>
                <a:lnTo>
                  <a:pt x="9285" y="2180"/>
                </a:lnTo>
                <a:lnTo>
                  <a:pt x="9277" y="2142"/>
                </a:lnTo>
                <a:lnTo>
                  <a:pt x="9266" y="2106"/>
                </a:lnTo>
                <a:lnTo>
                  <a:pt x="9253" y="2071"/>
                </a:lnTo>
                <a:lnTo>
                  <a:pt x="9239" y="2036"/>
                </a:lnTo>
                <a:lnTo>
                  <a:pt x="9222" y="2003"/>
                </a:lnTo>
                <a:lnTo>
                  <a:pt x="9204" y="1971"/>
                </a:lnTo>
                <a:lnTo>
                  <a:pt x="9184" y="1940"/>
                </a:lnTo>
                <a:lnTo>
                  <a:pt x="9162" y="1910"/>
                </a:lnTo>
                <a:lnTo>
                  <a:pt x="9139" y="1881"/>
                </a:lnTo>
                <a:lnTo>
                  <a:pt x="9114" y="1853"/>
                </a:lnTo>
                <a:lnTo>
                  <a:pt x="9088" y="1827"/>
                </a:lnTo>
                <a:lnTo>
                  <a:pt x="9061" y="1802"/>
                </a:lnTo>
                <a:lnTo>
                  <a:pt x="9032" y="1778"/>
                </a:lnTo>
                <a:lnTo>
                  <a:pt x="9002" y="1755"/>
                </a:lnTo>
                <a:lnTo>
                  <a:pt x="8987" y="1744"/>
                </a:lnTo>
                <a:lnTo>
                  <a:pt x="8972" y="1734"/>
                </a:lnTo>
                <a:lnTo>
                  <a:pt x="8940" y="1713"/>
                </a:lnTo>
                <a:lnTo>
                  <a:pt x="8908" y="1695"/>
                </a:lnTo>
                <a:lnTo>
                  <a:pt x="8875" y="1677"/>
                </a:lnTo>
                <a:lnTo>
                  <a:pt x="8841" y="1661"/>
                </a:lnTo>
                <a:lnTo>
                  <a:pt x="8772" y="1633"/>
                </a:lnTo>
                <a:lnTo>
                  <a:pt x="8737" y="1622"/>
                </a:lnTo>
                <a:lnTo>
                  <a:pt x="8702" y="1611"/>
                </a:lnTo>
                <a:lnTo>
                  <a:pt x="8666" y="1603"/>
                </a:lnTo>
                <a:lnTo>
                  <a:pt x="8630" y="1595"/>
                </a:lnTo>
                <a:lnTo>
                  <a:pt x="8595" y="1590"/>
                </a:lnTo>
                <a:lnTo>
                  <a:pt x="8559" y="1586"/>
                </a:lnTo>
                <a:lnTo>
                  <a:pt x="8489" y="1583"/>
                </a:lnTo>
                <a:lnTo>
                  <a:pt x="8427" y="1585"/>
                </a:lnTo>
                <a:lnTo>
                  <a:pt x="8369" y="1592"/>
                </a:lnTo>
                <a:lnTo>
                  <a:pt x="8317" y="1603"/>
                </a:lnTo>
                <a:lnTo>
                  <a:pt x="8270" y="1619"/>
                </a:lnTo>
                <a:lnTo>
                  <a:pt x="8227" y="1638"/>
                </a:lnTo>
                <a:lnTo>
                  <a:pt x="8207" y="1649"/>
                </a:lnTo>
                <a:lnTo>
                  <a:pt x="8188" y="1661"/>
                </a:lnTo>
                <a:lnTo>
                  <a:pt x="8155" y="1688"/>
                </a:lnTo>
                <a:lnTo>
                  <a:pt x="8139" y="1702"/>
                </a:lnTo>
                <a:lnTo>
                  <a:pt x="8125" y="1717"/>
                </a:lnTo>
                <a:lnTo>
                  <a:pt x="8099" y="1749"/>
                </a:lnTo>
                <a:lnTo>
                  <a:pt x="8077" y="1784"/>
                </a:lnTo>
                <a:lnTo>
                  <a:pt x="8068" y="1802"/>
                </a:lnTo>
                <a:lnTo>
                  <a:pt x="8059" y="1821"/>
                </a:lnTo>
                <a:lnTo>
                  <a:pt x="8045" y="1860"/>
                </a:lnTo>
                <a:lnTo>
                  <a:pt x="8034" y="1901"/>
                </a:lnTo>
                <a:lnTo>
                  <a:pt x="8026" y="1944"/>
                </a:lnTo>
                <a:lnTo>
                  <a:pt x="8022" y="1987"/>
                </a:lnTo>
                <a:lnTo>
                  <a:pt x="8020" y="2032"/>
                </a:lnTo>
                <a:lnTo>
                  <a:pt x="8023" y="2082"/>
                </a:lnTo>
                <a:lnTo>
                  <a:pt x="8026" y="2108"/>
                </a:lnTo>
                <a:lnTo>
                  <a:pt x="8031" y="2135"/>
                </a:lnTo>
                <a:lnTo>
                  <a:pt x="8037" y="2163"/>
                </a:lnTo>
                <a:lnTo>
                  <a:pt x="8044" y="2192"/>
                </a:lnTo>
                <a:lnTo>
                  <a:pt x="8053" y="2221"/>
                </a:lnTo>
                <a:lnTo>
                  <a:pt x="8063" y="2250"/>
                </a:lnTo>
                <a:lnTo>
                  <a:pt x="8075" y="2280"/>
                </a:lnTo>
                <a:lnTo>
                  <a:pt x="8088" y="2310"/>
                </a:lnTo>
                <a:lnTo>
                  <a:pt x="8103" y="2339"/>
                </a:lnTo>
                <a:lnTo>
                  <a:pt x="8119" y="2369"/>
                </a:lnTo>
                <a:lnTo>
                  <a:pt x="8137" y="2399"/>
                </a:lnTo>
                <a:lnTo>
                  <a:pt x="8157" y="2428"/>
                </a:lnTo>
                <a:lnTo>
                  <a:pt x="8201" y="2484"/>
                </a:lnTo>
                <a:lnTo>
                  <a:pt x="8252" y="2538"/>
                </a:lnTo>
                <a:lnTo>
                  <a:pt x="8281" y="2563"/>
                </a:lnTo>
                <a:lnTo>
                  <a:pt x="8311" y="2587"/>
                </a:lnTo>
                <a:lnTo>
                  <a:pt x="8343" y="2610"/>
                </a:lnTo>
                <a:lnTo>
                  <a:pt x="8377" y="2632"/>
                </a:lnTo>
                <a:lnTo>
                  <a:pt x="8413" y="2652"/>
                </a:lnTo>
                <a:lnTo>
                  <a:pt x="8451" y="2671"/>
                </a:lnTo>
                <a:lnTo>
                  <a:pt x="8490" y="2688"/>
                </a:lnTo>
                <a:lnTo>
                  <a:pt x="8532" y="2703"/>
                </a:lnTo>
                <a:lnTo>
                  <a:pt x="8576" y="2716"/>
                </a:lnTo>
                <a:lnTo>
                  <a:pt x="8622" y="2727"/>
                </a:lnTo>
                <a:lnTo>
                  <a:pt x="8670" y="2735"/>
                </a:lnTo>
                <a:lnTo>
                  <a:pt x="8695" y="2739"/>
                </a:lnTo>
                <a:lnTo>
                  <a:pt x="8720" y="2742"/>
                </a:lnTo>
                <a:lnTo>
                  <a:pt x="8773" y="2746"/>
                </a:lnTo>
                <a:lnTo>
                  <a:pt x="8827" y="2747"/>
                </a:lnTo>
                <a:lnTo>
                  <a:pt x="8858" y="2746"/>
                </a:lnTo>
                <a:lnTo>
                  <a:pt x="8888" y="2744"/>
                </a:lnTo>
                <a:lnTo>
                  <a:pt x="8916" y="2741"/>
                </a:lnTo>
                <a:lnTo>
                  <a:pt x="8943" y="2737"/>
                </a:lnTo>
                <a:lnTo>
                  <a:pt x="8956" y="2734"/>
                </a:lnTo>
                <a:lnTo>
                  <a:pt x="8969" y="2731"/>
                </a:lnTo>
                <a:lnTo>
                  <a:pt x="8994" y="2725"/>
                </a:lnTo>
                <a:lnTo>
                  <a:pt x="9041" y="2708"/>
                </a:lnTo>
                <a:lnTo>
                  <a:pt x="9084" y="2688"/>
                </a:lnTo>
                <a:lnTo>
                  <a:pt x="9103" y="2676"/>
                </a:lnTo>
                <a:lnTo>
                  <a:pt x="9122" y="2664"/>
                </a:lnTo>
                <a:lnTo>
                  <a:pt x="9156" y="2637"/>
                </a:lnTo>
                <a:lnTo>
                  <a:pt x="9187" y="2606"/>
                </a:lnTo>
                <a:lnTo>
                  <a:pt x="9213" y="2573"/>
                </a:lnTo>
                <a:lnTo>
                  <a:pt x="9236" y="2538"/>
                </a:lnTo>
                <a:lnTo>
                  <a:pt x="9254" y="2501"/>
                </a:lnTo>
                <a:lnTo>
                  <a:pt x="9270" y="2462"/>
                </a:lnTo>
                <a:lnTo>
                  <a:pt x="9281" y="2422"/>
                </a:lnTo>
                <a:lnTo>
                  <a:pt x="9289" y="2381"/>
                </a:lnTo>
                <a:lnTo>
                  <a:pt x="9294" y="2339"/>
                </a:lnTo>
                <a:lnTo>
                  <a:pt x="9296" y="2297"/>
                </a:lnTo>
                <a:close/>
                <a:moveTo>
                  <a:pt x="7605" y="2218"/>
                </a:moveTo>
                <a:lnTo>
                  <a:pt x="7606" y="2174"/>
                </a:lnTo>
                <a:lnTo>
                  <a:pt x="7611" y="2130"/>
                </a:lnTo>
                <a:lnTo>
                  <a:pt x="7619" y="2088"/>
                </a:lnTo>
                <a:lnTo>
                  <a:pt x="7629" y="2047"/>
                </a:lnTo>
                <a:lnTo>
                  <a:pt x="7643" y="2007"/>
                </a:lnTo>
                <a:lnTo>
                  <a:pt x="7659" y="1969"/>
                </a:lnTo>
                <a:lnTo>
                  <a:pt x="7678" y="1932"/>
                </a:lnTo>
                <a:lnTo>
                  <a:pt x="7700" y="1896"/>
                </a:lnTo>
                <a:lnTo>
                  <a:pt x="7724" y="1861"/>
                </a:lnTo>
                <a:lnTo>
                  <a:pt x="7750" y="1827"/>
                </a:lnTo>
                <a:lnTo>
                  <a:pt x="7778" y="1795"/>
                </a:lnTo>
                <a:lnTo>
                  <a:pt x="7809" y="1764"/>
                </a:lnTo>
                <a:lnTo>
                  <a:pt x="7825" y="1750"/>
                </a:lnTo>
                <a:lnTo>
                  <a:pt x="7841" y="1735"/>
                </a:lnTo>
                <a:lnTo>
                  <a:pt x="7876" y="1707"/>
                </a:lnTo>
                <a:lnTo>
                  <a:pt x="7912" y="1680"/>
                </a:lnTo>
                <a:lnTo>
                  <a:pt x="7950" y="1655"/>
                </a:lnTo>
                <a:lnTo>
                  <a:pt x="7990" y="1631"/>
                </a:lnTo>
                <a:lnTo>
                  <a:pt x="8031" y="1609"/>
                </a:lnTo>
                <a:lnTo>
                  <a:pt x="8074" y="1588"/>
                </a:lnTo>
                <a:lnTo>
                  <a:pt x="8118" y="1568"/>
                </a:lnTo>
                <a:lnTo>
                  <a:pt x="8163" y="1550"/>
                </a:lnTo>
                <a:lnTo>
                  <a:pt x="8209" y="1533"/>
                </a:lnTo>
                <a:lnTo>
                  <a:pt x="8256" y="1518"/>
                </a:lnTo>
                <a:lnTo>
                  <a:pt x="8305" y="1505"/>
                </a:lnTo>
                <a:lnTo>
                  <a:pt x="8354" y="1493"/>
                </a:lnTo>
                <a:lnTo>
                  <a:pt x="8403" y="1482"/>
                </a:lnTo>
                <a:lnTo>
                  <a:pt x="8454" y="1473"/>
                </a:lnTo>
                <a:lnTo>
                  <a:pt x="8504" y="1466"/>
                </a:lnTo>
                <a:lnTo>
                  <a:pt x="8556" y="1460"/>
                </a:lnTo>
                <a:lnTo>
                  <a:pt x="8607" y="1456"/>
                </a:lnTo>
                <a:lnTo>
                  <a:pt x="8711" y="1452"/>
                </a:lnTo>
                <a:lnTo>
                  <a:pt x="8764" y="1452"/>
                </a:lnTo>
                <a:lnTo>
                  <a:pt x="8816" y="1456"/>
                </a:lnTo>
                <a:lnTo>
                  <a:pt x="8867" y="1459"/>
                </a:lnTo>
                <a:lnTo>
                  <a:pt x="8917" y="1465"/>
                </a:lnTo>
                <a:lnTo>
                  <a:pt x="8966" y="1471"/>
                </a:lnTo>
                <a:lnTo>
                  <a:pt x="9013" y="1479"/>
                </a:lnTo>
                <a:lnTo>
                  <a:pt x="9105" y="1499"/>
                </a:lnTo>
                <a:lnTo>
                  <a:pt x="9191" y="1525"/>
                </a:lnTo>
                <a:lnTo>
                  <a:pt x="9232" y="1539"/>
                </a:lnTo>
                <a:lnTo>
                  <a:pt x="9272" y="1555"/>
                </a:lnTo>
                <a:lnTo>
                  <a:pt x="9310" y="1573"/>
                </a:lnTo>
                <a:lnTo>
                  <a:pt x="9347" y="1591"/>
                </a:lnTo>
                <a:lnTo>
                  <a:pt x="9382" y="1611"/>
                </a:lnTo>
                <a:lnTo>
                  <a:pt x="9416" y="1632"/>
                </a:lnTo>
                <a:lnTo>
                  <a:pt x="9447" y="1654"/>
                </a:lnTo>
                <a:lnTo>
                  <a:pt x="9478" y="1677"/>
                </a:lnTo>
                <a:lnTo>
                  <a:pt x="9506" y="1701"/>
                </a:lnTo>
                <a:lnTo>
                  <a:pt x="9532" y="1727"/>
                </a:lnTo>
                <a:lnTo>
                  <a:pt x="9557" y="1753"/>
                </a:lnTo>
                <a:lnTo>
                  <a:pt x="9580" y="1781"/>
                </a:lnTo>
                <a:lnTo>
                  <a:pt x="9601" y="1810"/>
                </a:lnTo>
                <a:lnTo>
                  <a:pt x="9620" y="1839"/>
                </a:lnTo>
                <a:lnTo>
                  <a:pt x="9636" y="1870"/>
                </a:lnTo>
                <a:lnTo>
                  <a:pt x="9651" y="1902"/>
                </a:lnTo>
                <a:lnTo>
                  <a:pt x="9664" y="1934"/>
                </a:lnTo>
                <a:lnTo>
                  <a:pt x="9674" y="1968"/>
                </a:lnTo>
                <a:lnTo>
                  <a:pt x="9682" y="2002"/>
                </a:lnTo>
                <a:lnTo>
                  <a:pt x="9688" y="2038"/>
                </a:lnTo>
                <a:lnTo>
                  <a:pt x="9692" y="2074"/>
                </a:lnTo>
                <a:lnTo>
                  <a:pt x="9693" y="2111"/>
                </a:lnTo>
                <a:lnTo>
                  <a:pt x="9691" y="2156"/>
                </a:lnTo>
                <a:lnTo>
                  <a:pt x="9687" y="2199"/>
                </a:lnTo>
                <a:lnTo>
                  <a:pt x="9680" y="2242"/>
                </a:lnTo>
                <a:lnTo>
                  <a:pt x="9669" y="2284"/>
                </a:lnTo>
                <a:lnTo>
                  <a:pt x="9656" y="2324"/>
                </a:lnTo>
                <a:lnTo>
                  <a:pt x="9641" y="2363"/>
                </a:lnTo>
                <a:lnTo>
                  <a:pt x="9623" y="2402"/>
                </a:lnTo>
                <a:lnTo>
                  <a:pt x="9603" y="2439"/>
                </a:lnTo>
                <a:lnTo>
                  <a:pt x="9580" y="2475"/>
                </a:lnTo>
                <a:lnTo>
                  <a:pt x="9555" y="2509"/>
                </a:lnTo>
                <a:lnTo>
                  <a:pt x="9528" y="2543"/>
                </a:lnTo>
                <a:lnTo>
                  <a:pt x="9498" y="2575"/>
                </a:lnTo>
                <a:lnTo>
                  <a:pt x="9467" y="2605"/>
                </a:lnTo>
                <a:lnTo>
                  <a:pt x="9434" y="2635"/>
                </a:lnTo>
                <a:lnTo>
                  <a:pt x="9399" y="2663"/>
                </a:lnTo>
                <a:lnTo>
                  <a:pt x="9362" y="2690"/>
                </a:lnTo>
                <a:lnTo>
                  <a:pt x="9324" y="2715"/>
                </a:lnTo>
                <a:lnTo>
                  <a:pt x="9284" y="2739"/>
                </a:lnTo>
                <a:lnTo>
                  <a:pt x="9243" y="2761"/>
                </a:lnTo>
                <a:lnTo>
                  <a:pt x="9200" y="2782"/>
                </a:lnTo>
                <a:lnTo>
                  <a:pt x="9156" y="2802"/>
                </a:lnTo>
                <a:lnTo>
                  <a:pt x="9111" y="2819"/>
                </a:lnTo>
                <a:lnTo>
                  <a:pt x="9065" y="2836"/>
                </a:lnTo>
                <a:lnTo>
                  <a:pt x="9018" y="2850"/>
                </a:lnTo>
                <a:lnTo>
                  <a:pt x="8970" y="2863"/>
                </a:lnTo>
                <a:lnTo>
                  <a:pt x="8921" y="2875"/>
                </a:lnTo>
                <a:lnTo>
                  <a:pt x="8872" y="2885"/>
                </a:lnTo>
                <a:lnTo>
                  <a:pt x="8822" y="2893"/>
                </a:lnTo>
                <a:lnTo>
                  <a:pt x="8771" y="2899"/>
                </a:lnTo>
                <a:lnTo>
                  <a:pt x="8720" y="2903"/>
                </a:lnTo>
                <a:lnTo>
                  <a:pt x="8669" y="2906"/>
                </a:lnTo>
                <a:lnTo>
                  <a:pt x="8617" y="2907"/>
                </a:lnTo>
                <a:lnTo>
                  <a:pt x="8564" y="2906"/>
                </a:lnTo>
                <a:lnTo>
                  <a:pt x="8511" y="2904"/>
                </a:lnTo>
                <a:lnTo>
                  <a:pt x="8460" y="2900"/>
                </a:lnTo>
                <a:lnTo>
                  <a:pt x="8410" y="2894"/>
                </a:lnTo>
                <a:lnTo>
                  <a:pt x="8360" y="2887"/>
                </a:lnTo>
                <a:lnTo>
                  <a:pt x="8312" y="2878"/>
                </a:lnTo>
                <a:lnTo>
                  <a:pt x="8264" y="2868"/>
                </a:lnTo>
                <a:lnTo>
                  <a:pt x="8218" y="2856"/>
                </a:lnTo>
                <a:lnTo>
                  <a:pt x="8173" y="2843"/>
                </a:lnTo>
                <a:lnTo>
                  <a:pt x="8129" y="2828"/>
                </a:lnTo>
                <a:lnTo>
                  <a:pt x="8087" y="2812"/>
                </a:lnTo>
                <a:lnTo>
                  <a:pt x="8046" y="2795"/>
                </a:lnTo>
                <a:lnTo>
                  <a:pt x="7968" y="2756"/>
                </a:lnTo>
                <a:lnTo>
                  <a:pt x="7932" y="2735"/>
                </a:lnTo>
                <a:lnTo>
                  <a:pt x="7897" y="2713"/>
                </a:lnTo>
                <a:lnTo>
                  <a:pt x="7864" y="2690"/>
                </a:lnTo>
                <a:lnTo>
                  <a:pt x="7832" y="2665"/>
                </a:lnTo>
                <a:lnTo>
                  <a:pt x="7802" y="2639"/>
                </a:lnTo>
                <a:lnTo>
                  <a:pt x="7775" y="2612"/>
                </a:lnTo>
                <a:lnTo>
                  <a:pt x="7749" y="2585"/>
                </a:lnTo>
                <a:lnTo>
                  <a:pt x="7725" y="2556"/>
                </a:lnTo>
                <a:lnTo>
                  <a:pt x="7703" y="2526"/>
                </a:lnTo>
                <a:lnTo>
                  <a:pt x="7683" y="2495"/>
                </a:lnTo>
                <a:lnTo>
                  <a:pt x="7665" y="2463"/>
                </a:lnTo>
                <a:lnTo>
                  <a:pt x="7649" y="2431"/>
                </a:lnTo>
                <a:lnTo>
                  <a:pt x="7636" y="2397"/>
                </a:lnTo>
                <a:lnTo>
                  <a:pt x="7625" y="2363"/>
                </a:lnTo>
                <a:lnTo>
                  <a:pt x="7616" y="2328"/>
                </a:lnTo>
                <a:lnTo>
                  <a:pt x="7610" y="2292"/>
                </a:lnTo>
                <a:lnTo>
                  <a:pt x="7606" y="2256"/>
                </a:lnTo>
                <a:lnTo>
                  <a:pt x="7605" y="2218"/>
                </a:lnTo>
                <a:close/>
                <a:moveTo>
                  <a:pt x="7425" y="2017"/>
                </a:moveTo>
                <a:lnTo>
                  <a:pt x="7393" y="2025"/>
                </a:lnTo>
                <a:lnTo>
                  <a:pt x="7357" y="1969"/>
                </a:lnTo>
                <a:lnTo>
                  <a:pt x="7322" y="1918"/>
                </a:lnTo>
                <a:lnTo>
                  <a:pt x="7288" y="1873"/>
                </a:lnTo>
                <a:lnTo>
                  <a:pt x="7270" y="1852"/>
                </a:lnTo>
                <a:lnTo>
                  <a:pt x="7252" y="1833"/>
                </a:lnTo>
                <a:lnTo>
                  <a:pt x="7217" y="1797"/>
                </a:lnTo>
                <a:lnTo>
                  <a:pt x="7181" y="1765"/>
                </a:lnTo>
                <a:lnTo>
                  <a:pt x="7145" y="1738"/>
                </a:lnTo>
                <a:lnTo>
                  <a:pt x="7126" y="1725"/>
                </a:lnTo>
                <a:lnTo>
                  <a:pt x="7107" y="1714"/>
                </a:lnTo>
                <a:lnTo>
                  <a:pt x="7067" y="1693"/>
                </a:lnTo>
                <a:lnTo>
                  <a:pt x="7025" y="1676"/>
                </a:lnTo>
                <a:lnTo>
                  <a:pt x="6980" y="1662"/>
                </a:lnTo>
                <a:lnTo>
                  <a:pt x="6933" y="1651"/>
                </a:lnTo>
                <a:lnTo>
                  <a:pt x="6883" y="1641"/>
                </a:lnTo>
                <a:lnTo>
                  <a:pt x="6830" y="1634"/>
                </a:lnTo>
                <a:lnTo>
                  <a:pt x="6773" y="1629"/>
                </a:lnTo>
                <a:lnTo>
                  <a:pt x="6711" y="1626"/>
                </a:lnTo>
                <a:lnTo>
                  <a:pt x="6704" y="1668"/>
                </a:lnTo>
                <a:lnTo>
                  <a:pt x="6698" y="1720"/>
                </a:lnTo>
                <a:lnTo>
                  <a:pt x="6694" y="1783"/>
                </a:lnTo>
                <a:lnTo>
                  <a:pt x="6692" y="1859"/>
                </a:lnTo>
                <a:lnTo>
                  <a:pt x="6692" y="2538"/>
                </a:lnTo>
                <a:lnTo>
                  <a:pt x="6695" y="2626"/>
                </a:lnTo>
                <a:lnTo>
                  <a:pt x="6697" y="2663"/>
                </a:lnTo>
                <a:lnTo>
                  <a:pt x="6700" y="2697"/>
                </a:lnTo>
                <a:lnTo>
                  <a:pt x="6708" y="2752"/>
                </a:lnTo>
                <a:lnTo>
                  <a:pt x="6718" y="2794"/>
                </a:lnTo>
                <a:lnTo>
                  <a:pt x="6727" y="2824"/>
                </a:lnTo>
                <a:lnTo>
                  <a:pt x="6735" y="2843"/>
                </a:lnTo>
                <a:lnTo>
                  <a:pt x="6743" y="2856"/>
                </a:lnTo>
                <a:lnTo>
                  <a:pt x="6228" y="2856"/>
                </a:lnTo>
                <a:lnTo>
                  <a:pt x="6235" y="2843"/>
                </a:lnTo>
                <a:lnTo>
                  <a:pt x="6242" y="2824"/>
                </a:lnTo>
                <a:lnTo>
                  <a:pt x="6250" y="2794"/>
                </a:lnTo>
                <a:lnTo>
                  <a:pt x="6259" y="2752"/>
                </a:lnTo>
                <a:lnTo>
                  <a:pt x="6266" y="2697"/>
                </a:lnTo>
                <a:lnTo>
                  <a:pt x="6271" y="2626"/>
                </a:lnTo>
                <a:lnTo>
                  <a:pt x="6273" y="2538"/>
                </a:lnTo>
                <a:lnTo>
                  <a:pt x="6279" y="1857"/>
                </a:lnTo>
                <a:lnTo>
                  <a:pt x="6277" y="1782"/>
                </a:lnTo>
                <a:lnTo>
                  <a:pt x="6273" y="1719"/>
                </a:lnTo>
                <a:lnTo>
                  <a:pt x="6267" y="1667"/>
                </a:lnTo>
                <a:lnTo>
                  <a:pt x="6260" y="1626"/>
                </a:lnTo>
                <a:lnTo>
                  <a:pt x="6198" y="1629"/>
                </a:lnTo>
                <a:lnTo>
                  <a:pt x="6141" y="1634"/>
                </a:lnTo>
                <a:lnTo>
                  <a:pt x="6087" y="1641"/>
                </a:lnTo>
                <a:lnTo>
                  <a:pt x="6037" y="1651"/>
                </a:lnTo>
                <a:lnTo>
                  <a:pt x="6013" y="1656"/>
                </a:lnTo>
                <a:lnTo>
                  <a:pt x="5990" y="1662"/>
                </a:lnTo>
                <a:lnTo>
                  <a:pt x="5945" y="1676"/>
                </a:lnTo>
                <a:lnTo>
                  <a:pt x="5903" y="1693"/>
                </a:lnTo>
                <a:lnTo>
                  <a:pt x="5864" y="1714"/>
                </a:lnTo>
                <a:lnTo>
                  <a:pt x="5844" y="1725"/>
                </a:lnTo>
                <a:lnTo>
                  <a:pt x="5826" y="1738"/>
                </a:lnTo>
                <a:lnTo>
                  <a:pt x="5789" y="1765"/>
                </a:lnTo>
                <a:lnTo>
                  <a:pt x="5753" y="1797"/>
                </a:lnTo>
                <a:lnTo>
                  <a:pt x="5719" y="1833"/>
                </a:lnTo>
                <a:lnTo>
                  <a:pt x="5684" y="1873"/>
                </a:lnTo>
                <a:lnTo>
                  <a:pt x="5650" y="1918"/>
                </a:lnTo>
                <a:lnTo>
                  <a:pt x="5615" y="1969"/>
                </a:lnTo>
                <a:lnTo>
                  <a:pt x="5579" y="2025"/>
                </a:lnTo>
                <a:lnTo>
                  <a:pt x="5547" y="2017"/>
                </a:lnTo>
                <a:lnTo>
                  <a:pt x="5630" y="1534"/>
                </a:lnTo>
                <a:lnTo>
                  <a:pt x="6057" y="1536"/>
                </a:lnTo>
                <a:lnTo>
                  <a:pt x="6485" y="1539"/>
                </a:lnTo>
                <a:lnTo>
                  <a:pt x="6913" y="1536"/>
                </a:lnTo>
                <a:lnTo>
                  <a:pt x="7342" y="1534"/>
                </a:lnTo>
                <a:lnTo>
                  <a:pt x="7425" y="2017"/>
                </a:lnTo>
                <a:close/>
                <a:moveTo>
                  <a:pt x="5360" y="2017"/>
                </a:moveTo>
                <a:lnTo>
                  <a:pt x="5328" y="2025"/>
                </a:lnTo>
                <a:lnTo>
                  <a:pt x="5293" y="1969"/>
                </a:lnTo>
                <a:lnTo>
                  <a:pt x="5258" y="1918"/>
                </a:lnTo>
                <a:lnTo>
                  <a:pt x="5223" y="1873"/>
                </a:lnTo>
                <a:lnTo>
                  <a:pt x="5206" y="1852"/>
                </a:lnTo>
                <a:lnTo>
                  <a:pt x="5188" y="1833"/>
                </a:lnTo>
                <a:lnTo>
                  <a:pt x="5153" y="1797"/>
                </a:lnTo>
                <a:lnTo>
                  <a:pt x="5118" y="1765"/>
                </a:lnTo>
                <a:lnTo>
                  <a:pt x="5081" y="1738"/>
                </a:lnTo>
                <a:lnTo>
                  <a:pt x="5062" y="1725"/>
                </a:lnTo>
                <a:lnTo>
                  <a:pt x="5043" y="1714"/>
                </a:lnTo>
                <a:lnTo>
                  <a:pt x="5003" y="1693"/>
                </a:lnTo>
                <a:lnTo>
                  <a:pt x="4961" y="1676"/>
                </a:lnTo>
                <a:lnTo>
                  <a:pt x="4917" y="1662"/>
                </a:lnTo>
                <a:lnTo>
                  <a:pt x="4870" y="1651"/>
                </a:lnTo>
                <a:lnTo>
                  <a:pt x="4820" y="1641"/>
                </a:lnTo>
                <a:lnTo>
                  <a:pt x="4766" y="1634"/>
                </a:lnTo>
                <a:lnTo>
                  <a:pt x="4709" y="1629"/>
                </a:lnTo>
                <a:lnTo>
                  <a:pt x="4648" y="1626"/>
                </a:lnTo>
                <a:lnTo>
                  <a:pt x="4641" y="1668"/>
                </a:lnTo>
                <a:lnTo>
                  <a:pt x="4635" y="1720"/>
                </a:lnTo>
                <a:lnTo>
                  <a:pt x="4630" y="1783"/>
                </a:lnTo>
                <a:lnTo>
                  <a:pt x="4629" y="1859"/>
                </a:lnTo>
                <a:lnTo>
                  <a:pt x="4629" y="2538"/>
                </a:lnTo>
                <a:lnTo>
                  <a:pt x="4631" y="2626"/>
                </a:lnTo>
                <a:lnTo>
                  <a:pt x="4634" y="2663"/>
                </a:lnTo>
                <a:lnTo>
                  <a:pt x="4637" y="2697"/>
                </a:lnTo>
                <a:lnTo>
                  <a:pt x="4645" y="2752"/>
                </a:lnTo>
                <a:lnTo>
                  <a:pt x="4654" y="2794"/>
                </a:lnTo>
                <a:lnTo>
                  <a:pt x="4664" y="2824"/>
                </a:lnTo>
                <a:lnTo>
                  <a:pt x="4672" y="2843"/>
                </a:lnTo>
                <a:lnTo>
                  <a:pt x="4680" y="2856"/>
                </a:lnTo>
                <a:lnTo>
                  <a:pt x="4164" y="2856"/>
                </a:lnTo>
                <a:lnTo>
                  <a:pt x="4171" y="2843"/>
                </a:lnTo>
                <a:lnTo>
                  <a:pt x="4178" y="2824"/>
                </a:lnTo>
                <a:lnTo>
                  <a:pt x="4187" y="2794"/>
                </a:lnTo>
                <a:lnTo>
                  <a:pt x="4195" y="2752"/>
                </a:lnTo>
                <a:lnTo>
                  <a:pt x="4202" y="2697"/>
                </a:lnTo>
                <a:lnTo>
                  <a:pt x="4207" y="2626"/>
                </a:lnTo>
                <a:lnTo>
                  <a:pt x="4209" y="2538"/>
                </a:lnTo>
                <a:lnTo>
                  <a:pt x="4215" y="1857"/>
                </a:lnTo>
                <a:lnTo>
                  <a:pt x="4213" y="1782"/>
                </a:lnTo>
                <a:lnTo>
                  <a:pt x="4209" y="1719"/>
                </a:lnTo>
                <a:lnTo>
                  <a:pt x="4203" y="1667"/>
                </a:lnTo>
                <a:lnTo>
                  <a:pt x="4196" y="1626"/>
                </a:lnTo>
                <a:lnTo>
                  <a:pt x="4134" y="1629"/>
                </a:lnTo>
                <a:lnTo>
                  <a:pt x="4077" y="1634"/>
                </a:lnTo>
                <a:lnTo>
                  <a:pt x="4023" y="1641"/>
                </a:lnTo>
                <a:lnTo>
                  <a:pt x="3973" y="1651"/>
                </a:lnTo>
                <a:lnTo>
                  <a:pt x="3949" y="1656"/>
                </a:lnTo>
                <a:lnTo>
                  <a:pt x="3926" y="1662"/>
                </a:lnTo>
                <a:lnTo>
                  <a:pt x="3882" y="1676"/>
                </a:lnTo>
                <a:lnTo>
                  <a:pt x="3840" y="1693"/>
                </a:lnTo>
                <a:lnTo>
                  <a:pt x="3800" y="1714"/>
                </a:lnTo>
                <a:lnTo>
                  <a:pt x="3781" y="1725"/>
                </a:lnTo>
                <a:lnTo>
                  <a:pt x="3762" y="1738"/>
                </a:lnTo>
                <a:lnTo>
                  <a:pt x="3725" y="1765"/>
                </a:lnTo>
                <a:lnTo>
                  <a:pt x="3690" y="1797"/>
                </a:lnTo>
                <a:lnTo>
                  <a:pt x="3655" y="1833"/>
                </a:lnTo>
                <a:lnTo>
                  <a:pt x="3620" y="1873"/>
                </a:lnTo>
                <a:lnTo>
                  <a:pt x="3586" y="1918"/>
                </a:lnTo>
                <a:lnTo>
                  <a:pt x="3551" y="1969"/>
                </a:lnTo>
                <a:lnTo>
                  <a:pt x="3516" y="2025"/>
                </a:lnTo>
                <a:lnTo>
                  <a:pt x="3484" y="2017"/>
                </a:lnTo>
                <a:lnTo>
                  <a:pt x="3566" y="1534"/>
                </a:lnTo>
                <a:lnTo>
                  <a:pt x="3994" y="1536"/>
                </a:lnTo>
                <a:lnTo>
                  <a:pt x="4422" y="1539"/>
                </a:lnTo>
                <a:lnTo>
                  <a:pt x="4849" y="1536"/>
                </a:lnTo>
                <a:lnTo>
                  <a:pt x="5277" y="1534"/>
                </a:lnTo>
                <a:lnTo>
                  <a:pt x="5360" y="2017"/>
                </a:lnTo>
                <a:close/>
                <a:moveTo>
                  <a:pt x="3241" y="1539"/>
                </a:moveTo>
                <a:lnTo>
                  <a:pt x="3233" y="1553"/>
                </a:lnTo>
                <a:lnTo>
                  <a:pt x="3225" y="1572"/>
                </a:lnTo>
                <a:lnTo>
                  <a:pt x="3215" y="1602"/>
                </a:lnTo>
                <a:lnTo>
                  <a:pt x="3206" y="1644"/>
                </a:lnTo>
                <a:lnTo>
                  <a:pt x="3198" y="1700"/>
                </a:lnTo>
                <a:lnTo>
                  <a:pt x="3192" y="1771"/>
                </a:lnTo>
                <a:lnTo>
                  <a:pt x="3190" y="1859"/>
                </a:lnTo>
                <a:lnTo>
                  <a:pt x="3190" y="2538"/>
                </a:lnTo>
                <a:lnTo>
                  <a:pt x="3192" y="2626"/>
                </a:lnTo>
                <a:lnTo>
                  <a:pt x="3195" y="2663"/>
                </a:lnTo>
                <a:lnTo>
                  <a:pt x="3198" y="2697"/>
                </a:lnTo>
                <a:lnTo>
                  <a:pt x="3206" y="2752"/>
                </a:lnTo>
                <a:lnTo>
                  <a:pt x="3215" y="2794"/>
                </a:lnTo>
                <a:lnTo>
                  <a:pt x="3225" y="2824"/>
                </a:lnTo>
                <a:lnTo>
                  <a:pt x="3233" y="2843"/>
                </a:lnTo>
                <a:lnTo>
                  <a:pt x="3241" y="2856"/>
                </a:lnTo>
                <a:lnTo>
                  <a:pt x="2720" y="2856"/>
                </a:lnTo>
                <a:lnTo>
                  <a:pt x="2728" y="2843"/>
                </a:lnTo>
                <a:lnTo>
                  <a:pt x="2736" y="2824"/>
                </a:lnTo>
                <a:lnTo>
                  <a:pt x="2745" y="2794"/>
                </a:lnTo>
                <a:lnTo>
                  <a:pt x="2754" y="2752"/>
                </a:lnTo>
                <a:lnTo>
                  <a:pt x="2763" y="2697"/>
                </a:lnTo>
                <a:lnTo>
                  <a:pt x="2768" y="2626"/>
                </a:lnTo>
                <a:lnTo>
                  <a:pt x="2771" y="2538"/>
                </a:lnTo>
                <a:lnTo>
                  <a:pt x="2776" y="1857"/>
                </a:lnTo>
                <a:lnTo>
                  <a:pt x="2774" y="1770"/>
                </a:lnTo>
                <a:lnTo>
                  <a:pt x="2767" y="1699"/>
                </a:lnTo>
                <a:lnTo>
                  <a:pt x="2758" y="1643"/>
                </a:lnTo>
                <a:lnTo>
                  <a:pt x="2748" y="1602"/>
                </a:lnTo>
                <a:lnTo>
                  <a:pt x="2738" y="1572"/>
                </a:lnTo>
                <a:lnTo>
                  <a:pt x="2729" y="1553"/>
                </a:lnTo>
                <a:lnTo>
                  <a:pt x="2722" y="1542"/>
                </a:lnTo>
                <a:lnTo>
                  <a:pt x="2720" y="1539"/>
                </a:lnTo>
                <a:lnTo>
                  <a:pt x="3241" y="1539"/>
                </a:lnTo>
                <a:close/>
                <a:moveTo>
                  <a:pt x="2350" y="1539"/>
                </a:moveTo>
                <a:lnTo>
                  <a:pt x="2342" y="1553"/>
                </a:lnTo>
                <a:lnTo>
                  <a:pt x="2334" y="1572"/>
                </a:lnTo>
                <a:lnTo>
                  <a:pt x="2324" y="1602"/>
                </a:lnTo>
                <a:lnTo>
                  <a:pt x="2315" y="1644"/>
                </a:lnTo>
                <a:lnTo>
                  <a:pt x="2307" y="1700"/>
                </a:lnTo>
                <a:lnTo>
                  <a:pt x="2301" y="1771"/>
                </a:lnTo>
                <a:lnTo>
                  <a:pt x="2299" y="1859"/>
                </a:lnTo>
                <a:lnTo>
                  <a:pt x="2299" y="2538"/>
                </a:lnTo>
                <a:lnTo>
                  <a:pt x="2301" y="2626"/>
                </a:lnTo>
                <a:lnTo>
                  <a:pt x="2304" y="2663"/>
                </a:lnTo>
                <a:lnTo>
                  <a:pt x="2307" y="2697"/>
                </a:lnTo>
                <a:lnTo>
                  <a:pt x="2315" y="2752"/>
                </a:lnTo>
                <a:lnTo>
                  <a:pt x="2324" y="2794"/>
                </a:lnTo>
                <a:lnTo>
                  <a:pt x="2334" y="2824"/>
                </a:lnTo>
                <a:lnTo>
                  <a:pt x="2342" y="2843"/>
                </a:lnTo>
                <a:lnTo>
                  <a:pt x="2350" y="2856"/>
                </a:lnTo>
                <a:lnTo>
                  <a:pt x="1829" y="2856"/>
                </a:lnTo>
                <a:lnTo>
                  <a:pt x="1837" y="2843"/>
                </a:lnTo>
                <a:lnTo>
                  <a:pt x="1845" y="2824"/>
                </a:lnTo>
                <a:lnTo>
                  <a:pt x="1854" y="2794"/>
                </a:lnTo>
                <a:lnTo>
                  <a:pt x="1863" y="2752"/>
                </a:lnTo>
                <a:lnTo>
                  <a:pt x="1871" y="2697"/>
                </a:lnTo>
                <a:lnTo>
                  <a:pt x="1877" y="2626"/>
                </a:lnTo>
                <a:lnTo>
                  <a:pt x="1879" y="2538"/>
                </a:lnTo>
                <a:lnTo>
                  <a:pt x="1885" y="1857"/>
                </a:lnTo>
                <a:lnTo>
                  <a:pt x="1883" y="1770"/>
                </a:lnTo>
                <a:lnTo>
                  <a:pt x="1876" y="1699"/>
                </a:lnTo>
                <a:lnTo>
                  <a:pt x="1867" y="1643"/>
                </a:lnTo>
                <a:lnTo>
                  <a:pt x="1857" y="1602"/>
                </a:lnTo>
                <a:lnTo>
                  <a:pt x="1846" y="1572"/>
                </a:lnTo>
                <a:lnTo>
                  <a:pt x="1837" y="1553"/>
                </a:lnTo>
                <a:lnTo>
                  <a:pt x="1831" y="1542"/>
                </a:lnTo>
                <a:lnTo>
                  <a:pt x="1829" y="1539"/>
                </a:lnTo>
                <a:lnTo>
                  <a:pt x="2350" y="1539"/>
                </a:lnTo>
                <a:close/>
                <a:moveTo>
                  <a:pt x="1537" y="2427"/>
                </a:moveTo>
                <a:lnTo>
                  <a:pt x="1454" y="2864"/>
                </a:lnTo>
                <a:lnTo>
                  <a:pt x="727" y="2860"/>
                </a:lnTo>
                <a:lnTo>
                  <a:pt x="0" y="2856"/>
                </a:lnTo>
                <a:lnTo>
                  <a:pt x="8" y="2843"/>
                </a:lnTo>
                <a:lnTo>
                  <a:pt x="16" y="2824"/>
                </a:lnTo>
                <a:lnTo>
                  <a:pt x="25" y="2794"/>
                </a:lnTo>
                <a:lnTo>
                  <a:pt x="35" y="2752"/>
                </a:lnTo>
                <a:lnTo>
                  <a:pt x="43" y="2697"/>
                </a:lnTo>
                <a:lnTo>
                  <a:pt x="49" y="2626"/>
                </a:lnTo>
                <a:lnTo>
                  <a:pt x="51" y="2538"/>
                </a:lnTo>
                <a:lnTo>
                  <a:pt x="56" y="1857"/>
                </a:lnTo>
                <a:lnTo>
                  <a:pt x="54" y="1770"/>
                </a:lnTo>
                <a:lnTo>
                  <a:pt x="48" y="1699"/>
                </a:lnTo>
                <a:lnTo>
                  <a:pt x="39" y="1643"/>
                </a:lnTo>
                <a:lnTo>
                  <a:pt x="28" y="1602"/>
                </a:lnTo>
                <a:lnTo>
                  <a:pt x="18" y="1572"/>
                </a:lnTo>
                <a:lnTo>
                  <a:pt x="9" y="1553"/>
                </a:lnTo>
                <a:lnTo>
                  <a:pt x="2" y="1542"/>
                </a:lnTo>
                <a:lnTo>
                  <a:pt x="0" y="1539"/>
                </a:lnTo>
                <a:lnTo>
                  <a:pt x="521" y="1539"/>
                </a:lnTo>
                <a:lnTo>
                  <a:pt x="513" y="1553"/>
                </a:lnTo>
                <a:lnTo>
                  <a:pt x="505" y="1572"/>
                </a:lnTo>
                <a:lnTo>
                  <a:pt x="496" y="1602"/>
                </a:lnTo>
                <a:lnTo>
                  <a:pt x="486" y="1644"/>
                </a:lnTo>
                <a:lnTo>
                  <a:pt x="478" y="1700"/>
                </a:lnTo>
                <a:lnTo>
                  <a:pt x="473" y="1771"/>
                </a:lnTo>
                <a:lnTo>
                  <a:pt x="470" y="1859"/>
                </a:lnTo>
                <a:lnTo>
                  <a:pt x="470" y="2538"/>
                </a:lnTo>
                <a:lnTo>
                  <a:pt x="472" y="2612"/>
                </a:lnTo>
                <a:lnTo>
                  <a:pt x="476" y="2675"/>
                </a:lnTo>
                <a:lnTo>
                  <a:pt x="482" y="2726"/>
                </a:lnTo>
                <a:lnTo>
                  <a:pt x="489" y="2768"/>
                </a:lnTo>
                <a:lnTo>
                  <a:pt x="636" y="2759"/>
                </a:lnTo>
                <a:lnTo>
                  <a:pt x="710" y="2751"/>
                </a:lnTo>
                <a:lnTo>
                  <a:pt x="784" y="2742"/>
                </a:lnTo>
                <a:lnTo>
                  <a:pt x="858" y="2730"/>
                </a:lnTo>
                <a:lnTo>
                  <a:pt x="930" y="2716"/>
                </a:lnTo>
                <a:lnTo>
                  <a:pt x="1001" y="2699"/>
                </a:lnTo>
                <a:lnTo>
                  <a:pt x="1070" y="2679"/>
                </a:lnTo>
                <a:lnTo>
                  <a:pt x="1137" y="2656"/>
                </a:lnTo>
                <a:lnTo>
                  <a:pt x="1201" y="2630"/>
                </a:lnTo>
                <a:lnTo>
                  <a:pt x="1261" y="2601"/>
                </a:lnTo>
                <a:lnTo>
                  <a:pt x="1290" y="2585"/>
                </a:lnTo>
                <a:lnTo>
                  <a:pt x="1318" y="2568"/>
                </a:lnTo>
                <a:lnTo>
                  <a:pt x="1371" y="2531"/>
                </a:lnTo>
                <a:lnTo>
                  <a:pt x="1396" y="2512"/>
                </a:lnTo>
                <a:lnTo>
                  <a:pt x="1420" y="2491"/>
                </a:lnTo>
                <a:lnTo>
                  <a:pt x="1442" y="2469"/>
                </a:lnTo>
                <a:lnTo>
                  <a:pt x="1463" y="2446"/>
                </a:lnTo>
                <a:lnTo>
                  <a:pt x="1483" y="2422"/>
                </a:lnTo>
                <a:lnTo>
                  <a:pt x="1501" y="2397"/>
                </a:lnTo>
                <a:lnTo>
                  <a:pt x="1537" y="2427"/>
                </a:lnTo>
                <a:close/>
                <a:moveTo>
                  <a:pt x="8782" y="838"/>
                </a:moveTo>
                <a:lnTo>
                  <a:pt x="8528" y="420"/>
                </a:lnTo>
                <a:lnTo>
                  <a:pt x="8484" y="354"/>
                </a:lnTo>
                <a:lnTo>
                  <a:pt x="8456" y="316"/>
                </a:lnTo>
                <a:lnTo>
                  <a:pt x="8425" y="277"/>
                </a:lnTo>
                <a:lnTo>
                  <a:pt x="8086" y="838"/>
                </a:lnTo>
                <a:lnTo>
                  <a:pt x="8782" y="838"/>
                </a:lnTo>
                <a:close/>
                <a:moveTo>
                  <a:pt x="7868" y="922"/>
                </a:moveTo>
                <a:lnTo>
                  <a:pt x="8101" y="551"/>
                </a:lnTo>
                <a:lnTo>
                  <a:pt x="8335" y="179"/>
                </a:lnTo>
                <a:lnTo>
                  <a:pt x="8305" y="151"/>
                </a:lnTo>
                <a:lnTo>
                  <a:pt x="8274" y="125"/>
                </a:lnTo>
                <a:lnTo>
                  <a:pt x="8242" y="100"/>
                </a:lnTo>
                <a:lnTo>
                  <a:pt x="8209" y="78"/>
                </a:lnTo>
                <a:lnTo>
                  <a:pt x="8175" y="57"/>
                </a:lnTo>
                <a:lnTo>
                  <a:pt x="8140" y="40"/>
                </a:lnTo>
                <a:lnTo>
                  <a:pt x="8105" y="26"/>
                </a:lnTo>
                <a:lnTo>
                  <a:pt x="8087" y="20"/>
                </a:lnTo>
                <a:lnTo>
                  <a:pt x="8069" y="15"/>
                </a:lnTo>
                <a:lnTo>
                  <a:pt x="8069" y="6"/>
                </a:lnTo>
                <a:lnTo>
                  <a:pt x="8743" y="6"/>
                </a:lnTo>
                <a:lnTo>
                  <a:pt x="9247" y="774"/>
                </a:lnTo>
                <a:lnTo>
                  <a:pt x="9339" y="917"/>
                </a:lnTo>
                <a:lnTo>
                  <a:pt x="9420" y="1036"/>
                </a:lnTo>
                <a:lnTo>
                  <a:pt x="9464" y="1099"/>
                </a:lnTo>
                <a:lnTo>
                  <a:pt x="9509" y="1159"/>
                </a:lnTo>
                <a:lnTo>
                  <a:pt x="9553" y="1214"/>
                </a:lnTo>
                <a:lnTo>
                  <a:pt x="9595" y="1261"/>
                </a:lnTo>
                <a:lnTo>
                  <a:pt x="9614" y="1281"/>
                </a:lnTo>
                <a:lnTo>
                  <a:pt x="9632" y="1299"/>
                </a:lnTo>
                <a:lnTo>
                  <a:pt x="9649" y="1313"/>
                </a:lnTo>
                <a:lnTo>
                  <a:pt x="9665" y="1323"/>
                </a:lnTo>
                <a:lnTo>
                  <a:pt x="8984" y="1323"/>
                </a:lnTo>
                <a:lnTo>
                  <a:pt x="8989" y="1314"/>
                </a:lnTo>
                <a:lnTo>
                  <a:pt x="8994" y="1304"/>
                </a:lnTo>
                <a:lnTo>
                  <a:pt x="8997" y="1281"/>
                </a:lnTo>
                <a:lnTo>
                  <a:pt x="8997" y="1267"/>
                </a:lnTo>
                <a:lnTo>
                  <a:pt x="8996" y="1253"/>
                </a:lnTo>
                <a:lnTo>
                  <a:pt x="8989" y="1224"/>
                </a:lnTo>
                <a:lnTo>
                  <a:pt x="8980" y="1192"/>
                </a:lnTo>
                <a:lnTo>
                  <a:pt x="8968" y="1161"/>
                </a:lnTo>
                <a:lnTo>
                  <a:pt x="8954" y="1129"/>
                </a:lnTo>
                <a:lnTo>
                  <a:pt x="8940" y="1099"/>
                </a:lnTo>
                <a:lnTo>
                  <a:pt x="8835" y="924"/>
                </a:lnTo>
                <a:lnTo>
                  <a:pt x="8035" y="924"/>
                </a:lnTo>
                <a:lnTo>
                  <a:pt x="7909" y="1133"/>
                </a:lnTo>
                <a:lnTo>
                  <a:pt x="7896" y="1158"/>
                </a:lnTo>
                <a:lnTo>
                  <a:pt x="7885" y="1183"/>
                </a:lnTo>
                <a:lnTo>
                  <a:pt x="7876" y="1207"/>
                </a:lnTo>
                <a:lnTo>
                  <a:pt x="7870" y="1232"/>
                </a:lnTo>
                <a:lnTo>
                  <a:pt x="7867" y="1255"/>
                </a:lnTo>
                <a:lnTo>
                  <a:pt x="7867" y="1278"/>
                </a:lnTo>
                <a:lnTo>
                  <a:pt x="7870" y="1301"/>
                </a:lnTo>
                <a:lnTo>
                  <a:pt x="7877" y="1323"/>
                </a:lnTo>
                <a:lnTo>
                  <a:pt x="7552" y="1323"/>
                </a:lnTo>
                <a:lnTo>
                  <a:pt x="7593" y="1283"/>
                </a:lnTo>
                <a:lnTo>
                  <a:pt x="7634" y="1238"/>
                </a:lnTo>
                <a:lnTo>
                  <a:pt x="7676" y="1188"/>
                </a:lnTo>
                <a:lnTo>
                  <a:pt x="7718" y="1136"/>
                </a:lnTo>
                <a:lnTo>
                  <a:pt x="7758" y="1082"/>
                </a:lnTo>
                <a:lnTo>
                  <a:pt x="7797" y="1027"/>
                </a:lnTo>
                <a:lnTo>
                  <a:pt x="7868" y="922"/>
                </a:lnTo>
                <a:close/>
                <a:moveTo>
                  <a:pt x="7832" y="484"/>
                </a:moveTo>
                <a:lnTo>
                  <a:pt x="7800" y="491"/>
                </a:lnTo>
                <a:lnTo>
                  <a:pt x="7764" y="436"/>
                </a:lnTo>
                <a:lnTo>
                  <a:pt x="7729" y="385"/>
                </a:lnTo>
                <a:lnTo>
                  <a:pt x="7693" y="340"/>
                </a:lnTo>
                <a:lnTo>
                  <a:pt x="7657" y="299"/>
                </a:lnTo>
                <a:lnTo>
                  <a:pt x="7639" y="281"/>
                </a:lnTo>
                <a:lnTo>
                  <a:pt x="7620" y="264"/>
                </a:lnTo>
                <a:lnTo>
                  <a:pt x="7583" y="232"/>
                </a:lnTo>
                <a:lnTo>
                  <a:pt x="7544" y="204"/>
                </a:lnTo>
                <a:lnTo>
                  <a:pt x="7503" y="181"/>
                </a:lnTo>
                <a:lnTo>
                  <a:pt x="7461" y="160"/>
                </a:lnTo>
                <a:lnTo>
                  <a:pt x="7417" y="143"/>
                </a:lnTo>
                <a:lnTo>
                  <a:pt x="7371" y="129"/>
                </a:lnTo>
                <a:lnTo>
                  <a:pt x="7322" y="117"/>
                </a:lnTo>
                <a:lnTo>
                  <a:pt x="7271" y="108"/>
                </a:lnTo>
                <a:lnTo>
                  <a:pt x="7215" y="101"/>
                </a:lnTo>
                <a:lnTo>
                  <a:pt x="7157" y="96"/>
                </a:lnTo>
                <a:lnTo>
                  <a:pt x="7096" y="93"/>
                </a:lnTo>
                <a:lnTo>
                  <a:pt x="7089" y="134"/>
                </a:lnTo>
                <a:lnTo>
                  <a:pt x="7083" y="187"/>
                </a:lnTo>
                <a:lnTo>
                  <a:pt x="7078" y="250"/>
                </a:lnTo>
                <a:lnTo>
                  <a:pt x="7077" y="326"/>
                </a:lnTo>
                <a:lnTo>
                  <a:pt x="7077" y="1005"/>
                </a:lnTo>
                <a:lnTo>
                  <a:pt x="7079" y="1093"/>
                </a:lnTo>
                <a:lnTo>
                  <a:pt x="7081" y="1130"/>
                </a:lnTo>
                <a:lnTo>
                  <a:pt x="7085" y="1163"/>
                </a:lnTo>
                <a:lnTo>
                  <a:pt x="7093" y="1219"/>
                </a:lnTo>
                <a:lnTo>
                  <a:pt x="7102" y="1261"/>
                </a:lnTo>
                <a:lnTo>
                  <a:pt x="7112" y="1290"/>
                </a:lnTo>
                <a:lnTo>
                  <a:pt x="7120" y="1310"/>
                </a:lnTo>
                <a:lnTo>
                  <a:pt x="7128" y="1323"/>
                </a:lnTo>
                <a:lnTo>
                  <a:pt x="6612" y="1323"/>
                </a:lnTo>
                <a:lnTo>
                  <a:pt x="6619" y="1310"/>
                </a:lnTo>
                <a:lnTo>
                  <a:pt x="6626" y="1290"/>
                </a:lnTo>
                <a:lnTo>
                  <a:pt x="6635" y="1261"/>
                </a:lnTo>
                <a:lnTo>
                  <a:pt x="6643" y="1219"/>
                </a:lnTo>
                <a:lnTo>
                  <a:pt x="6650" y="1163"/>
                </a:lnTo>
                <a:lnTo>
                  <a:pt x="6655" y="1093"/>
                </a:lnTo>
                <a:lnTo>
                  <a:pt x="6657" y="1005"/>
                </a:lnTo>
                <a:lnTo>
                  <a:pt x="6663" y="324"/>
                </a:lnTo>
                <a:lnTo>
                  <a:pt x="6661" y="249"/>
                </a:lnTo>
                <a:lnTo>
                  <a:pt x="6657" y="186"/>
                </a:lnTo>
                <a:lnTo>
                  <a:pt x="6651" y="134"/>
                </a:lnTo>
                <a:lnTo>
                  <a:pt x="6644" y="93"/>
                </a:lnTo>
                <a:lnTo>
                  <a:pt x="6582" y="96"/>
                </a:lnTo>
                <a:lnTo>
                  <a:pt x="6524" y="101"/>
                </a:lnTo>
                <a:lnTo>
                  <a:pt x="6469" y="108"/>
                </a:lnTo>
                <a:lnTo>
                  <a:pt x="6417" y="117"/>
                </a:lnTo>
                <a:lnTo>
                  <a:pt x="6393" y="123"/>
                </a:lnTo>
                <a:lnTo>
                  <a:pt x="6369" y="129"/>
                </a:lnTo>
                <a:lnTo>
                  <a:pt x="6322" y="143"/>
                </a:lnTo>
                <a:lnTo>
                  <a:pt x="6278" y="160"/>
                </a:lnTo>
                <a:lnTo>
                  <a:pt x="6237" y="181"/>
                </a:lnTo>
                <a:lnTo>
                  <a:pt x="6216" y="192"/>
                </a:lnTo>
                <a:lnTo>
                  <a:pt x="6196" y="204"/>
                </a:lnTo>
                <a:lnTo>
                  <a:pt x="6158" y="232"/>
                </a:lnTo>
                <a:lnTo>
                  <a:pt x="6120" y="264"/>
                </a:lnTo>
                <a:lnTo>
                  <a:pt x="6083" y="299"/>
                </a:lnTo>
                <a:lnTo>
                  <a:pt x="6047" y="340"/>
                </a:lnTo>
                <a:lnTo>
                  <a:pt x="6012" y="385"/>
                </a:lnTo>
                <a:lnTo>
                  <a:pt x="5976" y="436"/>
                </a:lnTo>
                <a:lnTo>
                  <a:pt x="5940" y="491"/>
                </a:lnTo>
                <a:lnTo>
                  <a:pt x="5908" y="484"/>
                </a:lnTo>
                <a:lnTo>
                  <a:pt x="5991" y="0"/>
                </a:lnTo>
                <a:lnTo>
                  <a:pt x="6430" y="3"/>
                </a:lnTo>
                <a:lnTo>
                  <a:pt x="6870" y="6"/>
                </a:lnTo>
                <a:lnTo>
                  <a:pt x="7310" y="3"/>
                </a:lnTo>
                <a:lnTo>
                  <a:pt x="7749" y="0"/>
                </a:lnTo>
                <a:lnTo>
                  <a:pt x="7832" y="484"/>
                </a:lnTo>
                <a:close/>
                <a:moveTo>
                  <a:pt x="5797" y="1323"/>
                </a:moveTo>
                <a:lnTo>
                  <a:pt x="5734" y="1323"/>
                </a:lnTo>
                <a:lnTo>
                  <a:pt x="5483" y="1323"/>
                </a:lnTo>
                <a:lnTo>
                  <a:pt x="5192" y="1323"/>
                </a:lnTo>
                <a:lnTo>
                  <a:pt x="4928" y="1064"/>
                </a:lnTo>
                <a:lnTo>
                  <a:pt x="4646" y="783"/>
                </a:lnTo>
                <a:lnTo>
                  <a:pt x="4368" y="507"/>
                </a:lnTo>
                <a:lnTo>
                  <a:pt x="4117" y="260"/>
                </a:lnTo>
                <a:lnTo>
                  <a:pt x="4116" y="292"/>
                </a:lnTo>
                <a:lnTo>
                  <a:pt x="4116" y="326"/>
                </a:lnTo>
                <a:lnTo>
                  <a:pt x="4116" y="1005"/>
                </a:lnTo>
                <a:lnTo>
                  <a:pt x="4118" y="1093"/>
                </a:lnTo>
                <a:lnTo>
                  <a:pt x="4124" y="1163"/>
                </a:lnTo>
                <a:lnTo>
                  <a:pt x="4133" y="1219"/>
                </a:lnTo>
                <a:lnTo>
                  <a:pt x="4144" y="1261"/>
                </a:lnTo>
                <a:lnTo>
                  <a:pt x="4154" y="1290"/>
                </a:lnTo>
                <a:lnTo>
                  <a:pt x="4163" y="1310"/>
                </a:lnTo>
                <a:lnTo>
                  <a:pt x="4170" y="1320"/>
                </a:lnTo>
                <a:lnTo>
                  <a:pt x="4172" y="1323"/>
                </a:lnTo>
                <a:lnTo>
                  <a:pt x="3922" y="1323"/>
                </a:lnTo>
                <a:lnTo>
                  <a:pt x="3931" y="1310"/>
                </a:lnTo>
                <a:lnTo>
                  <a:pt x="3940" y="1290"/>
                </a:lnTo>
                <a:lnTo>
                  <a:pt x="3950" y="1261"/>
                </a:lnTo>
                <a:lnTo>
                  <a:pt x="3955" y="1241"/>
                </a:lnTo>
                <a:lnTo>
                  <a:pt x="3960" y="1219"/>
                </a:lnTo>
                <a:lnTo>
                  <a:pt x="3969" y="1163"/>
                </a:lnTo>
                <a:lnTo>
                  <a:pt x="3973" y="1130"/>
                </a:lnTo>
                <a:lnTo>
                  <a:pt x="3976" y="1093"/>
                </a:lnTo>
                <a:lnTo>
                  <a:pt x="3978" y="1051"/>
                </a:lnTo>
                <a:lnTo>
                  <a:pt x="3978" y="1005"/>
                </a:lnTo>
                <a:lnTo>
                  <a:pt x="3984" y="324"/>
                </a:lnTo>
                <a:lnTo>
                  <a:pt x="3983" y="261"/>
                </a:lnTo>
                <a:lnTo>
                  <a:pt x="3979" y="206"/>
                </a:lnTo>
                <a:lnTo>
                  <a:pt x="3969" y="121"/>
                </a:lnTo>
                <a:lnTo>
                  <a:pt x="3932" y="87"/>
                </a:lnTo>
                <a:lnTo>
                  <a:pt x="3898" y="56"/>
                </a:lnTo>
                <a:lnTo>
                  <a:pt x="3839" y="6"/>
                </a:lnTo>
                <a:lnTo>
                  <a:pt x="4422" y="6"/>
                </a:lnTo>
                <a:lnTo>
                  <a:pt x="4980" y="540"/>
                </a:lnTo>
                <a:lnTo>
                  <a:pt x="5538" y="1075"/>
                </a:lnTo>
                <a:lnTo>
                  <a:pt x="5540" y="1041"/>
                </a:lnTo>
                <a:lnTo>
                  <a:pt x="5540" y="1005"/>
                </a:lnTo>
                <a:lnTo>
                  <a:pt x="5545" y="324"/>
                </a:lnTo>
                <a:lnTo>
                  <a:pt x="5543" y="236"/>
                </a:lnTo>
                <a:lnTo>
                  <a:pt x="5537" y="166"/>
                </a:lnTo>
                <a:lnTo>
                  <a:pt x="5528" y="110"/>
                </a:lnTo>
                <a:lnTo>
                  <a:pt x="5517" y="68"/>
                </a:lnTo>
                <a:lnTo>
                  <a:pt x="5507" y="39"/>
                </a:lnTo>
                <a:lnTo>
                  <a:pt x="5498" y="19"/>
                </a:lnTo>
                <a:lnTo>
                  <a:pt x="5491" y="9"/>
                </a:lnTo>
                <a:lnTo>
                  <a:pt x="5489" y="6"/>
                </a:lnTo>
                <a:lnTo>
                  <a:pt x="5734" y="6"/>
                </a:lnTo>
                <a:lnTo>
                  <a:pt x="5725" y="19"/>
                </a:lnTo>
                <a:lnTo>
                  <a:pt x="5716" y="39"/>
                </a:lnTo>
                <a:lnTo>
                  <a:pt x="5705" y="69"/>
                </a:lnTo>
                <a:lnTo>
                  <a:pt x="5700" y="88"/>
                </a:lnTo>
                <a:lnTo>
                  <a:pt x="5695" y="111"/>
                </a:lnTo>
                <a:lnTo>
                  <a:pt x="5686" y="166"/>
                </a:lnTo>
                <a:lnTo>
                  <a:pt x="5682" y="200"/>
                </a:lnTo>
                <a:lnTo>
                  <a:pt x="5680" y="238"/>
                </a:lnTo>
                <a:lnTo>
                  <a:pt x="5678" y="279"/>
                </a:lnTo>
                <a:lnTo>
                  <a:pt x="5677" y="326"/>
                </a:lnTo>
                <a:lnTo>
                  <a:pt x="5677" y="1005"/>
                </a:lnTo>
                <a:lnTo>
                  <a:pt x="5679" y="1076"/>
                </a:lnTo>
                <a:lnTo>
                  <a:pt x="5683" y="1136"/>
                </a:lnTo>
                <a:lnTo>
                  <a:pt x="5689" y="1186"/>
                </a:lnTo>
                <a:lnTo>
                  <a:pt x="5696" y="1227"/>
                </a:lnTo>
                <a:lnTo>
                  <a:pt x="5797" y="1323"/>
                </a:lnTo>
                <a:close/>
                <a:moveTo>
                  <a:pt x="3630" y="326"/>
                </a:moveTo>
                <a:lnTo>
                  <a:pt x="3632" y="578"/>
                </a:lnTo>
                <a:lnTo>
                  <a:pt x="3630" y="648"/>
                </a:lnTo>
                <a:lnTo>
                  <a:pt x="3624" y="718"/>
                </a:lnTo>
                <a:lnTo>
                  <a:pt x="3612" y="787"/>
                </a:lnTo>
                <a:lnTo>
                  <a:pt x="3596" y="855"/>
                </a:lnTo>
                <a:lnTo>
                  <a:pt x="3586" y="889"/>
                </a:lnTo>
                <a:lnTo>
                  <a:pt x="3574" y="922"/>
                </a:lnTo>
                <a:lnTo>
                  <a:pt x="3561" y="954"/>
                </a:lnTo>
                <a:lnTo>
                  <a:pt x="3546" y="985"/>
                </a:lnTo>
                <a:lnTo>
                  <a:pt x="3530" y="1016"/>
                </a:lnTo>
                <a:lnTo>
                  <a:pt x="3512" y="1046"/>
                </a:lnTo>
                <a:lnTo>
                  <a:pt x="3492" y="1075"/>
                </a:lnTo>
                <a:lnTo>
                  <a:pt x="3470" y="1104"/>
                </a:lnTo>
                <a:lnTo>
                  <a:pt x="3447" y="1131"/>
                </a:lnTo>
                <a:lnTo>
                  <a:pt x="3422" y="1156"/>
                </a:lnTo>
                <a:lnTo>
                  <a:pt x="3395" y="1181"/>
                </a:lnTo>
                <a:lnTo>
                  <a:pt x="3366" y="1204"/>
                </a:lnTo>
                <a:lnTo>
                  <a:pt x="3335" y="1226"/>
                </a:lnTo>
                <a:lnTo>
                  <a:pt x="3302" y="1247"/>
                </a:lnTo>
                <a:lnTo>
                  <a:pt x="3267" y="1265"/>
                </a:lnTo>
                <a:lnTo>
                  <a:pt x="3230" y="1283"/>
                </a:lnTo>
                <a:lnTo>
                  <a:pt x="3210" y="1290"/>
                </a:lnTo>
                <a:lnTo>
                  <a:pt x="3190" y="1298"/>
                </a:lnTo>
                <a:lnTo>
                  <a:pt x="3148" y="1312"/>
                </a:lnTo>
                <a:lnTo>
                  <a:pt x="3104" y="1323"/>
                </a:lnTo>
                <a:lnTo>
                  <a:pt x="3058" y="1333"/>
                </a:lnTo>
                <a:lnTo>
                  <a:pt x="3009" y="1341"/>
                </a:lnTo>
                <a:lnTo>
                  <a:pt x="2958" y="1347"/>
                </a:lnTo>
                <a:lnTo>
                  <a:pt x="2931" y="1349"/>
                </a:lnTo>
                <a:lnTo>
                  <a:pt x="2904" y="1350"/>
                </a:lnTo>
                <a:lnTo>
                  <a:pt x="2848" y="1351"/>
                </a:lnTo>
                <a:lnTo>
                  <a:pt x="2792" y="1350"/>
                </a:lnTo>
                <a:lnTo>
                  <a:pt x="2739" y="1348"/>
                </a:lnTo>
                <a:lnTo>
                  <a:pt x="2687" y="1345"/>
                </a:lnTo>
                <a:lnTo>
                  <a:pt x="2637" y="1340"/>
                </a:lnTo>
                <a:lnTo>
                  <a:pt x="2544" y="1325"/>
                </a:lnTo>
                <a:lnTo>
                  <a:pt x="2500" y="1316"/>
                </a:lnTo>
                <a:lnTo>
                  <a:pt x="2458" y="1305"/>
                </a:lnTo>
                <a:lnTo>
                  <a:pt x="2417" y="1293"/>
                </a:lnTo>
                <a:lnTo>
                  <a:pt x="2379" y="1279"/>
                </a:lnTo>
                <a:lnTo>
                  <a:pt x="2343" y="1265"/>
                </a:lnTo>
                <a:lnTo>
                  <a:pt x="2309" y="1248"/>
                </a:lnTo>
                <a:lnTo>
                  <a:pt x="2276" y="1231"/>
                </a:lnTo>
                <a:lnTo>
                  <a:pt x="2245" y="1212"/>
                </a:lnTo>
                <a:lnTo>
                  <a:pt x="2217" y="1192"/>
                </a:lnTo>
                <a:lnTo>
                  <a:pt x="2189" y="1170"/>
                </a:lnTo>
                <a:lnTo>
                  <a:pt x="2164" y="1147"/>
                </a:lnTo>
                <a:lnTo>
                  <a:pt x="2141" y="1123"/>
                </a:lnTo>
                <a:lnTo>
                  <a:pt x="2119" y="1097"/>
                </a:lnTo>
                <a:lnTo>
                  <a:pt x="2099" y="1070"/>
                </a:lnTo>
                <a:lnTo>
                  <a:pt x="2081" y="1042"/>
                </a:lnTo>
                <a:lnTo>
                  <a:pt x="2064" y="1013"/>
                </a:lnTo>
                <a:lnTo>
                  <a:pt x="2049" y="982"/>
                </a:lnTo>
                <a:lnTo>
                  <a:pt x="2036" y="950"/>
                </a:lnTo>
                <a:lnTo>
                  <a:pt x="2025" y="917"/>
                </a:lnTo>
                <a:lnTo>
                  <a:pt x="2015" y="883"/>
                </a:lnTo>
                <a:lnTo>
                  <a:pt x="2007" y="847"/>
                </a:lnTo>
                <a:lnTo>
                  <a:pt x="2001" y="811"/>
                </a:lnTo>
                <a:lnTo>
                  <a:pt x="1996" y="772"/>
                </a:lnTo>
                <a:lnTo>
                  <a:pt x="1993" y="733"/>
                </a:lnTo>
                <a:lnTo>
                  <a:pt x="1992" y="693"/>
                </a:lnTo>
                <a:lnTo>
                  <a:pt x="1992" y="651"/>
                </a:lnTo>
                <a:lnTo>
                  <a:pt x="2000" y="326"/>
                </a:lnTo>
                <a:lnTo>
                  <a:pt x="1999" y="241"/>
                </a:lnTo>
                <a:lnTo>
                  <a:pt x="1995" y="171"/>
                </a:lnTo>
                <a:lnTo>
                  <a:pt x="1987" y="116"/>
                </a:lnTo>
                <a:lnTo>
                  <a:pt x="1978" y="73"/>
                </a:lnTo>
                <a:lnTo>
                  <a:pt x="1969" y="42"/>
                </a:lnTo>
                <a:lnTo>
                  <a:pt x="1960" y="21"/>
                </a:lnTo>
                <a:lnTo>
                  <a:pt x="1954" y="10"/>
                </a:lnTo>
                <a:lnTo>
                  <a:pt x="1951" y="6"/>
                </a:lnTo>
                <a:lnTo>
                  <a:pt x="2483" y="6"/>
                </a:lnTo>
                <a:lnTo>
                  <a:pt x="2475" y="21"/>
                </a:lnTo>
                <a:lnTo>
                  <a:pt x="2467" y="42"/>
                </a:lnTo>
                <a:lnTo>
                  <a:pt x="2458" y="73"/>
                </a:lnTo>
                <a:lnTo>
                  <a:pt x="2449" y="116"/>
                </a:lnTo>
                <a:lnTo>
                  <a:pt x="2441" y="171"/>
                </a:lnTo>
                <a:lnTo>
                  <a:pt x="2436" y="241"/>
                </a:lnTo>
                <a:lnTo>
                  <a:pt x="2434" y="326"/>
                </a:lnTo>
                <a:lnTo>
                  <a:pt x="2435" y="708"/>
                </a:lnTo>
                <a:lnTo>
                  <a:pt x="2436" y="755"/>
                </a:lnTo>
                <a:lnTo>
                  <a:pt x="2440" y="801"/>
                </a:lnTo>
                <a:lnTo>
                  <a:pt x="2445" y="848"/>
                </a:lnTo>
                <a:lnTo>
                  <a:pt x="2454" y="894"/>
                </a:lnTo>
                <a:lnTo>
                  <a:pt x="2465" y="938"/>
                </a:lnTo>
                <a:lnTo>
                  <a:pt x="2472" y="960"/>
                </a:lnTo>
                <a:lnTo>
                  <a:pt x="2481" y="981"/>
                </a:lnTo>
                <a:lnTo>
                  <a:pt x="2500" y="1022"/>
                </a:lnTo>
                <a:lnTo>
                  <a:pt x="2523" y="1061"/>
                </a:lnTo>
                <a:lnTo>
                  <a:pt x="2551" y="1096"/>
                </a:lnTo>
                <a:lnTo>
                  <a:pt x="2567" y="1113"/>
                </a:lnTo>
                <a:lnTo>
                  <a:pt x="2584" y="1128"/>
                </a:lnTo>
                <a:lnTo>
                  <a:pt x="2602" y="1143"/>
                </a:lnTo>
                <a:lnTo>
                  <a:pt x="2622" y="1157"/>
                </a:lnTo>
                <a:lnTo>
                  <a:pt x="2643" y="1169"/>
                </a:lnTo>
                <a:lnTo>
                  <a:pt x="2666" y="1181"/>
                </a:lnTo>
                <a:lnTo>
                  <a:pt x="2715" y="1200"/>
                </a:lnTo>
                <a:lnTo>
                  <a:pt x="2743" y="1208"/>
                </a:lnTo>
                <a:lnTo>
                  <a:pt x="2771" y="1215"/>
                </a:lnTo>
                <a:lnTo>
                  <a:pt x="2802" y="1220"/>
                </a:lnTo>
                <a:lnTo>
                  <a:pt x="2834" y="1224"/>
                </a:lnTo>
                <a:lnTo>
                  <a:pt x="2868" y="1226"/>
                </a:lnTo>
                <a:lnTo>
                  <a:pt x="2904" y="1227"/>
                </a:lnTo>
                <a:lnTo>
                  <a:pt x="2944" y="1226"/>
                </a:lnTo>
                <a:lnTo>
                  <a:pt x="2983" y="1224"/>
                </a:lnTo>
                <a:lnTo>
                  <a:pt x="3020" y="1219"/>
                </a:lnTo>
                <a:lnTo>
                  <a:pt x="3056" y="1214"/>
                </a:lnTo>
                <a:lnTo>
                  <a:pt x="3090" y="1206"/>
                </a:lnTo>
                <a:lnTo>
                  <a:pt x="3122" y="1197"/>
                </a:lnTo>
                <a:lnTo>
                  <a:pt x="3153" y="1187"/>
                </a:lnTo>
                <a:lnTo>
                  <a:pt x="3182" y="1175"/>
                </a:lnTo>
                <a:lnTo>
                  <a:pt x="3209" y="1162"/>
                </a:lnTo>
                <a:lnTo>
                  <a:pt x="3236" y="1147"/>
                </a:lnTo>
                <a:lnTo>
                  <a:pt x="3261" y="1131"/>
                </a:lnTo>
                <a:lnTo>
                  <a:pt x="3284" y="1114"/>
                </a:lnTo>
                <a:lnTo>
                  <a:pt x="3327" y="1075"/>
                </a:lnTo>
                <a:lnTo>
                  <a:pt x="3346" y="1054"/>
                </a:lnTo>
                <a:lnTo>
                  <a:pt x="3364" y="1032"/>
                </a:lnTo>
                <a:lnTo>
                  <a:pt x="3381" y="1009"/>
                </a:lnTo>
                <a:lnTo>
                  <a:pt x="3396" y="985"/>
                </a:lnTo>
                <a:lnTo>
                  <a:pt x="3410" y="960"/>
                </a:lnTo>
                <a:lnTo>
                  <a:pt x="3423" y="933"/>
                </a:lnTo>
                <a:lnTo>
                  <a:pt x="3446" y="878"/>
                </a:lnTo>
                <a:lnTo>
                  <a:pt x="3456" y="849"/>
                </a:lnTo>
                <a:lnTo>
                  <a:pt x="3464" y="819"/>
                </a:lnTo>
                <a:lnTo>
                  <a:pt x="3478" y="757"/>
                </a:lnTo>
                <a:lnTo>
                  <a:pt x="3488" y="692"/>
                </a:lnTo>
                <a:lnTo>
                  <a:pt x="3494" y="625"/>
                </a:lnTo>
                <a:lnTo>
                  <a:pt x="3497" y="555"/>
                </a:lnTo>
                <a:lnTo>
                  <a:pt x="3497" y="478"/>
                </a:lnTo>
                <a:lnTo>
                  <a:pt x="3498" y="324"/>
                </a:lnTo>
                <a:lnTo>
                  <a:pt x="3496" y="236"/>
                </a:lnTo>
                <a:lnTo>
                  <a:pt x="3494" y="199"/>
                </a:lnTo>
                <a:lnTo>
                  <a:pt x="3490" y="166"/>
                </a:lnTo>
                <a:lnTo>
                  <a:pt x="3482" y="110"/>
                </a:lnTo>
                <a:lnTo>
                  <a:pt x="3477" y="88"/>
                </a:lnTo>
                <a:lnTo>
                  <a:pt x="3472" y="68"/>
                </a:lnTo>
                <a:lnTo>
                  <a:pt x="3462" y="39"/>
                </a:lnTo>
                <a:lnTo>
                  <a:pt x="3454" y="19"/>
                </a:lnTo>
                <a:lnTo>
                  <a:pt x="3446" y="6"/>
                </a:lnTo>
                <a:lnTo>
                  <a:pt x="3679" y="6"/>
                </a:lnTo>
                <a:lnTo>
                  <a:pt x="3673" y="16"/>
                </a:lnTo>
                <a:lnTo>
                  <a:pt x="3667" y="30"/>
                </a:lnTo>
                <a:lnTo>
                  <a:pt x="3659" y="51"/>
                </a:lnTo>
                <a:lnTo>
                  <a:pt x="3651" y="80"/>
                </a:lnTo>
                <a:lnTo>
                  <a:pt x="3643" y="119"/>
                </a:lnTo>
                <a:lnTo>
                  <a:pt x="3636" y="168"/>
                </a:lnTo>
                <a:lnTo>
                  <a:pt x="3630" y="228"/>
                </a:lnTo>
                <a:lnTo>
                  <a:pt x="3630" y="326"/>
                </a:lnTo>
                <a:close/>
                <a:moveTo>
                  <a:pt x="1913" y="1297"/>
                </a:moveTo>
                <a:lnTo>
                  <a:pt x="1913" y="1327"/>
                </a:lnTo>
                <a:lnTo>
                  <a:pt x="1191" y="1329"/>
                </a:lnTo>
                <a:lnTo>
                  <a:pt x="1189" y="1321"/>
                </a:lnTo>
                <a:lnTo>
                  <a:pt x="1185" y="1312"/>
                </a:lnTo>
                <a:lnTo>
                  <a:pt x="1169" y="1284"/>
                </a:lnTo>
                <a:lnTo>
                  <a:pt x="1144" y="1249"/>
                </a:lnTo>
                <a:lnTo>
                  <a:pt x="1110" y="1206"/>
                </a:lnTo>
                <a:lnTo>
                  <a:pt x="1022" y="1106"/>
                </a:lnTo>
                <a:lnTo>
                  <a:pt x="971" y="1051"/>
                </a:lnTo>
                <a:lnTo>
                  <a:pt x="915" y="995"/>
                </a:lnTo>
                <a:lnTo>
                  <a:pt x="857" y="940"/>
                </a:lnTo>
                <a:lnTo>
                  <a:pt x="798" y="886"/>
                </a:lnTo>
                <a:lnTo>
                  <a:pt x="738" y="835"/>
                </a:lnTo>
                <a:lnTo>
                  <a:pt x="678" y="790"/>
                </a:lnTo>
                <a:lnTo>
                  <a:pt x="621" y="750"/>
                </a:lnTo>
                <a:lnTo>
                  <a:pt x="593" y="733"/>
                </a:lnTo>
                <a:lnTo>
                  <a:pt x="566" y="718"/>
                </a:lnTo>
                <a:lnTo>
                  <a:pt x="540" y="706"/>
                </a:lnTo>
                <a:lnTo>
                  <a:pt x="516" y="695"/>
                </a:lnTo>
                <a:lnTo>
                  <a:pt x="492" y="688"/>
                </a:lnTo>
                <a:lnTo>
                  <a:pt x="470" y="683"/>
                </a:lnTo>
                <a:lnTo>
                  <a:pt x="470" y="986"/>
                </a:lnTo>
                <a:lnTo>
                  <a:pt x="473" y="1075"/>
                </a:lnTo>
                <a:lnTo>
                  <a:pt x="475" y="1113"/>
                </a:lnTo>
                <a:lnTo>
                  <a:pt x="478" y="1148"/>
                </a:lnTo>
                <a:lnTo>
                  <a:pt x="486" y="1206"/>
                </a:lnTo>
                <a:lnTo>
                  <a:pt x="496" y="1251"/>
                </a:lnTo>
                <a:lnTo>
                  <a:pt x="505" y="1284"/>
                </a:lnTo>
                <a:lnTo>
                  <a:pt x="513" y="1307"/>
                </a:lnTo>
                <a:lnTo>
                  <a:pt x="521" y="1323"/>
                </a:lnTo>
                <a:lnTo>
                  <a:pt x="0" y="1323"/>
                </a:lnTo>
                <a:lnTo>
                  <a:pt x="8" y="1310"/>
                </a:lnTo>
                <a:lnTo>
                  <a:pt x="16" y="1290"/>
                </a:lnTo>
                <a:lnTo>
                  <a:pt x="25" y="1261"/>
                </a:lnTo>
                <a:lnTo>
                  <a:pt x="35" y="1219"/>
                </a:lnTo>
                <a:lnTo>
                  <a:pt x="43" y="1163"/>
                </a:lnTo>
                <a:lnTo>
                  <a:pt x="49" y="1093"/>
                </a:lnTo>
                <a:lnTo>
                  <a:pt x="51" y="1005"/>
                </a:lnTo>
                <a:lnTo>
                  <a:pt x="56" y="324"/>
                </a:lnTo>
                <a:lnTo>
                  <a:pt x="54" y="236"/>
                </a:lnTo>
                <a:lnTo>
                  <a:pt x="48" y="166"/>
                </a:lnTo>
                <a:lnTo>
                  <a:pt x="39" y="110"/>
                </a:lnTo>
                <a:lnTo>
                  <a:pt x="28" y="68"/>
                </a:lnTo>
                <a:lnTo>
                  <a:pt x="18" y="39"/>
                </a:lnTo>
                <a:lnTo>
                  <a:pt x="9" y="19"/>
                </a:lnTo>
                <a:lnTo>
                  <a:pt x="2" y="9"/>
                </a:lnTo>
                <a:lnTo>
                  <a:pt x="0" y="6"/>
                </a:lnTo>
                <a:lnTo>
                  <a:pt x="521" y="6"/>
                </a:lnTo>
                <a:lnTo>
                  <a:pt x="513" y="20"/>
                </a:lnTo>
                <a:lnTo>
                  <a:pt x="505" y="39"/>
                </a:lnTo>
                <a:lnTo>
                  <a:pt x="496" y="69"/>
                </a:lnTo>
                <a:lnTo>
                  <a:pt x="486" y="111"/>
                </a:lnTo>
                <a:lnTo>
                  <a:pt x="478" y="166"/>
                </a:lnTo>
                <a:lnTo>
                  <a:pt x="473" y="238"/>
                </a:lnTo>
                <a:lnTo>
                  <a:pt x="470" y="326"/>
                </a:lnTo>
                <a:lnTo>
                  <a:pt x="470" y="604"/>
                </a:lnTo>
                <a:lnTo>
                  <a:pt x="540" y="569"/>
                </a:lnTo>
                <a:lnTo>
                  <a:pt x="616" y="529"/>
                </a:lnTo>
                <a:lnTo>
                  <a:pt x="779" y="439"/>
                </a:lnTo>
                <a:lnTo>
                  <a:pt x="947" y="340"/>
                </a:lnTo>
                <a:lnTo>
                  <a:pt x="1111" y="241"/>
                </a:lnTo>
                <a:lnTo>
                  <a:pt x="1257" y="150"/>
                </a:lnTo>
                <a:lnTo>
                  <a:pt x="1376" y="75"/>
                </a:lnTo>
                <a:lnTo>
                  <a:pt x="1484" y="6"/>
                </a:lnTo>
                <a:lnTo>
                  <a:pt x="1797" y="2"/>
                </a:lnTo>
                <a:lnTo>
                  <a:pt x="1797" y="32"/>
                </a:lnTo>
                <a:lnTo>
                  <a:pt x="1764" y="35"/>
                </a:lnTo>
                <a:lnTo>
                  <a:pt x="1727" y="42"/>
                </a:lnTo>
                <a:lnTo>
                  <a:pt x="1687" y="53"/>
                </a:lnTo>
                <a:lnTo>
                  <a:pt x="1644" y="69"/>
                </a:lnTo>
                <a:lnTo>
                  <a:pt x="1598" y="89"/>
                </a:lnTo>
                <a:lnTo>
                  <a:pt x="1548" y="112"/>
                </a:lnTo>
                <a:lnTo>
                  <a:pt x="1440" y="169"/>
                </a:lnTo>
                <a:lnTo>
                  <a:pt x="1321" y="238"/>
                </a:lnTo>
                <a:lnTo>
                  <a:pt x="1192" y="316"/>
                </a:lnTo>
                <a:lnTo>
                  <a:pt x="907" y="493"/>
                </a:lnTo>
                <a:lnTo>
                  <a:pt x="1014" y="597"/>
                </a:lnTo>
                <a:lnTo>
                  <a:pt x="1143" y="720"/>
                </a:lnTo>
                <a:lnTo>
                  <a:pt x="1286" y="851"/>
                </a:lnTo>
                <a:lnTo>
                  <a:pt x="1434" y="982"/>
                </a:lnTo>
                <a:lnTo>
                  <a:pt x="1507" y="1044"/>
                </a:lnTo>
                <a:lnTo>
                  <a:pt x="1579" y="1101"/>
                </a:lnTo>
                <a:lnTo>
                  <a:pt x="1648" y="1154"/>
                </a:lnTo>
                <a:lnTo>
                  <a:pt x="1681" y="1178"/>
                </a:lnTo>
                <a:lnTo>
                  <a:pt x="1713" y="1200"/>
                </a:lnTo>
                <a:lnTo>
                  <a:pt x="1773" y="1239"/>
                </a:lnTo>
                <a:lnTo>
                  <a:pt x="1827" y="1269"/>
                </a:lnTo>
                <a:lnTo>
                  <a:pt x="1874" y="1288"/>
                </a:lnTo>
                <a:lnTo>
                  <a:pt x="1895" y="1294"/>
                </a:lnTo>
                <a:lnTo>
                  <a:pt x="1913" y="1297"/>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fi-FI" noProof="0"/>
          </a:p>
        </p:txBody>
      </p:sp>
    </p:spTree>
    <p:extLst>
      <p:ext uri="{BB962C8B-B14F-4D97-AF65-F5344CB8AC3E}">
        <p14:creationId xmlns:p14="http://schemas.microsoft.com/office/powerpoint/2010/main" val="373915246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 id="2147483784" r:id="rId50"/>
    <p:sldLayoutId id="2147483785" r:id="rId51"/>
    <p:sldLayoutId id="2147483786" r:id="rId52"/>
    <p:sldLayoutId id="2147483787" r:id="rId53"/>
    <p:sldLayoutId id="2147483788" r:id="rId54"/>
    <p:sldLayoutId id="2147483789" r:id="rId55"/>
    <p:sldLayoutId id="2147483790" r:id="rId56"/>
    <p:sldLayoutId id="2147483791" r:id="rId57"/>
    <p:sldLayoutId id="2147483792" r:id="rId58"/>
    <p:sldLayoutId id="2147483793" r:id="rId59"/>
    <p:sldLayoutId id="2147483794" r:id="rId60"/>
    <p:sldLayoutId id="2147483795" r:id="rId61"/>
    <p:sldLayoutId id="2147483796" r:id="rId62"/>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17.2.2025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143414826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 id="2147483818" r:id="rId21"/>
    <p:sldLayoutId id="2147483819" r:id="rId22"/>
    <p:sldLayoutId id="2147483820" r:id="rId23"/>
    <p:sldLayoutId id="2147483821" r:id="rId24"/>
    <p:sldLayoutId id="2147483822" r:id="rId25"/>
    <p:sldLayoutId id="2147483823" r:id="rId26"/>
    <p:sldLayoutId id="2147483824" r:id="rId27"/>
    <p:sldLayoutId id="2147483825" r:id="rId28"/>
    <p:sldLayoutId id="2147483826" r:id="rId29"/>
    <p:sldLayoutId id="2147483827" r:id="rId30"/>
    <p:sldLayoutId id="2147483828" r:id="rId31"/>
    <p:sldLayoutId id="2147483829" r:id="rId32"/>
    <p:sldLayoutId id="2147483830" r:id="rId33"/>
    <p:sldLayoutId id="2147483831" r:id="rId34"/>
    <p:sldLayoutId id="2147483832" r:id="rId35"/>
    <p:sldLayoutId id="2147483833" r:id="rId36"/>
    <p:sldLayoutId id="2147483834" r:id="rId37"/>
    <p:sldLayoutId id="2147483835" r:id="rId38"/>
    <p:sldLayoutId id="2147483836" r:id="rId39"/>
    <p:sldLayoutId id="2147483837" r:id="rId40"/>
    <p:sldLayoutId id="2147483838" r:id="rId41"/>
    <p:sldLayoutId id="2147483839" r:id="rId42"/>
    <p:sldLayoutId id="2147483840" r:id="rId43"/>
    <p:sldLayoutId id="2147483841" r:id="rId44"/>
    <p:sldLayoutId id="2147483842" r:id="rId45"/>
    <p:sldLayoutId id="2147483843" r:id="rId46"/>
    <p:sldLayoutId id="2147483844" r:id="rId47"/>
    <p:sldLayoutId id="2147483845" r:id="rId48"/>
    <p:sldLayoutId id="2147483846" r:id="rId49"/>
    <p:sldLayoutId id="2147483847" r:id="rId50"/>
    <p:sldLayoutId id="2147483848" r:id="rId51"/>
    <p:sldLayoutId id="2147483849" r:id="rId52"/>
    <p:sldLayoutId id="2147483850" r:id="rId53"/>
    <p:sldLayoutId id="2147483851" r:id="rId54"/>
    <p:sldLayoutId id="2147483852" r:id="rId55"/>
    <p:sldLayoutId id="2147483853" r:id="rId56"/>
    <p:sldLayoutId id="2147483854" r:id="rId57"/>
    <p:sldLayoutId id="2147483855" r:id="rId58"/>
    <p:sldLayoutId id="2147483856" r:id="rId59"/>
    <p:sldLayoutId id="2147483857" r:id="rId60"/>
    <p:sldLayoutId id="2147483858" r:id="rId61"/>
    <p:sldLayoutId id="2147483859" r:id="rId62"/>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763" y="836711"/>
            <a:ext cx="10658475" cy="1008113"/>
          </a:xfrm>
          <a:prstGeom prst="rect">
            <a:avLst/>
          </a:prstGeom>
        </p:spPr>
        <p:txBody>
          <a:bodyPr vert="horz" lIns="0" tIns="0" rIns="0" bIns="0" rtlCol="0" anchor="t" anchorCtr="0">
            <a:noAutofit/>
          </a:bodyPr>
          <a:lstStyle/>
          <a:p>
            <a:r>
              <a:rPr lang="fi-FI" noProof="0"/>
              <a:t>Muokkaa ots. perustyyl. napsautt.</a:t>
            </a:r>
          </a:p>
        </p:txBody>
      </p:sp>
      <p:sp>
        <p:nvSpPr>
          <p:cNvPr id="3" name="Text Placeholder 2"/>
          <p:cNvSpPr>
            <a:spLocks noGrp="1"/>
          </p:cNvSpPr>
          <p:nvPr>
            <p:ph type="body" idx="1"/>
          </p:nvPr>
        </p:nvSpPr>
        <p:spPr>
          <a:xfrm>
            <a:off x="766763" y="1988840"/>
            <a:ext cx="10658475" cy="3816648"/>
          </a:xfrm>
          <a:prstGeom prst="rect">
            <a:avLst/>
          </a:prstGeom>
        </p:spPr>
        <p:txBody>
          <a:bodyPr vert="horz" lIns="0" tIns="0" rIns="0" bIns="0" rtlCol="0" anchor="t" anchorCtr="0">
            <a:noAutofit/>
          </a:bodyPr>
          <a:lstStyle/>
          <a:p>
            <a:pPr lvl="0"/>
            <a:r>
              <a:rPr lang="fi-FI" noProof="0"/>
              <a:t>Click to edit Master text styles</a:t>
            </a:r>
          </a:p>
          <a:p>
            <a:pPr lvl="1"/>
            <a:r>
              <a:rPr lang="fi-FI" noProof="0"/>
              <a:t>Second level</a:t>
            </a:r>
          </a:p>
          <a:p>
            <a:pPr lvl="2"/>
            <a:r>
              <a:rPr lang="fi-FI" noProof="0"/>
              <a:t>Third level</a:t>
            </a:r>
          </a:p>
          <a:p>
            <a:pPr lvl="5"/>
            <a:endParaRPr lang="fi-FI" noProof="0"/>
          </a:p>
        </p:txBody>
      </p:sp>
      <p:sp>
        <p:nvSpPr>
          <p:cNvPr id="4" name="Date Placeholder 3"/>
          <p:cNvSpPr>
            <a:spLocks noGrp="1"/>
          </p:cNvSpPr>
          <p:nvPr>
            <p:ph type="dt" sz="half" idx="2"/>
          </p:nvPr>
        </p:nvSpPr>
        <p:spPr>
          <a:xfrm>
            <a:off x="5087938" y="6309321"/>
            <a:ext cx="2016124" cy="216024"/>
          </a:xfrm>
          <a:prstGeom prst="rect">
            <a:avLst/>
          </a:prstGeom>
        </p:spPr>
        <p:txBody>
          <a:bodyPr vert="horz" lIns="0" tIns="0" rIns="0" bIns="0" rtlCol="0" anchor="ctr" anchorCtr="0">
            <a:noAutofit/>
          </a:bodyPr>
          <a:lstStyle>
            <a:lvl1pPr algn="ctr">
              <a:defRPr sz="1000">
                <a:solidFill>
                  <a:schemeClr val="accent3"/>
                </a:solidFill>
              </a:defRPr>
            </a:lvl1pPr>
          </a:lstStyle>
          <a:p>
            <a:fld id="{3B369565-26DD-4407-B43B-8514F803BA6F}" type="datetime1">
              <a:rPr lang="fi-FI" noProof="0" smtClean="0"/>
              <a:t>17.2.2025</a:t>
            </a:fld>
            <a:endParaRPr lang="fi-FI" noProof="0"/>
          </a:p>
        </p:txBody>
      </p:sp>
      <p:sp>
        <p:nvSpPr>
          <p:cNvPr id="5" name="Footer Placeholder 4"/>
          <p:cNvSpPr>
            <a:spLocks noGrp="1"/>
          </p:cNvSpPr>
          <p:nvPr>
            <p:ph type="ftr" sz="quarter" idx="3"/>
          </p:nvPr>
        </p:nvSpPr>
        <p:spPr>
          <a:xfrm>
            <a:off x="1199456" y="6309321"/>
            <a:ext cx="3888482" cy="216024"/>
          </a:xfrm>
          <a:prstGeom prst="rect">
            <a:avLst/>
          </a:prstGeom>
        </p:spPr>
        <p:txBody>
          <a:bodyPr vert="horz" lIns="0" tIns="0" rIns="0" bIns="0" rtlCol="0" anchor="ctr" anchorCtr="0">
            <a:noAutofit/>
          </a:bodyPr>
          <a:lstStyle>
            <a:lvl1pPr algn="l">
              <a:defRPr sz="1000">
                <a:solidFill>
                  <a:schemeClr val="accent3"/>
                </a:solidFill>
              </a:defRPr>
            </a:lvl1pPr>
          </a:lstStyle>
          <a:p>
            <a:r>
              <a:rPr lang="fi-FI" noProof="0"/>
              <a:t>Esityksen nimi ja tekijä</a:t>
            </a:r>
          </a:p>
        </p:txBody>
      </p:sp>
      <p:sp>
        <p:nvSpPr>
          <p:cNvPr id="6" name="Slide Number Placeholder 5"/>
          <p:cNvSpPr>
            <a:spLocks noGrp="1"/>
          </p:cNvSpPr>
          <p:nvPr>
            <p:ph type="sldNum" sz="quarter" idx="4"/>
          </p:nvPr>
        </p:nvSpPr>
        <p:spPr>
          <a:xfrm>
            <a:off x="766763" y="6309321"/>
            <a:ext cx="432693" cy="216024"/>
          </a:xfrm>
          <a:prstGeom prst="rect">
            <a:avLst/>
          </a:prstGeom>
        </p:spPr>
        <p:txBody>
          <a:bodyPr vert="horz" lIns="0" tIns="0" rIns="0" bIns="0" rtlCol="0" anchor="ctr" anchorCtr="0">
            <a:noAutofit/>
          </a:bodyPr>
          <a:lstStyle>
            <a:lvl1pPr algn="l">
              <a:defRPr sz="1000">
                <a:solidFill>
                  <a:schemeClr val="accent3"/>
                </a:solidFill>
              </a:defRPr>
            </a:lvl1pPr>
          </a:lstStyle>
          <a:p>
            <a:fld id="{0861148C-697E-4B67-BDAA-872F34DF1106}" type="slidenum">
              <a:rPr lang="fi-FI" noProof="0" smtClean="0"/>
              <a:pPr/>
              <a:t>‹#›</a:t>
            </a:fld>
            <a:endParaRPr lang="fi-FI" noProof="0"/>
          </a:p>
        </p:txBody>
      </p:sp>
      <p:sp>
        <p:nvSpPr>
          <p:cNvPr id="8"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kuntaliitto</a:t>
            </a:r>
            <a:endParaRPr lang="en-GB" sz="200" err="1">
              <a:solidFill>
                <a:schemeClr val="bg1"/>
              </a:solidFill>
              <a:latin typeface="+mn-lt"/>
            </a:endParaRPr>
          </a:p>
        </p:txBody>
      </p:sp>
      <p:pic>
        <p:nvPicPr>
          <p:cNvPr id="9" name="(logo)" descr="Z:\GRW (grow)\logot\copyright_grow.png" hidden="1"/>
          <p:cNvPicPr>
            <a:picLocks noChangeAspect="1" noChangeArrowheads="1"/>
          </p:cNvPicPr>
          <p:nvPr userDrawn="1"/>
        </p:nvPicPr>
        <p:blipFill>
          <a:blip r:embed="rId6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a:extLst>
              <a:ext uri="{FF2B5EF4-FFF2-40B4-BE49-F238E27FC236}">
                <a16:creationId xmlns:a16="http://schemas.microsoft.com/office/drawing/2014/main" id="{F5F7B09B-2E9D-3DA3-CB9F-600999002B9A}"/>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226050" y="6285436"/>
            <a:ext cx="1199187" cy="260845"/>
          </a:xfrm>
          <a:prstGeom prst="rect">
            <a:avLst/>
          </a:prstGeom>
        </p:spPr>
      </p:pic>
    </p:spTree>
    <p:extLst>
      <p:ext uri="{BB962C8B-B14F-4D97-AF65-F5344CB8AC3E}">
        <p14:creationId xmlns:p14="http://schemas.microsoft.com/office/powerpoint/2010/main" val="323362765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898" r:id="rId38"/>
    <p:sldLayoutId id="2147483899" r:id="rId39"/>
    <p:sldLayoutId id="2147483900" r:id="rId40"/>
    <p:sldLayoutId id="2147483901" r:id="rId41"/>
    <p:sldLayoutId id="2147483902" r:id="rId42"/>
    <p:sldLayoutId id="2147483903" r:id="rId43"/>
    <p:sldLayoutId id="2147483904" r:id="rId44"/>
    <p:sldLayoutId id="2147483905" r:id="rId45"/>
    <p:sldLayoutId id="2147483906" r:id="rId46"/>
    <p:sldLayoutId id="2147483907" r:id="rId47"/>
    <p:sldLayoutId id="2147483908" r:id="rId48"/>
    <p:sldLayoutId id="2147483909" r:id="rId49"/>
    <p:sldLayoutId id="2147483910" r:id="rId50"/>
    <p:sldLayoutId id="2147483911" r:id="rId51"/>
    <p:sldLayoutId id="2147483912" r:id="rId52"/>
    <p:sldLayoutId id="2147483913" r:id="rId53"/>
    <p:sldLayoutId id="2147483914" r:id="rId54"/>
    <p:sldLayoutId id="2147483915" r:id="rId55"/>
    <p:sldLayoutId id="2147483916" r:id="rId56"/>
    <p:sldLayoutId id="2147483917" r:id="rId57"/>
    <p:sldLayoutId id="2147483918" r:id="rId58"/>
    <p:sldLayoutId id="2147483919" r:id="rId59"/>
    <p:sldLayoutId id="2147483920" r:id="rId60"/>
    <p:sldLayoutId id="2147483921" r:id="rId61"/>
    <p:sldLayoutId id="2147483922" r:id="rId62"/>
  </p:sldLayoutIdLst>
  <mc:AlternateContent xmlns:mc="http://schemas.openxmlformats.org/markup-compatibility/2006">
    <mc:Choice xmlns:p14="http://schemas.microsoft.com/office/powerpoint/2010/main" Requires="p14">
      <p:transition p14:dur="100">
        <p:fade/>
      </p:transition>
    </mc:Choice>
    <mc:Fallback>
      <p:transition>
        <p:fade/>
      </p:transition>
    </mc:Fallback>
  </mc:AlternateContent>
  <p:hf hdr="0" ftr="0" dt="0"/>
  <p:txStyles>
    <p:titleStyle>
      <a:lvl1pPr algn="l" defTabSz="914400" rtl="0" eaLnBrk="1" latinLnBrk="0" hangingPunct="1">
        <a:lnSpc>
          <a:spcPct val="90000"/>
        </a:lnSpc>
        <a:spcBef>
          <a:spcPct val="0"/>
        </a:spcBef>
        <a:buNone/>
        <a:defRPr sz="4000" kern="1200">
          <a:solidFill>
            <a:schemeClr val="accent3"/>
          </a:solidFill>
          <a:latin typeface="Work Sans ExtraBold" panose="00000900000000000000" pitchFamily="2" charset="0"/>
          <a:ea typeface="+mj-ea"/>
          <a:cs typeface="+mj-cs"/>
        </a:defRPr>
      </a:lvl1pPr>
    </p:titleStyle>
    <p:body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kuntaliitto.fi/kayttoehdot" TargetMode="External"/><Relationship Id="rId1" Type="http://schemas.openxmlformats.org/officeDocument/2006/relationships/slideLayout" Target="../slideLayouts/slideLayout47.xml"/><Relationship Id="rId5" Type="http://schemas.openxmlformats.org/officeDocument/2006/relationships/hyperlink" Target="mailto:minna.korkiakoski-vasti@hyvil.fi" TargetMode="External"/><Relationship Id="rId4" Type="http://schemas.openxmlformats.org/officeDocument/2006/relationships/hyperlink" Target="mailto:Liisa.jurmu@kuntaliitto.f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23E580-5FD7-A5B9-D56D-68EF888C0D7D}"/>
              </a:ext>
            </a:extLst>
          </p:cNvPr>
          <p:cNvSpPr>
            <a:spLocks noGrp="1"/>
          </p:cNvSpPr>
          <p:nvPr>
            <p:ph type="ctrTitle"/>
          </p:nvPr>
        </p:nvSpPr>
        <p:spPr/>
        <p:txBody>
          <a:bodyPr/>
          <a:lstStyle/>
          <a:p>
            <a:r>
              <a:rPr lang="fi-FI"/>
              <a:t>Tilannekuvakysely hyvinvointialueiden ja kuntien yhdyspinnoista</a:t>
            </a:r>
          </a:p>
        </p:txBody>
      </p:sp>
      <p:sp>
        <p:nvSpPr>
          <p:cNvPr id="3" name="Alaotsikko 2">
            <a:extLst>
              <a:ext uri="{FF2B5EF4-FFF2-40B4-BE49-F238E27FC236}">
                <a16:creationId xmlns:a16="http://schemas.microsoft.com/office/drawing/2014/main" id="{48E0E6F1-3482-72CB-FACA-5BF53C6E5111}"/>
              </a:ext>
            </a:extLst>
          </p:cNvPr>
          <p:cNvSpPr>
            <a:spLocks noGrp="1"/>
          </p:cNvSpPr>
          <p:nvPr>
            <p:ph type="subTitle" idx="1"/>
          </p:nvPr>
        </p:nvSpPr>
        <p:spPr>
          <a:xfrm>
            <a:off x="766763" y="4365130"/>
            <a:ext cx="11349037" cy="936130"/>
          </a:xfrm>
        </p:spPr>
        <p:txBody>
          <a:bodyPr/>
          <a:lstStyle/>
          <a:p>
            <a:r>
              <a:rPr lang="fi-FI"/>
              <a:t>Tuloksia marraskuussa 2024 toteutetusta </a:t>
            </a:r>
            <a:br>
              <a:rPr lang="fi-FI"/>
            </a:br>
            <a:r>
              <a:rPr lang="fi-FI"/>
              <a:t>hyvinvointialuejohdon kyselystä </a:t>
            </a:r>
          </a:p>
        </p:txBody>
      </p:sp>
      <p:sp>
        <p:nvSpPr>
          <p:cNvPr id="4" name="Dian numeron paikkamerkki 3">
            <a:extLst>
              <a:ext uri="{FF2B5EF4-FFF2-40B4-BE49-F238E27FC236}">
                <a16:creationId xmlns:a16="http://schemas.microsoft.com/office/drawing/2014/main" id="{55AB708D-C623-2539-9D39-0C2EEB4FEAE4}"/>
              </a:ext>
            </a:extLst>
          </p:cNvPr>
          <p:cNvSpPr>
            <a:spLocks noGrp="1"/>
          </p:cNvSpPr>
          <p:nvPr>
            <p:ph type="sldNum" sz="quarter" idx="12"/>
          </p:nvPr>
        </p:nvSpPr>
        <p:spPr/>
        <p:txBody>
          <a:bodyPr/>
          <a:lstStyle/>
          <a:p>
            <a:fld id="{0861148C-697E-4B67-BDAA-872F34DF1106}" type="slidenum">
              <a:rPr lang="fi-FI" smtClean="0"/>
              <a:pPr/>
              <a:t>1</a:t>
            </a:fld>
            <a:endParaRPr lang="fi-FI"/>
          </a:p>
        </p:txBody>
      </p:sp>
    </p:spTree>
    <p:extLst>
      <p:ext uri="{BB962C8B-B14F-4D97-AF65-F5344CB8AC3E}">
        <p14:creationId xmlns:p14="http://schemas.microsoft.com/office/powerpoint/2010/main" val="28542446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F2A6E-EDEA-B914-21BE-7B97FCD4DF2B}"/>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D033C3B6-1871-4188-56A5-129F297852F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9" name="Tekstiruutu 8">
            <a:extLst>
              <a:ext uri="{FF2B5EF4-FFF2-40B4-BE49-F238E27FC236}">
                <a16:creationId xmlns:a16="http://schemas.microsoft.com/office/drawing/2014/main" id="{89CD29C2-FC6B-A1DC-7F79-D4304883A17B}"/>
              </a:ext>
            </a:extLst>
          </p:cNvPr>
          <p:cNvSpPr txBox="1"/>
          <p:nvPr/>
        </p:nvSpPr>
        <p:spPr>
          <a:xfrm>
            <a:off x="700088" y="140286"/>
            <a:ext cx="11089877" cy="16619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t>Yhdyspintakysely hyvinvointialueille 11/2024​</a:t>
            </a:r>
            <a:b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br>
            <a: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n-ea"/>
                <a:cs typeface="+mn-cs"/>
              </a:rPr>
              <a:t>Miten seuraavat asiat ovat toteutuneet kuntien kanssa tapahtuneessa yhdyspintayhteistyössä?</a:t>
            </a:r>
            <a:b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n-ea"/>
                <a:cs typeface="+mn-cs"/>
              </a:rPr>
            </a:br>
            <a: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t>Hyvinvointialueet, vastausten %-jakaumat (N=116)</a:t>
            </a:r>
            <a:b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br>
            <a:endParaRPr kumimoji="0" lang="fi-FI" b="0" i="0" u="none" strike="noStrike" kern="1200" cap="none" spc="0" normalizeH="0" baseline="0" noProof="0">
              <a:ln>
                <a:noFill/>
              </a:ln>
              <a:solidFill>
                <a:schemeClr val="tx2"/>
              </a:solidFill>
              <a:effectLst/>
              <a:uLnTx/>
              <a:uFillTx/>
              <a:latin typeface="Work Sans"/>
              <a:ea typeface="+mn-ea"/>
              <a:cs typeface="+mn-cs"/>
            </a:endParaRPr>
          </a:p>
        </p:txBody>
      </p:sp>
      <p:graphicFrame>
        <p:nvGraphicFramePr>
          <p:cNvPr id="2" name="Kaavio 1">
            <a:extLst>
              <a:ext uri="{FF2B5EF4-FFF2-40B4-BE49-F238E27FC236}">
                <a16:creationId xmlns:a16="http://schemas.microsoft.com/office/drawing/2014/main" id="{8D1E39A6-8062-0B91-EA01-D56B53EE0A9E}"/>
              </a:ext>
            </a:extLst>
          </p:cNvPr>
          <p:cNvGraphicFramePr>
            <a:graphicFrameLocks/>
          </p:cNvGraphicFramePr>
          <p:nvPr>
            <p:extLst>
              <p:ext uri="{D42A27DB-BD31-4B8C-83A1-F6EECF244321}">
                <p14:modId xmlns:p14="http://schemas.microsoft.com/office/powerpoint/2010/main" val="2696840256"/>
              </p:ext>
            </p:extLst>
          </p:nvPr>
        </p:nvGraphicFramePr>
        <p:xfrm>
          <a:off x="766763" y="1556792"/>
          <a:ext cx="10658474"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80961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230AD-63EC-FB4F-3C5A-C0E077939A6F}"/>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7A7438C3-8DD7-F1AD-61F8-ACADAF625889}"/>
              </a:ext>
            </a:extLst>
          </p:cNvPr>
          <p:cNvSpPr>
            <a:spLocks noGrp="1"/>
          </p:cNvSpPr>
          <p:nvPr>
            <p:ph type="sldNum" sz="quarter" idx="12"/>
          </p:nvPr>
        </p:nvSpPr>
        <p:spPr/>
        <p:txBody>
          <a:bodyPr/>
          <a:lstStyle/>
          <a:p>
            <a:fld id="{0861148C-697E-4B67-BDAA-872F34DF1106}" type="slidenum">
              <a:rPr lang="fi-FI" smtClean="0"/>
              <a:t>11</a:t>
            </a:fld>
            <a:endParaRPr lang="fi-FI"/>
          </a:p>
        </p:txBody>
      </p:sp>
      <p:sp>
        <p:nvSpPr>
          <p:cNvPr id="9" name="Tekstiruutu 8">
            <a:extLst>
              <a:ext uri="{FF2B5EF4-FFF2-40B4-BE49-F238E27FC236}">
                <a16:creationId xmlns:a16="http://schemas.microsoft.com/office/drawing/2014/main" id="{EA92E428-CEC3-77C9-25EB-67BEAED2DC5D}"/>
              </a:ext>
            </a:extLst>
          </p:cNvPr>
          <p:cNvSpPr txBox="1"/>
          <p:nvPr/>
        </p:nvSpPr>
        <p:spPr>
          <a:xfrm>
            <a:off x="690563" y="246233"/>
            <a:ext cx="11089877" cy="1661993"/>
          </a:xfrm>
          <a:prstGeom prst="rect">
            <a:avLst/>
          </a:prstGeom>
          <a:noFill/>
        </p:spPr>
        <p:txBody>
          <a:bodyPr wrap="square">
            <a:spAutoFit/>
          </a:bodyPr>
          <a:lstStyle/>
          <a:p>
            <a: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Yhdyspintakysely hyvinvointialueille 11/2024​</a:t>
            </a:r>
            <a:b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br>
            <a: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j-ea"/>
                <a:cs typeface="+mj-cs"/>
              </a:rPr>
              <a:t>Miten seuraavat asiat ovat toteutuneet kuntien kanssa tapahtuneessa yhdyspintayhteistyössä?</a:t>
            </a:r>
            <a:b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j-ea"/>
                <a:cs typeface="+mj-cs"/>
              </a:rPr>
            </a:br>
            <a: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 vastanneista arvioi </a:t>
            </a:r>
            <a:r>
              <a:rPr kumimoji="0" lang="fi-FI" b="0" i="0" u="sng" strike="noStrike" kern="1200" cap="none" spc="0" normalizeH="0" baseline="0" noProof="0">
                <a:ln>
                  <a:noFill/>
                </a:ln>
                <a:solidFill>
                  <a:schemeClr val="tx2"/>
                </a:solidFill>
                <a:effectLst/>
                <a:uLnTx/>
                <a:uFillTx/>
                <a:latin typeface="Work Sans ExtraBold" panose="00000900000000000000" pitchFamily="2" charset="0"/>
                <a:ea typeface="+mj-ea"/>
                <a:cs typeface="+mj-cs"/>
              </a:rPr>
              <a:t>toteutuneen hyvin tai erittäin hyvin</a:t>
            </a:r>
            <a: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a:t>
            </a:r>
          </a:p>
          <a:p>
            <a:r>
              <a:rPr kumimoji="0" lang="fi-FI"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t>vastaajan aseman mukaan (N=116, joista viranhaltijoita 80, luottamushenkilöitä 36)</a:t>
            </a:r>
            <a:endParaRPr lang="fi-FI"/>
          </a:p>
        </p:txBody>
      </p:sp>
      <p:graphicFrame>
        <p:nvGraphicFramePr>
          <p:cNvPr id="2" name="Taulukko 1">
            <a:extLst>
              <a:ext uri="{FF2B5EF4-FFF2-40B4-BE49-F238E27FC236}">
                <a16:creationId xmlns:a16="http://schemas.microsoft.com/office/drawing/2014/main" id="{86D2D4CC-5DBD-82CE-2313-A09A77339099}"/>
              </a:ext>
            </a:extLst>
          </p:cNvPr>
          <p:cNvGraphicFramePr>
            <a:graphicFrameLocks noGrp="1"/>
          </p:cNvGraphicFramePr>
          <p:nvPr>
            <p:extLst>
              <p:ext uri="{D42A27DB-BD31-4B8C-83A1-F6EECF244321}">
                <p14:modId xmlns:p14="http://schemas.microsoft.com/office/powerpoint/2010/main" val="4031277707"/>
              </p:ext>
            </p:extLst>
          </p:nvPr>
        </p:nvGraphicFramePr>
        <p:xfrm>
          <a:off x="766763" y="2116689"/>
          <a:ext cx="8234150" cy="4119364"/>
        </p:xfrm>
        <a:graphic>
          <a:graphicData uri="http://schemas.openxmlformats.org/drawingml/2006/table">
            <a:tbl>
              <a:tblPr firstRow="1" bandRow="1">
                <a:tableStyleId>{69012ECD-51FC-41F1-AA8D-1B2483CD663E}</a:tableStyleId>
              </a:tblPr>
              <a:tblGrid>
                <a:gridCol w="3118009">
                  <a:extLst>
                    <a:ext uri="{9D8B030D-6E8A-4147-A177-3AD203B41FA5}">
                      <a16:colId xmlns:a16="http://schemas.microsoft.com/office/drawing/2014/main" val="4184123568"/>
                    </a:ext>
                  </a:extLst>
                </a:gridCol>
                <a:gridCol w="1599151">
                  <a:extLst>
                    <a:ext uri="{9D8B030D-6E8A-4147-A177-3AD203B41FA5}">
                      <a16:colId xmlns:a16="http://schemas.microsoft.com/office/drawing/2014/main" val="413964847"/>
                    </a:ext>
                  </a:extLst>
                </a:gridCol>
                <a:gridCol w="1678377">
                  <a:extLst>
                    <a:ext uri="{9D8B030D-6E8A-4147-A177-3AD203B41FA5}">
                      <a16:colId xmlns:a16="http://schemas.microsoft.com/office/drawing/2014/main" val="3833462430"/>
                    </a:ext>
                  </a:extLst>
                </a:gridCol>
                <a:gridCol w="1838613">
                  <a:extLst>
                    <a:ext uri="{9D8B030D-6E8A-4147-A177-3AD203B41FA5}">
                      <a16:colId xmlns:a16="http://schemas.microsoft.com/office/drawing/2014/main" val="396306009"/>
                    </a:ext>
                  </a:extLst>
                </a:gridCol>
              </a:tblGrid>
              <a:tr h="384904">
                <a:tc>
                  <a:txBody>
                    <a:bodyPr/>
                    <a:lstStyle/>
                    <a:p>
                      <a:pPr algn="l" fontAlgn="b"/>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1" u="none" strike="noStrike">
                          <a:solidFill>
                            <a:schemeClr val="bg1"/>
                          </a:solidFill>
                          <a:effectLst/>
                        </a:rPr>
                        <a:t>Yhteensä</a:t>
                      </a:r>
                      <a:endParaRPr lang="fi-FI" sz="130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300" b="1" u="none" strike="noStrike">
                          <a:solidFill>
                            <a:schemeClr val="bg1"/>
                          </a:solidFill>
                          <a:effectLst/>
                        </a:rPr>
                        <a:t>Luottamushenkilöt</a:t>
                      </a:r>
                      <a:endParaRPr lang="fi-FI" sz="130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300" b="1" u="none" strike="noStrike">
                          <a:solidFill>
                            <a:schemeClr val="bg1"/>
                          </a:solidFill>
                          <a:effectLst/>
                        </a:rPr>
                        <a:t>Viranhaltijat</a:t>
                      </a:r>
                      <a:endParaRPr lang="fi-FI" sz="1300" b="1" i="0" u="none" strike="noStrike">
                        <a:solidFill>
                          <a:schemeClr val="bg1"/>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3136142911"/>
                  </a:ext>
                </a:extLst>
              </a:tr>
              <a:tr h="692534">
                <a:tc>
                  <a:txBody>
                    <a:bodyPr/>
                    <a:lstStyle/>
                    <a:p>
                      <a:pPr algn="l" fontAlgn="b"/>
                      <a:r>
                        <a:rPr lang="fi-FI" sz="1300" b="1" u="none" strike="noStrike">
                          <a:solidFill>
                            <a:srgbClr val="000000"/>
                          </a:solidFill>
                          <a:effectLst/>
                        </a:rPr>
                        <a:t>Selkeästi määritellyt vastuuhenkilöt hyvinvointialueella</a:t>
                      </a:r>
                      <a:endParaRPr lang="fi-FI" sz="13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57 %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47 %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61 %</a:t>
                      </a:r>
                      <a:endParaRPr lang="fi-FI" sz="13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429025346"/>
                  </a:ext>
                </a:extLst>
              </a:tr>
              <a:tr h="635444">
                <a:tc>
                  <a:txBody>
                    <a:bodyPr/>
                    <a:lstStyle/>
                    <a:p>
                      <a:pPr algn="l" fontAlgn="b"/>
                      <a:r>
                        <a:rPr lang="fi-FI" sz="1300" b="1" u="none" strike="noStrike">
                          <a:solidFill>
                            <a:srgbClr val="000000"/>
                          </a:solidFill>
                          <a:effectLst/>
                        </a:rPr>
                        <a:t>Säännölliset tapaamiset kuntien yhteyshenkilöiden/vastuuhenkilöiden kanssa</a:t>
                      </a:r>
                      <a:endParaRPr lang="fi-FI" sz="13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53 %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44 %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58 %</a:t>
                      </a:r>
                      <a:endParaRPr lang="fi-FI" sz="13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968455708"/>
                  </a:ext>
                </a:extLst>
              </a:tr>
              <a:tr h="626234">
                <a:tc>
                  <a:txBody>
                    <a:bodyPr/>
                    <a:lstStyle/>
                    <a:p>
                      <a:pPr algn="l" fontAlgn="b"/>
                      <a:r>
                        <a:rPr lang="fi-FI" sz="1300" b="1" u="none" strike="noStrike">
                          <a:solidFill>
                            <a:srgbClr val="000000"/>
                          </a:solidFill>
                          <a:effectLst/>
                        </a:rPr>
                        <a:t>Selkeästi määritellyt vastuuhenkilöt kuntaorganisaatiossa</a:t>
                      </a:r>
                      <a:endParaRPr lang="fi-FI" sz="13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44 %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36 %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48 %</a:t>
                      </a:r>
                      <a:endParaRPr lang="fi-FI" sz="13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528320580"/>
                  </a:ext>
                </a:extLst>
              </a:tr>
              <a:tr h="653863">
                <a:tc>
                  <a:txBody>
                    <a:bodyPr/>
                    <a:lstStyle/>
                    <a:p>
                      <a:pPr algn="l" fontAlgn="b"/>
                      <a:r>
                        <a:rPr lang="fi-FI" sz="1300" b="1" u="none" strike="noStrike">
                          <a:solidFill>
                            <a:srgbClr val="000000"/>
                          </a:solidFill>
                          <a:effectLst/>
                        </a:rPr>
                        <a:t>Yhteistyön avoimuus, vuorovaikutteisuus ja kumppanuus</a:t>
                      </a:r>
                      <a:endParaRPr lang="fi-FI" sz="13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41 %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28 %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48 %</a:t>
                      </a:r>
                      <a:endParaRPr lang="fi-FI" sz="13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718755742"/>
                  </a:ext>
                </a:extLst>
              </a:tr>
              <a:tr h="622579">
                <a:tc>
                  <a:txBody>
                    <a:bodyPr/>
                    <a:lstStyle/>
                    <a:p>
                      <a:pPr algn="l" fontAlgn="b"/>
                      <a:r>
                        <a:rPr lang="fi-FI" sz="1300" b="1" u="none" strike="noStrike">
                          <a:solidFill>
                            <a:srgbClr val="000000"/>
                          </a:solidFill>
                          <a:effectLst/>
                        </a:rPr>
                        <a:t>Yhteistyön suunnitelmallisuus perustuen yhteisiin tavoitteisiin ja toimintamalleihin</a:t>
                      </a:r>
                      <a:endParaRPr lang="fi-FI" sz="13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34 %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23 %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40 %</a:t>
                      </a:r>
                      <a:endParaRPr lang="fi-FI" sz="13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378538202"/>
                  </a:ext>
                </a:extLst>
              </a:tr>
              <a:tr h="503806">
                <a:tc>
                  <a:txBody>
                    <a:bodyPr/>
                    <a:lstStyle/>
                    <a:p>
                      <a:pPr algn="l" fontAlgn="b"/>
                      <a:r>
                        <a:rPr lang="fi-FI" sz="1300" b="1" u="none" strike="noStrike">
                          <a:solidFill>
                            <a:srgbClr val="000000"/>
                          </a:solidFill>
                          <a:effectLst/>
                        </a:rPr>
                        <a:t>Yhteinen tietopohja ja tilannekuvanpohja</a:t>
                      </a:r>
                      <a:endParaRPr lang="fi-FI" sz="13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25 %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17 %</a:t>
                      </a:r>
                      <a:endParaRPr lang="fi-FI" sz="13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300" b="0" u="none" strike="noStrike">
                          <a:solidFill>
                            <a:srgbClr val="000000"/>
                          </a:solidFill>
                          <a:effectLst/>
                        </a:rPr>
                        <a:t>29 %</a:t>
                      </a:r>
                      <a:endParaRPr lang="fi-FI" sz="13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579424753"/>
                  </a:ext>
                </a:extLst>
              </a:tr>
            </a:tbl>
          </a:graphicData>
        </a:graphic>
      </p:graphicFrame>
      <p:sp>
        <p:nvSpPr>
          <p:cNvPr id="3" name="Tekstiruutu 2">
            <a:extLst>
              <a:ext uri="{FF2B5EF4-FFF2-40B4-BE49-F238E27FC236}">
                <a16:creationId xmlns:a16="http://schemas.microsoft.com/office/drawing/2014/main" id="{1A751326-E519-B392-8F63-5B22AE621142}"/>
              </a:ext>
            </a:extLst>
          </p:cNvPr>
          <p:cNvSpPr txBox="1"/>
          <p:nvPr/>
        </p:nvSpPr>
        <p:spPr>
          <a:xfrm>
            <a:off x="9105901" y="2115912"/>
            <a:ext cx="2319337" cy="3392449"/>
          </a:xfrm>
          <a:prstGeom prst="rect">
            <a:avLst/>
          </a:prstGeom>
          <a:solidFill>
            <a:schemeClr val="accent6">
              <a:lumMod val="20000"/>
              <a:lumOff val="80000"/>
            </a:schemeClr>
          </a:solidFill>
        </p:spPr>
        <p:txBody>
          <a:bodyPr wrap="square" tIns="144000" rtlCol="0">
            <a:noAutofit/>
          </a:bodyPr>
          <a:lstStyle/>
          <a:p>
            <a:pPr algn="ctr"/>
            <a:r>
              <a:rPr lang="fi-FI" sz="1600"/>
              <a:t>Viranhaltijat</a:t>
            </a:r>
          </a:p>
          <a:p>
            <a:pPr algn="ctr"/>
            <a:r>
              <a:rPr lang="fi-FI" sz="1600"/>
              <a:t>kokevat yhteistyön</a:t>
            </a:r>
          </a:p>
          <a:p>
            <a:pPr algn="ctr"/>
            <a:r>
              <a:rPr lang="fi-FI" sz="1600"/>
              <a:t>toteutumisen</a:t>
            </a:r>
          </a:p>
          <a:p>
            <a:pPr algn="ctr"/>
            <a:r>
              <a:rPr lang="fi-FI" sz="1600"/>
              <a:t>huomattavasti </a:t>
            </a:r>
          </a:p>
          <a:p>
            <a:pPr algn="ctr"/>
            <a:r>
              <a:rPr lang="fi-FI" sz="1600"/>
              <a:t>luottamushenkilöitä</a:t>
            </a:r>
          </a:p>
          <a:p>
            <a:pPr algn="ctr"/>
            <a:r>
              <a:rPr lang="fi-FI" sz="1600"/>
              <a:t>myönteisemmin. </a:t>
            </a:r>
          </a:p>
          <a:p>
            <a:endParaRPr lang="fi-FI" sz="1400"/>
          </a:p>
          <a:p>
            <a:endParaRPr lang="fi-FI" sz="1400"/>
          </a:p>
          <a:p>
            <a:endParaRPr lang="fi-FI" sz="1400"/>
          </a:p>
          <a:p>
            <a:endParaRPr lang="fi-FI" sz="1400"/>
          </a:p>
          <a:p>
            <a:endParaRPr lang="fi-FI" sz="1400"/>
          </a:p>
          <a:p>
            <a:endParaRPr lang="fi-FI" sz="1400"/>
          </a:p>
          <a:p>
            <a:endParaRPr lang="fi-FI" sz="1400"/>
          </a:p>
          <a:p>
            <a:endParaRPr lang="fi-FI" sz="1400"/>
          </a:p>
        </p:txBody>
      </p:sp>
      <p:pic>
        <p:nvPicPr>
          <p:cNvPr id="8" name="Kuva 7" descr="Kuva, joka sisältää kohteen animaatio, vaate, henkilö, kuvitus&#10;&#10;Kuvaus luotu automaattisesti">
            <a:extLst>
              <a:ext uri="{FF2B5EF4-FFF2-40B4-BE49-F238E27FC236}">
                <a16:creationId xmlns:a16="http://schemas.microsoft.com/office/drawing/2014/main" id="{CC15E66E-C803-0A99-7AF6-23EFCEBDA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3644" y="3580965"/>
            <a:ext cx="2728356" cy="2728356"/>
          </a:xfrm>
          <a:prstGeom prst="rect">
            <a:avLst/>
          </a:prstGeom>
        </p:spPr>
      </p:pic>
    </p:spTree>
    <p:extLst>
      <p:ext uri="{BB962C8B-B14F-4D97-AF65-F5344CB8AC3E}">
        <p14:creationId xmlns:p14="http://schemas.microsoft.com/office/powerpoint/2010/main" val="3779521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orakulmio 16">
            <a:extLst>
              <a:ext uri="{FF2B5EF4-FFF2-40B4-BE49-F238E27FC236}">
                <a16:creationId xmlns:a16="http://schemas.microsoft.com/office/drawing/2014/main" id="{29B1813B-530A-E294-9E29-6BAA7DDBA196}"/>
              </a:ext>
            </a:extLst>
          </p:cNvPr>
          <p:cNvSpPr/>
          <p:nvPr/>
        </p:nvSpPr>
        <p:spPr>
          <a:xfrm>
            <a:off x="6191793" y="1772815"/>
            <a:ext cx="4907700" cy="41707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B015BAB4-73F9-5900-780A-C28DD5BCFE30}"/>
              </a:ext>
            </a:extLst>
          </p:cNvPr>
          <p:cNvSpPr/>
          <p:nvPr/>
        </p:nvSpPr>
        <p:spPr>
          <a:xfrm>
            <a:off x="761618" y="1772815"/>
            <a:ext cx="5125730" cy="417078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n paikkamerkki 1">
            <a:extLst>
              <a:ext uri="{FF2B5EF4-FFF2-40B4-BE49-F238E27FC236}">
                <a16:creationId xmlns:a16="http://schemas.microsoft.com/office/drawing/2014/main" id="{1BD19FE6-86F5-6C18-2427-E6BD1902F914}"/>
              </a:ext>
            </a:extLst>
          </p:cNvPr>
          <p:cNvSpPr>
            <a:spLocks noGrp="1"/>
          </p:cNvSpPr>
          <p:nvPr>
            <p:ph type="body" idx="1"/>
          </p:nvPr>
        </p:nvSpPr>
        <p:spPr>
          <a:xfrm>
            <a:off x="774011" y="1350294"/>
            <a:ext cx="5113337" cy="361048"/>
          </a:xfrm>
        </p:spPr>
        <p:txBody>
          <a:bodyPr/>
          <a:lstStyle/>
          <a:p>
            <a:r>
              <a:rPr lang="fi-FI" sz="2000" b="1">
                <a:solidFill>
                  <a:schemeClr val="accent1"/>
                </a:solidFill>
              </a:rPr>
              <a:t>TOIMIVAA</a:t>
            </a:r>
          </a:p>
        </p:txBody>
      </p:sp>
      <p:sp>
        <p:nvSpPr>
          <p:cNvPr id="4" name="Tekstin paikkamerkki 3">
            <a:extLst>
              <a:ext uri="{FF2B5EF4-FFF2-40B4-BE49-F238E27FC236}">
                <a16:creationId xmlns:a16="http://schemas.microsoft.com/office/drawing/2014/main" id="{EDFF5D8F-E4DF-740B-D6C9-FD9DAE3314D1}"/>
              </a:ext>
            </a:extLst>
          </p:cNvPr>
          <p:cNvSpPr>
            <a:spLocks noGrp="1"/>
          </p:cNvSpPr>
          <p:nvPr>
            <p:ph type="body" sz="quarter" idx="3"/>
          </p:nvPr>
        </p:nvSpPr>
        <p:spPr>
          <a:xfrm>
            <a:off x="6191793" y="1337261"/>
            <a:ext cx="5640614" cy="719763"/>
          </a:xfrm>
        </p:spPr>
        <p:txBody>
          <a:bodyPr/>
          <a:lstStyle/>
          <a:p>
            <a:r>
              <a:rPr lang="fi-FI" sz="2000" b="1">
                <a:solidFill>
                  <a:schemeClr val="accent1"/>
                </a:solidFill>
              </a:rPr>
              <a:t>MIKÄ ON JOHTANUT ONNISTUMISIIN?</a:t>
            </a:r>
          </a:p>
        </p:txBody>
      </p:sp>
      <p:sp>
        <p:nvSpPr>
          <p:cNvPr id="6" name="Dian numeron paikkamerkki 5">
            <a:extLst>
              <a:ext uri="{FF2B5EF4-FFF2-40B4-BE49-F238E27FC236}">
                <a16:creationId xmlns:a16="http://schemas.microsoft.com/office/drawing/2014/main" id="{3BE61AA9-B98B-C7CA-90D7-CA09A909EBF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E5F18732-A3D3-968F-3929-BB98FCA044B3}"/>
              </a:ext>
            </a:extLst>
          </p:cNvPr>
          <p:cNvSpPr>
            <a:spLocks noGrp="1"/>
          </p:cNvSpPr>
          <p:nvPr>
            <p:ph type="title"/>
          </p:nvPr>
        </p:nvSpPr>
        <p:spPr>
          <a:xfrm>
            <a:off x="761618" y="188640"/>
            <a:ext cx="10658475" cy="1008113"/>
          </a:xfrm>
        </p:spPr>
        <p:txBody>
          <a:bodyPr/>
          <a:lstStyle/>
          <a:p>
            <a:r>
              <a:rPr lang="fi-FI" sz="1800">
                <a:solidFill>
                  <a:schemeClr val="tx2"/>
                </a:solidFill>
              </a:rPr>
              <a:t>Yhdyspintakysely hyvinvointialueille 11/2024</a:t>
            </a:r>
            <a:br>
              <a:rPr lang="fi-FI" sz="3200">
                <a:solidFill>
                  <a:schemeClr val="accent1"/>
                </a:solidFill>
              </a:rPr>
            </a:br>
            <a:r>
              <a:rPr lang="fi-FI" sz="3200">
                <a:solidFill>
                  <a:schemeClr val="accent1"/>
                </a:solidFill>
              </a:rPr>
              <a:t>Yhteistyön toimivuus</a:t>
            </a:r>
            <a:br>
              <a:rPr lang="fi-FI"/>
            </a:br>
            <a:r>
              <a:rPr lang="fi-FI" sz="2000">
                <a:solidFill>
                  <a:schemeClr val="tx2"/>
                </a:solidFill>
              </a:rPr>
              <a:t>Poimintoja </a:t>
            </a:r>
            <a:r>
              <a:rPr lang="fi-FI" sz="2000" u="sng">
                <a:solidFill>
                  <a:schemeClr val="tx2"/>
                </a:solidFill>
              </a:rPr>
              <a:t>luottamushenkilöiden</a:t>
            </a:r>
            <a:r>
              <a:rPr lang="fi-FI" sz="2000">
                <a:solidFill>
                  <a:schemeClr val="tx2"/>
                </a:solidFill>
              </a:rPr>
              <a:t> avovastauksista</a:t>
            </a:r>
          </a:p>
        </p:txBody>
      </p:sp>
      <p:pic>
        <p:nvPicPr>
          <p:cNvPr id="13" name="Kuva 12" descr="Kuva, joka sisältää kohteen vaate, Housut, seisominen, henkilö&#10;&#10;Kuvaus luotu automaattisesti">
            <a:extLst>
              <a:ext uri="{FF2B5EF4-FFF2-40B4-BE49-F238E27FC236}">
                <a16:creationId xmlns:a16="http://schemas.microsoft.com/office/drawing/2014/main" id="{62F97C69-8209-083F-09AB-C5D5B9698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207" y="3166009"/>
            <a:ext cx="3213145" cy="3213145"/>
          </a:xfrm>
          <a:prstGeom prst="rect">
            <a:avLst/>
          </a:prstGeom>
        </p:spPr>
      </p:pic>
      <p:sp>
        <p:nvSpPr>
          <p:cNvPr id="9" name="Tekstiruutu 8">
            <a:extLst>
              <a:ext uri="{FF2B5EF4-FFF2-40B4-BE49-F238E27FC236}">
                <a16:creationId xmlns:a16="http://schemas.microsoft.com/office/drawing/2014/main" id="{4EEF6576-5C1A-89A5-9083-F2E61B641312}"/>
              </a:ext>
            </a:extLst>
          </p:cNvPr>
          <p:cNvSpPr txBox="1"/>
          <p:nvPr/>
        </p:nvSpPr>
        <p:spPr>
          <a:xfrm>
            <a:off x="774011" y="1873348"/>
            <a:ext cx="4200760" cy="2585323"/>
          </a:xfrm>
          <a:prstGeom prst="rect">
            <a:avLst/>
          </a:prstGeom>
          <a:noFill/>
        </p:spPr>
        <p:txBody>
          <a:bodyPr wrap="square">
            <a:spAutoFit/>
          </a:bodyPr>
          <a:lstStyle/>
          <a:p>
            <a:pPr marL="285750" indent="-285750">
              <a:buFont typeface="Arial" panose="020B0604020202020204" pitchFamily="34" charset="0"/>
              <a:buChar char="•"/>
            </a:pPr>
            <a:r>
              <a:rPr lang="fi-FI" sz="1800"/>
              <a:t>Hyvinvoinnin ja terveyden edistäminen</a:t>
            </a:r>
          </a:p>
          <a:p>
            <a:pPr marL="285750" indent="-285750">
              <a:buFont typeface="Arial" panose="020B0604020202020204" pitchFamily="34" charset="0"/>
              <a:buChar char="•"/>
            </a:pPr>
            <a:r>
              <a:rPr lang="fi-FI" sz="1800"/>
              <a:t>Säännölliset kokoontumiset ja foorumit ylimmän johdon välillä</a:t>
            </a:r>
          </a:p>
          <a:p>
            <a:pPr marL="285750" indent="-285750">
              <a:buFont typeface="Arial" panose="020B0604020202020204" pitchFamily="34" charset="0"/>
              <a:buChar char="•"/>
            </a:pPr>
            <a:r>
              <a:rPr lang="fi-FI" sz="1800"/>
              <a:t>Runsas vuorovaikutus</a:t>
            </a:r>
          </a:p>
          <a:p>
            <a:pPr marL="285750" indent="-285750">
              <a:buFont typeface="Arial" panose="020B0604020202020204" pitchFamily="34" charset="0"/>
              <a:buChar char="•"/>
            </a:pPr>
            <a:r>
              <a:rPr lang="fi-FI" sz="1800"/>
              <a:t>Olemassa olevat rakenteet ja verkostot</a:t>
            </a:r>
          </a:p>
          <a:p>
            <a:pPr marL="285750" indent="-285750">
              <a:buFont typeface="Arial" panose="020B0604020202020204" pitchFamily="34" charset="0"/>
              <a:buChar char="•"/>
            </a:pPr>
            <a:r>
              <a:rPr lang="fi-FI" sz="1800"/>
              <a:t>Ei ole ollut kunnollista yhteistyötä</a:t>
            </a:r>
          </a:p>
        </p:txBody>
      </p:sp>
      <p:sp>
        <p:nvSpPr>
          <p:cNvPr id="14" name="Tekstiruutu 13">
            <a:extLst>
              <a:ext uri="{FF2B5EF4-FFF2-40B4-BE49-F238E27FC236}">
                <a16:creationId xmlns:a16="http://schemas.microsoft.com/office/drawing/2014/main" id="{51F8E545-7BB6-60B7-68B2-EC8040316417}"/>
              </a:ext>
            </a:extLst>
          </p:cNvPr>
          <p:cNvSpPr txBox="1"/>
          <p:nvPr/>
        </p:nvSpPr>
        <p:spPr>
          <a:xfrm>
            <a:off x="1199456" y="4499190"/>
            <a:ext cx="3896353" cy="1246495"/>
          </a:xfrm>
          <a:prstGeom prst="rect">
            <a:avLst/>
          </a:prstGeom>
          <a:noFill/>
        </p:spPr>
        <p:txBody>
          <a:bodyPr wrap="square">
            <a:spAutoFit/>
          </a:bodyPr>
          <a:lstStyle/>
          <a:p>
            <a:pPr algn="ctr"/>
            <a:r>
              <a:rPr lang="fi-FI" sz="1500" i="1">
                <a:solidFill>
                  <a:schemeClr val="accent1"/>
                </a:solidFill>
                <a:effectLst/>
                <a:ea typeface="Aptos" panose="020B0004020202020204" pitchFamily="34" charset="0"/>
                <a:cs typeface="Times New Roman" panose="02020603050405020304" pitchFamily="18" charset="0"/>
              </a:rPr>
              <a:t>”Hyvinvoinnin ja terveyden edistämisen silmin tilanne on toimiva. Rakenteet yhteistyölle on saatu luotua ja hyvinvointialueen "kasvot" ovat kirkastuneet”</a:t>
            </a:r>
            <a:endParaRPr lang="fi-FI" sz="1500" i="1">
              <a:solidFill>
                <a:schemeClr val="accent1"/>
              </a:solidFill>
            </a:endParaRPr>
          </a:p>
        </p:txBody>
      </p:sp>
      <p:sp>
        <p:nvSpPr>
          <p:cNvPr id="16" name="Tekstiruutu 15">
            <a:extLst>
              <a:ext uri="{FF2B5EF4-FFF2-40B4-BE49-F238E27FC236}">
                <a16:creationId xmlns:a16="http://schemas.microsoft.com/office/drawing/2014/main" id="{F8EF8E45-69D3-E69C-935D-E49A4895594E}"/>
              </a:ext>
            </a:extLst>
          </p:cNvPr>
          <p:cNvSpPr txBox="1"/>
          <p:nvPr/>
        </p:nvSpPr>
        <p:spPr>
          <a:xfrm>
            <a:off x="6347490" y="1885238"/>
            <a:ext cx="3580281" cy="2308324"/>
          </a:xfrm>
          <a:prstGeom prst="rect">
            <a:avLst/>
          </a:prstGeom>
          <a:noFill/>
        </p:spPr>
        <p:txBody>
          <a:bodyPr wrap="square">
            <a:spAutoFit/>
          </a:bodyPr>
          <a:lstStyle/>
          <a:p>
            <a:pPr marL="285750" indent="-285750">
              <a:buFont typeface="Arial" panose="020B0604020202020204" pitchFamily="34" charset="0"/>
              <a:buChar char="•"/>
            </a:pPr>
            <a:r>
              <a:rPr lang="fi-FI" sz="1800"/>
              <a:t>Yhteiset tapaamiset</a:t>
            </a:r>
          </a:p>
          <a:p>
            <a:pPr marL="285750" indent="-285750">
              <a:buFont typeface="Arial" panose="020B0604020202020204" pitchFamily="34" charset="0"/>
              <a:buChar char="•"/>
            </a:pPr>
            <a:r>
              <a:rPr lang="fi-FI" sz="1800"/>
              <a:t>Sitoutuminen yhteistyöhön</a:t>
            </a:r>
          </a:p>
          <a:p>
            <a:pPr marL="285750" indent="-285750">
              <a:buFont typeface="Arial" panose="020B0604020202020204" pitchFamily="34" charset="0"/>
              <a:buChar char="•"/>
            </a:pPr>
            <a:r>
              <a:rPr lang="fi-FI" sz="1800"/>
              <a:t>Aiempi yhteistyö – sitä on jatkettu ja luotu sen pohjalta yhteiset tavoitteet ja toimintatavat</a:t>
            </a:r>
          </a:p>
          <a:p>
            <a:pPr marL="285750" indent="-285750">
              <a:buFont typeface="Arial" panose="020B0604020202020204" pitchFamily="34" charset="0"/>
              <a:buChar char="•"/>
            </a:pPr>
            <a:r>
              <a:rPr lang="fi-FI" sz="1800"/>
              <a:t>Tutut ihmiset ja hyvät välit</a:t>
            </a:r>
          </a:p>
          <a:p>
            <a:pPr marL="285750" indent="-285750">
              <a:buFont typeface="Arial" panose="020B0604020202020204" pitchFamily="34" charset="0"/>
              <a:buChar char="•"/>
            </a:pPr>
            <a:r>
              <a:rPr lang="fi-FI" sz="1800"/>
              <a:t>Aktiivisuus yhteistyössä</a:t>
            </a:r>
          </a:p>
        </p:txBody>
      </p:sp>
    </p:spTree>
    <p:extLst>
      <p:ext uri="{BB962C8B-B14F-4D97-AF65-F5344CB8AC3E}">
        <p14:creationId xmlns:p14="http://schemas.microsoft.com/office/powerpoint/2010/main" val="386920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60401-9FEE-536E-7D0D-793CDEFAF243}"/>
            </a:ext>
          </a:extLst>
        </p:cNvPr>
        <p:cNvGrpSpPr/>
        <p:nvPr/>
      </p:nvGrpSpPr>
      <p:grpSpPr>
        <a:xfrm>
          <a:off x="0" y="0"/>
          <a:ext cx="0" cy="0"/>
          <a:chOff x="0" y="0"/>
          <a:chExt cx="0" cy="0"/>
        </a:xfrm>
      </p:grpSpPr>
      <p:sp>
        <p:nvSpPr>
          <p:cNvPr id="15" name="Suorakulmio 14">
            <a:extLst>
              <a:ext uri="{FF2B5EF4-FFF2-40B4-BE49-F238E27FC236}">
                <a16:creationId xmlns:a16="http://schemas.microsoft.com/office/drawing/2014/main" id="{6623627F-B77C-836C-8B59-DD824B6A2325}"/>
              </a:ext>
            </a:extLst>
          </p:cNvPr>
          <p:cNvSpPr/>
          <p:nvPr/>
        </p:nvSpPr>
        <p:spPr>
          <a:xfrm>
            <a:off x="6207071" y="1764749"/>
            <a:ext cx="5343071" cy="4408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A9C9F209-4F47-8F88-3F6F-DBA12968A6EC}"/>
              </a:ext>
            </a:extLst>
          </p:cNvPr>
          <p:cNvSpPr/>
          <p:nvPr/>
        </p:nvSpPr>
        <p:spPr>
          <a:xfrm>
            <a:off x="676729" y="1764749"/>
            <a:ext cx="5343071" cy="44083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n paikkamerkki 1">
            <a:extLst>
              <a:ext uri="{FF2B5EF4-FFF2-40B4-BE49-F238E27FC236}">
                <a16:creationId xmlns:a16="http://schemas.microsoft.com/office/drawing/2014/main" id="{9B597193-8299-BC26-F729-1D4237ADC768}"/>
              </a:ext>
            </a:extLst>
          </p:cNvPr>
          <p:cNvSpPr>
            <a:spLocks noGrp="1"/>
          </p:cNvSpPr>
          <p:nvPr>
            <p:ph type="body" idx="1"/>
          </p:nvPr>
        </p:nvSpPr>
        <p:spPr>
          <a:xfrm>
            <a:off x="761618" y="1360974"/>
            <a:ext cx="5113337" cy="361048"/>
          </a:xfrm>
        </p:spPr>
        <p:txBody>
          <a:bodyPr/>
          <a:lstStyle/>
          <a:p>
            <a:r>
              <a:rPr lang="fi-FI" sz="2000">
                <a:solidFill>
                  <a:schemeClr val="accent1"/>
                </a:solidFill>
              </a:rPr>
              <a:t>TOIMIVAA</a:t>
            </a:r>
          </a:p>
        </p:txBody>
      </p:sp>
      <p:sp>
        <p:nvSpPr>
          <p:cNvPr id="4" name="Tekstin paikkamerkki 3">
            <a:extLst>
              <a:ext uri="{FF2B5EF4-FFF2-40B4-BE49-F238E27FC236}">
                <a16:creationId xmlns:a16="http://schemas.microsoft.com/office/drawing/2014/main" id="{8BDBF585-1C0B-03E9-D71C-4BD5C098DF5D}"/>
              </a:ext>
            </a:extLst>
          </p:cNvPr>
          <p:cNvSpPr>
            <a:spLocks noGrp="1"/>
          </p:cNvSpPr>
          <p:nvPr>
            <p:ph type="body" sz="quarter" idx="3"/>
          </p:nvPr>
        </p:nvSpPr>
        <p:spPr>
          <a:xfrm>
            <a:off x="6311900" y="1360974"/>
            <a:ext cx="5640614" cy="719763"/>
          </a:xfrm>
        </p:spPr>
        <p:txBody>
          <a:bodyPr/>
          <a:lstStyle/>
          <a:p>
            <a:r>
              <a:rPr lang="fi-FI" sz="2000">
                <a:solidFill>
                  <a:schemeClr val="accent1"/>
                </a:solidFill>
              </a:rPr>
              <a:t>MIKÄ ON JOHTANUT ONNISTUMISIIN?</a:t>
            </a:r>
          </a:p>
        </p:txBody>
      </p:sp>
      <p:sp>
        <p:nvSpPr>
          <p:cNvPr id="6" name="Dian numeron paikkamerkki 5">
            <a:extLst>
              <a:ext uri="{FF2B5EF4-FFF2-40B4-BE49-F238E27FC236}">
                <a16:creationId xmlns:a16="http://schemas.microsoft.com/office/drawing/2014/main" id="{03C1518B-9425-937B-8650-9AA5D4457C6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8F014510-EB27-42F0-B566-46D0F10F5860}"/>
              </a:ext>
            </a:extLst>
          </p:cNvPr>
          <p:cNvSpPr>
            <a:spLocks noGrp="1"/>
          </p:cNvSpPr>
          <p:nvPr>
            <p:ph type="title"/>
          </p:nvPr>
        </p:nvSpPr>
        <p:spPr>
          <a:xfrm>
            <a:off x="761618" y="188640"/>
            <a:ext cx="10658475" cy="1008113"/>
          </a:xfrm>
        </p:spPr>
        <p:txBody>
          <a:bodyPr/>
          <a:lstStyle/>
          <a:p>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Yhdyspintakysely hyvinvointialueille 11/2024</a:t>
            </a:r>
            <a:br>
              <a:rPr lang="fi-FI" sz="3200">
                <a:solidFill>
                  <a:schemeClr val="accent1"/>
                </a:solidFill>
              </a:rPr>
            </a:br>
            <a:r>
              <a:rPr lang="fi-FI" sz="3200">
                <a:solidFill>
                  <a:schemeClr val="accent1"/>
                </a:solidFill>
              </a:rPr>
              <a:t>Yhteistyön toimivuus</a:t>
            </a:r>
            <a:br>
              <a:rPr lang="fi-FI"/>
            </a:br>
            <a:r>
              <a:rPr lang="fi-FI" sz="2000">
                <a:solidFill>
                  <a:schemeClr val="tx2"/>
                </a:solidFill>
              </a:rPr>
              <a:t>Poimintoja </a:t>
            </a:r>
            <a:r>
              <a:rPr lang="fi-FI" sz="2000" u="sng">
                <a:solidFill>
                  <a:schemeClr val="tx2"/>
                </a:solidFill>
              </a:rPr>
              <a:t>viranhaltijoiden</a:t>
            </a:r>
            <a:r>
              <a:rPr lang="fi-FI" sz="2000">
                <a:solidFill>
                  <a:schemeClr val="tx2"/>
                </a:solidFill>
              </a:rPr>
              <a:t> avovastauksista</a:t>
            </a:r>
          </a:p>
        </p:txBody>
      </p:sp>
      <p:sp>
        <p:nvSpPr>
          <p:cNvPr id="11" name="Tekstiruutu 10">
            <a:extLst>
              <a:ext uri="{FF2B5EF4-FFF2-40B4-BE49-F238E27FC236}">
                <a16:creationId xmlns:a16="http://schemas.microsoft.com/office/drawing/2014/main" id="{55F75FA0-B138-EE86-A512-653BFB1989DA}"/>
              </a:ext>
            </a:extLst>
          </p:cNvPr>
          <p:cNvSpPr txBox="1"/>
          <p:nvPr/>
        </p:nvSpPr>
        <p:spPr>
          <a:xfrm>
            <a:off x="761618" y="1945463"/>
            <a:ext cx="4909839" cy="2585323"/>
          </a:xfrm>
          <a:prstGeom prst="rect">
            <a:avLst/>
          </a:prstGeom>
          <a:noFill/>
        </p:spPr>
        <p:txBody>
          <a:bodyPr wrap="square">
            <a:spAutoFit/>
          </a:bodyPr>
          <a:lstStyle/>
          <a:p>
            <a:pPr marL="285750" indent="-285750">
              <a:buFont typeface="Arial" panose="020B0604020202020204" pitchFamily="34" charset="0"/>
              <a:buChar char="•"/>
            </a:pPr>
            <a:r>
              <a:rPr lang="fi-FI" sz="1800"/>
              <a:t>Varautumiseen liittyvä yhteistyö</a:t>
            </a:r>
          </a:p>
          <a:p>
            <a:pPr marL="285750" indent="-285750">
              <a:buFont typeface="Arial" panose="020B0604020202020204" pitchFamily="34" charset="0"/>
              <a:buChar char="•"/>
            </a:pPr>
            <a:r>
              <a:rPr lang="fi-FI" sz="1800"/>
              <a:t>Opiskeluhuollon yhteistyö</a:t>
            </a:r>
          </a:p>
          <a:p>
            <a:pPr marL="285750" indent="-285750">
              <a:buFont typeface="Arial" panose="020B0604020202020204" pitchFamily="34" charset="0"/>
              <a:buChar char="•"/>
            </a:pPr>
            <a:r>
              <a:rPr lang="fi-FI" sz="1800"/>
              <a:t>Hyvinvoinnin ja terveyden edistäminen</a:t>
            </a:r>
          </a:p>
          <a:p>
            <a:pPr marL="285750" indent="-285750">
              <a:buFont typeface="Arial" panose="020B0604020202020204" pitchFamily="34" charset="0"/>
              <a:buChar char="•"/>
            </a:pPr>
            <a:r>
              <a:rPr lang="fi-FI" sz="1800"/>
              <a:t>Hyvät ja toimivat yhteistyörakenteet, mm. tapaamiset ja työryhmät</a:t>
            </a:r>
          </a:p>
          <a:p>
            <a:pPr marL="285750" indent="-285750">
              <a:buFont typeface="Arial" panose="020B0604020202020204" pitchFamily="34" charset="0"/>
              <a:buChar char="•"/>
            </a:pPr>
            <a:r>
              <a:rPr lang="fi-FI" sz="1800"/>
              <a:t>Strategisen tason yhteistyö: sopimukset ja strategiat sekä yhteinen tietopohja</a:t>
            </a:r>
          </a:p>
          <a:p>
            <a:pPr marL="285750" indent="-285750">
              <a:buFont typeface="Arial" panose="020B0604020202020204" pitchFamily="34" charset="0"/>
              <a:buChar char="•"/>
            </a:pPr>
            <a:r>
              <a:rPr lang="fi-FI" sz="1800"/>
              <a:t>Yhteistyöhalukkuus</a:t>
            </a:r>
          </a:p>
        </p:txBody>
      </p:sp>
      <p:sp>
        <p:nvSpPr>
          <p:cNvPr id="13" name="Tekstiruutu 12">
            <a:extLst>
              <a:ext uri="{FF2B5EF4-FFF2-40B4-BE49-F238E27FC236}">
                <a16:creationId xmlns:a16="http://schemas.microsoft.com/office/drawing/2014/main" id="{19CF2D9F-AD77-BE96-11BE-F7162F868404}"/>
              </a:ext>
            </a:extLst>
          </p:cNvPr>
          <p:cNvSpPr txBox="1"/>
          <p:nvPr/>
        </p:nvSpPr>
        <p:spPr>
          <a:xfrm>
            <a:off x="6311900" y="1939028"/>
            <a:ext cx="4604657" cy="2862322"/>
          </a:xfrm>
          <a:prstGeom prst="rect">
            <a:avLst/>
          </a:prstGeom>
          <a:noFill/>
        </p:spPr>
        <p:txBody>
          <a:bodyPr wrap="square">
            <a:spAutoFit/>
          </a:bodyPr>
          <a:lstStyle/>
          <a:p>
            <a:pPr marL="285750" indent="-285750">
              <a:buFont typeface="Arial" panose="020B0604020202020204" pitchFamily="34" charset="0"/>
              <a:buChar char="•"/>
            </a:pPr>
            <a:r>
              <a:rPr lang="fi-FI" sz="1800"/>
              <a:t>Aiempi yhteistyö</a:t>
            </a:r>
          </a:p>
          <a:p>
            <a:pPr marL="285750" indent="-285750">
              <a:buFont typeface="Arial" panose="020B0604020202020204" pitchFamily="34" charset="0"/>
              <a:buChar char="•"/>
            </a:pPr>
            <a:r>
              <a:rPr lang="fi-FI" sz="1800"/>
              <a:t>Selkeät rakenteet, yhteiset tavoitteet ja mittarit</a:t>
            </a:r>
          </a:p>
          <a:p>
            <a:pPr marL="285750" indent="-285750">
              <a:buFont typeface="Arial" panose="020B0604020202020204" pitchFamily="34" charset="0"/>
              <a:buChar char="•"/>
            </a:pPr>
            <a:r>
              <a:rPr lang="fi-FI" sz="1800"/>
              <a:t>Pieni maakunta – ihmiset tuntevat toisensa</a:t>
            </a:r>
          </a:p>
          <a:p>
            <a:pPr marL="285750" indent="-285750">
              <a:buFont typeface="Arial" panose="020B0604020202020204" pitchFamily="34" charset="0"/>
              <a:buChar char="•"/>
            </a:pPr>
            <a:r>
              <a:rPr lang="fi-FI" sz="1800"/>
              <a:t>Riittävän konkreettisen tason asiat</a:t>
            </a:r>
          </a:p>
          <a:p>
            <a:pPr marL="285750" indent="-285750">
              <a:buFont typeface="Arial" panose="020B0604020202020204" pitchFamily="34" charset="0"/>
              <a:buChar char="•"/>
            </a:pPr>
            <a:r>
              <a:rPr lang="fi-FI" sz="1800"/>
              <a:t>Nimetyt yhdyshenkilöt</a:t>
            </a:r>
          </a:p>
          <a:p>
            <a:pPr marL="285750" indent="-285750">
              <a:buFont typeface="Arial" panose="020B0604020202020204" pitchFamily="34" charset="0"/>
              <a:buChar char="•"/>
            </a:pPr>
            <a:r>
              <a:rPr lang="fi-FI" sz="1800"/>
              <a:t>Yhteinen ongelmien ratkaisu ja vaikeistakin asioista puhuminen</a:t>
            </a:r>
          </a:p>
          <a:p>
            <a:pPr marL="285750" indent="-285750">
              <a:buFont typeface="Arial" panose="020B0604020202020204" pitchFamily="34" charset="0"/>
              <a:buChar char="•"/>
            </a:pPr>
            <a:r>
              <a:rPr lang="fi-FI" sz="1800"/>
              <a:t>Roolien ja vastuiden selkeys</a:t>
            </a:r>
          </a:p>
        </p:txBody>
      </p:sp>
      <p:sp>
        <p:nvSpPr>
          <p:cNvPr id="17" name="Tekstiruutu 16">
            <a:extLst>
              <a:ext uri="{FF2B5EF4-FFF2-40B4-BE49-F238E27FC236}">
                <a16:creationId xmlns:a16="http://schemas.microsoft.com/office/drawing/2014/main" id="{36F27A25-CA74-9D2B-1A9C-8C0C93D13542}"/>
              </a:ext>
            </a:extLst>
          </p:cNvPr>
          <p:cNvSpPr txBox="1"/>
          <p:nvPr/>
        </p:nvSpPr>
        <p:spPr>
          <a:xfrm>
            <a:off x="995522" y="4694430"/>
            <a:ext cx="4441753" cy="1015663"/>
          </a:xfrm>
          <a:prstGeom prst="rect">
            <a:avLst/>
          </a:prstGeom>
          <a:noFill/>
        </p:spPr>
        <p:txBody>
          <a:bodyPr wrap="square">
            <a:spAutoFit/>
          </a:bodyPr>
          <a:lstStyle/>
          <a:p>
            <a:pPr algn="ctr"/>
            <a:r>
              <a:rPr lang="fi-FI" sz="1500" i="1">
                <a:solidFill>
                  <a:schemeClr val="accent1"/>
                </a:solidFill>
                <a:cs typeface="Times New Roman" panose="02020603050405020304" pitchFamily="18" charset="0"/>
              </a:rPr>
              <a:t>”Meillä on kuukausittaiset tapaamiset alueen kuntien vastuuhenkilöiden kanssa ja toiminta alkaa saamaan koko ajan suunnitelmallisempia muotoja”</a:t>
            </a:r>
            <a:endParaRPr lang="fi-FI" sz="1500">
              <a:solidFill>
                <a:schemeClr val="accent1"/>
              </a:solidFill>
            </a:endParaRPr>
          </a:p>
        </p:txBody>
      </p:sp>
      <p:sp>
        <p:nvSpPr>
          <p:cNvPr id="19" name="Tekstiruutu 18">
            <a:extLst>
              <a:ext uri="{FF2B5EF4-FFF2-40B4-BE49-F238E27FC236}">
                <a16:creationId xmlns:a16="http://schemas.microsoft.com/office/drawing/2014/main" id="{5566CF98-3DF4-520F-A099-2FA674BA603C}"/>
              </a:ext>
            </a:extLst>
          </p:cNvPr>
          <p:cNvSpPr txBox="1"/>
          <p:nvPr/>
        </p:nvSpPr>
        <p:spPr>
          <a:xfrm>
            <a:off x="7008585" y="5017650"/>
            <a:ext cx="4060372" cy="553998"/>
          </a:xfrm>
          <a:prstGeom prst="rect">
            <a:avLst/>
          </a:prstGeom>
          <a:noFill/>
        </p:spPr>
        <p:txBody>
          <a:bodyPr wrap="square">
            <a:spAutoFit/>
          </a:bodyPr>
          <a:lstStyle/>
          <a:p>
            <a:pPr algn="ctr"/>
            <a:r>
              <a:rPr lang="fi-FI" sz="1400" i="1">
                <a:cs typeface="Times New Roman" panose="02020603050405020304" pitchFamily="18" charset="0"/>
              </a:rPr>
              <a:t>”</a:t>
            </a:r>
            <a:r>
              <a:rPr lang="fi-FI" sz="1500" i="1">
                <a:solidFill>
                  <a:schemeClr val="accent1"/>
                </a:solidFill>
                <a:cs typeface="Times New Roman" panose="02020603050405020304" pitchFamily="18" charset="0"/>
              </a:rPr>
              <a:t>Yhteisten tavoitteiden asetanta ja se, ettei haeta virheitä toisen toiminnasta”</a:t>
            </a:r>
            <a:endParaRPr lang="fi-FI" sz="1500">
              <a:solidFill>
                <a:schemeClr val="accent1"/>
              </a:solidFill>
            </a:endParaRPr>
          </a:p>
        </p:txBody>
      </p:sp>
      <p:pic>
        <p:nvPicPr>
          <p:cNvPr id="21" name="Kuva 20" descr="Kuva, joka sisältää kohteen animaatio, vaate, henkilö, clipart&#10;&#10;Kuvaus luotu automaattisesti">
            <a:extLst>
              <a:ext uri="{FF2B5EF4-FFF2-40B4-BE49-F238E27FC236}">
                <a16:creationId xmlns:a16="http://schemas.microsoft.com/office/drawing/2014/main" id="{8472C63C-FE77-A763-05C4-271489D86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587" y="4727854"/>
            <a:ext cx="2164184" cy="1518711"/>
          </a:xfrm>
          <a:prstGeom prst="rect">
            <a:avLst/>
          </a:prstGeom>
        </p:spPr>
      </p:pic>
    </p:spTree>
    <p:extLst>
      <p:ext uri="{BB962C8B-B14F-4D97-AF65-F5344CB8AC3E}">
        <p14:creationId xmlns:p14="http://schemas.microsoft.com/office/powerpoint/2010/main" val="4070927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994A7-325C-36DB-B189-E089419100EE}"/>
            </a:ext>
          </a:extLst>
        </p:cNvPr>
        <p:cNvGrpSpPr/>
        <p:nvPr/>
      </p:nvGrpSpPr>
      <p:grpSpPr>
        <a:xfrm>
          <a:off x="0" y="0"/>
          <a:ext cx="0" cy="0"/>
          <a:chOff x="0" y="0"/>
          <a:chExt cx="0" cy="0"/>
        </a:xfrm>
      </p:grpSpPr>
      <p:sp>
        <p:nvSpPr>
          <p:cNvPr id="15" name="Suorakulmio 14">
            <a:extLst>
              <a:ext uri="{FF2B5EF4-FFF2-40B4-BE49-F238E27FC236}">
                <a16:creationId xmlns:a16="http://schemas.microsoft.com/office/drawing/2014/main" id="{C6B5BB9A-EA72-3A91-49D9-97963884DAE9}"/>
              </a:ext>
            </a:extLst>
          </p:cNvPr>
          <p:cNvSpPr/>
          <p:nvPr/>
        </p:nvSpPr>
        <p:spPr>
          <a:xfrm>
            <a:off x="6311900" y="1931516"/>
            <a:ext cx="5221812" cy="33720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A6593A62-7559-8D67-0C24-8E457C1C4A02}"/>
              </a:ext>
            </a:extLst>
          </p:cNvPr>
          <p:cNvSpPr/>
          <p:nvPr/>
        </p:nvSpPr>
        <p:spPr>
          <a:xfrm>
            <a:off x="653143" y="1931516"/>
            <a:ext cx="5221812" cy="337201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n paikkamerkki 1">
            <a:extLst>
              <a:ext uri="{FF2B5EF4-FFF2-40B4-BE49-F238E27FC236}">
                <a16:creationId xmlns:a16="http://schemas.microsoft.com/office/drawing/2014/main" id="{0100FD55-AD08-60D3-0050-C4FF1B54E18A}"/>
              </a:ext>
            </a:extLst>
          </p:cNvPr>
          <p:cNvSpPr>
            <a:spLocks noGrp="1"/>
          </p:cNvSpPr>
          <p:nvPr>
            <p:ph type="body" idx="1"/>
          </p:nvPr>
        </p:nvSpPr>
        <p:spPr>
          <a:xfrm>
            <a:off x="761618" y="1427267"/>
            <a:ext cx="5113337" cy="361048"/>
          </a:xfrm>
        </p:spPr>
        <p:txBody>
          <a:bodyPr/>
          <a:lstStyle/>
          <a:p>
            <a:r>
              <a:rPr lang="fi-FI" sz="2000">
                <a:solidFill>
                  <a:schemeClr val="accent1"/>
                </a:solidFill>
              </a:rPr>
              <a:t>PARANNETTAVAA</a:t>
            </a:r>
          </a:p>
        </p:txBody>
      </p:sp>
      <p:sp>
        <p:nvSpPr>
          <p:cNvPr id="4" name="Tekstin paikkamerkki 3">
            <a:extLst>
              <a:ext uri="{FF2B5EF4-FFF2-40B4-BE49-F238E27FC236}">
                <a16:creationId xmlns:a16="http://schemas.microsoft.com/office/drawing/2014/main" id="{5A0BAA48-2750-B707-7C3C-D0550C8C1682}"/>
              </a:ext>
            </a:extLst>
          </p:cNvPr>
          <p:cNvSpPr>
            <a:spLocks noGrp="1"/>
          </p:cNvSpPr>
          <p:nvPr>
            <p:ph type="body" sz="quarter" idx="3"/>
          </p:nvPr>
        </p:nvSpPr>
        <p:spPr>
          <a:xfrm>
            <a:off x="6311900" y="1427267"/>
            <a:ext cx="5640614" cy="719763"/>
          </a:xfrm>
        </p:spPr>
        <p:txBody>
          <a:bodyPr/>
          <a:lstStyle/>
          <a:p>
            <a:r>
              <a:rPr lang="fi-FI" sz="2000" b="1">
                <a:solidFill>
                  <a:schemeClr val="accent1"/>
                </a:solidFill>
              </a:rPr>
              <a:t>MIKÄ ON JOHTANUT EPÄONNISTUMISIIN?</a:t>
            </a:r>
          </a:p>
        </p:txBody>
      </p:sp>
      <p:sp>
        <p:nvSpPr>
          <p:cNvPr id="6" name="Dian numeron paikkamerkki 5">
            <a:extLst>
              <a:ext uri="{FF2B5EF4-FFF2-40B4-BE49-F238E27FC236}">
                <a16:creationId xmlns:a16="http://schemas.microsoft.com/office/drawing/2014/main" id="{8B8BFD13-C3FF-495E-7D1E-56639EEE501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88C04DB8-2721-00A9-3870-EB9F7CCBA6B1}"/>
              </a:ext>
            </a:extLst>
          </p:cNvPr>
          <p:cNvSpPr>
            <a:spLocks noGrp="1"/>
          </p:cNvSpPr>
          <p:nvPr>
            <p:ph type="title"/>
          </p:nvPr>
        </p:nvSpPr>
        <p:spPr>
          <a:xfrm>
            <a:off x="761618" y="188640"/>
            <a:ext cx="10658475" cy="1008113"/>
          </a:xfrm>
        </p:spPr>
        <p:txBody>
          <a:bodyPr/>
          <a:lstStyle/>
          <a:p>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Yhdyspintakysely hyvinvointialueille 11/2024</a:t>
            </a:r>
            <a:br>
              <a:rPr lang="fi-FI" sz="1800">
                <a:solidFill>
                  <a:schemeClr val="accent1"/>
                </a:solidFill>
              </a:rPr>
            </a:br>
            <a:r>
              <a:rPr lang="fi-FI" sz="3200">
                <a:solidFill>
                  <a:schemeClr val="accent1"/>
                </a:solidFill>
              </a:rPr>
              <a:t>Yhteistyön toimivuus</a:t>
            </a:r>
            <a:br>
              <a:rPr lang="fi-FI"/>
            </a:br>
            <a:r>
              <a:rPr lang="fi-FI" sz="2000">
                <a:solidFill>
                  <a:schemeClr val="tx2"/>
                </a:solidFill>
              </a:rPr>
              <a:t>Poimintoja </a:t>
            </a:r>
            <a:r>
              <a:rPr lang="fi-FI" sz="2000" u="sng">
                <a:solidFill>
                  <a:schemeClr val="tx2"/>
                </a:solidFill>
              </a:rPr>
              <a:t>luottamushenkilöiden</a:t>
            </a:r>
            <a:r>
              <a:rPr lang="fi-FI" sz="2000">
                <a:solidFill>
                  <a:schemeClr val="tx2"/>
                </a:solidFill>
              </a:rPr>
              <a:t> avovastauksista</a:t>
            </a:r>
          </a:p>
        </p:txBody>
      </p:sp>
      <p:pic>
        <p:nvPicPr>
          <p:cNvPr id="14" name="Kuva 13" descr="Kuva, joka sisältää kohteen vaate, jalkineet, animaatio&#10;&#10;Kuvaus luotu automaattisesti">
            <a:extLst>
              <a:ext uri="{FF2B5EF4-FFF2-40B4-BE49-F238E27FC236}">
                <a16:creationId xmlns:a16="http://schemas.microsoft.com/office/drawing/2014/main" id="{ED39ADE4-C756-EB74-6CC1-44F115195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721" y="3210687"/>
            <a:ext cx="3784646" cy="3784646"/>
          </a:xfrm>
          <a:prstGeom prst="rect">
            <a:avLst/>
          </a:prstGeom>
        </p:spPr>
      </p:pic>
      <p:sp>
        <p:nvSpPr>
          <p:cNvPr id="10" name="Tekstiruutu 9">
            <a:extLst>
              <a:ext uri="{FF2B5EF4-FFF2-40B4-BE49-F238E27FC236}">
                <a16:creationId xmlns:a16="http://schemas.microsoft.com/office/drawing/2014/main" id="{1341BE56-5C0A-5C1C-D6D4-B5F8E51CBD15}"/>
              </a:ext>
            </a:extLst>
          </p:cNvPr>
          <p:cNvSpPr txBox="1"/>
          <p:nvPr/>
        </p:nvSpPr>
        <p:spPr>
          <a:xfrm>
            <a:off x="774011" y="1963689"/>
            <a:ext cx="4385818" cy="3139321"/>
          </a:xfrm>
          <a:prstGeom prst="rect">
            <a:avLst/>
          </a:prstGeom>
          <a:noFill/>
        </p:spPr>
        <p:txBody>
          <a:bodyPr wrap="square">
            <a:spAutoFit/>
          </a:bodyPr>
          <a:lstStyle/>
          <a:p>
            <a:pPr marL="285750" indent="-285750">
              <a:buFont typeface="Arial" panose="020B0604020202020204" pitchFamily="34" charset="0"/>
              <a:buChar char="•"/>
            </a:pPr>
            <a:r>
              <a:rPr lang="fi-FI" sz="1800"/>
              <a:t>Säännöllisessä tiedonvaihdossa ja yhteisessä tilannekuvassa</a:t>
            </a:r>
          </a:p>
          <a:p>
            <a:pPr marL="285750" indent="-285750">
              <a:buFont typeface="Arial" panose="020B0604020202020204" pitchFamily="34" charset="0"/>
              <a:buChar char="•"/>
            </a:pPr>
            <a:r>
              <a:rPr lang="fi-FI" sz="1800"/>
              <a:t>Aktiivisessa vuoropuhelussa</a:t>
            </a:r>
          </a:p>
          <a:p>
            <a:pPr marL="285750" indent="-285750">
              <a:buFont typeface="Arial" panose="020B0604020202020204" pitchFamily="34" charset="0"/>
              <a:buChar char="•"/>
            </a:pPr>
            <a:r>
              <a:rPr lang="fi-FI" sz="1800"/>
              <a:t>Kiinteistöihin ja palveluverkkoon liittyvissä asioissa, eturistiriitoja tilojen käytössä ja vuokratasossa </a:t>
            </a:r>
          </a:p>
          <a:p>
            <a:pPr marL="285750" indent="-285750">
              <a:buFont typeface="Arial" panose="020B0604020202020204" pitchFamily="34" charset="0"/>
              <a:buChar char="•"/>
            </a:pPr>
            <a:r>
              <a:rPr lang="fi-FI" sz="1800"/>
              <a:t>Ikäihmisten toiminnassa</a:t>
            </a:r>
          </a:p>
          <a:p>
            <a:pPr marL="285750" indent="-285750">
              <a:buFont typeface="Arial" panose="020B0604020202020204" pitchFamily="34" charset="0"/>
              <a:buChar char="•"/>
            </a:pPr>
            <a:r>
              <a:rPr lang="fi-FI" sz="1800"/>
              <a:t>Lasten ja nuorten palveluissa</a:t>
            </a:r>
          </a:p>
          <a:p>
            <a:pPr marL="285750" indent="-285750">
              <a:buFont typeface="Arial" panose="020B0604020202020204" pitchFamily="34" charset="0"/>
              <a:buChar char="•"/>
            </a:pPr>
            <a:r>
              <a:rPr lang="fi-FI" sz="1800"/>
              <a:t>Yhteistyössä ollaan vielä alkuvaiheessa, monissa asioissa paljon kehittämistarpeita</a:t>
            </a:r>
          </a:p>
        </p:txBody>
      </p:sp>
      <p:sp>
        <p:nvSpPr>
          <p:cNvPr id="12" name="Tekstiruutu 11">
            <a:extLst>
              <a:ext uri="{FF2B5EF4-FFF2-40B4-BE49-F238E27FC236}">
                <a16:creationId xmlns:a16="http://schemas.microsoft.com/office/drawing/2014/main" id="{7DDB7220-7F01-D1A3-F0A0-2A91D41779B5}"/>
              </a:ext>
            </a:extLst>
          </p:cNvPr>
          <p:cNvSpPr txBox="1"/>
          <p:nvPr/>
        </p:nvSpPr>
        <p:spPr>
          <a:xfrm>
            <a:off x="6311900" y="1931516"/>
            <a:ext cx="4639129" cy="2585323"/>
          </a:xfrm>
          <a:prstGeom prst="rect">
            <a:avLst/>
          </a:prstGeom>
          <a:noFill/>
        </p:spPr>
        <p:txBody>
          <a:bodyPr wrap="square">
            <a:spAutoFit/>
          </a:bodyPr>
          <a:lstStyle/>
          <a:p>
            <a:pPr marL="285750" indent="-285750">
              <a:buFont typeface="Arial" panose="020B0604020202020204" pitchFamily="34" charset="0"/>
              <a:buChar char="•"/>
            </a:pPr>
            <a:r>
              <a:rPr lang="fi-FI"/>
              <a:t>Samat luottamushenkilöt kunnissa ja hyvinvointialueilla – paljon jääviyksiä ja ristiriitaisia asioita</a:t>
            </a:r>
          </a:p>
          <a:p>
            <a:pPr marL="285750" indent="-285750">
              <a:buFont typeface="Arial" panose="020B0604020202020204" pitchFamily="34" charset="0"/>
              <a:buChar char="•"/>
            </a:pPr>
            <a:r>
              <a:rPr lang="fi-FI"/>
              <a:t>Kiire ja talouden haasteet kunnissa ja hyvinvointialueilla</a:t>
            </a:r>
          </a:p>
          <a:p>
            <a:pPr marL="285750" indent="-285750">
              <a:buFont typeface="Arial" panose="020B0604020202020204" pitchFamily="34" charset="0"/>
              <a:buChar char="•"/>
            </a:pPr>
            <a:r>
              <a:rPr lang="fi-FI"/>
              <a:t>Tiedon puute, päättäjille ei tule tarpeeksi tietoa</a:t>
            </a:r>
          </a:p>
          <a:p>
            <a:pPr marL="285750" indent="-285750">
              <a:buFont typeface="Arial" panose="020B0604020202020204" pitchFamily="34" charset="0"/>
              <a:buChar char="•"/>
            </a:pPr>
            <a:r>
              <a:rPr lang="fi-FI"/>
              <a:t>Näkökulmaerot</a:t>
            </a:r>
          </a:p>
          <a:p>
            <a:pPr marL="285750" indent="-285750">
              <a:buFont typeface="Arial" panose="020B0604020202020204" pitchFamily="34" charset="0"/>
              <a:buChar char="•"/>
            </a:pPr>
            <a:r>
              <a:rPr lang="fi-FI"/>
              <a:t>Puuttuvat </a:t>
            </a:r>
            <a:r>
              <a:rPr lang="fi-FI" err="1"/>
              <a:t>vastuutukset</a:t>
            </a:r>
            <a:endParaRPr lang="fi-FI"/>
          </a:p>
        </p:txBody>
      </p:sp>
      <p:sp>
        <p:nvSpPr>
          <p:cNvPr id="17" name="Tekstiruutu 16">
            <a:extLst>
              <a:ext uri="{FF2B5EF4-FFF2-40B4-BE49-F238E27FC236}">
                <a16:creationId xmlns:a16="http://schemas.microsoft.com/office/drawing/2014/main" id="{A1459B90-0FB1-C623-1A9B-7F973BDDD83B}"/>
              </a:ext>
            </a:extLst>
          </p:cNvPr>
          <p:cNvSpPr txBox="1"/>
          <p:nvPr/>
        </p:nvSpPr>
        <p:spPr>
          <a:xfrm>
            <a:off x="3398384" y="5447547"/>
            <a:ext cx="5113337" cy="861774"/>
          </a:xfrm>
          <a:prstGeom prst="rect">
            <a:avLst/>
          </a:prstGeom>
          <a:noFill/>
        </p:spPr>
        <p:txBody>
          <a:bodyPr wrap="square">
            <a:spAutoFit/>
          </a:bodyPr>
          <a:lstStyle/>
          <a:p>
            <a:pPr algn="ctr"/>
            <a:r>
              <a:rPr lang="fi-FI" sz="1800" i="1">
                <a:effectLst/>
                <a:latin typeface="Aptos" panose="020B0004020202020204" pitchFamily="34" charset="0"/>
                <a:ea typeface="Aptos" panose="020B0004020202020204" pitchFamily="34" charset="0"/>
                <a:cs typeface="Times New Roman" panose="02020603050405020304" pitchFamily="18" charset="0"/>
              </a:rPr>
              <a:t>”</a:t>
            </a:r>
            <a:r>
              <a:rPr lang="fi-FI" sz="1600" i="1">
                <a:effectLst/>
                <a:ea typeface="Aptos" panose="020B0004020202020204" pitchFamily="34" charset="0"/>
                <a:cs typeface="Times New Roman" panose="02020603050405020304" pitchFamily="18" charset="0"/>
              </a:rPr>
              <a:t>Yhteistyölle ei ole vielä jäänyt paljonkaan aikaa, kun hyvinvointialuetta on rakennettu. Seuraava steppi täytyy ottaa ensi vuonna”</a:t>
            </a:r>
            <a:endParaRPr lang="fi-FI" sz="1600" i="1">
              <a:cs typeface="Times New Roman" panose="02020603050405020304" pitchFamily="18" charset="0"/>
            </a:endParaRPr>
          </a:p>
        </p:txBody>
      </p:sp>
    </p:spTree>
    <p:extLst>
      <p:ext uri="{BB962C8B-B14F-4D97-AF65-F5344CB8AC3E}">
        <p14:creationId xmlns:p14="http://schemas.microsoft.com/office/powerpoint/2010/main" val="12770250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B6E2-112A-7D29-E66C-E2244308A8F5}"/>
            </a:ext>
          </a:extLst>
        </p:cNvPr>
        <p:cNvGrpSpPr/>
        <p:nvPr/>
      </p:nvGrpSpPr>
      <p:grpSpPr>
        <a:xfrm>
          <a:off x="0" y="0"/>
          <a:ext cx="0" cy="0"/>
          <a:chOff x="0" y="0"/>
          <a:chExt cx="0" cy="0"/>
        </a:xfrm>
      </p:grpSpPr>
      <p:sp>
        <p:nvSpPr>
          <p:cNvPr id="17" name="Suorakulmio 16">
            <a:extLst>
              <a:ext uri="{FF2B5EF4-FFF2-40B4-BE49-F238E27FC236}">
                <a16:creationId xmlns:a16="http://schemas.microsoft.com/office/drawing/2014/main" id="{F422E79D-1D40-4A41-E866-F6DA29DD81FF}"/>
              </a:ext>
            </a:extLst>
          </p:cNvPr>
          <p:cNvSpPr/>
          <p:nvPr/>
        </p:nvSpPr>
        <p:spPr>
          <a:xfrm>
            <a:off x="6233325" y="1832946"/>
            <a:ext cx="5640614" cy="42303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Suorakulmio 15">
            <a:extLst>
              <a:ext uri="{FF2B5EF4-FFF2-40B4-BE49-F238E27FC236}">
                <a16:creationId xmlns:a16="http://schemas.microsoft.com/office/drawing/2014/main" id="{2920A5DD-A6A2-47DE-D0C3-31F08BC4F64E}"/>
              </a:ext>
            </a:extLst>
          </p:cNvPr>
          <p:cNvSpPr/>
          <p:nvPr/>
        </p:nvSpPr>
        <p:spPr>
          <a:xfrm>
            <a:off x="671286" y="1832946"/>
            <a:ext cx="5287391" cy="42303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n paikkamerkki 1">
            <a:extLst>
              <a:ext uri="{FF2B5EF4-FFF2-40B4-BE49-F238E27FC236}">
                <a16:creationId xmlns:a16="http://schemas.microsoft.com/office/drawing/2014/main" id="{A734C122-687F-74D8-E795-AF77A8B5D96D}"/>
              </a:ext>
            </a:extLst>
          </p:cNvPr>
          <p:cNvSpPr>
            <a:spLocks noGrp="1"/>
          </p:cNvSpPr>
          <p:nvPr>
            <p:ph type="body" idx="1"/>
          </p:nvPr>
        </p:nvSpPr>
        <p:spPr>
          <a:xfrm>
            <a:off x="766764" y="1444738"/>
            <a:ext cx="5113337" cy="361048"/>
          </a:xfrm>
        </p:spPr>
        <p:txBody>
          <a:bodyPr/>
          <a:lstStyle/>
          <a:p>
            <a:r>
              <a:rPr lang="fi-FI" sz="2000">
                <a:solidFill>
                  <a:schemeClr val="accent1"/>
                </a:solidFill>
              </a:rPr>
              <a:t>PARANNETTAVAA</a:t>
            </a:r>
          </a:p>
        </p:txBody>
      </p:sp>
      <p:sp>
        <p:nvSpPr>
          <p:cNvPr id="4" name="Tekstin paikkamerkki 3">
            <a:extLst>
              <a:ext uri="{FF2B5EF4-FFF2-40B4-BE49-F238E27FC236}">
                <a16:creationId xmlns:a16="http://schemas.microsoft.com/office/drawing/2014/main" id="{1B109263-BC8C-25D2-5221-123A47ED9A22}"/>
              </a:ext>
            </a:extLst>
          </p:cNvPr>
          <p:cNvSpPr>
            <a:spLocks noGrp="1"/>
          </p:cNvSpPr>
          <p:nvPr>
            <p:ph type="body" sz="quarter" idx="3"/>
          </p:nvPr>
        </p:nvSpPr>
        <p:spPr>
          <a:xfrm>
            <a:off x="6311900" y="1428724"/>
            <a:ext cx="5640614" cy="719763"/>
          </a:xfrm>
        </p:spPr>
        <p:txBody>
          <a:bodyPr/>
          <a:lstStyle/>
          <a:p>
            <a:r>
              <a:rPr lang="fi-FI" sz="2000">
                <a:solidFill>
                  <a:schemeClr val="accent1"/>
                </a:solidFill>
              </a:rPr>
              <a:t>MIKÄ ON JOHTANUT EPÄONNISTUMISIIN?</a:t>
            </a:r>
          </a:p>
        </p:txBody>
      </p:sp>
      <p:sp>
        <p:nvSpPr>
          <p:cNvPr id="6" name="Dian numeron paikkamerkki 5">
            <a:extLst>
              <a:ext uri="{FF2B5EF4-FFF2-40B4-BE49-F238E27FC236}">
                <a16:creationId xmlns:a16="http://schemas.microsoft.com/office/drawing/2014/main" id="{582A13C0-1335-3BC2-9A67-F97D7A3F5D5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0930DA8C-C714-30B4-DC87-91ECE119FB5F}"/>
              </a:ext>
            </a:extLst>
          </p:cNvPr>
          <p:cNvSpPr>
            <a:spLocks noGrp="1"/>
          </p:cNvSpPr>
          <p:nvPr>
            <p:ph type="title"/>
          </p:nvPr>
        </p:nvSpPr>
        <p:spPr>
          <a:xfrm>
            <a:off x="761618" y="188640"/>
            <a:ext cx="10658475" cy="1008113"/>
          </a:xfrm>
        </p:spPr>
        <p:txBody>
          <a:bodyPr/>
          <a:lstStyle/>
          <a:p>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Yhdyspintakysely hyvinvointialueille 11/2024</a:t>
            </a:r>
            <a:br>
              <a:rPr lang="fi-FI" sz="3200">
                <a:solidFill>
                  <a:schemeClr val="accent1"/>
                </a:solidFill>
              </a:rPr>
            </a:br>
            <a:r>
              <a:rPr lang="fi-FI" sz="3200">
                <a:solidFill>
                  <a:schemeClr val="accent1"/>
                </a:solidFill>
              </a:rPr>
              <a:t>Yhteistyön toimivuus</a:t>
            </a:r>
            <a:br>
              <a:rPr lang="fi-FI"/>
            </a:br>
            <a:r>
              <a:rPr lang="fi-FI" sz="2000">
                <a:solidFill>
                  <a:schemeClr val="tx2"/>
                </a:solidFill>
              </a:rPr>
              <a:t>Poimintoja </a:t>
            </a:r>
            <a:r>
              <a:rPr lang="fi-FI" sz="2000" u="sng">
                <a:solidFill>
                  <a:schemeClr val="tx2"/>
                </a:solidFill>
              </a:rPr>
              <a:t>viranhaltijoiden</a:t>
            </a:r>
            <a:r>
              <a:rPr lang="fi-FI" sz="2000">
                <a:solidFill>
                  <a:schemeClr val="tx2"/>
                </a:solidFill>
              </a:rPr>
              <a:t> avovastauksista</a:t>
            </a:r>
          </a:p>
        </p:txBody>
      </p:sp>
      <p:sp>
        <p:nvSpPr>
          <p:cNvPr id="13" name="Tekstiruutu 12">
            <a:extLst>
              <a:ext uri="{FF2B5EF4-FFF2-40B4-BE49-F238E27FC236}">
                <a16:creationId xmlns:a16="http://schemas.microsoft.com/office/drawing/2014/main" id="{A728A7C9-9AE4-D4B4-2EFC-6BB425821DC0}"/>
              </a:ext>
            </a:extLst>
          </p:cNvPr>
          <p:cNvSpPr txBox="1"/>
          <p:nvPr/>
        </p:nvSpPr>
        <p:spPr>
          <a:xfrm>
            <a:off x="838384" y="1975549"/>
            <a:ext cx="5120293" cy="3693319"/>
          </a:xfrm>
          <a:prstGeom prst="rect">
            <a:avLst/>
          </a:prstGeom>
          <a:noFill/>
        </p:spPr>
        <p:txBody>
          <a:bodyPr wrap="square">
            <a:spAutoFit/>
          </a:bodyPr>
          <a:lstStyle/>
          <a:p>
            <a:pPr marL="285750" indent="-285750">
              <a:buFont typeface="Arial" panose="020B0604020202020204" pitchFamily="34" charset="0"/>
              <a:buChar char="•"/>
            </a:pPr>
            <a:r>
              <a:rPr lang="fi-FI" sz="1800"/>
              <a:t>Tavoitteiden tarkennus ja vastuunjako, eri yhdyspinnoilla</a:t>
            </a:r>
          </a:p>
          <a:p>
            <a:pPr marL="285750" indent="-285750">
              <a:buFont typeface="Arial" panose="020B0604020202020204" pitchFamily="34" charset="0"/>
              <a:buChar char="•"/>
            </a:pPr>
            <a:r>
              <a:rPr lang="fi-FI" sz="1800"/>
              <a:t>Hyvinvointialueilla on pienet resurssit yhteistyöhön</a:t>
            </a:r>
          </a:p>
          <a:p>
            <a:pPr marL="285750" indent="-285750">
              <a:buFont typeface="Arial" panose="020B0604020202020204" pitchFamily="34" charset="0"/>
              <a:buChar char="•"/>
            </a:pPr>
            <a:r>
              <a:rPr lang="fi-FI" sz="1800"/>
              <a:t>Toimitiloja koskevissa asioissa (liittyen palveluverkkoon)</a:t>
            </a:r>
          </a:p>
          <a:p>
            <a:pPr marL="285750" indent="-285750">
              <a:buFont typeface="Arial" panose="020B0604020202020204" pitchFamily="34" charset="0"/>
              <a:buChar char="•"/>
            </a:pPr>
            <a:r>
              <a:rPr lang="fi-FI" sz="1800"/>
              <a:t>Työllisyyden ja kotoutumisen kokonaisuudet vaativat selkeyttämistä</a:t>
            </a:r>
          </a:p>
          <a:p>
            <a:pPr marL="285750" indent="-285750">
              <a:buFont typeface="Arial" panose="020B0604020202020204" pitchFamily="34" charset="0"/>
              <a:buChar char="•"/>
            </a:pPr>
            <a:r>
              <a:rPr lang="fi-FI" sz="1800"/>
              <a:t>Varautumisen yhteistyössä</a:t>
            </a:r>
          </a:p>
          <a:p>
            <a:pPr marL="285750" indent="-285750">
              <a:buFont typeface="Arial" panose="020B0604020202020204" pitchFamily="34" charset="0"/>
              <a:buChar char="•"/>
            </a:pPr>
            <a:r>
              <a:rPr lang="fi-FI" sz="1800"/>
              <a:t>Asumiseen liittyvissä asioissa</a:t>
            </a:r>
          </a:p>
          <a:p>
            <a:pPr marL="285750" indent="-285750">
              <a:buFont typeface="Arial" panose="020B0604020202020204" pitchFamily="34" charset="0"/>
              <a:buChar char="•"/>
            </a:pPr>
            <a:r>
              <a:rPr lang="fi-FI" sz="1800"/>
              <a:t>Kustannuksiin liittyvät asioissa</a:t>
            </a:r>
          </a:p>
          <a:p>
            <a:pPr marL="285750" indent="-285750">
              <a:buFont typeface="Arial" panose="020B0604020202020204" pitchFamily="34" charset="0"/>
              <a:buChar char="•"/>
            </a:pPr>
            <a:r>
              <a:rPr lang="fi-FI" sz="1800"/>
              <a:t>Haasteita on vaihtelevasti eri yhdyspinnoilla </a:t>
            </a:r>
          </a:p>
        </p:txBody>
      </p:sp>
      <p:sp>
        <p:nvSpPr>
          <p:cNvPr id="15" name="Tekstiruutu 14">
            <a:extLst>
              <a:ext uri="{FF2B5EF4-FFF2-40B4-BE49-F238E27FC236}">
                <a16:creationId xmlns:a16="http://schemas.microsoft.com/office/drawing/2014/main" id="{4A15B8B1-0129-C2E8-38A2-95FD51ADC727}"/>
              </a:ext>
            </a:extLst>
          </p:cNvPr>
          <p:cNvSpPr txBox="1"/>
          <p:nvPr/>
        </p:nvSpPr>
        <p:spPr>
          <a:xfrm>
            <a:off x="6311900" y="1861179"/>
            <a:ext cx="5020129" cy="2585323"/>
          </a:xfrm>
          <a:prstGeom prst="rect">
            <a:avLst/>
          </a:prstGeom>
          <a:noFill/>
        </p:spPr>
        <p:txBody>
          <a:bodyPr wrap="square">
            <a:spAutoFit/>
          </a:bodyPr>
          <a:lstStyle/>
          <a:p>
            <a:pPr marL="285750" indent="-285750">
              <a:buFont typeface="Arial" panose="020B0604020202020204" pitchFamily="34" charset="0"/>
              <a:buChar char="•"/>
            </a:pPr>
            <a:r>
              <a:rPr lang="fi-FI" sz="1800"/>
              <a:t>Vastinparien puuttuminen</a:t>
            </a:r>
          </a:p>
          <a:p>
            <a:pPr marL="285750" indent="-285750">
              <a:buFont typeface="Arial" panose="020B0604020202020204" pitchFamily="34" charset="0"/>
              <a:buChar char="•"/>
            </a:pPr>
            <a:r>
              <a:rPr lang="fi-FI" sz="1800"/>
              <a:t>Resurssien niukkuus</a:t>
            </a:r>
          </a:p>
          <a:p>
            <a:pPr marL="285750" indent="-285750">
              <a:buFont typeface="Arial" panose="020B0604020202020204" pitchFamily="34" charset="0"/>
              <a:buChar char="•"/>
            </a:pPr>
            <a:r>
              <a:rPr lang="fi-FI" sz="1800"/>
              <a:t>Osaoptimointi</a:t>
            </a:r>
          </a:p>
          <a:p>
            <a:pPr marL="285750" indent="-285750">
              <a:buFont typeface="Arial" panose="020B0604020202020204" pitchFamily="34" charset="0"/>
              <a:buChar char="•"/>
            </a:pPr>
            <a:r>
              <a:rPr lang="fi-FI" sz="1800"/>
              <a:t>Epäselvä lainsäädäntö vaikeuttaa työnjakoa</a:t>
            </a:r>
          </a:p>
          <a:p>
            <a:pPr marL="285750" indent="-285750">
              <a:buFont typeface="Arial" panose="020B0604020202020204" pitchFamily="34" charset="0"/>
              <a:buChar char="•"/>
            </a:pPr>
            <a:r>
              <a:rPr lang="fi-FI" sz="1800"/>
              <a:t>Erilaiset intressit ja talous on tuonut jännitteitä</a:t>
            </a:r>
          </a:p>
          <a:p>
            <a:pPr marL="285750" indent="-285750">
              <a:buFont typeface="Arial" panose="020B0604020202020204" pitchFamily="34" charset="0"/>
              <a:buChar char="•"/>
            </a:pPr>
            <a:r>
              <a:rPr lang="fi-FI" sz="1800"/>
              <a:t>Suunnitelmallisuuden ja johdonmukaisuuden puute yhteistyössä</a:t>
            </a:r>
          </a:p>
        </p:txBody>
      </p:sp>
      <p:sp>
        <p:nvSpPr>
          <p:cNvPr id="19" name="Tekstiruutu 18">
            <a:extLst>
              <a:ext uri="{FF2B5EF4-FFF2-40B4-BE49-F238E27FC236}">
                <a16:creationId xmlns:a16="http://schemas.microsoft.com/office/drawing/2014/main" id="{D5D3FEC0-EACD-6DAE-45C6-1DA2574691CB}"/>
              </a:ext>
            </a:extLst>
          </p:cNvPr>
          <p:cNvSpPr txBox="1"/>
          <p:nvPr/>
        </p:nvSpPr>
        <p:spPr>
          <a:xfrm>
            <a:off x="6798333" y="4591650"/>
            <a:ext cx="4194211" cy="1077218"/>
          </a:xfrm>
          <a:prstGeom prst="rect">
            <a:avLst/>
          </a:prstGeom>
          <a:noFill/>
        </p:spPr>
        <p:txBody>
          <a:bodyPr wrap="square">
            <a:spAutoFit/>
          </a:bodyPr>
          <a:lstStyle/>
          <a:p>
            <a:pPr algn="ctr"/>
            <a:r>
              <a:rPr lang="fi-FI" sz="1600" i="1">
                <a:solidFill>
                  <a:schemeClr val="accent1"/>
                </a:solidFill>
              </a:rPr>
              <a:t>”Henkilöstösäästöt ja työnjaon uudelleenjärjestelyt sekä hyvinvointialueiden toimintamallien rakentaminen ovat hidasta”</a:t>
            </a:r>
          </a:p>
        </p:txBody>
      </p:sp>
      <p:pic>
        <p:nvPicPr>
          <p:cNvPr id="23" name="Kuva 22" descr="Kuva, joka sisältää kohteen vaate, Tanssi, animaatio, henkilö&#10;&#10;Kuvaus luotu automaattisesti">
            <a:extLst>
              <a:ext uri="{FF2B5EF4-FFF2-40B4-BE49-F238E27FC236}">
                <a16:creationId xmlns:a16="http://schemas.microsoft.com/office/drawing/2014/main" id="{63531E3C-1D2E-9973-9F6B-1778DD9F5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315" y="3814413"/>
            <a:ext cx="2602920" cy="2602920"/>
          </a:xfrm>
          <a:prstGeom prst="rect">
            <a:avLst/>
          </a:prstGeom>
        </p:spPr>
      </p:pic>
    </p:spTree>
    <p:extLst>
      <p:ext uri="{BB962C8B-B14F-4D97-AF65-F5344CB8AC3E}">
        <p14:creationId xmlns:p14="http://schemas.microsoft.com/office/powerpoint/2010/main" val="285427224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98562-5125-C2E7-33EC-44D29EBA304C}"/>
            </a:ext>
          </a:extLst>
        </p:cNvPr>
        <p:cNvGrpSpPr/>
        <p:nvPr/>
      </p:nvGrpSpPr>
      <p:grpSpPr>
        <a:xfrm>
          <a:off x="0" y="0"/>
          <a:ext cx="0" cy="0"/>
          <a:chOff x="0" y="0"/>
          <a:chExt cx="0" cy="0"/>
        </a:xfrm>
      </p:grpSpPr>
      <p:sp>
        <p:nvSpPr>
          <p:cNvPr id="15" name="Suorakulmio 14">
            <a:extLst>
              <a:ext uri="{FF2B5EF4-FFF2-40B4-BE49-F238E27FC236}">
                <a16:creationId xmlns:a16="http://schemas.microsoft.com/office/drawing/2014/main" id="{932C1A2B-D2CC-A262-91E4-EAFC7B7050A4}"/>
              </a:ext>
            </a:extLst>
          </p:cNvPr>
          <p:cNvSpPr/>
          <p:nvPr/>
        </p:nvSpPr>
        <p:spPr>
          <a:xfrm>
            <a:off x="6168222" y="1846182"/>
            <a:ext cx="5508822" cy="42303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13">
            <a:extLst>
              <a:ext uri="{FF2B5EF4-FFF2-40B4-BE49-F238E27FC236}">
                <a16:creationId xmlns:a16="http://schemas.microsoft.com/office/drawing/2014/main" id="{5B7805F2-A0D0-5EF0-B1BA-C06AE49B58CE}"/>
              </a:ext>
            </a:extLst>
          </p:cNvPr>
          <p:cNvSpPr/>
          <p:nvPr/>
        </p:nvSpPr>
        <p:spPr>
          <a:xfrm>
            <a:off x="514956" y="1846182"/>
            <a:ext cx="5287391" cy="42303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n paikkamerkki 1">
            <a:extLst>
              <a:ext uri="{FF2B5EF4-FFF2-40B4-BE49-F238E27FC236}">
                <a16:creationId xmlns:a16="http://schemas.microsoft.com/office/drawing/2014/main" id="{FA1C4FF8-E834-567D-A747-CEF093D3BA94}"/>
              </a:ext>
            </a:extLst>
          </p:cNvPr>
          <p:cNvSpPr>
            <a:spLocks noGrp="1"/>
          </p:cNvSpPr>
          <p:nvPr>
            <p:ph type="body" idx="1"/>
          </p:nvPr>
        </p:nvSpPr>
        <p:spPr>
          <a:xfrm>
            <a:off x="601982" y="1416370"/>
            <a:ext cx="5113337" cy="361048"/>
          </a:xfrm>
        </p:spPr>
        <p:txBody>
          <a:bodyPr/>
          <a:lstStyle/>
          <a:p>
            <a:r>
              <a:rPr lang="fi-FI" sz="2000">
                <a:solidFill>
                  <a:schemeClr val="accent1"/>
                </a:solidFill>
              </a:rPr>
              <a:t>LUOTTAMUSHENKILÖT</a:t>
            </a:r>
          </a:p>
        </p:txBody>
      </p:sp>
      <p:sp>
        <p:nvSpPr>
          <p:cNvPr id="4" name="Tekstin paikkamerkki 3">
            <a:extLst>
              <a:ext uri="{FF2B5EF4-FFF2-40B4-BE49-F238E27FC236}">
                <a16:creationId xmlns:a16="http://schemas.microsoft.com/office/drawing/2014/main" id="{E507DA05-2E64-46D1-290F-CA2E6C9247F2}"/>
              </a:ext>
            </a:extLst>
          </p:cNvPr>
          <p:cNvSpPr>
            <a:spLocks noGrp="1"/>
          </p:cNvSpPr>
          <p:nvPr>
            <p:ph type="body" sz="quarter" idx="3"/>
          </p:nvPr>
        </p:nvSpPr>
        <p:spPr>
          <a:xfrm>
            <a:off x="6285248" y="1413498"/>
            <a:ext cx="5640614" cy="719763"/>
          </a:xfrm>
        </p:spPr>
        <p:txBody>
          <a:bodyPr/>
          <a:lstStyle/>
          <a:p>
            <a:r>
              <a:rPr lang="fi-FI" sz="2000">
                <a:solidFill>
                  <a:schemeClr val="accent1"/>
                </a:solidFill>
              </a:rPr>
              <a:t>VIRANHALTIJAT</a:t>
            </a:r>
          </a:p>
        </p:txBody>
      </p:sp>
      <p:sp>
        <p:nvSpPr>
          <p:cNvPr id="6" name="Dian numeron paikkamerkki 5">
            <a:extLst>
              <a:ext uri="{FF2B5EF4-FFF2-40B4-BE49-F238E27FC236}">
                <a16:creationId xmlns:a16="http://schemas.microsoft.com/office/drawing/2014/main" id="{033F9DC1-AACD-AD53-0860-2FDD63735A4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Otsikko 6">
            <a:extLst>
              <a:ext uri="{FF2B5EF4-FFF2-40B4-BE49-F238E27FC236}">
                <a16:creationId xmlns:a16="http://schemas.microsoft.com/office/drawing/2014/main" id="{A0F5B6F6-EDC6-A63D-CD5D-C935F3BD4099}"/>
              </a:ext>
            </a:extLst>
          </p:cNvPr>
          <p:cNvSpPr>
            <a:spLocks noGrp="1"/>
          </p:cNvSpPr>
          <p:nvPr>
            <p:ph type="title"/>
          </p:nvPr>
        </p:nvSpPr>
        <p:spPr>
          <a:xfrm>
            <a:off x="368010" y="224642"/>
            <a:ext cx="11049979" cy="719763"/>
          </a:xfrm>
        </p:spPr>
        <p:txBody>
          <a:bodyPr/>
          <a:lstStyle/>
          <a:p>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Yhdyspintakysely hyvinvointialueille 11/2024</a:t>
            </a:r>
            <a:br>
              <a:rPr lang="fi-FI" sz="3200">
                <a:solidFill>
                  <a:schemeClr val="accent1"/>
                </a:solidFill>
              </a:rPr>
            </a:br>
            <a:r>
              <a:rPr lang="fi-FI" sz="3200">
                <a:solidFill>
                  <a:schemeClr val="accent1"/>
                </a:solidFill>
              </a:rPr>
              <a:t>Mikä edistäisi yhteistyön toimivuutta jatkossa?</a:t>
            </a:r>
            <a:br>
              <a:rPr lang="fi-FI" sz="3200"/>
            </a:br>
            <a:r>
              <a:rPr lang="fi-FI" sz="2000">
                <a:solidFill>
                  <a:schemeClr val="tx2"/>
                </a:solidFill>
              </a:rPr>
              <a:t>Poimintoja avovastauksista</a:t>
            </a:r>
          </a:p>
        </p:txBody>
      </p:sp>
      <p:pic>
        <p:nvPicPr>
          <p:cNvPr id="10" name="Kuva 9" descr="Kuva, joka sisältää kohteen vaate, mies, huonekalu, henkilö&#10;&#10;Kuvaus luotu automaattisesti">
            <a:extLst>
              <a:ext uri="{FF2B5EF4-FFF2-40B4-BE49-F238E27FC236}">
                <a16:creationId xmlns:a16="http://schemas.microsoft.com/office/drawing/2014/main" id="{DD1FF6E3-F1B4-6F77-2ED3-CD7CA0D43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519" y="4543619"/>
            <a:ext cx="2272786" cy="2272786"/>
          </a:xfrm>
          <a:prstGeom prst="rect">
            <a:avLst/>
          </a:prstGeom>
        </p:spPr>
      </p:pic>
      <p:sp>
        <p:nvSpPr>
          <p:cNvPr id="11" name="Tekstiruutu 10">
            <a:extLst>
              <a:ext uri="{FF2B5EF4-FFF2-40B4-BE49-F238E27FC236}">
                <a16:creationId xmlns:a16="http://schemas.microsoft.com/office/drawing/2014/main" id="{42273135-E9DD-19DE-64DB-911D44312F97}"/>
              </a:ext>
            </a:extLst>
          </p:cNvPr>
          <p:cNvSpPr txBox="1"/>
          <p:nvPr/>
        </p:nvSpPr>
        <p:spPr>
          <a:xfrm>
            <a:off x="736387" y="1986693"/>
            <a:ext cx="4844525" cy="3693319"/>
          </a:xfrm>
          <a:prstGeom prst="rect">
            <a:avLst/>
          </a:prstGeom>
          <a:noFill/>
        </p:spPr>
        <p:txBody>
          <a:bodyPr wrap="square">
            <a:spAutoFit/>
          </a:bodyPr>
          <a:lstStyle/>
          <a:p>
            <a:pPr marL="285750" indent="-285750">
              <a:buFont typeface="Arial" panose="020B0604020202020204" pitchFamily="34" charset="0"/>
              <a:buChar char="•"/>
            </a:pPr>
            <a:r>
              <a:rPr lang="fi-FI" sz="1800"/>
              <a:t>Yhteisen tilannekuvan luominen ja päivittäminen</a:t>
            </a:r>
          </a:p>
          <a:p>
            <a:pPr marL="285750" indent="-285750">
              <a:buFont typeface="Arial" panose="020B0604020202020204" pitchFamily="34" charset="0"/>
              <a:buChar char="•"/>
            </a:pPr>
            <a:r>
              <a:rPr lang="fi-FI" sz="1800"/>
              <a:t>Parempi säännöllinen yhteistyö</a:t>
            </a:r>
          </a:p>
          <a:p>
            <a:pPr marL="285750" indent="-285750">
              <a:buFont typeface="Arial" panose="020B0604020202020204" pitchFamily="34" charset="0"/>
              <a:buChar char="•"/>
            </a:pPr>
            <a:r>
              <a:rPr lang="fi-FI" sz="1800"/>
              <a:t>Avoimuus ja keskustelut yhteisissä foorumeissa</a:t>
            </a:r>
          </a:p>
          <a:p>
            <a:pPr marL="285750" indent="-285750">
              <a:buFont typeface="Arial" panose="020B0604020202020204" pitchFamily="34" charset="0"/>
              <a:buChar char="•"/>
            </a:pPr>
            <a:r>
              <a:rPr lang="fi-FI" sz="1800"/>
              <a:t>Yhteiset tavoitteet</a:t>
            </a:r>
          </a:p>
          <a:p>
            <a:pPr marL="285750" indent="-285750">
              <a:buFont typeface="Arial" panose="020B0604020202020204" pitchFamily="34" charset="0"/>
              <a:buChar char="•"/>
            </a:pPr>
            <a:r>
              <a:rPr lang="fi-FI" sz="1800"/>
              <a:t>Yhteinen tahtotila tehdä yhteistyötä</a:t>
            </a:r>
          </a:p>
          <a:p>
            <a:pPr marL="285750" indent="-285750">
              <a:buFont typeface="Arial" panose="020B0604020202020204" pitchFamily="34" charset="0"/>
              <a:buChar char="•"/>
            </a:pPr>
            <a:r>
              <a:rPr lang="fi-FI" sz="1800"/>
              <a:t>Tehtäväjaon selkeyttäminen</a:t>
            </a:r>
          </a:p>
          <a:p>
            <a:pPr marL="285750" indent="-285750">
              <a:buFont typeface="Arial" panose="020B0604020202020204" pitchFamily="34" charset="0"/>
              <a:buChar char="•"/>
            </a:pPr>
            <a:r>
              <a:rPr lang="fi-FI" sz="1800"/>
              <a:t>Asioiden yhteinen suunnittelu aiempaa paremmin</a:t>
            </a:r>
          </a:p>
          <a:p>
            <a:pPr marL="285750" indent="-285750">
              <a:buFont typeface="Arial" panose="020B0604020202020204" pitchFamily="34" charset="0"/>
              <a:buChar char="•"/>
            </a:pPr>
            <a:r>
              <a:rPr lang="fi-FI" sz="1800"/>
              <a:t>Päätöksentekijöiden pitäisi paremmin erottaa ketkä kunnassa ja ketkä hyvinvointialueella</a:t>
            </a:r>
          </a:p>
        </p:txBody>
      </p:sp>
      <p:sp>
        <p:nvSpPr>
          <p:cNvPr id="13" name="Tekstiruutu 12">
            <a:extLst>
              <a:ext uri="{FF2B5EF4-FFF2-40B4-BE49-F238E27FC236}">
                <a16:creationId xmlns:a16="http://schemas.microsoft.com/office/drawing/2014/main" id="{3B4F75C5-1A56-00A2-23B0-F7AF80506182}"/>
              </a:ext>
            </a:extLst>
          </p:cNvPr>
          <p:cNvSpPr txBox="1"/>
          <p:nvPr/>
        </p:nvSpPr>
        <p:spPr>
          <a:xfrm>
            <a:off x="6285248" y="1939821"/>
            <a:ext cx="5314043" cy="3970318"/>
          </a:xfrm>
          <a:prstGeom prst="rect">
            <a:avLst/>
          </a:prstGeom>
          <a:noFill/>
        </p:spPr>
        <p:txBody>
          <a:bodyPr wrap="square">
            <a:spAutoFit/>
          </a:bodyPr>
          <a:lstStyle/>
          <a:p>
            <a:pPr marL="285750" indent="-285750">
              <a:buFont typeface="Arial" panose="020B0604020202020204" pitchFamily="34" charset="0"/>
              <a:buChar char="•"/>
            </a:pPr>
            <a:r>
              <a:rPr lang="fi-FI" sz="1800"/>
              <a:t>Riittävä resurssit yhteistyöhön</a:t>
            </a:r>
          </a:p>
          <a:p>
            <a:pPr marL="285750" indent="-285750">
              <a:buFont typeface="Arial" panose="020B0604020202020204" pitchFamily="34" charset="0"/>
              <a:buChar char="•"/>
            </a:pPr>
            <a:r>
              <a:rPr lang="fi-FI" sz="1800"/>
              <a:t>Avoin asenne uudenlaista yhteistyötä kohtaan</a:t>
            </a:r>
          </a:p>
          <a:p>
            <a:pPr marL="285750" indent="-285750">
              <a:buFont typeface="Arial" panose="020B0604020202020204" pitchFamily="34" charset="0"/>
              <a:buChar char="•"/>
            </a:pPr>
            <a:r>
              <a:rPr lang="fi-FI" sz="1800"/>
              <a:t>Yhteinen tahtotila</a:t>
            </a:r>
          </a:p>
          <a:p>
            <a:pPr marL="285750" indent="-285750">
              <a:buFont typeface="Arial" panose="020B0604020202020204" pitchFamily="34" charset="0"/>
              <a:buChar char="•"/>
            </a:pPr>
            <a:r>
              <a:rPr lang="fi-FI" sz="1800"/>
              <a:t>Vastuunjaon selkeyttäminen</a:t>
            </a:r>
          </a:p>
          <a:p>
            <a:pPr marL="285750" indent="-285750">
              <a:buFont typeface="Arial" panose="020B0604020202020204" pitchFamily="34" charset="0"/>
              <a:buChar char="•"/>
            </a:pPr>
            <a:r>
              <a:rPr lang="fi-FI" sz="1800"/>
              <a:t>Kunta- ja aluepolitiikan päättäjien rajaaminen (jääviyteen liittyen)</a:t>
            </a:r>
          </a:p>
          <a:p>
            <a:pPr marL="285750" indent="-285750">
              <a:buFont typeface="Arial" panose="020B0604020202020204" pitchFamily="34" charset="0"/>
              <a:buChar char="•"/>
            </a:pPr>
            <a:r>
              <a:rPr lang="fi-FI" sz="1800"/>
              <a:t>Säännöllinen vuoropuhelu</a:t>
            </a:r>
          </a:p>
          <a:p>
            <a:pPr marL="285750" indent="-285750">
              <a:buFont typeface="Arial" panose="020B0604020202020204" pitchFamily="34" charset="0"/>
              <a:buChar char="•"/>
            </a:pPr>
            <a:r>
              <a:rPr lang="fi-FI" sz="1800"/>
              <a:t>Rahoitusmalli aiheuttaa haasteita, joudutaan tekemään yksittäisen osapuolen etujen mukaisia ratkaisuja</a:t>
            </a:r>
          </a:p>
          <a:p>
            <a:pPr marL="285750" indent="-285750">
              <a:buFont typeface="Arial" panose="020B0604020202020204" pitchFamily="34" charset="0"/>
              <a:buChar char="•"/>
            </a:pPr>
            <a:r>
              <a:rPr lang="fi-FI" sz="1800"/>
              <a:t>Lainsäädännön selkeyttäminen</a:t>
            </a:r>
          </a:p>
          <a:p>
            <a:pPr marL="285750" indent="-285750">
              <a:buFont typeface="Arial" panose="020B0604020202020204" pitchFamily="34" charset="0"/>
              <a:buChar char="•"/>
            </a:pPr>
            <a:r>
              <a:rPr lang="fi-FI" sz="1800"/>
              <a:t>Asioiden tarkastelu strategisesti pidemmällä aikavälillä</a:t>
            </a:r>
          </a:p>
        </p:txBody>
      </p:sp>
    </p:spTree>
    <p:extLst>
      <p:ext uri="{BB962C8B-B14F-4D97-AF65-F5344CB8AC3E}">
        <p14:creationId xmlns:p14="http://schemas.microsoft.com/office/powerpoint/2010/main" val="31392961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3A48-E07B-8D6C-0E5F-A4F07C77E21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0BEDA04-F5E1-10F8-D0C6-EB85CE7115EA}"/>
              </a:ext>
            </a:extLst>
          </p:cNvPr>
          <p:cNvSpPr>
            <a:spLocks noGrp="1"/>
          </p:cNvSpPr>
          <p:nvPr>
            <p:ph type="title"/>
          </p:nvPr>
        </p:nvSpPr>
        <p:spPr/>
        <p:txBody>
          <a:bodyPr/>
          <a:lstStyle/>
          <a:p>
            <a:r>
              <a:rPr lang="fi-FI" sz="2400" b="0" i="0" u="none" strike="noStrike">
                <a:effectLst/>
                <a:latin typeface="Work Sans ExtraBold" panose="00000900000000000000" pitchFamily="2" charset="0"/>
              </a:rPr>
              <a:t>Yhdyspintakysely hyvinvointialueille 11/2024</a:t>
            </a:r>
            <a:br>
              <a:rPr lang="fi-FI" sz="6000" b="0" i="0" u="none" strike="noStrike">
                <a:effectLst/>
                <a:latin typeface="Work Sans ExtraBold" panose="00000900000000000000" pitchFamily="2" charset="0"/>
              </a:rPr>
            </a:br>
            <a:r>
              <a:rPr lang="fi-FI" sz="4400"/>
              <a:t>Työnjaon selkeys</a:t>
            </a:r>
          </a:p>
        </p:txBody>
      </p:sp>
      <p:sp>
        <p:nvSpPr>
          <p:cNvPr id="4" name="Dian numeron paikkamerkki 3">
            <a:extLst>
              <a:ext uri="{FF2B5EF4-FFF2-40B4-BE49-F238E27FC236}">
                <a16:creationId xmlns:a16="http://schemas.microsoft.com/office/drawing/2014/main" id="{A382D9E9-16E3-E4BB-81EC-EE28E13ECA66}"/>
              </a:ext>
            </a:extLst>
          </p:cNvPr>
          <p:cNvSpPr>
            <a:spLocks noGrp="1"/>
          </p:cNvSpPr>
          <p:nvPr>
            <p:ph type="sldNum" sz="quarter" idx="12"/>
          </p:nvPr>
        </p:nvSpPr>
        <p:spPr/>
        <p:txBody>
          <a:bodyPr/>
          <a:lstStyle/>
          <a:p>
            <a:fld id="{0861148C-697E-4B67-BDAA-872F34DF1106}" type="slidenum">
              <a:rPr lang="fi-FI" smtClean="0"/>
              <a:pPr/>
              <a:t>17</a:t>
            </a:fld>
            <a:endParaRPr lang="fi-FI"/>
          </a:p>
        </p:txBody>
      </p:sp>
    </p:spTree>
    <p:extLst>
      <p:ext uri="{BB962C8B-B14F-4D97-AF65-F5344CB8AC3E}">
        <p14:creationId xmlns:p14="http://schemas.microsoft.com/office/powerpoint/2010/main" val="2143415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8A80DA-13A8-8692-C480-F56E575DFE51}"/>
              </a:ext>
            </a:extLst>
          </p:cNvPr>
          <p:cNvSpPr>
            <a:spLocks noGrp="1"/>
          </p:cNvSpPr>
          <p:nvPr>
            <p:ph type="title"/>
          </p:nvPr>
        </p:nvSpPr>
        <p:spPr>
          <a:xfrm>
            <a:off x="766763" y="360461"/>
            <a:ext cx="10658475" cy="1008113"/>
          </a:xfrm>
        </p:spPr>
        <p:txBody>
          <a:bodyPr/>
          <a:lstStyle/>
          <a:p>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t>Yhdyspintakysely hyvinvointialueille 11/2024</a:t>
            </a:r>
            <a:b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br>
            <a: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n-ea"/>
                <a:cs typeface="+mn-cs"/>
              </a:rPr>
              <a:t>Miten selkeänä pidät työnjakoa hyvinvointialueen ja kuntien välillä? ​</a:t>
            </a:r>
            <a:b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n-ea"/>
                <a:cs typeface="+mn-cs"/>
              </a:rPr>
            </a:br>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t>Hyvinvointialueet, vastausten %-jakaumat (N=116)</a:t>
            </a:r>
            <a:endParaRPr lang="fi-FI" sz="1800">
              <a:solidFill>
                <a:schemeClr val="tx2"/>
              </a:solidFill>
            </a:endParaRPr>
          </a:p>
        </p:txBody>
      </p:sp>
      <p:sp>
        <p:nvSpPr>
          <p:cNvPr id="3" name="Sisällön paikkamerkki 2">
            <a:extLst>
              <a:ext uri="{FF2B5EF4-FFF2-40B4-BE49-F238E27FC236}">
                <a16:creationId xmlns:a16="http://schemas.microsoft.com/office/drawing/2014/main" id="{B224708F-9A38-D4BF-E962-29A5E2A07D16}"/>
              </a:ext>
            </a:extLst>
          </p:cNvPr>
          <p:cNvSpPr>
            <a:spLocks noGrp="1"/>
          </p:cNvSpPr>
          <p:nvPr>
            <p:ph idx="1"/>
          </p:nvPr>
        </p:nvSpPr>
        <p:spPr/>
        <p:txBody>
          <a:bodyPr/>
          <a:lstStyle/>
          <a:p>
            <a:endParaRPr lang="fi-FI"/>
          </a:p>
        </p:txBody>
      </p:sp>
      <p:sp>
        <p:nvSpPr>
          <p:cNvPr id="4" name="Dian numeron paikkamerkki 3">
            <a:extLst>
              <a:ext uri="{FF2B5EF4-FFF2-40B4-BE49-F238E27FC236}">
                <a16:creationId xmlns:a16="http://schemas.microsoft.com/office/drawing/2014/main" id="{2671E616-FF5C-FC7B-8C6B-03B743E763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6" name="Kaavio 5">
            <a:extLst>
              <a:ext uri="{FF2B5EF4-FFF2-40B4-BE49-F238E27FC236}">
                <a16:creationId xmlns:a16="http://schemas.microsoft.com/office/drawing/2014/main" id="{0E15D135-CF5F-3962-470B-C5A6AF60CF5C}"/>
              </a:ext>
            </a:extLst>
          </p:cNvPr>
          <p:cNvGraphicFramePr>
            <a:graphicFrameLocks/>
          </p:cNvGraphicFramePr>
          <p:nvPr>
            <p:extLst>
              <p:ext uri="{D42A27DB-BD31-4B8C-83A1-F6EECF244321}">
                <p14:modId xmlns:p14="http://schemas.microsoft.com/office/powerpoint/2010/main" val="3420013524"/>
              </p:ext>
            </p:extLst>
          </p:nvPr>
        </p:nvGraphicFramePr>
        <p:xfrm>
          <a:off x="766762" y="1412775"/>
          <a:ext cx="10658475" cy="46614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a:extLst>
              <a:ext uri="{FF2B5EF4-FFF2-40B4-BE49-F238E27FC236}">
                <a16:creationId xmlns:a16="http://schemas.microsoft.com/office/drawing/2014/main" id="{A48B2933-D966-7045-3C13-363628AC99FE}"/>
              </a:ext>
            </a:extLst>
          </p:cNvPr>
          <p:cNvSpPr txBox="1"/>
          <p:nvPr/>
        </p:nvSpPr>
        <p:spPr>
          <a:xfrm>
            <a:off x="766762" y="6194921"/>
            <a:ext cx="8083324" cy="461665"/>
          </a:xfrm>
          <a:prstGeom prst="rect">
            <a:avLst/>
          </a:prstGeom>
          <a:solidFill>
            <a:schemeClr val="bg1">
              <a:lumMod val="85000"/>
            </a:schemeClr>
          </a:solidFill>
        </p:spPr>
        <p:txBody>
          <a:bodyPr wrap="square" rtlCol="0">
            <a:spAutoFit/>
          </a:bodyPr>
          <a:lstStyle/>
          <a:p>
            <a:r>
              <a:rPr lang="fi-FI" sz="1200"/>
              <a:t>HUOM. Toimialajohto on vastannut vain oman toimialan/toimialojen osalta, ja jättänyt tyhjän vastauksen muihin kohtiin. Tämä näkyy en osaa sanoa/ei vast. suurena määränä. </a:t>
            </a:r>
          </a:p>
        </p:txBody>
      </p:sp>
    </p:spTree>
    <p:extLst>
      <p:ext uri="{BB962C8B-B14F-4D97-AF65-F5344CB8AC3E}">
        <p14:creationId xmlns:p14="http://schemas.microsoft.com/office/powerpoint/2010/main" val="33269007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272D3-DB44-D15F-CB37-F42B1CF18651}"/>
            </a:ext>
          </a:extLst>
        </p:cNvPr>
        <p:cNvGrpSpPr/>
        <p:nvPr/>
      </p:nvGrpSpPr>
      <p:grpSpPr>
        <a:xfrm>
          <a:off x="0" y="0"/>
          <a:ext cx="0" cy="0"/>
          <a:chOff x="0" y="0"/>
          <a:chExt cx="0" cy="0"/>
        </a:xfrm>
      </p:grpSpPr>
      <p:sp>
        <p:nvSpPr>
          <p:cNvPr id="9" name="Suorakulmio 8">
            <a:extLst>
              <a:ext uri="{FF2B5EF4-FFF2-40B4-BE49-F238E27FC236}">
                <a16:creationId xmlns:a16="http://schemas.microsoft.com/office/drawing/2014/main" id="{3CC5E7DB-EAF6-0594-52B6-2183A517C0C8}"/>
              </a:ext>
            </a:extLst>
          </p:cNvPr>
          <p:cNvSpPr/>
          <p:nvPr/>
        </p:nvSpPr>
        <p:spPr>
          <a:xfrm>
            <a:off x="8430896" y="1829144"/>
            <a:ext cx="2994341" cy="397399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9C347ED-39BC-7787-D899-E4D91D16A186}"/>
              </a:ext>
            </a:extLst>
          </p:cNvPr>
          <p:cNvSpPr>
            <a:spLocks noGrp="1"/>
          </p:cNvSpPr>
          <p:nvPr>
            <p:ph type="title"/>
          </p:nvPr>
        </p:nvSpPr>
        <p:spPr>
          <a:xfrm>
            <a:off x="766762" y="527970"/>
            <a:ext cx="10658475" cy="1008113"/>
          </a:xfrm>
        </p:spPr>
        <p:txBody>
          <a:bodyPr/>
          <a:lstStyle/>
          <a:p>
            <a:r>
              <a:rPr lang="fi-FI" sz="1800">
                <a:solidFill>
                  <a:schemeClr val="tx2"/>
                </a:solidFill>
                <a:ea typeface="+mn-ea"/>
                <a:cs typeface="+mn-cs"/>
              </a:rPr>
              <a:t>Yhdyspintakysely hyvinvointialueille 11/2024</a:t>
            </a:r>
            <a:br>
              <a:rPr lang="fi-FI" sz="2400">
                <a:solidFill>
                  <a:schemeClr val="accent1"/>
                </a:solidFill>
              </a:rPr>
            </a:br>
            <a:r>
              <a:rPr lang="fi-FI" sz="2400">
                <a:solidFill>
                  <a:schemeClr val="accent1"/>
                </a:solidFill>
              </a:rPr>
              <a:t>Miten selkeänä pidät työnjakoa hyvinvointialueen ja kuntien välillä?</a:t>
            </a:r>
            <a:br>
              <a:rPr lang="fi-FI" sz="2400">
                <a:solidFill>
                  <a:schemeClr val="accent1"/>
                </a:solidFill>
              </a:rPr>
            </a:br>
            <a:r>
              <a:rPr lang="fi-FI" sz="1800">
                <a:solidFill>
                  <a:schemeClr val="tx2"/>
                </a:solidFill>
              </a:rPr>
              <a:t>% vastanneista pitää työnjakoa </a:t>
            </a:r>
            <a:r>
              <a:rPr lang="fi-FI" sz="1800" u="sng">
                <a:solidFill>
                  <a:schemeClr val="tx2"/>
                </a:solidFill>
              </a:rPr>
              <a:t>melko/erittäin selkeänä</a:t>
            </a:r>
            <a:r>
              <a:rPr lang="fi-FI" sz="1800">
                <a:solidFill>
                  <a:schemeClr val="tx2"/>
                </a:solidFill>
              </a:rPr>
              <a:t>, vastaajan aseman mukaan.</a:t>
            </a:r>
            <a:br>
              <a:rPr lang="fi-FI" sz="1800">
                <a:solidFill>
                  <a:schemeClr val="tx2"/>
                </a:solidFill>
              </a:rPr>
            </a:br>
            <a:r>
              <a:rPr lang="fi-FI" sz="1800">
                <a:solidFill>
                  <a:schemeClr val="tx2"/>
                </a:solidFill>
              </a:rPr>
              <a:t>(N=116, joista viranhaltijoita 80, luottamushenkilöitä 36)</a:t>
            </a:r>
            <a:br>
              <a:rPr lang="fi-FI" sz="1800">
                <a:solidFill>
                  <a:schemeClr val="tx2"/>
                </a:solidFill>
              </a:rPr>
            </a:br>
            <a:endParaRPr lang="fi-FI" sz="1800">
              <a:solidFill>
                <a:schemeClr val="tx2"/>
              </a:solidFill>
            </a:endParaRPr>
          </a:p>
        </p:txBody>
      </p:sp>
      <p:sp>
        <p:nvSpPr>
          <p:cNvPr id="4" name="Dian numeron paikkamerkki 3">
            <a:extLst>
              <a:ext uri="{FF2B5EF4-FFF2-40B4-BE49-F238E27FC236}">
                <a16:creationId xmlns:a16="http://schemas.microsoft.com/office/drawing/2014/main" id="{C0660471-BD05-D97B-8F38-460882A8C36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Taulukko 4">
            <a:extLst>
              <a:ext uri="{FF2B5EF4-FFF2-40B4-BE49-F238E27FC236}">
                <a16:creationId xmlns:a16="http://schemas.microsoft.com/office/drawing/2014/main" id="{CE8E746F-496B-BCFE-0F53-22D4DB80FFFD}"/>
              </a:ext>
            </a:extLst>
          </p:cNvPr>
          <p:cNvGraphicFramePr>
            <a:graphicFrameLocks noGrp="1"/>
          </p:cNvGraphicFramePr>
          <p:nvPr>
            <p:extLst>
              <p:ext uri="{D42A27DB-BD31-4B8C-83A1-F6EECF244321}">
                <p14:modId xmlns:p14="http://schemas.microsoft.com/office/powerpoint/2010/main" val="927857641"/>
              </p:ext>
            </p:extLst>
          </p:nvPr>
        </p:nvGraphicFramePr>
        <p:xfrm>
          <a:off x="766763" y="1846263"/>
          <a:ext cx="7491952" cy="3973990"/>
        </p:xfrm>
        <a:graphic>
          <a:graphicData uri="http://schemas.openxmlformats.org/drawingml/2006/table">
            <a:tbl>
              <a:tblPr firstRow="1" bandRow="1">
                <a:tableStyleId>{69012ECD-51FC-41F1-AA8D-1B2483CD663E}</a:tableStyleId>
              </a:tblPr>
              <a:tblGrid>
                <a:gridCol w="2522800">
                  <a:extLst>
                    <a:ext uri="{9D8B030D-6E8A-4147-A177-3AD203B41FA5}">
                      <a16:colId xmlns:a16="http://schemas.microsoft.com/office/drawing/2014/main" val="261631989"/>
                    </a:ext>
                  </a:extLst>
                </a:gridCol>
                <a:gridCol w="1528970">
                  <a:extLst>
                    <a:ext uri="{9D8B030D-6E8A-4147-A177-3AD203B41FA5}">
                      <a16:colId xmlns:a16="http://schemas.microsoft.com/office/drawing/2014/main" val="2010719938"/>
                    </a:ext>
                  </a:extLst>
                </a:gridCol>
                <a:gridCol w="1567194">
                  <a:extLst>
                    <a:ext uri="{9D8B030D-6E8A-4147-A177-3AD203B41FA5}">
                      <a16:colId xmlns:a16="http://schemas.microsoft.com/office/drawing/2014/main" val="326383482"/>
                    </a:ext>
                  </a:extLst>
                </a:gridCol>
                <a:gridCol w="1872988">
                  <a:extLst>
                    <a:ext uri="{9D8B030D-6E8A-4147-A177-3AD203B41FA5}">
                      <a16:colId xmlns:a16="http://schemas.microsoft.com/office/drawing/2014/main" val="1359718801"/>
                    </a:ext>
                  </a:extLst>
                </a:gridCol>
              </a:tblGrid>
              <a:tr h="514501">
                <a:tc>
                  <a:txBody>
                    <a:bodyPr/>
                    <a:lstStyle/>
                    <a:p>
                      <a:pPr algn="l" fontAlgn="b"/>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1" u="none" strike="noStrike">
                          <a:solidFill>
                            <a:schemeClr val="bg1"/>
                          </a:solidFill>
                          <a:effectLst/>
                        </a:rPr>
                        <a:t>Yhteensä</a:t>
                      </a:r>
                      <a:endParaRPr lang="fi-FI" sz="120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200" b="1" u="none" strike="noStrike">
                          <a:solidFill>
                            <a:schemeClr val="bg1"/>
                          </a:solidFill>
                          <a:effectLst/>
                        </a:rPr>
                        <a:t>Luottamushenkilöt</a:t>
                      </a:r>
                      <a:endParaRPr lang="fi-FI" sz="120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200" b="1" u="none" strike="noStrike">
                          <a:solidFill>
                            <a:schemeClr val="bg1"/>
                          </a:solidFill>
                          <a:effectLst/>
                        </a:rPr>
                        <a:t>Viranhaltijat</a:t>
                      </a:r>
                      <a:endParaRPr lang="fi-FI" sz="1200" b="1" i="0" u="none" strike="noStrike">
                        <a:solidFill>
                          <a:schemeClr val="bg1"/>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467804272"/>
                  </a:ext>
                </a:extLst>
              </a:tr>
              <a:tr h="437231">
                <a:tc>
                  <a:txBody>
                    <a:bodyPr/>
                    <a:lstStyle/>
                    <a:p>
                      <a:pPr algn="l" fontAlgn="b"/>
                      <a:r>
                        <a:rPr lang="fi-FI" sz="1200" b="1" u="none" strike="noStrike">
                          <a:solidFill>
                            <a:srgbClr val="000000"/>
                          </a:solidFill>
                          <a:effectLst/>
                        </a:rPr>
                        <a:t>Varautumisessa ja turvallisuudessa</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51 %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47 %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53 %</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3992331658"/>
                  </a:ext>
                </a:extLst>
              </a:tr>
              <a:tr h="514501">
                <a:tc>
                  <a:txBody>
                    <a:bodyPr/>
                    <a:lstStyle/>
                    <a:p>
                      <a:pPr algn="l" fontAlgn="b"/>
                      <a:r>
                        <a:rPr lang="fi-FI" sz="1200" b="1" u="none" strike="noStrike">
                          <a:solidFill>
                            <a:srgbClr val="000000"/>
                          </a:solidFill>
                          <a:effectLst/>
                        </a:rPr>
                        <a:t>Hyvinvoinnin ja terveyden edistämisessä </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34 %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39 %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31 %</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4002169027"/>
                  </a:ext>
                </a:extLst>
              </a:tr>
              <a:tr h="686226">
                <a:tc>
                  <a:txBody>
                    <a:bodyPr/>
                    <a:lstStyle/>
                    <a:p>
                      <a:pPr algn="l" fontAlgn="b"/>
                      <a:r>
                        <a:rPr lang="fi-FI" sz="1200" b="1" u="none" strike="noStrike">
                          <a:solidFill>
                            <a:srgbClr val="000000"/>
                          </a:solidFill>
                          <a:effectLst/>
                        </a:rPr>
                        <a:t>Sivistys- (ml. nuorisopalvelut ja varhaiskasvatus jne.) ja sote-palveluiden välillä</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33 %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36 %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31 %</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81014773"/>
                  </a:ext>
                </a:extLst>
              </a:tr>
              <a:tr h="397164">
                <a:tc>
                  <a:txBody>
                    <a:bodyPr/>
                    <a:lstStyle/>
                    <a:p>
                      <a:pPr algn="l" fontAlgn="b"/>
                      <a:r>
                        <a:rPr lang="fi-FI" sz="1200" b="1" u="none" strike="noStrike">
                          <a:solidFill>
                            <a:srgbClr val="000000"/>
                          </a:solidFill>
                          <a:effectLst/>
                        </a:rPr>
                        <a:t>Ympäristöterveydenhuollossa</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32 %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42 %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28 %</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295058196"/>
                  </a:ext>
                </a:extLst>
              </a:tr>
              <a:tr h="461818">
                <a:tc>
                  <a:txBody>
                    <a:bodyPr/>
                    <a:lstStyle/>
                    <a:p>
                      <a:pPr algn="l" fontAlgn="b"/>
                      <a:r>
                        <a:rPr lang="fi-FI" sz="1200" b="1" u="none" strike="noStrike">
                          <a:solidFill>
                            <a:srgbClr val="000000"/>
                          </a:solidFill>
                          <a:effectLst/>
                        </a:rPr>
                        <a:t>Työllisyyden edistämisessä</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27 %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28 %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26 %</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340285997"/>
                  </a:ext>
                </a:extLst>
              </a:tr>
              <a:tr h="581457">
                <a:tc>
                  <a:txBody>
                    <a:bodyPr/>
                    <a:lstStyle/>
                    <a:p>
                      <a:pPr algn="l" fontAlgn="b"/>
                      <a:r>
                        <a:rPr lang="fi-FI" sz="1200" b="1" u="none" strike="noStrike">
                          <a:solidFill>
                            <a:srgbClr val="000000"/>
                          </a:solidFill>
                          <a:effectLst/>
                        </a:rPr>
                        <a:t>Asumiseen liittyvissä kysymyksissä (ml. ikäihmiset ja erityisryhmät)</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24 %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31 %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21 %</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4238822814"/>
                  </a:ext>
                </a:extLst>
              </a:tr>
              <a:tr h="381092">
                <a:tc>
                  <a:txBody>
                    <a:bodyPr/>
                    <a:lstStyle/>
                    <a:p>
                      <a:pPr algn="l" fontAlgn="b"/>
                      <a:r>
                        <a:rPr lang="fi-FI" sz="1200" b="1" u="none" strike="noStrike">
                          <a:solidFill>
                            <a:srgbClr val="000000"/>
                          </a:solidFill>
                          <a:effectLst/>
                        </a:rPr>
                        <a:t>Kotoutumisen edistämisessä</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23 %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22 %</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24 %</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524002211"/>
                  </a:ext>
                </a:extLst>
              </a:tr>
            </a:tbl>
          </a:graphicData>
        </a:graphic>
      </p:graphicFrame>
      <p:pic>
        <p:nvPicPr>
          <p:cNvPr id="7" name="Kuva 6" descr="Kuva, joka sisältää kohteen animaatio, vaate, henkilö, clipart&#10;&#10;Kuvaus luotu automaattisesti">
            <a:extLst>
              <a:ext uri="{FF2B5EF4-FFF2-40B4-BE49-F238E27FC236}">
                <a16:creationId xmlns:a16="http://schemas.microsoft.com/office/drawing/2014/main" id="{4BBF78B0-6FBB-90A3-9861-FA93248B3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4445" y="4495800"/>
            <a:ext cx="2384433" cy="1673271"/>
          </a:xfrm>
          <a:prstGeom prst="rect">
            <a:avLst/>
          </a:prstGeom>
        </p:spPr>
      </p:pic>
      <p:sp>
        <p:nvSpPr>
          <p:cNvPr id="8" name="Tekstiruutu 7">
            <a:extLst>
              <a:ext uri="{FF2B5EF4-FFF2-40B4-BE49-F238E27FC236}">
                <a16:creationId xmlns:a16="http://schemas.microsoft.com/office/drawing/2014/main" id="{38C859BF-DD36-691B-F246-C0CE64E3DDAB}"/>
              </a:ext>
            </a:extLst>
          </p:cNvPr>
          <p:cNvSpPr txBox="1"/>
          <p:nvPr/>
        </p:nvSpPr>
        <p:spPr>
          <a:xfrm>
            <a:off x="8414952" y="1902020"/>
            <a:ext cx="3026228" cy="2800767"/>
          </a:xfrm>
          <a:prstGeom prst="rect">
            <a:avLst/>
          </a:prstGeom>
          <a:noFill/>
        </p:spPr>
        <p:txBody>
          <a:bodyPr wrap="square">
            <a:spAutoFit/>
          </a:bodyPr>
          <a:lstStyle/>
          <a:p>
            <a:pPr algn="ctr"/>
            <a:r>
              <a:rPr lang="fi-FI" sz="1600"/>
              <a:t>Luottamushenkilöt</a:t>
            </a:r>
          </a:p>
          <a:p>
            <a:pPr algn="ctr"/>
            <a:r>
              <a:rPr lang="fi-FI" sz="1600"/>
              <a:t>kokevat työnjaon</a:t>
            </a:r>
          </a:p>
          <a:p>
            <a:pPr algn="ctr"/>
            <a:r>
              <a:rPr lang="fi-FI" sz="1600"/>
              <a:t>viranhaltijoita </a:t>
            </a:r>
          </a:p>
          <a:p>
            <a:pPr algn="ctr"/>
            <a:r>
              <a:rPr lang="fi-FI" sz="1600"/>
              <a:t>selkeämmäksi</a:t>
            </a:r>
          </a:p>
          <a:p>
            <a:pPr algn="ctr"/>
            <a:r>
              <a:rPr lang="fi-FI" sz="1600"/>
              <a:t>eri yhdyspinnoilla, </a:t>
            </a:r>
          </a:p>
          <a:p>
            <a:pPr algn="ctr"/>
            <a:r>
              <a:rPr lang="fi-FI" sz="1600"/>
              <a:t>Lukuun ottamatta </a:t>
            </a:r>
          </a:p>
          <a:p>
            <a:pPr algn="ctr"/>
            <a:r>
              <a:rPr lang="fi-FI" sz="1600"/>
              <a:t>varautumisen ja</a:t>
            </a:r>
          </a:p>
          <a:p>
            <a:pPr algn="ctr"/>
            <a:r>
              <a:rPr lang="fi-FI" sz="1600"/>
              <a:t>turvallisuuden </a:t>
            </a:r>
          </a:p>
          <a:p>
            <a:pPr algn="ctr"/>
            <a:r>
              <a:rPr lang="fi-FI" sz="1600"/>
              <a:t>yhdyspintaa, jossa</a:t>
            </a:r>
          </a:p>
          <a:p>
            <a:pPr algn="ctr"/>
            <a:r>
              <a:rPr lang="fi-FI" sz="1600"/>
              <a:t>viranhaltijat kokevat</a:t>
            </a:r>
          </a:p>
          <a:p>
            <a:pPr algn="ctr"/>
            <a:r>
              <a:rPr lang="fi-FI" sz="1600"/>
              <a:t>työnjaon selkeämmäksi.</a:t>
            </a:r>
          </a:p>
        </p:txBody>
      </p:sp>
    </p:spTree>
    <p:extLst>
      <p:ext uri="{BB962C8B-B14F-4D97-AF65-F5344CB8AC3E}">
        <p14:creationId xmlns:p14="http://schemas.microsoft.com/office/powerpoint/2010/main" val="5765061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78511" y="339040"/>
            <a:ext cx="10658475" cy="936105"/>
          </a:xfrm>
        </p:spPr>
        <p:txBody>
          <a:bodyPr/>
          <a:lstStyle/>
          <a:p>
            <a:r>
              <a:rPr lang="fi-FI">
                <a:solidFill>
                  <a:schemeClr val="accent1"/>
                </a:solidFill>
              </a:rPr>
              <a:t>Tietoa kyselystä ja sen kohderyhmistä</a:t>
            </a:r>
            <a:endParaRPr lang="fi-FI" noProof="0">
              <a:solidFill>
                <a:schemeClr val="accent1"/>
              </a:solidFill>
            </a:endParaRPr>
          </a:p>
        </p:txBody>
      </p:sp>
      <p:sp>
        <p:nvSpPr>
          <p:cNvPr id="3" name="Content Placeholder 2"/>
          <p:cNvSpPr>
            <a:spLocks noGrp="1"/>
          </p:cNvSpPr>
          <p:nvPr>
            <p:ph idx="1"/>
          </p:nvPr>
        </p:nvSpPr>
        <p:spPr>
          <a:xfrm>
            <a:off x="686090" y="1068625"/>
            <a:ext cx="10827399" cy="4712368"/>
          </a:xfrm>
        </p:spPr>
        <p:txBody>
          <a:bodyPr/>
          <a:lstStyle/>
          <a:p>
            <a:pPr marL="271145" indent="-271145" algn="l" rtl="0" fontAlgn="base">
              <a:lnSpc>
                <a:spcPts val="2100"/>
              </a:lnSpc>
              <a:buClr>
                <a:schemeClr val="accent1"/>
              </a:buClr>
              <a:buFont typeface="Arial" panose="020B0604020202020204" pitchFamily="34" charset="0"/>
              <a:buChar char="•"/>
            </a:pPr>
            <a:r>
              <a:rPr lang="fi-FI" sz="1800" b="0" i="0" u="none" strike="noStrike" dirty="0">
                <a:solidFill>
                  <a:srgbClr val="000000"/>
                </a:solidFill>
                <a:effectLst/>
                <a:latin typeface="Work Sans"/>
              </a:rPr>
              <a:t>Hyvinvointialuejohdon kysely toteutettiin osana Kuntaliitto ry:n, Hyvinvointialueyhtiö </a:t>
            </a:r>
            <a:r>
              <a:rPr lang="fi-FI" sz="1800" b="0" i="0" u="none" strike="noStrike" dirty="0" err="1">
                <a:solidFill>
                  <a:srgbClr val="000000"/>
                </a:solidFill>
                <a:effectLst/>
                <a:latin typeface="Work Sans"/>
              </a:rPr>
              <a:t>Hyvil</a:t>
            </a:r>
            <a:r>
              <a:rPr lang="fi-FI" sz="1800" b="0" i="0" u="none" strike="noStrike" dirty="0">
                <a:solidFill>
                  <a:srgbClr val="000000"/>
                </a:solidFill>
                <a:effectLst/>
                <a:latin typeface="Work Sans"/>
              </a:rPr>
              <a:t> </a:t>
            </a:r>
            <a:r>
              <a:rPr lang="fi-FI" sz="1800" b="0" i="0" u="none" strike="noStrike">
                <a:solidFill>
                  <a:srgbClr val="000000"/>
                </a:solidFill>
                <a:effectLst/>
                <a:latin typeface="Work Sans"/>
              </a:rPr>
              <a:t>Oy:n ja </a:t>
            </a:r>
            <a:r>
              <a:rPr lang="fi-FI" sz="1800">
                <a:solidFill>
                  <a:srgbClr val="000000"/>
                </a:solidFill>
                <a:latin typeface="Work Sans"/>
              </a:rPr>
              <a:t>sosiaali-</a:t>
            </a:r>
            <a:r>
              <a:rPr lang="fi-FI" sz="1800" b="0" i="0" u="none" strike="noStrike">
                <a:solidFill>
                  <a:srgbClr val="000000"/>
                </a:solidFill>
                <a:effectLst/>
                <a:latin typeface="Work Sans"/>
              </a:rPr>
              <a:t> ja terveysministeriön yhdyspintaprojektia. </a:t>
            </a:r>
            <a:r>
              <a:rPr lang="en-US" sz="1800" b="0" i="0" dirty="0">
                <a:solidFill>
                  <a:srgbClr val="000000"/>
                </a:solidFill>
                <a:effectLst/>
                <a:latin typeface="Work Sans"/>
              </a:rPr>
              <a:t>​</a:t>
            </a:r>
            <a:endParaRPr lang="en-US" sz="1600" b="0" i="0" dirty="0">
              <a:solidFill>
                <a:srgbClr val="000000"/>
              </a:solidFill>
              <a:effectLst/>
              <a:latin typeface="Work Sans"/>
              <a:cs typeface="Arial" panose="020B0604020202020204" pitchFamily="34" charset="0"/>
            </a:endParaRPr>
          </a:p>
          <a:p>
            <a:pPr algn="l" rtl="0" fontAlgn="base">
              <a:lnSpc>
                <a:spcPts val="2100"/>
              </a:lnSpc>
              <a:buClr>
                <a:schemeClr val="accent1"/>
              </a:buClr>
              <a:buFont typeface="Arial" panose="020B0604020202020204" pitchFamily="34" charset="0"/>
              <a:buChar char="•"/>
            </a:pPr>
            <a:r>
              <a:rPr lang="fi-FI" sz="1800" b="0" i="0" u="none" strike="noStrike">
                <a:solidFill>
                  <a:srgbClr val="000000"/>
                </a:solidFill>
                <a:effectLst/>
                <a:latin typeface="Work Sans" panose="00000500000000000000" pitchFamily="2" charset="0"/>
              </a:rPr>
              <a:t>Kyselyn kohderyhmänä olivat hyvinvointialueiden ja Helsingin kaupungin (sote) johtavat luottamushenkilöt ja viranhaltijat. </a:t>
            </a:r>
            <a:r>
              <a:rPr lang="en-US" sz="1800" b="0" i="0">
                <a:solidFill>
                  <a:srgbClr val="000000"/>
                </a:solidFill>
                <a:effectLst/>
                <a:latin typeface="Work Sans" panose="00000500000000000000" pitchFamily="2" charset="0"/>
              </a:rPr>
              <a:t>​</a:t>
            </a:r>
            <a:endParaRPr lang="en-US" sz="1600">
              <a:solidFill>
                <a:srgbClr val="000000"/>
              </a:solidFill>
              <a:latin typeface="Arial" panose="020B0604020202020204" pitchFamily="34" charset="0"/>
            </a:endParaRPr>
          </a:p>
          <a:p>
            <a:pPr lvl="1" fontAlgn="base">
              <a:lnSpc>
                <a:spcPts val="2100"/>
              </a:lnSpc>
              <a:buClr>
                <a:schemeClr val="accent1"/>
              </a:buClr>
            </a:pPr>
            <a:r>
              <a:rPr lang="fi-FI">
                <a:solidFill>
                  <a:srgbClr val="000000"/>
                </a:solidFill>
                <a:latin typeface="Work Sans" panose="00000500000000000000" pitchFamily="2" charset="0"/>
              </a:rPr>
              <a:t>Aluevaltuustojen ja aluehallitusten puheenjohtajat, jaostojen/lautakuntien tai vastaavien puheenjohtajat</a:t>
            </a:r>
            <a:r>
              <a:rPr lang="en-US">
                <a:solidFill>
                  <a:srgbClr val="000000"/>
                </a:solidFill>
                <a:latin typeface="Work Sans" panose="00000500000000000000" pitchFamily="2" charset="0"/>
              </a:rPr>
              <a:t>​</a:t>
            </a:r>
          </a:p>
          <a:p>
            <a:pPr lvl="1" fontAlgn="base">
              <a:lnSpc>
                <a:spcPts val="2100"/>
              </a:lnSpc>
              <a:buClr>
                <a:schemeClr val="accent1"/>
              </a:buClr>
            </a:pPr>
            <a:r>
              <a:rPr lang="fi-FI" sz="1800" b="0" i="0" u="none" strike="noStrike">
                <a:solidFill>
                  <a:srgbClr val="000000"/>
                </a:solidFill>
                <a:effectLst/>
                <a:latin typeface="Work Sans" panose="00000500000000000000" pitchFamily="2" charset="0"/>
              </a:rPr>
              <a:t>Hyvinvointialuejohtajat, toimialajohtajat tai vastaavat sekä palvelualuejohtajat tai vastaavat</a:t>
            </a:r>
            <a:r>
              <a:rPr lang="en-US" sz="1800" b="0" i="0">
                <a:solidFill>
                  <a:srgbClr val="000000"/>
                </a:solidFill>
                <a:effectLst/>
                <a:latin typeface="Work Sans" panose="00000500000000000000" pitchFamily="2" charset="0"/>
              </a:rPr>
              <a:t>​</a:t>
            </a:r>
            <a:endParaRPr lang="en-US" sz="1600">
              <a:solidFill>
                <a:srgbClr val="000000"/>
              </a:solidFill>
              <a:latin typeface="Arial" panose="020B0604020202020204" pitchFamily="34" charset="0"/>
            </a:endParaRPr>
          </a:p>
          <a:p>
            <a:pPr lvl="1" fontAlgn="base">
              <a:lnSpc>
                <a:spcPts val="2100"/>
              </a:lnSpc>
              <a:buClr>
                <a:schemeClr val="accent1"/>
              </a:buClr>
            </a:pPr>
            <a:r>
              <a:rPr lang="fi-FI">
                <a:solidFill>
                  <a:srgbClr val="000000"/>
                </a:solidFill>
                <a:latin typeface="Work Sans" panose="00000500000000000000" pitchFamily="2" charset="0"/>
              </a:rPr>
              <a:t>Helsingin osalta vastaajina vain viranhaltijat</a:t>
            </a:r>
            <a:r>
              <a:rPr lang="en-US">
                <a:solidFill>
                  <a:srgbClr val="000000"/>
                </a:solidFill>
                <a:latin typeface="Work Sans" panose="00000500000000000000" pitchFamily="2" charset="0"/>
              </a:rPr>
              <a:t>​</a:t>
            </a:r>
          </a:p>
          <a:p>
            <a:pPr algn="l" rtl="0" fontAlgn="base">
              <a:lnSpc>
                <a:spcPts val="2100"/>
              </a:lnSpc>
              <a:buClr>
                <a:schemeClr val="accent1"/>
              </a:buClr>
              <a:buFont typeface="Arial" panose="020B0604020202020204" pitchFamily="34" charset="0"/>
              <a:buChar char="•"/>
            </a:pPr>
            <a:r>
              <a:rPr lang="fi-FI" sz="1800" b="0" i="0" u="none" strike="noStrike">
                <a:solidFill>
                  <a:srgbClr val="000000"/>
                </a:solidFill>
                <a:effectLst/>
                <a:latin typeface="Work Sans" panose="00000500000000000000" pitchFamily="2" charset="0"/>
              </a:rPr>
              <a:t>Kysely lähetettiin hyvinvointialueiden ja Helsingin kaupunkien kirjaamoille </a:t>
            </a:r>
            <a:r>
              <a:rPr lang="fi-FI" sz="1800">
                <a:latin typeface="Work Sans" panose="00000500000000000000" pitchFamily="2" charset="0"/>
              </a:rPr>
              <a:t>12</a:t>
            </a:r>
            <a:r>
              <a:rPr lang="fi-FI" sz="1800" b="0" i="0" u="none" strike="noStrike">
                <a:effectLst/>
                <a:latin typeface="Work Sans" panose="00000500000000000000" pitchFamily="2" charset="0"/>
              </a:rPr>
              <a:t>.11.2024 ja vastausaikaa oli </a:t>
            </a:r>
            <a:r>
              <a:rPr lang="fi-FI" sz="1800">
                <a:latin typeface="Work Sans" panose="00000500000000000000" pitchFamily="2" charset="0"/>
              </a:rPr>
              <a:t>29</a:t>
            </a:r>
            <a:r>
              <a:rPr lang="fi-FI" sz="1800" b="0" i="0" u="none" strike="noStrike">
                <a:effectLst/>
                <a:latin typeface="Work Sans" panose="00000500000000000000" pitchFamily="2" charset="0"/>
              </a:rPr>
              <a:t>.11.2024 saakka.</a:t>
            </a:r>
            <a:r>
              <a:rPr lang="en-US" sz="1800" b="0" i="0">
                <a:effectLst/>
                <a:latin typeface="Work Sans" panose="00000500000000000000" pitchFamily="2" charset="0"/>
              </a:rPr>
              <a:t>​</a:t>
            </a:r>
            <a:endParaRPr lang="en-US" sz="1600" b="0" i="0">
              <a:effectLst/>
              <a:latin typeface="Arial" panose="020B0604020202020204" pitchFamily="34" charset="0"/>
            </a:endParaRPr>
          </a:p>
          <a:p>
            <a:pPr algn="l" rtl="0" fontAlgn="base">
              <a:lnSpc>
                <a:spcPts val="2100"/>
              </a:lnSpc>
              <a:buClr>
                <a:schemeClr val="accent1"/>
              </a:buClr>
              <a:buFont typeface="Arial" panose="020B0604020202020204" pitchFamily="34" charset="0"/>
              <a:buChar char="•"/>
            </a:pPr>
            <a:r>
              <a:rPr lang="fi-FI" sz="1800" b="0" i="0" u="none" strike="noStrike">
                <a:solidFill>
                  <a:srgbClr val="000000"/>
                </a:solidFill>
                <a:effectLst/>
                <a:latin typeface="Work Sans" panose="00000500000000000000" pitchFamily="2" charset="0"/>
              </a:rPr>
              <a:t>Kyselyyn saatiin 116 vastausta</a:t>
            </a:r>
            <a:r>
              <a:rPr lang="fi-FI" sz="1800" b="0" i="0" u="none" strike="noStrike">
                <a:solidFill>
                  <a:schemeClr val="accent1"/>
                </a:solidFill>
                <a:effectLst/>
                <a:latin typeface="Work Sans" panose="00000500000000000000" pitchFamily="2" charset="0"/>
              </a:rPr>
              <a:t>*</a:t>
            </a:r>
            <a:r>
              <a:rPr lang="en-US" sz="1800" b="0" i="0">
                <a:solidFill>
                  <a:srgbClr val="000000"/>
                </a:solidFill>
                <a:effectLst/>
                <a:latin typeface="Work Sans" panose="00000500000000000000" pitchFamily="2" charset="0"/>
              </a:rPr>
              <a:t>​</a:t>
            </a:r>
            <a:endParaRPr lang="en-US" sz="1600" b="0" i="0">
              <a:solidFill>
                <a:srgbClr val="000000"/>
              </a:solidFill>
              <a:effectLst/>
              <a:latin typeface="Arial" panose="020B0604020202020204" pitchFamily="34" charset="0"/>
            </a:endParaRPr>
          </a:p>
          <a:p>
            <a:pPr lvl="1" fontAlgn="base">
              <a:lnSpc>
                <a:spcPts val="1875"/>
              </a:lnSpc>
              <a:buClr>
                <a:schemeClr val="accent1"/>
              </a:buClr>
            </a:pPr>
            <a:r>
              <a:rPr lang="fi-FI" sz="1600" b="0" i="0" u="none" strike="noStrike">
                <a:solidFill>
                  <a:srgbClr val="000000"/>
                </a:solidFill>
                <a:effectLst/>
                <a:latin typeface="Work Sans" panose="00000500000000000000" pitchFamily="2" charset="0"/>
              </a:rPr>
              <a:t>36 luottamushenkilöä</a:t>
            </a:r>
            <a:r>
              <a:rPr lang="en-US" sz="1600" b="0" i="0">
                <a:solidFill>
                  <a:srgbClr val="000000"/>
                </a:solidFill>
                <a:effectLst/>
                <a:latin typeface="Work Sans" panose="00000500000000000000" pitchFamily="2" charset="0"/>
              </a:rPr>
              <a:t>​ (61 %)</a:t>
            </a:r>
            <a:endParaRPr lang="en-US" sz="1400" b="0" i="0">
              <a:solidFill>
                <a:srgbClr val="000000"/>
              </a:solidFill>
              <a:effectLst/>
              <a:latin typeface="Arial" panose="020B0604020202020204" pitchFamily="34" charset="0"/>
            </a:endParaRPr>
          </a:p>
          <a:p>
            <a:pPr lvl="1" fontAlgn="base">
              <a:lnSpc>
                <a:spcPts val="1875"/>
              </a:lnSpc>
              <a:buClr>
                <a:schemeClr val="accent1"/>
              </a:buClr>
            </a:pPr>
            <a:r>
              <a:rPr lang="fi-FI" sz="1600">
                <a:solidFill>
                  <a:srgbClr val="000000"/>
                </a:solidFill>
                <a:latin typeface="Work Sans" panose="00000500000000000000" pitchFamily="2" charset="0"/>
              </a:rPr>
              <a:t>80</a:t>
            </a:r>
            <a:r>
              <a:rPr lang="fi-FI" sz="1600" b="0" i="0" u="none" strike="noStrike">
                <a:solidFill>
                  <a:srgbClr val="000000"/>
                </a:solidFill>
                <a:effectLst/>
                <a:latin typeface="Work Sans" panose="00000500000000000000" pitchFamily="2" charset="0"/>
              </a:rPr>
              <a:t> viranhaltijaa (31 %) </a:t>
            </a:r>
            <a:endParaRPr lang="en-US" sz="1400" u="none" strike="noStrike">
              <a:solidFill>
                <a:srgbClr val="000000"/>
              </a:solidFill>
              <a:latin typeface="Arial" panose="020B0604020202020204" pitchFamily="34" charset="0"/>
            </a:endParaRPr>
          </a:p>
          <a:p>
            <a:pPr marL="271463" lvl="1" fontAlgn="base">
              <a:lnSpc>
                <a:spcPts val="2100"/>
              </a:lnSpc>
              <a:spcBef>
                <a:spcPts val="800"/>
              </a:spcBef>
              <a:buClr>
                <a:schemeClr val="accent1"/>
              </a:buClr>
            </a:pPr>
            <a:r>
              <a:rPr lang="fi-FI">
                <a:solidFill>
                  <a:srgbClr val="000000"/>
                </a:solidFill>
                <a:latin typeface="Work Sans" panose="00000500000000000000" pitchFamily="2" charset="0"/>
              </a:rPr>
              <a:t>Tämän raportin pohjana oleviin kyselyihin valittiin pääosin samat kysymykset kuin vuoden vaihteessa 2023-2024 toteutetussa yhdyspintojen hyvinvointialuejohdon kyselyssä. Tämä mahdollistaa yhteistyön kehityksen seurannan. </a:t>
            </a:r>
            <a:endParaRPr lang="en-US">
              <a:solidFill>
                <a:srgbClr val="000000"/>
              </a:solidFill>
              <a:latin typeface="Work Sans" panose="00000500000000000000" pitchFamily="2" charset="0"/>
            </a:endParaRPr>
          </a:p>
          <a:p>
            <a:pPr marL="444500" lvl="1" indent="0">
              <a:buNone/>
            </a:pPr>
            <a:endParaRPr lang="fi-FI" sz="1600"/>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2</a:t>
            </a:fld>
            <a:endParaRPr lang="fi-FI" noProof="0"/>
          </a:p>
        </p:txBody>
      </p:sp>
      <p:sp>
        <p:nvSpPr>
          <p:cNvPr id="6" name="Tekstiruutu 5">
            <a:extLst>
              <a:ext uri="{FF2B5EF4-FFF2-40B4-BE49-F238E27FC236}">
                <a16:creationId xmlns:a16="http://schemas.microsoft.com/office/drawing/2014/main" id="{C3125F0D-D406-805F-AC1F-39D7C30315C5}"/>
              </a:ext>
            </a:extLst>
          </p:cNvPr>
          <p:cNvSpPr txBox="1"/>
          <p:nvPr/>
        </p:nvSpPr>
        <p:spPr>
          <a:xfrm>
            <a:off x="983109" y="6186791"/>
            <a:ext cx="5453737" cy="338554"/>
          </a:xfrm>
          <a:prstGeom prst="rect">
            <a:avLst/>
          </a:prstGeom>
          <a:noFill/>
        </p:spPr>
        <p:txBody>
          <a:bodyPr wrap="none" rtlCol="0">
            <a:spAutoFit/>
          </a:bodyPr>
          <a:lstStyle/>
          <a:p>
            <a:r>
              <a:rPr lang="fi-FI" sz="1600" i="1">
                <a:solidFill>
                  <a:schemeClr val="accent1"/>
                </a:solidFill>
              </a:rPr>
              <a:t>*Tarkemmat tiedot vastaajista löytyvät dialta 25-26.</a:t>
            </a:r>
            <a:endParaRPr lang="fi-FI" i="1">
              <a:solidFill>
                <a:srgbClr val="FF3E60"/>
              </a:solidFill>
            </a:endParaRPr>
          </a:p>
        </p:txBody>
      </p:sp>
    </p:spTree>
    <p:extLst>
      <p:ext uri="{BB962C8B-B14F-4D97-AF65-F5344CB8AC3E}">
        <p14:creationId xmlns:p14="http://schemas.microsoft.com/office/powerpoint/2010/main" val="404547130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589C-62E2-090B-F5AB-ADE645DA453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375973D-84CF-6EF7-4259-054FA800E211}"/>
              </a:ext>
            </a:extLst>
          </p:cNvPr>
          <p:cNvSpPr>
            <a:spLocks noGrp="1"/>
          </p:cNvSpPr>
          <p:nvPr>
            <p:ph type="title"/>
          </p:nvPr>
        </p:nvSpPr>
        <p:spPr/>
        <p:txBody>
          <a:bodyPr/>
          <a:lstStyle/>
          <a:p>
            <a:r>
              <a:rPr lang="fi-FI" sz="2400" b="0" i="0" u="none" strike="noStrike">
                <a:effectLst/>
                <a:latin typeface="Work Sans ExtraBold" panose="00000900000000000000" pitchFamily="2" charset="0"/>
              </a:rPr>
              <a:t>Yhdyspintakysely hyvinvointialueille 11/2024</a:t>
            </a:r>
            <a:br>
              <a:rPr lang="fi-FI" sz="6000" b="0" i="0" u="none" strike="noStrike">
                <a:effectLst/>
                <a:latin typeface="Work Sans ExtraBold" panose="00000900000000000000" pitchFamily="2" charset="0"/>
              </a:rPr>
            </a:br>
            <a:r>
              <a:rPr lang="fi-FI" sz="4400"/>
              <a:t>Hyvinvointialueen rooli elinvoiman edistämisessä</a:t>
            </a:r>
          </a:p>
        </p:txBody>
      </p:sp>
      <p:sp>
        <p:nvSpPr>
          <p:cNvPr id="4" name="Dian numeron paikkamerkki 3">
            <a:extLst>
              <a:ext uri="{FF2B5EF4-FFF2-40B4-BE49-F238E27FC236}">
                <a16:creationId xmlns:a16="http://schemas.microsoft.com/office/drawing/2014/main" id="{186F7747-B039-DC6B-73E3-1977D986A77A}"/>
              </a:ext>
            </a:extLst>
          </p:cNvPr>
          <p:cNvSpPr>
            <a:spLocks noGrp="1"/>
          </p:cNvSpPr>
          <p:nvPr>
            <p:ph type="sldNum" sz="quarter" idx="12"/>
          </p:nvPr>
        </p:nvSpPr>
        <p:spPr/>
        <p:txBody>
          <a:bodyPr/>
          <a:lstStyle/>
          <a:p>
            <a:fld id="{0861148C-697E-4B67-BDAA-872F34DF1106}" type="slidenum">
              <a:rPr lang="fi-FI" smtClean="0"/>
              <a:pPr/>
              <a:t>20</a:t>
            </a:fld>
            <a:endParaRPr lang="fi-FI"/>
          </a:p>
        </p:txBody>
      </p:sp>
    </p:spTree>
    <p:extLst>
      <p:ext uri="{BB962C8B-B14F-4D97-AF65-F5344CB8AC3E}">
        <p14:creationId xmlns:p14="http://schemas.microsoft.com/office/powerpoint/2010/main" val="33202715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11953A26-820A-6279-23DD-FAB9E69BBB6B}"/>
              </a:ext>
            </a:extLst>
          </p:cNvPr>
          <p:cNvSpPr/>
          <p:nvPr/>
        </p:nvSpPr>
        <p:spPr>
          <a:xfrm>
            <a:off x="6181752" y="1771191"/>
            <a:ext cx="5411533" cy="44081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304C302D-57B9-64A7-98A2-E7DD69A90310}"/>
              </a:ext>
            </a:extLst>
          </p:cNvPr>
          <p:cNvSpPr/>
          <p:nvPr/>
        </p:nvSpPr>
        <p:spPr>
          <a:xfrm>
            <a:off x="684466" y="1771191"/>
            <a:ext cx="5411533" cy="44081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DD462DAD-7EAA-04C4-1002-BB545CBBDF8B}"/>
              </a:ext>
            </a:extLst>
          </p:cNvPr>
          <p:cNvSpPr>
            <a:spLocks noGrp="1"/>
          </p:cNvSpPr>
          <p:nvPr>
            <p:ph type="title"/>
          </p:nvPr>
        </p:nvSpPr>
        <p:spPr>
          <a:xfrm>
            <a:off x="684467" y="225051"/>
            <a:ext cx="10658475" cy="1008113"/>
          </a:xfrm>
        </p:spPr>
        <p:txBody>
          <a:bodyPr/>
          <a:lstStyle/>
          <a:p>
            <a:r>
              <a:rPr lang="fi-FI" sz="1800">
                <a:solidFill>
                  <a:schemeClr val="tx2"/>
                </a:solidFill>
                <a:ea typeface="+mn-ea"/>
                <a:cs typeface="+mn-cs"/>
              </a:rPr>
              <a:t>Yhdyspintakysely hyvinvointialueille 11/2024</a:t>
            </a:r>
            <a:br>
              <a:rPr lang="fi-FI" sz="3200">
                <a:solidFill>
                  <a:schemeClr val="accent1"/>
                </a:solidFill>
              </a:rPr>
            </a:br>
            <a:r>
              <a:rPr lang="fi-FI" sz="3200">
                <a:solidFill>
                  <a:schemeClr val="accent1"/>
                </a:solidFill>
              </a:rPr>
              <a:t>Millainen rooli hyvinvointialueella on alueen elinvoiman edistämisessä?</a:t>
            </a:r>
            <a:br>
              <a:rPr lang="fi-FI" sz="3200">
                <a:solidFill>
                  <a:schemeClr val="accent1"/>
                </a:solidFill>
              </a:rPr>
            </a:br>
            <a:r>
              <a:rPr lang="fi-FI" sz="2000">
                <a:solidFill>
                  <a:schemeClr val="tx2"/>
                </a:solidFill>
              </a:rPr>
              <a:t>Poimintoja </a:t>
            </a:r>
            <a:r>
              <a:rPr lang="fi-FI" sz="2000" u="sng">
                <a:solidFill>
                  <a:schemeClr val="tx2"/>
                </a:solidFill>
              </a:rPr>
              <a:t>luottamushenkilöiden</a:t>
            </a:r>
            <a:r>
              <a:rPr lang="fi-FI" sz="2000">
                <a:solidFill>
                  <a:schemeClr val="tx2"/>
                </a:solidFill>
              </a:rPr>
              <a:t> vastauksista</a:t>
            </a:r>
          </a:p>
        </p:txBody>
      </p:sp>
      <p:sp>
        <p:nvSpPr>
          <p:cNvPr id="5" name="Dian numeron paikkamerkki 4">
            <a:extLst>
              <a:ext uri="{FF2B5EF4-FFF2-40B4-BE49-F238E27FC236}">
                <a16:creationId xmlns:a16="http://schemas.microsoft.com/office/drawing/2014/main" id="{6E48DA97-7404-A19F-91BB-7DF9F00456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7" name="Tekstiruutu 6">
            <a:extLst>
              <a:ext uri="{FF2B5EF4-FFF2-40B4-BE49-F238E27FC236}">
                <a16:creationId xmlns:a16="http://schemas.microsoft.com/office/drawing/2014/main" id="{694E7A8A-14FA-766D-B4A9-59A5FD42AE64}"/>
              </a:ext>
            </a:extLst>
          </p:cNvPr>
          <p:cNvSpPr txBox="1"/>
          <p:nvPr/>
        </p:nvSpPr>
        <p:spPr>
          <a:xfrm>
            <a:off x="684467" y="1901209"/>
            <a:ext cx="5195635" cy="4278094"/>
          </a:xfrm>
          <a:prstGeom prst="rect">
            <a:avLst/>
          </a:prstGeom>
          <a:noFill/>
        </p:spPr>
        <p:txBody>
          <a:bodyPr wrap="square">
            <a:spAutoFit/>
          </a:bodyPr>
          <a:lstStyle/>
          <a:p>
            <a:pPr marL="285750" indent="-285750">
              <a:buFont typeface="Arial" panose="020B0604020202020204" pitchFamily="34" charset="0"/>
              <a:buChar char="•"/>
            </a:pPr>
            <a:r>
              <a:rPr lang="fi-FI" sz="1700"/>
              <a:t>Hyvinvointialueella on tärkeä rooli, mm. asiakkaiden luottamus palveluihin tärkeää</a:t>
            </a:r>
          </a:p>
          <a:p>
            <a:pPr marL="285750" indent="-285750">
              <a:buFont typeface="Arial" panose="020B0604020202020204" pitchFamily="34" charset="0"/>
              <a:buChar char="•"/>
            </a:pPr>
            <a:r>
              <a:rPr lang="fi-FI" sz="1700"/>
              <a:t>Tärkeä rooli, hyvinvointialueen tuottamat palvelut ovat tärkeitä pito- ja vetovoimatekijöitä kunnissa</a:t>
            </a:r>
          </a:p>
          <a:p>
            <a:pPr marL="285750" indent="-285750">
              <a:buFont typeface="Arial" panose="020B0604020202020204" pitchFamily="34" charset="0"/>
              <a:buChar char="•"/>
            </a:pPr>
            <a:r>
              <a:rPr lang="fi-FI" sz="1700"/>
              <a:t>Eri ammattilaisten työllistäminen ja hankinnat vaikuttavat suoraan alueen elinvoimaan. Hyvinvointialue on suuri työnantaja</a:t>
            </a:r>
          </a:p>
          <a:p>
            <a:pPr marL="285750" indent="-285750">
              <a:buFont typeface="Arial" panose="020B0604020202020204" pitchFamily="34" charset="0"/>
              <a:buChar char="•"/>
            </a:pPr>
            <a:r>
              <a:rPr lang="fi-FI" sz="1700"/>
              <a:t>Hyvät ja saavutettavissa olevat palvelut mahdollistavat yritysten työvoiman saantia ja edistävät niiden kehittymistä</a:t>
            </a:r>
          </a:p>
          <a:p>
            <a:pPr marL="285750" indent="-285750">
              <a:buFont typeface="Arial" panose="020B0604020202020204" pitchFamily="34" charset="0"/>
              <a:buChar char="•"/>
            </a:pPr>
            <a:r>
              <a:rPr lang="fi-FI" sz="1700"/>
              <a:t>Elinvoiman edistäminen tällä rahoituksella on mahdollista vain kansalaisten palvelujen turvaamisessa, muuta roolia hyvinvointialueet ei voi kantaa</a:t>
            </a:r>
          </a:p>
        </p:txBody>
      </p:sp>
      <p:sp>
        <p:nvSpPr>
          <p:cNvPr id="12" name="Tekstiruutu 11">
            <a:extLst>
              <a:ext uri="{FF2B5EF4-FFF2-40B4-BE49-F238E27FC236}">
                <a16:creationId xmlns:a16="http://schemas.microsoft.com/office/drawing/2014/main" id="{98B6D3E9-7695-8E00-600B-1717028B2099}"/>
              </a:ext>
            </a:extLst>
          </p:cNvPr>
          <p:cNvSpPr txBox="1"/>
          <p:nvPr/>
        </p:nvSpPr>
        <p:spPr>
          <a:xfrm>
            <a:off x="6270171" y="1962258"/>
            <a:ext cx="5067968" cy="1771312"/>
          </a:xfrm>
          <a:prstGeom prst="rect">
            <a:avLst/>
          </a:prstGeom>
          <a:noFill/>
        </p:spPr>
        <p:txBody>
          <a:bodyPr wrap="square">
            <a:spAutoFit/>
          </a:bodyPr>
          <a:lstStyle/>
          <a:p>
            <a:pPr marL="285750" indent="-285750">
              <a:buFont typeface="Arial" panose="020B0604020202020204" pitchFamily="34" charset="0"/>
              <a:buChar char="•"/>
            </a:pPr>
            <a:r>
              <a:rPr lang="fi-FI" sz="1800"/>
              <a:t>Hyvinvointialueen hankinnat tärkeitä </a:t>
            </a:r>
          </a:p>
          <a:p>
            <a:pPr marL="285750" indent="-285750">
              <a:buFont typeface="Arial" panose="020B0604020202020204" pitchFamily="34" charset="0"/>
              <a:buChar char="•"/>
            </a:pPr>
            <a:r>
              <a:rPr lang="fi-FI" sz="1800"/>
              <a:t>Resurssien niukkuus johtaa palveluiden keskittämiseen. Tämä kaventaa alueellista ja paikallista elinvoimaa</a:t>
            </a:r>
          </a:p>
          <a:p>
            <a:pPr marL="285750" indent="-285750">
              <a:buFont typeface="Arial" panose="020B0604020202020204" pitchFamily="34" charset="0"/>
              <a:buChar char="•"/>
            </a:pPr>
            <a:r>
              <a:rPr lang="fi-FI" sz="1800"/>
              <a:t>Vaikea rooli, koska talous vahvassa roolissa molemmilla sektoreilla </a:t>
            </a:r>
          </a:p>
        </p:txBody>
      </p:sp>
      <p:sp>
        <p:nvSpPr>
          <p:cNvPr id="16" name="Tekstiruutu 15">
            <a:extLst>
              <a:ext uri="{FF2B5EF4-FFF2-40B4-BE49-F238E27FC236}">
                <a16:creationId xmlns:a16="http://schemas.microsoft.com/office/drawing/2014/main" id="{0D0CFB0B-DD31-F49C-AC92-DB90FD72EF73}"/>
              </a:ext>
            </a:extLst>
          </p:cNvPr>
          <p:cNvSpPr txBox="1"/>
          <p:nvPr/>
        </p:nvSpPr>
        <p:spPr>
          <a:xfrm>
            <a:off x="6353534" y="4040256"/>
            <a:ext cx="506796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1" u="none" strike="noStrike" kern="1200" cap="none" spc="0" normalizeH="0" baseline="0" noProof="0">
                <a:ln>
                  <a:noFill/>
                </a:ln>
                <a:effectLst/>
                <a:uLnTx/>
                <a:uFillTx/>
                <a:latin typeface="Work Sans"/>
                <a:ea typeface="+mn-ea"/>
                <a:cs typeface="+mn-cs"/>
              </a:rPr>
              <a:t>”</a:t>
            </a:r>
            <a:r>
              <a:rPr kumimoji="0" lang="fi-FI" sz="1600" b="0" i="1" u="none" strike="noStrike" kern="1200" cap="none" spc="0" normalizeH="0" baseline="0" noProof="0">
                <a:ln>
                  <a:noFill/>
                </a:ln>
                <a:solidFill>
                  <a:schemeClr val="accent1"/>
                </a:solidFill>
                <a:effectLst/>
                <a:uLnTx/>
                <a:uFillTx/>
                <a:latin typeface="Work Sans"/>
                <a:ea typeface="+mn-ea"/>
                <a:cs typeface="+mn-cs"/>
              </a:rPr>
              <a:t>Tähän tulisi hyvinvointialueella kiinnittää nykyistä enemmän huomiota, koko alueen elinvoiman edistäminen on yhteinen asiamme</a:t>
            </a:r>
            <a:r>
              <a:rPr kumimoji="0" lang="fi-FI" sz="1600" b="0" i="1" u="none" strike="noStrike" kern="1200" cap="none" spc="0" normalizeH="0" baseline="0" noProof="0">
                <a:ln>
                  <a:noFill/>
                </a:ln>
                <a:effectLst/>
                <a:uLnTx/>
                <a:uFillTx/>
                <a:latin typeface="Work Sans"/>
                <a:ea typeface="+mn-ea"/>
                <a:cs typeface="+mn-cs"/>
              </a:rPr>
              <a:t>”</a:t>
            </a:r>
          </a:p>
        </p:txBody>
      </p:sp>
      <p:pic>
        <p:nvPicPr>
          <p:cNvPr id="20" name="Kuva 19" descr="Kuva, joka sisältää kohteen Polkupyörän kiekko, pyörä, maa-ajoneuvo, Polkupyörän runko&#10;&#10;Kuvaus luotu automaattisesti">
            <a:extLst>
              <a:ext uri="{FF2B5EF4-FFF2-40B4-BE49-F238E27FC236}">
                <a16:creationId xmlns:a16="http://schemas.microsoft.com/office/drawing/2014/main" id="{6123F24E-C4E9-B238-2713-771B00C71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467" y="4912023"/>
            <a:ext cx="2353533" cy="1458347"/>
          </a:xfrm>
          <a:prstGeom prst="rect">
            <a:avLst/>
          </a:prstGeom>
        </p:spPr>
      </p:pic>
    </p:spTree>
    <p:extLst>
      <p:ext uri="{BB962C8B-B14F-4D97-AF65-F5344CB8AC3E}">
        <p14:creationId xmlns:p14="http://schemas.microsoft.com/office/powerpoint/2010/main" val="13675252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533B2D5D-4EC4-D79D-4575-5780A0503DA0}"/>
              </a:ext>
            </a:extLst>
          </p:cNvPr>
          <p:cNvSpPr/>
          <p:nvPr/>
        </p:nvSpPr>
        <p:spPr>
          <a:xfrm>
            <a:off x="6311900" y="1771190"/>
            <a:ext cx="5411533" cy="44081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B36F6444-FFC2-04B0-A626-93EF93381631}"/>
              </a:ext>
            </a:extLst>
          </p:cNvPr>
          <p:cNvSpPr/>
          <p:nvPr/>
        </p:nvSpPr>
        <p:spPr>
          <a:xfrm>
            <a:off x="684466" y="1771191"/>
            <a:ext cx="5411533" cy="440811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DD462DAD-7EAA-04C4-1002-BB545CBBDF8B}"/>
              </a:ext>
            </a:extLst>
          </p:cNvPr>
          <p:cNvSpPr>
            <a:spLocks noGrp="1"/>
          </p:cNvSpPr>
          <p:nvPr>
            <p:ph type="title"/>
          </p:nvPr>
        </p:nvSpPr>
        <p:spPr>
          <a:xfrm>
            <a:off x="684467" y="225051"/>
            <a:ext cx="10658475" cy="1008113"/>
          </a:xfrm>
        </p:spPr>
        <p:txBody>
          <a:bodyPr/>
          <a:lstStyle/>
          <a:p>
            <a:r>
              <a:rPr lang="fi-FI" sz="1800">
                <a:solidFill>
                  <a:schemeClr val="tx2"/>
                </a:solidFill>
                <a:ea typeface="+mn-ea"/>
                <a:cs typeface="+mn-cs"/>
              </a:rPr>
              <a:t>Yhdyspintakysely hyvinvointialueille 11/2024</a:t>
            </a:r>
            <a:br>
              <a:rPr lang="fi-FI" sz="3200">
                <a:solidFill>
                  <a:schemeClr val="accent1"/>
                </a:solidFill>
              </a:rPr>
            </a:br>
            <a:r>
              <a:rPr lang="fi-FI" sz="3200">
                <a:solidFill>
                  <a:schemeClr val="accent1"/>
                </a:solidFill>
              </a:rPr>
              <a:t>Millainen rooli hyvinvointialueella on alueen elinvoiman edistämisessä?</a:t>
            </a:r>
            <a:br>
              <a:rPr lang="fi-FI" sz="3200">
                <a:solidFill>
                  <a:schemeClr val="accent4"/>
                </a:solidFill>
              </a:rPr>
            </a:br>
            <a:r>
              <a:rPr lang="fi-FI" sz="2000">
                <a:solidFill>
                  <a:schemeClr val="tx2"/>
                </a:solidFill>
              </a:rPr>
              <a:t>Poimintoja </a:t>
            </a:r>
            <a:r>
              <a:rPr lang="fi-FI" sz="2000" u="sng">
                <a:solidFill>
                  <a:schemeClr val="tx2"/>
                </a:solidFill>
              </a:rPr>
              <a:t>viranhaltijoiden</a:t>
            </a:r>
            <a:r>
              <a:rPr lang="fi-FI" sz="2000">
                <a:solidFill>
                  <a:schemeClr val="tx2"/>
                </a:solidFill>
              </a:rPr>
              <a:t> vastauksista</a:t>
            </a:r>
          </a:p>
        </p:txBody>
      </p:sp>
      <p:sp>
        <p:nvSpPr>
          <p:cNvPr id="5" name="Dian numeron paikkamerkki 4">
            <a:extLst>
              <a:ext uri="{FF2B5EF4-FFF2-40B4-BE49-F238E27FC236}">
                <a16:creationId xmlns:a16="http://schemas.microsoft.com/office/drawing/2014/main" id="{6E48DA97-7404-A19F-91BB-7DF9F00456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sp>
        <p:nvSpPr>
          <p:cNvPr id="10" name="Tekstiruutu 9">
            <a:extLst>
              <a:ext uri="{FF2B5EF4-FFF2-40B4-BE49-F238E27FC236}">
                <a16:creationId xmlns:a16="http://schemas.microsoft.com/office/drawing/2014/main" id="{121CA0F5-AFE5-6BCB-3818-D81F6C807EA7}"/>
              </a:ext>
            </a:extLst>
          </p:cNvPr>
          <p:cNvSpPr txBox="1"/>
          <p:nvPr/>
        </p:nvSpPr>
        <p:spPr>
          <a:xfrm>
            <a:off x="684466" y="1937420"/>
            <a:ext cx="5257800" cy="4031873"/>
          </a:xfrm>
          <a:prstGeom prst="rect">
            <a:avLst/>
          </a:prstGeom>
          <a:noFill/>
        </p:spPr>
        <p:txBody>
          <a:bodyPr wrap="square">
            <a:spAutoFit/>
          </a:bodyPr>
          <a:lstStyle/>
          <a:p>
            <a:pPr marL="285750" indent="-285750">
              <a:buFont typeface="Arial" panose="020B0604020202020204" pitchFamily="34" charset="0"/>
              <a:buChar char="•"/>
            </a:pPr>
            <a:r>
              <a:rPr lang="fi-FI" sz="1600"/>
              <a:t>Terveyspalvelut ovat keskeinen palvelu. Jos reuna-alueet tyhjenevät sote-palveluista eikä sote-työpaikkoja ole, se vaikuttaa negatiivisesti alueiden vetovoimaan. Keskittämiskehitys vaikuttaa olevan väistämätöntä nykyisessä taloudellisessa tilanteessa</a:t>
            </a:r>
          </a:p>
          <a:p>
            <a:pPr marL="285750" indent="-285750">
              <a:buFont typeface="Arial" panose="020B0604020202020204" pitchFamily="34" charset="0"/>
              <a:buChar char="•"/>
            </a:pPr>
            <a:r>
              <a:rPr lang="fi-FI" sz="1600"/>
              <a:t>Alueen elinvoima on sekä hyvinvointialueen, että kuntien yhteinen tehtävä. Kaikki hyötyvät elinvoimaisesta alueesta</a:t>
            </a:r>
          </a:p>
          <a:p>
            <a:pPr marL="285750" indent="-285750">
              <a:buFont typeface="Arial" panose="020B0604020202020204" pitchFamily="34" charset="0"/>
              <a:buChar char="•"/>
            </a:pPr>
            <a:r>
              <a:rPr lang="fi-FI" sz="1600"/>
              <a:t>Hyvinvointialueen tuottamat palvelut asukkaille ovat hyvin tärkeitä elinvoiman kannalta</a:t>
            </a:r>
          </a:p>
          <a:p>
            <a:pPr marL="285750" indent="-285750">
              <a:buFont typeface="Arial" panose="020B0604020202020204" pitchFamily="34" charset="0"/>
              <a:buChar char="•"/>
            </a:pPr>
            <a:r>
              <a:rPr lang="fi-FI" sz="1600"/>
              <a:t>Lainsäädännössä </a:t>
            </a:r>
            <a:r>
              <a:rPr lang="fi-FI" sz="1600" err="1"/>
              <a:t>hva:n</a:t>
            </a:r>
            <a:r>
              <a:rPr lang="fi-FI" sz="1600"/>
              <a:t> ja kuntien rajapinta ja vastuut jäivät sote-uudistuksessa hämäräksi. Käytännössä laki asetti kunnat ja </a:t>
            </a:r>
            <a:r>
              <a:rPr lang="fi-FI" sz="1600" err="1"/>
              <a:t>hva:n</a:t>
            </a:r>
            <a:r>
              <a:rPr lang="fi-FI" sz="1600"/>
              <a:t> tappelemaan keskenään resursseista ja riitelemään rahasta.</a:t>
            </a:r>
          </a:p>
        </p:txBody>
      </p:sp>
      <p:sp>
        <p:nvSpPr>
          <p:cNvPr id="12" name="Tekstiruutu 11">
            <a:extLst>
              <a:ext uri="{FF2B5EF4-FFF2-40B4-BE49-F238E27FC236}">
                <a16:creationId xmlns:a16="http://schemas.microsoft.com/office/drawing/2014/main" id="{3537DC19-8264-238B-1240-AD4045DE5D7C}"/>
              </a:ext>
            </a:extLst>
          </p:cNvPr>
          <p:cNvSpPr txBox="1"/>
          <p:nvPr/>
        </p:nvSpPr>
        <p:spPr>
          <a:xfrm>
            <a:off x="6311900" y="1959310"/>
            <a:ext cx="5031042" cy="3539430"/>
          </a:xfrm>
          <a:prstGeom prst="rect">
            <a:avLst/>
          </a:prstGeom>
          <a:noFill/>
        </p:spPr>
        <p:txBody>
          <a:bodyPr wrap="square">
            <a:spAutoFit/>
          </a:bodyPr>
          <a:lstStyle/>
          <a:p>
            <a:pPr marL="285750" indent="-285750">
              <a:buFont typeface="Arial" panose="020B0604020202020204" pitchFamily="34" charset="0"/>
              <a:buChar char="•"/>
            </a:pPr>
            <a:r>
              <a:rPr lang="fi-FI" sz="1600"/>
              <a:t>Korostuu erityisesti pienten kuntien elinvoimakysymyksenä myös keskusteluissa. Luottamuksen rakentaminen tulevaisuuden suhteen on tärkeä hyvinvointialueen tehtävä osaltaan</a:t>
            </a:r>
          </a:p>
          <a:p>
            <a:pPr marL="285750" indent="-285750">
              <a:buFont typeface="Arial" panose="020B0604020202020204" pitchFamily="34" charset="0"/>
              <a:buChar char="•"/>
            </a:pPr>
            <a:r>
              <a:rPr lang="fi-FI" sz="1600"/>
              <a:t>Maakunnan suurin työnantaja</a:t>
            </a:r>
          </a:p>
          <a:p>
            <a:pPr marL="285750" indent="-285750">
              <a:buFont typeface="Arial" panose="020B0604020202020204" pitchFamily="34" charset="0"/>
              <a:buChar char="•"/>
            </a:pPr>
            <a:r>
              <a:rPr lang="fi-FI" sz="1600"/>
              <a:t>Hyvinvointialue tekee paljon hankintoja, tämä tärkeää elinvoiman näkökulmasta</a:t>
            </a:r>
          </a:p>
          <a:p>
            <a:pPr marL="285750" indent="-285750">
              <a:buFont typeface="Arial" panose="020B0604020202020204" pitchFamily="34" charset="0"/>
              <a:buChar char="•"/>
            </a:pPr>
            <a:r>
              <a:rPr lang="fi-FI" sz="1600"/>
              <a:t>Hyvinvointialue tutkimuksen ja kehittämisen alusta ja kehittäjä</a:t>
            </a:r>
          </a:p>
          <a:p>
            <a:pPr marL="285750" indent="-285750">
              <a:buFont typeface="Arial" panose="020B0604020202020204" pitchFamily="34" charset="0"/>
              <a:buChar char="•"/>
            </a:pPr>
            <a:r>
              <a:rPr lang="fi-FI" sz="1600"/>
              <a:t>Kuntien elinvoiman edistäminen ei voi olla hyvinvointialueiden vastuulla. </a:t>
            </a:r>
          </a:p>
          <a:p>
            <a:pPr marL="285750" indent="-285750">
              <a:buFont typeface="Arial" panose="020B0604020202020204" pitchFamily="34" charset="0"/>
              <a:buChar char="•"/>
            </a:pPr>
            <a:r>
              <a:rPr lang="fi-FI" sz="1600"/>
              <a:t>Hyvinvointialueen ydintehtävä ei ole elinvoiman edistäminen. </a:t>
            </a:r>
          </a:p>
        </p:txBody>
      </p:sp>
      <p:pic>
        <p:nvPicPr>
          <p:cNvPr id="18" name="Kuva 17" descr="Kuva, joka sisältää kohteen vaate, seisominen, animaatio, henkilö&#10;&#10;Kuvaus luotu automaattisesti">
            <a:extLst>
              <a:ext uri="{FF2B5EF4-FFF2-40B4-BE49-F238E27FC236}">
                <a16:creationId xmlns:a16="http://schemas.microsoft.com/office/drawing/2014/main" id="{3EE3CDE9-5AC6-2E81-7B62-FF9D9CCD9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147" y="5091267"/>
            <a:ext cx="1671703" cy="1541682"/>
          </a:xfrm>
          <a:prstGeom prst="rect">
            <a:avLst/>
          </a:prstGeom>
        </p:spPr>
      </p:pic>
    </p:spTree>
    <p:extLst>
      <p:ext uri="{BB962C8B-B14F-4D97-AF65-F5344CB8AC3E}">
        <p14:creationId xmlns:p14="http://schemas.microsoft.com/office/powerpoint/2010/main" val="712275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000DA267-EF6B-117F-2DFC-F7C25DB2A9B0}"/>
              </a:ext>
            </a:extLst>
          </p:cNvPr>
          <p:cNvSpPr/>
          <p:nvPr/>
        </p:nvSpPr>
        <p:spPr>
          <a:xfrm>
            <a:off x="5887348" y="2309111"/>
            <a:ext cx="4976105" cy="38848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io 12">
            <a:extLst>
              <a:ext uri="{FF2B5EF4-FFF2-40B4-BE49-F238E27FC236}">
                <a16:creationId xmlns:a16="http://schemas.microsoft.com/office/drawing/2014/main" id="{E2036EE6-C3CA-1247-9B4E-C3C3A7FF041A}"/>
              </a:ext>
            </a:extLst>
          </p:cNvPr>
          <p:cNvSpPr/>
          <p:nvPr/>
        </p:nvSpPr>
        <p:spPr>
          <a:xfrm>
            <a:off x="684466" y="2309111"/>
            <a:ext cx="4976105" cy="38848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n paikkamerkki 1">
            <a:extLst>
              <a:ext uri="{FF2B5EF4-FFF2-40B4-BE49-F238E27FC236}">
                <a16:creationId xmlns:a16="http://schemas.microsoft.com/office/drawing/2014/main" id="{9F9A2D20-8156-17A1-A43E-B67F58B9D67A}"/>
              </a:ext>
            </a:extLst>
          </p:cNvPr>
          <p:cNvSpPr>
            <a:spLocks noGrp="1"/>
          </p:cNvSpPr>
          <p:nvPr>
            <p:ph type="body" idx="1"/>
          </p:nvPr>
        </p:nvSpPr>
        <p:spPr>
          <a:xfrm>
            <a:off x="774011" y="1852574"/>
            <a:ext cx="5113337" cy="449263"/>
          </a:xfrm>
        </p:spPr>
        <p:txBody>
          <a:bodyPr/>
          <a:lstStyle/>
          <a:p>
            <a:r>
              <a:rPr lang="fi-FI">
                <a:solidFill>
                  <a:schemeClr val="accent1"/>
                </a:solidFill>
              </a:rPr>
              <a:t>LUOTTAMUSHENKILÖT</a:t>
            </a:r>
          </a:p>
        </p:txBody>
      </p:sp>
      <p:sp>
        <p:nvSpPr>
          <p:cNvPr id="4" name="Tekstin paikkamerkki 3">
            <a:extLst>
              <a:ext uri="{FF2B5EF4-FFF2-40B4-BE49-F238E27FC236}">
                <a16:creationId xmlns:a16="http://schemas.microsoft.com/office/drawing/2014/main" id="{D2EEC6B8-0704-C987-B813-C64223D8F803}"/>
              </a:ext>
            </a:extLst>
          </p:cNvPr>
          <p:cNvSpPr>
            <a:spLocks noGrp="1"/>
          </p:cNvSpPr>
          <p:nvPr>
            <p:ph type="body" sz="quarter" idx="3"/>
          </p:nvPr>
        </p:nvSpPr>
        <p:spPr>
          <a:xfrm>
            <a:off x="5887348" y="1844396"/>
            <a:ext cx="5113338" cy="362177"/>
          </a:xfrm>
        </p:spPr>
        <p:txBody>
          <a:bodyPr/>
          <a:lstStyle/>
          <a:p>
            <a:r>
              <a:rPr lang="fi-FI">
                <a:solidFill>
                  <a:schemeClr val="accent1"/>
                </a:solidFill>
              </a:rPr>
              <a:t>VIRANHALTIJAT</a:t>
            </a:r>
          </a:p>
        </p:txBody>
      </p:sp>
      <p:sp>
        <p:nvSpPr>
          <p:cNvPr id="6" name="Dian numeron paikkamerkki 5">
            <a:extLst>
              <a:ext uri="{FF2B5EF4-FFF2-40B4-BE49-F238E27FC236}">
                <a16:creationId xmlns:a16="http://schemas.microsoft.com/office/drawing/2014/main" id="{23EA634D-13B0-8495-9A37-5D4A81BD365F}"/>
              </a:ext>
            </a:extLst>
          </p:cNvPr>
          <p:cNvSpPr>
            <a:spLocks noGrp="1"/>
          </p:cNvSpPr>
          <p:nvPr>
            <p:ph type="sldNum" sz="quarter" idx="12"/>
          </p:nvPr>
        </p:nvSpPr>
        <p:spPr/>
        <p:txBody>
          <a:bodyPr/>
          <a:lstStyle/>
          <a:p>
            <a:fld id="{0861148C-697E-4B67-BDAA-872F34DF1106}" type="slidenum">
              <a:rPr lang="fi-FI" smtClean="0"/>
              <a:t>23</a:t>
            </a:fld>
            <a:endParaRPr lang="fi-FI"/>
          </a:p>
        </p:txBody>
      </p:sp>
      <p:sp>
        <p:nvSpPr>
          <p:cNvPr id="7" name="Otsikko 6">
            <a:extLst>
              <a:ext uri="{FF2B5EF4-FFF2-40B4-BE49-F238E27FC236}">
                <a16:creationId xmlns:a16="http://schemas.microsoft.com/office/drawing/2014/main" id="{6F27F8B5-7D05-2089-7B51-0F735597C391}"/>
              </a:ext>
            </a:extLst>
          </p:cNvPr>
          <p:cNvSpPr>
            <a:spLocks noGrp="1"/>
          </p:cNvSpPr>
          <p:nvPr>
            <p:ph type="title"/>
          </p:nvPr>
        </p:nvSpPr>
        <p:spPr>
          <a:xfrm>
            <a:off x="774011" y="225051"/>
            <a:ext cx="10658475" cy="1008113"/>
          </a:xfrm>
        </p:spPr>
        <p:txBody>
          <a:bodyPr/>
          <a:lstStyle/>
          <a:p>
            <a:r>
              <a:rPr lang="fi-FI" sz="1800">
                <a:solidFill>
                  <a:schemeClr val="tx2"/>
                </a:solidFill>
                <a:ea typeface="+mn-ea"/>
                <a:cs typeface="+mn-cs"/>
              </a:rPr>
              <a:t>Yhdyspintakysely hyvinvointialueille 11/2024</a:t>
            </a:r>
            <a:br>
              <a:rPr lang="fi-FI" sz="3200">
                <a:solidFill>
                  <a:schemeClr val="accent1"/>
                </a:solidFill>
              </a:rPr>
            </a:br>
            <a:r>
              <a:rPr lang="fi-FI" sz="3200">
                <a:solidFill>
                  <a:schemeClr val="accent1"/>
                </a:solidFill>
              </a:rPr>
              <a:t>Onko hyvinvointialueen ja maakunnan liiton välillä yhteistyötä alueellasi? Jos on, niin millaista?</a:t>
            </a:r>
            <a:br>
              <a:rPr lang="fi-FI" sz="3200">
                <a:solidFill>
                  <a:schemeClr val="accent1"/>
                </a:solidFill>
              </a:rPr>
            </a:br>
            <a:r>
              <a:rPr lang="fi-FI" sz="2000">
                <a:solidFill>
                  <a:schemeClr val="tx2"/>
                </a:solidFill>
              </a:rPr>
              <a:t>Poimintoja avoimista vastauksista</a:t>
            </a:r>
          </a:p>
        </p:txBody>
      </p:sp>
      <p:sp>
        <p:nvSpPr>
          <p:cNvPr id="10" name="Tekstiruutu 9">
            <a:extLst>
              <a:ext uri="{FF2B5EF4-FFF2-40B4-BE49-F238E27FC236}">
                <a16:creationId xmlns:a16="http://schemas.microsoft.com/office/drawing/2014/main" id="{0A36F21F-23BD-7D6F-656C-5F22CAE071D8}"/>
              </a:ext>
            </a:extLst>
          </p:cNvPr>
          <p:cNvSpPr txBox="1"/>
          <p:nvPr/>
        </p:nvSpPr>
        <p:spPr>
          <a:xfrm>
            <a:off x="774011" y="2472325"/>
            <a:ext cx="4614418" cy="2554545"/>
          </a:xfrm>
          <a:prstGeom prst="rect">
            <a:avLst/>
          </a:prstGeom>
          <a:noFill/>
        </p:spPr>
        <p:txBody>
          <a:bodyPr wrap="square">
            <a:spAutoFit/>
          </a:bodyPr>
          <a:lstStyle/>
          <a:p>
            <a:pPr marL="285750" indent="-285750">
              <a:buFont typeface="Arial" panose="020B0604020202020204" pitchFamily="34" charset="0"/>
              <a:buChar char="•"/>
            </a:pPr>
            <a:r>
              <a:rPr lang="fi-FI" sz="1600"/>
              <a:t>On yhteisyötä, mm. yhteinen edunvalvonta, kumppanuusstrategia</a:t>
            </a:r>
          </a:p>
          <a:p>
            <a:pPr marL="285750" indent="-285750">
              <a:buFont typeface="Arial" panose="020B0604020202020204" pitchFamily="34" charset="0"/>
              <a:buChar char="•"/>
            </a:pPr>
            <a:r>
              <a:rPr lang="fi-FI" sz="1600"/>
              <a:t>Yhteisiä kokouksia ja verkostoja, yhteistä ennakointityötä </a:t>
            </a:r>
          </a:p>
          <a:p>
            <a:pPr marL="285750" indent="-285750">
              <a:buFont typeface="Arial" panose="020B0604020202020204" pitchFamily="34" charset="0"/>
              <a:buChar char="•"/>
            </a:pPr>
            <a:r>
              <a:rPr lang="fi-FI" sz="1600"/>
              <a:t>Maakunnan liitto mukana neuvottelukunnissa</a:t>
            </a:r>
          </a:p>
          <a:p>
            <a:pPr marL="285750" indent="-285750">
              <a:buFont typeface="Arial" panose="020B0604020202020204" pitchFamily="34" charset="0"/>
              <a:buChar char="•"/>
            </a:pPr>
            <a:r>
              <a:rPr lang="fi-FI" sz="1600"/>
              <a:t>Yhteistyötä on, mutta liian vähän</a:t>
            </a:r>
          </a:p>
          <a:p>
            <a:pPr marL="285750" indent="-285750">
              <a:buFont typeface="Arial" panose="020B0604020202020204" pitchFamily="34" charset="0"/>
              <a:buChar char="•"/>
            </a:pPr>
            <a:r>
              <a:rPr lang="fi-FI" sz="1600"/>
              <a:t>Samoja luottamushenkilöitä</a:t>
            </a:r>
          </a:p>
          <a:p>
            <a:pPr marL="285750" indent="-285750">
              <a:buFont typeface="Arial" panose="020B0604020202020204" pitchFamily="34" charset="0"/>
              <a:buChar char="•"/>
            </a:pPr>
            <a:r>
              <a:rPr lang="fi-FI" sz="1600"/>
              <a:t>En tiedä onko yhteistyötä</a:t>
            </a:r>
          </a:p>
          <a:p>
            <a:pPr marL="285750" indent="-285750">
              <a:buFont typeface="Arial" panose="020B0604020202020204" pitchFamily="34" charset="0"/>
              <a:buChar char="•"/>
            </a:pPr>
            <a:r>
              <a:rPr lang="fi-FI" sz="1600"/>
              <a:t>Ei ole yhteistyötä</a:t>
            </a:r>
          </a:p>
        </p:txBody>
      </p:sp>
      <p:sp>
        <p:nvSpPr>
          <p:cNvPr id="12" name="Tekstiruutu 11">
            <a:extLst>
              <a:ext uri="{FF2B5EF4-FFF2-40B4-BE49-F238E27FC236}">
                <a16:creationId xmlns:a16="http://schemas.microsoft.com/office/drawing/2014/main" id="{E432C5DF-9D5F-3B6D-8B78-66FF41CEF4CA}"/>
              </a:ext>
            </a:extLst>
          </p:cNvPr>
          <p:cNvSpPr txBox="1"/>
          <p:nvPr/>
        </p:nvSpPr>
        <p:spPr>
          <a:xfrm>
            <a:off x="5976893" y="2363970"/>
            <a:ext cx="5113337" cy="3046988"/>
          </a:xfrm>
          <a:prstGeom prst="rect">
            <a:avLst/>
          </a:prstGeom>
          <a:noFill/>
        </p:spPr>
        <p:txBody>
          <a:bodyPr wrap="square">
            <a:spAutoFit/>
          </a:bodyPr>
          <a:lstStyle/>
          <a:p>
            <a:pPr marL="285750" indent="-285750">
              <a:buFont typeface="Arial" panose="020B0604020202020204" pitchFamily="34" charset="0"/>
              <a:buChar char="•"/>
            </a:pPr>
            <a:r>
              <a:rPr lang="fi-FI" sz="1600"/>
              <a:t>On, mm. </a:t>
            </a:r>
            <a:r>
              <a:rPr lang="fi-FI" sz="1600" err="1"/>
              <a:t>hyte</a:t>
            </a:r>
            <a:r>
              <a:rPr lang="fi-FI" sz="1600"/>
              <a:t>-työ ja elinvoimaan liittyvä yhteistyö</a:t>
            </a:r>
          </a:p>
          <a:p>
            <a:pPr marL="285750" indent="-285750">
              <a:buFont typeface="Arial" panose="020B0604020202020204" pitchFamily="34" charset="0"/>
              <a:buChar char="•"/>
            </a:pPr>
            <a:r>
              <a:rPr lang="fi-FI" sz="1600"/>
              <a:t>Maakunnan liitto mukana kumppanusstrategiassa</a:t>
            </a:r>
          </a:p>
          <a:p>
            <a:pPr marL="285750" indent="-285750">
              <a:buFont typeface="Arial" panose="020B0604020202020204" pitchFamily="34" charset="0"/>
              <a:buChar char="•"/>
            </a:pPr>
            <a:r>
              <a:rPr lang="fi-FI" sz="1600"/>
              <a:t>Säännölliset kokoukset</a:t>
            </a:r>
          </a:p>
          <a:p>
            <a:pPr marL="285750" indent="-285750">
              <a:buFont typeface="Arial" panose="020B0604020202020204" pitchFamily="34" charset="0"/>
              <a:buChar char="•"/>
            </a:pPr>
            <a:r>
              <a:rPr lang="fi-FI" sz="1600"/>
              <a:t>Hyvinvointialueen edustajat mukana maakuntastrategian laadinnassa</a:t>
            </a:r>
          </a:p>
          <a:p>
            <a:pPr marL="285750" indent="-285750">
              <a:buFont typeface="Arial" panose="020B0604020202020204" pitchFamily="34" charset="0"/>
              <a:buChar char="•"/>
            </a:pPr>
            <a:r>
              <a:rPr lang="fi-FI" sz="1600"/>
              <a:t>Hyvää, rakentavaa ja säännöllistä yhteistyötä</a:t>
            </a:r>
          </a:p>
          <a:p>
            <a:pPr marL="285750" indent="-285750">
              <a:buFont typeface="Arial" panose="020B0604020202020204" pitchFamily="34" charset="0"/>
              <a:buChar char="•"/>
            </a:pPr>
            <a:r>
              <a:rPr lang="fi-FI" sz="1600"/>
              <a:t>Maakunnan liiton roolia voisi vahvistaa mm. tiedon tuotannossa</a:t>
            </a:r>
          </a:p>
          <a:p>
            <a:pPr marL="285750" indent="-285750">
              <a:buFont typeface="Arial" panose="020B0604020202020204" pitchFamily="34" charset="0"/>
              <a:buChar char="•"/>
            </a:pPr>
            <a:r>
              <a:rPr lang="fi-FI" sz="1600"/>
              <a:t>Ei ole selkeitä rakenteita yhteistyölle</a:t>
            </a:r>
          </a:p>
          <a:p>
            <a:pPr marL="285750" indent="-285750">
              <a:buFont typeface="Arial" panose="020B0604020202020204" pitchFamily="34" charset="0"/>
              <a:buChar char="•"/>
            </a:pPr>
            <a:r>
              <a:rPr lang="fi-FI" sz="1600"/>
              <a:t>Ei tietoa, onko yhteistyötä</a:t>
            </a:r>
          </a:p>
        </p:txBody>
      </p:sp>
      <p:sp>
        <p:nvSpPr>
          <p:cNvPr id="16" name="Tekstiruutu 15">
            <a:extLst>
              <a:ext uri="{FF2B5EF4-FFF2-40B4-BE49-F238E27FC236}">
                <a16:creationId xmlns:a16="http://schemas.microsoft.com/office/drawing/2014/main" id="{63725964-AC13-BF4A-7E4B-9661C67C05F8}"/>
              </a:ext>
            </a:extLst>
          </p:cNvPr>
          <p:cNvSpPr txBox="1"/>
          <p:nvPr/>
        </p:nvSpPr>
        <p:spPr>
          <a:xfrm>
            <a:off x="124518" y="5197358"/>
            <a:ext cx="6096000" cy="830997"/>
          </a:xfrm>
          <a:prstGeom prst="rect">
            <a:avLst/>
          </a:prstGeom>
          <a:noFill/>
        </p:spPr>
        <p:txBody>
          <a:bodyPr wrap="square">
            <a:spAutoFit/>
          </a:bodyPr>
          <a:lstStyle/>
          <a:p>
            <a:pPr algn="ctr">
              <a:defRPr/>
            </a:pPr>
            <a:r>
              <a:rPr lang="fi-FI" sz="1600" i="1">
                <a:latin typeface="Work Sans"/>
              </a:rPr>
              <a:t>”Maakunnanliiton tehtävänä on koordinoida kuntatyöskentelyä ennakkoon, jota yhteistyö hyvinvointialueen kanssa olisi sujuvaa”</a:t>
            </a:r>
          </a:p>
        </p:txBody>
      </p:sp>
    </p:spTree>
    <p:extLst>
      <p:ext uri="{BB962C8B-B14F-4D97-AF65-F5344CB8AC3E}">
        <p14:creationId xmlns:p14="http://schemas.microsoft.com/office/powerpoint/2010/main" val="35607519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0C9C4-CF0F-9069-A23E-3C894100CE7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C0C4868-AB51-51F7-511A-C8FA5F5E4451}"/>
              </a:ext>
            </a:extLst>
          </p:cNvPr>
          <p:cNvSpPr>
            <a:spLocks noGrp="1"/>
          </p:cNvSpPr>
          <p:nvPr>
            <p:ph type="title"/>
          </p:nvPr>
        </p:nvSpPr>
        <p:spPr/>
        <p:txBody>
          <a:bodyPr/>
          <a:lstStyle/>
          <a:p>
            <a:r>
              <a:rPr lang="fi-FI" sz="2400" b="0" i="0" u="none" strike="noStrike">
                <a:effectLst/>
                <a:latin typeface="Work Sans ExtraBold" panose="00000900000000000000" pitchFamily="2" charset="0"/>
              </a:rPr>
              <a:t>Yhdyspintakysely hyvinvointialueille 11/2024</a:t>
            </a:r>
            <a:br>
              <a:rPr lang="fi-FI" sz="6000" b="0" i="0" u="none" strike="noStrike">
                <a:effectLst/>
                <a:latin typeface="Work Sans ExtraBold" panose="00000900000000000000" pitchFamily="2" charset="0"/>
              </a:rPr>
            </a:br>
            <a:r>
              <a:rPr lang="fi-FI" sz="4800"/>
              <a:t>Tietoja kyselyyn vastanneista</a:t>
            </a:r>
          </a:p>
        </p:txBody>
      </p:sp>
      <p:sp>
        <p:nvSpPr>
          <p:cNvPr id="4" name="Dian numeron paikkamerkki 3">
            <a:extLst>
              <a:ext uri="{FF2B5EF4-FFF2-40B4-BE49-F238E27FC236}">
                <a16:creationId xmlns:a16="http://schemas.microsoft.com/office/drawing/2014/main" id="{9E7318F2-B0F4-B2B7-FC08-AD282D93D685}"/>
              </a:ext>
            </a:extLst>
          </p:cNvPr>
          <p:cNvSpPr>
            <a:spLocks noGrp="1"/>
          </p:cNvSpPr>
          <p:nvPr>
            <p:ph type="sldNum" sz="quarter" idx="12"/>
          </p:nvPr>
        </p:nvSpPr>
        <p:spPr/>
        <p:txBody>
          <a:bodyPr/>
          <a:lstStyle/>
          <a:p>
            <a:fld id="{0861148C-697E-4B67-BDAA-872F34DF1106}" type="slidenum">
              <a:rPr lang="fi-FI" smtClean="0"/>
              <a:pPr/>
              <a:t>24</a:t>
            </a:fld>
            <a:endParaRPr lang="fi-FI"/>
          </a:p>
        </p:txBody>
      </p:sp>
    </p:spTree>
    <p:extLst>
      <p:ext uri="{BB962C8B-B14F-4D97-AF65-F5344CB8AC3E}">
        <p14:creationId xmlns:p14="http://schemas.microsoft.com/office/powerpoint/2010/main" val="21668466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6762" y="444825"/>
            <a:ext cx="10658475" cy="936105"/>
          </a:xfrm>
        </p:spPr>
        <p:txBody>
          <a:bodyPr/>
          <a:lstStyle/>
          <a:p>
            <a:r>
              <a:rPr lang="fi-FI" sz="2000">
                <a:solidFill>
                  <a:schemeClr val="tx2"/>
                </a:solidFill>
              </a:rPr>
              <a:t>Yhdyspintakysely hyvinvointialueille 11/2024</a:t>
            </a:r>
            <a:br>
              <a:rPr lang="fi-FI">
                <a:solidFill>
                  <a:schemeClr val="accent4"/>
                </a:solidFill>
              </a:rPr>
            </a:br>
            <a:r>
              <a:rPr lang="fi-FI" sz="3200">
                <a:solidFill>
                  <a:schemeClr val="accent1"/>
                </a:solidFill>
              </a:rPr>
              <a:t>Tietoja kyselyyn vastanneista</a:t>
            </a:r>
            <a:br>
              <a:rPr lang="fi-FI"/>
            </a:br>
            <a:endParaRPr lang="fi-FI" sz="3200" noProof="0">
              <a:solidFill>
                <a:schemeClr val="accent1"/>
              </a:solidFill>
            </a:endParaRPr>
          </a:p>
        </p:txBody>
      </p:sp>
      <p:sp>
        <p:nvSpPr>
          <p:cNvPr id="2" name="Slide Number Placeholder 1"/>
          <p:cNvSpPr>
            <a:spLocks noGrp="1"/>
          </p:cNvSpPr>
          <p:nvPr>
            <p:ph type="sldNum" sz="quarter" idx="12"/>
          </p:nvPr>
        </p:nvSpPr>
        <p:spPr/>
        <p:txBody>
          <a:bodyPr/>
          <a:lstStyle/>
          <a:p>
            <a:fld id="{0861148C-697E-4B67-BDAA-872F34DF1106}" type="slidenum">
              <a:rPr lang="fi-FI" noProof="0" smtClean="0"/>
              <a:pPr/>
              <a:t>25</a:t>
            </a:fld>
            <a:endParaRPr lang="fi-FI" noProof="0"/>
          </a:p>
        </p:txBody>
      </p:sp>
      <p:graphicFrame>
        <p:nvGraphicFramePr>
          <p:cNvPr id="8" name="Sisällön paikkamerkki 5">
            <a:extLst>
              <a:ext uri="{FF2B5EF4-FFF2-40B4-BE49-F238E27FC236}">
                <a16:creationId xmlns:a16="http://schemas.microsoft.com/office/drawing/2014/main" id="{8DCBE912-8152-5CCA-EC33-8C6D68DE1A9E}"/>
              </a:ext>
            </a:extLst>
          </p:cNvPr>
          <p:cNvGraphicFramePr>
            <a:graphicFrameLocks noGrp="1"/>
          </p:cNvGraphicFramePr>
          <p:nvPr>
            <p:ph idx="1"/>
            <p:extLst>
              <p:ext uri="{D42A27DB-BD31-4B8C-83A1-F6EECF244321}">
                <p14:modId xmlns:p14="http://schemas.microsoft.com/office/powerpoint/2010/main" val="2267229182"/>
              </p:ext>
            </p:extLst>
          </p:nvPr>
        </p:nvGraphicFramePr>
        <p:xfrm>
          <a:off x="816852" y="2560618"/>
          <a:ext cx="6045910" cy="3593652"/>
        </p:xfrm>
        <a:graphic>
          <a:graphicData uri="http://schemas.openxmlformats.org/drawingml/2006/table">
            <a:tbl>
              <a:tblPr firstRow="1" bandRow="1">
                <a:tableStyleId>{69012ECD-51FC-41F1-AA8D-1B2483CD663E}</a:tableStyleId>
              </a:tblPr>
              <a:tblGrid>
                <a:gridCol w="3268274">
                  <a:extLst>
                    <a:ext uri="{9D8B030D-6E8A-4147-A177-3AD203B41FA5}">
                      <a16:colId xmlns:a16="http://schemas.microsoft.com/office/drawing/2014/main" val="795075245"/>
                    </a:ext>
                  </a:extLst>
                </a:gridCol>
                <a:gridCol w="1434243">
                  <a:extLst>
                    <a:ext uri="{9D8B030D-6E8A-4147-A177-3AD203B41FA5}">
                      <a16:colId xmlns:a16="http://schemas.microsoft.com/office/drawing/2014/main" val="1011983987"/>
                    </a:ext>
                  </a:extLst>
                </a:gridCol>
                <a:gridCol w="1343393">
                  <a:extLst>
                    <a:ext uri="{9D8B030D-6E8A-4147-A177-3AD203B41FA5}">
                      <a16:colId xmlns:a16="http://schemas.microsoft.com/office/drawing/2014/main" val="982042920"/>
                    </a:ext>
                  </a:extLst>
                </a:gridCol>
              </a:tblGrid>
              <a:tr h="401724">
                <a:tc>
                  <a:txBody>
                    <a:bodyPr/>
                    <a:lstStyle/>
                    <a:p>
                      <a:pPr algn="ctr" fontAlgn="b"/>
                      <a:r>
                        <a:rPr lang="fi-FI" sz="1200" b="1" u="none" strike="noStrike">
                          <a:solidFill>
                            <a:schemeClr val="bg1"/>
                          </a:solidFill>
                          <a:effectLst/>
                        </a:rPr>
                        <a:t>Vastaajan ensisijainen asema:</a:t>
                      </a:r>
                      <a:endParaRPr lang="fi-FI" sz="120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200" b="1" u="none" strike="noStrike">
                          <a:solidFill>
                            <a:schemeClr val="bg1"/>
                          </a:solidFill>
                          <a:effectLst/>
                        </a:rPr>
                        <a:t> Vastanneita </a:t>
                      </a:r>
                    </a:p>
                    <a:p>
                      <a:pPr algn="ctr" fontAlgn="b"/>
                      <a:r>
                        <a:rPr lang="fi-FI" sz="1200" b="1" u="none" strike="noStrike">
                          <a:solidFill>
                            <a:schemeClr val="bg1"/>
                          </a:solidFill>
                          <a:effectLst/>
                        </a:rPr>
                        <a:t>(N)</a:t>
                      </a:r>
                      <a:endParaRPr lang="fi-FI" sz="120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200" b="1" u="none" strike="noStrike">
                          <a:solidFill>
                            <a:schemeClr val="bg1"/>
                          </a:solidFill>
                          <a:effectLst/>
                        </a:rPr>
                        <a:t>%-osuus vastanneista</a:t>
                      </a:r>
                      <a:endParaRPr lang="fi-FI" sz="1200" b="1" i="0" u="none" strike="noStrike">
                        <a:solidFill>
                          <a:schemeClr val="bg1"/>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300920192"/>
                  </a:ext>
                </a:extLst>
              </a:tr>
              <a:tr h="398991">
                <a:tc>
                  <a:txBody>
                    <a:bodyPr/>
                    <a:lstStyle/>
                    <a:p>
                      <a:pPr algn="ctr" fontAlgn="b"/>
                      <a:r>
                        <a:rPr lang="fi-FI" sz="1200" b="0" u="none" strike="noStrike">
                          <a:solidFill>
                            <a:srgbClr val="000000"/>
                          </a:solidFill>
                          <a:effectLst/>
                        </a:rPr>
                        <a:t>Hyvinvointialueen hallituksen puheenjohtaja</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endParaRPr lang="fi-FI" sz="1200" b="0" u="none" strike="noStrike">
                        <a:solidFill>
                          <a:srgbClr val="000000"/>
                        </a:solidFill>
                        <a:effectLst/>
                      </a:endParaRPr>
                    </a:p>
                    <a:p>
                      <a:pPr algn="ctr" fontAlgn="b"/>
                      <a:r>
                        <a:rPr lang="fi-FI" sz="1200" b="0" u="none" strike="noStrike">
                          <a:solidFill>
                            <a:srgbClr val="000000"/>
                          </a:solidFill>
                          <a:effectLst/>
                        </a:rPr>
                        <a:t>15</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13</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999067238"/>
                  </a:ext>
                </a:extLst>
              </a:tr>
              <a:tr h="398991">
                <a:tc>
                  <a:txBody>
                    <a:bodyPr/>
                    <a:lstStyle/>
                    <a:p>
                      <a:pPr algn="ctr" fontAlgn="b"/>
                      <a:r>
                        <a:rPr lang="fi-FI" sz="1200" b="0" u="none" strike="noStrike">
                          <a:solidFill>
                            <a:srgbClr val="000000"/>
                          </a:solidFill>
                          <a:effectLst/>
                        </a:rPr>
                        <a:t>Hyvinvointialueen valtuuston puheenjohtaja</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endParaRPr lang="fi-FI" sz="1200" b="0" u="none" strike="noStrike">
                        <a:solidFill>
                          <a:srgbClr val="000000"/>
                        </a:solidFill>
                        <a:effectLst/>
                      </a:endParaRPr>
                    </a:p>
                    <a:p>
                      <a:pPr algn="ctr" fontAlgn="b"/>
                      <a:r>
                        <a:rPr lang="fi-FI" sz="1200" b="0" u="none" strike="noStrike">
                          <a:solidFill>
                            <a:srgbClr val="000000"/>
                          </a:solidFill>
                          <a:effectLst/>
                        </a:rPr>
                        <a:t>6</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5</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85516504"/>
                  </a:ext>
                </a:extLst>
              </a:tr>
              <a:tr h="398991">
                <a:tc>
                  <a:txBody>
                    <a:bodyPr/>
                    <a:lstStyle/>
                    <a:p>
                      <a:pPr algn="ctr" fontAlgn="b"/>
                      <a:r>
                        <a:rPr lang="fi-FI" sz="1200" b="0" u="none" strike="noStrike">
                          <a:solidFill>
                            <a:srgbClr val="000000"/>
                          </a:solidFill>
                          <a:effectLst/>
                        </a:rPr>
                        <a:t>Jaoston/lautakunnan tai vastaavan puheenjohtaja. Mikä jaosto/lautakunta?</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endParaRPr lang="fi-FI" sz="1200" b="0" u="none" strike="noStrike">
                        <a:solidFill>
                          <a:srgbClr val="000000"/>
                        </a:solidFill>
                        <a:effectLst/>
                      </a:endParaRPr>
                    </a:p>
                    <a:p>
                      <a:pPr algn="ctr" fontAlgn="b"/>
                      <a:r>
                        <a:rPr lang="fi-FI" sz="1200" b="0" u="none" strike="noStrike">
                          <a:solidFill>
                            <a:srgbClr val="000000"/>
                          </a:solidFill>
                          <a:effectLst/>
                        </a:rPr>
                        <a:t>15</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13</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4092950467"/>
                  </a:ext>
                </a:extLst>
              </a:tr>
              <a:tr h="398991">
                <a:tc>
                  <a:txBody>
                    <a:bodyPr/>
                    <a:lstStyle/>
                    <a:p>
                      <a:pPr algn="ctr" fontAlgn="b"/>
                      <a:r>
                        <a:rPr lang="fi-FI" sz="1200" b="0" u="none" strike="noStrike">
                          <a:solidFill>
                            <a:srgbClr val="000000"/>
                          </a:solidFill>
                          <a:effectLst/>
                        </a:rPr>
                        <a:t>Hyvinvointialuejohtaja</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5</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4</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350412450"/>
                  </a:ext>
                </a:extLst>
              </a:tr>
              <a:tr h="398991">
                <a:tc>
                  <a:txBody>
                    <a:bodyPr/>
                    <a:lstStyle/>
                    <a:p>
                      <a:pPr algn="ctr" fontAlgn="b"/>
                      <a:r>
                        <a:rPr lang="fi-FI" sz="1200" b="0" u="none" strike="noStrike">
                          <a:solidFill>
                            <a:srgbClr val="000000"/>
                          </a:solidFill>
                          <a:effectLst/>
                        </a:rPr>
                        <a:t>Toimialajohtaja tai vastaava hyvinvointialueella. Vastuu-/tehtäväalue:</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34</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29</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768269491"/>
                  </a:ext>
                </a:extLst>
              </a:tr>
              <a:tr h="398991">
                <a:tc>
                  <a:txBody>
                    <a:bodyPr/>
                    <a:lstStyle/>
                    <a:p>
                      <a:pPr algn="ctr" fontAlgn="b"/>
                      <a:r>
                        <a:rPr lang="fi-FI" sz="1200" b="0" u="none" strike="noStrike">
                          <a:solidFill>
                            <a:srgbClr val="000000"/>
                          </a:solidFill>
                          <a:effectLst/>
                        </a:rPr>
                        <a:t>Palvelualuejohtaja tai vastaava. Vastuu-/tehtäväaluealue:</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39</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34</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611959188"/>
                  </a:ext>
                </a:extLst>
              </a:tr>
              <a:tr h="398991">
                <a:tc>
                  <a:txBody>
                    <a:bodyPr/>
                    <a:lstStyle/>
                    <a:p>
                      <a:pPr algn="ctr" fontAlgn="b"/>
                      <a:r>
                        <a:rPr lang="fi-FI" sz="1200" b="0" u="none" strike="noStrike">
                          <a:solidFill>
                            <a:srgbClr val="000000"/>
                          </a:solidFill>
                          <a:effectLst/>
                        </a:rPr>
                        <a:t>Helsingin vastaaja - rooli/vastuu-/tehtäväalue:</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0" u="none" strike="noStrike">
                          <a:solidFill>
                            <a:srgbClr val="000000"/>
                          </a:solidFill>
                          <a:effectLst/>
                        </a:rPr>
                        <a:t>2</a:t>
                      </a:r>
                      <a:endParaRPr lang="fi-FI" sz="12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467169168"/>
                  </a:ext>
                </a:extLst>
              </a:tr>
              <a:tr h="398991">
                <a:tc>
                  <a:txBody>
                    <a:bodyPr/>
                    <a:lstStyle/>
                    <a:p>
                      <a:pPr algn="ctr" fontAlgn="b"/>
                      <a:r>
                        <a:rPr lang="fi-FI" sz="1200" b="0" u="none" strike="noStrike">
                          <a:solidFill>
                            <a:srgbClr val="000000"/>
                          </a:solidFill>
                          <a:effectLst/>
                        </a:rPr>
                        <a:t>Yhteensä</a:t>
                      </a:r>
                      <a:endParaRPr lang="fi-FI" sz="12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1" u="none" strike="noStrike">
                          <a:solidFill>
                            <a:srgbClr val="000000"/>
                          </a:solidFill>
                          <a:effectLst/>
                        </a:rPr>
                        <a:t>116</a:t>
                      </a:r>
                      <a:endParaRPr lang="fi-FI" sz="1200" b="1"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200" b="1" u="none" strike="noStrike">
                          <a:solidFill>
                            <a:srgbClr val="000000"/>
                          </a:solidFill>
                          <a:effectLst/>
                        </a:rPr>
                        <a:t>100</a:t>
                      </a:r>
                      <a:endParaRPr lang="fi-FI" sz="1200" b="1"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598257440"/>
                  </a:ext>
                </a:extLst>
              </a:tr>
            </a:tbl>
          </a:graphicData>
        </a:graphic>
      </p:graphicFrame>
      <p:graphicFrame>
        <p:nvGraphicFramePr>
          <p:cNvPr id="9" name="Taulukko 8">
            <a:extLst>
              <a:ext uri="{FF2B5EF4-FFF2-40B4-BE49-F238E27FC236}">
                <a16:creationId xmlns:a16="http://schemas.microsoft.com/office/drawing/2014/main" id="{D6BC5C89-1024-04ED-14DE-DBEB6D16725B}"/>
              </a:ext>
            </a:extLst>
          </p:cNvPr>
          <p:cNvGraphicFramePr>
            <a:graphicFrameLocks noGrp="1"/>
          </p:cNvGraphicFramePr>
          <p:nvPr>
            <p:extLst>
              <p:ext uri="{D42A27DB-BD31-4B8C-83A1-F6EECF244321}">
                <p14:modId xmlns:p14="http://schemas.microsoft.com/office/powerpoint/2010/main" val="2454887040"/>
              </p:ext>
            </p:extLst>
          </p:nvPr>
        </p:nvGraphicFramePr>
        <p:xfrm>
          <a:off x="7685314" y="3276600"/>
          <a:ext cx="3948182" cy="2877670"/>
        </p:xfrm>
        <a:graphic>
          <a:graphicData uri="http://schemas.openxmlformats.org/drawingml/2006/table">
            <a:tbl>
              <a:tblPr firstRow="1" bandRow="1">
                <a:tableStyleId>{69012ECD-51FC-41F1-AA8D-1B2483CD663E}</a:tableStyleId>
              </a:tblPr>
              <a:tblGrid>
                <a:gridCol w="2006951">
                  <a:extLst>
                    <a:ext uri="{9D8B030D-6E8A-4147-A177-3AD203B41FA5}">
                      <a16:colId xmlns:a16="http://schemas.microsoft.com/office/drawing/2014/main" val="2190548187"/>
                    </a:ext>
                  </a:extLst>
                </a:gridCol>
                <a:gridCol w="937457">
                  <a:extLst>
                    <a:ext uri="{9D8B030D-6E8A-4147-A177-3AD203B41FA5}">
                      <a16:colId xmlns:a16="http://schemas.microsoft.com/office/drawing/2014/main" val="3373656358"/>
                    </a:ext>
                  </a:extLst>
                </a:gridCol>
                <a:gridCol w="1003774">
                  <a:extLst>
                    <a:ext uri="{9D8B030D-6E8A-4147-A177-3AD203B41FA5}">
                      <a16:colId xmlns:a16="http://schemas.microsoft.com/office/drawing/2014/main" val="2090137827"/>
                    </a:ext>
                  </a:extLst>
                </a:gridCol>
              </a:tblGrid>
              <a:tr h="1221430">
                <a:tc>
                  <a:txBody>
                    <a:bodyPr/>
                    <a:lstStyle/>
                    <a:p>
                      <a:pPr algn="ctr" fontAlgn="b"/>
                      <a:r>
                        <a:rPr lang="fi-FI" sz="1050" b="1" u="none" strike="noStrike">
                          <a:solidFill>
                            <a:schemeClr val="bg1"/>
                          </a:solidFill>
                          <a:effectLst/>
                        </a:rPr>
                        <a:t>Vastaajan pääasiallinen tehtäväalue (kysytty vain toimiala-/palvelualuejohtajilta tai vastaavista):</a:t>
                      </a:r>
                      <a:endParaRPr lang="fi-FI" sz="105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050" b="1" u="none" strike="noStrike">
                          <a:solidFill>
                            <a:schemeClr val="bg1"/>
                          </a:solidFill>
                          <a:effectLst/>
                        </a:rPr>
                        <a:t>N= 73, vastauksia 94</a:t>
                      </a:r>
                      <a:endParaRPr lang="fi-FI" sz="1050" b="1" i="0" u="none" strike="noStrike">
                        <a:solidFill>
                          <a:schemeClr val="bg1"/>
                        </a:solidFill>
                        <a:effectLst/>
                        <a:latin typeface="Work Sans" panose="00000500000000000000" pitchFamily="2" charset="0"/>
                      </a:endParaRPr>
                    </a:p>
                  </a:txBody>
                  <a:tcPr marL="7620" marR="7620" marT="7620" marB="0" anchor="b"/>
                </a:tc>
                <a:tc>
                  <a:txBody>
                    <a:bodyPr/>
                    <a:lstStyle/>
                    <a:p>
                      <a:pPr algn="ctr" fontAlgn="b"/>
                      <a:r>
                        <a:rPr lang="fi-FI" sz="1050" b="1" u="none" strike="noStrike">
                          <a:solidFill>
                            <a:schemeClr val="bg1"/>
                          </a:solidFill>
                          <a:effectLst/>
                        </a:rPr>
                        <a:t>%-osuus kysymykseen vastanneista (voinut valita useamman vaihtoehdon)</a:t>
                      </a:r>
                      <a:r>
                        <a:rPr lang="fi-FI" sz="1050" b="0">
                          <a:solidFill>
                            <a:schemeClr val="bg1"/>
                          </a:solidFill>
                          <a:effectLst/>
                        </a:rPr>
                        <a:t>​</a:t>
                      </a:r>
                      <a:endParaRPr lang="fi-FI" sz="1050" b="1" i="0" u="none" strike="noStrike">
                        <a:solidFill>
                          <a:schemeClr val="bg1"/>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2733161676"/>
                  </a:ext>
                </a:extLst>
              </a:tr>
              <a:tr h="414060">
                <a:tc>
                  <a:txBody>
                    <a:bodyPr/>
                    <a:lstStyle/>
                    <a:p>
                      <a:pPr algn="ctr" fontAlgn="b"/>
                      <a:r>
                        <a:rPr lang="fi-FI" sz="1400" b="0" u="none" strike="noStrike">
                          <a:solidFill>
                            <a:srgbClr val="000000"/>
                          </a:solidFill>
                          <a:effectLst/>
                        </a:rPr>
                        <a:t>Sosiaalitoimi</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34</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36</a:t>
                      </a:r>
                      <a:endParaRPr lang="fi-FI" sz="14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1436492914"/>
                  </a:ext>
                </a:extLst>
              </a:tr>
              <a:tr h="414060">
                <a:tc>
                  <a:txBody>
                    <a:bodyPr/>
                    <a:lstStyle/>
                    <a:p>
                      <a:pPr algn="ctr" fontAlgn="b"/>
                      <a:r>
                        <a:rPr lang="fi-FI" sz="1400" b="0" u="none" strike="noStrike">
                          <a:solidFill>
                            <a:srgbClr val="000000"/>
                          </a:solidFill>
                          <a:effectLst/>
                        </a:rPr>
                        <a:t>Terveystoimi</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30</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32</a:t>
                      </a:r>
                      <a:endParaRPr lang="fi-FI" sz="14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3121417824"/>
                  </a:ext>
                </a:extLst>
              </a:tr>
              <a:tr h="414060">
                <a:tc>
                  <a:txBody>
                    <a:bodyPr/>
                    <a:lstStyle/>
                    <a:p>
                      <a:pPr algn="ctr" fontAlgn="b"/>
                      <a:r>
                        <a:rPr lang="fi-FI" sz="1400" b="0" u="none" strike="noStrike">
                          <a:solidFill>
                            <a:srgbClr val="000000"/>
                          </a:solidFill>
                          <a:effectLst/>
                        </a:rPr>
                        <a:t>Pelastustoimi</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17</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18</a:t>
                      </a:r>
                      <a:endParaRPr lang="fi-FI" sz="14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3510943693"/>
                  </a:ext>
                </a:extLst>
              </a:tr>
              <a:tr h="414060">
                <a:tc>
                  <a:txBody>
                    <a:bodyPr/>
                    <a:lstStyle/>
                    <a:p>
                      <a:pPr algn="ctr" fontAlgn="b"/>
                      <a:r>
                        <a:rPr lang="fi-FI" sz="1400" b="0" u="none" strike="noStrike">
                          <a:solidFill>
                            <a:srgbClr val="000000"/>
                          </a:solidFill>
                          <a:effectLst/>
                        </a:rPr>
                        <a:t>Muu</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13</a:t>
                      </a:r>
                      <a:endParaRPr lang="fi-FI" sz="1400" b="0" i="0" u="none" strike="noStrike">
                        <a:solidFill>
                          <a:srgbClr val="000000"/>
                        </a:solidFill>
                        <a:effectLst/>
                        <a:latin typeface="Work Sans" panose="00000500000000000000" pitchFamily="2" charset="0"/>
                      </a:endParaRPr>
                    </a:p>
                  </a:txBody>
                  <a:tcPr marL="7620" marR="7620" marT="7620" marB="0" anchor="b"/>
                </a:tc>
                <a:tc>
                  <a:txBody>
                    <a:bodyPr/>
                    <a:lstStyle/>
                    <a:p>
                      <a:pPr algn="ctr" fontAlgn="b"/>
                      <a:r>
                        <a:rPr lang="fi-FI" sz="1400" b="0" u="none" strike="noStrike">
                          <a:solidFill>
                            <a:srgbClr val="000000"/>
                          </a:solidFill>
                          <a:effectLst/>
                        </a:rPr>
                        <a:t>14</a:t>
                      </a:r>
                      <a:endParaRPr lang="fi-FI" sz="1400" b="0" i="0" u="none" strike="noStrike">
                        <a:solidFill>
                          <a:srgbClr val="000000"/>
                        </a:solidFill>
                        <a:effectLst/>
                        <a:latin typeface="Work Sans" panose="00000500000000000000" pitchFamily="2" charset="0"/>
                      </a:endParaRPr>
                    </a:p>
                  </a:txBody>
                  <a:tcPr marL="7620" marR="7620" marT="7620" marB="0" anchor="b"/>
                </a:tc>
                <a:extLst>
                  <a:ext uri="{0D108BD9-81ED-4DB2-BD59-A6C34878D82A}">
                    <a16:rowId xmlns:a16="http://schemas.microsoft.com/office/drawing/2014/main" val="3917022642"/>
                  </a:ext>
                </a:extLst>
              </a:tr>
            </a:tbl>
          </a:graphicData>
        </a:graphic>
      </p:graphicFrame>
      <p:sp>
        <p:nvSpPr>
          <p:cNvPr id="10" name="Nuoli: Oikea 9">
            <a:extLst>
              <a:ext uri="{FF2B5EF4-FFF2-40B4-BE49-F238E27FC236}">
                <a16:creationId xmlns:a16="http://schemas.microsoft.com/office/drawing/2014/main" id="{27475926-AB21-5025-B9A8-E0F87CCB525D}"/>
              </a:ext>
            </a:extLst>
          </p:cNvPr>
          <p:cNvSpPr/>
          <p:nvPr/>
        </p:nvSpPr>
        <p:spPr>
          <a:xfrm>
            <a:off x="6960002" y="4715435"/>
            <a:ext cx="628072" cy="4895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263E04C8-EAE9-CD52-2888-2A16595E8274}"/>
              </a:ext>
            </a:extLst>
          </p:cNvPr>
          <p:cNvSpPr txBox="1"/>
          <p:nvPr/>
        </p:nvSpPr>
        <p:spPr>
          <a:xfrm>
            <a:off x="766762" y="1406517"/>
            <a:ext cx="6096000" cy="1128514"/>
          </a:xfrm>
          <a:prstGeom prst="rect">
            <a:avLst/>
          </a:prstGeom>
          <a:noFill/>
        </p:spPr>
        <p:txBody>
          <a:bodyPr wrap="square">
            <a:spAutoFit/>
          </a:bodyPr>
          <a:lstStyle/>
          <a:p>
            <a:pPr marL="0" marR="0" lvl="0" indent="0" fontAlgn="auto">
              <a:lnSpc>
                <a:spcPct val="100000"/>
              </a:lnSpc>
              <a:spcBef>
                <a:spcPts val="800"/>
              </a:spcBef>
              <a:spcAft>
                <a:spcPts val="0"/>
              </a:spcAft>
              <a:buClr>
                <a:srgbClr val="923468"/>
              </a:buClr>
              <a:buSzTx/>
              <a:buFont typeface="Arial" panose="020B0604020202020204" pitchFamily="34" charset="0"/>
              <a:buNone/>
              <a:tabLst/>
              <a:defRPr/>
            </a:pPr>
            <a:r>
              <a:rPr lang="fi-FI" sz="1800" b="1">
                <a:solidFill>
                  <a:schemeClr val="accent1"/>
                </a:solidFill>
              </a:rPr>
              <a:t>Vastauksia kaikilta alueilta 116</a:t>
            </a:r>
          </a:p>
          <a:p>
            <a:pPr marL="285750" marR="0" lvl="0" indent="-285750" fontAlgn="auto">
              <a:lnSpc>
                <a:spcPct val="100000"/>
              </a:lnSpc>
              <a:spcBef>
                <a:spcPts val="800"/>
              </a:spcBef>
              <a:spcAft>
                <a:spcPts val="0"/>
              </a:spcAft>
              <a:buClr>
                <a:schemeClr val="accent1"/>
              </a:buClr>
              <a:buSzTx/>
              <a:buFont typeface="Arial" panose="020B0604020202020204" pitchFamily="34" charset="0"/>
              <a:buChar char="•"/>
              <a:tabLst/>
              <a:defRPr/>
            </a:pPr>
            <a:r>
              <a:rPr lang="fi-FI" sz="1800"/>
              <a:t>36 luottamushenkilöä (31 %)</a:t>
            </a:r>
          </a:p>
          <a:p>
            <a:pPr marL="285750" marR="0" lvl="0" indent="-285750" fontAlgn="auto">
              <a:lnSpc>
                <a:spcPct val="100000"/>
              </a:lnSpc>
              <a:spcBef>
                <a:spcPts val="800"/>
              </a:spcBef>
              <a:spcAft>
                <a:spcPts val="0"/>
              </a:spcAft>
              <a:buClr>
                <a:schemeClr val="accent1"/>
              </a:buClr>
              <a:buSzTx/>
              <a:buFont typeface="Arial" panose="020B0604020202020204" pitchFamily="34" charset="0"/>
              <a:buChar char="•"/>
              <a:tabLst/>
              <a:defRPr/>
            </a:pPr>
            <a:r>
              <a:rPr lang="fi-FI" sz="1800"/>
              <a:t>80 viranhaltijaa (69 %)</a:t>
            </a:r>
          </a:p>
        </p:txBody>
      </p:sp>
      <p:pic>
        <p:nvPicPr>
          <p:cNvPr id="11" name="Kuva 10" descr="Kuva, joka sisältää kohteen vaate, jalkineet, henkilö, animaatio&#10;&#10;Kuvaus luotu automaattisesti">
            <a:extLst>
              <a:ext uri="{FF2B5EF4-FFF2-40B4-BE49-F238E27FC236}">
                <a16:creationId xmlns:a16="http://schemas.microsoft.com/office/drawing/2014/main" id="{73830AFD-87ED-9893-7CDC-8F7CDF98A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7439" y="-696685"/>
            <a:ext cx="4376057" cy="4376057"/>
          </a:xfrm>
          <a:prstGeom prst="rect">
            <a:avLst/>
          </a:prstGeom>
        </p:spPr>
      </p:pic>
    </p:spTree>
    <p:extLst>
      <p:ext uri="{BB962C8B-B14F-4D97-AF65-F5344CB8AC3E}">
        <p14:creationId xmlns:p14="http://schemas.microsoft.com/office/powerpoint/2010/main" val="24739043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D5C1F71-A092-DECD-F7AC-6EF2E5204BBB}"/>
              </a:ext>
            </a:extLst>
          </p:cNvPr>
          <p:cNvSpPr>
            <a:spLocks noGrp="1"/>
          </p:cNvSpPr>
          <p:nvPr>
            <p:ph type="sldNum" sz="quarter" idx="12"/>
          </p:nvPr>
        </p:nvSpPr>
        <p:spPr/>
        <p:txBody>
          <a:bodyPr/>
          <a:lstStyle/>
          <a:p>
            <a:fld id="{0861148C-697E-4B67-BDAA-872F34DF1106}" type="slidenum">
              <a:rPr lang="fi-FI" smtClean="0"/>
              <a:t>26</a:t>
            </a:fld>
            <a:endParaRPr lang="fi-FI"/>
          </a:p>
        </p:txBody>
      </p:sp>
      <p:graphicFrame>
        <p:nvGraphicFramePr>
          <p:cNvPr id="16" name="Taulukko 15">
            <a:extLst>
              <a:ext uri="{FF2B5EF4-FFF2-40B4-BE49-F238E27FC236}">
                <a16:creationId xmlns:a16="http://schemas.microsoft.com/office/drawing/2014/main" id="{6804166E-A163-B942-0E3C-A48DBD3219E0}"/>
              </a:ext>
            </a:extLst>
          </p:cNvPr>
          <p:cNvGraphicFramePr>
            <a:graphicFrameLocks noGrp="1"/>
          </p:cNvGraphicFramePr>
          <p:nvPr>
            <p:extLst>
              <p:ext uri="{D42A27DB-BD31-4B8C-83A1-F6EECF244321}">
                <p14:modId xmlns:p14="http://schemas.microsoft.com/office/powerpoint/2010/main" val="1807233114"/>
              </p:ext>
            </p:extLst>
          </p:nvPr>
        </p:nvGraphicFramePr>
        <p:xfrm>
          <a:off x="533403" y="1115295"/>
          <a:ext cx="6814455" cy="5422812"/>
        </p:xfrm>
        <a:graphic>
          <a:graphicData uri="http://schemas.openxmlformats.org/drawingml/2006/table">
            <a:tbl>
              <a:tblPr firstRow="1" bandRow="1">
                <a:tableStyleId>{69012ECD-51FC-41F1-AA8D-1B2483CD663E}</a:tableStyleId>
              </a:tblPr>
              <a:tblGrid>
                <a:gridCol w="2589205">
                  <a:extLst>
                    <a:ext uri="{9D8B030D-6E8A-4147-A177-3AD203B41FA5}">
                      <a16:colId xmlns:a16="http://schemas.microsoft.com/office/drawing/2014/main" val="3378531607"/>
                    </a:ext>
                  </a:extLst>
                </a:gridCol>
                <a:gridCol w="1953765">
                  <a:extLst>
                    <a:ext uri="{9D8B030D-6E8A-4147-A177-3AD203B41FA5}">
                      <a16:colId xmlns:a16="http://schemas.microsoft.com/office/drawing/2014/main" val="1367116133"/>
                    </a:ext>
                  </a:extLst>
                </a:gridCol>
                <a:gridCol w="2271485">
                  <a:extLst>
                    <a:ext uri="{9D8B030D-6E8A-4147-A177-3AD203B41FA5}">
                      <a16:colId xmlns:a16="http://schemas.microsoft.com/office/drawing/2014/main" val="975801899"/>
                    </a:ext>
                  </a:extLst>
                </a:gridCol>
              </a:tblGrid>
              <a:tr h="393612">
                <a:tc>
                  <a:txBody>
                    <a:bodyPr/>
                    <a:lstStyle/>
                    <a:p>
                      <a:pPr algn="ctr" fontAlgn="t">
                        <a:spcAft>
                          <a:spcPts val="75"/>
                        </a:spcAft>
                      </a:pPr>
                      <a:r>
                        <a:rPr lang="fi-FI" sz="1200" b="1">
                          <a:solidFill>
                            <a:schemeClr val="bg1"/>
                          </a:solidFill>
                          <a:effectLst/>
                        </a:rPr>
                        <a:t>Hyvinvointialue/ organisaatio</a:t>
                      </a:r>
                      <a:endParaRPr lang="fi-FI" sz="1200" b="1">
                        <a:solidFill>
                          <a:schemeClr val="bg1"/>
                        </a:solidFill>
                        <a:effectLst/>
                        <a:latin typeface="inherit"/>
                      </a:endParaRPr>
                    </a:p>
                  </a:txBody>
                  <a:tcPr marL="76200" marR="76200" marT="38100" marB="38100"/>
                </a:tc>
                <a:tc>
                  <a:txBody>
                    <a:bodyPr/>
                    <a:lstStyle/>
                    <a:p>
                      <a:pPr algn="ctr" fontAlgn="t">
                        <a:spcAft>
                          <a:spcPts val="75"/>
                        </a:spcAft>
                      </a:pPr>
                      <a:r>
                        <a:rPr lang="fi-FI" sz="1200" b="1">
                          <a:solidFill>
                            <a:schemeClr val="bg1"/>
                          </a:solidFill>
                          <a:effectLst/>
                        </a:rPr>
                        <a:t>Vastanneita (N=116)</a:t>
                      </a:r>
                      <a:endParaRPr lang="fi-FI" sz="1200" b="1">
                        <a:solidFill>
                          <a:schemeClr val="bg1"/>
                        </a:solidFill>
                        <a:effectLst/>
                        <a:latin typeface="inherit"/>
                      </a:endParaRPr>
                    </a:p>
                  </a:txBody>
                  <a:tcPr marL="76200" marR="76200" marT="38100" marB="38100"/>
                </a:tc>
                <a:tc>
                  <a:txBody>
                    <a:bodyPr/>
                    <a:lstStyle/>
                    <a:p>
                      <a:pPr algn="ctr"/>
                      <a:r>
                        <a:rPr lang="fi-FI" sz="1200">
                          <a:solidFill>
                            <a:schemeClr val="bg1"/>
                          </a:solidFill>
                        </a:rPr>
                        <a:t>%</a:t>
                      </a:r>
                    </a:p>
                  </a:txBody>
                  <a:tcPr/>
                </a:tc>
                <a:extLst>
                  <a:ext uri="{0D108BD9-81ED-4DB2-BD59-A6C34878D82A}">
                    <a16:rowId xmlns:a16="http://schemas.microsoft.com/office/drawing/2014/main" val="3642684016"/>
                  </a:ext>
                </a:extLst>
              </a:tr>
              <a:tr h="204679">
                <a:tc>
                  <a:txBody>
                    <a:bodyPr/>
                    <a:lstStyle/>
                    <a:p>
                      <a:pPr algn="l" fontAlgn="t">
                        <a:spcAft>
                          <a:spcPts val="75"/>
                        </a:spcAft>
                      </a:pPr>
                      <a:r>
                        <a:rPr lang="fi-FI" sz="1200">
                          <a:solidFill>
                            <a:srgbClr val="333333"/>
                          </a:solidFill>
                          <a:effectLst/>
                        </a:rPr>
                        <a:t>Etelä-Karjala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3,5%</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2371550679"/>
                  </a:ext>
                </a:extLst>
              </a:tr>
              <a:tr h="204679">
                <a:tc>
                  <a:txBody>
                    <a:bodyPr/>
                    <a:lstStyle/>
                    <a:p>
                      <a:pPr algn="l" fontAlgn="t">
                        <a:spcAft>
                          <a:spcPts val="75"/>
                        </a:spcAft>
                      </a:pPr>
                      <a:r>
                        <a:rPr lang="fi-FI" sz="1200">
                          <a:solidFill>
                            <a:srgbClr val="333333"/>
                          </a:solidFill>
                          <a:effectLst/>
                        </a:rPr>
                        <a:t>Etelä-Pohjanmaa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2,6%</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180784070"/>
                  </a:ext>
                </a:extLst>
              </a:tr>
              <a:tr h="204679">
                <a:tc>
                  <a:txBody>
                    <a:bodyPr/>
                    <a:lstStyle/>
                    <a:p>
                      <a:pPr algn="l" fontAlgn="t">
                        <a:spcAft>
                          <a:spcPts val="75"/>
                        </a:spcAft>
                      </a:pPr>
                      <a:r>
                        <a:rPr lang="fi-FI" sz="1200">
                          <a:solidFill>
                            <a:srgbClr val="333333"/>
                          </a:solidFill>
                          <a:effectLst/>
                        </a:rPr>
                        <a:t>Etelä-Savo</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3,5%</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1750259083"/>
                  </a:ext>
                </a:extLst>
              </a:tr>
              <a:tr h="204679">
                <a:tc>
                  <a:txBody>
                    <a:bodyPr/>
                    <a:lstStyle/>
                    <a:p>
                      <a:pPr algn="l" fontAlgn="t">
                        <a:spcAft>
                          <a:spcPts val="75"/>
                        </a:spcAft>
                      </a:pPr>
                      <a:r>
                        <a:rPr lang="fi-FI" sz="1200">
                          <a:solidFill>
                            <a:srgbClr val="333333"/>
                          </a:solidFill>
                          <a:effectLst/>
                        </a:rPr>
                        <a:t>Helsinki</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5</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4,3%</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1041032712"/>
                  </a:ext>
                </a:extLst>
              </a:tr>
              <a:tr h="204679">
                <a:tc>
                  <a:txBody>
                    <a:bodyPr/>
                    <a:lstStyle/>
                    <a:p>
                      <a:pPr algn="l" fontAlgn="t">
                        <a:spcAft>
                          <a:spcPts val="75"/>
                        </a:spcAft>
                      </a:pPr>
                      <a:r>
                        <a:rPr lang="fi-FI" sz="1200">
                          <a:solidFill>
                            <a:srgbClr val="333333"/>
                          </a:solidFill>
                          <a:effectLst/>
                        </a:rPr>
                        <a:t>Itä-Uusimaa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2,6%</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3429298187"/>
                  </a:ext>
                </a:extLst>
              </a:tr>
              <a:tr h="204679">
                <a:tc>
                  <a:txBody>
                    <a:bodyPr/>
                    <a:lstStyle/>
                    <a:p>
                      <a:pPr algn="l" fontAlgn="t">
                        <a:spcAft>
                          <a:spcPts val="75"/>
                        </a:spcAft>
                      </a:pPr>
                      <a:r>
                        <a:rPr lang="fi-FI" sz="1200">
                          <a:solidFill>
                            <a:srgbClr val="333333"/>
                          </a:solidFill>
                          <a:effectLst/>
                        </a:rPr>
                        <a:t>Kainuu</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3,5%</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2877816808"/>
                  </a:ext>
                </a:extLst>
              </a:tr>
              <a:tr h="204679">
                <a:tc>
                  <a:txBody>
                    <a:bodyPr/>
                    <a:lstStyle/>
                    <a:p>
                      <a:pPr algn="l" fontAlgn="t">
                        <a:spcAft>
                          <a:spcPts val="75"/>
                        </a:spcAft>
                      </a:pPr>
                      <a:r>
                        <a:rPr lang="fi-FI" sz="1200">
                          <a:solidFill>
                            <a:srgbClr val="333333"/>
                          </a:solidFill>
                          <a:effectLst/>
                        </a:rPr>
                        <a:t>Kanta-Häme</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9</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7,8%</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3573733628"/>
                  </a:ext>
                </a:extLst>
              </a:tr>
              <a:tr h="204679">
                <a:tc>
                  <a:txBody>
                    <a:bodyPr/>
                    <a:lstStyle/>
                    <a:p>
                      <a:pPr algn="l" fontAlgn="t">
                        <a:spcAft>
                          <a:spcPts val="75"/>
                        </a:spcAft>
                      </a:pPr>
                      <a:r>
                        <a:rPr lang="fi-FI" sz="1200">
                          <a:solidFill>
                            <a:srgbClr val="333333"/>
                          </a:solidFill>
                          <a:effectLst/>
                        </a:rPr>
                        <a:t>Keski-Pohjanmaa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3,5%</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941920023"/>
                  </a:ext>
                </a:extLst>
              </a:tr>
              <a:tr h="204679">
                <a:tc>
                  <a:txBody>
                    <a:bodyPr/>
                    <a:lstStyle/>
                    <a:p>
                      <a:pPr algn="l" fontAlgn="t">
                        <a:spcAft>
                          <a:spcPts val="75"/>
                        </a:spcAft>
                      </a:pPr>
                      <a:r>
                        <a:rPr lang="fi-FI" sz="1200">
                          <a:solidFill>
                            <a:srgbClr val="333333"/>
                          </a:solidFill>
                          <a:effectLst/>
                        </a:rPr>
                        <a:t>Keski-Suomi</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11</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9,5%</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1461675496"/>
                  </a:ext>
                </a:extLst>
              </a:tr>
              <a:tr h="204679">
                <a:tc>
                  <a:txBody>
                    <a:bodyPr/>
                    <a:lstStyle/>
                    <a:p>
                      <a:pPr algn="l" fontAlgn="t">
                        <a:spcAft>
                          <a:spcPts val="75"/>
                        </a:spcAft>
                      </a:pPr>
                      <a:r>
                        <a:rPr lang="fi-FI" sz="1200">
                          <a:solidFill>
                            <a:srgbClr val="333333"/>
                          </a:solidFill>
                          <a:effectLst/>
                        </a:rPr>
                        <a:t>Keski-Uusimaa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5</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4,3%</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3777221164"/>
                  </a:ext>
                </a:extLst>
              </a:tr>
              <a:tr h="204679">
                <a:tc>
                  <a:txBody>
                    <a:bodyPr/>
                    <a:lstStyle/>
                    <a:p>
                      <a:pPr algn="l" fontAlgn="t">
                        <a:spcAft>
                          <a:spcPts val="75"/>
                        </a:spcAft>
                      </a:pPr>
                      <a:r>
                        <a:rPr lang="fi-FI" sz="1200">
                          <a:solidFill>
                            <a:srgbClr val="333333"/>
                          </a:solidFill>
                          <a:effectLst/>
                        </a:rPr>
                        <a:t>Kymenlaakso</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3,4%</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560470406"/>
                  </a:ext>
                </a:extLst>
              </a:tr>
              <a:tr h="204679">
                <a:tc>
                  <a:txBody>
                    <a:bodyPr/>
                    <a:lstStyle/>
                    <a:p>
                      <a:pPr algn="l" fontAlgn="t">
                        <a:spcAft>
                          <a:spcPts val="75"/>
                        </a:spcAft>
                      </a:pPr>
                      <a:r>
                        <a:rPr lang="fi-FI" sz="1200">
                          <a:solidFill>
                            <a:srgbClr val="333333"/>
                          </a:solidFill>
                          <a:effectLst/>
                        </a:rPr>
                        <a:t>Lappi</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7</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6,0%</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3642872830"/>
                  </a:ext>
                </a:extLst>
              </a:tr>
              <a:tr h="204679">
                <a:tc>
                  <a:txBody>
                    <a:bodyPr/>
                    <a:lstStyle/>
                    <a:p>
                      <a:pPr algn="l" fontAlgn="t">
                        <a:spcAft>
                          <a:spcPts val="75"/>
                        </a:spcAft>
                      </a:pPr>
                      <a:r>
                        <a:rPr lang="fi-FI" sz="1200">
                          <a:solidFill>
                            <a:srgbClr val="333333"/>
                          </a:solidFill>
                          <a:effectLst/>
                        </a:rPr>
                        <a:t>Länsi-Uusimaa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1</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0,9%</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1749887778"/>
                  </a:ext>
                </a:extLst>
              </a:tr>
              <a:tr h="204679">
                <a:tc>
                  <a:txBody>
                    <a:bodyPr/>
                    <a:lstStyle/>
                    <a:p>
                      <a:pPr algn="l" fontAlgn="t">
                        <a:spcAft>
                          <a:spcPts val="75"/>
                        </a:spcAft>
                      </a:pPr>
                      <a:r>
                        <a:rPr lang="fi-FI" sz="1200">
                          <a:solidFill>
                            <a:srgbClr val="333333"/>
                          </a:solidFill>
                          <a:effectLst/>
                        </a:rPr>
                        <a:t>Pirkanmaa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2,6%</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2763328252"/>
                  </a:ext>
                </a:extLst>
              </a:tr>
              <a:tr h="204679">
                <a:tc>
                  <a:txBody>
                    <a:bodyPr/>
                    <a:lstStyle/>
                    <a:p>
                      <a:pPr algn="l" fontAlgn="t">
                        <a:spcAft>
                          <a:spcPts val="75"/>
                        </a:spcAft>
                      </a:pPr>
                      <a:r>
                        <a:rPr lang="fi-FI" sz="1200">
                          <a:solidFill>
                            <a:srgbClr val="333333"/>
                          </a:solidFill>
                          <a:effectLst/>
                        </a:rPr>
                        <a:t>Pohjanmaa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12</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10,3%</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3527296479"/>
                  </a:ext>
                </a:extLst>
              </a:tr>
              <a:tr h="204679">
                <a:tc>
                  <a:txBody>
                    <a:bodyPr/>
                    <a:lstStyle/>
                    <a:p>
                      <a:pPr algn="l" fontAlgn="t">
                        <a:spcAft>
                          <a:spcPts val="75"/>
                        </a:spcAft>
                      </a:pPr>
                      <a:r>
                        <a:rPr lang="fi-FI" sz="1200">
                          <a:solidFill>
                            <a:srgbClr val="333333"/>
                          </a:solidFill>
                          <a:effectLst/>
                        </a:rPr>
                        <a:t>Pohjois-Karjala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3,4%</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125301576"/>
                  </a:ext>
                </a:extLst>
              </a:tr>
              <a:tr h="204679">
                <a:tc>
                  <a:txBody>
                    <a:bodyPr/>
                    <a:lstStyle/>
                    <a:p>
                      <a:pPr algn="l" fontAlgn="t">
                        <a:spcAft>
                          <a:spcPts val="75"/>
                        </a:spcAft>
                      </a:pPr>
                      <a:r>
                        <a:rPr lang="fi-FI" sz="1200">
                          <a:solidFill>
                            <a:srgbClr val="333333"/>
                          </a:solidFill>
                          <a:effectLst/>
                        </a:rPr>
                        <a:t>Pohjois-Pohjanmaa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8</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6,9%</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190658029"/>
                  </a:ext>
                </a:extLst>
              </a:tr>
              <a:tr h="204679">
                <a:tc>
                  <a:txBody>
                    <a:bodyPr/>
                    <a:lstStyle/>
                    <a:p>
                      <a:pPr algn="l" fontAlgn="t">
                        <a:spcAft>
                          <a:spcPts val="75"/>
                        </a:spcAft>
                      </a:pPr>
                      <a:r>
                        <a:rPr lang="fi-FI" sz="1200">
                          <a:solidFill>
                            <a:srgbClr val="333333"/>
                          </a:solidFill>
                          <a:effectLst/>
                        </a:rPr>
                        <a:t>Pohjois-Savo</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5</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4,3%</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2239313612"/>
                  </a:ext>
                </a:extLst>
              </a:tr>
              <a:tr h="204679">
                <a:tc>
                  <a:txBody>
                    <a:bodyPr/>
                    <a:lstStyle/>
                    <a:p>
                      <a:pPr algn="l" fontAlgn="t">
                        <a:spcAft>
                          <a:spcPts val="75"/>
                        </a:spcAft>
                      </a:pPr>
                      <a:r>
                        <a:rPr lang="fi-FI" sz="1200">
                          <a:solidFill>
                            <a:srgbClr val="333333"/>
                          </a:solidFill>
                          <a:effectLst/>
                        </a:rPr>
                        <a:t>Päijät-Häme</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5</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4,3%</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4039153963"/>
                  </a:ext>
                </a:extLst>
              </a:tr>
              <a:tr h="204679">
                <a:tc>
                  <a:txBody>
                    <a:bodyPr/>
                    <a:lstStyle/>
                    <a:p>
                      <a:pPr algn="l" fontAlgn="t">
                        <a:spcAft>
                          <a:spcPts val="75"/>
                        </a:spcAft>
                      </a:pPr>
                      <a:r>
                        <a:rPr lang="fi-FI" sz="1200">
                          <a:solidFill>
                            <a:srgbClr val="333333"/>
                          </a:solidFill>
                          <a:effectLst/>
                        </a:rPr>
                        <a:t>Satakunta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3,4%</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2336609139"/>
                  </a:ext>
                </a:extLst>
              </a:tr>
              <a:tr h="204679">
                <a:tc>
                  <a:txBody>
                    <a:bodyPr/>
                    <a:lstStyle/>
                    <a:p>
                      <a:pPr algn="l" fontAlgn="t">
                        <a:spcAft>
                          <a:spcPts val="75"/>
                        </a:spcAft>
                      </a:pPr>
                      <a:r>
                        <a:rPr lang="fi-FI" sz="1200">
                          <a:solidFill>
                            <a:srgbClr val="333333"/>
                          </a:solidFill>
                          <a:effectLst/>
                        </a:rPr>
                        <a:t>Vantaa ja Kerava</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4</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3,4%</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3447759082"/>
                  </a:ext>
                </a:extLst>
              </a:tr>
              <a:tr h="204673">
                <a:tc>
                  <a:txBody>
                    <a:bodyPr/>
                    <a:lstStyle/>
                    <a:p>
                      <a:pPr algn="l" fontAlgn="t">
                        <a:spcAft>
                          <a:spcPts val="75"/>
                        </a:spcAft>
                      </a:pPr>
                      <a:r>
                        <a:rPr lang="fi-FI" sz="1200">
                          <a:solidFill>
                            <a:srgbClr val="333333"/>
                          </a:solidFill>
                          <a:effectLst/>
                        </a:rPr>
                        <a:t>Varsinais-Suomi</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7</a:t>
                      </a:r>
                      <a:endParaRPr lang="fi-FI" sz="1200">
                        <a:solidFill>
                          <a:srgbClr val="333333"/>
                        </a:solidFill>
                        <a:effectLst/>
                        <a:latin typeface="inherit"/>
                      </a:endParaRPr>
                    </a:p>
                  </a:txBody>
                  <a:tcPr marL="45720" marR="45720" marT="22860" marB="22860"/>
                </a:tc>
                <a:tc>
                  <a:txBody>
                    <a:bodyPr/>
                    <a:lstStyle/>
                    <a:p>
                      <a:pPr algn="ctr" fontAlgn="t">
                        <a:spcAft>
                          <a:spcPts val="75"/>
                        </a:spcAft>
                      </a:pPr>
                      <a:r>
                        <a:rPr lang="fi-FI" sz="1200">
                          <a:solidFill>
                            <a:srgbClr val="333333"/>
                          </a:solidFill>
                          <a:effectLst/>
                        </a:rPr>
                        <a:t>6,0%</a:t>
                      </a:r>
                      <a:endParaRPr lang="fi-FI" sz="1200">
                        <a:solidFill>
                          <a:srgbClr val="333333"/>
                        </a:solidFill>
                        <a:effectLst/>
                        <a:latin typeface="inherit"/>
                      </a:endParaRPr>
                    </a:p>
                  </a:txBody>
                  <a:tcPr marL="45720" marR="45720" marT="22860" marB="22860"/>
                </a:tc>
                <a:extLst>
                  <a:ext uri="{0D108BD9-81ED-4DB2-BD59-A6C34878D82A}">
                    <a16:rowId xmlns:a16="http://schemas.microsoft.com/office/drawing/2014/main" val="2860367230"/>
                  </a:ext>
                </a:extLst>
              </a:tr>
            </a:tbl>
          </a:graphicData>
        </a:graphic>
      </p:graphicFrame>
      <p:sp>
        <p:nvSpPr>
          <p:cNvPr id="11" name="Title 4">
            <a:extLst>
              <a:ext uri="{FF2B5EF4-FFF2-40B4-BE49-F238E27FC236}">
                <a16:creationId xmlns:a16="http://schemas.microsoft.com/office/drawing/2014/main" id="{112299D0-F1A8-8A62-A1EF-E0788B02CA2F}"/>
              </a:ext>
            </a:extLst>
          </p:cNvPr>
          <p:cNvSpPr>
            <a:spLocks noGrp="1"/>
          </p:cNvSpPr>
          <p:nvPr>
            <p:ph type="title"/>
          </p:nvPr>
        </p:nvSpPr>
        <p:spPr>
          <a:xfrm>
            <a:off x="498909" y="336018"/>
            <a:ext cx="10658475" cy="1008062"/>
          </a:xfrm>
        </p:spPr>
        <p:txBody>
          <a:bodyPr/>
          <a:lstStyle/>
          <a:p>
            <a:r>
              <a:rPr lang="fi-FI" sz="2000">
                <a:solidFill>
                  <a:schemeClr val="tx2"/>
                </a:solidFill>
              </a:rPr>
              <a:t>Yhdyspintakysely hyvinvointialueille 11-12/2024</a:t>
            </a:r>
            <a:br>
              <a:rPr lang="fi-FI">
                <a:solidFill>
                  <a:schemeClr val="accent4"/>
                </a:solidFill>
              </a:rPr>
            </a:br>
            <a:r>
              <a:rPr lang="fi-FI" sz="3200">
                <a:solidFill>
                  <a:schemeClr val="accent1"/>
                </a:solidFill>
              </a:rPr>
              <a:t>Tietoja kyselyyn vastanneista</a:t>
            </a:r>
            <a:br>
              <a:rPr lang="fi-FI"/>
            </a:br>
            <a:endParaRPr lang="fi-FI" sz="3200" noProof="0">
              <a:solidFill>
                <a:schemeClr val="accent1"/>
              </a:solidFill>
            </a:endParaRPr>
          </a:p>
        </p:txBody>
      </p:sp>
      <p:pic>
        <p:nvPicPr>
          <p:cNvPr id="13" name="Kuva 12" descr="Kuva, joka sisältää kohteen ympyrä, Grafiikka, clipart, animaatio&#10;&#10;Kuvaus luotu automaattisesti">
            <a:extLst>
              <a:ext uri="{FF2B5EF4-FFF2-40B4-BE49-F238E27FC236}">
                <a16:creationId xmlns:a16="http://schemas.microsoft.com/office/drawing/2014/main" id="{23457834-7D98-6C55-A53B-3818383BF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858" y="1827193"/>
            <a:ext cx="4844142" cy="4844142"/>
          </a:xfrm>
          <a:prstGeom prst="rect">
            <a:avLst/>
          </a:prstGeom>
        </p:spPr>
      </p:pic>
    </p:spTree>
    <p:extLst>
      <p:ext uri="{BB962C8B-B14F-4D97-AF65-F5344CB8AC3E}">
        <p14:creationId xmlns:p14="http://schemas.microsoft.com/office/powerpoint/2010/main" val="1517792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6763" y="1605121"/>
            <a:ext cx="10658475" cy="1008660"/>
          </a:xfrm>
        </p:spPr>
        <p:txBody>
          <a:bodyPr/>
          <a:lstStyle/>
          <a:p>
            <a:r>
              <a:rPr lang="fi-FI" noProof="0">
                <a:solidFill>
                  <a:schemeClr val="accent1"/>
                </a:solidFill>
              </a:rPr>
              <a:t>Lisätietoja</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no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fi-FI" sz="1000" b="0" i="0" u="none" strike="noStrike" kern="1200" cap="none" spc="0" normalizeH="0" baseline="0" noProof="0">
              <a:ln>
                <a:noFill/>
              </a:ln>
              <a:noFill/>
              <a:effectLst/>
              <a:uLnTx/>
              <a:uFillTx/>
              <a:latin typeface="Work Sans"/>
              <a:ea typeface="+mn-ea"/>
              <a:cs typeface="+mn-cs"/>
            </a:endParaRPr>
          </a:p>
        </p:txBody>
      </p:sp>
      <p:pic>
        <p:nvPicPr>
          <p:cNvPr id="5" name="Picture 4" descr="Icon&#10;&#10;Description automatically generated">
            <a:hlinkClick r:id="rId2"/>
            <a:extLst>
              <a:ext uri="{FF2B5EF4-FFF2-40B4-BE49-F238E27FC236}">
                <a16:creationId xmlns:a16="http://schemas.microsoft.com/office/drawing/2014/main" id="{D9DE06D0-1FC0-475B-BCB4-960B3F997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260" y="5877340"/>
            <a:ext cx="1023300" cy="432060"/>
          </a:xfrm>
          <a:prstGeom prst="rect">
            <a:avLst/>
          </a:prstGeom>
        </p:spPr>
      </p:pic>
      <p:sp>
        <p:nvSpPr>
          <p:cNvPr id="8" name="Subtitle 2">
            <a:extLst>
              <a:ext uri="{FF2B5EF4-FFF2-40B4-BE49-F238E27FC236}">
                <a16:creationId xmlns:a16="http://schemas.microsoft.com/office/drawing/2014/main" id="{26A1C320-4017-C734-788A-35B826510135}"/>
              </a:ext>
            </a:extLst>
          </p:cNvPr>
          <p:cNvSpPr>
            <a:spLocks noGrp="1"/>
          </p:cNvSpPr>
          <p:nvPr>
            <p:ph type="subTitle" idx="1"/>
          </p:nvPr>
        </p:nvSpPr>
        <p:spPr>
          <a:xfrm>
            <a:off x="771676" y="2731968"/>
            <a:ext cx="11625943" cy="24483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200"/>
              </a:spcBef>
              <a:buClr>
                <a:schemeClr val="accent3"/>
              </a:buClr>
              <a:buFont typeface="Arial" panose="020B0604020202020204" pitchFamily="34" charset="0"/>
              <a:buNone/>
              <a:defRPr sz="2400" kern="1200">
                <a:solidFill>
                  <a:schemeClr val="accent3"/>
                </a:solidFill>
                <a:latin typeface="Work Sans SemiBold" panose="00000700000000000000" pitchFamily="2" charset="0"/>
                <a:ea typeface="+mn-ea"/>
                <a:cs typeface="+mn-cs"/>
              </a:defRPr>
            </a:lvl1pPr>
            <a:lvl2pPr marL="457200" indent="0" algn="ctr" defTabSz="914400" rtl="0" eaLnBrk="1" latinLnBrk="0" hangingPunct="1">
              <a:lnSpc>
                <a:spcPct val="100000"/>
              </a:lnSpc>
              <a:spcBef>
                <a:spcPts val="200"/>
              </a:spcBef>
              <a:buClr>
                <a:schemeClr val="accent3"/>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200"/>
              </a:spcBef>
              <a:buClr>
                <a:schemeClr val="accent3"/>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200"/>
              </a:spcBef>
              <a:buClr>
                <a:schemeClr val="accent3"/>
              </a:buClr>
              <a:buFont typeface="Arial" panose="020B0604020202020204" pitchFamily="34" charset="0"/>
              <a:buNone/>
              <a:defRPr sz="1600" kern="1200">
                <a:solidFill>
                  <a:schemeClr val="tx1"/>
                </a:solidFill>
                <a:latin typeface="+mn-lt"/>
                <a:ea typeface="+mn-ea"/>
                <a:cs typeface="+mn-cs"/>
              </a:defRPr>
            </a:lvl9pPr>
          </a:lstStyle>
          <a:p>
            <a:r>
              <a:rPr lang="fi-FI" noProof="0"/>
              <a:t>Liisa Jurmu					</a:t>
            </a:r>
            <a:r>
              <a:rPr lang="fi-FI"/>
              <a:t>Marianne Pekola-Sjöblom</a:t>
            </a:r>
          </a:p>
          <a:p>
            <a:r>
              <a:rPr lang="fi-FI"/>
              <a:t>050 479 6835				050 337 5634</a:t>
            </a:r>
          </a:p>
          <a:p>
            <a:r>
              <a:rPr lang="fi-FI" noProof="0">
                <a:solidFill>
                  <a:schemeClr val="accent1"/>
                </a:solidFill>
                <a:hlinkClick r:id="rId4">
                  <a:extLst>
                    <a:ext uri="{A12FA001-AC4F-418D-AE19-62706E023703}">
                      <ahyp:hlinkClr xmlns:ahyp="http://schemas.microsoft.com/office/drawing/2018/hyperlinkcolor" val="tx"/>
                    </a:ext>
                  </a:extLst>
                </a:hlinkClick>
              </a:rPr>
              <a:t>Liisa.jurmu@kuntaliitto.fi</a:t>
            </a:r>
            <a:r>
              <a:rPr lang="fi-FI" noProof="0">
                <a:solidFill>
                  <a:schemeClr val="accent1"/>
                </a:solidFill>
              </a:rPr>
              <a:t>		marianne.pekola-sjoblom@kuntaliitto.fi</a:t>
            </a:r>
          </a:p>
          <a:p>
            <a:br>
              <a:rPr lang="fi-FI" noProof="0">
                <a:solidFill>
                  <a:schemeClr val="accent1"/>
                </a:solidFill>
              </a:rPr>
            </a:br>
            <a:r>
              <a:rPr lang="fi-FI" noProof="0"/>
              <a:t>Minna Korkiakoski-Västi</a:t>
            </a:r>
          </a:p>
          <a:p>
            <a:r>
              <a:rPr lang="fi-FI"/>
              <a:t>050 325 5600</a:t>
            </a:r>
          </a:p>
          <a:p>
            <a:r>
              <a:rPr lang="fi-FI">
                <a:hlinkClick r:id="rId5"/>
              </a:rPr>
              <a:t>minna.korkiakoski-vasti@hyvil.fi</a:t>
            </a:r>
            <a:endParaRPr lang="fi-FI"/>
          </a:p>
          <a:p>
            <a:endParaRPr lang="fi-FI" noProof="0"/>
          </a:p>
        </p:txBody>
      </p:sp>
    </p:spTree>
    <p:extLst>
      <p:ext uri="{BB962C8B-B14F-4D97-AF65-F5344CB8AC3E}">
        <p14:creationId xmlns:p14="http://schemas.microsoft.com/office/powerpoint/2010/main" val="34117117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D4C936-B285-5B3B-47E5-600DAB2E2D2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99C364-CA29-8990-FA15-EA1EB9712321}"/>
              </a:ext>
            </a:extLst>
          </p:cNvPr>
          <p:cNvSpPr>
            <a:spLocks noGrp="1"/>
          </p:cNvSpPr>
          <p:nvPr>
            <p:ph type="title"/>
          </p:nvPr>
        </p:nvSpPr>
        <p:spPr>
          <a:xfrm>
            <a:off x="766762" y="444825"/>
            <a:ext cx="10658475" cy="936105"/>
          </a:xfrm>
        </p:spPr>
        <p:txBody>
          <a:bodyPr/>
          <a:lstStyle/>
          <a:p>
            <a:r>
              <a:rPr lang="fi-FI" sz="1800">
                <a:solidFill>
                  <a:schemeClr val="tx2"/>
                </a:solidFill>
              </a:rPr>
              <a:t>Yhdyspintakysely hyvinvointialueille 11/2024</a:t>
            </a:r>
            <a:br>
              <a:rPr lang="fi-FI" sz="3200" noProof="0">
                <a:solidFill>
                  <a:schemeClr val="accent1"/>
                </a:solidFill>
              </a:rPr>
            </a:br>
            <a:r>
              <a:rPr lang="fi-FI" sz="3200" noProof="0">
                <a:solidFill>
                  <a:schemeClr val="accent1"/>
                </a:solidFill>
              </a:rPr>
              <a:t>Poimintoja keskeisistä tuloksista 1/3</a:t>
            </a:r>
          </a:p>
        </p:txBody>
      </p:sp>
      <p:sp>
        <p:nvSpPr>
          <p:cNvPr id="3" name="Content Placeholder 2">
            <a:extLst>
              <a:ext uri="{FF2B5EF4-FFF2-40B4-BE49-F238E27FC236}">
                <a16:creationId xmlns:a16="http://schemas.microsoft.com/office/drawing/2014/main" id="{D4289C68-C561-3023-4531-EF2C0825CBD6}"/>
              </a:ext>
            </a:extLst>
          </p:cNvPr>
          <p:cNvSpPr>
            <a:spLocks noGrp="1"/>
          </p:cNvSpPr>
          <p:nvPr>
            <p:ph idx="1"/>
          </p:nvPr>
        </p:nvSpPr>
        <p:spPr>
          <a:xfrm>
            <a:off x="625249" y="2598439"/>
            <a:ext cx="10658475" cy="4816221"/>
          </a:xfrm>
        </p:spPr>
        <p:txBody>
          <a:bodyPr/>
          <a:lstStyle/>
          <a:p>
            <a:endParaRPr lang="fi-FI" sz="1800"/>
          </a:p>
          <a:p>
            <a:pPr marL="444500" lvl="1" indent="0">
              <a:buNone/>
            </a:pPr>
            <a:endParaRPr lang="fi-FI" sz="1600"/>
          </a:p>
        </p:txBody>
      </p:sp>
      <p:sp>
        <p:nvSpPr>
          <p:cNvPr id="2" name="Slide Number Placeholder 1">
            <a:extLst>
              <a:ext uri="{FF2B5EF4-FFF2-40B4-BE49-F238E27FC236}">
                <a16:creationId xmlns:a16="http://schemas.microsoft.com/office/drawing/2014/main" id="{16490519-D579-1897-4D7C-1F8EDDD4285A}"/>
              </a:ext>
            </a:extLst>
          </p:cNvPr>
          <p:cNvSpPr>
            <a:spLocks noGrp="1"/>
          </p:cNvSpPr>
          <p:nvPr>
            <p:ph type="sldNum" sz="quarter" idx="12"/>
          </p:nvPr>
        </p:nvSpPr>
        <p:spPr/>
        <p:txBody>
          <a:bodyPr/>
          <a:lstStyle/>
          <a:p>
            <a:fld id="{0861148C-697E-4B67-BDAA-872F34DF1106}" type="slidenum">
              <a:rPr lang="fi-FI" noProof="0" smtClean="0"/>
              <a:pPr/>
              <a:t>3</a:t>
            </a:fld>
            <a:endParaRPr lang="fi-FI" noProof="0"/>
          </a:p>
        </p:txBody>
      </p:sp>
      <p:sp>
        <p:nvSpPr>
          <p:cNvPr id="4" name="Content Placeholder 2">
            <a:extLst>
              <a:ext uri="{FF2B5EF4-FFF2-40B4-BE49-F238E27FC236}">
                <a16:creationId xmlns:a16="http://schemas.microsoft.com/office/drawing/2014/main" id="{0A316823-EB5A-6559-77AC-3124226340C2}"/>
              </a:ext>
            </a:extLst>
          </p:cNvPr>
          <p:cNvSpPr txBox="1">
            <a:spLocks/>
          </p:cNvSpPr>
          <p:nvPr/>
        </p:nvSpPr>
        <p:spPr>
          <a:xfrm>
            <a:off x="700061" y="1380930"/>
            <a:ext cx="9161008" cy="5144415"/>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fi-FI" sz="1600"/>
              <a:t>Hyvinvointialueiden ja kuntien yhteistyön toimivuudessa on vielä kehittymisen varaa. </a:t>
            </a:r>
            <a:r>
              <a:rPr lang="fi-FI" sz="1600" b="1"/>
              <a:t>Kyselyyn vastanneista vajaa puolet (47 %) arvioi yhteistyön toteutuvan erittäin hyvin tai hyvin. </a:t>
            </a:r>
          </a:p>
          <a:p>
            <a:pPr>
              <a:buClr>
                <a:schemeClr val="accent1"/>
              </a:buClr>
            </a:pPr>
            <a:r>
              <a:rPr lang="fi-FI" sz="1600" b="1"/>
              <a:t>Yli puolet vastanneista (53 %) kokee säännöllisten tapaamisten kuntien kanssa toteutuvan hyvin tai erityisen hyvin. </a:t>
            </a:r>
            <a:r>
              <a:rPr lang="fi-FI" sz="1600"/>
              <a:t>Selkeästi määritellyt vastuuhenkilöt hyvinvointialueilla (eli vastaajien omissa organisaatioissa) sai kysytyistä yhteistyön osa-alueista parhaat arviot. 57 % vastanneista koki asian toteutuvan hyvin tai erittäin hyvin. Vastaajista 44 % puolestaan koki, että kunnat ovat määritelleet vastuuhenkilöt hyvin tai erittäin hyvin.</a:t>
            </a:r>
          </a:p>
          <a:p>
            <a:pPr>
              <a:buClr>
                <a:schemeClr val="accent1"/>
              </a:buClr>
            </a:pPr>
            <a:r>
              <a:rPr lang="fi-FI" sz="1600" b="1"/>
              <a:t>Yhteistyön avoimuus, vuorovaikutteisuus ja kumppanuus jakaa vastaajia. </a:t>
            </a:r>
            <a:r>
              <a:rPr lang="fi-FI" sz="1600"/>
              <a:t>41 % kokee asian toteutuvan hyvin tai erittäin hyvin ja 22 % huonosti tai erittäin huonosti. </a:t>
            </a:r>
          </a:p>
          <a:p>
            <a:pPr>
              <a:buClr>
                <a:schemeClr val="accent1"/>
              </a:buClr>
            </a:pPr>
            <a:r>
              <a:rPr lang="fi-FI" sz="1600" b="1"/>
              <a:t>Strategisessa yhteistyössä on vielä paljon parannettavaa vastaukset jakautuvat asian suhteen runsaasti. </a:t>
            </a:r>
            <a:r>
              <a:rPr lang="fi-FI" sz="1600"/>
              <a:t>Yhteistyön suunnitelmallisuus perustuen yhteisiin tavoitteisiin ja toimintamalleihin toteutuu noin kolmanneksen (34 %) mukaan hyvin tai erittäin hyvin ja hieman vajaa kolmannes (28 %) kokee asian toteutuvan huonosti. Yhteisen tietopohjan ja tilannekuvan puolestaan kokee toteutuvan hyvin tai erittäin hyvin neljännes (25 %) vastaajista ja yli kolmannes (35 %) vastaajista kokee asian toteutuvan huonosti. </a:t>
            </a:r>
          </a:p>
          <a:p>
            <a:endParaRPr lang="fi-FI" sz="1600"/>
          </a:p>
        </p:txBody>
      </p:sp>
      <p:pic>
        <p:nvPicPr>
          <p:cNvPr id="7" name="Kuva 6" descr="Kuva, joka sisältää kohteen vaate, animaatio, kuvitus&#10;&#10;Kuvaus luotu automaattisesti">
            <a:extLst>
              <a:ext uri="{FF2B5EF4-FFF2-40B4-BE49-F238E27FC236}">
                <a16:creationId xmlns:a16="http://schemas.microsoft.com/office/drawing/2014/main" id="{FE6E653D-E147-A545-5B09-71B4D3A03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375" y="1380930"/>
            <a:ext cx="2674839" cy="4704386"/>
          </a:xfrm>
          <a:prstGeom prst="rect">
            <a:avLst/>
          </a:prstGeom>
        </p:spPr>
      </p:pic>
    </p:spTree>
    <p:extLst>
      <p:ext uri="{BB962C8B-B14F-4D97-AF65-F5344CB8AC3E}">
        <p14:creationId xmlns:p14="http://schemas.microsoft.com/office/powerpoint/2010/main" val="33346391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7559-D6CC-60BC-700D-CF5C49C0D52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0E9D44-40C4-4842-6A38-50DFF8653FF5}"/>
              </a:ext>
            </a:extLst>
          </p:cNvPr>
          <p:cNvSpPr>
            <a:spLocks noGrp="1"/>
          </p:cNvSpPr>
          <p:nvPr>
            <p:ph type="title"/>
          </p:nvPr>
        </p:nvSpPr>
        <p:spPr>
          <a:xfrm>
            <a:off x="766762" y="444825"/>
            <a:ext cx="10658475" cy="936105"/>
          </a:xfrm>
        </p:spPr>
        <p:txBody>
          <a:bodyPr/>
          <a:lstStyle/>
          <a:p>
            <a:r>
              <a:rPr lang="fi-FI" sz="1800">
                <a:solidFill>
                  <a:schemeClr val="tx2"/>
                </a:solidFill>
              </a:rPr>
              <a:t>Yhdyspintakysely hyvinvointialueille 11/2024</a:t>
            </a:r>
            <a:br>
              <a:rPr lang="fi-FI" sz="3200" noProof="0">
                <a:solidFill>
                  <a:schemeClr val="accent1"/>
                </a:solidFill>
              </a:rPr>
            </a:br>
            <a:r>
              <a:rPr lang="fi-FI" sz="3200" noProof="0">
                <a:solidFill>
                  <a:schemeClr val="accent1"/>
                </a:solidFill>
              </a:rPr>
              <a:t>Poimintoja keskeisistä tuloksista 2/3</a:t>
            </a:r>
          </a:p>
        </p:txBody>
      </p:sp>
      <p:sp>
        <p:nvSpPr>
          <p:cNvPr id="3" name="Content Placeholder 2">
            <a:extLst>
              <a:ext uri="{FF2B5EF4-FFF2-40B4-BE49-F238E27FC236}">
                <a16:creationId xmlns:a16="http://schemas.microsoft.com/office/drawing/2014/main" id="{2A6057A2-46A2-3C45-DB82-7190FD843D3E}"/>
              </a:ext>
            </a:extLst>
          </p:cNvPr>
          <p:cNvSpPr>
            <a:spLocks noGrp="1"/>
          </p:cNvSpPr>
          <p:nvPr>
            <p:ph idx="1"/>
          </p:nvPr>
        </p:nvSpPr>
        <p:spPr>
          <a:xfrm>
            <a:off x="625249" y="2598439"/>
            <a:ext cx="10658475" cy="4816221"/>
          </a:xfrm>
        </p:spPr>
        <p:txBody>
          <a:bodyPr/>
          <a:lstStyle/>
          <a:p>
            <a:endParaRPr lang="fi-FI" sz="1800"/>
          </a:p>
          <a:p>
            <a:pPr marL="444500" lvl="1" indent="0">
              <a:buNone/>
            </a:pPr>
            <a:endParaRPr lang="fi-FI" sz="1600"/>
          </a:p>
        </p:txBody>
      </p:sp>
      <p:sp>
        <p:nvSpPr>
          <p:cNvPr id="2" name="Slide Number Placeholder 1">
            <a:extLst>
              <a:ext uri="{FF2B5EF4-FFF2-40B4-BE49-F238E27FC236}">
                <a16:creationId xmlns:a16="http://schemas.microsoft.com/office/drawing/2014/main" id="{9020C431-65F5-C255-C027-070764F8232D}"/>
              </a:ext>
            </a:extLst>
          </p:cNvPr>
          <p:cNvSpPr>
            <a:spLocks noGrp="1"/>
          </p:cNvSpPr>
          <p:nvPr>
            <p:ph type="sldNum" sz="quarter" idx="12"/>
          </p:nvPr>
        </p:nvSpPr>
        <p:spPr/>
        <p:txBody>
          <a:bodyPr/>
          <a:lstStyle/>
          <a:p>
            <a:fld id="{0861148C-697E-4B67-BDAA-872F34DF1106}" type="slidenum">
              <a:rPr lang="fi-FI" noProof="0" smtClean="0"/>
              <a:pPr/>
              <a:t>4</a:t>
            </a:fld>
            <a:endParaRPr lang="fi-FI" noProof="0"/>
          </a:p>
        </p:txBody>
      </p:sp>
      <p:sp>
        <p:nvSpPr>
          <p:cNvPr id="4" name="Content Placeholder 2">
            <a:extLst>
              <a:ext uri="{FF2B5EF4-FFF2-40B4-BE49-F238E27FC236}">
                <a16:creationId xmlns:a16="http://schemas.microsoft.com/office/drawing/2014/main" id="{E76B8951-0CBC-C00A-79E4-930FC3C1A2BF}"/>
              </a:ext>
            </a:extLst>
          </p:cNvPr>
          <p:cNvSpPr txBox="1">
            <a:spLocks/>
          </p:cNvSpPr>
          <p:nvPr/>
        </p:nvSpPr>
        <p:spPr>
          <a:xfrm>
            <a:off x="625248" y="1380930"/>
            <a:ext cx="10658475" cy="4816221"/>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fi-FI" sz="1600" b="1"/>
              <a:t>Viranhaltijoiden arviot yhteistyön toteutumisesta ovat luottamushenkilöiden arvioita huomattavasti myönteisemmät. </a:t>
            </a:r>
            <a:r>
              <a:rPr lang="fi-FI" sz="1600"/>
              <a:t>Tämä näkyy eri osa-alueita tarkasteltaessa, ja ero korostuu erityisesti yhteistyön avoimuutta, vuorovaikutteisuutta ja kumppanuutta arvioitaessa. </a:t>
            </a:r>
          </a:p>
          <a:p>
            <a:pPr lvl="1">
              <a:buClr>
                <a:schemeClr val="accent1"/>
              </a:buClr>
            </a:pPr>
            <a:r>
              <a:rPr lang="fi-FI" sz="1400"/>
              <a:t>Viranhaltijoista lähes puolet (48 %) kokee avoimuuden, vuorovaikutteisuuden ja kumppanuuden toteutuvan hyvin tai erittäin hyvin, kun taas vastaava osuus luottamushenkilövastaajista on 20 prosenttiyksikköä matalampi (28 %)</a:t>
            </a:r>
            <a:endParaRPr lang="fi-FI" sz="1600"/>
          </a:p>
          <a:p>
            <a:pPr>
              <a:buClr>
                <a:schemeClr val="accent1"/>
              </a:buClr>
            </a:pPr>
            <a:r>
              <a:rPr lang="fi-FI" sz="1600"/>
              <a:t>Vastaajat nostivat erille erilaisia onnistumisia yhteistyöstä. </a:t>
            </a:r>
            <a:r>
              <a:rPr lang="fi-FI" sz="1600" b="1"/>
              <a:t>Onnistumisina pidettiin mm. hyvinvoinnin ja terveyden edistämistä, varautumista, opiskeluhuoltoa, säännöllisiä kokoontumisia ja runsasta vuorovaikutusta, strategista yhteistyötä ja toimivia rakenteita. </a:t>
            </a:r>
          </a:p>
          <a:p>
            <a:pPr>
              <a:buClr>
                <a:schemeClr val="accent1"/>
              </a:buClr>
            </a:pPr>
            <a:r>
              <a:rPr lang="fi-FI" sz="1600" b="1"/>
              <a:t>Parannettavaa nähtiin olevan mm. säännöllisessä tiedonvaihdossa, ikäihmisten toiminnassa, lasten ja nuorten palveluissa, vastuunjaossa ja tavoitteiden selkeydessä, epäselvässä lainsäädännössä, suunnitelmallisuuden puutteessa sekä resursseissa. </a:t>
            </a:r>
            <a:r>
              <a:rPr lang="fi-FI" sz="1600"/>
              <a:t>Haasteita tunnistettiin olevan vaihtelevasti eri yhdyspinnoilla ja talous nostettiin yhdeksi yhteistyötä keskeisesti haastavaksi tekijäksi. Myös toimitila-asiat nousivat yhteistyötä haastavana asiana esille. </a:t>
            </a:r>
          </a:p>
          <a:p>
            <a:pPr lvl="1">
              <a:buClr>
                <a:schemeClr val="accent1"/>
              </a:buClr>
            </a:pPr>
            <a:r>
              <a:rPr lang="fi-FI" sz="1400"/>
              <a:t>Luottamushenkilöt nostivat yhdeksi haasteeksi liian vähäisen tiedonkulun ja yhteisen tilannekuvan puutteen. </a:t>
            </a:r>
          </a:p>
          <a:p>
            <a:pPr lvl="1">
              <a:buClr>
                <a:schemeClr val="accent1"/>
              </a:buClr>
            </a:pPr>
            <a:r>
              <a:rPr lang="fi-FI" sz="1400"/>
              <a:t>Viranhaltijoiden vastauksissa puolestaan näkyi haasteena henkilöstön uudelleenjärjestelyt ja vähäiset resurssit hyvinvointialueella</a:t>
            </a:r>
          </a:p>
          <a:p>
            <a:pPr>
              <a:buClr>
                <a:schemeClr val="accent1"/>
              </a:buClr>
            </a:pPr>
            <a:r>
              <a:rPr lang="fi-FI" sz="1600" b="1"/>
              <a:t>Yhteistyön toimivuuden parantamisen näkökulmasta korostettiin mm. yhteistyön suunnitelmallisuutta ja säännöllisyyttä, vastuiden selkeyttämistä, riittäviä resursseja yhteistyöhön sekä avoimuutta</a:t>
            </a:r>
            <a:r>
              <a:rPr lang="fi-FI" sz="1800"/>
              <a:t>.</a:t>
            </a:r>
          </a:p>
        </p:txBody>
      </p:sp>
    </p:spTree>
    <p:extLst>
      <p:ext uri="{BB962C8B-B14F-4D97-AF65-F5344CB8AC3E}">
        <p14:creationId xmlns:p14="http://schemas.microsoft.com/office/powerpoint/2010/main" val="29487573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8B2D9C-F87C-9A43-FF06-2125C4F7E5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7F959C-5B5C-8ED1-0192-6AA768A8943B}"/>
              </a:ext>
            </a:extLst>
          </p:cNvPr>
          <p:cNvSpPr>
            <a:spLocks noGrp="1"/>
          </p:cNvSpPr>
          <p:nvPr>
            <p:ph type="title"/>
          </p:nvPr>
        </p:nvSpPr>
        <p:spPr>
          <a:xfrm>
            <a:off x="766762" y="444825"/>
            <a:ext cx="10658475" cy="936105"/>
          </a:xfrm>
        </p:spPr>
        <p:txBody>
          <a:bodyPr/>
          <a:lstStyle/>
          <a:p>
            <a:r>
              <a:rPr lang="fi-FI" sz="1800">
                <a:solidFill>
                  <a:schemeClr val="tx2"/>
                </a:solidFill>
              </a:rPr>
              <a:t>Yhdyspintakysely hyvinvointialueille 11/2024</a:t>
            </a:r>
            <a:br>
              <a:rPr lang="fi-FI" sz="3200" noProof="0">
                <a:solidFill>
                  <a:schemeClr val="accent1"/>
                </a:solidFill>
              </a:rPr>
            </a:br>
            <a:r>
              <a:rPr lang="fi-FI" sz="3200" noProof="0">
                <a:solidFill>
                  <a:schemeClr val="accent1"/>
                </a:solidFill>
              </a:rPr>
              <a:t>Poimintoja keskeisistä tuloksista 3/3</a:t>
            </a:r>
          </a:p>
        </p:txBody>
      </p:sp>
      <p:sp>
        <p:nvSpPr>
          <p:cNvPr id="3" name="Content Placeholder 2">
            <a:extLst>
              <a:ext uri="{FF2B5EF4-FFF2-40B4-BE49-F238E27FC236}">
                <a16:creationId xmlns:a16="http://schemas.microsoft.com/office/drawing/2014/main" id="{C6A1BA05-B33C-39D7-0DE4-8545BF193ADB}"/>
              </a:ext>
            </a:extLst>
          </p:cNvPr>
          <p:cNvSpPr>
            <a:spLocks noGrp="1"/>
          </p:cNvSpPr>
          <p:nvPr>
            <p:ph idx="1"/>
          </p:nvPr>
        </p:nvSpPr>
        <p:spPr>
          <a:xfrm>
            <a:off x="625249" y="2598439"/>
            <a:ext cx="10658475" cy="4816221"/>
          </a:xfrm>
        </p:spPr>
        <p:txBody>
          <a:bodyPr/>
          <a:lstStyle/>
          <a:p>
            <a:endParaRPr lang="fi-FI" sz="1800"/>
          </a:p>
          <a:p>
            <a:pPr marL="444500" lvl="1" indent="0">
              <a:buNone/>
            </a:pPr>
            <a:endParaRPr lang="fi-FI" sz="1600"/>
          </a:p>
        </p:txBody>
      </p:sp>
      <p:sp>
        <p:nvSpPr>
          <p:cNvPr id="2" name="Slide Number Placeholder 1">
            <a:extLst>
              <a:ext uri="{FF2B5EF4-FFF2-40B4-BE49-F238E27FC236}">
                <a16:creationId xmlns:a16="http://schemas.microsoft.com/office/drawing/2014/main" id="{E8E97375-2E61-1D0C-C034-0C9D1A1FD204}"/>
              </a:ext>
            </a:extLst>
          </p:cNvPr>
          <p:cNvSpPr>
            <a:spLocks noGrp="1"/>
          </p:cNvSpPr>
          <p:nvPr>
            <p:ph type="sldNum" sz="quarter" idx="12"/>
          </p:nvPr>
        </p:nvSpPr>
        <p:spPr/>
        <p:txBody>
          <a:bodyPr/>
          <a:lstStyle/>
          <a:p>
            <a:fld id="{0861148C-697E-4B67-BDAA-872F34DF1106}" type="slidenum">
              <a:rPr lang="fi-FI" noProof="0" smtClean="0"/>
              <a:pPr/>
              <a:t>5</a:t>
            </a:fld>
            <a:endParaRPr lang="fi-FI" noProof="0"/>
          </a:p>
        </p:txBody>
      </p:sp>
      <p:sp>
        <p:nvSpPr>
          <p:cNvPr id="4" name="Content Placeholder 2">
            <a:extLst>
              <a:ext uri="{FF2B5EF4-FFF2-40B4-BE49-F238E27FC236}">
                <a16:creationId xmlns:a16="http://schemas.microsoft.com/office/drawing/2014/main" id="{5F6D9932-D408-6B4B-A5C8-ADBB2FBA4882}"/>
              </a:ext>
            </a:extLst>
          </p:cNvPr>
          <p:cNvSpPr txBox="1">
            <a:spLocks/>
          </p:cNvSpPr>
          <p:nvPr/>
        </p:nvSpPr>
        <p:spPr>
          <a:xfrm>
            <a:off x="625249" y="1380930"/>
            <a:ext cx="10658475" cy="4816221"/>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fi-FI" sz="1600" b="1"/>
              <a:t>Vastaajat kokivat työnjaon olevan selkeintä varautumisen ja turvallisuuden yhdyspinnoilla</a:t>
            </a:r>
            <a:r>
              <a:rPr lang="fi-FI" sz="1600"/>
              <a:t>, jossa yli puolet vastaajista  (51 %) koki työnjaon selkeäksi. Hyvinvoinnin ja terveyden edistämisen, sivistys- ja sote-palveluiden yhdyspintojen sekä ympäristöterveydenhuollon osalta työnjaon koki selkeäksi jokaisen yhdyspinnan osalta noin kolmannes vastaajista (32-34 %).  </a:t>
            </a:r>
          </a:p>
          <a:p>
            <a:pPr>
              <a:buClr>
                <a:schemeClr val="accent1"/>
              </a:buClr>
            </a:pPr>
            <a:r>
              <a:rPr lang="fi-FI" sz="1600" b="1"/>
              <a:t>Työllisyyden, asumisen ja kotoutumisen yhdyspintojen työnjako koettiin vähimmin selkeäksi</a:t>
            </a:r>
            <a:r>
              <a:rPr lang="fi-FI" sz="1600"/>
              <a:t> ja näiden yhdyspintojen osalta vastaajista vain noin neljännes koki työnjaon yhdyspinnalla selkeäksi (23-27 %). </a:t>
            </a:r>
          </a:p>
          <a:p>
            <a:pPr>
              <a:buClr>
                <a:schemeClr val="accent1"/>
              </a:buClr>
            </a:pPr>
            <a:r>
              <a:rPr lang="fi-FI" sz="1600"/>
              <a:t>Kokemukset työnjaon selkeydestä eri yhdyspinnoilla vaihtelevat luottamushenkilöiden ja viranhaltijoiden välillä. Suurimmaksi osaksi luottamushenkilöt kokevat työnjaon eri yhdyspinnoilla viranhaltijoita selkeämmäksi. Kotoutumisen sekä varautumisen ja turvallisuuden yhdyspintojen osalta viranhaltijat kokevat työnjaon luottamushenkilöitä selkeämmäksi.   </a:t>
            </a:r>
          </a:p>
          <a:p>
            <a:pPr>
              <a:buClr>
                <a:schemeClr val="accent1"/>
              </a:buClr>
            </a:pPr>
            <a:r>
              <a:rPr lang="fi-FI" sz="1600" b="1"/>
              <a:t>Suuri osa luottamushenkilöistä ja viranhaltijoista koki, että hyvinvointialueella on tärkeä rooli alueen elinvoiman edistämisessä. </a:t>
            </a:r>
            <a:r>
              <a:rPr lang="fi-FI" sz="1600"/>
              <a:t>Esille nousivat näkökulmina mm. toimivien ja saavutettavien </a:t>
            </a:r>
            <a:r>
              <a:rPr lang="fi-FI" sz="1600" err="1"/>
              <a:t>sotepe</a:t>
            </a:r>
            <a:r>
              <a:rPr lang="fi-FI" sz="1600"/>
              <a:t>-palvelujen merkitys hyvinvoivien asukkaiden sekä myös yritysten työvoiman saatavuuden näkökulmista, hyvinvointialue työllistäjänä ja hyvinvointialueen hankinnat. Vastauksissa tuli esille myös se, että hyvinvointialueet eivät toimi nyt alueen elinvoimaa edistävällä tavalla.  </a:t>
            </a:r>
          </a:p>
          <a:p>
            <a:pPr>
              <a:buClr>
                <a:schemeClr val="accent1"/>
              </a:buClr>
            </a:pPr>
            <a:r>
              <a:rPr lang="fi-FI" sz="1600" b="1"/>
              <a:t>Hyvinvointialueiden yhteistyö maakunnan liittojen kanssa vaihtelee runsaasti alueiden välillä. </a:t>
            </a:r>
            <a:r>
              <a:rPr lang="fi-FI" sz="1600"/>
              <a:t>Osalla alueista yhteistyötä on runsaasti mm. säännöllisten kokousten ja yhteisen edunvalvonnan muodossa ja osalla alueista yhteistyötä ei ole ollenkaan.  </a:t>
            </a:r>
          </a:p>
          <a:p>
            <a:endParaRPr lang="fi-FI" sz="1800"/>
          </a:p>
        </p:txBody>
      </p:sp>
    </p:spTree>
    <p:extLst>
      <p:ext uri="{BB962C8B-B14F-4D97-AF65-F5344CB8AC3E}">
        <p14:creationId xmlns:p14="http://schemas.microsoft.com/office/powerpoint/2010/main" val="38709599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50FD59-8804-0370-047B-D9856BE56FB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6C80E03-BF1C-63D7-AD40-ADB4E5795634}"/>
              </a:ext>
            </a:extLst>
          </p:cNvPr>
          <p:cNvSpPr>
            <a:spLocks noGrp="1"/>
          </p:cNvSpPr>
          <p:nvPr>
            <p:ph type="title"/>
          </p:nvPr>
        </p:nvSpPr>
        <p:spPr>
          <a:xfrm>
            <a:off x="766762" y="444825"/>
            <a:ext cx="10658475" cy="936105"/>
          </a:xfrm>
        </p:spPr>
        <p:txBody>
          <a:bodyPr/>
          <a:lstStyle/>
          <a:p>
            <a:r>
              <a:rPr lang="fi-FI" sz="1800">
                <a:solidFill>
                  <a:schemeClr val="tx2"/>
                </a:solidFill>
              </a:rPr>
              <a:t>Yhdyspintakysely hyvinvointialueille 11/2024</a:t>
            </a:r>
            <a:br>
              <a:rPr lang="fi-FI" sz="3200" noProof="0">
                <a:solidFill>
                  <a:schemeClr val="accent1"/>
                </a:solidFill>
              </a:rPr>
            </a:br>
            <a:r>
              <a:rPr lang="fi-FI" sz="3200" noProof="0">
                <a:solidFill>
                  <a:schemeClr val="accent1"/>
                </a:solidFill>
              </a:rPr>
              <a:t>Yhteistyön kehittyminen</a:t>
            </a:r>
            <a:br>
              <a:rPr lang="fi-FI" sz="3200" noProof="0">
                <a:solidFill>
                  <a:schemeClr val="accent1"/>
                </a:solidFill>
              </a:rPr>
            </a:br>
            <a:r>
              <a:rPr lang="fi-FI" sz="2400">
                <a:solidFill>
                  <a:schemeClr val="accent1"/>
                </a:solidFill>
              </a:rPr>
              <a:t>Kyselytulosten tarkastelu suhteessa aiempaan hva- johdon kyselyyn</a:t>
            </a:r>
            <a:endParaRPr lang="fi-FI" sz="2400" noProof="0">
              <a:solidFill>
                <a:schemeClr val="accent1"/>
              </a:solidFill>
            </a:endParaRPr>
          </a:p>
        </p:txBody>
      </p:sp>
      <p:sp>
        <p:nvSpPr>
          <p:cNvPr id="3" name="Content Placeholder 2">
            <a:extLst>
              <a:ext uri="{FF2B5EF4-FFF2-40B4-BE49-F238E27FC236}">
                <a16:creationId xmlns:a16="http://schemas.microsoft.com/office/drawing/2014/main" id="{122984CA-FB7F-C2DF-AF91-D8D87FBA521E}"/>
              </a:ext>
            </a:extLst>
          </p:cNvPr>
          <p:cNvSpPr>
            <a:spLocks noGrp="1"/>
          </p:cNvSpPr>
          <p:nvPr>
            <p:ph idx="1"/>
          </p:nvPr>
        </p:nvSpPr>
        <p:spPr>
          <a:xfrm>
            <a:off x="625249" y="2598439"/>
            <a:ext cx="10658475" cy="4816221"/>
          </a:xfrm>
        </p:spPr>
        <p:txBody>
          <a:bodyPr/>
          <a:lstStyle/>
          <a:p>
            <a:endParaRPr lang="fi-FI" sz="1800"/>
          </a:p>
          <a:p>
            <a:pPr marL="444500" lvl="1" indent="0">
              <a:buNone/>
            </a:pPr>
            <a:endParaRPr lang="fi-FI" sz="1600"/>
          </a:p>
        </p:txBody>
      </p:sp>
      <p:sp>
        <p:nvSpPr>
          <p:cNvPr id="2" name="Slide Number Placeholder 1">
            <a:extLst>
              <a:ext uri="{FF2B5EF4-FFF2-40B4-BE49-F238E27FC236}">
                <a16:creationId xmlns:a16="http://schemas.microsoft.com/office/drawing/2014/main" id="{2DEDF066-A499-A96F-8058-605028D5EE00}"/>
              </a:ext>
            </a:extLst>
          </p:cNvPr>
          <p:cNvSpPr>
            <a:spLocks noGrp="1"/>
          </p:cNvSpPr>
          <p:nvPr>
            <p:ph type="sldNum" sz="quarter" idx="12"/>
          </p:nvPr>
        </p:nvSpPr>
        <p:spPr/>
        <p:txBody>
          <a:bodyPr/>
          <a:lstStyle/>
          <a:p>
            <a:fld id="{0861148C-697E-4B67-BDAA-872F34DF1106}" type="slidenum">
              <a:rPr lang="fi-FI" noProof="0" smtClean="0"/>
              <a:pPr/>
              <a:t>6</a:t>
            </a:fld>
            <a:endParaRPr lang="fi-FI" noProof="0"/>
          </a:p>
        </p:txBody>
      </p:sp>
      <p:sp>
        <p:nvSpPr>
          <p:cNvPr id="4" name="Sisällön paikkamerkki 2">
            <a:extLst>
              <a:ext uri="{FF2B5EF4-FFF2-40B4-BE49-F238E27FC236}">
                <a16:creationId xmlns:a16="http://schemas.microsoft.com/office/drawing/2014/main" id="{52CBE63D-361B-9FC9-026D-0735733FC585}"/>
              </a:ext>
            </a:extLst>
          </p:cNvPr>
          <p:cNvSpPr>
            <a:spLocks noGrp="1"/>
          </p:cNvSpPr>
          <p:nvPr/>
        </p:nvSpPr>
        <p:spPr>
          <a:xfrm>
            <a:off x="625249" y="1650033"/>
            <a:ext cx="11457431" cy="4659287"/>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a:lstStyle>
          <a:p>
            <a:pPr>
              <a:buClr>
                <a:schemeClr val="accent1"/>
              </a:buClr>
            </a:pPr>
            <a:r>
              <a:rPr lang="fi-FI" sz="1600" b="1"/>
              <a:t>Kyselytuloksien vertailu osoittaa, että hyvinvointialueet kokevat kuntayhteistyön kehittyneen myönteiseen suuntaan.</a:t>
            </a:r>
            <a:r>
              <a:rPr lang="fi-FI" sz="1600"/>
              <a:t> Yhteistyön hyvin tai erittäin hyvin toimivaksi kokevia vastaajia oli tässä kyselyssä 13 prosenttiyksikköä edellistä kyselyä enemmän. Myös yhteistyön toteutuminen arvioitiin eri näkökulmista edellistä kyselyä selkäesti myönteisemmin. Esimerkiksi </a:t>
            </a:r>
            <a:r>
              <a:rPr lang="fi-FI" sz="1600" b="1"/>
              <a:t>säännöllisten tapaamisten, yhteyshenkilöiden määrittelemisen kunnista ja hyvinvointialueilta sekä yhteistyön avoimuuden, vuorovaikutteisuuden ja kumppanuuden arvioitiin toteutuvan selkeästi edellistä kyselyä paremmin </a:t>
            </a:r>
            <a:r>
              <a:rPr lang="fi-FI" sz="1600"/>
              <a:t>(ero myönteisen vastausten kohdalla noin 10 prosenttiyksikköä jokaisessa kohdassa). </a:t>
            </a:r>
          </a:p>
          <a:p>
            <a:pPr>
              <a:buClr>
                <a:schemeClr val="accent1"/>
              </a:buClr>
            </a:pPr>
            <a:r>
              <a:rPr lang="fi-FI" sz="1600" b="1"/>
              <a:t>Työnjaon selkeys näyttää kyselyjä verrattaessa kehittyneen eri yhdyspinnoilla eri tavoin. Varautumisen ja turvallisuuden osalta työnjako näyttää huomattavasti selkeytyneen.</a:t>
            </a:r>
            <a:r>
              <a:rPr lang="fi-FI" sz="1600"/>
              <a:t> Hyvinvoinnin ja terveyden edistämisen sekä työllisyyden yhdyspinnoilla työnjaon selkeydessä ei ole juuri muutoksia. Sivistyksen ja </a:t>
            </a:r>
            <a:r>
              <a:rPr lang="fi-FI" sz="1600" err="1"/>
              <a:t>sote:n</a:t>
            </a:r>
            <a:r>
              <a:rPr lang="fi-FI" sz="1600"/>
              <a:t>, asumisen, ympäristöterveydenhuollon ja kotoutumisen yhdyspinnoilla työnjaon koettiin sen sijaan kehittyneen vähemmän selkeään suuntaan. </a:t>
            </a:r>
          </a:p>
          <a:p>
            <a:pPr>
              <a:buClr>
                <a:schemeClr val="accent1"/>
              </a:buClr>
            </a:pPr>
            <a:r>
              <a:rPr lang="fi-FI" sz="1600"/>
              <a:t>Tässä raportissa käsitelty hyvinvointialuejohdon kysely on järjestyksessään toinen kyseiselle kohderyhmälle kohdennettu tilannekuvakysely. Aikaisempi kysely toteutettiin noin vuotta aikaisemmin, vuodenvaihteessa 2023-2024. Kyselytuloksia verratessa on huomioitava vaihtelu vastaajajoukossa. Tässä raportissa käsitellyssä kyselyssä oli hieman vähemmän vastaajia ja viranhaltijoiden osuus vastaajista oli aiempaa kyselyä suurempi. Molempiin kyselyihin saatiin vastauksia kaikilta hyvinvointialueilta, mutta alueiden vastaajamäärät olivat vaihtelevat. </a:t>
            </a:r>
          </a:p>
          <a:p>
            <a:endParaRPr lang="fi-FI" sz="1600"/>
          </a:p>
          <a:p>
            <a:pPr lvl="1"/>
            <a:endParaRPr lang="fi-FI"/>
          </a:p>
        </p:txBody>
      </p:sp>
    </p:spTree>
    <p:extLst>
      <p:ext uri="{BB962C8B-B14F-4D97-AF65-F5344CB8AC3E}">
        <p14:creationId xmlns:p14="http://schemas.microsoft.com/office/powerpoint/2010/main" val="40203467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ED53B2-249A-C529-4AAA-150D82856F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F501E8-CDDB-295C-BC02-B59695C1FFC9}"/>
              </a:ext>
            </a:extLst>
          </p:cNvPr>
          <p:cNvSpPr>
            <a:spLocks noGrp="1"/>
          </p:cNvSpPr>
          <p:nvPr>
            <p:ph type="title"/>
          </p:nvPr>
        </p:nvSpPr>
        <p:spPr>
          <a:xfrm>
            <a:off x="766762" y="444825"/>
            <a:ext cx="10658475" cy="936105"/>
          </a:xfrm>
        </p:spPr>
        <p:txBody>
          <a:bodyPr/>
          <a:lstStyle/>
          <a:p>
            <a:r>
              <a:rPr lang="fi-FI" sz="1800">
                <a:solidFill>
                  <a:schemeClr val="tx2"/>
                </a:solidFill>
              </a:rPr>
              <a:t>Yhdyspintakysely hyvinvointialueille 11/2024</a:t>
            </a:r>
            <a:br>
              <a:rPr lang="fi-FI" sz="3200" noProof="0">
                <a:solidFill>
                  <a:schemeClr val="accent1"/>
                </a:solidFill>
              </a:rPr>
            </a:br>
            <a:r>
              <a:rPr lang="fi-FI" sz="3200">
                <a:solidFill>
                  <a:schemeClr val="accent1"/>
                </a:solidFill>
              </a:rPr>
              <a:t>Tuloksiin liittyviä huomioita ja tulkintoja</a:t>
            </a:r>
            <a:endParaRPr lang="fi-FI" sz="3200" noProof="0">
              <a:solidFill>
                <a:schemeClr val="accent1"/>
              </a:solidFill>
            </a:endParaRPr>
          </a:p>
        </p:txBody>
      </p:sp>
      <p:sp>
        <p:nvSpPr>
          <p:cNvPr id="3" name="Content Placeholder 2">
            <a:extLst>
              <a:ext uri="{FF2B5EF4-FFF2-40B4-BE49-F238E27FC236}">
                <a16:creationId xmlns:a16="http://schemas.microsoft.com/office/drawing/2014/main" id="{77A2566C-73F0-E538-0B52-6025613D72F1}"/>
              </a:ext>
            </a:extLst>
          </p:cNvPr>
          <p:cNvSpPr>
            <a:spLocks noGrp="1"/>
          </p:cNvSpPr>
          <p:nvPr>
            <p:ph idx="1"/>
          </p:nvPr>
        </p:nvSpPr>
        <p:spPr>
          <a:xfrm>
            <a:off x="625249" y="2598439"/>
            <a:ext cx="10658475" cy="4816221"/>
          </a:xfrm>
        </p:spPr>
        <p:txBody>
          <a:bodyPr/>
          <a:lstStyle/>
          <a:p>
            <a:endParaRPr lang="fi-FI" sz="1800"/>
          </a:p>
          <a:p>
            <a:pPr marL="444500" lvl="1" indent="0">
              <a:buNone/>
            </a:pPr>
            <a:endParaRPr lang="fi-FI" sz="1600"/>
          </a:p>
        </p:txBody>
      </p:sp>
      <p:sp>
        <p:nvSpPr>
          <p:cNvPr id="2" name="Slide Number Placeholder 1">
            <a:extLst>
              <a:ext uri="{FF2B5EF4-FFF2-40B4-BE49-F238E27FC236}">
                <a16:creationId xmlns:a16="http://schemas.microsoft.com/office/drawing/2014/main" id="{DC075BCA-C5C5-9FB4-56D0-CF0ED91FB1EA}"/>
              </a:ext>
            </a:extLst>
          </p:cNvPr>
          <p:cNvSpPr>
            <a:spLocks noGrp="1"/>
          </p:cNvSpPr>
          <p:nvPr>
            <p:ph type="sldNum" sz="quarter" idx="12"/>
          </p:nvPr>
        </p:nvSpPr>
        <p:spPr/>
        <p:txBody>
          <a:bodyPr/>
          <a:lstStyle/>
          <a:p>
            <a:fld id="{0861148C-697E-4B67-BDAA-872F34DF1106}" type="slidenum">
              <a:rPr lang="fi-FI" noProof="0" smtClean="0"/>
              <a:pPr/>
              <a:t>7</a:t>
            </a:fld>
            <a:endParaRPr lang="fi-FI" noProof="0"/>
          </a:p>
        </p:txBody>
      </p:sp>
      <p:sp>
        <p:nvSpPr>
          <p:cNvPr id="7" name="Sisällön paikkamerkki 2">
            <a:extLst>
              <a:ext uri="{FF2B5EF4-FFF2-40B4-BE49-F238E27FC236}">
                <a16:creationId xmlns:a16="http://schemas.microsoft.com/office/drawing/2014/main" id="{80EC3B04-F444-691A-C34E-D567C969CF0A}"/>
              </a:ext>
            </a:extLst>
          </p:cNvPr>
          <p:cNvSpPr>
            <a:spLocks noGrp="1"/>
          </p:cNvSpPr>
          <p:nvPr/>
        </p:nvSpPr>
        <p:spPr>
          <a:xfrm>
            <a:off x="766761" y="1261188"/>
            <a:ext cx="11251067" cy="4816221"/>
          </a:xfrm>
          <a:prstGeom prst="rect">
            <a:avLst/>
          </a:prstGeom>
        </p:spPr>
        <p:txBody>
          <a:bodyPr vert="horz" lIns="0" tIns="0" rIns="0" bIns="0" rtlCol="0" anchor="t" anchorCtr="0">
            <a:noAutofit/>
          </a:bodyPr>
          <a:lstStyle>
            <a:lvl1pPr marL="271463" indent="-271463" algn="l" defTabSz="914400" rtl="0" eaLnBrk="1" latinLnBrk="0" hangingPunct="1">
              <a:lnSpc>
                <a:spcPct val="100000"/>
              </a:lnSpc>
              <a:spcBef>
                <a:spcPts val="800"/>
              </a:spcBef>
              <a:buClr>
                <a:schemeClr val="accent3"/>
              </a:buClr>
              <a:buFont typeface="Arial" panose="020B0604020202020204" pitchFamily="34" charset="0"/>
              <a:buChar char="•"/>
              <a:defRPr sz="2000" kern="1200">
                <a:solidFill>
                  <a:schemeClr val="tx1"/>
                </a:solidFill>
                <a:latin typeface="+mn-lt"/>
                <a:ea typeface="+mn-ea"/>
                <a:cs typeface="+mn-cs"/>
              </a:defRPr>
            </a:lvl1pPr>
            <a:lvl2pPr marL="715963" indent="-271463" algn="l" defTabSz="914400" rtl="0" eaLnBrk="1" latinLnBrk="0" hangingPunct="1">
              <a:lnSpc>
                <a:spcPct val="100000"/>
              </a:lnSpc>
              <a:spcBef>
                <a:spcPts val="200"/>
              </a:spcBef>
              <a:buClr>
                <a:schemeClr val="accent3"/>
              </a:buClr>
              <a:buFont typeface="Arial" panose="020B0604020202020204" pitchFamily="34" charset="0"/>
              <a:buChar char="•"/>
              <a:defRPr sz="1800" kern="1200">
                <a:solidFill>
                  <a:schemeClr val="tx1"/>
                </a:solidFill>
                <a:latin typeface="+mn-lt"/>
                <a:ea typeface="+mn-ea"/>
                <a:cs typeface="+mn-cs"/>
              </a:defRPr>
            </a:lvl2pPr>
            <a:lvl3pPr marL="1162050" indent="-263525"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6pPr>
            <a:lvl7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7pPr>
            <a:lvl8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8pPr>
            <a:lvl9pPr marL="1168400" indent="-273050" algn="l" defTabSz="914400" rtl="0" eaLnBrk="1" latinLnBrk="0" hangingPunct="1">
              <a:lnSpc>
                <a:spcPct val="100000"/>
              </a:lnSpc>
              <a:spcBef>
                <a:spcPts val="200"/>
              </a:spcBef>
              <a:buClr>
                <a:schemeClr val="accent3"/>
              </a:buClr>
              <a:buFont typeface="Arial" panose="020B0604020202020204" pitchFamily="34" charset="0"/>
              <a:buChar char="•"/>
              <a:defRPr sz="1600" kern="1200">
                <a:solidFill>
                  <a:schemeClr val="tx1"/>
                </a:solidFill>
                <a:latin typeface="+mn-lt"/>
                <a:ea typeface="+mn-ea"/>
                <a:cs typeface="+mn-cs"/>
              </a:defRPr>
            </a:lvl9pPr>
          </a:lstStyle>
          <a:p>
            <a:pPr marL="228600" lvl="0" indent="-228600" rtl="0">
              <a:buClr>
                <a:schemeClr val="accent1"/>
              </a:buClr>
              <a:buFont typeface=""/>
              <a:buChar char="•"/>
            </a:pPr>
            <a:r>
              <a:rPr lang="fi-FI" sz="1550" baseline="0">
                <a:latin typeface="Work Sans"/>
                <a:ea typeface="Arial"/>
                <a:cs typeface="Arial"/>
              </a:rPr>
              <a:t>Yhdyspintaprojekteissa on toteutettu kuntien ja hyvinvointialueiden yhteistyön tilannekuvaseurantaa hyvinvointialueuudistuksen valmisteluvaiheesta asti. </a:t>
            </a:r>
            <a:r>
              <a:rPr lang="fi-FI" sz="1550">
                <a:latin typeface="Work Sans"/>
                <a:ea typeface="Arial"/>
                <a:cs typeface="Arial"/>
              </a:rPr>
              <a:t>Hyvinvointialuejohdolta yhteistyön tilanteesta kysyttiin nyt toista kertaa ja kuntajohdolta yhteistyön tilannetta on kartoitettu kyselyillä kolme kertaa. </a:t>
            </a:r>
          </a:p>
          <a:p>
            <a:pPr marL="228600" lvl="0" indent="-228600" rtl="0">
              <a:buClr>
                <a:schemeClr val="accent1"/>
              </a:buClr>
              <a:buFont typeface=""/>
              <a:buChar char="•"/>
            </a:pPr>
            <a:r>
              <a:rPr lang="fi-FI" sz="1550">
                <a:latin typeface="Work Sans"/>
                <a:ea typeface="Arial"/>
                <a:cs typeface="Arial"/>
              </a:rPr>
              <a:t>Hyvinvointialueet ovat toimineet kyselyn toteutusajankohtana noin 2 vuotta. </a:t>
            </a:r>
            <a:r>
              <a:rPr lang="fi-FI" sz="1550" baseline="0">
                <a:latin typeface="Work Sans"/>
                <a:ea typeface="Arial"/>
                <a:cs typeface="Arial"/>
              </a:rPr>
              <a:t>Tilannekuvan seuranta on vuosien varrella osoittanut, että yhteistyössä on haasteita eri osa-alueilla. Tämä tulee esille myös tässä kyselyssä</a:t>
            </a:r>
            <a:r>
              <a:rPr lang="fi-FI" sz="1550">
                <a:latin typeface="Work Sans"/>
                <a:ea typeface="Arial"/>
                <a:cs typeface="Arial"/>
              </a:rPr>
              <a:t>. Myönteistä on kuitenkin se, että </a:t>
            </a:r>
            <a:r>
              <a:rPr lang="fi-FI" sz="1550" b="1">
                <a:latin typeface="Work Sans"/>
                <a:ea typeface="Arial"/>
                <a:cs typeface="Arial"/>
              </a:rPr>
              <a:t>yhteistyö näyttää kehittyneen vuoden 2024 lopun kyselyn mukaan positiiviseen suuntaan. </a:t>
            </a:r>
          </a:p>
          <a:p>
            <a:pPr marL="228600" lvl="0" indent="-228600" rtl="0">
              <a:buClr>
                <a:schemeClr val="accent1"/>
              </a:buClr>
              <a:buFont typeface=""/>
              <a:buChar char="•"/>
            </a:pPr>
            <a:r>
              <a:rPr lang="fi-FI" sz="1550">
                <a:latin typeface="Work Sans"/>
                <a:ea typeface="Arial"/>
                <a:cs typeface="Arial"/>
              </a:rPr>
              <a:t>Kyselyyn saatiin yhteensä 116 vastausta ja vastauksia oli kaikilta hyvinvointialueilta. Tässä raportissa ei tarkastella yhteistyön kehittymistä aluekohtaisesti, sillä vastaajamäärät vaihtelevat alueittain ja ovat aluekohtaisesti verrattain pieniä. Kyselyyn saatiin vastauksia </a:t>
            </a:r>
            <a:r>
              <a:rPr lang="fi-FI" sz="1550">
                <a:latin typeface="Work Sans"/>
                <a:cs typeface="Arial"/>
              </a:rPr>
              <a:t>alueilta 1-12 ja kyselyn tuloksia </a:t>
            </a:r>
            <a:r>
              <a:rPr lang="fi-FI" sz="1550">
                <a:latin typeface="Work Sans"/>
                <a:ea typeface="Arial"/>
                <a:cs typeface="Arial"/>
              </a:rPr>
              <a:t>voidaan pitää suuntaa antavina. </a:t>
            </a:r>
          </a:p>
          <a:p>
            <a:pPr marL="228600" lvl="0" indent="-228600" rtl="0">
              <a:buClr>
                <a:schemeClr val="accent1"/>
              </a:buClr>
              <a:buFont typeface=""/>
              <a:buChar char="•"/>
            </a:pPr>
            <a:r>
              <a:rPr lang="fi-FI" sz="1550">
                <a:latin typeface="Work Sans"/>
                <a:ea typeface="Arial"/>
                <a:cs typeface="Arial"/>
              </a:rPr>
              <a:t>Kyselystä välittyy moninainen kuva yhteistyöstä eri yhdyspinnoilla. Toisella alueella yhteistyö toimii hyvin tietyllä yhdyspinnalla, kun taas toisella alueella kyseisellä yhdyspinnalla tapahtuva yhteistyö on erityinen haaste. Myös kehitys etenee moninaisesti. </a:t>
            </a:r>
            <a:r>
              <a:rPr lang="fi-FI" sz="1550" b="1">
                <a:latin typeface="Work Sans"/>
                <a:ea typeface="Arial"/>
                <a:cs typeface="Arial"/>
              </a:rPr>
              <a:t>Strategisessa yhteistyössä on tämän ja edellisen kyselyn mukaan vielä paljon tekemistä. </a:t>
            </a:r>
          </a:p>
          <a:p>
            <a:pPr marL="228600" lvl="0" indent="-228600" rtl="0">
              <a:buClr>
                <a:schemeClr val="accent1"/>
              </a:buClr>
              <a:buFont typeface=""/>
              <a:buChar char="•"/>
            </a:pPr>
            <a:r>
              <a:rPr lang="fi-FI" sz="1550">
                <a:latin typeface="Work Sans"/>
                <a:ea typeface="Arial"/>
                <a:cs typeface="Arial"/>
              </a:rPr>
              <a:t>Tämän kyselyn kanssa </a:t>
            </a:r>
            <a:r>
              <a:rPr lang="fi-FI" sz="1550" err="1">
                <a:latin typeface="Work Sans"/>
                <a:ea typeface="Arial"/>
                <a:cs typeface="Arial"/>
              </a:rPr>
              <a:t>yhtäaikaaa</a:t>
            </a:r>
            <a:r>
              <a:rPr lang="fi-FI" sz="1550">
                <a:latin typeface="Work Sans"/>
                <a:ea typeface="Arial"/>
                <a:cs typeface="Arial"/>
              </a:rPr>
              <a:t> toteutettiin vastaavanlainen kysely myös kuntajohdolle. Kokonaisuudessaan kehitys näyttää etenevän samansuuntaisesti: yhteistyö on kehittynyt myös kuntien näkökulmasta myönteiseen suuntaan, mutta työnjaon selkeys kehittyy vaihtelevasti. Kaiken kaikkiaan hyvinvointialuejohto on antanut tässä ja edellisessä kyselyssä huomattavasti paremmat arviot yhteistyön toteutumisesta, verrattaessa kuntajohdon kyselyissä esitettyihin arvioihin ja näkemyksiin. </a:t>
            </a:r>
            <a:endParaRPr lang="en-US" sz="1550">
              <a:latin typeface="Work Sans"/>
              <a:ea typeface="Arial"/>
              <a:cs typeface="Arial"/>
            </a:endParaRPr>
          </a:p>
        </p:txBody>
      </p:sp>
    </p:spTree>
    <p:extLst>
      <p:ext uri="{BB962C8B-B14F-4D97-AF65-F5344CB8AC3E}">
        <p14:creationId xmlns:p14="http://schemas.microsoft.com/office/powerpoint/2010/main" val="631571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AEC91E-AA07-F137-0844-23C8C4CFCAC1}"/>
              </a:ext>
            </a:extLst>
          </p:cNvPr>
          <p:cNvSpPr>
            <a:spLocks noGrp="1"/>
          </p:cNvSpPr>
          <p:nvPr>
            <p:ph type="title"/>
          </p:nvPr>
        </p:nvSpPr>
        <p:spPr/>
        <p:txBody>
          <a:bodyPr/>
          <a:lstStyle/>
          <a:p>
            <a:r>
              <a:rPr lang="fi-FI" sz="2400" b="0" i="0" u="none" strike="noStrike">
                <a:effectLst/>
                <a:latin typeface="Work Sans ExtraBold" panose="00000900000000000000" pitchFamily="2" charset="0"/>
              </a:rPr>
              <a:t>Yhdyspintakysely hyvinvointialueille 11/2024</a:t>
            </a:r>
            <a:br>
              <a:rPr lang="fi-FI" sz="6000" b="0" i="0" u="none" strike="noStrike">
                <a:effectLst/>
                <a:latin typeface="Work Sans ExtraBold" panose="00000900000000000000" pitchFamily="2" charset="0"/>
              </a:rPr>
            </a:br>
            <a:r>
              <a:rPr lang="fi-FI" sz="4400" b="0" i="0" u="none" strike="noStrike">
                <a:effectLst/>
                <a:latin typeface="Work Sans ExtraBold" panose="00000900000000000000" pitchFamily="2" charset="0"/>
              </a:rPr>
              <a:t>Yhteistyön perusedellytykset ja yhteistyön toimivuus</a:t>
            </a:r>
            <a:endParaRPr lang="fi-FI" sz="4400"/>
          </a:p>
        </p:txBody>
      </p:sp>
      <p:sp>
        <p:nvSpPr>
          <p:cNvPr id="4" name="Dian numeron paikkamerkki 3">
            <a:extLst>
              <a:ext uri="{FF2B5EF4-FFF2-40B4-BE49-F238E27FC236}">
                <a16:creationId xmlns:a16="http://schemas.microsoft.com/office/drawing/2014/main" id="{2409B323-5446-AA8D-E1CF-BBFE4821D4B7}"/>
              </a:ext>
            </a:extLst>
          </p:cNvPr>
          <p:cNvSpPr>
            <a:spLocks noGrp="1"/>
          </p:cNvSpPr>
          <p:nvPr>
            <p:ph type="sldNum" sz="quarter" idx="12"/>
          </p:nvPr>
        </p:nvSpPr>
        <p:spPr/>
        <p:txBody>
          <a:bodyPr/>
          <a:lstStyle/>
          <a:p>
            <a:fld id="{0861148C-697E-4B67-BDAA-872F34DF1106}" type="slidenum">
              <a:rPr lang="fi-FI" smtClean="0"/>
              <a:pPr/>
              <a:t>8</a:t>
            </a:fld>
            <a:endParaRPr lang="fi-FI"/>
          </a:p>
        </p:txBody>
      </p:sp>
    </p:spTree>
    <p:extLst>
      <p:ext uri="{BB962C8B-B14F-4D97-AF65-F5344CB8AC3E}">
        <p14:creationId xmlns:p14="http://schemas.microsoft.com/office/powerpoint/2010/main" val="124798147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ECE3E7-D976-A2F3-39A0-C36B01AEF7AF}"/>
              </a:ext>
            </a:extLst>
          </p:cNvPr>
          <p:cNvSpPr>
            <a:spLocks noGrp="1"/>
          </p:cNvSpPr>
          <p:nvPr>
            <p:ph type="title"/>
          </p:nvPr>
        </p:nvSpPr>
        <p:spPr>
          <a:xfrm>
            <a:off x="766763" y="493811"/>
            <a:ext cx="10658475" cy="1477864"/>
          </a:xfrm>
        </p:spPr>
        <p:txBody>
          <a:bodyPr/>
          <a:lstStyle/>
          <a:p>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j-ea"/>
                <a:cs typeface="+mj-cs"/>
              </a:rPr>
              <a:t>Yhdyspintakysely hyvinvointialueille 11/2024</a:t>
            </a:r>
            <a:br>
              <a:rPr kumimoji="0" lang="fi-FI" sz="2000" b="0" i="0" u="none" strike="noStrike" kern="1200" cap="none" spc="0" normalizeH="0" baseline="0" noProof="0">
                <a:ln>
                  <a:noFill/>
                </a:ln>
                <a:solidFill>
                  <a:srgbClr val="923468"/>
                </a:solidFill>
                <a:effectLst/>
                <a:uLnTx/>
                <a:uFillTx/>
                <a:latin typeface="Work Sans ExtraBold" panose="00000900000000000000" pitchFamily="2" charset="0"/>
                <a:ea typeface="+mj-ea"/>
                <a:cs typeface="+mj-cs"/>
              </a:rPr>
            </a:br>
            <a: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j-ea"/>
                <a:cs typeface="+mj-cs"/>
              </a:rPr>
              <a:t>Arviot yhteistyön toimivuudesta hyvinvointialueen ja alueen </a:t>
            </a:r>
            <a:b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j-ea"/>
                <a:cs typeface="+mj-cs"/>
              </a:rPr>
            </a:br>
            <a: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j-ea"/>
                <a:cs typeface="+mj-cs"/>
              </a:rPr>
              <a:t>kuntien välillä tällä hetkellä</a:t>
            </a:r>
            <a:br>
              <a:rPr kumimoji="0" lang="fi-FI" sz="2400" b="0" i="0" u="none" strike="noStrike" kern="1200" cap="none" spc="0" normalizeH="0" baseline="0" noProof="0">
                <a:ln>
                  <a:noFill/>
                </a:ln>
                <a:solidFill>
                  <a:schemeClr val="accent1"/>
                </a:solidFill>
                <a:effectLst/>
                <a:uLnTx/>
                <a:uFillTx/>
                <a:latin typeface="Work Sans ExtraBold" panose="00000900000000000000" pitchFamily="2" charset="0"/>
                <a:ea typeface="+mj-ea"/>
                <a:cs typeface="+mj-cs"/>
              </a:rPr>
            </a:br>
            <a:r>
              <a:rPr kumimoji="0" lang="fi-FI" sz="1800" b="0" i="0" u="none" strike="noStrike" kern="1200" cap="none" spc="0" normalizeH="0" baseline="0" noProof="0">
                <a:ln>
                  <a:noFill/>
                </a:ln>
                <a:solidFill>
                  <a:schemeClr val="tx2"/>
                </a:solidFill>
                <a:effectLst/>
                <a:uLnTx/>
                <a:uFillTx/>
                <a:latin typeface="Work Sans ExtraBold" panose="00000900000000000000" pitchFamily="2" charset="0"/>
                <a:ea typeface="+mn-ea"/>
                <a:cs typeface="+mn-cs"/>
              </a:rPr>
              <a:t>Hyvinvointialueet, vastausten %-jakaumat (N=116)</a:t>
            </a:r>
            <a:endParaRPr lang="fi-FI">
              <a:solidFill>
                <a:schemeClr val="tx2"/>
              </a:solidFill>
            </a:endParaRPr>
          </a:p>
        </p:txBody>
      </p:sp>
      <p:sp>
        <p:nvSpPr>
          <p:cNvPr id="4" name="Dian numeron paikkamerkki 3">
            <a:extLst>
              <a:ext uri="{FF2B5EF4-FFF2-40B4-BE49-F238E27FC236}">
                <a16:creationId xmlns:a16="http://schemas.microsoft.com/office/drawing/2014/main" id="{0636616F-D364-FE8C-52F7-6DCF58EC8A8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61148C-697E-4B67-BDAA-872F34DF1106}" type="slidenum">
              <a:rPr kumimoji="0" lang="fi-FI" sz="1000" b="0" i="0" u="none" strike="noStrike" kern="1200" cap="none" spc="0" normalizeH="0" baseline="0" noProof="0" smtClean="0">
                <a:ln>
                  <a:noFill/>
                </a:ln>
                <a:solidFill>
                  <a:srgbClr val="923468"/>
                </a:solidFill>
                <a:effectLst/>
                <a:uLnTx/>
                <a:uFillTx/>
                <a:latin typeface="Work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fi-FI" sz="1000" b="0" i="0" u="none" strike="noStrike" kern="1200" cap="none" spc="0" normalizeH="0" baseline="0" noProof="0">
              <a:ln>
                <a:noFill/>
              </a:ln>
              <a:solidFill>
                <a:srgbClr val="923468"/>
              </a:solidFill>
              <a:effectLst/>
              <a:uLnTx/>
              <a:uFillTx/>
              <a:latin typeface="Work Sans"/>
              <a:ea typeface="+mn-ea"/>
              <a:cs typeface="+mn-cs"/>
            </a:endParaRPr>
          </a:p>
        </p:txBody>
      </p:sp>
      <p:graphicFrame>
        <p:nvGraphicFramePr>
          <p:cNvPr id="5" name="Kaavio 4">
            <a:extLst>
              <a:ext uri="{FF2B5EF4-FFF2-40B4-BE49-F238E27FC236}">
                <a16:creationId xmlns:a16="http://schemas.microsoft.com/office/drawing/2014/main" id="{7F1F718B-B7BD-2497-8796-2B7BF4E54BE1}"/>
              </a:ext>
            </a:extLst>
          </p:cNvPr>
          <p:cNvGraphicFramePr>
            <a:graphicFrameLocks/>
          </p:cNvGraphicFramePr>
          <p:nvPr>
            <p:extLst>
              <p:ext uri="{D42A27DB-BD31-4B8C-83A1-F6EECF244321}">
                <p14:modId xmlns:p14="http://schemas.microsoft.com/office/powerpoint/2010/main" val="1295385364"/>
              </p:ext>
            </p:extLst>
          </p:nvPr>
        </p:nvGraphicFramePr>
        <p:xfrm>
          <a:off x="766762" y="2569094"/>
          <a:ext cx="4175352" cy="3278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Kaavio 5">
            <a:extLst>
              <a:ext uri="{FF2B5EF4-FFF2-40B4-BE49-F238E27FC236}">
                <a16:creationId xmlns:a16="http://schemas.microsoft.com/office/drawing/2014/main" id="{881BBC0E-470D-853F-690D-CACA2F7B9DDB}"/>
              </a:ext>
            </a:extLst>
          </p:cNvPr>
          <p:cNvGraphicFramePr>
            <a:graphicFrameLocks/>
          </p:cNvGraphicFramePr>
          <p:nvPr>
            <p:extLst>
              <p:ext uri="{D42A27DB-BD31-4B8C-83A1-F6EECF244321}">
                <p14:modId xmlns:p14="http://schemas.microsoft.com/office/powerpoint/2010/main" val="3391626879"/>
              </p:ext>
            </p:extLst>
          </p:nvPr>
        </p:nvGraphicFramePr>
        <p:xfrm>
          <a:off x="5086350" y="2569094"/>
          <a:ext cx="6338888" cy="3278900"/>
        </p:xfrm>
        <a:graphic>
          <a:graphicData uri="http://schemas.openxmlformats.org/drawingml/2006/chart">
            <c:chart xmlns:c="http://schemas.openxmlformats.org/drawingml/2006/chart" xmlns:r="http://schemas.openxmlformats.org/officeDocument/2006/relationships" r:id="rId3"/>
          </a:graphicData>
        </a:graphic>
      </p:graphicFrame>
      <p:pic>
        <p:nvPicPr>
          <p:cNvPr id="13" name="Kuva 12" descr="Kuva, joka sisältää kohteen vaate, henkilö, animaatio, kuvitus&#10;&#10;Kuvaus luotu automaattisesti">
            <a:extLst>
              <a:ext uri="{FF2B5EF4-FFF2-40B4-BE49-F238E27FC236}">
                <a16:creationId xmlns:a16="http://schemas.microsoft.com/office/drawing/2014/main" id="{386D059E-A247-73BD-1007-421C834C12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8583" y="216820"/>
            <a:ext cx="2853417" cy="2853417"/>
          </a:xfrm>
          <a:prstGeom prst="rect">
            <a:avLst/>
          </a:prstGeom>
        </p:spPr>
      </p:pic>
    </p:spTree>
    <p:extLst>
      <p:ext uri="{BB962C8B-B14F-4D97-AF65-F5344CB8AC3E}">
        <p14:creationId xmlns:p14="http://schemas.microsoft.com/office/powerpoint/2010/main" val="17212779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2.xml><?xml version="1.0" encoding="utf-8"?>
<a:theme xmlns:a="http://schemas.openxmlformats.org/drawingml/2006/main" name="1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_pitka_diapohja_fi.potx" id="{EC9FB8F7-D560-4C4D-B9FF-D28D21A38481}" vid="{9FBF41CA-E88A-4A88-BAC5-36A109D59558}"/>
    </a:ext>
  </a:extLst>
</a:theme>
</file>

<file path=ppt/theme/theme3.xml><?xml version="1.0" encoding="utf-8"?>
<a:theme xmlns:a="http://schemas.openxmlformats.org/drawingml/2006/main" name="2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4.xml><?xml version="1.0" encoding="utf-8"?>
<a:theme xmlns:a="http://schemas.openxmlformats.org/drawingml/2006/main" name="3_Kuntaliitto FI">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C704AD4-10B4-4F6D-98EB-ADFAA4A835CF}" vid="{0CB629F6-77AC-45AA-833D-27371779476A}"/>
    </a:ext>
  </a:extLst>
</a:theme>
</file>

<file path=ppt/theme/theme5.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Kuntaliitto 2020">
      <a:dk1>
        <a:srgbClr val="000000"/>
      </a:dk1>
      <a:lt1>
        <a:sysClr val="window" lastClr="FFFFFF"/>
      </a:lt1>
      <a:dk2>
        <a:srgbClr val="73899D"/>
      </a:dk2>
      <a:lt2>
        <a:srgbClr val="DFDAD6"/>
      </a:lt2>
      <a:accent1>
        <a:srgbClr val="104264"/>
      </a:accent1>
      <a:accent2>
        <a:srgbClr val="FFC0D0"/>
      </a:accent2>
      <a:accent3>
        <a:srgbClr val="923468"/>
      </a:accent3>
      <a:accent4>
        <a:srgbClr val="255DD0"/>
      </a:accent4>
      <a:accent5>
        <a:srgbClr val="FFE561"/>
      </a:accent5>
      <a:accent6>
        <a:srgbClr val="7DC6F0"/>
      </a:accent6>
      <a:hlink>
        <a:srgbClr val="104264"/>
      </a:hlink>
      <a:folHlink>
        <a:srgbClr val="104264"/>
      </a:folHlink>
    </a:clrScheme>
    <a:fontScheme name="Kuntaliitto 2020">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654750E110235442AC8FE81F7F90CE2C" ma:contentTypeVersion="13" ma:contentTypeDescription="Luo uusi asiakirja." ma:contentTypeScope="" ma:versionID="49d5cc233ee5d890046127306f6acb13">
  <xsd:schema xmlns:xsd="http://www.w3.org/2001/XMLSchema" xmlns:xs="http://www.w3.org/2001/XMLSchema" xmlns:p="http://schemas.microsoft.com/office/2006/metadata/properties" xmlns:ns2="d64eeb1d-ab63-4fb9-8d46-11ffa72be063" xmlns:ns3="1b354f92-f578-4533-a66e-f1c12b4806f2" targetNamespace="http://schemas.microsoft.com/office/2006/metadata/properties" ma:root="true" ma:fieldsID="0e49644d6ed7f3b73a6d054c9b22b4fd" ns2:_="" ns3:_="">
    <xsd:import namespace="d64eeb1d-ab63-4fb9-8d46-11ffa72be063"/>
    <xsd:import namespace="1b354f92-f578-4533-a66e-f1c12b4806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eeb1d-ab63-4fb9-8d46-11ffa72be0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Kuvien tunnisteet" ma:readOnly="false" ma:fieldId="{5cf76f15-5ced-4ddc-b409-7134ff3c332f}" ma:taxonomyMulti="true" ma:sspId="ecfe813c-4066-4bef-b87d-398c4f4d93f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354f92-f578-4533-a66e-f1c12b4806f2"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7" nillable="true" ma:displayName="Taxonomy Catch All Column" ma:hidden="true" ma:list="{1c86bf7c-5f63-4493-9f38-b66227cd6b99}" ma:internalName="TaxCatchAll" ma:showField="CatchAllData" ma:web="1b354f92-f578-4533-a66e-f1c12b4806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354f92-f578-4533-a66e-f1c12b4806f2" xsi:nil="true"/>
    <lcf76f155ced4ddcb4097134ff3c332f xmlns="d64eeb1d-ab63-4fb9-8d46-11ffa72be0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4DB38A-AA1E-4168-9DB4-C60F0E12B87D}">
  <ds:schemaRefs>
    <ds:schemaRef ds:uri="http://schemas.microsoft.com/sharepoint/v3/contenttype/forms"/>
  </ds:schemaRefs>
</ds:datastoreItem>
</file>

<file path=customXml/itemProps2.xml><?xml version="1.0" encoding="utf-8"?>
<ds:datastoreItem xmlns:ds="http://schemas.openxmlformats.org/officeDocument/2006/customXml" ds:itemID="{0E468AEA-6DD4-41D5-8B27-93F7BEB14BAF}"/>
</file>

<file path=customXml/itemProps3.xml><?xml version="1.0" encoding="utf-8"?>
<ds:datastoreItem xmlns:ds="http://schemas.openxmlformats.org/officeDocument/2006/customXml" ds:itemID="{B605DFE7-C47F-4B80-BFE9-7878938119A0}">
  <ds:schemaRefs>
    <ds:schemaRef ds:uri="1b354f92-f578-4533-a66e-f1c12b4806f2"/>
    <ds:schemaRef ds:uri="d64eeb1d-ab63-4fb9-8d46-11ffa72be063"/>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Pitkä diapohja</Template>
  <TotalTime>739</TotalTime>
  <Words>2744</Words>
  <Application>Microsoft Office PowerPoint</Application>
  <PresentationFormat>Laajakuva</PresentationFormat>
  <Paragraphs>417</Paragraphs>
  <Slides>27</Slides>
  <Notes>1</Notes>
  <HiddenSlides>0</HiddenSlides>
  <MMClips>0</MMClips>
  <ScaleCrop>false</ScaleCrop>
  <HeadingPairs>
    <vt:vector size="6" baseType="variant">
      <vt:variant>
        <vt:lpstr>Käytetyt fontit</vt:lpstr>
      </vt:variant>
      <vt:variant>
        <vt:i4>7</vt:i4>
      </vt:variant>
      <vt:variant>
        <vt:lpstr>Teema</vt:lpstr>
      </vt:variant>
      <vt:variant>
        <vt:i4>4</vt:i4>
      </vt:variant>
      <vt:variant>
        <vt:lpstr>Dian otsikot</vt:lpstr>
      </vt:variant>
      <vt:variant>
        <vt:i4>27</vt:i4>
      </vt:variant>
    </vt:vector>
  </HeadingPairs>
  <TitlesOfParts>
    <vt:vector size="38" baseType="lpstr">
      <vt:lpstr>inherit</vt:lpstr>
      <vt:lpstr>Arial</vt:lpstr>
      <vt:lpstr>Times New Roman</vt:lpstr>
      <vt:lpstr>Work Sans ExtraBold</vt:lpstr>
      <vt:lpstr>Work Sans SemiBold</vt:lpstr>
      <vt:lpstr>Work Sans</vt:lpstr>
      <vt:lpstr>Aptos</vt:lpstr>
      <vt:lpstr>Kuntaliitto FI</vt:lpstr>
      <vt:lpstr>1_Kuntaliitto FI</vt:lpstr>
      <vt:lpstr>2_Kuntaliitto FI</vt:lpstr>
      <vt:lpstr>3_Kuntaliitto FI</vt:lpstr>
      <vt:lpstr>Tilannekuvakysely hyvinvointialueiden ja kuntien yhdyspinnoista</vt:lpstr>
      <vt:lpstr>Tietoa kyselystä ja sen kohderyhmistä</vt:lpstr>
      <vt:lpstr>Yhdyspintakysely hyvinvointialueille 11/2024 Poimintoja keskeisistä tuloksista 1/3</vt:lpstr>
      <vt:lpstr>Yhdyspintakysely hyvinvointialueille 11/2024 Poimintoja keskeisistä tuloksista 2/3</vt:lpstr>
      <vt:lpstr>Yhdyspintakysely hyvinvointialueille 11/2024 Poimintoja keskeisistä tuloksista 3/3</vt:lpstr>
      <vt:lpstr>Yhdyspintakysely hyvinvointialueille 11/2024 Yhteistyön kehittyminen Kyselytulosten tarkastelu suhteessa aiempaan hva- johdon kyselyyn</vt:lpstr>
      <vt:lpstr>Yhdyspintakysely hyvinvointialueille 11/2024 Tuloksiin liittyviä huomioita ja tulkintoja</vt:lpstr>
      <vt:lpstr>Yhdyspintakysely hyvinvointialueille 11/2024 Yhteistyön perusedellytykset ja yhteistyön toimivuus</vt:lpstr>
      <vt:lpstr>Yhdyspintakysely hyvinvointialueille 11/2024 Arviot yhteistyön toimivuudesta hyvinvointialueen ja alueen  kuntien välillä tällä hetkellä Hyvinvointialueet, vastausten %-jakaumat (N=116)</vt:lpstr>
      <vt:lpstr>PowerPoint-esitys</vt:lpstr>
      <vt:lpstr>PowerPoint-esitys</vt:lpstr>
      <vt:lpstr>Yhdyspintakysely hyvinvointialueille 11/2024 Yhteistyön toimivuus Poimintoja luottamushenkilöiden avovastauksista</vt:lpstr>
      <vt:lpstr>Yhdyspintakysely hyvinvointialueille 11/2024 Yhteistyön toimivuus Poimintoja viranhaltijoiden avovastauksista</vt:lpstr>
      <vt:lpstr>Yhdyspintakysely hyvinvointialueille 11/2024 Yhteistyön toimivuus Poimintoja luottamushenkilöiden avovastauksista</vt:lpstr>
      <vt:lpstr>Yhdyspintakysely hyvinvointialueille 11/2024 Yhteistyön toimivuus Poimintoja viranhaltijoiden avovastauksista</vt:lpstr>
      <vt:lpstr>Yhdyspintakysely hyvinvointialueille 11/2024 Mikä edistäisi yhteistyön toimivuutta jatkossa? Poimintoja avovastauksista</vt:lpstr>
      <vt:lpstr>Yhdyspintakysely hyvinvointialueille 11/2024 Työnjaon selkeys</vt:lpstr>
      <vt:lpstr>Yhdyspintakysely hyvinvointialueille 11/2024 Miten selkeänä pidät työnjakoa hyvinvointialueen ja kuntien välillä? ​ Hyvinvointialueet, vastausten %-jakaumat (N=116)</vt:lpstr>
      <vt:lpstr>Yhdyspintakysely hyvinvointialueille 11/2024 Miten selkeänä pidät työnjakoa hyvinvointialueen ja kuntien välillä? % vastanneista pitää työnjakoa melko/erittäin selkeänä, vastaajan aseman mukaan. (N=116, joista viranhaltijoita 80, luottamushenkilöitä 36) </vt:lpstr>
      <vt:lpstr>Yhdyspintakysely hyvinvointialueille 11/2024 Hyvinvointialueen rooli elinvoiman edistämisessä</vt:lpstr>
      <vt:lpstr>Yhdyspintakysely hyvinvointialueille 11/2024 Millainen rooli hyvinvointialueella on alueen elinvoiman edistämisessä? Poimintoja luottamushenkilöiden vastauksista</vt:lpstr>
      <vt:lpstr>Yhdyspintakysely hyvinvointialueille 11/2024 Millainen rooli hyvinvointialueella on alueen elinvoiman edistämisessä? Poimintoja viranhaltijoiden vastauksista</vt:lpstr>
      <vt:lpstr>Yhdyspintakysely hyvinvointialueille 11/2024 Onko hyvinvointialueen ja maakunnan liiton välillä yhteistyötä alueellasi? Jos on, niin millaista? Poimintoja avoimista vastauksista</vt:lpstr>
      <vt:lpstr>Yhdyspintakysely hyvinvointialueille 11/2024 Tietoja kyselyyn vastanneista</vt:lpstr>
      <vt:lpstr>Yhdyspintakysely hyvinvointialueille 11/2024 Tietoja kyselyyn vastanneista </vt:lpstr>
      <vt:lpstr>Yhdyspintakysely hyvinvointialueille 11-12/2024 Tietoja kyselyyn vastanneista </vt:lpstr>
      <vt:lpstr>Lisätietoja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Hyvinvointialuejohdon kysely</dc:title>
  <dc:creator>Lassila Hanna</dc:creator>
  <cp:lastModifiedBy>Jurmu Liisa</cp:lastModifiedBy>
  <cp:revision>1</cp:revision>
  <dcterms:created xsi:type="dcterms:W3CDTF">2023-02-06T12:26:07Z</dcterms:created>
  <dcterms:modified xsi:type="dcterms:W3CDTF">2025-02-17T19:42:31Z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0x010100654750E110235442AC8FE81F7F90CE2C</vt:lpwstr>
  </property>
</Properties>
</file>