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7" r:id="rId5"/>
    <p:sldMasterId id="2147483799" r:id="rId6"/>
  </p:sldMasterIdLst>
  <p:notesMasterIdLst>
    <p:notesMasterId r:id="rId35"/>
  </p:notesMasterIdLst>
  <p:handoutMasterIdLst>
    <p:handoutMasterId r:id="rId36"/>
  </p:handoutMasterIdLst>
  <p:sldIdLst>
    <p:sldId id="2147473022" r:id="rId7"/>
    <p:sldId id="2147473064" r:id="rId8"/>
    <p:sldId id="2147473066" r:id="rId9"/>
    <p:sldId id="2147473073" r:id="rId10"/>
    <p:sldId id="2147473065" r:id="rId11"/>
    <p:sldId id="2147473067" r:id="rId12"/>
    <p:sldId id="2147473068" r:id="rId13"/>
    <p:sldId id="2147473070" r:id="rId14"/>
    <p:sldId id="2147473076" r:id="rId15"/>
    <p:sldId id="2147473077" r:id="rId16"/>
    <p:sldId id="2147473078" r:id="rId17"/>
    <p:sldId id="2147473079" r:id="rId18"/>
    <p:sldId id="2147473080" r:id="rId19"/>
    <p:sldId id="10713" r:id="rId20"/>
    <p:sldId id="2147473060" r:id="rId21"/>
    <p:sldId id="2147473023" r:id="rId22"/>
    <p:sldId id="2147473061" r:id="rId23"/>
    <p:sldId id="2147473062" r:id="rId24"/>
    <p:sldId id="2147473069" r:id="rId25"/>
    <p:sldId id="257" r:id="rId26"/>
    <p:sldId id="452" r:id="rId27"/>
    <p:sldId id="259" r:id="rId28"/>
    <p:sldId id="456" r:id="rId29"/>
    <p:sldId id="2147473071" r:id="rId30"/>
    <p:sldId id="2147473063" r:id="rId31"/>
    <p:sldId id="2147473072" r:id="rId32"/>
    <p:sldId id="449" r:id="rId33"/>
    <p:sldId id="296" r:id="rId34"/>
  </p:sldIdLst>
  <p:sldSz cx="12192000" cy="6858000"/>
  <p:notesSz cx="6858000" cy="9144000"/>
  <p:embeddedFontLst>
    <p:embeddedFont>
      <p:font typeface="Work Sans" panose="00000500000000000000" pitchFamily="2" charset="0"/>
      <p:regular r:id="rId37"/>
      <p:bold r:id="rId38"/>
      <p:italic r:id="rId39"/>
      <p:boldItalic r:id="rId40"/>
    </p:embeddedFont>
    <p:embeddedFont>
      <p:font typeface="Work Sans ExtraBold" panose="00000900000000000000" pitchFamily="2" charset="0"/>
      <p:bold r:id="rId41"/>
      <p:boldItalic r:id="rId42"/>
    </p:embeddedFont>
    <p:embeddedFont>
      <p:font typeface="Work Sans SemiBold" panose="00000700000000000000" pitchFamily="2" charset="0"/>
      <p:bold r:id="rId43"/>
      <p:boldItalic r:id="rId4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5" orient="horz" pos="550" userDrawn="1">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FAC7D-5C11-0075-1D47-71BD6F2EC6F8}" v="2" dt="2025-02-11T11:05:33.154"/>
    <p1510:client id="{877AD211-0EE6-02B0-09E7-B732158FF888}" v="7" dt="2025-02-11T06:11:33.883"/>
    <p1510:client id="{D43621E2-E498-4767-907A-941636DB2476}" v="979" dt="2025-02-11T07:58:53.626"/>
    <p1510:client id="{DE8D5F3F-4C86-44D9-A16C-349EA760B3BF}" v="257" dt="2025-02-11T10:55:01.186"/>
    <p1510:client id="{FAE156FC-05A3-40D5-AA8F-AFBB9474D792}" v="35" dt="2025-02-12T06:01:43.679"/>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1230"/>
        <p:guide orient="horz" pos="550"/>
        <p:guide orient="horz" pos="3657"/>
        <p:guide pos="483"/>
        <p:guide pos="7197"/>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sila Hanna" userId="154f7a74-572e-4a00-8972-3ec213852cbf" providerId="ADAL" clId="{FAE156FC-05A3-40D5-AA8F-AFBB9474D792}"/>
    <pc:docChg chg="undo custSel delSld modSld modMainMaster">
      <pc:chgData name="Lassila Hanna" userId="154f7a74-572e-4a00-8972-3ec213852cbf" providerId="ADAL" clId="{FAE156FC-05A3-40D5-AA8F-AFBB9474D792}" dt="2025-02-11T07:11:50.541" v="401" actId="14"/>
      <pc:docMkLst>
        <pc:docMk/>
      </pc:docMkLst>
      <pc:sldChg chg="addSp modSp mod">
        <pc:chgData name="Lassila Hanna" userId="154f7a74-572e-4a00-8972-3ec213852cbf" providerId="ADAL" clId="{FAE156FC-05A3-40D5-AA8F-AFBB9474D792}" dt="2025-02-11T07:01:16.614" v="318" actId="1076"/>
        <pc:sldMkLst>
          <pc:docMk/>
          <pc:sldMk cId="50325990" sldId="257"/>
        </pc:sldMkLst>
        <pc:spChg chg="mod">
          <ac:chgData name="Lassila Hanna" userId="154f7a74-572e-4a00-8972-3ec213852cbf" providerId="ADAL" clId="{FAE156FC-05A3-40D5-AA8F-AFBB9474D792}" dt="2025-02-11T06:46:23.497" v="235" actId="1076"/>
          <ac:spMkLst>
            <pc:docMk/>
            <pc:sldMk cId="50325990" sldId="257"/>
            <ac:spMk id="2" creationId="{1BE9BC1B-6935-A11E-DA97-A848AAACA663}"/>
          </ac:spMkLst>
        </pc:spChg>
        <pc:spChg chg="mod">
          <ac:chgData name="Lassila Hanna" userId="154f7a74-572e-4a00-8972-3ec213852cbf" providerId="ADAL" clId="{FAE156FC-05A3-40D5-AA8F-AFBB9474D792}" dt="2025-02-11T06:46:21.030" v="234" actId="1076"/>
          <ac:spMkLst>
            <pc:docMk/>
            <pc:sldMk cId="50325990" sldId="257"/>
            <ac:spMk id="9" creationId="{6B3D145F-F2BC-F435-57FB-FAD47A1220A3}"/>
          </ac:spMkLst>
        </pc:spChg>
        <pc:picChg chg="add mod">
          <ac:chgData name="Lassila Hanna" userId="154f7a74-572e-4a00-8972-3ec213852cbf" providerId="ADAL" clId="{FAE156FC-05A3-40D5-AA8F-AFBB9474D792}" dt="2025-02-11T07:01:16.614" v="318" actId="1076"/>
          <ac:picMkLst>
            <pc:docMk/>
            <pc:sldMk cId="50325990" sldId="257"/>
            <ac:picMk id="3" creationId="{747438B5-4289-B357-8540-DC3AEB2EB491}"/>
          </ac:picMkLst>
        </pc:picChg>
      </pc:sldChg>
      <pc:sldChg chg="del">
        <pc:chgData name="Lassila Hanna" userId="154f7a74-572e-4a00-8972-3ec213852cbf" providerId="ADAL" clId="{FAE156FC-05A3-40D5-AA8F-AFBB9474D792}" dt="2025-02-11T07:05:22.833" v="346" actId="47"/>
        <pc:sldMkLst>
          <pc:docMk/>
          <pc:sldMk cId="3050291303" sldId="261"/>
        </pc:sldMkLst>
      </pc:sldChg>
      <pc:sldChg chg="del">
        <pc:chgData name="Lassila Hanna" userId="154f7a74-572e-4a00-8972-3ec213852cbf" providerId="ADAL" clId="{FAE156FC-05A3-40D5-AA8F-AFBB9474D792}" dt="2025-02-11T07:04:58.712" v="345" actId="47"/>
        <pc:sldMkLst>
          <pc:docMk/>
          <pc:sldMk cId="885772777" sldId="421"/>
        </pc:sldMkLst>
      </pc:sldChg>
      <pc:sldChg chg="addSp modSp mod">
        <pc:chgData name="Lassila Hanna" userId="154f7a74-572e-4a00-8972-3ec213852cbf" providerId="ADAL" clId="{FAE156FC-05A3-40D5-AA8F-AFBB9474D792}" dt="2025-02-11T07:11:50.541" v="401" actId="14"/>
        <pc:sldMkLst>
          <pc:docMk/>
          <pc:sldMk cId="2928173921" sldId="449"/>
        </pc:sldMkLst>
        <pc:spChg chg="mod">
          <ac:chgData name="Lassila Hanna" userId="154f7a74-572e-4a00-8972-3ec213852cbf" providerId="ADAL" clId="{FAE156FC-05A3-40D5-AA8F-AFBB9474D792}" dt="2025-02-11T07:11:50.541" v="401" actId="14"/>
          <ac:spMkLst>
            <pc:docMk/>
            <pc:sldMk cId="2928173921" sldId="449"/>
            <ac:spMk id="3" creationId="{64223415-604B-2454-4BCA-6C3BE3D8D0B1}"/>
          </ac:spMkLst>
        </pc:spChg>
        <pc:spChg chg="mod">
          <ac:chgData name="Lassila Hanna" userId="154f7a74-572e-4a00-8972-3ec213852cbf" providerId="ADAL" clId="{FAE156FC-05A3-40D5-AA8F-AFBB9474D792}" dt="2025-02-11T07:11:20.684" v="393" actId="20577"/>
          <ac:spMkLst>
            <pc:docMk/>
            <pc:sldMk cId="2928173921" sldId="449"/>
            <ac:spMk id="11" creationId="{2E352C07-A230-52FD-E397-22C3CDC1E187}"/>
          </ac:spMkLst>
        </pc:spChg>
        <pc:picChg chg="add mod">
          <ac:chgData name="Lassila Hanna" userId="154f7a74-572e-4a00-8972-3ec213852cbf" providerId="ADAL" clId="{FAE156FC-05A3-40D5-AA8F-AFBB9474D792}" dt="2025-02-11T07:11:27.463" v="395" actId="1076"/>
          <ac:picMkLst>
            <pc:docMk/>
            <pc:sldMk cId="2928173921" sldId="449"/>
            <ac:picMk id="5" creationId="{4BF9C634-4AE6-4ECC-6AC9-BAFDB6C90533}"/>
          </ac:picMkLst>
        </pc:picChg>
      </pc:sldChg>
      <pc:sldChg chg="addSp modSp mod">
        <pc:chgData name="Lassila Hanna" userId="154f7a74-572e-4a00-8972-3ec213852cbf" providerId="ADAL" clId="{FAE156FC-05A3-40D5-AA8F-AFBB9474D792}" dt="2025-02-11T07:01:10.882" v="316" actId="1076"/>
        <pc:sldMkLst>
          <pc:docMk/>
          <pc:sldMk cId="4188490381" sldId="452"/>
        </pc:sldMkLst>
        <pc:picChg chg="add mod">
          <ac:chgData name="Lassila Hanna" userId="154f7a74-572e-4a00-8972-3ec213852cbf" providerId="ADAL" clId="{FAE156FC-05A3-40D5-AA8F-AFBB9474D792}" dt="2025-02-11T07:01:10.882" v="316" actId="1076"/>
          <ac:picMkLst>
            <pc:docMk/>
            <pc:sldMk cId="4188490381" sldId="452"/>
            <ac:picMk id="6" creationId="{B2EA58F0-03A1-009B-B58A-0EDB57A95675}"/>
          </ac:picMkLst>
        </pc:picChg>
      </pc:sldChg>
      <pc:sldChg chg="addSp modSp mod">
        <pc:chgData name="Lassila Hanna" userId="154f7a74-572e-4a00-8972-3ec213852cbf" providerId="ADAL" clId="{FAE156FC-05A3-40D5-AA8F-AFBB9474D792}" dt="2025-02-11T07:01:01.896" v="314" actId="1076"/>
        <pc:sldMkLst>
          <pc:docMk/>
          <pc:sldMk cId="3983282719" sldId="456"/>
        </pc:sldMkLst>
        <pc:graphicFrameChg chg="mod modGraphic">
          <ac:chgData name="Lassila Hanna" userId="154f7a74-572e-4a00-8972-3ec213852cbf" providerId="ADAL" clId="{FAE156FC-05A3-40D5-AA8F-AFBB9474D792}" dt="2025-02-11T06:46:37.479" v="237" actId="14100"/>
          <ac:graphicFrameMkLst>
            <pc:docMk/>
            <pc:sldMk cId="3983282719" sldId="456"/>
            <ac:graphicFrameMk id="5" creationId="{C328C31C-CAB6-37D1-AE45-B673FC15E5D3}"/>
          </ac:graphicFrameMkLst>
        </pc:graphicFrameChg>
        <pc:picChg chg="add mod">
          <ac:chgData name="Lassila Hanna" userId="154f7a74-572e-4a00-8972-3ec213852cbf" providerId="ADAL" clId="{FAE156FC-05A3-40D5-AA8F-AFBB9474D792}" dt="2025-02-11T07:01:01.896" v="314" actId="1076"/>
          <ac:picMkLst>
            <pc:docMk/>
            <pc:sldMk cId="3983282719" sldId="456"/>
            <ac:picMk id="6" creationId="{C9F72C02-B0E2-B6CF-637A-66B7129FAC27}"/>
          </ac:picMkLst>
        </pc:picChg>
      </pc:sldChg>
      <pc:sldChg chg="addSp delSp modSp del mod modClrScheme chgLayout">
        <pc:chgData name="Lassila Hanna" userId="154f7a74-572e-4a00-8972-3ec213852cbf" providerId="ADAL" clId="{FAE156FC-05A3-40D5-AA8F-AFBB9474D792}" dt="2025-02-11T07:06:06.887" v="352" actId="47"/>
        <pc:sldMkLst>
          <pc:docMk/>
          <pc:sldMk cId="304536568" sldId="457"/>
        </pc:sldMkLst>
        <pc:spChg chg="mod ord">
          <ac:chgData name="Lassila Hanna" userId="154f7a74-572e-4a00-8972-3ec213852cbf" providerId="ADAL" clId="{FAE156FC-05A3-40D5-AA8F-AFBB9474D792}" dt="2025-02-11T07:03:01.945" v="342" actId="700"/>
          <ac:spMkLst>
            <pc:docMk/>
            <pc:sldMk cId="304536568" sldId="457"/>
            <ac:spMk id="2" creationId="{A73C823D-AF2C-162D-D680-4904E1C9F0EF}"/>
          </ac:spMkLst>
        </pc:spChg>
        <pc:spChg chg="mod ord">
          <ac:chgData name="Lassila Hanna" userId="154f7a74-572e-4a00-8972-3ec213852cbf" providerId="ADAL" clId="{FAE156FC-05A3-40D5-AA8F-AFBB9474D792}" dt="2025-02-11T07:03:01.945" v="342" actId="700"/>
          <ac:spMkLst>
            <pc:docMk/>
            <pc:sldMk cId="304536568" sldId="457"/>
            <ac:spMk id="4" creationId="{23A6AB81-B2D6-03B8-86F0-D79C6D819CC0}"/>
          </ac:spMkLst>
        </pc:spChg>
        <pc:spChg chg="add del mod ord">
          <ac:chgData name="Lassila Hanna" userId="154f7a74-572e-4a00-8972-3ec213852cbf" providerId="ADAL" clId="{FAE156FC-05A3-40D5-AA8F-AFBB9474D792}" dt="2025-02-11T07:03:01.945" v="342" actId="700"/>
          <ac:spMkLst>
            <pc:docMk/>
            <pc:sldMk cId="304536568" sldId="457"/>
            <ac:spMk id="6" creationId="{14447EA9-9CBB-9BA8-ED63-4DF5278A0611}"/>
          </ac:spMkLst>
        </pc:spChg>
        <pc:spChg chg="add del mod ord">
          <ac:chgData name="Lassila Hanna" userId="154f7a74-572e-4a00-8972-3ec213852cbf" providerId="ADAL" clId="{FAE156FC-05A3-40D5-AA8F-AFBB9474D792}" dt="2025-02-11T07:03:01.237" v="341" actId="700"/>
          <ac:spMkLst>
            <pc:docMk/>
            <pc:sldMk cId="304536568" sldId="457"/>
            <ac:spMk id="7" creationId="{D78CFB86-38DE-001C-84DA-E7D2EAEB0579}"/>
          </ac:spMkLst>
        </pc:spChg>
        <pc:graphicFrameChg chg="mod">
          <ac:chgData name="Lassila Hanna" userId="154f7a74-572e-4a00-8972-3ec213852cbf" providerId="ADAL" clId="{FAE156FC-05A3-40D5-AA8F-AFBB9474D792}" dt="2025-02-11T07:02:37.362" v="338" actId="1076"/>
          <ac:graphicFrameMkLst>
            <pc:docMk/>
            <pc:sldMk cId="304536568" sldId="457"/>
            <ac:graphicFrameMk id="3" creationId="{7EB71140-EB50-4CD7-A0E4-6A4EE2F93184}"/>
          </ac:graphicFrameMkLst>
        </pc:graphicFrameChg>
      </pc:sldChg>
      <pc:sldChg chg="addSp delSp modSp mod">
        <pc:chgData name="Lassila Hanna" userId="154f7a74-572e-4a00-8972-3ec213852cbf" providerId="ADAL" clId="{FAE156FC-05A3-40D5-AA8F-AFBB9474D792}" dt="2025-02-11T07:07:55.997" v="353" actId="1076"/>
        <pc:sldMkLst>
          <pc:docMk/>
          <pc:sldMk cId="744750619" sldId="10713"/>
        </pc:sldMkLst>
        <pc:spChg chg="del mod">
          <ac:chgData name="Lassila Hanna" userId="154f7a74-572e-4a00-8972-3ec213852cbf" providerId="ADAL" clId="{FAE156FC-05A3-40D5-AA8F-AFBB9474D792}" dt="2025-02-11T06:17:27.530" v="16" actId="478"/>
          <ac:spMkLst>
            <pc:docMk/>
            <pc:sldMk cId="744750619" sldId="10713"/>
            <ac:spMk id="10" creationId="{753241DD-B29E-54C5-7542-F92606DFB2CE}"/>
          </ac:spMkLst>
        </pc:spChg>
        <pc:spChg chg="del mod">
          <ac:chgData name="Lassila Hanna" userId="154f7a74-572e-4a00-8972-3ec213852cbf" providerId="ADAL" clId="{FAE156FC-05A3-40D5-AA8F-AFBB9474D792}" dt="2025-02-11T06:19:17.088" v="25" actId="478"/>
          <ac:spMkLst>
            <pc:docMk/>
            <pc:sldMk cId="744750619" sldId="10713"/>
            <ac:spMk id="13" creationId="{BAEB1DF3-96E6-53EC-A785-DB1BEC520C66}"/>
          </ac:spMkLst>
        </pc:spChg>
        <pc:spChg chg="add mod">
          <ac:chgData name="Lassila Hanna" userId="154f7a74-572e-4a00-8972-3ec213852cbf" providerId="ADAL" clId="{FAE156FC-05A3-40D5-AA8F-AFBB9474D792}" dt="2025-02-11T06:20:09.394" v="42" actId="1076"/>
          <ac:spMkLst>
            <pc:docMk/>
            <pc:sldMk cId="744750619" sldId="10713"/>
            <ac:spMk id="16" creationId="{195ACC62-4F33-6FE7-D04B-B5A652B532DC}"/>
          </ac:spMkLst>
        </pc:spChg>
        <pc:spChg chg="add mod">
          <ac:chgData name="Lassila Hanna" userId="154f7a74-572e-4a00-8972-3ec213852cbf" providerId="ADAL" clId="{FAE156FC-05A3-40D5-AA8F-AFBB9474D792}" dt="2025-02-11T06:19:52.042" v="38" actId="122"/>
          <ac:spMkLst>
            <pc:docMk/>
            <pc:sldMk cId="744750619" sldId="10713"/>
            <ac:spMk id="18" creationId="{1A6462F1-CEC7-9ED0-6A60-56477EDA6AFA}"/>
          </ac:spMkLst>
        </pc:spChg>
        <pc:picChg chg="add mod">
          <ac:chgData name="Lassila Hanna" userId="154f7a74-572e-4a00-8972-3ec213852cbf" providerId="ADAL" clId="{FAE156FC-05A3-40D5-AA8F-AFBB9474D792}" dt="2025-02-11T06:20:22.142" v="46" actId="1076"/>
          <ac:picMkLst>
            <pc:docMk/>
            <pc:sldMk cId="744750619" sldId="10713"/>
            <ac:picMk id="14" creationId="{D20B17D5-D91E-2E2F-B042-CAA41FE8FBEC}"/>
          </ac:picMkLst>
        </pc:picChg>
        <pc:picChg chg="add mod">
          <ac:chgData name="Lassila Hanna" userId="154f7a74-572e-4a00-8972-3ec213852cbf" providerId="ADAL" clId="{FAE156FC-05A3-40D5-AA8F-AFBB9474D792}" dt="2025-02-11T07:07:55.997" v="353" actId="1076"/>
          <ac:picMkLst>
            <pc:docMk/>
            <pc:sldMk cId="744750619" sldId="10713"/>
            <ac:picMk id="19" creationId="{339858E4-3F3A-0246-91A0-EFE90C58F2FD}"/>
          </ac:picMkLst>
        </pc:picChg>
      </pc:sldChg>
      <pc:sldChg chg="addSp delSp modSp mod">
        <pc:chgData name="Lassila Hanna" userId="154f7a74-572e-4a00-8972-3ec213852cbf" providerId="ADAL" clId="{FAE156FC-05A3-40D5-AA8F-AFBB9474D792}" dt="2025-02-11T07:09:04.953" v="362"/>
        <pc:sldMkLst>
          <pc:docMk/>
          <pc:sldMk cId="1669249197" sldId="2147473023"/>
        </pc:sldMkLst>
        <pc:spChg chg="del mod">
          <ac:chgData name="Lassila Hanna" userId="154f7a74-572e-4a00-8972-3ec213852cbf" providerId="ADAL" clId="{FAE156FC-05A3-40D5-AA8F-AFBB9474D792}" dt="2025-02-11T06:23:07.078" v="87" actId="478"/>
          <ac:spMkLst>
            <pc:docMk/>
            <pc:sldMk cId="1669249197" sldId="2147473023"/>
            <ac:spMk id="10" creationId="{22A877E4-8866-06EE-05F5-A93AFADE3207}"/>
          </ac:spMkLst>
        </pc:spChg>
        <pc:spChg chg="del mod">
          <ac:chgData name="Lassila Hanna" userId="154f7a74-572e-4a00-8972-3ec213852cbf" providerId="ADAL" clId="{FAE156FC-05A3-40D5-AA8F-AFBB9474D792}" dt="2025-02-11T06:23:39.240" v="103" actId="478"/>
          <ac:spMkLst>
            <pc:docMk/>
            <pc:sldMk cId="1669249197" sldId="2147473023"/>
            <ac:spMk id="13" creationId="{A371108A-5C7B-99FF-DAC4-B30DB0B59B4B}"/>
          </ac:spMkLst>
        </pc:spChg>
        <pc:spChg chg="add mod">
          <ac:chgData name="Lassila Hanna" userId="154f7a74-572e-4a00-8972-3ec213852cbf" providerId="ADAL" clId="{FAE156FC-05A3-40D5-AA8F-AFBB9474D792}" dt="2025-02-11T06:24:15.627" v="117" actId="1076"/>
          <ac:spMkLst>
            <pc:docMk/>
            <pc:sldMk cId="1669249197" sldId="2147473023"/>
            <ac:spMk id="14" creationId="{D5164676-65D6-CB25-3F3E-762464E05F49}"/>
          </ac:spMkLst>
        </pc:spChg>
        <pc:spChg chg="add mod">
          <ac:chgData name="Lassila Hanna" userId="154f7a74-572e-4a00-8972-3ec213852cbf" providerId="ADAL" clId="{FAE156FC-05A3-40D5-AA8F-AFBB9474D792}" dt="2025-02-11T06:24:12.279" v="116" actId="1076"/>
          <ac:spMkLst>
            <pc:docMk/>
            <pc:sldMk cId="1669249197" sldId="2147473023"/>
            <ac:spMk id="16" creationId="{BDA753EB-7891-B2CE-55ED-9A714302E79B}"/>
          </ac:spMkLst>
        </pc:spChg>
        <pc:spChg chg="add mod">
          <ac:chgData name="Lassila Hanna" userId="154f7a74-572e-4a00-8972-3ec213852cbf" providerId="ADAL" clId="{FAE156FC-05A3-40D5-AA8F-AFBB9474D792}" dt="2025-02-11T07:09:04.953" v="362"/>
          <ac:spMkLst>
            <pc:docMk/>
            <pc:sldMk cId="1669249197" sldId="2147473023"/>
            <ac:spMk id="20" creationId="{337268DA-254E-5E12-D159-D683272462D5}"/>
          </ac:spMkLst>
        </pc:spChg>
        <pc:picChg chg="add mod">
          <ac:chgData name="Lassila Hanna" userId="154f7a74-572e-4a00-8972-3ec213852cbf" providerId="ADAL" clId="{FAE156FC-05A3-40D5-AA8F-AFBB9474D792}" dt="2025-02-11T06:25:06.464" v="123" actId="1076"/>
          <ac:picMkLst>
            <pc:docMk/>
            <pc:sldMk cId="1669249197" sldId="2147473023"/>
            <ac:picMk id="18" creationId="{F7C5D933-1046-75BA-CE31-A270679B4DB8}"/>
          </ac:picMkLst>
        </pc:picChg>
        <pc:picChg chg="add mod">
          <ac:chgData name="Lassila Hanna" userId="154f7a74-572e-4a00-8972-3ec213852cbf" providerId="ADAL" clId="{FAE156FC-05A3-40D5-AA8F-AFBB9474D792}" dt="2025-02-11T07:01:48.840" v="326"/>
          <ac:picMkLst>
            <pc:docMk/>
            <pc:sldMk cId="1669249197" sldId="2147473023"/>
            <ac:picMk id="19" creationId="{5C0ACF6E-929E-B777-74DA-4A4D0A15B938}"/>
          </ac:picMkLst>
        </pc:picChg>
      </pc:sldChg>
      <pc:sldChg chg="addSp delSp modSp mod">
        <pc:chgData name="Lassila Hanna" userId="154f7a74-572e-4a00-8972-3ec213852cbf" providerId="ADAL" clId="{FAE156FC-05A3-40D5-AA8F-AFBB9474D792}" dt="2025-02-11T07:09:01.998" v="361" actId="1076"/>
        <pc:sldMkLst>
          <pc:docMk/>
          <pc:sldMk cId="3071930457" sldId="2147473060"/>
        </pc:sldMkLst>
        <pc:spChg chg="mod">
          <ac:chgData name="Lassila Hanna" userId="154f7a74-572e-4a00-8972-3ec213852cbf" providerId="ADAL" clId="{FAE156FC-05A3-40D5-AA8F-AFBB9474D792}" dt="2025-02-11T07:08:56.408" v="360" actId="1076"/>
          <ac:spMkLst>
            <pc:docMk/>
            <pc:sldMk cId="3071930457" sldId="2147473060"/>
            <ac:spMk id="6" creationId="{FAD713FD-29AB-3592-7A4F-0A5F0BDFD88A}"/>
          </ac:spMkLst>
        </pc:spChg>
        <pc:spChg chg="del mod">
          <ac:chgData name="Lassila Hanna" userId="154f7a74-572e-4a00-8972-3ec213852cbf" providerId="ADAL" clId="{FAE156FC-05A3-40D5-AA8F-AFBB9474D792}" dt="2025-02-11T06:20:31.149" v="48" actId="478"/>
          <ac:spMkLst>
            <pc:docMk/>
            <pc:sldMk cId="3071930457" sldId="2147473060"/>
            <ac:spMk id="11" creationId="{38E465D7-902A-9CC4-98B4-D39FF0F1D05A}"/>
          </ac:spMkLst>
        </pc:spChg>
        <pc:spChg chg="del mod">
          <ac:chgData name="Lassila Hanna" userId="154f7a74-572e-4a00-8972-3ec213852cbf" providerId="ADAL" clId="{FAE156FC-05A3-40D5-AA8F-AFBB9474D792}" dt="2025-02-11T06:21:06.471" v="61" actId="478"/>
          <ac:spMkLst>
            <pc:docMk/>
            <pc:sldMk cId="3071930457" sldId="2147473060"/>
            <ac:spMk id="13" creationId="{789227A7-3A0A-61A8-72F2-824ABB20F088}"/>
          </ac:spMkLst>
        </pc:spChg>
        <pc:spChg chg="add mod">
          <ac:chgData name="Lassila Hanna" userId="154f7a74-572e-4a00-8972-3ec213852cbf" providerId="ADAL" clId="{FAE156FC-05A3-40D5-AA8F-AFBB9474D792}" dt="2025-02-11T06:22:02.040" v="78" actId="1076"/>
          <ac:spMkLst>
            <pc:docMk/>
            <pc:sldMk cId="3071930457" sldId="2147473060"/>
            <ac:spMk id="14" creationId="{44BE4D9F-C346-0C96-201B-B63BDAE830B0}"/>
          </ac:spMkLst>
        </pc:spChg>
        <pc:spChg chg="add mod">
          <ac:chgData name="Lassila Hanna" userId="154f7a74-572e-4a00-8972-3ec213852cbf" providerId="ADAL" clId="{FAE156FC-05A3-40D5-AA8F-AFBB9474D792}" dt="2025-02-11T06:21:53.874" v="76" actId="1076"/>
          <ac:spMkLst>
            <pc:docMk/>
            <pc:sldMk cId="3071930457" sldId="2147473060"/>
            <ac:spMk id="16" creationId="{5C722BA9-9CD9-AB58-9109-A65B35D186C9}"/>
          </ac:spMkLst>
        </pc:spChg>
        <pc:spChg chg="add mod">
          <ac:chgData name="Lassila Hanna" userId="154f7a74-572e-4a00-8972-3ec213852cbf" providerId="ADAL" clId="{FAE156FC-05A3-40D5-AA8F-AFBB9474D792}" dt="2025-02-11T07:08:52.213" v="359" actId="1076"/>
          <ac:spMkLst>
            <pc:docMk/>
            <pc:sldMk cId="3071930457" sldId="2147473060"/>
            <ac:spMk id="20" creationId="{057A26D7-0C57-55F5-EDD0-231FC5EC39BF}"/>
          </ac:spMkLst>
        </pc:spChg>
        <pc:picChg chg="add mod">
          <ac:chgData name="Lassila Hanna" userId="154f7a74-572e-4a00-8972-3ec213852cbf" providerId="ADAL" clId="{FAE156FC-05A3-40D5-AA8F-AFBB9474D792}" dt="2025-02-11T06:22:53.945" v="85" actId="1076"/>
          <ac:picMkLst>
            <pc:docMk/>
            <pc:sldMk cId="3071930457" sldId="2147473060"/>
            <ac:picMk id="18" creationId="{BD394579-E191-25F8-CC9D-E705BCF3B055}"/>
          </ac:picMkLst>
        </pc:picChg>
        <pc:picChg chg="add mod">
          <ac:chgData name="Lassila Hanna" userId="154f7a74-572e-4a00-8972-3ec213852cbf" providerId="ADAL" clId="{FAE156FC-05A3-40D5-AA8F-AFBB9474D792}" dt="2025-02-11T07:09:01.998" v="361" actId="1076"/>
          <ac:picMkLst>
            <pc:docMk/>
            <pc:sldMk cId="3071930457" sldId="2147473060"/>
            <ac:picMk id="19" creationId="{44482417-F3C8-2B6A-FA62-83509CE6489D}"/>
          </ac:picMkLst>
        </pc:picChg>
      </pc:sldChg>
      <pc:sldChg chg="addSp delSp modSp mod">
        <pc:chgData name="Lassila Hanna" userId="154f7a74-572e-4a00-8972-3ec213852cbf" providerId="ADAL" clId="{FAE156FC-05A3-40D5-AA8F-AFBB9474D792}" dt="2025-02-11T07:09:24.372" v="367" actId="1076"/>
        <pc:sldMkLst>
          <pc:docMk/>
          <pc:sldMk cId="978237744" sldId="2147473061"/>
        </pc:sldMkLst>
        <pc:spChg chg="mod">
          <ac:chgData name="Lassila Hanna" userId="154f7a74-572e-4a00-8972-3ec213852cbf" providerId="ADAL" clId="{FAE156FC-05A3-40D5-AA8F-AFBB9474D792}" dt="2025-02-11T07:09:20.567" v="366" actId="1076"/>
          <ac:spMkLst>
            <pc:docMk/>
            <pc:sldMk cId="978237744" sldId="2147473061"/>
            <ac:spMk id="6" creationId="{0D928B2D-06D1-64E7-4463-15FD888E9A2A}"/>
          </ac:spMkLst>
        </pc:spChg>
        <pc:spChg chg="add del mod">
          <ac:chgData name="Lassila Hanna" userId="154f7a74-572e-4a00-8972-3ec213852cbf" providerId="ADAL" clId="{FAE156FC-05A3-40D5-AA8F-AFBB9474D792}" dt="2025-02-11T06:25:58.984" v="129" actId="478"/>
          <ac:spMkLst>
            <pc:docMk/>
            <pc:sldMk cId="978237744" sldId="2147473061"/>
            <ac:spMk id="10" creationId="{00E2DCDC-5945-DBB5-EDB6-ADA22CD3B93E}"/>
          </ac:spMkLst>
        </pc:spChg>
        <pc:spChg chg="del mod">
          <ac:chgData name="Lassila Hanna" userId="154f7a74-572e-4a00-8972-3ec213852cbf" providerId="ADAL" clId="{FAE156FC-05A3-40D5-AA8F-AFBB9474D792}" dt="2025-02-11T06:25:39.474" v="125" actId="478"/>
          <ac:spMkLst>
            <pc:docMk/>
            <pc:sldMk cId="978237744" sldId="2147473061"/>
            <ac:spMk id="13" creationId="{76CEF91E-803A-84D7-E2E0-0C0D70E1F083}"/>
          </ac:spMkLst>
        </pc:spChg>
        <pc:spChg chg="add mod">
          <ac:chgData name="Lassila Hanna" userId="154f7a74-572e-4a00-8972-3ec213852cbf" providerId="ADAL" clId="{FAE156FC-05A3-40D5-AA8F-AFBB9474D792}" dt="2025-02-11T06:26:33.868" v="144" actId="1076"/>
          <ac:spMkLst>
            <pc:docMk/>
            <pc:sldMk cId="978237744" sldId="2147473061"/>
            <ac:spMk id="14" creationId="{E205BE06-C9D1-A172-347F-F1FCF1EDB6D4}"/>
          </ac:spMkLst>
        </pc:spChg>
        <pc:spChg chg="add mod">
          <ac:chgData name="Lassila Hanna" userId="154f7a74-572e-4a00-8972-3ec213852cbf" providerId="ADAL" clId="{FAE156FC-05A3-40D5-AA8F-AFBB9474D792}" dt="2025-02-11T07:09:15.595" v="365" actId="1076"/>
          <ac:spMkLst>
            <pc:docMk/>
            <pc:sldMk cId="978237744" sldId="2147473061"/>
            <ac:spMk id="24" creationId="{8057FFED-3300-7D2D-C046-9609BF0B8DCC}"/>
          </ac:spMkLst>
        </pc:spChg>
        <pc:picChg chg="add del mod">
          <ac:chgData name="Lassila Hanna" userId="154f7a74-572e-4a00-8972-3ec213852cbf" providerId="ADAL" clId="{FAE156FC-05A3-40D5-AA8F-AFBB9474D792}" dt="2025-02-11T06:27:58.606" v="150" actId="478"/>
          <ac:picMkLst>
            <pc:docMk/>
            <pc:sldMk cId="978237744" sldId="2147473061"/>
            <ac:picMk id="16" creationId="{04137892-5844-F9D3-EFFE-2C8CC5573DCA}"/>
          </ac:picMkLst>
        </pc:picChg>
        <pc:picChg chg="add del mod">
          <ac:chgData name="Lassila Hanna" userId="154f7a74-572e-4a00-8972-3ec213852cbf" providerId="ADAL" clId="{FAE156FC-05A3-40D5-AA8F-AFBB9474D792}" dt="2025-02-11T06:28:48.877" v="158" actId="478"/>
          <ac:picMkLst>
            <pc:docMk/>
            <pc:sldMk cId="978237744" sldId="2147473061"/>
            <ac:picMk id="18" creationId="{3BAE4A1E-7B55-2A6E-C1F3-480BB961D123}"/>
          </ac:picMkLst>
        </pc:picChg>
        <pc:picChg chg="add del mod">
          <ac:chgData name="Lassila Hanna" userId="154f7a74-572e-4a00-8972-3ec213852cbf" providerId="ADAL" clId="{FAE156FC-05A3-40D5-AA8F-AFBB9474D792}" dt="2025-02-11T06:29:34.810" v="168" actId="478"/>
          <ac:picMkLst>
            <pc:docMk/>
            <pc:sldMk cId="978237744" sldId="2147473061"/>
            <ac:picMk id="20" creationId="{A36A3E51-EA4B-B665-585E-24A22E29356E}"/>
          </ac:picMkLst>
        </pc:picChg>
        <pc:picChg chg="add mod">
          <ac:chgData name="Lassila Hanna" userId="154f7a74-572e-4a00-8972-3ec213852cbf" providerId="ADAL" clId="{FAE156FC-05A3-40D5-AA8F-AFBB9474D792}" dt="2025-02-11T06:30:09.250" v="176" actId="1076"/>
          <ac:picMkLst>
            <pc:docMk/>
            <pc:sldMk cId="978237744" sldId="2147473061"/>
            <ac:picMk id="22" creationId="{60CC37EF-E7B2-A246-E69F-871D44C8A154}"/>
          </ac:picMkLst>
        </pc:picChg>
        <pc:picChg chg="add mod">
          <ac:chgData name="Lassila Hanna" userId="154f7a74-572e-4a00-8972-3ec213852cbf" providerId="ADAL" clId="{FAE156FC-05A3-40D5-AA8F-AFBB9474D792}" dt="2025-02-11T07:09:24.372" v="367" actId="1076"/>
          <ac:picMkLst>
            <pc:docMk/>
            <pc:sldMk cId="978237744" sldId="2147473061"/>
            <ac:picMk id="23" creationId="{2A161BD1-24C8-1043-628C-74C329739D04}"/>
          </ac:picMkLst>
        </pc:picChg>
      </pc:sldChg>
      <pc:sldChg chg="addSp delSp modSp mod">
        <pc:chgData name="Lassila Hanna" userId="154f7a74-572e-4a00-8972-3ec213852cbf" providerId="ADAL" clId="{FAE156FC-05A3-40D5-AA8F-AFBB9474D792}" dt="2025-02-11T07:09:50.511" v="374" actId="1076"/>
        <pc:sldMkLst>
          <pc:docMk/>
          <pc:sldMk cId="2727974981" sldId="2147473062"/>
        </pc:sldMkLst>
        <pc:spChg chg="mod">
          <ac:chgData name="Lassila Hanna" userId="154f7a74-572e-4a00-8972-3ec213852cbf" providerId="ADAL" clId="{FAE156FC-05A3-40D5-AA8F-AFBB9474D792}" dt="2025-02-11T07:09:43.818" v="373" actId="1037"/>
          <ac:spMkLst>
            <pc:docMk/>
            <pc:sldMk cId="2727974981" sldId="2147473062"/>
            <ac:spMk id="6" creationId="{35DE5060-BFC6-3E8A-86B4-A0876168DBF7}"/>
          </ac:spMkLst>
        </pc:spChg>
        <pc:spChg chg="del mod">
          <ac:chgData name="Lassila Hanna" userId="154f7a74-572e-4a00-8972-3ec213852cbf" providerId="ADAL" clId="{FAE156FC-05A3-40D5-AA8F-AFBB9474D792}" dt="2025-02-11T06:30:51.879" v="193" actId="478"/>
          <ac:spMkLst>
            <pc:docMk/>
            <pc:sldMk cId="2727974981" sldId="2147473062"/>
            <ac:spMk id="10" creationId="{3F4E5F3C-9FCE-97D8-C401-9A3FC10F5980}"/>
          </ac:spMkLst>
        </pc:spChg>
        <pc:spChg chg="del mod">
          <ac:chgData name="Lassila Hanna" userId="154f7a74-572e-4a00-8972-3ec213852cbf" providerId="ADAL" clId="{FAE156FC-05A3-40D5-AA8F-AFBB9474D792}" dt="2025-02-11T06:30:17.368" v="178" actId="478"/>
          <ac:spMkLst>
            <pc:docMk/>
            <pc:sldMk cId="2727974981" sldId="2147473062"/>
            <ac:spMk id="11" creationId="{E944CDDA-224E-985C-2CAD-F4A458E1EB56}"/>
          </ac:spMkLst>
        </pc:spChg>
        <pc:spChg chg="add mod">
          <ac:chgData name="Lassila Hanna" userId="154f7a74-572e-4a00-8972-3ec213852cbf" providerId="ADAL" clId="{FAE156FC-05A3-40D5-AA8F-AFBB9474D792}" dt="2025-02-11T06:32:20.160" v="215" actId="1076"/>
          <ac:spMkLst>
            <pc:docMk/>
            <pc:sldMk cId="2727974981" sldId="2147473062"/>
            <ac:spMk id="14" creationId="{8142E5B5-74BF-A5C1-F18C-25362286062D}"/>
          </ac:spMkLst>
        </pc:spChg>
        <pc:spChg chg="add mod">
          <ac:chgData name="Lassila Hanna" userId="154f7a74-572e-4a00-8972-3ec213852cbf" providerId="ADAL" clId="{FAE156FC-05A3-40D5-AA8F-AFBB9474D792}" dt="2025-02-11T06:32:29.304" v="217" actId="1076"/>
          <ac:spMkLst>
            <pc:docMk/>
            <pc:sldMk cId="2727974981" sldId="2147473062"/>
            <ac:spMk id="16" creationId="{B36F9389-8BD8-70A6-DB35-64D87326751A}"/>
          </ac:spMkLst>
        </pc:spChg>
        <pc:spChg chg="add mod">
          <ac:chgData name="Lassila Hanna" userId="154f7a74-572e-4a00-8972-3ec213852cbf" providerId="ADAL" clId="{FAE156FC-05A3-40D5-AA8F-AFBB9474D792}" dt="2025-02-11T07:09:50.511" v="374" actId="1076"/>
          <ac:spMkLst>
            <pc:docMk/>
            <pc:sldMk cId="2727974981" sldId="2147473062"/>
            <ac:spMk id="20" creationId="{69083257-9118-4C9C-2537-DCA3A840E592}"/>
          </ac:spMkLst>
        </pc:spChg>
        <pc:picChg chg="add mod">
          <ac:chgData name="Lassila Hanna" userId="154f7a74-572e-4a00-8972-3ec213852cbf" providerId="ADAL" clId="{FAE156FC-05A3-40D5-AA8F-AFBB9474D792}" dt="2025-02-11T06:32:32.465" v="218" actId="14100"/>
          <ac:picMkLst>
            <pc:docMk/>
            <pc:sldMk cId="2727974981" sldId="2147473062"/>
            <ac:picMk id="18" creationId="{CA0D33B1-4EFF-63BC-2254-8A880454EDFB}"/>
          </ac:picMkLst>
        </pc:picChg>
        <pc:picChg chg="add mod">
          <ac:chgData name="Lassila Hanna" userId="154f7a74-572e-4a00-8972-3ec213852cbf" providerId="ADAL" clId="{FAE156FC-05A3-40D5-AA8F-AFBB9474D792}" dt="2025-02-11T07:01:43.254" v="325" actId="1076"/>
          <ac:picMkLst>
            <pc:docMk/>
            <pc:sldMk cId="2727974981" sldId="2147473062"/>
            <ac:picMk id="19" creationId="{0C9E613E-D15E-7D9C-FF34-57F723564A46}"/>
          </ac:picMkLst>
        </pc:picChg>
      </pc:sldChg>
      <pc:sldChg chg="addSp delSp modSp mod">
        <pc:chgData name="Lassila Hanna" userId="154f7a74-572e-4a00-8972-3ec213852cbf" providerId="ADAL" clId="{FAE156FC-05A3-40D5-AA8F-AFBB9474D792}" dt="2025-02-11T07:10:25.610" v="383" actId="1038"/>
        <pc:sldMkLst>
          <pc:docMk/>
          <pc:sldMk cId="3859362161" sldId="2147473063"/>
        </pc:sldMkLst>
        <pc:spChg chg="mod">
          <ac:chgData name="Lassila Hanna" userId="154f7a74-572e-4a00-8972-3ec213852cbf" providerId="ADAL" clId="{FAE156FC-05A3-40D5-AA8F-AFBB9474D792}" dt="2025-02-11T07:10:25.610" v="383" actId="1038"/>
          <ac:spMkLst>
            <pc:docMk/>
            <pc:sldMk cId="3859362161" sldId="2147473063"/>
            <ac:spMk id="6" creationId="{A9D335C0-AE61-825F-BA87-9E6DAE62AFC3}"/>
          </ac:spMkLst>
        </pc:spChg>
        <pc:spChg chg="mod">
          <ac:chgData name="Lassila Hanna" userId="154f7a74-572e-4a00-8972-3ec213852cbf" providerId="ADAL" clId="{FAE156FC-05A3-40D5-AA8F-AFBB9474D792}" dt="2025-02-11T06:56:23.893" v="272" actId="14100"/>
          <ac:spMkLst>
            <pc:docMk/>
            <pc:sldMk cId="3859362161" sldId="2147473063"/>
            <ac:spMk id="9" creationId="{5E8B0A49-1390-5260-1CE4-55D806D939E5}"/>
          </ac:spMkLst>
        </pc:spChg>
        <pc:spChg chg="del mod">
          <ac:chgData name="Lassila Hanna" userId="154f7a74-572e-4a00-8972-3ec213852cbf" providerId="ADAL" clId="{FAE156FC-05A3-40D5-AA8F-AFBB9474D792}" dt="2025-02-11T06:55:29.119" v="256" actId="478"/>
          <ac:spMkLst>
            <pc:docMk/>
            <pc:sldMk cId="3859362161" sldId="2147473063"/>
            <ac:spMk id="10" creationId="{EB112FA8-1501-960D-115D-61A0AF3843B2}"/>
          </ac:spMkLst>
        </pc:spChg>
        <pc:spChg chg="del mod">
          <ac:chgData name="Lassila Hanna" userId="154f7a74-572e-4a00-8972-3ec213852cbf" providerId="ADAL" clId="{FAE156FC-05A3-40D5-AA8F-AFBB9474D792}" dt="2025-02-11T06:54:48.313" v="239" actId="478"/>
          <ac:spMkLst>
            <pc:docMk/>
            <pc:sldMk cId="3859362161" sldId="2147473063"/>
            <ac:spMk id="11" creationId="{57CEE2F1-BED3-8FA4-0220-014388629834}"/>
          </ac:spMkLst>
        </pc:spChg>
        <pc:spChg chg="del mod">
          <ac:chgData name="Lassila Hanna" userId="154f7a74-572e-4a00-8972-3ec213852cbf" providerId="ADAL" clId="{FAE156FC-05A3-40D5-AA8F-AFBB9474D792}" dt="2025-02-11T06:56:19.704" v="271" actId="478"/>
          <ac:spMkLst>
            <pc:docMk/>
            <pc:sldMk cId="3859362161" sldId="2147473063"/>
            <ac:spMk id="13" creationId="{CB057A04-AA52-C41A-CEAD-DA00CB87E461}"/>
          </ac:spMkLst>
        </pc:spChg>
        <pc:spChg chg="add mod">
          <ac:chgData name="Lassila Hanna" userId="154f7a74-572e-4a00-8972-3ec213852cbf" providerId="ADAL" clId="{FAE156FC-05A3-40D5-AA8F-AFBB9474D792}" dt="2025-02-11T06:58:07.918" v="296" actId="20577"/>
          <ac:spMkLst>
            <pc:docMk/>
            <pc:sldMk cId="3859362161" sldId="2147473063"/>
            <ac:spMk id="15" creationId="{A0535561-D5B5-1687-0EDD-4BB7DE7522CA}"/>
          </ac:spMkLst>
        </pc:spChg>
        <pc:spChg chg="add mod">
          <ac:chgData name="Lassila Hanna" userId="154f7a74-572e-4a00-8972-3ec213852cbf" providerId="ADAL" clId="{FAE156FC-05A3-40D5-AA8F-AFBB9474D792}" dt="2025-02-11T06:58:36.229" v="302" actId="255"/>
          <ac:spMkLst>
            <pc:docMk/>
            <pc:sldMk cId="3859362161" sldId="2147473063"/>
            <ac:spMk id="17" creationId="{1DAD3BCA-3A3D-663F-8D09-EA2216B3711A}"/>
          </ac:spMkLst>
        </pc:spChg>
        <pc:spChg chg="add mod">
          <ac:chgData name="Lassila Hanna" userId="154f7a74-572e-4a00-8972-3ec213852cbf" providerId="ADAL" clId="{FAE156FC-05A3-40D5-AA8F-AFBB9474D792}" dt="2025-02-11T06:58:41.610" v="303" actId="1076"/>
          <ac:spMkLst>
            <pc:docMk/>
            <pc:sldMk cId="3859362161" sldId="2147473063"/>
            <ac:spMk id="19" creationId="{26F458C0-1554-A514-7FFD-34BD7E9302CC}"/>
          </ac:spMkLst>
        </pc:spChg>
        <pc:spChg chg="add mod">
          <ac:chgData name="Lassila Hanna" userId="154f7a74-572e-4a00-8972-3ec213852cbf" providerId="ADAL" clId="{FAE156FC-05A3-40D5-AA8F-AFBB9474D792}" dt="2025-02-11T07:10:17.206" v="380" actId="1076"/>
          <ac:spMkLst>
            <pc:docMk/>
            <pc:sldMk cId="3859362161" sldId="2147473063"/>
            <ac:spMk id="21" creationId="{01DC8294-3E11-418D-3335-FD3051987A3A}"/>
          </ac:spMkLst>
        </pc:spChg>
        <pc:picChg chg="add mod">
          <ac:chgData name="Lassila Hanna" userId="154f7a74-572e-4a00-8972-3ec213852cbf" providerId="ADAL" clId="{FAE156FC-05A3-40D5-AA8F-AFBB9474D792}" dt="2025-02-11T07:00:46.843" v="312" actId="1076"/>
          <ac:picMkLst>
            <pc:docMk/>
            <pc:sldMk cId="3859362161" sldId="2147473063"/>
            <ac:picMk id="20" creationId="{70B9E807-4C61-E6C2-CBBB-0ED5EF4E17EA}"/>
          </ac:picMkLst>
        </pc:picChg>
      </pc:sldChg>
      <pc:sldChg chg="addSp delSp modSp mod">
        <pc:chgData name="Lassila Hanna" userId="154f7a74-572e-4a00-8972-3ec213852cbf" providerId="ADAL" clId="{FAE156FC-05A3-40D5-AA8F-AFBB9474D792}" dt="2025-02-11T06:45:47.596" v="228" actId="478"/>
        <pc:sldMkLst>
          <pc:docMk/>
          <pc:sldMk cId="1357821362" sldId="2147473069"/>
        </pc:sldMkLst>
        <pc:spChg chg="mod">
          <ac:chgData name="Lassila Hanna" userId="154f7a74-572e-4a00-8972-3ec213852cbf" providerId="ADAL" clId="{FAE156FC-05A3-40D5-AA8F-AFBB9474D792}" dt="2025-02-11T06:32:43.484" v="219" actId="1076"/>
          <ac:spMkLst>
            <pc:docMk/>
            <pc:sldMk cId="1357821362" sldId="2147473069"/>
            <ac:spMk id="2" creationId="{611F63DA-1AEF-987D-4D2C-61DC4B8CA1CB}"/>
          </ac:spMkLst>
        </pc:spChg>
        <pc:picChg chg="add mod">
          <ac:chgData name="Lassila Hanna" userId="154f7a74-572e-4a00-8972-3ec213852cbf" providerId="ADAL" clId="{FAE156FC-05A3-40D5-AA8F-AFBB9474D792}" dt="2025-02-11T06:33:48.670" v="220" actId="931"/>
          <ac:picMkLst>
            <pc:docMk/>
            <pc:sldMk cId="1357821362" sldId="2147473069"/>
            <ac:picMk id="5" creationId="{0BFE2F0C-ABF7-ED7A-158A-929DE9A51172}"/>
          </ac:picMkLst>
        </pc:picChg>
        <pc:picChg chg="add del mod">
          <ac:chgData name="Lassila Hanna" userId="154f7a74-572e-4a00-8972-3ec213852cbf" providerId="ADAL" clId="{FAE156FC-05A3-40D5-AA8F-AFBB9474D792}" dt="2025-02-11T06:45:47.596" v="228" actId="478"/>
          <ac:picMkLst>
            <pc:docMk/>
            <pc:sldMk cId="1357821362" sldId="2147473069"/>
            <ac:picMk id="7" creationId="{A12B46DE-83F2-C657-DBBA-513860A5AFE7}"/>
          </ac:picMkLst>
        </pc:picChg>
      </pc:sldChg>
      <pc:sldChg chg="modSp mod">
        <pc:chgData name="Lassila Hanna" userId="154f7a74-572e-4a00-8972-3ec213852cbf" providerId="ADAL" clId="{FAE156FC-05A3-40D5-AA8F-AFBB9474D792}" dt="2025-02-11T07:05:29.721" v="347" actId="1076"/>
        <pc:sldMkLst>
          <pc:docMk/>
          <pc:sldMk cId="839787294" sldId="2147473079"/>
        </pc:sldMkLst>
        <pc:graphicFrameChg chg="mod">
          <ac:chgData name="Lassila Hanna" userId="154f7a74-572e-4a00-8972-3ec213852cbf" providerId="ADAL" clId="{FAE156FC-05A3-40D5-AA8F-AFBB9474D792}" dt="2025-02-11T07:05:29.721" v="347" actId="1076"/>
          <ac:graphicFrameMkLst>
            <pc:docMk/>
            <pc:sldMk cId="839787294" sldId="2147473079"/>
            <ac:graphicFrameMk id="3" creationId="{BFA22080-4351-4E47-9213-E0492BDA3B7D}"/>
          </ac:graphicFrameMkLst>
        </pc:graphicFrameChg>
      </pc:sldChg>
      <pc:sldChg chg="modSp mod">
        <pc:chgData name="Lassila Hanna" userId="154f7a74-572e-4a00-8972-3ec213852cbf" providerId="ADAL" clId="{FAE156FC-05A3-40D5-AA8F-AFBB9474D792}" dt="2025-02-11T07:05:58.394" v="351" actId="14100"/>
        <pc:sldMkLst>
          <pc:docMk/>
          <pc:sldMk cId="2871245918" sldId="2147473080"/>
        </pc:sldMkLst>
        <pc:graphicFrameChg chg="mod modGraphic">
          <ac:chgData name="Lassila Hanna" userId="154f7a74-572e-4a00-8972-3ec213852cbf" providerId="ADAL" clId="{FAE156FC-05A3-40D5-AA8F-AFBB9474D792}" dt="2025-02-11T07:05:58.394" v="351" actId="14100"/>
          <ac:graphicFrameMkLst>
            <pc:docMk/>
            <pc:sldMk cId="2871245918" sldId="2147473080"/>
            <ac:graphicFrameMk id="3" creationId="{9E2F2BD7-6860-F810-9FEB-87640AFE4D3D}"/>
          </ac:graphicFrameMkLst>
        </pc:graphicFrameChg>
      </pc:sldChg>
      <pc:sldMasterChg chg="addSp delSp modSp mod">
        <pc:chgData name="Lassila Hanna" userId="154f7a74-572e-4a00-8972-3ec213852cbf" providerId="ADAL" clId="{FAE156FC-05A3-40D5-AA8F-AFBB9474D792}" dt="2025-02-11T07:04:04.314" v="344"/>
        <pc:sldMasterMkLst>
          <pc:docMk/>
          <pc:sldMasterMk cId="526249640" sldId="2147483799"/>
        </pc:sldMasterMkLst>
        <pc:spChg chg="add mod">
          <ac:chgData name="Lassila Hanna" userId="154f7a74-572e-4a00-8972-3ec213852cbf" providerId="ADAL" clId="{FAE156FC-05A3-40D5-AA8F-AFBB9474D792}" dt="2025-02-11T07:04:04.314" v="344"/>
          <ac:spMkLst>
            <pc:docMk/>
            <pc:sldMasterMk cId="526249640" sldId="2147483799"/>
            <ac:spMk id="7" creationId="{E249CCD8-F5FF-18D4-56F8-405E9880956E}"/>
          </ac:spMkLst>
        </pc:spChg>
        <pc:picChg chg="del">
          <ac:chgData name="Lassila Hanna" userId="154f7a74-572e-4a00-8972-3ec213852cbf" providerId="ADAL" clId="{FAE156FC-05A3-40D5-AA8F-AFBB9474D792}" dt="2025-02-11T07:04:03.193" v="343" actId="478"/>
          <ac:picMkLst>
            <pc:docMk/>
            <pc:sldMasterMk cId="526249640" sldId="2147483799"/>
            <ac:picMk id="11" creationId="{F5F7B09B-2E9D-3DA3-CB9F-600999002B9A}"/>
          </ac:picMkLst>
        </pc:picChg>
      </pc:sldMasterChg>
    </pc:docChg>
  </pc:docChgLst>
  <pc:docChgLst>
    <pc:chgData name="Palmu-Pietilä Nina" userId="e1be509f-719d-4006-b366-287ea3b89c95" providerId="ADAL" clId="{D43621E2-E498-4767-907A-941636DB2476}"/>
    <pc:docChg chg="undo custSel modSld modMainMaster">
      <pc:chgData name="Palmu-Pietilä Nina" userId="e1be509f-719d-4006-b366-287ea3b89c95" providerId="ADAL" clId="{D43621E2-E498-4767-907A-941636DB2476}" dt="2025-02-11T07:58:53.626" v="977" actId="14100"/>
      <pc:docMkLst>
        <pc:docMk/>
      </pc:docMkLst>
      <pc:sldChg chg="addSp delSp modSp mod modClrScheme chgLayout">
        <pc:chgData name="Palmu-Pietilä Nina" userId="e1be509f-719d-4006-b366-287ea3b89c95" providerId="ADAL" clId="{D43621E2-E498-4767-907A-941636DB2476}" dt="2025-02-11T07:38:02.163" v="417" actId="1035"/>
        <pc:sldMkLst>
          <pc:docMk/>
          <pc:sldMk cId="50325990" sldId="257"/>
        </pc:sldMkLst>
        <pc:spChg chg="mod">
          <ac:chgData name="Palmu-Pietilä Nina" userId="e1be509f-719d-4006-b366-287ea3b89c95" providerId="ADAL" clId="{D43621E2-E498-4767-907A-941636DB2476}" dt="2025-02-11T07:37:22.280" v="378" actId="1037"/>
          <ac:spMkLst>
            <pc:docMk/>
            <pc:sldMk cId="50325990" sldId="257"/>
            <ac:spMk id="2" creationId="{1BE9BC1B-6935-A11E-DA97-A848AAACA663}"/>
          </ac:spMkLst>
        </pc:spChg>
        <pc:spChg chg="mod ord">
          <ac:chgData name="Palmu-Pietilä Nina" userId="e1be509f-719d-4006-b366-287ea3b89c95" providerId="ADAL" clId="{D43621E2-E498-4767-907A-941636DB2476}" dt="2025-02-11T07:36:58.905" v="359" actId="700"/>
          <ac:spMkLst>
            <pc:docMk/>
            <pc:sldMk cId="50325990" sldId="257"/>
            <ac:spMk id="4" creationId="{273721DA-CF33-1DEE-396B-A91D6EB75092}"/>
          </ac:spMkLst>
        </pc:spChg>
        <pc:spChg chg="add del mod ord">
          <ac:chgData name="Palmu-Pietilä Nina" userId="e1be509f-719d-4006-b366-287ea3b89c95" providerId="ADAL" clId="{D43621E2-E498-4767-907A-941636DB2476}" dt="2025-02-11T07:37:12.481" v="364" actId="478"/>
          <ac:spMkLst>
            <pc:docMk/>
            <pc:sldMk cId="50325990" sldId="257"/>
            <ac:spMk id="5" creationId="{585D50AB-BCF5-C244-3BDC-D0F534FE5DD9}"/>
          </ac:spMkLst>
        </pc:spChg>
        <pc:spChg chg="add del mod ord">
          <ac:chgData name="Palmu-Pietilä Nina" userId="e1be509f-719d-4006-b366-287ea3b89c95" providerId="ADAL" clId="{D43621E2-E498-4767-907A-941636DB2476}" dt="2025-02-11T07:37:34.384" v="396" actId="478"/>
          <ac:spMkLst>
            <pc:docMk/>
            <pc:sldMk cId="50325990" sldId="257"/>
            <ac:spMk id="6" creationId="{5096EDEE-7F54-76CD-B97F-49B94EA3BB0A}"/>
          </ac:spMkLst>
        </pc:spChg>
        <pc:spChg chg="add del mod">
          <ac:chgData name="Palmu-Pietilä Nina" userId="e1be509f-719d-4006-b366-287ea3b89c95" providerId="ADAL" clId="{D43621E2-E498-4767-907A-941636DB2476}" dt="2025-02-11T07:38:02.163" v="417" actId="1035"/>
          <ac:spMkLst>
            <pc:docMk/>
            <pc:sldMk cId="50325990" sldId="257"/>
            <ac:spMk id="9" creationId="{6B3D145F-F2BC-F435-57FB-FAD47A1220A3}"/>
          </ac:spMkLst>
        </pc:spChg>
        <pc:graphicFrameChg chg="mod">
          <ac:chgData name="Palmu-Pietilä Nina" userId="e1be509f-719d-4006-b366-287ea3b89c95" providerId="ADAL" clId="{D43621E2-E498-4767-907A-941636DB2476}" dt="2025-02-11T07:37:45.606" v="406" actId="1036"/>
          <ac:graphicFrameMkLst>
            <pc:docMk/>
            <pc:sldMk cId="50325990" sldId="257"/>
            <ac:graphicFrameMk id="13" creationId="{05B6CAC4-125F-2868-97A1-19264591920B}"/>
          </ac:graphicFrameMkLst>
        </pc:graphicFrameChg>
        <pc:picChg chg="del">
          <ac:chgData name="Palmu-Pietilä Nina" userId="e1be509f-719d-4006-b366-287ea3b89c95" providerId="ADAL" clId="{D43621E2-E498-4767-907A-941636DB2476}" dt="2025-02-11T07:37:01.934" v="360" actId="478"/>
          <ac:picMkLst>
            <pc:docMk/>
            <pc:sldMk cId="50325990" sldId="257"/>
            <ac:picMk id="3" creationId="{747438B5-4289-B357-8540-DC3AEB2EB491}"/>
          </ac:picMkLst>
        </pc:picChg>
      </pc:sldChg>
      <pc:sldChg chg="modSp mod modClrScheme chgLayout">
        <pc:chgData name="Palmu-Pietilä Nina" userId="e1be509f-719d-4006-b366-287ea3b89c95" providerId="ADAL" clId="{D43621E2-E498-4767-907A-941636DB2476}" dt="2025-02-11T07:40:35.121" v="522" actId="1035"/>
        <pc:sldMkLst>
          <pc:docMk/>
          <pc:sldMk cId="3550305241" sldId="259"/>
        </pc:sldMkLst>
        <pc:spChg chg="mod ord">
          <ac:chgData name="Palmu-Pietilä Nina" userId="e1be509f-719d-4006-b366-287ea3b89c95" providerId="ADAL" clId="{D43621E2-E498-4767-907A-941636DB2476}" dt="2025-02-11T07:40:35.121" v="522" actId="1035"/>
          <ac:spMkLst>
            <pc:docMk/>
            <pc:sldMk cId="3550305241" sldId="259"/>
            <ac:spMk id="2" creationId="{12DD2409-0CAD-A5E8-F7CB-F6A05AEF12AA}"/>
          </ac:spMkLst>
        </pc:spChg>
        <pc:spChg chg="mod">
          <ac:chgData name="Palmu-Pietilä Nina" userId="e1be509f-719d-4006-b366-287ea3b89c95" providerId="ADAL" clId="{D43621E2-E498-4767-907A-941636DB2476}" dt="2025-02-11T07:40:32.815" v="518" actId="1038"/>
          <ac:spMkLst>
            <pc:docMk/>
            <pc:sldMk cId="3550305241" sldId="259"/>
            <ac:spMk id="4" creationId="{6F44C42B-4671-7F88-853C-4C70ACA5F230}"/>
          </ac:spMkLst>
        </pc:spChg>
        <pc:graphicFrameChg chg="mod modGraphic">
          <ac:chgData name="Palmu-Pietilä Nina" userId="e1be509f-719d-4006-b366-287ea3b89c95" providerId="ADAL" clId="{D43621E2-E498-4767-907A-941636DB2476}" dt="2025-02-11T07:39:59.214" v="493" actId="14734"/>
          <ac:graphicFrameMkLst>
            <pc:docMk/>
            <pc:sldMk cId="3550305241" sldId="259"/>
            <ac:graphicFrameMk id="3" creationId="{6F26C31D-9DBE-1B4B-F1EE-7CF2E740F329}"/>
          </ac:graphicFrameMkLst>
        </pc:graphicFrameChg>
      </pc:sldChg>
      <pc:sldChg chg="modSp mod">
        <pc:chgData name="Palmu-Pietilä Nina" userId="e1be509f-719d-4006-b366-287ea3b89c95" providerId="ADAL" clId="{D43621E2-E498-4767-907A-941636DB2476}" dt="2025-02-11T07:47:52.240" v="772" actId="1036"/>
        <pc:sldMkLst>
          <pc:docMk/>
          <pc:sldMk cId="2928173921" sldId="449"/>
        </pc:sldMkLst>
        <pc:spChg chg="mod">
          <ac:chgData name="Palmu-Pietilä Nina" userId="e1be509f-719d-4006-b366-287ea3b89c95" providerId="ADAL" clId="{D43621E2-E498-4767-907A-941636DB2476}" dt="2025-02-11T07:44:49.581" v="674" actId="404"/>
          <ac:spMkLst>
            <pc:docMk/>
            <pc:sldMk cId="2928173921" sldId="449"/>
            <ac:spMk id="2" creationId="{BB2080CC-6F33-5099-63F5-F8C3BFE513B0}"/>
          </ac:spMkLst>
        </pc:spChg>
        <pc:spChg chg="mod">
          <ac:chgData name="Palmu-Pietilä Nina" userId="e1be509f-719d-4006-b366-287ea3b89c95" providerId="ADAL" clId="{D43621E2-E498-4767-907A-941636DB2476}" dt="2025-02-11T07:47:34.096" v="761" actId="3064"/>
          <ac:spMkLst>
            <pc:docMk/>
            <pc:sldMk cId="2928173921" sldId="449"/>
            <ac:spMk id="3" creationId="{64223415-604B-2454-4BCA-6C3BE3D8D0B1}"/>
          </ac:spMkLst>
        </pc:spChg>
        <pc:spChg chg="mod">
          <ac:chgData name="Palmu-Pietilä Nina" userId="e1be509f-719d-4006-b366-287ea3b89c95" providerId="ADAL" clId="{D43621E2-E498-4767-907A-941636DB2476}" dt="2025-02-11T07:47:52.240" v="772" actId="1036"/>
          <ac:spMkLst>
            <pc:docMk/>
            <pc:sldMk cId="2928173921" sldId="449"/>
            <ac:spMk id="7" creationId="{EE18F6AC-69A0-0439-B380-F55921560B14}"/>
          </ac:spMkLst>
        </pc:spChg>
        <pc:spChg chg="mod">
          <ac:chgData name="Palmu-Pietilä Nina" userId="e1be509f-719d-4006-b366-287ea3b89c95" providerId="ADAL" clId="{D43621E2-E498-4767-907A-941636DB2476}" dt="2025-02-11T07:46:20.227" v="728" actId="20577"/>
          <ac:spMkLst>
            <pc:docMk/>
            <pc:sldMk cId="2928173921" sldId="449"/>
            <ac:spMk id="10" creationId="{B8D7D87E-21B9-5B22-0E63-0188504650B4}"/>
          </ac:spMkLst>
        </pc:spChg>
        <pc:spChg chg="mod">
          <ac:chgData name="Palmu-Pietilä Nina" userId="e1be509f-719d-4006-b366-287ea3b89c95" providerId="ADAL" clId="{D43621E2-E498-4767-907A-941636DB2476}" dt="2025-02-11T07:46:39.814" v="753" actId="14100"/>
          <ac:spMkLst>
            <pc:docMk/>
            <pc:sldMk cId="2928173921" sldId="449"/>
            <ac:spMk id="11" creationId="{2E352C07-A230-52FD-E397-22C3CDC1E187}"/>
          </ac:spMkLst>
        </pc:spChg>
        <pc:picChg chg="mod">
          <ac:chgData name="Palmu-Pietilä Nina" userId="e1be509f-719d-4006-b366-287ea3b89c95" providerId="ADAL" clId="{D43621E2-E498-4767-907A-941636DB2476}" dt="2025-02-11T07:46:52.227" v="756" actId="1076"/>
          <ac:picMkLst>
            <pc:docMk/>
            <pc:sldMk cId="2928173921" sldId="449"/>
            <ac:picMk id="5" creationId="{4BF9C634-4AE6-4ECC-6AC9-BAFDB6C90533}"/>
          </ac:picMkLst>
        </pc:picChg>
      </pc:sldChg>
      <pc:sldChg chg="addSp delSp modSp mod modClrScheme chgLayout">
        <pc:chgData name="Palmu-Pietilä Nina" userId="e1be509f-719d-4006-b366-287ea3b89c95" providerId="ADAL" clId="{D43621E2-E498-4767-907A-941636DB2476}" dt="2025-02-11T07:39:24.862" v="468" actId="1035"/>
        <pc:sldMkLst>
          <pc:docMk/>
          <pc:sldMk cId="4188490381" sldId="452"/>
        </pc:sldMkLst>
        <pc:spChg chg="mod ord">
          <ac:chgData name="Palmu-Pietilä Nina" userId="e1be509f-719d-4006-b366-287ea3b89c95" providerId="ADAL" clId="{D43621E2-E498-4767-907A-941636DB2476}" dt="2025-02-11T07:39:09.988" v="450" actId="1035"/>
          <ac:spMkLst>
            <pc:docMk/>
            <pc:sldMk cId="4188490381" sldId="452"/>
            <ac:spMk id="2" creationId="{3938468C-788A-920E-45B4-1DE44545A45F}"/>
          </ac:spMkLst>
        </pc:spChg>
        <pc:spChg chg="mod">
          <ac:chgData name="Palmu-Pietilä Nina" userId="e1be509f-719d-4006-b366-287ea3b89c95" providerId="ADAL" clId="{D43621E2-E498-4767-907A-941636DB2476}" dt="2025-02-11T07:38:47.120" v="436" actId="1036"/>
          <ac:spMkLst>
            <pc:docMk/>
            <pc:sldMk cId="4188490381" sldId="452"/>
            <ac:spMk id="3" creationId="{90D3B87E-77AD-7317-C53E-A355D5579013}"/>
          </ac:spMkLst>
        </pc:spChg>
        <pc:spChg chg="mod ord">
          <ac:chgData name="Palmu-Pietilä Nina" userId="e1be509f-719d-4006-b366-287ea3b89c95" providerId="ADAL" clId="{D43621E2-E498-4767-907A-941636DB2476}" dt="2025-02-11T07:38:37.203" v="418" actId="700"/>
          <ac:spMkLst>
            <pc:docMk/>
            <pc:sldMk cId="4188490381" sldId="452"/>
            <ac:spMk id="4" creationId="{06B8D2D1-A42D-2F77-C5D7-B0F22FB58334}"/>
          </ac:spMkLst>
        </pc:spChg>
        <pc:spChg chg="add del mod ord">
          <ac:chgData name="Palmu-Pietilä Nina" userId="e1be509f-719d-4006-b366-287ea3b89c95" providerId="ADAL" clId="{D43621E2-E498-4767-907A-941636DB2476}" dt="2025-02-11T07:38:54.005" v="438" actId="478"/>
          <ac:spMkLst>
            <pc:docMk/>
            <pc:sldMk cId="4188490381" sldId="452"/>
            <ac:spMk id="7" creationId="{D8445E15-C7A8-BF86-6822-B25D434C2C08}"/>
          </ac:spMkLst>
        </pc:spChg>
        <pc:spChg chg="add del mod ord">
          <ac:chgData name="Palmu-Pietilä Nina" userId="e1be509f-719d-4006-b366-287ea3b89c95" providerId="ADAL" clId="{D43621E2-E498-4767-907A-941636DB2476}" dt="2025-02-11T07:38:55.025" v="439" actId="478"/>
          <ac:spMkLst>
            <pc:docMk/>
            <pc:sldMk cId="4188490381" sldId="452"/>
            <ac:spMk id="8" creationId="{BF17F265-4DD3-E43B-4620-1EE0421D53AF}"/>
          </ac:spMkLst>
        </pc:spChg>
        <pc:graphicFrameChg chg="mod modGraphic">
          <ac:chgData name="Palmu-Pietilä Nina" userId="e1be509f-719d-4006-b366-287ea3b89c95" providerId="ADAL" clId="{D43621E2-E498-4767-907A-941636DB2476}" dt="2025-02-11T07:39:24.862" v="468" actId="1035"/>
          <ac:graphicFrameMkLst>
            <pc:docMk/>
            <pc:sldMk cId="4188490381" sldId="452"/>
            <ac:graphicFrameMk id="5" creationId="{EEDC2891-A1FA-59CE-BB98-9990FB09B48D}"/>
          </ac:graphicFrameMkLst>
        </pc:graphicFrameChg>
        <pc:picChg chg="del">
          <ac:chgData name="Palmu-Pietilä Nina" userId="e1be509f-719d-4006-b366-287ea3b89c95" providerId="ADAL" clId="{D43621E2-E498-4767-907A-941636DB2476}" dt="2025-02-11T07:38:39.071" v="420" actId="478"/>
          <ac:picMkLst>
            <pc:docMk/>
            <pc:sldMk cId="4188490381" sldId="452"/>
            <ac:picMk id="6" creationId="{B2EA58F0-03A1-009B-B58A-0EDB57A95675}"/>
          </ac:picMkLst>
        </pc:picChg>
      </pc:sldChg>
      <pc:sldChg chg="addSp delSp modSp mod modClrScheme chgLayout">
        <pc:chgData name="Palmu-Pietilä Nina" userId="e1be509f-719d-4006-b366-287ea3b89c95" providerId="ADAL" clId="{D43621E2-E498-4767-907A-941636DB2476}" dt="2025-02-11T07:41:43.111" v="552" actId="1035"/>
        <pc:sldMkLst>
          <pc:docMk/>
          <pc:sldMk cId="3983282719" sldId="456"/>
        </pc:sldMkLst>
        <pc:spChg chg="mod ord">
          <ac:chgData name="Palmu-Pietilä Nina" userId="e1be509f-719d-4006-b366-287ea3b89c95" providerId="ADAL" clId="{D43621E2-E498-4767-907A-941636DB2476}" dt="2025-02-11T07:41:18.161" v="541" actId="14100"/>
          <ac:spMkLst>
            <pc:docMk/>
            <pc:sldMk cId="3983282719" sldId="456"/>
            <ac:spMk id="2" creationId="{579A01B7-FD79-8C5F-52BF-9C40AF49F6CA}"/>
          </ac:spMkLst>
        </pc:spChg>
        <pc:spChg chg="mod">
          <ac:chgData name="Palmu-Pietilä Nina" userId="e1be509f-719d-4006-b366-287ea3b89c95" providerId="ADAL" clId="{D43621E2-E498-4767-907A-941636DB2476}" dt="2025-02-11T07:41:14.472" v="540" actId="1035"/>
          <ac:spMkLst>
            <pc:docMk/>
            <pc:sldMk cId="3983282719" sldId="456"/>
            <ac:spMk id="3" creationId="{E836727F-AEED-BB95-D8E3-96EF19A396A9}"/>
          </ac:spMkLst>
        </pc:spChg>
        <pc:spChg chg="mod ord">
          <ac:chgData name="Palmu-Pietilä Nina" userId="e1be509f-719d-4006-b366-287ea3b89c95" providerId="ADAL" clId="{D43621E2-E498-4767-907A-941636DB2476}" dt="2025-02-11T07:41:03.866" v="523" actId="700"/>
          <ac:spMkLst>
            <pc:docMk/>
            <pc:sldMk cId="3983282719" sldId="456"/>
            <ac:spMk id="4" creationId="{A5946D1B-4329-9FB7-433D-281F374D9F26}"/>
          </ac:spMkLst>
        </pc:spChg>
        <pc:spChg chg="add del mod ord">
          <ac:chgData name="Palmu-Pietilä Nina" userId="e1be509f-719d-4006-b366-287ea3b89c95" providerId="ADAL" clId="{D43621E2-E498-4767-907A-941636DB2476}" dt="2025-02-11T07:41:24.663" v="543" actId="478"/>
          <ac:spMkLst>
            <pc:docMk/>
            <pc:sldMk cId="3983282719" sldId="456"/>
            <ac:spMk id="7" creationId="{1112674E-02E3-F888-0866-B6E819118990}"/>
          </ac:spMkLst>
        </pc:spChg>
        <pc:spChg chg="add del mod ord">
          <ac:chgData name="Palmu-Pietilä Nina" userId="e1be509f-719d-4006-b366-287ea3b89c95" providerId="ADAL" clId="{D43621E2-E498-4767-907A-941636DB2476}" dt="2025-02-11T07:41:25.902" v="544" actId="478"/>
          <ac:spMkLst>
            <pc:docMk/>
            <pc:sldMk cId="3983282719" sldId="456"/>
            <ac:spMk id="8" creationId="{B4C24BD3-DCA5-9CC5-B04D-03C9698669BB}"/>
          </ac:spMkLst>
        </pc:spChg>
        <pc:graphicFrameChg chg="mod modGraphic">
          <ac:chgData name="Palmu-Pietilä Nina" userId="e1be509f-719d-4006-b366-287ea3b89c95" providerId="ADAL" clId="{D43621E2-E498-4767-907A-941636DB2476}" dt="2025-02-11T07:41:43.111" v="552" actId="1035"/>
          <ac:graphicFrameMkLst>
            <pc:docMk/>
            <pc:sldMk cId="3983282719" sldId="456"/>
            <ac:graphicFrameMk id="5" creationId="{C328C31C-CAB6-37D1-AE45-B673FC15E5D3}"/>
          </ac:graphicFrameMkLst>
        </pc:graphicFrameChg>
        <pc:picChg chg="del">
          <ac:chgData name="Palmu-Pietilä Nina" userId="e1be509f-719d-4006-b366-287ea3b89c95" providerId="ADAL" clId="{D43621E2-E498-4767-907A-941636DB2476}" dt="2025-02-11T07:41:06.080" v="525" actId="478"/>
          <ac:picMkLst>
            <pc:docMk/>
            <pc:sldMk cId="3983282719" sldId="456"/>
            <ac:picMk id="6" creationId="{C9F72C02-B0E2-B6CF-637A-66B7129FAC27}"/>
          </ac:picMkLst>
        </pc:picChg>
      </pc:sldChg>
      <pc:sldChg chg="addSp delSp modSp mod chgLayout">
        <pc:chgData name="Palmu-Pietilä Nina" userId="e1be509f-719d-4006-b366-287ea3b89c95" providerId="ADAL" clId="{D43621E2-E498-4767-907A-941636DB2476}" dt="2025-02-11T07:30:24.455" v="94" actId="1036"/>
        <pc:sldMkLst>
          <pc:docMk/>
          <pc:sldMk cId="744750619" sldId="10713"/>
        </pc:sldMkLst>
        <pc:spChg chg="mod ord">
          <ac:chgData name="Palmu-Pietilä Nina" userId="e1be509f-719d-4006-b366-287ea3b89c95" providerId="ADAL" clId="{D43621E2-E498-4767-907A-941636DB2476}" dt="2025-02-11T07:30:22.255" v="86" actId="1035"/>
          <ac:spMkLst>
            <pc:docMk/>
            <pc:sldMk cId="744750619" sldId="10713"/>
            <ac:spMk id="2" creationId="{8B6517A3-1F93-2EFF-D57D-F2B4477B0FC8}"/>
          </ac:spMkLst>
        </pc:spChg>
        <pc:spChg chg="mod ord">
          <ac:chgData name="Palmu-Pietilä Nina" userId="e1be509f-719d-4006-b366-287ea3b89c95" providerId="ADAL" clId="{D43621E2-E498-4767-907A-941636DB2476}" dt="2025-02-11T07:29:20.501" v="43" actId="14100"/>
          <ac:spMkLst>
            <pc:docMk/>
            <pc:sldMk cId="744750619" sldId="10713"/>
            <ac:spMk id="3" creationId="{CAEB289C-8BC2-0A4E-95BE-219220A91F94}"/>
          </ac:spMkLst>
        </pc:spChg>
        <pc:spChg chg="mod ord">
          <ac:chgData name="Palmu-Pietilä Nina" userId="e1be509f-719d-4006-b366-287ea3b89c95" providerId="ADAL" clId="{D43621E2-E498-4767-907A-941636DB2476}" dt="2025-02-11T07:24:36.108" v="1" actId="700"/>
          <ac:spMkLst>
            <pc:docMk/>
            <pc:sldMk cId="744750619" sldId="10713"/>
            <ac:spMk id="4" creationId="{9FFD2B06-9A0F-BBE8-B321-0E6217CC6C11}"/>
          </ac:spMkLst>
        </pc:spChg>
        <pc:spChg chg="mod ord">
          <ac:chgData name="Palmu-Pietilä Nina" userId="e1be509f-719d-4006-b366-287ea3b89c95" providerId="ADAL" clId="{D43621E2-E498-4767-907A-941636DB2476}" dt="2025-02-11T07:29:22.415" v="44" actId="14100"/>
          <ac:spMkLst>
            <pc:docMk/>
            <pc:sldMk cId="744750619" sldId="10713"/>
            <ac:spMk id="5" creationId="{E796FB04-1438-3010-D554-A0721164B920}"/>
          </ac:spMkLst>
        </pc:spChg>
        <pc:spChg chg="mod ord">
          <ac:chgData name="Palmu-Pietilä Nina" userId="e1be509f-719d-4006-b366-287ea3b89c95" providerId="ADAL" clId="{D43621E2-E498-4767-907A-941636DB2476}" dt="2025-02-11T07:29:17.770" v="42" actId="14100"/>
          <ac:spMkLst>
            <pc:docMk/>
            <pc:sldMk cId="744750619" sldId="10713"/>
            <ac:spMk id="6" creationId="{C47925CE-49DB-3936-ED65-B4B3C354260B}"/>
          </ac:spMkLst>
        </pc:spChg>
        <pc:spChg chg="add mod">
          <ac:chgData name="Palmu-Pietilä Nina" userId="e1be509f-719d-4006-b366-287ea3b89c95" providerId="ADAL" clId="{D43621E2-E498-4767-907A-941636DB2476}" dt="2025-02-11T07:27:25.501" v="9"/>
          <ac:spMkLst>
            <pc:docMk/>
            <pc:sldMk cId="744750619" sldId="10713"/>
            <ac:spMk id="10" creationId="{53CA6F9B-5E8D-5508-91E1-CE3F0AC442B1}"/>
          </ac:spMkLst>
        </pc:spChg>
        <pc:spChg chg="mod">
          <ac:chgData name="Palmu-Pietilä Nina" userId="e1be509f-719d-4006-b366-287ea3b89c95" providerId="ADAL" clId="{D43621E2-E498-4767-907A-941636DB2476}" dt="2025-02-11T07:30:24.455" v="94" actId="1036"/>
          <ac:spMkLst>
            <pc:docMk/>
            <pc:sldMk cId="744750619" sldId="10713"/>
            <ac:spMk id="11" creationId="{E503D712-12C3-215C-1587-4B8E4B3549B0}"/>
          </ac:spMkLst>
        </pc:spChg>
        <pc:spChg chg="mod">
          <ac:chgData name="Palmu-Pietilä Nina" userId="e1be509f-719d-4006-b366-287ea3b89c95" providerId="ADAL" clId="{D43621E2-E498-4767-907A-941636DB2476}" dt="2025-02-11T07:29:15.730" v="41" actId="1035"/>
          <ac:spMkLst>
            <pc:docMk/>
            <pc:sldMk cId="744750619" sldId="10713"/>
            <ac:spMk id="18" creationId="{1A6462F1-CEC7-9ED0-6A60-56477EDA6AFA}"/>
          </ac:spMkLst>
        </pc:spChg>
        <pc:picChg chg="add mod">
          <ac:chgData name="Palmu-Pietilä Nina" userId="e1be509f-719d-4006-b366-287ea3b89c95" providerId="ADAL" clId="{D43621E2-E498-4767-907A-941636DB2476}" dt="2025-02-11T07:28:21.370" v="14"/>
          <ac:picMkLst>
            <pc:docMk/>
            <pc:sldMk cId="744750619" sldId="10713"/>
            <ac:picMk id="12" creationId="{CFB6BF42-64F0-E4B5-6288-B7570900F919}"/>
          </ac:picMkLst>
        </pc:picChg>
        <pc:picChg chg="del">
          <ac:chgData name="Palmu-Pietilä Nina" userId="e1be509f-719d-4006-b366-287ea3b89c95" providerId="ADAL" clId="{D43621E2-E498-4767-907A-941636DB2476}" dt="2025-02-11T07:28:21.009" v="13" actId="478"/>
          <ac:picMkLst>
            <pc:docMk/>
            <pc:sldMk cId="744750619" sldId="10713"/>
            <ac:picMk id="19" creationId="{339858E4-3F3A-0246-91A0-EFE90C58F2FD}"/>
          </ac:picMkLst>
        </pc:picChg>
      </pc:sldChg>
      <pc:sldChg chg="modSp mod">
        <pc:chgData name="Palmu-Pietilä Nina" userId="e1be509f-719d-4006-b366-287ea3b89c95" providerId="ADAL" clId="{D43621E2-E498-4767-907A-941636DB2476}" dt="2025-02-11T07:32:47.581" v="221" actId="1036"/>
        <pc:sldMkLst>
          <pc:docMk/>
          <pc:sldMk cId="1669249197" sldId="2147473023"/>
        </pc:sldMkLst>
        <pc:spChg chg="mod">
          <ac:chgData name="Palmu-Pietilä Nina" userId="e1be509f-719d-4006-b366-287ea3b89c95" providerId="ADAL" clId="{D43621E2-E498-4767-907A-941636DB2476}" dt="2025-02-11T07:32:47.581" v="221" actId="1036"/>
          <ac:spMkLst>
            <pc:docMk/>
            <pc:sldMk cId="1669249197" sldId="2147473023"/>
            <ac:spMk id="2" creationId="{90AEB7E0-8F71-48A2-9876-04E3C30433F1}"/>
          </ac:spMkLst>
        </pc:spChg>
        <pc:spChg chg="mod">
          <ac:chgData name="Palmu-Pietilä Nina" userId="e1be509f-719d-4006-b366-287ea3b89c95" providerId="ADAL" clId="{D43621E2-E498-4767-907A-941636DB2476}" dt="2025-02-11T07:31:49.958" v="171" actId="14100"/>
          <ac:spMkLst>
            <pc:docMk/>
            <pc:sldMk cId="1669249197" sldId="2147473023"/>
            <ac:spMk id="3" creationId="{CD619395-4074-131A-8E38-83E8394EF3A7}"/>
          </ac:spMkLst>
        </pc:spChg>
        <pc:spChg chg="mod">
          <ac:chgData name="Palmu-Pietilä Nina" userId="e1be509f-719d-4006-b366-287ea3b89c95" providerId="ADAL" clId="{D43621E2-E498-4767-907A-941636DB2476}" dt="2025-02-11T07:31:46.897" v="170" actId="14100"/>
          <ac:spMkLst>
            <pc:docMk/>
            <pc:sldMk cId="1669249197" sldId="2147473023"/>
            <ac:spMk id="5" creationId="{33C2A3CE-4167-7561-64E2-4CC733F4EB54}"/>
          </ac:spMkLst>
        </pc:spChg>
        <pc:spChg chg="mod">
          <ac:chgData name="Palmu-Pietilä Nina" userId="e1be509f-719d-4006-b366-287ea3b89c95" providerId="ADAL" clId="{D43621E2-E498-4767-907A-941636DB2476}" dt="2025-02-11T07:31:53.081" v="172" actId="14100"/>
          <ac:spMkLst>
            <pc:docMk/>
            <pc:sldMk cId="1669249197" sldId="2147473023"/>
            <ac:spMk id="6" creationId="{3F0A7C90-AE8C-F2C4-DDD8-38E314C2A06C}"/>
          </ac:spMkLst>
        </pc:spChg>
        <pc:spChg chg="mod">
          <ac:chgData name="Palmu-Pietilä Nina" userId="e1be509f-719d-4006-b366-287ea3b89c95" providerId="ADAL" clId="{D43621E2-E498-4767-907A-941636DB2476}" dt="2025-02-11T07:32:18.477" v="214" actId="1036"/>
          <ac:spMkLst>
            <pc:docMk/>
            <pc:sldMk cId="1669249197" sldId="2147473023"/>
            <ac:spMk id="11" creationId="{75EA3538-6BF1-D3EC-16CA-E9145D7A4B32}"/>
          </ac:spMkLst>
        </pc:spChg>
      </pc:sldChg>
      <pc:sldChg chg="addSp delSp modSp mod chgLayout">
        <pc:chgData name="Palmu-Pietilä Nina" userId="e1be509f-719d-4006-b366-287ea3b89c95" providerId="ADAL" clId="{D43621E2-E498-4767-907A-941636DB2476}" dt="2025-02-11T07:31:32.537" v="169" actId="1038"/>
        <pc:sldMkLst>
          <pc:docMk/>
          <pc:sldMk cId="3071930457" sldId="2147473060"/>
        </pc:sldMkLst>
        <pc:spChg chg="mod ord">
          <ac:chgData name="Palmu-Pietilä Nina" userId="e1be509f-719d-4006-b366-287ea3b89c95" providerId="ADAL" clId="{D43621E2-E498-4767-907A-941636DB2476}" dt="2025-02-11T07:30:50.115" v="120" actId="1036"/>
          <ac:spMkLst>
            <pc:docMk/>
            <pc:sldMk cId="3071930457" sldId="2147473060"/>
            <ac:spMk id="2" creationId="{05FFC22D-B56E-7A9C-12F6-EEF365CB1597}"/>
          </ac:spMkLst>
        </pc:spChg>
        <pc:spChg chg="mod ord">
          <ac:chgData name="Palmu-Pietilä Nina" userId="e1be509f-719d-4006-b366-287ea3b89c95" providerId="ADAL" clId="{D43621E2-E498-4767-907A-941636DB2476}" dt="2025-02-11T07:31:10.347" v="156" actId="14100"/>
          <ac:spMkLst>
            <pc:docMk/>
            <pc:sldMk cId="3071930457" sldId="2147473060"/>
            <ac:spMk id="3" creationId="{0FFEAD46-62CD-C069-3F0E-3219076BC5C8}"/>
          </ac:spMkLst>
        </pc:spChg>
        <pc:spChg chg="mod ord">
          <ac:chgData name="Palmu-Pietilä Nina" userId="e1be509f-719d-4006-b366-287ea3b89c95" providerId="ADAL" clId="{D43621E2-E498-4767-907A-941636DB2476}" dt="2025-02-11T07:25:35.972" v="3" actId="700"/>
          <ac:spMkLst>
            <pc:docMk/>
            <pc:sldMk cId="3071930457" sldId="2147473060"/>
            <ac:spMk id="4" creationId="{D2266AB1-A7ED-D1C2-B3A6-B9DB28A0C32A}"/>
          </ac:spMkLst>
        </pc:spChg>
        <pc:spChg chg="mod ord">
          <ac:chgData name="Palmu-Pietilä Nina" userId="e1be509f-719d-4006-b366-287ea3b89c95" providerId="ADAL" clId="{D43621E2-E498-4767-907A-941636DB2476}" dt="2025-02-11T07:31:07.631" v="155" actId="14100"/>
          <ac:spMkLst>
            <pc:docMk/>
            <pc:sldMk cId="3071930457" sldId="2147473060"/>
            <ac:spMk id="5" creationId="{7F01F3D5-C937-6281-20F4-37F41FAB51F1}"/>
          </ac:spMkLst>
        </pc:spChg>
        <pc:spChg chg="mod ord">
          <ac:chgData name="Palmu-Pietilä Nina" userId="e1be509f-719d-4006-b366-287ea3b89c95" providerId="ADAL" clId="{D43621E2-E498-4767-907A-941636DB2476}" dt="2025-02-11T07:31:18.884" v="157" actId="14100"/>
          <ac:spMkLst>
            <pc:docMk/>
            <pc:sldMk cId="3071930457" sldId="2147473060"/>
            <ac:spMk id="6" creationId="{FAD713FD-29AB-3592-7A4F-0A5F0BDFD88A}"/>
          </ac:spMkLst>
        </pc:spChg>
        <pc:spChg chg="mod">
          <ac:chgData name="Palmu-Pietilä Nina" userId="e1be509f-719d-4006-b366-287ea3b89c95" providerId="ADAL" clId="{D43621E2-E498-4767-907A-941636DB2476}" dt="2025-02-11T07:30:58.780" v="134" actId="1036"/>
          <ac:spMkLst>
            <pc:docMk/>
            <pc:sldMk cId="3071930457" sldId="2147473060"/>
            <ac:spMk id="10" creationId="{74CD3FE7-D055-FDE9-573B-764FA378A37F}"/>
          </ac:spMkLst>
        </pc:spChg>
        <pc:spChg chg="add mod">
          <ac:chgData name="Palmu-Pietilä Nina" userId="e1be509f-719d-4006-b366-287ea3b89c95" providerId="ADAL" clId="{D43621E2-E498-4767-907A-941636DB2476}" dt="2025-02-11T07:27:32.272" v="10"/>
          <ac:spMkLst>
            <pc:docMk/>
            <pc:sldMk cId="3071930457" sldId="2147473060"/>
            <ac:spMk id="11" creationId="{99F39246-EA8B-CA7E-6F40-9EED9F406BF7}"/>
          </ac:spMkLst>
        </pc:spChg>
        <pc:spChg chg="mod">
          <ac:chgData name="Palmu-Pietilä Nina" userId="e1be509f-719d-4006-b366-287ea3b89c95" providerId="ADAL" clId="{D43621E2-E498-4767-907A-941636DB2476}" dt="2025-02-11T07:31:04.005" v="154" actId="1035"/>
          <ac:spMkLst>
            <pc:docMk/>
            <pc:sldMk cId="3071930457" sldId="2147473060"/>
            <ac:spMk id="14" creationId="{44BE4D9F-C346-0C96-201B-B63BDAE830B0}"/>
          </ac:spMkLst>
        </pc:spChg>
        <pc:spChg chg="mod">
          <ac:chgData name="Palmu-Pietilä Nina" userId="e1be509f-719d-4006-b366-287ea3b89c95" providerId="ADAL" clId="{D43621E2-E498-4767-907A-941636DB2476}" dt="2025-02-11T07:31:32.537" v="169" actId="1038"/>
          <ac:spMkLst>
            <pc:docMk/>
            <pc:sldMk cId="3071930457" sldId="2147473060"/>
            <ac:spMk id="16" creationId="{5C722BA9-9CD9-AB58-9109-A65B35D186C9}"/>
          </ac:spMkLst>
        </pc:spChg>
        <pc:spChg chg="del">
          <ac:chgData name="Palmu-Pietilä Nina" userId="e1be509f-719d-4006-b366-287ea3b89c95" providerId="ADAL" clId="{D43621E2-E498-4767-907A-941636DB2476}" dt="2025-02-11T07:28:42.646" v="22" actId="478"/>
          <ac:spMkLst>
            <pc:docMk/>
            <pc:sldMk cId="3071930457" sldId="2147473060"/>
            <ac:spMk id="20" creationId="{057A26D7-0C57-55F5-EDD0-231FC5EC39BF}"/>
          </ac:spMkLst>
        </pc:spChg>
        <pc:picChg chg="add mod">
          <ac:chgData name="Palmu-Pietilä Nina" userId="e1be509f-719d-4006-b366-287ea3b89c95" providerId="ADAL" clId="{D43621E2-E498-4767-907A-941636DB2476}" dt="2025-02-11T07:28:24.280" v="15"/>
          <ac:picMkLst>
            <pc:docMk/>
            <pc:sldMk cId="3071930457" sldId="2147473060"/>
            <ac:picMk id="12" creationId="{E0EC0FF7-FB97-BFEB-440C-97ABAAAA52D7}"/>
          </ac:picMkLst>
        </pc:picChg>
        <pc:picChg chg="mod">
          <ac:chgData name="Palmu-Pietilä Nina" userId="e1be509f-719d-4006-b366-287ea3b89c95" providerId="ADAL" clId="{D43621E2-E498-4767-907A-941636DB2476}" dt="2025-02-11T07:31:24.016" v="158" actId="1076"/>
          <ac:picMkLst>
            <pc:docMk/>
            <pc:sldMk cId="3071930457" sldId="2147473060"/>
            <ac:picMk id="18" creationId="{BD394579-E191-25F8-CC9D-E705BCF3B055}"/>
          </ac:picMkLst>
        </pc:picChg>
        <pc:picChg chg="del">
          <ac:chgData name="Palmu-Pietilä Nina" userId="e1be509f-719d-4006-b366-287ea3b89c95" providerId="ADAL" clId="{D43621E2-E498-4767-907A-941636DB2476}" dt="2025-02-11T07:28:43.258" v="23" actId="478"/>
          <ac:picMkLst>
            <pc:docMk/>
            <pc:sldMk cId="3071930457" sldId="2147473060"/>
            <ac:picMk id="19" creationId="{44482417-F3C8-2B6A-FA62-83509CE6489D}"/>
          </ac:picMkLst>
        </pc:picChg>
      </pc:sldChg>
      <pc:sldChg chg="addSp delSp modSp mod">
        <pc:chgData name="Palmu-Pietilä Nina" userId="e1be509f-719d-4006-b366-287ea3b89c95" providerId="ADAL" clId="{D43621E2-E498-4767-907A-941636DB2476}" dt="2025-02-11T07:34:17.454" v="297" actId="14100"/>
        <pc:sldMkLst>
          <pc:docMk/>
          <pc:sldMk cId="978237744" sldId="2147473061"/>
        </pc:sldMkLst>
        <pc:spChg chg="mod">
          <ac:chgData name="Palmu-Pietilä Nina" userId="e1be509f-719d-4006-b366-287ea3b89c95" providerId="ADAL" clId="{D43621E2-E498-4767-907A-941636DB2476}" dt="2025-02-11T07:33:14.936" v="256" actId="1035"/>
          <ac:spMkLst>
            <pc:docMk/>
            <pc:sldMk cId="978237744" sldId="2147473061"/>
            <ac:spMk id="2" creationId="{F8A232AA-A254-9C2C-2039-1973107763DC}"/>
          </ac:spMkLst>
        </pc:spChg>
        <pc:spChg chg="mod">
          <ac:chgData name="Palmu-Pietilä Nina" userId="e1be509f-719d-4006-b366-287ea3b89c95" providerId="ADAL" clId="{D43621E2-E498-4767-907A-941636DB2476}" dt="2025-02-11T07:33:37.580" v="272" actId="14100"/>
          <ac:spMkLst>
            <pc:docMk/>
            <pc:sldMk cId="978237744" sldId="2147473061"/>
            <ac:spMk id="3" creationId="{13863C8E-D86E-0FA0-C2C5-DD628277B4C2}"/>
          </ac:spMkLst>
        </pc:spChg>
        <pc:spChg chg="mod">
          <ac:chgData name="Palmu-Pietilä Nina" userId="e1be509f-719d-4006-b366-287ea3b89c95" providerId="ADAL" clId="{D43621E2-E498-4767-907A-941636DB2476}" dt="2025-02-11T07:33:33.939" v="271" actId="14100"/>
          <ac:spMkLst>
            <pc:docMk/>
            <pc:sldMk cId="978237744" sldId="2147473061"/>
            <ac:spMk id="5" creationId="{D76F2435-7D59-CCFE-57E1-D875A692F417}"/>
          </ac:spMkLst>
        </pc:spChg>
        <pc:spChg chg="mod">
          <ac:chgData name="Palmu-Pietilä Nina" userId="e1be509f-719d-4006-b366-287ea3b89c95" providerId="ADAL" clId="{D43621E2-E498-4767-907A-941636DB2476}" dt="2025-02-11T07:34:15.287" v="296" actId="14100"/>
          <ac:spMkLst>
            <pc:docMk/>
            <pc:sldMk cId="978237744" sldId="2147473061"/>
            <ac:spMk id="6" creationId="{0D928B2D-06D1-64E7-4463-15FD888E9A2A}"/>
          </ac:spMkLst>
        </pc:spChg>
        <pc:spChg chg="mod">
          <ac:chgData name="Palmu-Pietilä Nina" userId="e1be509f-719d-4006-b366-287ea3b89c95" providerId="ADAL" clId="{D43621E2-E498-4767-907A-941636DB2476}" dt="2025-02-11T07:33:29.686" v="270" actId="1035"/>
          <ac:spMkLst>
            <pc:docMk/>
            <pc:sldMk cId="978237744" sldId="2147473061"/>
            <ac:spMk id="7" creationId="{F7597112-3AFF-303F-71DC-E592B125837F}"/>
          </ac:spMkLst>
        </pc:spChg>
        <pc:spChg chg="mod">
          <ac:chgData name="Palmu-Pietilä Nina" userId="e1be509f-719d-4006-b366-287ea3b89c95" providerId="ADAL" clId="{D43621E2-E498-4767-907A-941636DB2476}" dt="2025-02-11T07:33:29.686" v="270" actId="1035"/>
          <ac:spMkLst>
            <pc:docMk/>
            <pc:sldMk cId="978237744" sldId="2147473061"/>
            <ac:spMk id="8" creationId="{C070E6AE-BFCA-0CE2-5943-F18E598428F4}"/>
          </ac:spMkLst>
        </pc:spChg>
        <pc:spChg chg="mod">
          <ac:chgData name="Palmu-Pietilä Nina" userId="e1be509f-719d-4006-b366-287ea3b89c95" providerId="ADAL" clId="{D43621E2-E498-4767-907A-941636DB2476}" dt="2025-02-11T07:34:17.454" v="297" actId="14100"/>
          <ac:spMkLst>
            <pc:docMk/>
            <pc:sldMk cId="978237744" sldId="2147473061"/>
            <ac:spMk id="9" creationId="{6B4670C1-8D81-BB43-B856-4EBADA246962}"/>
          </ac:spMkLst>
        </pc:spChg>
        <pc:spChg chg="add mod">
          <ac:chgData name="Palmu-Pietilä Nina" userId="e1be509f-719d-4006-b366-287ea3b89c95" providerId="ADAL" clId="{D43621E2-E498-4767-907A-941636DB2476}" dt="2025-02-11T07:27:37.006" v="11"/>
          <ac:spMkLst>
            <pc:docMk/>
            <pc:sldMk cId="978237744" sldId="2147473061"/>
            <ac:spMk id="10" creationId="{90573777-F450-0CDD-0BE4-CFE1539AE1D8}"/>
          </ac:spMkLst>
        </pc:spChg>
        <pc:spChg chg="mod">
          <ac:chgData name="Palmu-Pietilä Nina" userId="e1be509f-719d-4006-b366-287ea3b89c95" providerId="ADAL" clId="{D43621E2-E498-4767-907A-941636DB2476}" dt="2025-02-11T07:32:55.092" v="229" actId="1036"/>
          <ac:spMkLst>
            <pc:docMk/>
            <pc:sldMk cId="978237744" sldId="2147473061"/>
            <ac:spMk id="11" creationId="{854CD211-C83B-E5DE-2922-B3FAD1ED63AC}"/>
          </ac:spMkLst>
        </pc:spChg>
        <pc:spChg chg="mod">
          <ac:chgData name="Palmu-Pietilä Nina" userId="e1be509f-719d-4006-b366-287ea3b89c95" providerId="ADAL" clId="{D43621E2-E498-4767-907A-941636DB2476}" dt="2025-02-11T07:33:57.854" v="293" actId="1035"/>
          <ac:spMkLst>
            <pc:docMk/>
            <pc:sldMk cId="978237744" sldId="2147473061"/>
            <ac:spMk id="14" creationId="{E205BE06-C9D1-A172-347F-F1FCF1EDB6D4}"/>
          </ac:spMkLst>
        </pc:spChg>
        <pc:spChg chg="del">
          <ac:chgData name="Palmu-Pietilä Nina" userId="e1be509f-719d-4006-b366-287ea3b89c95" providerId="ADAL" clId="{D43621E2-E498-4767-907A-941636DB2476}" dt="2025-02-11T07:28:38.331" v="20" actId="478"/>
          <ac:spMkLst>
            <pc:docMk/>
            <pc:sldMk cId="978237744" sldId="2147473061"/>
            <ac:spMk id="24" creationId="{8057FFED-3300-7D2D-C046-9609BF0B8DCC}"/>
          </ac:spMkLst>
        </pc:spChg>
        <pc:picChg chg="add mod">
          <ac:chgData name="Palmu-Pietilä Nina" userId="e1be509f-719d-4006-b366-287ea3b89c95" providerId="ADAL" clId="{D43621E2-E498-4767-907A-941636DB2476}" dt="2025-02-11T07:28:28.388" v="16"/>
          <ac:picMkLst>
            <pc:docMk/>
            <pc:sldMk cId="978237744" sldId="2147473061"/>
            <ac:picMk id="12" creationId="{77DC55F0-A05E-582C-19C9-E5C253AE41F2}"/>
          </ac:picMkLst>
        </pc:picChg>
        <pc:picChg chg="mod">
          <ac:chgData name="Palmu-Pietilä Nina" userId="e1be509f-719d-4006-b366-287ea3b89c95" providerId="ADAL" clId="{D43621E2-E498-4767-907A-941636DB2476}" dt="2025-02-11T07:34:01.966" v="294" actId="1076"/>
          <ac:picMkLst>
            <pc:docMk/>
            <pc:sldMk cId="978237744" sldId="2147473061"/>
            <ac:picMk id="22" creationId="{60CC37EF-E7B2-A246-E69F-871D44C8A154}"/>
          </ac:picMkLst>
        </pc:picChg>
        <pc:picChg chg="del">
          <ac:chgData name="Palmu-Pietilä Nina" userId="e1be509f-719d-4006-b366-287ea3b89c95" providerId="ADAL" clId="{D43621E2-E498-4767-907A-941636DB2476}" dt="2025-02-11T07:28:38.990" v="21" actId="478"/>
          <ac:picMkLst>
            <pc:docMk/>
            <pc:sldMk cId="978237744" sldId="2147473061"/>
            <ac:picMk id="23" creationId="{2A161BD1-24C8-1043-628C-74C329739D04}"/>
          </ac:picMkLst>
        </pc:picChg>
      </pc:sldChg>
      <pc:sldChg chg="addSp delSp modSp mod">
        <pc:chgData name="Palmu-Pietilä Nina" userId="e1be509f-719d-4006-b366-287ea3b89c95" providerId="ADAL" clId="{D43621E2-E498-4767-907A-941636DB2476}" dt="2025-02-11T07:36:10.031" v="357" actId="1037"/>
        <pc:sldMkLst>
          <pc:docMk/>
          <pc:sldMk cId="2727974981" sldId="2147473062"/>
        </pc:sldMkLst>
        <pc:spChg chg="mod">
          <ac:chgData name="Palmu-Pietilä Nina" userId="e1be509f-719d-4006-b366-287ea3b89c95" providerId="ADAL" clId="{D43621E2-E498-4767-907A-941636DB2476}" dt="2025-02-11T07:34:31.897" v="312" actId="1036"/>
          <ac:spMkLst>
            <pc:docMk/>
            <pc:sldMk cId="2727974981" sldId="2147473062"/>
            <ac:spMk id="2" creationId="{138EA855-BC2F-5B85-5FDA-74F0626B338F}"/>
          </ac:spMkLst>
        </pc:spChg>
        <pc:spChg chg="mod">
          <ac:chgData name="Palmu-Pietilä Nina" userId="e1be509f-719d-4006-b366-287ea3b89c95" providerId="ADAL" clId="{D43621E2-E498-4767-907A-941636DB2476}" dt="2025-02-11T07:36:01.022" v="346" actId="14100"/>
          <ac:spMkLst>
            <pc:docMk/>
            <pc:sldMk cId="2727974981" sldId="2147473062"/>
            <ac:spMk id="3" creationId="{AE7448E1-B39C-D97F-BA26-C8B8A2002428}"/>
          </ac:spMkLst>
        </pc:spChg>
        <pc:spChg chg="mod">
          <ac:chgData name="Palmu-Pietilä Nina" userId="e1be509f-719d-4006-b366-287ea3b89c95" providerId="ADAL" clId="{D43621E2-E498-4767-907A-941636DB2476}" dt="2025-02-11T07:35:20.120" v="324" actId="14100"/>
          <ac:spMkLst>
            <pc:docMk/>
            <pc:sldMk cId="2727974981" sldId="2147473062"/>
            <ac:spMk id="5" creationId="{2BFFB3FC-AAAA-5C0D-A513-63CD78EA296C}"/>
          </ac:spMkLst>
        </pc:spChg>
        <pc:spChg chg="mod">
          <ac:chgData name="Palmu-Pietilä Nina" userId="e1be509f-719d-4006-b366-287ea3b89c95" providerId="ADAL" clId="{D43621E2-E498-4767-907A-941636DB2476}" dt="2025-02-11T07:35:54.693" v="344" actId="1037"/>
          <ac:spMkLst>
            <pc:docMk/>
            <pc:sldMk cId="2727974981" sldId="2147473062"/>
            <ac:spMk id="6" creationId="{35DE5060-BFC6-3E8A-86B4-A0876168DBF7}"/>
          </ac:spMkLst>
        </pc:spChg>
        <pc:spChg chg="mod">
          <ac:chgData name="Palmu-Pietilä Nina" userId="e1be509f-719d-4006-b366-287ea3b89c95" providerId="ADAL" clId="{D43621E2-E498-4767-907A-941636DB2476}" dt="2025-02-11T07:35:51.361" v="339" actId="1037"/>
          <ac:spMkLst>
            <pc:docMk/>
            <pc:sldMk cId="2727974981" sldId="2147473062"/>
            <ac:spMk id="7" creationId="{C46528A2-F702-8787-429D-A17F1B2D3ACD}"/>
          </ac:spMkLst>
        </pc:spChg>
        <pc:spChg chg="mod">
          <ac:chgData name="Palmu-Pietilä Nina" userId="e1be509f-719d-4006-b366-287ea3b89c95" providerId="ADAL" clId="{D43621E2-E498-4767-907A-941636DB2476}" dt="2025-02-11T07:35:54.693" v="344" actId="1037"/>
          <ac:spMkLst>
            <pc:docMk/>
            <pc:sldMk cId="2727974981" sldId="2147473062"/>
            <ac:spMk id="9" creationId="{A0F2BDF8-5D9D-E7D7-7488-2821E8AF92ED}"/>
          </ac:spMkLst>
        </pc:spChg>
        <pc:spChg chg="add mod">
          <ac:chgData name="Palmu-Pietilä Nina" userId="e1be509f-719d-4006-b366-287ea3b89c95" providerId="ADAL" clId="{D43621E2-E498-4767-907A-941636DB2476}" dt="2025-02-11T07:27:40.522" v="12"/>
          <ac:spMkLst>
            <pc:docMk/>
            <pc:sldMk cId="2727974981" sldId="2147473062"/>
            <ac:spMk id="10" creationId="{A7FFF648-FC33-951D-AABF-6CCCC4FC5B32}"/>
          </ac:spMkLst>
        </pc:spChg>
        <pc:spChg chg="mod">
          <ac:chgData name="Palmu-Pietilä Nina" userId="e1be509f-719d-4006-b366-287ea3b89c95" providerId="ADAL" clId="{D43621E2-E498-4767-907A-941636DB2476}" dt="2025-02-11T07:34:47.463" v="323" actId="1036"/>
          <ac:spMkLst>
            <pc:docMk/>
            <pc:sldMk cId="2727974981" sldId="2147473062"/>
            <ac:spMk id="12" creationId="{CBCCA220-91B0-B0DB-C2C0-28D631A5920E}"/>
          </ac:spMkLst>
        </pc:spChg>
        <pc:spChg chg="mod">
          <ac:chgData name="Palmu-Pietilä Nina" userId="e1be509f-719d-4006-b366-287ea3b89c95" providerId="ADAL" clId="{D43621E2-E498-4767-907A-941636DB2476}" dt="2025-02-11T07:36:10.031" v="357" actId="1037"/>
          <ac:spMkLst>
            <pc:docMk/>
            <pc:sldMk cId="2727974981" sldId="2147473062"/>
            <ac:spMk id="16" creationId="{B36F9389-8BD8-70A6-DB35-64D87326751A}"/>
          </ac:spMkLst>
        </pc:spChg>
        <pc:spChg chg="del">
          <ac:chgData name="Palmu-Pietilä Nina" userId="e1be509f-719d-4006-b366-287ea3b89c95" providerId="ADAL" clId="{D43621E2-E498-4767-907A-941636DB2476}" dt="2025-02-11T07:28:35.300" v="18" actId="478"/>
          <ac:spMkLst>
            <pc:docMk/>
            <pc:sldMk cId="2727974981" sldId="2147473062"/>
            <ac:spMk id="20" creationId="{69083257-9118-4C9C-2537-DCA3A840E592}"/>
          </ac:spMkLst>
        </pc:spChg>
        <pc:picChg chg="add mod">
          <ac:chgData name="Palmu-Pietilä Nina" userId="e1be509f-719d-4006-b366-287ea3b89c95" providerId="ADAL" clId="{D43621E2-E498-4767-907A-941636DB2476}" dt="2025-02-11T07:28:31.109" v="17"/>
          <ac:picMkLst>
            <pc:docMk/>
            <pc:sldMk cId="2727974981" sldId="2147473062"/>
            <ac:picMk id="11" creationId="{C4BD68B8-5C7F-7E70-C4C2-6D1FDA1F38C7}"/>
          </ac:picMkLst>
        </pc:picChg>
        <pc:picChg chg="del">
          <ac:chgData name="Palmu-Pietilä Nina" userId="e1be509f-719d-4006-b366-287ea3b89c95" providerId="ADAL" clId="{D43621E2-E498-4767-907A-941636DB2476}" dt="2025-02-11T07:28:35.929" v="19" actId="478"/>
          <ac:picMkLst>
            <pc:docMk/>
            <pc:sldMk cId="2727974981" sldId="2147473062"/>
            <ac:picMk id="19" creationId="{0C9E613E-D15E-7D9C-FF34-57F723564A46}"/>
          </ac:picMkLst>
        </pc:picChg>
      </pc:sldChg>
      <pc:sldChg chg="addSp delSp modSp mod chgLayout">
        <pc:chgData name="Palmu-Pietilä Nina" userId="e1be509f-719d-4006-b366-287ea3b89c95" providerId="ADAL" clId="{D43621E2-E498-4767-907A-941636DB2476}" dt="2025-02-11T07:44:40.451" v="673" actId="1035"/>
        <pc:sldMkLst>
          <pc:docMk/>
          <pc:sldMk cId="3859362161" sldId="2147473063"/>
        </pc:sldMkLst>
        <pc:spChg chg="mod ord">
          <ac:chgData name="Palmu-Pietilä Nina" userId="e1be509f-719d-4006-b366-287ea3b89c95" providerId="ADAL" clId="{D43621E2-E498-4767-907A-941636DB2476}" dt="2025-02-11T07:42:31.120" v="583" actId="404"/>
          <ac:spMkLst>
            <pc:docMk/>
            <pc:sldMk cId="3859362161" sldId="2147473063"/>
            <ac:spMk id="2" creationId="{99AB716A-7F3E-6A8F-18C1-8AF44476249E}"/>
          </ac:spMkLst>
        </pc:spChg>
        <pc:spChg chg="mod ord">
          <ac:chgData name="Palmu-Pietilä Nina" userId="e1be509f-719d-4006-b366-287ea3b89c95" providerId="ADAL" clId="{D43621E2-E498-4767-907A-941636DB2476}" dt="2025-02-11T07:44:27.152" v="670" actId="14100"/>
          <ac:spMkLst>
            <pc:docMk/>
            <pc:sldMk cId="3859362161" sldId="2147473063"/>
            <ac:spMk id="3" creationId="{46809970-E7DA-BC0F-9EF6-2EA19136B59F}"/>
          </ac:spMkLst>
        </pc:spChg>
        <pc:spChg chg="mod ord">
          <ac:chgData name="Palmu-Pietilä Nina" userId="e1be509f-719d-4006-b366-287ea3b89c95" providerId="ADAL" clId="{D43621E2-E498-4767-907A-941636DB2476}" dt="2025-02-11T07:41:56.681" v="553" actId="700"/>
          <ac:spMkLst>
            <pc:docMk/>
            <pc:sldMk cId="3859362161" sldId="2147473063"/>
            <ac:spMk id="4" creationId="{0E310B7D-499F-3A10-E6BD-DAF6AF5F3A3C}"/>
          </ac:spMkLst>
        </pc:spChg>
        <pc:spChg chg="mod ord">
          <ac:chgData name="Palmu-Pietilä Nina" userId="e1be509f-719d-4006-b366-287ea3b89c95" providerId="ADAL" clId="{D43621E2-E498-4767-907A-941636DB2476}" dt="2025-02-11T07:44:27.152" v="670" actId="14100"/>
          <ac:spMkLst>
            <pc:docMk/>
            <pc:sldMk cId="3859362161" sldId="2147473063"/>
            <ac:spMk id="5" creationId="{65C5CE78-6F71-3549-BB31-379E780D1E10}"/>
          </ac:spMkLst>
        </pc:spChg>
        <pc:spChg chg="mod ord">
          <ac:chgData name="Palmu-Pietilä Nina" userId="e1be509f-719d-4006-b366-287ea3b89c95" providerId="ADAL" clId="{D43621E2-E498-4767-907A-941636DB2476}" dt="2025-02-11T07:44:27.152" v="670" actId="14100"/>
          <ac:spMkLst>
            <pc:docMk/>
            <pc:sldMk cId="3859362161" sldId="2147473063"/>
            <ac:spMk id="6" creationId="{A9D335C0-AE61-825F-BA87-9E6DAE62AFC3}"/>
          </ac:spMkLst>
        </pc:spChg>
        <pc:spChg chg="mod">
          <ac:chgData name="Palmu-Pietilä Nina" userId="e1be509f-719d-4006-b366-287ea3b89c95" providerId="ADAL" clId="{D43621E2-E498-4767-907A-941636DB2476}" dt="2025-02-11T07:43:01.915" v="599" actId="14100"/>
          <ac:spMkLst>
            <pc:docMk/>
            <pc:sldMk cId="3859362161" sldId="2147473063"/>
            <ac:spMk id="7" creationId="{E788E41A-E868-C5FC-8DF2-4AF2C0B5FF28}"/>
          </ac:spMkLst>
        </pc:spChg>
        <pc:spChg chg="mod">
          <ac:chgData name="Palmu-Pietilä Nina" userId="e1be509f-719d-4006-b366-287ea3b89c95" providerId="ADAL" clId="{D43621E2-E498-4767-907A-941636DB2476}" dt="2025-02-11T07:42:55.782" v="598" actId="14100"/>
          <ac:spMkLst>
            <pc:docMk/>
            <pc:sldMk cId="3859362161" sldId="2147473063"/>
            <ac:spMk id="8" creationId="{D6C8F56D-8CAC-C148-1C5A-39FCB80F3BC3}"/>
          </ac:spMkLst>
        </pc:spChg>
        <pc:spChg chg="mod">
          <ac:chgData name="Palmu-Pietilä Nina" userId="e1be509f-719d-4006-b366-287ea3b89c95" providerId="ADAL" clId="{D43621E2-E498-4767-907A-941636DB2476}" dt="2025-02-11T07:43:14.665" v="602" actId="14100"/>
          <ac:spMkLst>
            <pc:docMk/>
            <pc:sldMk cId="3859362161" sldId="2147473063"/>
            <ac:spMk id="9" creationId="{5E8B0A49-1390-5260-1CE4-55D806D939E5}"/>
          </ac:spMkLst>
        </pc:spChg>
        <pc:spChg chg="add mod">
          <ac:chgData name="Palmu-Pietilä Nina" userId="e1be509f-719d-4006-b366-287ea3b89c95" providerId="ADAL" clId="{D43621E2-E498-4767-907A-941636DB2476}" dt="2025-02-11T07:42:11.641" v="556"/>
          <ac:spMkLst>
            <pc:docMk/>
            <pc:sldMk cId="3859362161" sldId="2147473063"/>
            <ac:spMk id="10" creationId="{E39DFB25-1600-028C-5DFA-7610D204693D}"/>
          </ac:spMkLst>
        </pc:spChg>
        <pc:spChg chg="mod">
          <ac:chgData name="Palmu-Pietilä Nina" userId="e1be509f-719d-4006-b366-287ea3b89c95" providerId="ADAL" clId="{D43621E2-E498-4767-907A-941636DB2476}" dt="2025-02-11T07:42:22.896" v="564" actId="1036"/>
          <ac:spMkLst>
            <pc:docMk/>
            <pc:sldMk cId="3859362161" sldId="2147473063"/>
            <ac:spMk id="12" creationId="{2BACEDEB-983A-B680-76F5-94659A1B0336}"/>
          </ac:spMkLst>
        </pc:spChg>
        <pc:spChg chg="mod">
          <ac:chgData name="Palmu-Pietilä Nina" userId="e1be509f-719d-4006-b366-287ea3b89c95" providerId="ADAL" clId="{D43621E2-E498-4767-907A-941636DB2476}" dt="2025-02-11T07:44:08.401" v="643" actId="404"/>
          <ac:spMkLst>
            <pc:docMk/>
            <pc:sldMk cId="3859362161" sldId="2147473063"/>
            <ac:spMk id="15" creationId="{A0535561-D5B5-1687-0EDD-4BB7DE7522CA}"/>
          </ac:spMkLst>
        </pc:spChg>
        <pc:spChg chg="mod">
          <ac:chgData name="Palmu-Pietilä Nina" userId="e1be509f-719d-4006-b366-287ea3b89c95" providerId="ADAL" clId="{D43621E2-E498-4767-907A-941636DB2476}" dt="2025-02-11T07:44:40.451" v="673" actId="1035"/>
          <ac:spMkLst>
            <pc:docMk/>
            <pc:sldMk cId="3859362161" sldId="2147473063"/>
            <ac:spMk id="17" creationId="{1DAD3BCA-3A3D-663F-8D09-EA2216B3711A}"/>
          </ac:spMkLst>
        </pc:spChg>
        <pc:spChg chg="mod">
          <ac:chgData name="Palmu-Pietilä Nina" userId="e1be509f-719d-4006-b366-287ea3b89c95" providerId="ADAL" clId="{D43621E2-E498-4767-907A-941636DB2476}" dt="2025-02-11T07:44:40.451" v="673" actId="1035"/>
          <ac:spMkLst>
            <pc:docMk/>
            <pc:sldMk cId="3859362161" sldId="2147473063"/>
            <ac:spMk id="19" creationId="{26F458C0-1554-A514-7FFD-34BD7E9302CC}"/>
          </ac:spMkLst>
        </pc:spChg>
        <pc:spChg chg="del">
          <ac:chgData name="Palmu-Pietilä Nina" userId="e1be509f-719d-4006-b366-287ea3b89c95" providerId="ADAL" clId="{D43621E2-E498-4767-907A-941636DB2476}" dt="2025-02-11T07:42:00.007" v="555" actId="478"/>
          <ac:spMkLst>
            <pc:docMk/>
            <pc:sldMk cId="3859362161" sldId="2147473063"/>
            <ac:spMk id="21" creationId="{01DC8294-3E11-418D-3335-FD3051987A3A}"/>
          </ac:spMkLst>
        </pc:spChg>
        <pc:picChg chg="add mod">
          <ac:chgData name="Palmu-Pietilä Nina" userId="e1be509f-719d-4006-b366-287ea3b89c95" providerId="ADAL" clId="{D43621E2-E498-4767-907A-941636DB2476}" dt="2025-02-11T07:42:11.641" v="556"/>
          <ac:picMkLst>
            <pc:docMk/>
            <pc:sldMk cId="3859362161" sldId="2147473063"/>
            <ac:picMk id="11" creationId="{D0202D51-8024-2DDB-61AB-FBE2D22713E1}"/>
          </ac:picMkLst>
        </pc:picChg>
        <pc:picChg chg="del">
          <ac:chgData name="Palmu-Pietilä Nina" userId="e1be509f-719d-4006-b366-287ea3b89c95" providerId="ADAL" clId="{D43621E2-E498-4767-907A-941636DB2476}" dt="2025-02-11T07:41:59.105" v="554" actId="478"/>
          <ac:picMkLst>
            <pc:docMk/>
            <pc:sldMk cId="3859362161" sldId="2147473063"/>
            <ac:picMk id="20" creationId="{70B9E807-4C61-E6C2-CBBB-0ED5EF4E17EA}"/>
          </ac:picMkLst>
        </pc:picChg>
      </pc:sldChg>
      <pc:sldChg chg="modSp mod">
        <pc:chgData name="Palmu-Pietilä Nina" userId="e1be509f-719d-4006-b366-287ea3b89c95" providerId="ADAL" clId="{D43621E2-E498-4767-907A-941636DB2476}" dt="2025-02-11T07:52:32.686" v="925" actId="1036"/>
        <pc:sldMkLst>
          <pc:docMk/>
          <pc:sldMk cId="3799578177" sldId="2147473064"/>
        </pc:sldMkLst>
        <pc:spChg chg="mod">
          <ac:chgData name="Palmu-Pietilä Nina" userId="e1be509f-719d-4006-b366-287ea3b89c95" providerId="ADAL" clId="{D43621E2-E498-4767-907A-941636DB2476}" dt="2025-02-11T07:49:33.113" v="838" actId="1035"/>
          <ac:spMkLst>
            <pc:docMk/>
            <pc:sldMk cId="3799578177" sldId="2147473064"/>
            <ac:spMk id="2" creationId="{3026EA0B-A1B4-C23C-6EFE-D6EB456D4015}"/>
          </ac:spMkLst>
        </pc:spChg>
        <pc:spChg chg="mod">
          <ac:chgData name="Palmu-Pietilä Nina" userId="e1be509f-719d-4006-b366-287ea3b89c95" providerId="ADAL" clId="{D43621E2-E498-4767-907A-941636DB2476}" dt="2025-02-11T07:52:32.686" v="925" actId="1036"/>
          <ac:spMkLst>
            <pc:docMk/>
            <pc:sldMk cId="3799578177" sldId="2147473064"/>
            <ac:spMk id="6" creationId="{56239E76-B27D-6BCC-3FDB-FF5EA706900E}"/>
          </ac:spMkLst>
        </pc:spChg>
        <pc:spChg chg="mod">
          <ac:chgData name="Palmu-Pietilä Nina" userId="e1be509f-719d-4006-b366-287ea3b89c95" providerId="ADAL" clId="{D43621E2-E498-4767-907A-941636DB2476}" dt="2025-02-11T07:48:09.511" v="798" actId="1035"/>
          <ac:spMkLst>
            <pc:docMk/>
            <pc:sldMk cId="3799578177" sldId="2147473064"/>
            <ac:spMk id="7" creationId="{B89C409D-32E5-5078-ADC6-C9699482BAB9}"/>
          </ac:spMkLst>
        </pc:spChg>
      </pc:sldChg>
      <pc:sldChg chg="addSp delSp modSp mod">
        <pc:chgData name="Palmu-Pietilä Nina" userId="e1be509f-719d-4006-b366-287ea3b89c95" providerId="ADAL" clId="{D43621E2-E498-4767-907A-941636DB2476}" dt="2025-02-11T07:50:35.911" v="880" actId="1036"/>
        <pc:sldMkLst>
          <pc:docMk/>
          <pc:sldMk cId="2432706380" sldId="2147473065"/>
        </pc:sldMkLst>
        <pc:spChg chg="mod">
          <ac:chgData name="Palmu-Pietilä Nina" userId="e1be509f-719d-4006-b366-287ea3b89c95" providerId="ADAL" clId="{D43621E2-E498-4767-907A-941636DB2476}" dt="2025-02-11T07:50:35.911" v="880" actId="1036"/>
          <ac:spMkLst>
            <pc:docMk/>
            <pc:sldMk cId="2432706380" sldId="2147473065"/>
            <ac:spMk id="2" creationId="{D3CAA6C1-00B8-992A-6E2E-8B1B46D5A2F0}"/>
          </ac:spMkLst>
        </pc:spChg>
        <pc:spChg chg="mod">
          <ac:chgData name="Palmu-Pietilä Nina" userId="e1be509f-719d-4006-b366-287ea3b89c95" providerId="ADAL" clId="{D43621E2-E498-4767-907A-941636DB2476}" dt="2025-02-11T07:50:32.699" v="870" actId="1035"/>
          <ac:spMkLst>
            <pc:docMk/>
            <pc:sldMk cId="2432706380" sldId="2147473065"/>
            <ac:spMk id="3" creationId="{D6612372-A8E6-272B-CDAD-F63A2674A438}"/>
          </ac:spMkLst>
        </pc:spChg>
        <pc:spChg chg="del">
          <ac:chgData name="Palmu-Pietilä Nina" userId="e1be509f-719d-4006-b366-287ea3b89c95" providerId="ADAL" clId="{D43621E2-E498-4767-907A-941636DB2476}" dt="2025-02-11T07:48:28.158" v="803" actId="478"/>
          <ac:spMkLst>
            <pc:docMk/>
            <pc:sldMk cId="2432706380" sldId="2147473065"/>
            <ac:spMk id="5" creationId="{9781BEF4-29B8-242D-ED92-9F29FC8E0BCA}"/>
          </ac:spMkLst>
        </pc:spChg>
        <pc:spChg chg="add mod">
          <ac:chgData name="Palmu-Pietilä Nina" userId="e1be509f-719d-4006-b366-287ea3b89c95" providerId="ADAL" clId="{D43621E2-E498-4767-907A-941636DB2476}" dt="2025-02-11T07:48:28.549" v="804"/>
          <ac:spMkLst>
            <pc:docMk/>
            <pc:sldMk cId="2432706380" sldId="2147473065"/>
            <ac:spMk id="6" creationId="{EDE42D0F-D53B-D015-0C53-FDAF2F4C2AA6}"/>
          </ac:spMkLst>
        </pc:spChg>
        <pc:spChg chg="mod">
          <ac:chgData name="Palmu-Pietilä Nina" userId="e1be509f-719d-4006-b366-287ea3b89c95" providerId="ADAL" clId="{D43621E2-E498-4767-907A-941636DB2476}" dt="2025-02-11T07:50:28.088" v="859" actId="14100"/>
          <ac:spMkLst>
            <pc:docMk/>
            <pc:sldMk cId="2432706380" sldId="2147473065"/>
            <ac:spMk id="7" creationId="{3232A1C9-4358-839E-115A-68EC956B97B4}"/>
          </ac:spMkLst>
        </pc:spChg>
      </pc:sldChg>
      <pc:sldChg chg="addSp delSp modSp mod">
        <pc:chgData name="Palmu-Pietilä Nina" userId="e1be509f-719d-4006-b366-287ea3b89c95" providerId="ADAL" clId="{D43621E2-E498-4767-907A-941636DB2476}" dt="2025-02-11T07:49:24.466" v="829" actId="1035"/>
        <pc:sldMkLst>
          <pc:docMk/>
          <pc:sldMk cId="3376310389" sldId="2147473066"/>
        </pc:sldMkLst>
        <pc:spChg chg="mod">
          <ac:chgData name="Palmu-Pietilä Nina" userId="e1be509f-719d-4006-b366-287ea3b89c95" providerId="ADAL" clId="{D43621E2-E498-4767-907A-941636DB2476}" dt="2025-02-11T07:48:49.720" v="809" actId="14100"/>
          <ac:spMkLst>
            <pc:docMk/>
            <pc:sldMk cId="3376310389" sldId="2147473066"/>
            <ac:spMk id="2" creationId="{CA64041A-8C56-FDB2-22B5-BEC028827249}"/>
          </ac:spMkLst>
        </pc:spChg>
        <pc:spChg chg="mod">
          <ac:chgData name="Palmu-Pietilä Nina" userId="e1be509f-719d-4006-b366-287ea3b89c95" providerId="ADAL" clId="{D43621E2-E498-4767-907A-941636DB2476}" dt="2025-02-11T07:49:24.466" v="829" actId="1035"/>
          <ac:spMkLst>
            <pc:docMk/>
            <pc:sldMk cId="3376310389" sldId="2147473066"/>
            <ac:spMk id="3" creationId="{CE6ECF97-01D5-F182-B5FD-912B663D9AFE}"/>
          </ac:spMkLst>
        </pc:spChg>
        <pc:spChg chg="add mod">
          <ac:chgData name="Palmu-Pietilä Nina" userId="e1be509f-719d-4006-b366-287ea3b89c95" providerId="ADAL" clId="{D43621E2-E498-4767-907A-941636DB2476}" dt="2025-02-11T07:48:19.883" v="800"/>
          <ac:spMkLst>
            <pc:docMk/>
            <pc:sldMk cId="3376310389" sldId="2147473066"/>
            <ac:spMk id="5" creationId="{839979FD-8ECB-17B5-968A-B4EFAF7E5F8F}"/>
          </ac:spMkLst>
        </pc:spChg>
        <pc:spChg chg="del">
          <ac:chgData name="Palmu-Pietilä Nina" userId="e1be509f-719d-4006-b366-287ea3b89c95" providerId="ADAL" clId="{D43621E2-E498-4767-907A-941636DB2476}" dt="2025-02-11T07:48:19.421" v="799" actId="478"/>
          <ac:spMkLst>
            <pc:docMk/>
            <pc:sldMk cId="3376310389" sldId="2147473066"/>
            <ac:spMk id="7" creationId="{C859B9C9-1904-6EFA-CB74-6ACE81395BED}"/>
          </ac:spMkLst>
        </pc:spChg>
      </pc:sldChg>
      <pc:sldChg chg="addSp delSp modSp mod">
        <pc:chgData name="Palmu-Pietilä Nina" userId="e1be509f-719d-4006-b366-287ea3b89c95" providerId="ADAL" clId="{D43621E2-E498-4767-907A-941636DB2476}" dt="2025-02-11T07:52:14.765" v="918" actId="1035"/>
        <pc:sldMkLst>
          <pc:docMk/>
          <pc:sldMk cId="2416166823" sldId="2147473067"/>
        </pc:sldMkLst>
        <pc:spChg chg="mod">
          <ac:chgData name="Palmu-Pietilä Nina" userId="e1be509f-719d-4006-b366-287ea3b89c95" providerId="ADAL" clId="{D43621E2-E498-4767-907A-941636DB2476}" dt="2025-02-11T07:51:47.939" v="890" actId="14100"/>
          <ac:spMkLst>
            <pc:docMk/>
            <pc:sldMk cId="2416166823" sldId="2147473067"/>
            <ac:spMk id="2" creationId="{5B7924D7-A53A-0E5C-B6DA-68C38739FB9A}"/>
          </ac:spMkLst>
        </pc:spChg>
        <pc:spChg chg="mod">
          <ac:chgData name="Palmu-Pietilä Nina" userId="e1be509f-719d-4006-b366-287ea3b89c95" providerId="ADAL" clId="{D43621E2-E498-4767-907A-941636DB2476}" dt="2025-02-11T07:52:11.175" v="906" actId="1036"/>
          <ac:spMkLst>
            <pc:docMk/>
            <pc:sldMk cId="2416166823" sldId="2147473067"/>
            <ac:spMk id="3" creationId="{52CBE63D-361B-9FC9-026D-0735733FC585}"/>
          </ac:spMkLst>
        </pc:spChg>
        <pc:spChg chg="add mod">
          <ac:chgData name="Palmu-Pietilä Nina" userId="e1be509f-719d-4006-b366-287ea3b89c95" providerId="ADAL" clId="{D43621E2-E498-4767-907A-941636DB2476}" dt="2025-02-11T07:48:33.022" v="806"/>
          <ac:spMkLst>
            <pc:docMk/>
            <pc:sldMk cId="2416166823" sldId="2147473067"/>
            <ac:spMk id="5" creationId="{C98BF999-621D-2FDE-0A13-7F45CA706DB1}"/>
          </ac:spMkLst>
        </pc:spChg>
        <pc:spChg chg="mod">
          <ac:chgData name="Palmu-Pietilä Nina" userId="e1be509f-719d-4006-b366-287ea3b89c95" providerId="ADAL" clId="{D43621E2-E498-4767-907A-941636DB2476}" dt="2025-02-11T07:52:14.765" v="918" actId="1035"/>
          <ac:spMkLst>
            <pc:docMk/>
            <pc:sldMk cId="2416166823" sldId="2147473067"/>
            <ac:spMk id="6" creationId="{45243F20-ED44-6234-298A-FF0E11AEDFDA}"/>
          </ac:spMkLst>
        </pc:spChg>
        <pc:spChg chg="del">
          <ac:chgData name="Palmu-Pietilä Nina" userId="e1be509f-719d-4006-b366-287ea3b89c95" providerId="ADAL" clId="{D43621E2-E498-4767-907A-941636DB2476}" dt="2025-02-11T07:48:32.614" v="805" actId="478"/>
          <ac:spMkLst>
            <pc:docMk/>
            <pc:sldMk cId="2416166823" sldId="2147473067"/>
            <ac:spMk id="7" creationId="{18880E00-2505-4309-6867-005B9DF80560}"/>
          </ac:spMkLst>
        </pc:spChg>
      </pc:sldChg>
      <pc:sldChg chg="addSp delSp modSp mod">
        <pc:chgData name="Palmu-Pietilä Nina" userId="e1be509f-719d-4006-b366-287ea3b89c95" providerId="ADAL" clId="{D43621E2-E498-4767-907A-941636DB2476}" dt="2025-02-11T07:53:02.720" v="933" actId="20577"/>
        <pc:sldMkLst>
          <pc:docMk/>
          <pc:sldMk cId="2972462399" sldId="2147473068"/>
        </pc:sldMkLst>
        <pc:spChg chg="mod">
          <ac:chgData name="Palmu-Pietilä Nina" userId="e1be509f-719d-4006-b366-287ea3b89c95" providerId="ADAL" clId="{D43621E2-E498-4767-907A-941636DB2476}" dt="2025-02-11T07:52:40.291" v="926" actId="14100"/>
          <ac:spMkLst>
            <pc:docMk/>
            <pc:sldMk cId="2972462399" sldId="2147473068"/>
            <ac:spMk id="2" creationId="{CA5C2910-BC27-A1D7-10A1-46E44405434E}"/>
          </ac:spMkLst>
        </pc:spChg>
        <pc:spChg chg="mod">
          <ac:chgData name="Palmu-Pietilä Nina" userId="e1be509f-719d-4006-b366-287ea3b89c95" providerId="ADAL" clId="{D43621E2-E498-4767-907A-941636DB2476}" dt="2025-02-11T07:53:02.720" v="933" actId="20577"/>
          <ac:spMkLst>
            <pc:docMk/>
            <pc:sldMk cId="2972462399" sldId="2147473068"/>
            <ac:spMk id="3" creationId="{80EC3B04-F444-691A-C34E-D567C969CF0A}"/>
          </ac:spMkLst>
        </pc:spChg>
        <pc:spChg chg="add mod">
          <ac:chgData name="Palmu-Pietilä Nina" userId="e1be509f-719d-4006-b366-287ea3b89c95" providerId="ADAL" clId="{D43621E2-E498-4767-907A-941636DB2476}" dt="2025-02-11T07:48:38.361" v="808"/>
          <ac:spMkLst>
            <pc:docMk/>
            <pc:sldMk cId="2972462399" sldId="2147473068"/>
            <ac:spMk id="5" creationId="{DDE0B992-95EF-B6A0-DFBF-A3C9E6A944BA}"/>
          </ac:spMkLst>
        </pc:spChg>
        <pc:spChg chg="del">
          <ac:chgData name="Palmu-Pietilä Nina" userId="e1be509f-719d-4006-b366-287ea3b89c95" providerId="ADAL" clId="{D43621E2-E498-4767-907A-941636DB2476}" dt="2025-02-11T07:48:37.953" v="807" actId="478"/>
          <ac:spMkLst>
            <pc:docMk/>
            <pc:sldMk cId="2972462399" sldId="2147473068"/>
            <ac:spMk id="6" creationId="{269A0EB1-D0B0-09D2-85FC-D2643829596F}"/>
          </ac:spMkLst>
        </pc:spChg>
      </pc:sldChg>
      <pc:sldChg chg="addSp modSp mod">
        <pc:chgData name="Palmu-Pietilä Nina" userId="e1be509f-719d-4006-b366-287ea3b89c95" providerId="ADAL" clId="{D43621E2-E498-4767-907A-941636DB2476}" dt="2025-02-11T07:58:53.626" v="977" actId="14100"/>
        <pc:sldMkLst>
          <pc:docMk/>
          <pc:sldMk cId="1357821362" sldId="2147473069"/>
        </pc:sldMkLst>
        <pc:spChg chg="mod">
          <ac:chgData name="Palmu-Pietilä Nina" userId="e1be509f-719d-4006-b366-287ea3b89c95" providerId="ADAL" clId="{D43621E2-E498-4767-907A-941636DB2476}" dt="2025-02-11T07:58:53.626" v="977" actId="14100"/>
          <ac:spMkLst>
            <pc:docMk/>
            <pc:sldMk cId="1357821362" sldId="2147473069"/>
            <ac:spMk id="2" creationId="{611F63DA-1AEF-987D-4D2C-61DC4B8CA1CB}"/>
          </ac:spMkLst>
        </pc:spChg>
        <pc:picChg chg="add mod">
          <ac:chgData name="Palmu-Pietilä Nina" userId="e1be509f-719d-4006-b366-287ea3b89c95" providerId="ADAL" clId="{D43621E2-E498-4767-907A-941636DB2476}" dt="2025-02-11T07:56:50.663" v="952" actId="14100"/>
          <ac:picMkLst>
            <pc:docMk/>
            <pc:sldMk cId="1357821362" sldId="2147473069"/>
            <ac:picMk id="5" creationId="{561B6933-6BB4-A9A9-759C-A3081BF5B205}"/>
          </ac:picMkLst>
        </pc:picChg>
      </pc:sldChg>
      <pc:sldChg chg="addSp modSp mod">
        <pc:chgData name="Palmu-Pietilä Nina" userId="e1be509f-719d-4006-b366-287ea3b89c95" providerId="ADAL" clId="{D43621E2-E498-4767-907A-941636DB2476}" dt="2025-02-11T07:55:37.520" v="944" actId="14100"/>
        <pc:sldMkLst>
          <pc:docMk/>
          <pc:sldMk cId="3511830561" sldId="2147473070"/>
        </pc:sldMkLst>
        <pc:spChg chg="mod">
          <ac:chgData name="Palmu-Pietilä Nina" userId="e1be509f-719d-4006-b366-287ea3b89c95" providerId="ADAL" clId="{D43621E2-E498-4767-907A-941636DB2476}" dt="2025-02-11T07:55:37.520" v="944" actId="14100"/>
          <ac:spMkLst>
            <pc:docMk/>
            <pc:sldMk cId="3511830561" sldId="2147473070"/>
            <ac:spMk id="2" creationId="{76DA6C19-798B-544F-0233-794DDB10631D}"/>
          </ac:spMkLst>
        </pc:spChg>
        <pc:picChg chg="add mod">
          <ac:chgData name="Palmu-Pietilä Nina" userId="e1be509f-719d-4006-b366-287ea3b89c95" providerId="ADAL" clId="{D43621E2-E498-4767-907A-941636DB2476}" dt="2025-02-11T07:55:31.243" v="942" actId="14100"/>
          <ac:picMkLst>
            <pc:docMk/>
            <pc:sldMk cId="3511830561" sldId="2147473070"/>
            <ac:picMk id="5" creationId="{3DB88B1D-2720-AEFC-4A95-A1AE90B89C26}"/>
          </ac:picMkLst>
        </pc:picChg>
      </pc:sldChg>
      <pc:sldChg chg="addSp modSp mod">
        <pc:chgData name="Palmu-Pietilä Nina" userId="e1be509f-719d-4006-b366-287ea3b89c95" providerId="ADAL" clId="{D43621E2-E498-4767-907A-941636DB2476}" dt="2025-02-11T07:58:46.953" v="976" actId="14100"/>
        <pc:sldMkLst>
          <pc:docMk/>
          <pc:sldMk cId="768530285" sldId="2147473071"/>
        </pc:sldMkLst>
        <pc:spChg chg="mod">
          <ac:chgData name="Palmu-Pietilä Nina" userId="e1be509f-719d-4006-b366-287ea3b89c95" providerId="ADAL" clId="{D43621E2-E498-4767-907A-941636DB2476}" dt="2025-02-11T07:58:46.953" v="976" actId="14100"/>
          <ac:spMkLst>
            <pc:docMk/>
            <pc:sldMk cId="768530285" sldId="2147473071"/>
            <ac:spMk id="2" creationId="{9E496F6C-E67A-C054-8433-62CA80BE851E}"/>
          </ac:spMkLst>
        </pc:spChg>
        <pc:picChg chg="add mod">
          <ac:chgData name="Palmu-Pietilä Nina" userId="e1be509f-719d-4006-b366-287ea3b89c95" providerId="ADAL" clId="{D43621E2-E498-4767-907A-941636DB2476}" dt="2025-02-11T07:57:48.963" v="965" actId="1076"/>
          <ac:picMkLst>
            <pc:docMk/>
            <pc:sldMk cId="768530285" sldId="2147473071"/>
            <ac:picMk id="5" creationId="{66068F71-F73C-90FA-E021-71E22866AA41}"/>
          </ac:picMkLst>
        </pc:picChg>
      </pc:sldChg>
      <pc:sldChg chg="addSp modSp mod">
        <pc:chgData name="Palmu-Pietilä Nina" userId="e1be509f-719d-4006-b366-287ea3b89c95" providerId="ADAL" clId="{D43621E2-E498-4767-907A-941636DB2476}" dt="2025-02-11T07:58:27.460" v="975" actId="1076"/>
        <pc:sldMkLst>
          <pc:docMk/>
          <pc:sldMk cId="1258974736" sldId="2147473072"/>
        </pc:sldMkLst>
        <pc:spChg chg="mod">
          <ac:chgData name="Palmu-Pietilä Nina" userId="e1be509f-719d-4006-b366-287ea3b89c95" providerId="ADAL" clId="{D43621E2-E498-4767-907A-941636DB2476}" dt="2025-02-11T07:58:22.394" v="974" actId="14100"/>
          <ac:spMkLst>
            <pc:docMk/>
            <pc:sldMk cId="1258974736" sldId="2147473072"/>
            <ac:spMk id="2" creationId="{37B9DCEA-E022-C171-6A84-81AF7F347A79}"/>
          </ac:spMkLst>
        </pc:spChg>
        <pc:picChg chg="add mod">
          <ac:chgData name="Palmu-Pietilä Nina" userId="e1be509f-719d-4006-b366-287ea3b89c95" providerId="ADAL" clId="{D43621E2-E498-4767-907A-941636DB2476}" dt="2025-02-11T07:58:27.460" v="975" actId="1076"/>
          <ac:picMkLst>
            <pc:docMk/>
            <pc:sldMk cId="1258974736" sldId="2147473072"/>
            <ac:picMk id="5" creationId="{27B98E88-5717-B2E7-1871-FD9F632FC248}"/>
          </ac:picMkLst>
        </pc:picChg>
      </pc:sldChg>
      <pc:sldChg chg="addSp delSp modSp mod">
        <pc:chgData name="Palmu-Pietilä Nina" userId="e1be509f-719d-4006-b366-287ea3b89c95" providerId="ADAL" clId="{D43621E2-E498-4767-907A-941636DB2476}" dt="2025-02-11T07:50:16.522" v="858" actId="1036"/>
        <pc:sldMkLst>
          <pc:docMk/>
          <pc:sldMk cId="2530220252" sldId="2147473073"/>
        </pc:sldMkLst>
        <pc:spChg chg="mod">
          <ac:chgData name="Palmu-Pietilä Nina" userId="e1be509f-719d-4006-b366-287ea3b89c95" providerId="ADAL" clId="{D43621E2-E498-4767-907A-941636DB2476}" dt="2025-02-11T07:49:50.700" v="841" actId="14100"/>
          <ac:spMkLst>
            <pc:docMk/>
            <pc:sldMk cId="2530220252" sldId="2147473073"/>
            <ac:spMk id="2" creationId="{3277217F-7E34-0DA4-3471-B55D0EB2D080}"/>
          </ac:spMkLst>
        </pc:spChg>
        <pc:spChg chg="mod">
          <ac:chgData name="Palmu-Pietilä Nina" userId="e1be509f-719d-4006-b366-287ea3b89c95" providerId="ADAL" clId="{D43621E2-E498-4767-907A-941636DB2476}" dt="2025-02-11T07:50:07.064" v="847" actId="14100"/>
          <ac:spMkLst>
            <pc:docMk/>
            <pc:sldMk cId="2530220252" sldId="2147473073"/>
            <ac:spMk id="3" creationId="{F6353922-A95B-27E6-4B5E-2F944B3FC97E}"/>
          </ac:spMkLst>
        </pc:spChg>
        <pc:spChg chg="add mod">
          <ac:chgData name="Palmu-Pietilä Nina" userId="e1be509f-719d-4006-b366-287ea3b89c95" providerId="ADAL" clId="{D43621E2-E498-4767-907A-941636DB2476}" dt="2025-02-11T07:48:24.518" v="802"/>
          <ac:spMkLst>
            <pc:docMk/>
            <pc:sldMk cId="2530220252" sldId="2147473073"/>
            <ac:spMk id="5" creationId="{1A6237E0-A262-133B-7BB9-D3A9D47796ED}"/>
          </ac:spMkLst>
        </pc:spChg>
        <pc:spChg chg="mod">
          <ac:chgData name="Palmu-Pietilä Nina" userId="e1be509f-719d-4006-b366-287ea3b89c95" providerId="ADAL" clId="{D43621E2-E498-4767-907A-941636DB2476}" dt="2025-02-11T07:50:16.522" v="858" actId="1036"/>
          <ac:spMkLst>
            <pc:docMk/>
            <pc:sldMk cId="2530220252" sldId="2147473073"/>
            <ac:spMk id="6" creationId="{0D309334-0981-4805-EE21-4D6371CED597}"/>
          </ac:spMkLst>
        </pc:spChg>
        <pc:spChg chg="del">
          <ac:chgData name="Palmu-Pietilä Nina" userId="e1be509f-719d-4006-b366-287ea3b89c95" providerId="ADAL" clId="{D43621E2-E498-4767-907A-941636DB2476}" dt="2025-02-11T07:48:24.095" v="801" actId="478"/>
          <ac:spMkLst>
            <pc:docMk/>
            <pc:sldMk cId="2530220252" sldId="2147473073"/>
            <ac:spMk id="8" creationId="{D39F0849-267D-3630-47BB-6B7598820B75}"/>
          </ac:spMkLst>
        </pc:spChg>
      </pc:sldChg>
      <pc:sldChg chg="modSp">
        <pc:chgData name="Palmu-Pietilä Nina" userId="e1be509f-719d-4006-b366-287ea3b89c95" providerId="ADAL" clId="{D43621E2-E498-4767-907A-941636DB2476}" dt="2025-02-11T07:53:15.354" v="935" actId="403"/>
        <pc:sldMkLst>
          <pc:docMk/>
          <pc:sldMk cId="4192272748" sldId="2147473076"/>
        </pc:sldMkLst>
        <pc:graphicFrameChg chg="mod">
          <ac:chgData name="Palmu-Pietilä Nina" userId="e1be509f-719d-4006-b366-287ea3b89c95" providerId="ADAL" clId="{D43621E2-E498-4767-907A-941636DB2476}" dt="2025-02-11T07:53:15.354" v="935" actId="403"/>
          <ac:graphicFrameMkLst>
            <pc:docMk/>
            <pc:sldMk cId="4192272748" sldId="2147473076"/>
            <ac:graphicFrameMk id="7" creationId="{DCCACB66-C641-8401-8214-0DE65818F353}"/>
          </ac:graphicFrameMkLst>
        </pc:graphicFrameChg>
      </pc:sldChg>
      <pc:sldMasterChg chg="modSp modSldLayout">
        <pc:chgData name="Palmu-Pietilä Nina" userId="e1be509f-719d-4006-b366-287ea3b89c95" providerId="ADAL" clId="{D43621E2-E498-4767-907A-941636DB2476}" dt="2025-02-11T07:26:16.988" v="8" actId="735"/>
        <pc:sldMasterMkLst>
          <pc:docMk/>
          <pc:sldMasterMk cId="1790441019" sldId="2147483737"/>
        </pc:sldMasterMkLst>
        <pc:sldLayoutChg chg="modSp">
          <pc:chgData name="Palmu-Pietilä Nina" userId="e1be509f-719d-4006-b366-287ea3b89c95" providerId="ADAL" clId="{D43621E2-E498-4767-907A-941636DB2476}" dt="2025-02-11T07:25:58.132" v="4" actId="735"/>
          <pc:sldLayoutMkLst>
            <pc:docMk/>
            <pc:sldMasterMk cId="1790441019" sldId="2147483737"/>
            <pc:sldLayoutMk cId="2844435139" sldId="2147483742"/>
          </pc:sldLayoutMkLst>
        </pc:sldLayoutChg>
        <pc:sldLayoutChg chg="modSp">
          <pc:chgData name="Palmu-Pietilä Nina" userId="e1be509f-719d-4006-b366-287ea3b89c95" providerId="ADAL" clId="{D43621E2-E498-4767-907A-941636DB2476}" dt="2025-02-11T07:26:02.981" v="5" actId="735"/>
          <pc:sldLayoutMkLst>
            <pc:docMk/>
            <pc:sldMasterMk cId="1790441019" sldId="2147483737"/>
            <pc:sldLayoutMk cId="2848824938" sldId="2147483745"/>
          </pc:sldLayoutMkLst>
        </pc:sldLayoutChg>
        <pc:sldLayoutChg chg="modSp">
          <pc:chgData name="Palmu-Pietilä Nina" userId="e1be509f-719d-4006-b366-287ea3b89c95" providerId="ADAL" clId="{D43621E2-E498-4767-907A-941636DB2476}" dt="2025-02-11T07:26:13.692" v="7" actId="735"/>
          <pc:sldLayoutMkLst>
            <pc:docMk/>
            <pc:sldMasterMk cId="1790441019" sldId="2147483737"/>
            <pc:sldLayoutMk cId="3179849506" sldId="2147483753"/>
          </pc:sldLayoutMkLst>
        </pc:sldLayoutChg>
        <pc:sldLayoutChg chg="modSp">
          <pc:chgData name="Palmu-Pietilä Nina" userId="e1be509f-719d-4006-b366-287ea3b89c95" providerId="ADAL" clId="{D43621E2-E498-4767-907A-941636DB2476}" dt="2025-02-11T07:26:06.403" v="6" actId="735"/>
          <pc:sldLayoutMkLst>
            <pc:docMk/>
            <pc:sldMasterMk cId="1790441019" sldId="2147483737"/>
            <pc:sldLayoutMk cId="1188133851" sldId="2147483754"/>
          </pc:sldLayoutMkLst>
        </pc:sldLayoutChg>
      </pc:sldMasterChg>
    </pc:docChg>
  </pc:docChgLst>
  <pc:docChgLst>
    <pc:chgData name="Smolander Miska" userId="18459206-0705-46d8-a9d3-c44ee97417ba" providerId="ADAL" clId="{B471F887-8B8C-4C7A-9799-9CCB3F1EDE63}"/>
    <pc:docChg chg="undo custSel modSld modNotesMaster modHandout">
      <pc:chgData name="Smolander Miska" userId="18459206-0705-46d8-a9d3-c44ee97417ba" providerId="ADAL" clId="{B471F887-8B8C-4C7A-9799-9CCB3F1EDE63}" dt="2025-02-07T10:45:39.059" v="304" actId="14100"/>
      <pc:docMkLst>
        <pc:docMk/>
      </pc:docMkLst>
      <pc:sldChg chg="addSp delSp modSp mod">
        <pc:chgData name="Smolander Miska" userId="18459206-0705-46d8-a9d3-c44ee97417ba" providerId="ADAL" clId="{B471F887-8B8C-4C7A-9799-9CCB3F1EDE63}" dt="2025-02-07T10:45:39.059" v="304" actId="14100"/>
        <pc:sldMkLst>
          <pc:docMk/>
          <pc:sldMk cId="2928173921" sldId="449"/>
        </pc:sldMkLst>
        <pc:spChg chg="mod">
          <ac:chgData name="Smolander Miska" userId="18459206-0705-46d8-a9d3-c44ee97417ba" providerId="ADAL" clId="{B471F887-8B8C-4C7A-9799-9CCB3F1EDE63}" dt="2025-02-07T10:45:30.797" v="301" actId="14100"/>
          <ac:spMkLst>
            <pc:docMk/>
            <pc:sldMk cId="2928173921" sldId="449"/>
            <ac:spMk id="3" creationId="{64223415-604B-2454-4BCA-6C3BE3D8D0B1}"/>
          </ac:spMkLst>
        </pc:spChg>
      </pc:sldChg>
    </pc:docChg>
  </pc:docChgLst>
  <pc:docChgLst>
    <pc:chgData name="Lassila Hanna" userId="S::hanna.lassila@kuntaliitto.fi::154f7a74-572e-4a00-8972-3ec213852cbf" providerId="AD" clId="Web-{377FAC7D-5C11-0075-1D47-71BD6F2EC6F8}"/>
    <pc:docChg chg="modSld">
      <pc:chgData name="Lassila Hanna" userId="S::hanna.lassila@kuntaliitto.fi::154f7a74-572e-4a00-8972-3ec213852cbf" providerId="AD" clId="Web-{377FAC7D-5C11-0075-1D47-71BD6F2EC6F8}" dt="2025-02-11T11:05:33.154" v="1" actId="20577"/>
      <pc:docMkLst>
        <pc:docMk/>
      </pc:docMkLst>
      <pc:sldChg chg="modSp">
        <pc:chgData name="Lassila Hanna" userId="S::hanna.lassila@kuntaliitto.fi::154f7a74-572e-4a00-8972-3ec213852cbf" providerId="AD" clId="Web-{377FAC7D-5C11-0075-1D47-71BD6F2EC6F8}" dt="2025-02-11T11:05:33.154" v="1" actId="20577"/>
        <pc:sldMkLst>
          <pc:docMk/>
          <pc:sldMk cId="3799578177" sldId="2147473064"/>
        </pc:sldMkLst>
        <pc:spChg chg="mod">
          <ac:chgData name="Lassila Hanna" userId="S::hanna.lassila@kuntaliitto.fi::154f7a74-572e-4a00-8972-3ec213852cbf" providerId="AD" clId="Web-{377FAC7D-5C11-0075-1D47-71BD6F2EC6F8}" dt="2025-02-11T11:05:33.154" v="1" actId="20577"/>
          <ac:spMkLst>
            <pc:docMk/>
            <pc:sldMk cId="3799578177" sldId="2147473064"/>
            <ac:spMk id="3" creationId="{9899D19B-6E7A-B2A5-249E-173998B6AEFC}"/>
          </ac:spMkLst>
        </pc:spChg>
      </pc:sldChg>
    </pc:docChg>
  </pc:docChgLst>
  <pc:docChgLst>
    <pc:chgData name="Smolander Miska" userId="S::miska.smolander@kuntaliitto.fi::18459206-0705-46d8-a9d3-c44ee97417ba" providerId="AD" clId="Web-{3F1BFE72-DBAB-4162-9B43-D3C54438788F}"/>
    <pc:docChg chg="modSld">
      <pc:chgData name="Smolander Miska" userId="S::miska.smolander@kuntaliitto.fi::18459206-0705-46d8-a9d3-c44ee97417ba" providerId="AD" clId="Web-{3F1BFE72-DBAB-4162-9B43-D3C54438788F}" dt="2025-02-07T07:21:17.815" v="80" actId="20577"/>
      <pc:docMkLst>
        <pc:docMk/>
      </pc:docMkLst>
      <pc:sldChg chg="addSp delSp modSp">
        <pc:chgData name="Smolander Miska" userId="S::miska.smolander@kuntaliitto.fi::18459206-0705-46d8-a9d3-c44ee97417ba" providerId="AD" clId="Web-{3F1BFE72-DBAB-4162-9B43-D3C54438788F}" dt="2025-02-07T07:21:17.815" v="80" actId="20577"/>
        <pc:sldMkLst>
          <pc:docMk/>
          <pc:sldMk cId="2928173921" sldId="449"/>
        </pc:sldMkLst>
        <pc:spChg chg="mod">
          <ac:chgData name="Smolander Miska" userId="S::miska.smolander@kuntaliitto.fi::18459206-0705-46d8-a9d3-c44ee97417ba" providerId="AD" clId="Web-{3F1BFE72-DBAB-4162-9B43-D3C54438788F}" dt="2025-02-07T07:21:17.815" v="80" actId="20577"/>
          <ac:spMkLst>
            <pc:docMk/>
            <pc:sldMk cId="2928173921" sldId="449"/>
            <ac:spMk id="3" creationId="{64223415-604B-2454-4BCA-6C3BE3D8D0B1}"/>
          </ac:spMkLst>
        </pc:spChg>
      </pc:sldChg>
    </pc:docChg>
  </pc:docChgLst>
  <pc:docChgLst>
    <pc:chgData name="Smolander Miska" userId="S::miska.smolander@kuntaliitto.fi::18459206-0705-46d8-a9d3-c44ee97417ba" providerId="AD" clId="Web-{8CDED74D-7D3C-42BA-B212-FB2C8DFD368C}"/>
    <pc:docChg chg="modSld">
      <pc:chgData name="Smolander Miska" userId="S::miska.smolander@kuntaliitto.fi::18459206-0705-46d8-a9d3-c44ee97417ba" providerId="AD" clId="Web-{8CDED74D-7D3C-42BA-B212-FB2C8DFD368C}" dt="2025-02-07T07:26:57.017" v="16"/>
      <pc:docMkLst>
        <pc:docMk/>
      </pc:docMkLst>
      <pc:sldChg chg="addSp delSp modSp">
        <pc:chgData name="Smolander Miska" userId="S::miska.smolander@kuntaliitto.fi::18459206-0705-46d8-a9d3-c44ee97417ba" providerId="AD" clId="Web-{8CDED74D-7D3C-42BA-B212-FB2C8DFD368C}" dt="2025-02-07T07:26:57.017" v="16"/>
        <pc:sldMkLst>
          <pc:docMk/>
          <pc:sldMk cId="2928173921" sldId="449"/>
        </pc:sldMkLst>
      </pc:sldChg>
    </pc:docChg>
  </pc:docChgLst>
  <pc:docChgLst>
    <pc:chgData name="Lassila Hanna" userId="S::hanna.lassila@kuntaliitto.fi::154f7a74-572e-4a00-8972-3ec213852cbf" providerId="AD" clId="Web-{877AD211-0EE6-02B0-09E7-B732158FF888}"/>
    <pc:docChg chg="modSld">
      <pc:chgData name="Lassila Hanna" userId="S::hanna.lassila@kuntaliitto.fi::154f7a74-572e-4a00-8972-3ec213852cbf" providerId="AD" clId="Web-{877AD211-0EE6-02B0-09E7-B732158FF888}" dt="2025-02-11T06:11:33.883" v="6" actId="1076"/>
      <pc:docMkLst>
        <pc:docMk/>
      </pc:docMkLst>
      <pc:sldChg chg="modSp">
        <pc:chgData name="Lassila Hanna" userId="S::hanna.lassila@kuntaliitto.fi::154f7a74-572e-4a00-8972-3ec213852cbf" providerId="AD" clId="Web-{877AD211-0EE6-02B0-09E7-B732158FF888}" dt="2025-02-11T06:11:33.883" v="6" actId="1076"/>
        <pc:sldMkLst>
          <pc:docMk/>
          <pc:sldMk cId="744750619" sldId="10713"/>
        </pc:sldMkLst>
        <pc:spChg chg="mod">
          <ac:chgData name="Lassila Hanna" userId="S::hanna.lassila@kuntaliitto.fi::154f7a74-572e-4a00-8972-3ec213852cbf" providerId="AD" clId="Web-{877AD211-0EE6-02B0-09E7-B732158FF888}" dt="2025-02-11T06:11:24.742" v="4" actId="1076"/>
          <ac:spMkLst>
            <pc:docMk/>
            <pc:sldMk cId="744750619" sldId="10713"/>
            <ac:spMk id="10" creationId="{753241DD-B29E-54C5-7542-F92606DFB2CE}"/>
          </ac:spMkLst>
        </pc:spChg>
        <pc:spChg chg="mod">
          <ac:chgData name="Lassila Hanna" userId="S::hanna.lassila@kuntaliitto.fi::154f7a74-572e-4a00-8972-3ec213852cbf" providerId="AD" clId="Web-{877AD211-0EE6-02B0-09E7-B732158FF888}" dt="2025-02-11T06:11:33.883" v="6" actId="1076"/>
          <ac:spMkLst>
            <pc:docMk/>
            <pc:sldMk cId="744750619" sldId="10713"/>
            <ac:spMk id="13" creationId="{BAEB1DF3-96E6-53EC-A785-DB1BEC520C66}"/>
          </ac:spMkLst>
        </pc:spChg>
      </pc:sldChg>
      <pc:sldChg chg="modSp">
        <pc:chgData name="Lassila Hanna" userId="S::hanna.lassila@kuntaliitto.fi::154f7a74-572e-4a00-8972-3ec213852cbf" providerId="AD" clId="Web-{877AD211-0EE6-02B0-09E7-B732158FF888}" dt="2025-02-11T06:10:07.757" v="0" actId="1076"/>
        <pc:sldMkLst>
          <pc:docMk/>
          <pc:sldMk cId="2521215298" sldId="2147473022"/>
        </pc:sldMkLst>
        <pc:spChg chg="mod">
          <ac:chgData name="Lassila Hanna" userId="S::hanna.lassila@kuntaliitto.fi::154f7a74-572e-4a00-8972-3ec213852cbf" providerId="AD" clId="Web-{877AD211-0EE6-02B0-09E7-B732158FF888}" dt="2025-02-11T06:10:07.757" v="0" actId="1076"/>
          <ac:spMkLst>
            <pc:docMk/>
            <pc:sldMk cId="2521215298" sldId="2147473022"/>
            <ac:spMk id="2" creationId="{2DAF041B-DC53-0E93-5A62-F8150CBC9EF3}"/>
          </ac:spMkLst>
        </pc:spChg>
      </pc:sldChg>
      <pc:sldChg chg="modSp">
        <pc:chgData name="Lassila Hanna" userId="S::hanna.lassila@kuntaliitto.fi::154f7a74-572e-4a00-8972-3ec213852cbf" providerId="AD" clId="Web-{877AD211-0EE6-02B0-09E7-B732158FF888}" dt="2025-02-11T06:10:34.883" v="2" actId="14100"/>
        <pc:sldMkLst>
          <pc:docMk/>
          <pc:sldMk cId="3376310389" sldId="2147473066"/>
        </pc:sldMkLst>
        <pc:spChg chg="mod">
          <ac:chgData name="Lassila Hanna" userId="S::hanna.lassila@kuntaliitto.fi::154f7a74-572e-4a00-8972-3ec213852cbf" providerId="AD" clId="Web-{877AD211-0EE6-02B0-09E7-B732158FF888}" dt="2025-02-11T06:10:34.883" v="2" actId="14100"/>
          <ac:spMkLst>
            <pc:docMk/>
            <pc:sldMk cId="3376310389" sldId="2147473066"/>
            <ac:spMk id="3" creationId="{CE6ECF97-01D5-F182-B5FD-912B663D9AFE}"/>
          </ac:spMkLst>
        </pc:spChg>
      </pc:sldChg>
    </pc:docChg>
  </pc:docChgLst>
  <pc:docChgLst>
    <pc:chgData name="Jurmu Liisa" userId="S::liisa.jurmu@kuntaliitto.fi::7f0617df-86b3-489e-a078-b0275057a5d8" providerId="AD" clId="Web-{00C9B5E7-CCC6-4621-9B46-1400BE0C7DEE}"/>
    <pc:docChg chg="modSld">
      <pc:chgData name="Jurmu Liisa" userId="S::liisa.jurmu@kuntaliitto.fi::7f0617df-86b3-489e-a078-b0275057a5d8" providerId="AD" clId="Web-{00C9B5E7-CCC6-4621-9B46-1400BE0C7DEE}" dt="2025-02-05T11:14:32.500" v="5"/>
      <pc:docMkLst>
        <pc:docMk/>
      </pc:docMkLst>
      <pc:sldChg chg="modSp">
        <pc:chgData name="Jurmu Liisa" userId="S::liisa.jurmu@kuntaliitto.fi::7f0617df-86b3-489e-a078-b0275057a5d8" providerId="AD" clId="Web-{00C9B5E7-CCC6-4621-9B46-1400BE0C7DEE}" dt="2025-02-05T10:44:47.681" v="4" actId="20577"/>
        <pc:sldMkLst>
          <pc:docMk/>
          <pc:sldMk cId="2416166823" sldId="2147473067"/>
        </pc:sldMkLst>
        <pc:spChg chg="mod">
          <ac:chgData name="Jurmu Liisa" userId="S::liisa.jurmu@kuntaliitto.fi::7f0617df-86b3-489e-a078-b0275057a5d8" providerId="AD" clId="Web-{00C9B5E7-CCC6-4621-9B46-1400BE0C7DEE}" dt="2025-02-05T10:44:47.681" v="4" actId="20577"/>
          <ac:spMkLst>
            <pc:docMk/>
            <pc:sldMk cId="2416166823" sldId="2147473067"/>
            <ac:spMk id="2" creationId="{5B7924D7-A53A-0E5C-B6DA-68C38739FB9A}"/>
          </ac:spMkLst>
        </pc:spChg>
      </pc:sldChg>
      <pc:sldChg chg="modSp">
        <pc:chgData name="Jurmu Liisa" userId="S::liisa.jurmu@kuntaliitto.fi::7f0617df-86b3-489e-a078-b0275057a5d8" providerId="AD" clId="Web-{00C9B5E7-CCC6-4621-9B46-1400BE0C7DEE}" dt="2025-02-05T11:14:32.500" v="5"/>
        <pc:sldMkLst>
          <pc:docMk/>
          <pc:sldMk cId="2972462399" sldId="2147473068"/>
        </pc:sldMkLst>
        <pc:spChg chg="mod">
          <ac:chgData name="Jurmu Liisa" userId="S::liisa.jurmu@kuntaliitto.fi::7f0617df-86b3-489e-a078-b0275057a5d8" providerId="AD" clId="Web-{00C9B5E7-CCC6-4621-9B46-1400BE0C7DEE}" dt="2025-02-05T11:14:32.500" v="5"/>
          <ac:spMkLst>
            <pc:docMk/>
            <pc:sldMk cId="2972462399" sldId="2147473068"/>
            <ac:spMk id="3" creationId="{80EC3B04-F444-691A-C34E-D567C969CF0A}"/>
          </ac:spMkLst>
        </pc:spChg>
      </pc:sldChg>
    </pc:docChg>
  </pc:docChgLst>
  <pc:docChgLst>
    <pc:chgData name="Jurmu Liisa" userId="S::liisa.jurmu@kuntaliitto.fi::7f0617df-86b3-489e-a078-b0275057a5d8" providerId="AD" clId="Web-{A30F6E24-0ADA-4BDC-842D-150C57D1164B}"/>
    <pc:docChg chg="modSld">
      <pc:chgData name="Jurmu Liisa" userId="S::liisa.jurmu@kuntaliitto.fi::7f0617df-86b3-489e-a078-b0275057a5d8" providerId="AD" clId="Web-{A30F6E24-0ADA-4BDC-842D-150C57D1164B}" dt="2025-01-24T06:05:47.806" v="12"/>
      <pc:docMkLst>
        <pc:docMk/>
      </pc:docMkLst>
      <pc:sldChg chg="addSp delSp modSp">
        <pc:chgData name="Jurmu Liisa" userId="S::liisa.jurmu@kuntaliitto.fi::7f0617df-86b3-489e-a078-b0275057a5d8" providerId="AD" clId="Web-{A30F6E24-0ADA-4BDC-842D-150C57D1164B}" dt="2025-01-24T06:05:47.806" v="12"/>
        <pc:sldMkLst>
          <pc:docMk/>
          <pc:sldMk cId="2928173921" sldId="449"/>
        </pc:sldMkLst>
        <pc:spChg chg="mod">
          <ac:chgData name="Jurmu Liisa" userId="S::liisa.jurmu@kuntaliitto.fi::7f0617df-86b3-489e-a078-b0275057a5d8" providerId="AD" clId="Web-{A30F6E24-0ADA-4BDC-842D-150C57D1164B}" dt="2025-01-24T06:02:41.957" v="10" actId="20577"/>
          <ac:spMkLst>
            <pc:docMk/>
            <pc:sldMk cId="2928173921" sldId="449"/>
            <ac:spMk id="7" creationId="{EE18F6AC-69A0-0439-B380-F55921560B14}"/>
          </ac:spMkLst>
        </pc:spChg>
      </pc:sldChg>
      <pc:sldChg chg="modSp">
        <pc:chgData name="Jurmu Liisa" userId="S::liisa.jurmu@kuntaliitto.fi::7f0617df-86b3-489e-a078-b0275057a5d8" providerId="AD" clId="Web-{A30F6E24-0ADA-4BDC-842D-150C57D1164B}" dt="2025-01-24T05:59:36.779" v="5" actId="20577"/>
        <pc:sldMkLst>
          <pc:docMk/>
          <pc:sldMk cId="2521215298" sldId="2147473022"/>
        </pc:sldMkLst>
        <pc:spChg chg="mod">
          <ac:chgData name="Jurmu Liisa" userId="S::liisa.jurmu@kuntaliitto.fi::7f0617df-86b3-489e-a078-b0275057a5d8" providerId="AD" clId="Web-{A30F6E24-0ADA-4BDC-842D-150C57D1164B}" dt="2025-01-24T05:59:36.779" v="5" actId="20577"/>
          <ac:spMkLst>
            <pc:docMk/>
            <pc:sldMk cId="2521215298" sldId="2147473022"/>
            <ac:spMk id="2" creationId="{2DAF041B-DC53-0E93-5A62-F8150CBC9EF3}"/>
          </ac:spMkLst>
        </pc:spChg>
      </pc:sldChg>
    </pc:docChg>
  </pc:docChgLst>
  <pc:docChgLst>
    <pc:chgData name="Smolander Miska" userId="S::miska.smolander@kuntaliitto.fi::18459206-0705-46d8-a9d3-c44ee97417ba" providerId="AD" clId="Web-{7BBE3F32-2348-414E-B6C3-594259524277}"/>
    <pc:docChg chg="modSld">
      <pc:chgData name="Smolander Miska" userId="S::miska.smolander@kuntaliitto.fi::18459206-0705-46d8-a9d3-c44ee97417ba" providerId="AD" clId="Web-{7BBE3F32-2348-414E-B6C3-594259524277}" dt="2025-02-07T10:42:03.353" v="3"/>
      <pc:docMkLst>
        <pc:docMk/>
      </pc:docMkLst>
      <pc:sldChg chg="addSp delSp modSp">
        <pc:chgData name="Smolander Miska" userId="S::miska.smolander@kuntaliitto.fi::18459206-0705-46d8-a9d3-c44ee97417ba" providerId="AD" clId="Web-{7BBE3F32-2348-414E-B6C3-594259524277}" dt="2025-02-07T10:42:03.353" v="3"/>
        <pc:sldMkLst>
          <pc:docMk/>
          <pc:sldMk cId="2928173921" sldId="449"/>
        </pc:sldMkLst>
      </pc:sldChg>
    </pc:docChg>
  </pc:docChgLst>
  <pc:docChgLst>
    <pc:chgData name="Pekola-Sjöblom Marianne" userId="S::marianne.pekola-sjoblom@kuntaliitto.fi::099a2302-3ea4-4c67-8d20-f2d49cf91e1d" providerId="AD" clId="Web-{685D5E46-C261-4D54-8DB3-6FBA3E7A8E3E}"/>
    <pc:docChg chg="modSld">
      <pc:chgData name="Pekola-Sjöblom Marianne" userId="S::marianne.pekola-sjoblom@kuntaliitto.fi::099a2302-3ea4-4c67-8d20-f2d49cf91e1d" providerId="AD" clId="Web-{685D5E46-C261-4D54-8DB3-6FBA3E7A8E3E}" dt="2025-02-10T07:58:15.931" v="13"/>
      <pc:docMkLst>
        <pc:docMk/>
      </pc:docMkLst>
      <pc:sldChg chg="modSp">
        <pc:chgData name="Pekola-Sjöblom Marianne" userId="S::marianne.pekola-sjoblom@kuntaliitto.fi::099a2302-3ea4-4c67-8d20-f2d49cf91e1d" providerId="AD" clId="Web-{685D5E46-C261-4D54-8DB3-6FBA3E7A8E3E}" dt="2025-02-10T07:58:15.931" v="13"/>
        <pc:sldMkLst>
          <pc:docMk/>
          <pc:sldMk cId="4188490381" sldId="452"/>
        </pc:sldMkLst>
        <pc:graphicFrameChg chg="mod modGraphic">
          <ac:chgData name="Pekola-Sjöblom Marianne" userId="S::marianne.pekola-sjoblom@kuntaliitto.fi::099a2302-3ea4-4c67-8d20-f2d49cf91e1d" providerId="AD" clId="Web-{685D5E46-C261-4D54-8DB3-6FBA3E7A8E3E}" dt="2025-02-10T07:58:15.931" v="13"/>
          <ac:graphicFrameMkLst>
            <pc:docMk/>
            <pc:sldMk cId="4188490381" sldId="452"/>
            <ac:graphicFrameMk id="5" creationId="{EEDC2891-A1FA-59CE-BB98-9990FB09B48D}"/>
          </ac:graphicFrameMkLst>
        </pc:graphicFrameChg>
      </pc:sldChg>
    </pc:docChg>
  </pc:docChgLst>
  <pc:docChgLst>
    <pc:chgData name="Jurmu Liisa" userId="7f0617df-86b3-489e-a078-b0275057a5d8" providerId="ADAL" clId="{DE8D5F3F-4C86-44D9-A16C-349EA760B3BF}"/>
    <pc:docChg chg="undo custSel addSld delSld modSld sldOrd">
      <pc:chgData name="Jurmu Liisa" userId="7f0617df-86b3-489e-a078-b0275057a5d8" providerId="ADAL" clId="{DE8D5F3F-4C86-44D9-A16C-349EA760B3BF}" dt="2025-02-11T17:01:44.416" v="26661" actId="20577"/>
      <pc:docMkLst>
        <pc:docMk/>
      </pc:docMkLst>
      <pc:sldChg chg="addSp modSp mod">
        <pc:chgData name="Jurmu Liisa" userId="7f0617df-86b3-489e-a078-b0275057a5d8" providerId="ADAL" clId="{DE8D5F3F-4C86-44D9-A16C-349EA760B3BF}" dt="2025-02-10T06:48:36.372" v="26277" actId="20577"/>
        <pc:sldMkLst>
          <pc:docMk/>
          <pc:sldMk cId="50325990" sldId="257"/>
        </pc:sldMkLst>
        <pc:spChg chg="add mod">
          <ac:chgData name="Jurmu Liisa" userId="7f0617df-86b3-489e-a078-b0275057a5d8" providerId="ADAL" clId="{DE8D5F3F-4C86-44D9-A16C-349EA760B3BF}" dt="2025-02-10T06:48:36.372" v="26277" actId="20577"/>
          <ac:spMkLst>
            <pc:docMk/>
            <pc:sldMk cId="50325990" sldId="257"/>
            <ac:spMk id="2" creationId="{1BE9BC1B-6935-A11E-DA97-A848AAACA663}"/>
          </ac:spMkLst>
        </pc:spChg>
        <pc:spChg chg="mod">
          <ac:chgData name="Jurmu Liisa" userId="7f0617df-86b3-489e-a078-b0275057a5d8" providerId="ADAL" clId="{DE8D5F3F-4C86-44D9-A16C-349EA760B3BF}" dt="2025-02-07T07:58:40.908" v="23877" actId="1076"/>
          <ac:spMkLst>
            <pc:docMk/>
            <pc:sldMk cId="50325990" sldId="257"/>
            <ac:spMk id="9" creationId="{6B3D145F-F2BC-F435-57FB-FAD47A1220A3}"/>
          </ac:spMkLst>
        </pc:spChg>
        <pc:graphicFrameChg chg="mod">
          <ac:chgData name="Jurmu Liisa" userId="7f0617df-86b3-489e-a078-b0275057a5d8" providerId="ADAL" clId="{DE8D5F3F-4C86-44D9-A16C-349EA760B3BF}" dt="2025-02-03T12:17:50.110" v="16734" actId="207"/>
          <ac:graphicFrameMkLst>
            <pc:docMk/>
            <pc:sldMk cId="50325990" sldId="257"/>
            <ac:graphicFrameMk id="13" creationId="{05B6CAC4-125F-2868-97A1-19264591920B}"/>
          </ac:graphicFrameMkLst>
        </pc:graphicFrameChg>
      </pc:sldChg>
      <pc:sldChg chg="del">
        <pc:chgData name="Jurmu Liisa" userId="7f0617df-86b3-489e-a078-b0275057a5d8" providerId="ADAL" clId="{DE8D5F3F-4C86-44D9-A16C-349EA760B3BF}" dt="2025-02-03T12:15:30.380" v="16730" actId="47"/>
        <pc:sldMkLst>
          <pc:docMk/>
          <pc:sldMk cId="1603914622" sldId="258"/>
        </pc:sldMkLst>
      </pc:sldChg>
      <pc:sldChg chg="addSp modSp del mod">
        <pc:chgData name="Jurmu Liisa" userId="7f0617df-86b3-489e-a078-b0275057a5d8" providerId="ADAL" clId="{DE8D5F3F-4C86-44D9-A16C-349EA760B3BF}" dt="2025-02-10T11:46:45.229" v="26325" actId="47"/>
        <pc:sldMkLst>
          <pc:docMk/>
          <pc:sldMk cId="3039862071" sldId="258"/>
        </pc:sldMkLst>
      </pc:sldChg>
      <pc:sldChg chg="addSp modSp mod ord">
        <pc:chgData name="Jurmu Liisa" userId="7f0617df-86b3-489e-a078-b0275057a5d8" providerId="ADAL" clId="{DE8D5F3F-4C86-44D9-A16C-349EA760B3BF}" dt="2025-02-10T06:48:43.346" v="26283" actId="20577"/>
        <pc:sldMkLst>
          <pc:docMk/>
          <pc:sldMk cId="3550305241" sldId="259"/>
        </pc:sldMkLst>
        <pc:spChg chg="mod">
          <ac:chgData name="Jurmu Liisa" userId="7f0617df-86b3-489e-a078-b0275057a5d8" providerId="ADAL" clId="{DE8D5F3F-4C86-44D9-A16C-349EA760B3BF}" dt="2025-02-07T07:59:12.379" v="23889" actId="120"/>
          <ac:spMkLst>
            <pc:docMk/>
            <pc:sldMk cId="3550305241" sldId="259"/>
            <ac:spMk id="2" creationId="{12DD2409-0CAD-A5E8-F7CB-F6A05AEF12AA}"/>
          </ac:spMkLst>
        </pc:spChg>
        <pc:spChg chg="add mod">
          <ac:chgData name="Jurmu Liisa" userId="7f0617df-86b3-489e-a078-b0275057a5d8" providerId="ADAL" clId="{DE8D5F3F-4C86-44D9-A16C-349EA760B3BF}" dt="2025-02-10T06:48:43.346" v="26283" actId="20577"/>
          <ac:spMkLst>
            <pc:docMk/>
            <pc:sldMk cId="3550305241" sldId="259"/>
            <ac:spMk id="4" creationId="{6F44C42B-4671-7F88-853C-4C70ACA5F230}"/>
          </ac:spMkLst>
        </pc:spChg>
        <pc:graphicFrameChg chg="modGraphic">
          <ac:chgData name="Jurmu Liisa" userId="7f0617df-86b3-489e-a078-b0275057a5d8" providerId="ADAL" clId="{DE8D5F3F-4C86-44D9-A16C-349EA760B3BF}" dt="2025-02-07T07:59:04.307" v="23886" actId="14734"/>
          <ac:graphicFrameMkLst>
            <pc:docMk/>
            <pc:sldMk cId="3550305241" sldId="259"/>
            <ac:graphicFrameMk id="3" creationId="{6F26C31D-9DBE-1B4B-F1EE-7CF2E740F329}"/>
          </ac:graphicFrameMkLst>
        </pc:graphicFrameChg>
      </pc:sldChg>
      <pc:sldChg chg="del">
        <pc:chgData name="Jurmu Liisa" userId="7f0617df-86b3-489e-a078-b0275057a5d8" providerId="ADAL" clId="{DE8D5F3F-4C86-44D9-A16C-349EA760B3BF}" dt="2025-02-03T12:15:33.633" v="16731" actId="47"/>
        <pc:sldMkLst>
          <pc:docMk/>
          <pc:sldMk cId="1593385065" sldId="260"/>
        </pc:sldMkLst>
      </pc:sldChg>
      <pc:sldChg chg="addSp modSp mod ord">
        <pc:chgData name="Jurmu Liisa" userId="7f0617df-86b3-489e-a078-b0275057a5d8" providerId="ADAL" clId="{DE8D5F3F-4C86-44D9-A16C-349EA760B3BF}" dt="2025-02-10T06:48:08.776" v="26256" actId="20577"/>
        <pc:sldMkLst>
          <pc:docMk/>
          <pc:sldMk cId="3050291303" sldId="261"/>
        </pc:sldMkLst>
        <pc:spChg chg="add mod">
          <ac:chgData name="Jurmu Liisa" userId="7f0617df-86b3-489e-a078-b0275057a5d8" providerId="ADAL" clId="{DE8D5F3F-4C86-44D9-A16C-349EA760B3BF}" dt="2025-02-10T06:48:08.776" v="26256" actId="20577"/>
          <ac:spMkLst>
            <pc:docMk/>
            <pc:sldMk cId="3050291303" sldId="261"/>
            <ac:spMk id="4" creationId="{3FEAD6FE-75ED-FA7B-5A35-9970BF616D12}"/>
          </ac:spMkLst>
        </pc:spChg>
      </pc:sldChg>
      <pc:sldChg chg="addSp delSp modSp add del mod ord">
        <pc:chgData name="Jurmu Liisa" userId="7f0617df-86b3-489e-a078-b0275057a5d8" providerId="ADAL" clId="{DE8D5F3F-4C86-44D9-A16C-349EA760B3BF}" dt="2025-02-07T05:11:40.676" v="23317" actId="47"/>
        <pc:sldMkLst>
          <pc:docMk/>
          <pc:sldMk cId="3765745197" sldId="262"/>
        </pc:sldMkLst>
      </pc:sldChg>
      <pc:sldChg chg="addSp delSp modSp del mod">
        <pc:chgData name="Jurmu Liisa" userId="7f0617df-86b3-489e-a078-b0275057a5d8" providerId="ADAL" clId="{DE8D5F3F-4C86-44D9-A16C-349EA760B3BF}" dt="2025-02-06T13:22:03.666" v="22896" actId="47"/>
        <pc:sldMkLst>
          <pc:docMk/>
          <pc:sldMk cId="510710400" sldId="263"/>
        </pc:sldMkLst>
      </pc:sldChg>
      <pc:sldChg chg="modSp mod">
        <pc:chgData name="Jurmu Liisa" userId="7f0617df-86b3-489e-a078-b0275057a5d8" providerId="ADAL" clId="{DE8D5F3F-4C86-44D9-A16C-349EA760B3BF}" dt="2025-02-11T10:55:01.187" v="26548" actId="207"/>
        <pc:sldMkLst>
          <pc:docMk/>
          <pc:sldMk cId="3411711757" sldId="296"/>
        </pc:sldMkLst>
        <pc:spChg chg="mod">
          <ac:chgData name="Jurmu Liisa" userId="7f0617df-86b3-489e-a078-b0275057a5d8" providerId="ADAL" clId="{DE8D5F3F-4C86-44D9-A16C-349EA760B3BF}" dt="2025-02-11T10:55:01.187" v="26548" actId="207"/>
          <ac:spMkLst>
            <pc:docMk/>
            <pc:sldMk cId="3411711757" sldId="296"/>
            <ac:spMk id="3" creationId="{00000000-0000-0000-0000-000000000000}"/>
          </ac:spMkLst>
        </pc:spChg>
      </pc:sldChg>
      <pc:sldChg chg="addSp modSp mod">
        <pc:chgData name="Jurmu Liisa" userId="7f0617df-86b3-489e-a078-b0275057a5d8" providerId="ADAL" clId="{DE8D5F3F-4C86-44D9-A16C-349EA760B3BF}" dt="2025-02-10T06:48:05.235" v="26253" actId="20577"/>
        <pc:sldMkLst>
          <pc:docMk/>
          <pc:sldMk cId="885772777" sldId="421"/>
        </pc:sldMkLst>
        <pc:spChg chg="add mod">
          <ac:chgData name="Jurmu Liisa" userId="7f0617df-86b3-489e-a078-b0275057a5d8" providerId="ADAL" clId="{DE8D5F3F-4C86-44D9-A16C-349EA760B3BF}" dt="2025-02-10T06:48:05.235" v="26253" actId="20577"/>
          <ac:spMkLst>
            <pc:docMk/>
            <pc:sldMk cId="885772777" sldId="421"/>
            <ac:spMk id="5" creationId="{50076496-4770-FCD9-1AC5-A184765897CE}"/>
          </ac:spMkLst>
        </pc:spChg>
      </pc:sldChg>
      <pc:sldChg chg="addSp delSp modSp mod ord">
        <pc:chgData name="Jurmu Liisa" userId="7f0617df-86b3-489e-a078-b0275057a5d8" providerId="ADAL" clId="{DE8D5F3F-4C86-44D9-A16C-349EA760B3BF}" dt="2025-02-11T17:01:44.416" v="26661" actId="20577"/>
        <pc:sldMkLst>
          <pc:docMk/>
          <pc:sldMk cId="2928173921" sldId="449"/>
        </pc:sldMkLst>
        <pc:spChg chg="add mod">
          <ac:chgData name="Jurmu Liisa" userId="7f0617df-86b3-489e-a078-b0275057a5d8" providerId="ADAL" clId="{DE8D5F3F-4C86-44D9-A16C-349EA760B3BF}" dt="2025-02-10T06:48:54.427" v="26292" actId="20577"/>
          <ac:spMkLst>
            <pc:docMk/>
            <pc:sldMk cId="2928173921" sldId="449"/>
            <ac:spMk id="2" creationId="{BB2080CC-6F33-5099-63F5-F8C3BFE513B0}"/>
          </ac:spMkLst>
        </pc:spChg>
        <pc:spChg chg="mod">
          <ac:chgData name="Jurmu Liisa" userId="7f0617df-86b3-489e-a078-b0275057a5d8" providerId="ADAL" clId="{DE8D5F3F-4C86-44D9-A16C-349EA760B3BF}" dt="2025-02-07T08:10:24.747" v="24355" actId="14100"/>
          <ac:spMkLst>
            <pc:docMk/>
            <pc:sldMk cId="2928173921" sldId="449"/>
            <ac:spMk id="3" creationId="{64223415-604B-2454-4BCA-6C3BE3D8D0B1}"/>
          </ac:spMkLst>
        </pc:spChg>
        <pc:spChg chg="mod">
          <ac:chgData name="Jurmu Liisa" userId="7f0617df-86b3-489e-a078-b0275057a5d8" providerId="ADAL" clId="{DE8D5F3F-4C86-44D9-A16C-349EA760B3BF}" dt="2025-02-10T06:40:21.090" v="26223" actId="207"/>
          <ac:spMkLst>
            <pc:docMk/>
            <pc:sldMk cId="2928173921" sldId="449"/>
            <ac:spMk id="7" creationId="{EE18F6AC-69A0-0439-B380-F55921560B14}"/>
          </ac:spMkLst>
        </pc:spChg>
        <pc:spChg chg="add mod">
          <ac:chgData name="Jurmu Liisa" userId="7f0617df-86b3-489e-a078-b0275057a5d8" providerId="ADAL" clId="{DE8D5F3F-4C86-44D9-A16C-349EA760B3BF}" dt="2025-02-07T13:17:59.877" v="25285" actId="20577"/>
          <ac:spMkLst>
            <pc:docMk/>
            <pc:sldMk cId="2928173921" sldId="449"/>
            <ac:spMk id="10" creationId="{B8D7D87E-21B9-5B22-0E63-0188504650B4}"/>
          </ac:spMkLst>
        </pc:spChg>
        <pc:spChg chg="add mod">
          <ac:chgData name="Jurmu Liisa" userId="7f0617df-86b3-489e-a078-b0275057a5d8" providerId="ADAL" clId="{DE8D5F3F-4C86-44D9-A16C-349EA760B3BF}" dt="2025-02-11T17:01:44.416" v="26661" actId="20577"/>
          <ac:spMkLst>
            <pc:docMk/>
            <pc:sldMk cId="2928173921" sldId="449"/>
            <ac:spMk id="11" creationId="{2E352C07-A230-52FD-E397-22C3CDC1E187}"/>
          </ac:spMkLst>
        </pc:spChg>
        <pc:spChg chg="add del mod">
          <ac:chgData name="Jurmu Liisa" userId="7f0617df-86b3-489e-a078-b0275057a5d8" providerId="ADAL" clId="{DE8D5F3F-4C86-44D9-A16C-349EA760B3BF}" dt="2025-02-10T06:39:45.366" v="26222" actId="478"/>
          <ac:spMkLst>
            <pc:docMk/>
            <pc:sldMk cId="2928173921" sldId="449"/>
            <ac:spMk id="12" creationId="{DF3F6C5F-E011-0083-B236-0A9B86F747B3}"/>
          </ac:spMkLst>
        </pc:spChg>
      </pc:sldChg>
      <pc:sldChg chg="del">
        <pc:chgData name="Jurmu Liisa" userId="7f0617df-86b3-489e-a078-b0275057a5d8" providerId="ADAL" clId="{DE8D5F3F-4C86-44D9-A16C-349EA760B3BF}" dt="2025-02-06T11:17:51.877" v="21988" actId="2696"/>
        <pc:sldMkLst>
          <pc:docMk/>
          <pc:sldMk cId="401944985" sldId="452"/>
        </pc:sldMkLst>
      </pc:sldChg>
      <pc:sldChg chg="addSp modSp mod">
        <pc:chgData name="Jurmu Liisa" userId="7f0617df-86b3-489e-a078-b0275057a5d8" providerId="ADAL" clId="{DE8D5F3F-4C86-44D9-A16C-349EA760B3BF}" dt="2025-02-10T06:48:39.894" v="26280" actId="20577"/>
        <pc:sldMkLst>
          <pc:docMk/>
          <pc:sldMk cId="4188490381" sldId="452"/>
        </pc:sldMkLst>
        <pc:spChg chg="mod">
          <ac:chgData name="Jurmu Liisa" userId="7f0617df-86b3-489e-a078-b0275057a5d8" providerId="ADAL" clId="{DE8D5F3F-4C86-44D9-A16C-349EA760B3BF}" dt="2025-02-07T07:58:54.618" v="23882" actId="1076"/>
          <ac:spMkLst>
            <pc:docMk/>
            <pc:sldMk cId="4188490381" sldId="452"/>
            <ac:spMk id="2" creationId="{3938468C-788A-920E-45B4-1DE44545A45F}"/>
          </ac:spMkLst>
        </pc:spChg>
        <pc:spChg chg="add mod">
          <ac:chgData name="Jurmu Liisa" userId="7f0617df-86b3-489e-a078-b0275057a5d8" providerId="ADAL" clId="{DE8D5F3F-4C86-44D9-A16C-349EA760B3BF}" dt="2025-02-10T06:48:39.894" v="26280" actId="20577"/>
          <ac:spMkLst>
            <pc:docMk/>
            <pc:sldMk cId="4188490381" sldId="452"/>
            <ac:spMk id="3" creationId="{90D3B87E-77AD-7317-C53E-A355D5579013}"/>
          </ac:spMkLst>
        </pc:spChg>
        <pc:graphicFrameChg chg="modGraphic">
          <ac:chgData name="Jurmu Liisa" userId="7f0617df-86b3-489e-a078-b0275057a5d8" providerId="ADAL" clId="{DE8D5F3F-4C86-44D9-A16C-349EA760B3BF}" dt="2025-02-07T05:54:55.540" v="23381" actId="207"/>
          <ac:graphicFrameMkLst>
            <pc:docMk/>
            <pc:sldMk cId="4188490381" sldId="452"/>
            <ac:graphicFrameMk id="5" creationId="{EEDC2891-A1FA-59CE-BB98-9990FB09B48D}"/>
          </ac:graphicFrameMkLst>
        </pc:graphicFrameChg>
      </pc:sldChg>
      <pc:sldChg chg="addSp modSp mod">
        <pc:chgData name="Jurmu Liisa" userId="7f0617df-86b3-489e-a078-b0275057a5d8" providerId="ADAL" clId="{DE8D5F3F-4C86-44D9-A16C-349EA760B3BF}" dt="2025-02-10T06:48:46.526" v="26286" actId="20577"/>
        <pc:sldMkLst>
          <pc:docMk/>
          <pc:sldMk cId="3983282719" sldId="456"/>
        </pc:sldMkLst>
        <pc:spChg chg="mod">
          <ac:chgData name="Jurmu Liisa" userId="7f0617df-86b3-489e-a078-b0275057a5d8" providerId="ADAL" clId="{DE8D5F3F-4C86-44D9-A16C-349EA760B3BF}" dt="2025-02-07T07:59:29.131" v="23894" actId="1076"/>
          <ac:spMkLst>
            <pc:docMk/>
            <pc:sldMk cId="3983282719" sldId="456"/>
            <ac:spMk id="2" creationId="{579A01B7-FD79-8C5F-52BF-9C40AF49F6CA}"/>
          </ac:spMkLst>
        </pc:spChg>
        <pc:spChg chg="add mod">
          <ac:chgData name="Jurmu Liisa" userId="7f0617df-86b3-489e-a078-b0275057a5d8" providerId="ADAL" clId="{DE8D5F3F-4C86-44D9-A16C-349EA760B3BF}" dt="2025-02-10T06:48:46.526" v="26286" actId="20577"/>
          <ac:spMkLst>
            <pc:docMk/>
            <pc:sldMk cId="3983282719" sldId="456"/>
            <ac:spMk id="3" creationId="{E836727F-AEED-BB95-D8E3-96EF19A396A9}"/>
          </ac:spMkLst>
        </pc:spChg>
        <pc:graphicFrameChg chg="mod modGraphic">
          <ac:chgData name="Jurmu Liisa" userId="7f0617df-86b3-489e-a078-b0275057a5d8" providerId="ADAL" clId="{DE8D5F3F-4C86-44D9-A16C-349EA760B3BF}" dt="2025-02-07T07:59:26.931" v="23893" actId="1076"/>
          <ac:graphicFrameMkLst>
            <pc:docMk/>
            <pc:sldMk cId="3983282719" sldId="456"/>
            <ac:graphicFrameMk id="5" creationId="{C328C31C-CAB6-37D1-AE45-B673FC15E5D3}"/>
          </ac:graphicFrameMkLst>
        </pc:graphicFrameChg>
      </pc:sldChg>
      <pc:sldChg chg="addSp modSp mod">
        <pc:chgData name="Jurmu Liisa" userId="7f0617df-86b3-489e-a078-b0275057a5d8" providerId="ADAL" clId="{DE8D5F3F-4C86-44D9-A16C-349EA760B3BF}" dt="2025-02-10T06:48:12.466" v="26259" actId="20577"/>
        <pc:sldMkLst>
          <pc:docMk/>
          <pc:sldMk cId="304536568" sldId="457"/>
        </pc:sldMkLst>
        <pc:spChg chg="add mod">
          <ac:chgData name="Jurmu Liisa" userId="7f0617df-86b3-489e-a078-b0275057a5d8" providerId="ADAL" clId="{DE8D5F3F-4C86-44D9-A16C-349EA760B3BF}" dt="2025-02-10T06:48:12.466" v="26259" actId="20577"/>
          <ac:spMkLst>
            <pc:docMk/>
            <pc:sldMk cId="304536568" sldId="457"/>
            <ac:spMk id="5" creationId="{EB93FA39-691B-5EFC-1F95-875F19C5EF3F}"/>
          </ac:spMkLst>
        </pc:spChg>
      </pc:sldChg>
      <pc:sldChg chg="addSp delSp modSp mod">
        <pc:chgData name="Jurmu Liisa" userId="7f0617df-86b3-489e-a078-b0275057a5d8" providerId="ADAL" clId="{DE8D5F3F-4C86-44D9-A16C-349EA760B3BF}" dt="2025-02-10T06:48:15.441" v="26262" actId="20577"/>
        <pc:sldMkLst>
          <pc:docMk/>
          <pc:sldMk cId="744750619" sldId="10713"/>
        </pc:sldMkLst>
        <pc:spChg chg="mod">
          <ac:chgData name="Jurmu Liisa" userId="7f0617df-86b3-489e-a078-b0275057a5d8" providerId="ADAL" clId="{DE8D5F3F-4C86-44D9-A16C-349EA760B3BF}" dt="2025-01-24T13:45:47.668" v="5908" actId="20577"/>
          <ac:spMkLst>
            <pc:docMk/>
            <pc:sldMk cId="744750619" sldId="10713"/>
            <ac:spMk id="2" creationId="{8B6517A3-1F93-2EFF-D57D-F2B4477B0FC8}"/>
          </ac:spMkLst>
        </pc:spChg>
        <pc:spChg chg="mod">
          <ac:chgData name="Jurmu Liisa" userId="7f0617df-86b3-489e-a078-b0275057a5d8" providerId="ADAL" clId="{DE8D5F3F-4C86-44D9-A16C-349EA760B3BF}" dt="2025-02-04T10:26:24.543" v="20998" actId="207"/>
          <ac:spMkLst>
            <pc:docMk/>
            <pc:sldMk cId="744750619" sldId="10713"/>
            <ac:spMk id="7" creationId="{A77C9D53-B6AF-C740-143A-2CDA129EB62A}"/>
          </ac:spMkLst>
        </pc:spChg>
        <pc:spChg chg="add mod">
          <ac:chgData name="Jurmu Liisa" userId="7f0617df-86b3-489e-a078-b0275057a5d8" providerId="ADAL" clId="{DE8D5F3F-4C86-44D9-A16C-349EA760B3BF}" dt="2025-02-10T06:48:15.441" v="26262" actId="20577"/>
          <ac:spMkLst>
            <pc:docMk/>
            <pc:sldMk cId="744750619" sldId="10713"/>
            <ac:spMk id="11" creationId="{E503D712-12C3-215C-1587-4B8E4B3549B0}"/>
          </ac:spMkLst>
        </pc:spChg>
      </pc:sldChg>
      <pc:sldChg chg="modSp mod">
        <pc:chgData name="Jurmu Liisa" userId="7f0617df-86b3-489e-a078-b0275057a5d8" providerId="ADAL" clId="{DE8D5F3F-4C86-44D9-A16C-349EA760B3BF}" dt="2025-02-10T06:47:28.410" v="26229" actId="20577"/>
        <pc:sldMkLst>
          <pc:docMk/>
          <pc:sldMk cId="2521215298" sldId="2147473022"/>
        </pc:sldMkLst>
        <pc:spChg chg="mod">
          <ac:chgData name="Jurmu Liisa" userId="7f0617df-86b3-489e-a078-b0275057a5d8" providerId="ADAL" clId="{DE8D5F3F-4C86-44D9-A16C-349EA760B3BF}" dt="2025-02-10T06:47:28.410" v="26229" actId="20577"/>
          <ac:spMkLst>
            <pc:docMk/>
            <pc:sldMk cId="2521215298" sldId="2147473022"/>
            <ac:spMk id="2" creationId="{2DAF041B-DC53-0E93-5A62-F8150CBC9EF3}"/>
          </ac:spMkLst>
        </pc:spChg>
      </pc:sldChg>
      <pc:sldChg chg="addSp delSp modSp mod">
        <pc:chgData name="Jurmu Liisa" userId="7f0617df-86b3-489e-a078-b0275057a5d8" providerId="ADAL" clId="{DE8D5F3F-4C86-44D9-A16C-349EA760B3BF}" dt="2025-02-10T06:48:22.982" v="26268" actId="20577"/>
        <pc:sldMkLst>
          <pc:docMk/>
          <pc:sldMk cId="1669249197" sldId="2147473023"/>
        </pc:sldMkLst>
        <pc:spChg chg="mod">
          <ac:chgData name="Jurmu Liisa" userId="7f0617df-86b3-489e-a078-b0275057a5d8" providerId="ADAL" clId="{DE8D5F3F-4C86-44D9-A16C-349EA760B3BF}" dt="2025-01-24T13:46:02.855" v="5956" actId="20577"/>
          <ac:spMkLst>
            <pc:docMk/>
            <pc:sldMk cId="1669249197" sldId="2147473023"/>
            <ac:spMk id="2" creationId="{90AEB7E0-8F71-48A2-9876-04E3C30433F1}"/>
          </ac:spMkLst>
        </pc:spChg>
        <pc:spChg chg="mod">
          <ac:chgData name="Jurmu Liisa" userId="7f0617df-86b3-489e-a078-b0275057a5d8" providerId="ADAL" clId="{DE8D5F3F-4C86-44D9-A16C-349EA760B3BF}" dt="2025-02-04T10:26:41.397" v="21017" actId="20577"/>
          <ac:spMkLst>
            <pc:docMk/>
            <pc:sldMk cId="1669249197" sldId="2147473023"/>
            <ac:spMk id="7" creationId="{6C798FAB-1F0B-5745-9AF8-93C4DDEB8E7F}"/>
          </ac:spMkLst>
        </pc:spChg>
        <pc:spChg chg="add mod">
          <ac:chgData name="Jurmu Liisa" userId="7f0617df-86b3-489e-a078-b0275057a5d8" providerId="ADAL" clId="{DE8D5F3F-4C86-44D9-A16C-349EA760B3BF}" dt="2025-02-10T06:48:22.982" v="26268" actId="20577"/>
          <ac:spMkLst>
            <pc:docMk/>
            <pc:sldMk cId="1669249197" sldId="2147473023"/>
            <ac:spMk id="11" creationId="{75EA3538-6BF1-D3EC-16CA-E9145D7A4B32}"/>
          </ac:spMkLst>
        </pc:spChg>
      </pc:sldChg>
      <pc:sldChg chg="del">
        <pc:chgData name="Jurmu Liisa" userId="7f0617df-86b3-489e-a078-b0275057a5d8" providerId="ADAL" clId="{DE8D5F3F-4C86-44D9-A16C-349EA760B3BF}" dt="2025-02-03T12:17:42.797" v="16733" actId="47"/>
        <pc:sldMkLst>
          <pc:docMk/>
          <pc:sldMk cId="3912154371" sldId="2147473056"/>
        </pc:sldMkLst>
      </pc:sldChg>
      <pc:sldChg chg="del">
        <pc:chgData name="Jurmu Liisa" userId="7f0617df-86b3-489e-a078-b0275057a5d8" providerId="ADAL" clId="{DE8D5F3F-4C86-44D9-A16C-349EA760B3BF}" dt="2025-02-03T12:18:45.265" v="16736" actId="47"/>
        <pc:sldMkLst>
          <pc:docMk/>
          <pc:sldMk cId="542694244" sldId="2147473059"/>
        </pc:sldMkLst>
      </pc:sldChg>
      <pc:sldChg chg="addSp delSp modSp mod">
        <pc:chgData name="Jurmu Liisa" userId="7f0617df-86b3-489e-a078-b0275057a5d8" providerId="ADAL" clId="{DE8D5F3F-4C86-44D9-A16C-349EA760B3BF}" dt="2025-02-10T06:48:19.461" v="26265" actId="20577"/>
        <pc:sldMkLst>
          <pc:docMk/>
          <pc:sldMk cId="3071930457" sldId="2147473060"/>
        </pc:sldMkLst>
        <pc:spChg chg="mod">
          <ac:chgData name="Jurmu Liisa" userId="7f0617df-86b3-489e-a078-b0275057a5d8" providerId="ADAL" clId="{DE8D5F3F-4C86-44D9-A16C-349EA760B3BF}" dt="2025-01-24T13:45:54.583" v="5932" actId="20577"/>
          <ac:spMkLst>
            <pc:docMk/>
            <pc:sldMk cId="3071930457" sldId="2147473060"/>
            <ac:spMk id="2" creationId="{05FFC22D-B56E-7A9C-12F6-EEF365CB1597}"/>
          </ac:spMkLst>
        </pc:spChg>
        <pc:spChg chg="mod">
          <ac:chgData name="Jurmu Liisa" userId="7f0617df-86b3-489e-a078-b0275057a5d8" providerId="ADAL" clId="{DE8D5F3F-4C86-44D9-A16C-349EA760B3BF}" dt="2025-02-04T10:26:34.301" v="20999" actId="207"/>
          <ac:spMkLst>
            <pc:docMk/>
            <pc:sldMk cId="3071930457" sldId="2147473060"/>
            <ac:spMk id="7" creationId="{6B415972-C602-94C3-749E-3C61E71FF926}"/>
          </ac:spMkLst>
        </pc:spChg>
        <pc:spChg chg="add mod">
          <ac:chgData name="Jurmu Liisa" userId="7f0617df-86b3-489e-a078-b0275057a5d8" providerId="ADAL" clId="{DE8D5F3F-4C86-44D9-A16C-349EA760B3BF}" dt="2025-02-10T06:48:19.461" v="26265" actId="20577"/>
          <ac:spMkLst>
            <pc:docMk/>
            <pc:sldMk cId="3071930457" sldId="2147473060"/>
            <ac:spMk id="10" creationId="{74CD3FE7-D055-FDE9-573B-764FA378A37F}"/>
          </ac:spMkLst>
        </pc:spChg>
      </pc:sldChg>
      <pc:sldChg chg="addSp delSp modSp mod">
        <pc:chgData name="Jurmu Liisa" userId="7f0617df-86b3-489e-a078-b0275057a5d8" providerId="ADAL" clId="{DE8D5F3F-4C86-44D9-A16C-349EA760B3BF}" dt="2025-02-10T06:48:26.721" v="26271" actId="20577"/>
        <pc:sldMkLst>
          <pc:docMk/>
          <pc:sldMk cId="978237744" sldId="2147473061"/>
        </pc:sldMkLst>
        <pc:spChg chg="mod">
          <ac:chgData name="Jurmu Liisa" userId="7f0617df-86b3-489e-a078-b0275057a5d8" providerId="ADAL" clId="{DE8D5F3F-4C86-44D9-A16C-349EA760B3BF}" dt="2025-01-24T13:46:09.332" v="5980" actId="20577"/>
          <ac:spMkLst>
            <pc:docMk/>
            <pc:sldMk cId="978237744" sldId="2147473061"/>
            <ac:spMk id="2" creationId="{F8A232AA-A254-9C2C-2039-1973107763DC}"/>
          </ac:spMkLst>
        </pc:spChg>
        <pc:spChg chg="mod">
          <ac:chgData name="Jurmu Liisa" userId="7f0617df-86b3-489e-a078-b0275057a5d8" providerId="ADAL" clId="{DE8D5F3F-4C86-44D9-A16C-349EA760B3BF}" dt="2025-02-04T10:30:05.226" v="21246" actId="20577"/>
          <ac:spMkLst>
            <pc:docMk/>
            <pc:sldMk cId="978237744" sldId="2147473061"/>
            <ac:spMk id="5" creationId="{D76F2435-7D59-CCFE-57E1-D875A692F417}"/>
          </ac:spMkLst>
        </pc:spChg>
        <pc:spChg chg="mod">
          <ac:chgData name="Jurmu Liisa" userId="7f0617df-86b3-489e-a078-b0275057a5d8" providerId="ADAL" clId="{DE8D5F3F-4C86-44D9-A16C-349EA760B3BF}" dt="2025-02-04T10:26:47.609" v="21018" actId="207"/>
          <ac:spMkLst>
            <pc:docMk/>
            <pc:sldMk cId="978237744" sldId="2147473061"/>
            <ac:spMk id="7" creationId="{F7597112-3AFF-303F-71DC-E592B125837F}"/>
          </ac:spMkLst>
        </pc:spChg>
        <pc:spChg chg="add mod">
          <ac:chgData name="Jurmu Liisa" userId="7f0617df-86b3-489e-a078-b0275057a5d8" providerId="ADAL" clId="{DE8D5F3F-4C86-44D9-A16C-349EA760B3BF}" dt="2025-02-10T06:48:26.721" v="26271" actId="20577"/>
          <ac:spMkLst>
            <pc:docMk/>
            <pc:sldMk cId="978237744" sldId="2147473061"/>
            <ac:spMk id="11" creationId="{854CD211-C83B-E5DE-2922-B3FAD1ED63AC}"/>
          </ac:spMkLst>
        </pc:spChg>
      </pc:sldChg>
      <pc:sldChg chg="addSp delSp modSp mod">
        <pc:chgData name="Jurmu Liisa" userId="7f0617df-86b3-489e-a078-b0275057a5d8" providerId="ADAL" clId="{DE8D5F3F-4C86-44D9-A16C-349EA760B3BF}" dt="2025-02-10T06:48:30.402" v="26274" actId="20577"/>
        <pc:sldMkLst>
          <pc:docMk/>
          <pc:sldMk cId="2727974981" sldId="2147473062"/>
        </pc:sldMkLst>
        <pc:spChg chg="mod">
          <ac:chgData name="Jurmu Liisa" userId="7f0617df-86b3-489e-a078-b0275057a5d8" providerId="ADAL" clId="{DE8D5F3F-4C86-44D9-A16C-349EA760B3BF}" dt="2025-01-24T13:46:16.969" v="6004" actId="20577"/>
          <ac:spMkLst>
            <pc:docMk/>
            <pc:sldMk cId="2727974981" sldId="2147473062"/>
            <ac:spMk id="2" creationId="{138EA855-BC2F-5B85-5FDA-74F0626B338F}"/>
          </ac:spMkLst>
        </pc:spChg>
        <pc:spChg chg="mod">
          <ac:chgData name="Jurmu Liisa" userId="7f0617df-86b3-489e-a078-b0275057a5d8" providerId="ADAL" clId="{DE8D5F3F-4C86-44D9-A16C-349EA760B3BF}" dt="2025-02-04T10:26:52.037" v="21019" actId="207"/>
          <ac:spMkLst>
            <pc:docMk/>
            <pc:sldMk cId="2727974981" sldId="2147473062"/>
            <ac:spMk id="7" creationId="{C46528A2-F702-8787-429D-A17F1B2D3ACD}"/>
          </ac:spMkLst>
        </pc:spChg>
        <pc:spChg chg="add mod">
          <ac:chgData name="Jurmu Liisa" userId="7f0617df-86b3-489e-a078-b0275057a5d8" providerId="ADAL" clId="{DE8D5F3F-4C86-44D9-A16C-349EA760B3BF}" dt="2025-02-10T06:48:30.402" v="26274" actId="20577"/>
          <ac:spMkLst>
            <pc:docMk/>
            <pc:sldMk cId="2727974981" sldId="2147473062"/>
            <ac:spMk id="12" creationId="{CBCCA220-91B0-B0DB-C2C0-28D631A5920E}"/>
          </ac:spMkLst>
        </pc:spChg>
      </pc:sldChg>
      <pc:sldChg chg="addSp modSp mod">
        <pc:chgData name="Jurmu Liisa" userId="7f0617df-86b3-489e-a078-b0275057a5d8" providerId="ADAL" clId="{DE8D5F3F-4C86-44D9-A16C-349EA760B3BF}" dt="2025-02-10T06:48:51.723" v="26289" actId="20577"/>
        <pc:sldMkLst>
          <pc:docMk/>
          <pc:sldMk cId="3859362161" sldId="2147473063"/>
        </pc:sldMkLst>
        <pc:spChg chg="mod">
          <ac:chgData name="Jurmu Liisa" userId="7f0617df-86b3-489e-a078-b0275057a5d8" providerId="ADAL" clId="{DE8D5F3F-4C86-44D9-A16C-349EA760B3BF}" dt="2025-02-07T07:59:48.787" v="23898" actId="1076"/>
          <ac:spMkLst>
            <pc:docMk/>
            <pc:sldMk cId="3859362161" sldId="2147473063"/>
            <ac:spMk id="2" creationId="{99AB716A-7F3E-6A8F-18C1-8AF44476249E}"/>
          </ac:spMkLst>
        </pc:spChg>
        <pc:spChg chg="mod">
          <ac:chgData name="Jurmu Liisa" userId="7f0617df-86b3-489e-a078-b0275057a5d8" providerId="ADAL" clId="{DE8D5F3F-4C86-44D9-A16C-349EA760B3BF}" dt="2025-02-04T10:27:00.897" v="21020" actId="207"/>
          <ac:spMkLst>
            <pc:docMk/>
            <pc:sldMk cId="3859362161" sldId="2147473063"/>
            <ac:spMk id="7" creationId="{E788E41A-E868-C5FC-8DF2-4AF2C0B5FF28}"/>
          </ac:spMkLst>
        </pc:spChg>
        <pc:spChg chg="add mod">
          <ac:chgData name="Jurmu Liisa" userId="7f0617df-86b3-489e-a078-b0275057a5d8" providerId="ADAL" clId="{DE8D5F3F-4C86-44D9-A16C-349EA760B3BF}" dt="2025-02-10T06:48:51.723" v="26289" actId="20577"/>
          <ac:spMkLst>
            <pc:docMk/>
            <pc:sldMk cId="3859362161" sldId="2147473063"/>
            <ac:spMk id="12" creationId="{2BACEDEB-983A-B680-76F5-94659A1B0336}"/>
          </ac:spMkLst>
        </pc:spChg>
      </pc:sldChg>
      <pc:sldChg chg="addSp delSp modSp mod">
        <pc:chgData name="Jurmu Liisa" userId="7f0617df-86b3-489e-a078-b0275057a5d8" providerId="ADAL" clId="{DE8D5F3F-4C86-44D9-A16C-349EA760B3BF}" dt="2025-02-10T06:47:32.310" v="26232" actId="20577"/>
        <pc:sldMkLst>
          <pc:docMk/>
          <pc:sldMk cId="3799578177" sldId="2147473064"/>
        </pc:sldMkLst>
        <pc:spChg chg="mod">
          <ac:chgData name="Jurmu Liisa" userId="7f0617df-86b3-489e-a078-b0275057a5d8" providerId="ADAL" clId="{DE8D5F3F-4C86-44D9-A16C-349EA760B3BF}" dt="2025-02-03T12:51:57.692" v="17048" actId="14100"/>
          <ac:spMkLst>
            <pc:docMk/>
            <pc:sldMk cId="3799578177" sldId="2147473064"/>
            <ac:spMk id="2" creationId="{3026EA0B-A1B4-C23C-6EFE-D6EB456D4015}"/>
          </ac:spMkLst>
        </pc:spChg>
        <pc:spChg chg="mod">
          <ac:chgData name="Jurmu Liisa" userId="7f0617df-86b3-489e-a078-b0275057a5d8" providerId="ADAL" clId="{DE8D5F3F-4C86-44D9-A16C-349EA760B3BF}" dt="2025-02-07T08:20:11.405" v="24981" actId="108"/>
          <ac:spMkLst>
            <pc:docMk/>
            <pc:sldMk cId="3799578177" sldId="2147473064"/>
            <ac:spMk id="3" creationId="{9899D19B-6E7A-B2A5-249E-173998B6AEFC}"/>
          </ac:spMkLst>
        </pc:spChg>
        <pc:spChg chg="add mod">
          <ac:chgData name="Jurmu Liisa" userId="7f0617df-86b3-489e-a078-b0275057a5d8" providerId="ADAL" clId="{DE8D5F3F-4C86-44D9-A16C-349EA760B3BF}" dt="2025-02-03T12:53:51.331" v="17165" actId="1076"/>
          <ac:spMkLst>
            <pc:docMk/>
            <pc:sldMk cId="3799578177" sldId="2147473064"/>
            <ac:spMk id="6" creationId="{56239E76-B27D-6BCC-3FDB-FF5EA706900E}"/>
          </ac:spMkLst>
        </pc:spChg>
        <pc:spChg chg="add mod">
          <ac:chgData name="Jurmu Liisa" userId="7f0617df-86b3-489e-a078-b0275057a5d8" providerId="ADAL" clId="{DE8D5F3F-4C86-44D9-A16C-349EA760B3BF}" dt="2025-02-10T06:47:32.310" v="26232" actId="20577"/>
          <ac:spMkLst>
            <pc:docMk/>
            <pc:sldMk cId="3799578177" sldId="2147473064"/>
            <ac:spMk id="7" creationId="{B89C409D-32E5-5078-ADC6-C9699482BAB9}"/>
          </ac:spMkLst>
        </pc:spChg>
      </pc:sldChg>
      <pc:sldChg chg="addSp delSp modSp mod">
        <pc:chgData name="Jurmu Liisa" userId="7f0617df-86b3-489e-a078-b0275057a5d8" providerId="ADAL" clId="{DE8D5F3F-4C86-44D9-A16C-349EA760B3BF}" dt="2025-02-10T06:47:49.422" v="26241" actId="20577"/>
        <pc:sldMkLst>
          <pc:docMk/>
          <pc:sldMk cId="2432706380" sldId="2147473065"/>
        </pc:sldMkLst>
        <pc:spChg chg="mod">
          <ac:chgData name="Jurmu Liisa" userId="7f0617df-86b3-489e-a078-b0275057a5d8" providerId="ADAL" clId="{DE8D5F3F-4C86-44D9-A16C-349EA760B3BF}" dt="2025-01-24T13:21:52.475" v="5534" actId="20577"/>
          <ac:spMkLst>
            <pc:docMk/>
            <pc:sldMk cId="2432706380" sldId="2147473065"/>
            <ac:spMk id="2" creationId="{D3CAA6C1-00B8-992A-6E2E-8B1B46D5A2F0}"/>
          </ac:spMkLst>
        </pc:spChg>
        <pc:spChg chg="mod">
          <ac:chgData name="Jurmu Liisa" userId="7f0617df-86b3-489e-a078-b0275057a5d8" providerId="ADAL" clId="{DE8D5F3F-4C86-44D9-A16C-349EA760B3BF}" dt="2025-02-10T06:29:52.512" v="26006" actId="20577"/>
          <ac:spMkLst>
            <pc:docMk/>
            <pc:sldMk cId="2432706380" sldId="2147473065"/>
            <ac:spMk id="3" creationId="{D6612372-A8E6-272B-CDAD-F63A2674A438}"/>
          </ac:spMkLst>
        </pc:spChg>
        <pc:spChg chg="add mod">
          <ac:chgData name="Jurmu Liisa" userId="7f0617df-86b3-489e-a078-b0275057a5d8" providerId="ADAL" clId="{DE8D5F3F-4C86-44D9-A16C-349EA760B3BF}" dt="2025-02-10T06:47:49.422" v="26241" actId="20577"/>
          <ac:spMkLst>
            <pc:docMk/>
            <pc:sldMk cId="2432706380" sldId="2147473065"/>
            <ac:spMk id="5" creationId="{9781BEF4-29B8-242D-ED92-9F29FC8E0BCA}"/>
          </ac:spMkLst>
        </pc:spChg>
        <pc:spChg chg="add mod">
          <ac:chgData name="Jurmu Liisa" userId="7f0617df-86b3-489e-a078-b0275057a5d8" providerId="ADAL" clId="{DE8D5F3F-4C86-44D9-A16C-349EA760B3BF}" dt="2025-02-07T05:08:12.048" v="23145" actId="1076"/>
          <ac:spMkLst>
            <pc:docMk/>
            <pc:sldMk cId="2432706380" sldId="2147473065"/>
            <ac:spMk id="7" creationId="{3232A1C9-4358-839E-115A-68EC956B97B4}"/>
          </ac:spMkLst>
        </pc:spChg>
      </pc:sldChg>
      <pc:sldChg chg="addSp delSp modSp mod">
        <pc:chgData name="Jurmu Liisa" userId="7f0617df-86b3-489e-a078-b0275057a5d8" providerId="ADAL" clId="{DE8D5F3F-4C86-44D9-A16C-349EA760B3BF}" dt="2025-02-10T06:47:41.958" v="26235" actId="20577"/>
        <pc:sldMkLst>
          <pc:docMk/>
          <pc:sldMk cId="3376310389" sldId="2147473066"/>
        </pc:sldMkLst>
        <pc:spChg chg="mod">
          <ac:chgData name="Jurmu Liisa" userId="7f0617df-86b3-489e-a078-b0275057a5d8" providerId="ADAL" clId="{DE8D5F3F-4C86-44D9-A16C-349EA760B3BF}" dt="2025-02-06T11:26:36.234" v="22839" actId="1076"/>
          <ac:spMkLst>
            <pc:docMk/>
            <pc:sldMk cId="3376310389" sldId="2147473066"/>
            <ac:spMk id="2" creationId="{CA64041A-8C56-FDB2-22B5-BEC028827249}"/>
          </ac:spMkLst>
        </pc:spChg>
        <pc:spChg chg="mod">
          <ac:chgData name="Jurmu Liisa" userId="7f0617df-86b3-489e-a078-b0275057a5d8" providerId="ADAL" clId="{DE8D5F3F-4C86-44D9-A16C-349EA760B3BF}" dt="2025-02-10T06:28:23.831" v="26001" actId="20577"/>
          <ac:spMkLst>
            <pc:docMk/>
            <pc:sldMk cId="3376310389" sldId="2147473066"/>
            <ac:spMk id="3" creationId="{CE6ECF97-01D5-F182-B5FD-912B663D9AFE}"/>
          </ac:spMkLst>
        </pc:spChg>
        <pc:spChg chg="add mod">
          <ac:chgData name="Jurmu Liisa" userId="7f0617df-86b3-489e-a078-b0275057a5d8" providerId="ADAL" clId="{DE8D5F3F-4C86-44D9-A16C-349EA760B3BF}" dt="2025-02-10T06:47:41.958" v="26235" actId="20577"/>
          <ac:spMkLst>
            <pc:docMk/>
            <pc:sldMk cId="3376310389" sldId="2147473066"/>
            <ac:spMk id="7" creationId="{C859B9C9-1904-6EFA-CB74-6ACE81395BED}"/>
          </ac:spMkLst>
        </pc:spChg>
      </pc:sldChg>
      <pc:sldChg chg="addSp delSp modSp mod">
        <pc:chgData name="Jurmu Liisa" userId="7f0617df-86b3-489e-a078-b0275057a5d8" providerId="ADAL" clId="{DE8D5F3F-4C86-44D9-A16C-349EA760B3BF}" dt="2025-02-10T07:41:24.084" v="26309" actId="20577"/>
        <pc:sldMkLst>
          <pc:docMk/>
          <pc:sldMk cId="2416166823" sldId="2147473067"/>
        </pc:sldMkLst>
        <pc:spChg chg="mod">
          <ac:chgData name="Jurmu Liisa" userId="7f0617df-86b3-489e-a078-b0275057a5d8" providerId="ADAL" clId="{DE8D5F3F-4C86-44D9-A16C-349EA760B3BF}" dt="2025-02-04T10:25:33.900" v="20994" actId="14100"/>
          <ac:spMkLst>
            <pc:docMk/>
            <pc:sldMk cId="2416166823" sldId="2147473067"/>
            <ac:spMk id="2" creationId="{5B7924D7-A53A-0E5C-B6DA-68C38739FB9A}"/>
          </ac:spMkLst>
        </pc:spChg>
        <pc:spChg chg="mod">
          <ac:chgData name="Jurmu Liisa" userId="7f0617df-86b3-489e-a078-b0275057a5d8" providerId="ADAL" clId="{DE8D5F3F-4C86-44D9-A16C-349EA760B3BF}" dt="2025-02-10T07:41:24.084" v="26309" actId="20577"/>
          <ac:spMkLst>
            <pc:docMk/>
            <pc:sldMk cId="2416166823" sldId="2147473067"/>
            <ac:spMk id="3" creationId="{52CBE63D-361B-9FC9-026D-0735733FC585}"/>
          </ac:spMkLst>
        </pc:spChg>
        <pc:spChg chg="add mod">
          <ac:chgData name="Jurmu Liisa" userId="7f0617df-86b3-489e-a078-b0275057a5d8" providerId="ADAL" clId="{DE8D5F3F-4C86-44D9-A16C-349EA760B3BF}" dt="2025-02-10T06:32:49.042" v="26221" actId="1076"/>
          <ac:spMkLst>
            <pc:docMk/>
            <pc:sldMk cId="2416166823" sldId="2147473067"/>
            <ac:spMk id="6" creationId="{45243F20-ED44-6234-298A-FF0E11AEDFDA}"/>
          </ac:spMkLst>
        </pc:spChg>
        <pc:spChg chg="add mod">
          <ac:chgData name="Jurmu Liisa" userId="7f0617df-86b3-489e-a078-b0275057a5d8" providerId="ADAL" clId="{DE8D5F3F-4C86-44D9-A16C-349EA760B3BF}" dt="2025-02-10T06:47:54.265" v="26244" actId="20577"/>
          <ac:spMkLst>
            <pc:docMk/>
            <pc:sldMk cId="2416166823" sldId="2147473067"/>
            <ac:spMk id="7" creationId="{18880E00-2505-4309-6867-005B9DF80560}"/>
          </ac:spMkLst>
        </pc:spChg>
      </pc:sldChg>
      <pc:sldChg chg="addSp delSp modSp mod">
        <pc:chgData name="Jurmu Liisa" userId="7f0617df-86b3-489e-a078-b0275057a5d8" providerId="ADAL" clId="{DE8D5F3F-4C86-44D9-A16C-349EA760B3BF}" dt="2025-02-10T06:47:57.704" v="26247" actId="20577"/>
        <pc:sldMkLst>
          <pc:docMk/>
          <pc:sldMk cId="2972462399" sldId="2147473068"/>
        </pc:sldMkLst>
        <pc:spChg chg="mod">
          <ac:chgData name="Jurmu Liisa" userId="7f0617df-86b3-489e-a078-b0275057a5d8" providerId="ADAL" clId="{DE8D5F3F-4C86-44D9-A16C-349EA760B3BF}" dt="2025-02-07T07:55:30.554" v="23835" actId="1076"/>
          <ac:spMkLst>
            <pc:docMk/>
            <pc:sldMk cId="2972462399" sldId="2147473068"/>
            <ac:spMk id="2" creationId="{CA5C2910-BC27-A1D7-10A1-46E44405434E}"/>
          </ac:spMkLst>
        </pc:spChg>
        <pc:spChg chg="mod">
          <ac:chgData name="Jurmu Liisa" userId="7f0617df-86b3-489e-a078-b0275057a5d8" providerId="ADAL" clId="{DE8D5F3F-4C86-44D9-A16C-349EA760B3BF}" dt="2025-02-07T05:11:08.948" v="23316" actId="20577"/>
          <ac:spMkLst>
            <pc:docMk/>
            <pc:sldMk cId="2972462399" sldId="2147473068"/>
            <ac:spMk id="3" creationId="{80EC3B04-F444-691A-C34E-D567C969CF0A}"/>
          </ac:spMkLst>
        </pc:spChg>
        <pc:spChg chg="add mod">
          <ac:chgData name="Jurmu Liisa" userId="7f0617df-86b3-489e-a078-b0275057a5d8" providerId="ADAL" clId="{DE8D5F3F-4C86-44D9-A16C-349EA760B3BF}" dt="2025-02-10T06:47:57.704" v="26247" actId="20577"/>
          <ac:spMkLst>
            <pc:docMk/>
            <pc:sldMk cId="2972462399" sldId="2147473068"/>
            <ac:spMk id="6" creationId="{269A0EB1-D0B0-09D2-85FC-D2643829596F}"/>
          </ac:spMkLst>
        </pc:spChg>
      </pc:sldChg>
      <pc:sldChg chg="modSp mod">
        <pc:chgData name="Jurmu Liisa" userId="7f0617df-86b3-489e-a078-b0275057a5d8" providerId="ADAL" clId="{DE8D5F3F-4C86-44D9-A16C-349EA760B3BF}" dt="2025-01-24T06:09:54.737" v="61" actId="20577"/>
        <pc:sldMkLst>
          <pc:docMk/>
          <pc:sldMk cId="1357821362" sldId="2147473069"/>
        </pc:sldMkLst>
        <pc:spChg chg="mod">
          <ac:chgData name="Jurmu Liisa" userId="7f0617df-86b3-489e-a078-b0275057a5d8" providerId="ADAL" clId="{DE8D5F3F-4C86-44D9-A16C-349EA760B3BF}" dt="2025-01-24T06:09:54.737" v="61" actId="20577"/>
          <ac:spMkLst>
            <pc:docMk/>
            <pc:sldMk cId="1357821362" sldId="2147473069"/>
            <ac:spMk id="2" creationId="{611F63DA-1AEF-987D-4D2C-61DC4B8CA1CB}"/>
          </ac:spMkLst>
        </pc:spChg>
      </pc:sldChg>
      <pc:sldChg chg="modSp mod">
        <pc:chgData name="Jurmu Liisa" userId="7f0617df-86b3-489e-a078-b0275057a5d8" providerId="ADAL" clId="{DE8D5F3F-4C86-44D9-A16C-349EA760B3BF}" dt="2025-01-24T06:09:42.258" v="35" actId="20577"/>
        <pc:sldMkLst>
          <pc:docMk/>
          <pc:sldMk cId="3511830561" sldId="2147473070"/>
        </pc:sldMkLst>
        <pc:spChg chg="mod">
          <ac:chgData name="Jurmu Liisa" userId="7f0617df-86b3-489e-a078-b0275057a5d8" providerId="ADAL" clId="{DE8D5F3F-4C86-44D9-A16C-349EA760B3BF}" dt="2025-01-24T06:09:42.258" v="35" actId="20577"/>
          <ac:spMkLst>
            <pc:docMk/>
            <pc:sldMk cId="3511830561" sldId="2147473070"/>
            <ac:spMk id="2" creationId="{76DA6C19-798B-544F-0233-794DDB10631D}"/>
          </ac:spMkLst>
        </pc:spChg>
      </pc:sldChg>
      <pc:sldChg chg="modSp mod">
        <pc:chgData name="Jurmu Liisa" userId="7f0617df-86b3-489e-a078-b0275057a5d8" providerId="ADAL" clId="{DE8D5F3F-4C86-44D9-A16C-349EA760B3BF}" dt="2025-01-24T06:10:08.812" v="90" actId="20577"/>
        <pc:sldMkLst>
          <pc:docMk/>
          <pc:sldMk cId="768530285" sldId="2147473071"/>
        </pc:sldMkLst>
        <pc:spChg chg="mod">
          <ac:chgData name="Jurmu Liisa" userId="7f0617df-86b3-489e-a078-b0275057a5d8" providerId="ADAL" clId="{DE8D5F3F-4C86-44D9-A16C-349EA760B3BF}" dt="2025-01-24T06:10:08.812" v="90" actId="20577"/>
          <ac:spMkLst>
            <pc:docMk/>
            <pc:sldMk cId="768530285" sldId="2147473071"/>
            <ac:spMk id="2" creationId="{9E496F6C-E67A-C054-8433-62CA80BE851E}"/>
          </ac:spMkLst>
        </pc:spChg>
      </pc:sldChg>
      <pc:sldChg chg="modSp mod">
        <pc:chgData name="Jurmu Liisa" userId="7f0617df-86b3-489e-a078-b0275057a5d8" providerId="ADAL" clId="{DE8D5F3F-4C86-44D9-A16C-349EA760B3BF}" dt="2025-01-24T06:36:04.998" v="688" actId="20577"/>
        <pc:sldMkLst>
          <pc:docMk/>
          <pc:sldMk cId="1258974736" sldId="2147473072"/>
        </pc:sldMkLst>
        <pc:spChg chg="mod">
          <ac:chgData name="Jurmu Liisa" userId="7f0617df-86b3-489e-a078-b0275057a5d8" providerId="ADAL" clId="{DE8D5F3F-4C86-44D9-A16C-349EA760B3BF}" dt="2025-01-24T06:36:04.998" v="688" actId="20577"/>
          <ac:spMkLst>
            <pc:docMk/>
            <pc:sldMk cId="1258974736" sldId="2147473072"/>
            <ac:spMk id="2" creationId="{37B9DCEA-E022-C171-6A84-81AF7F347A79}"/>
          </ac:spMkLst>
        </pc:spChg>
      </pc:sldChg>
      <pc:sldChg chg="del ord">
        <pc:chgData name="Jurmu Liisa" userId="7f0617df-86b3-489e-a078-b0275057a5d8" providerId="ADAL" clId="{DE8D5F3F-4C86-44D9-A16C-349EA760B3BF}" dt="2025-01-24T07:37:45.616" v="2702" actId="47"/>
        <pc:sldMkLst>
          <pc:docMk/>
          <pc:sldMk cId="983729622" sldId="2147473073"/>
        </pc:sldMkLst>
      </pc:sldChg>
      <pc:sldChg chg="addSp delSp modSp add mod">
        <pc:chgData name="Jurmu Liisa" userId="7f0617df-86b3-489e-a078-b0275057a5d8" providerId="ADAL" clId="{DE8D5F3F-4C86-44D9-A16C-349EA760B3BF}" dt="2025-02-10T06:47:45.784" v="26238" actId="20577"/>
        <pc:sldMkLst>
          <pc:docMk/>
          <pc:sldMk cId="2530220252" sldId="2147473073"/>
        </pc:sldMkLst>
        <pc:spChg chg="mod">
          <ac:chgData name="Jurmu Liisa" userId="7f0617df-86b3-489e-a078-b0275057a5d8" providerId="ADAL" clId="{DE8D5F3F-4C86-44D9-A16C-349EA760B3BF}" dt="2025-01-24T13:21:45.893" v="5520" actId="20577"/>
          <ac:spMkLst>
            <pc:docMk/>
            <pc:sldMk cId="2530220252" sldId="2147473073"/>
            <ac:spMk id="2" creationId="{3277217F-7E34-0DA4-3471-B55D0EB2D080}"/>
          </ac:spMkLst>
        </pc:spChg>
        <pc:spChg chg="mod">
          <ac:chgData name="Jurmu Liisa" userId="7f0617df-86b3-489e-a078-b0275057a5d8" providerId="ADAL" clId="{DE8D5F3F-4C86-44D9-A16C-349EA760B3BF}" dt="2025-02-06T11:26:54.338" v="22843" actId="255"/>
          <ac:spMkLst>
            <pc:docMk/>
            <pc:sldMk cId="2530220252" sldId="2147473073"/>
            <ac:spMk id="3" creationId="{F6353922-A95B-27E6-4B5E-2F944B3FC97E}"/>
          </ac:spMkLst>
        </pc:spChg>
        <pc:spChg chg="add mod">
          <ac:chgData name="Jurmu Liisa" userId="7f0617df-86b3-489e-a078-b0275057a5d8" providerId="ADAL" clId="{DE8D5F3F-4C86-44D9-A16C-349EA760B3BF}" dt="2025-02-07T05:03:41.361" v="23014" actId="1076"/>
          <ac:spMkLst>
            <pc:docMk/>
            <pc:sldMk cId="2530220252" sldId="2147473073"/>
            <ac:spMk id="6" creationId="{0D309334-0981-4805-EE21-4D6371CED597}"/>
          </ac:spMkLst>
        </pc:spChg>
        <pc:spChg chg="add mod">
          <ac:chgData name="Jurmu Liisa" userId="7f0617df-86b3-489e-a078-b0275057a5d8" providerId="ADAL" clId="{DE8D5F3F-4C86-44D9-A16C-349EA760B3BF}" dt="2025-02-10T06:47:45.784" v="26238" actId="20577"/>
          <ac:spMkLst>
            <pc:docMk/>
            <pc:sldMk cId="2530220252" sldId="2147473073"/>
            <ac:spMk id="8" creationId="{D39F0849-267D-3630-47BB-6B7598820B75}"/>
          </ac:spMkLst>
        </pc:spChg>
      </pc:sldChg>
      <pc:sldChg chg="del">
        <pc:chgData name="Jurmu Liisa" userId="7f0617df-86b3-489e-a078-b0275057a5d8" providerId="ADAL" clId="{DE8D5F3F-4C86-44D9-A16C-349EA760B3BF}" dt="2025-01-27T07:41:24.950" v="14631" actId="47"/>
        <pc:sldMkLst>
          <pc:docMk/>
          <pc:sldMk cId="2374391302" sldId="2147473074"/>
        </pc:sldMkLst>
      </pc:sldChg>
      <pc:sldChg chg="del ord">
        <pc:chgData name="Jurmu Liisa" userId="7f0617df-86b3-489e-a078-b0275057a5d8" providerId="ADAL" clId="{DE8D5F3F-4C86-44D9-A16C-349EA760B3BF}" dt="2025-01-24T13:22:17.160" v="5554" actId="47"/>
        <pc:sldMkLst>
          <pc:docMk/>
          <pc:sldMk cId="2901929481" sldId="2147473074"/>
        </pc:sldMkLst>
      </pc:sldChg>
      <pc:sldChg chg="del ord">
        <pc:chgData name="Jurmu Liisa" userId="7f0617df-86b3-489e-a078-b0275057a5d8" providerId="ADAL" clId="{DE8D5F3F-4C86-44D9-A16C-349EA760B3BF}" dt="2025-02-06T11:17:42.967" v="21987" actId="47"/>
        <pc:sldMkLst>
          <pc:docMk/>
          <pc:sldMk cId="4150843402" sldId="2147473074"/>
        </pc:sldMkLst>
      </pc:sldChg>
      <pc:sldChg chg="del">
        <pc:chgData name="Jurmu Liisa" userId="7f0617df-86b3-489e-a078-b0275057a5d8" providerId="ADAL" clId="{DE8D5F3F-4C86-44D9-A16C-349EA760B3BF}" dt="2025-01-24T13:42:17.023" v="5884" actId="47"/>
        <pc:sldMkLst>
          <pc:docMk/>
          <pc:sldMk cId="4151786658" sldId="2147473074"/>
        </pc:sldMkLst>
      </pc:sldChg>
      <pc:sldChg chg="del">
        <pc:chgData name="Jurmu Liisa" userId="7f0617df-86b3-489e-a078-b0275057a5d8" providerId="ADAL" clId="{DE8D5F3F-4C86-44D9-A16C-349EA760B3BF}" dt="2025-02-06T11:17:59.628" v="21989" actId="47"/>
        <pc:sldMkLst>
          <pc:docMk/>
          <pc:sldMk cId="626804056" sldId="2147473075"/>
        </pc:sldMkLst>
      </pc:sldChg>
      <pc:sldChg chg="new del">
        <pc:chgData name="Jurmu Liisa" userId="7f0617df-86b3-489e-a078-b0275057a5d8" providerId="ADAL" clId="{DE8D5F3F-4C86-44D9-A16C-349EA760B3BF}" dt="2025-01-24T13:42:14.948" v="5883" actId="680"/>
        <pc:sldMkLst>
          <pc:docMk/>
          <pc:sldMk cId="3994067810" sldId="2147473075"/>
        </pc:sldMkLst>
      </pc:sldChg>
      <pc:sldChg chg="addSp modSp mod">
        <pc:chgData name="Jurmu Liisa" userId="7f0617df-86b3-489e-a078-b0275057a5d8" providerId="ADAL" clId="{DE8D5F3F-4C86-44D9-A16C-349EA760B3BF}" dt="2025-02-10T06:48:01.780" v="26250" actId="20577"/>
        <pc:sldMkLst>
          <pc:docMk/>
          <pc:sldMk cId="4192272748" sldId="2147473076"/>
        </pc:sldMkLst>
        <pc:spChg chg="add mod">
          <ac:chgData name="Jurmu Liisa" userId="7f0617df-86b3-489e-a078-b0275057a5d8" providerId="ADAL" clId="{DE8D5F3F-4C86-44D9-A16C-349EA760B3BF}" dt="2025-02-10T06:48:01.780" v="26250" actId="20577"/>
          <ac:spMkLst>
            <pc:docMk/>
            <pc:sldMk cId="4192272748" sldId="2147473076"/>
            <ac:spMk id="2" creationId="{18A8C41E-D687-875C-401E-2176F33F2146}"/>
          </ac:spMkLst>
        </pc:spChg>
        <pc:spChg chg="mod">
          <ac:chgData name="Jurmu Liisa" userId="7f0617df-86b3-489e-a078-b0275057a5d8" providerId="ADAL" clId="{DE8D5F3F-4C86-44D9-A16C-349EA760B3BF}" dt="2025-02-07T07:55:47.082" v="23838" actId="1076"/>
          <ac:spMkLst>
            <pc:docMk/>
            <pc:sldMk cId="4192272748" sldId="2147473076"/>
            <ac:spMk id="6" creationId="{42FEBF9F-25EC-C728-BC35-3E708BC5C940}"/>
          </ac:spMkLst>
        </pc:spChg>
      </pc:sldChg>
      <pc:sldChg chg="addSp delSp modSp new mod">
        <pc:chgData name="Jurmu Liisa" userId="7f0617df-86b3-489e-a078-b0275057a5d8" providerId="ADAL" clId="{DE8D5F3F-4C86-44D9-A16C-349EA760B3BF}" dt="2025-02-10T11:46:53.629" v="26326" actId="1076"/>
        <pc:sldMkLst>
          <pc:docMk/>
          <pc:sldMk cId="671837865" sldId="2147473077"/>
        </pc:sldMkLst>
        <pc:spChg chg="del">
          <ac:chgData name="Jurmu Liisa" userId="7f0617df-86b3-489e-a078-b0275057a5d8" providerId="ADAL" clId="{DE8D5F3F-4C86-44D9-A16C-349EA760B3BF}" dt="2025-02-10T11:46:02.164" v="26315"/>
          <ac:spMkLst>
            <pc:docMk/>
            <pc:sldMk cId="671837865" sldId="2147473077"/>
            <ac:spMk id="2" creationId="{4746AF37-94F8-445C-2591-95364F11D40F}"/>
          </ac:spMkLst>
        </pc:spChg>
        <pc:spChg chg="del">
          <ac:chgData name="Jurmu Liisa" userId="7f0617df-86b3-489e-a078-b0275057a5d8" providerId="ADAL" clId="{DE8D5F3F-4C86-44D9-A16C-349EA760B3BF}" dt="2025-02-10T11:45:39.743" v="26311"/>
          <ac:spMkLst>
            <pc:docMk/>
            <pc:sldMk cId="671837865" sldId="2147473077"/>
            <ac:spMk id="3" creationId="{D29C3946-FEFC-861B-046B-05A8DB36AEB9}"/>
          </ac:spMkLst>
        </pc:spChg>
        <pc:spChg chg="add del mod">
          <ac:chgData name="Jurmu Liisa" userId="7f0617df-86b3-489e-a078-b0275057a5d8" providerId="ADAL" clId="{DE8D5F3F-4C86-44D9-A16C-349EA760B3BF}" dt="2025-02-10T11:45:49.039" v="26313" actId="478"/>
          <ac:spMkLst>
            <pc:docMk/>
            <pc:sldMk cId="671837865" sldId="2147473077"/>
            <ac:spMk id="7" creationId="{ED2C07C8-1ABC-9572-92E8-871282431942}"/>
          </ac:spMkLst>
        </pc:spChg>
        <pc:spChg chg="add mod">
          <ac:chgData name="Jurmu Liisa" userId="7f0617df-86b3-489e-a078-b0275057a5d8" providerId="ADAL" clId="{DE8D5F3F-4C86-44D9-A16C-349EA760B3BF}" dt="2025-02-10T11:46:09.686" v="26316" actId="1076"/>
          <ac:spMkLst>
            <pc:docMk/>
            <pc:sldMk cId="671837865" sldId="2147473077"/>
            <ac:spMk id="9" creationId="{BAD394A2-AB4F-F2BE-2006-A23F5648C24F}"/>
          </ac:spMkLst>
        </pc:spChg>
        <pc:spChg chg="add mod">
          <ac:chgData name="Jurmu Liisa" userId="7f0617df-86b3-489e-a078-b0275057a5d8" providerId="ADAL" clId="{DE8D5F3F-4C86-44D9-A16C-349EA760B3BF}" dt="2025-02-10T11:46:41.367" v="26324" actId="1076"/>
          <ac:spMkLst>
            <pc:docMk/>
            <pc:sldMk cId="671837865" sldId="2147473077"/>
            <ac:spMk id="11" creationId="{E0E94F71-4BE0-05F0-C01D-6B47F56AC551}"/>
          </ac:spMkLst>
        </pc:spChg>
        <pc:graphicFrameChg chg="add del mod">
          <ac:chgData name="Jurmu Liisa" userId="7f0617df-86b3-489e-a078-b0275057a5d8" providerId="ADAL" clId="{DE8D5F3F-4C86-44D9-A16C-349EA760B3BF}" dt="2025-02-10T11:45:47.140" v="26312" actId="478"/>
          <ac:graphicFrameMkLst>
            <pc:docMk/>
            <pc:sldMk cId="671837865" sldId="2147473077"/>
            <ac:graphicFrameMk id="5" creationId="{201667F6-84E9-4C11-9535-0197E9CCF63F}"/>
          </ac:graphicFrameMkLst>
        </pc:graphicFrameChg>
        <pc:graphicFrameChg chg="add mod">
          <ac:chgData name="Jurmu Liisa" userId="7f0617df-86b3-489e-a078-b0275057a5d8" providerId="ADAL" clId="{DE8D5F3F-4C86-44D9-A16C-349EA760B3BF}" dt="2025-02-10T11:46:53.629" v="26326" actId="1076"/>
          <ac:graphicFrameMkLst>
            <pc:docMk/>
            <pc:sldMk cId="671837865" sldId="2147473077"/>
            <ac:graphicFrameMk id="8" creationId="{AFB14DD3-FE04-3697-1254-D22708A8D630}"/>
          </ac:graphicFrameMkLst>
        </pc:graphicFrameChg>
      </pc:sldChg>
      <pc:sldChg chg="del">
        <pc:chgData name="Jurmu Liisa" userId="7f0617df-86b3-489e-a078-b0275057a5d8" providerId="ADAL" clId="{DE8D5F3F-4C86-44D9-A16C-349EA760B3BF}" dt="2025-02-07T07:48:33.656" v="23548" actId="2696"/>
        <pc:sldMkLst>
          <pc:docMk/>
          <pc:sldMk cId="2682816884" sldId="2147473077"/>
        </pc:sldMkLst>
      </pc:sldChg>
    </pc:docChg>
  </pc:docChgLst>
  <pc:docChgLst>
    <pc:chgData name="Jurmu Liisa" userId="7f0617df-86b3-489e-a078-b0275057a5d8" providerId="ADAL" clId="{7CEF5256-0B61-4FF1-B792-79F33821AFBC}"/>
    <pc:docChg chg="undo redo custSel addSld delSld modSld sldOrd">
      <pc:chgData name="Jurmu Liisa" userId="7f0617df-86b3-489e-a078-b0275057a5d8" providerId="ADAL" clId="{7CEF5256-0B61-4FF1-B792-79F33821AFBC}" dt="2025-01-23T11:25:13.323" v="8468" actId="20577"/>
      <pc:docMkLst>
        <pc:docMk/>
      </pc:docMkLst>
      <pc:sldChg chg="modSp mod">
        <pc:chgData name="Jurmu Liisa" userId="7f0617df-86b3-489e-a078-b0275057a5d8" providerId="ADAL" clId="{7CEF5256-0B61-4FF1-B792-79F33821AFBC}" dt="2025-01-23T11:23:11.508" v="8383" actId="1076"/>
        <pc:sldMkLst>
          <pc:docMk/>
          <pc:sldMk cId="3550305241" sldId="259"/>
        </pc:sldMkLst>
        <pc:spChg chg="mod">
          <ac:chgData name="Jurmu Liisa" userId="7f0617df-86b3-489e-a078-b0275057a5d8" providerId="ADAL" clId="{7CEF5256-0B61-4FF1-B792-79F33821AFBC}" dt="2025-01-23T11:23:04.784" v="8381" actId="1076"/>
          <ac:spMkLst>
            <pc:docMk/>
            <pc:sldMk cId="3550305241" sldId="259"/>
            <ac:spMk id="2" creationId="{12DD2409-0CAD-A5E8-F7CB-F6A05AEF12AA}"/>
          </ac:spMkLst>
        </pc:spChg>
        <pc:graphicFrameChg chg="mod">
          <ac:chgData name="Jurmu Liisa" userId="7f0617df-86b3-489e-a078-b0275057a5d8" providerId="ADAL" clId="{7CEF5256-0B61-4FF1-B792-79F33821AFBC}" dt="2025-01-23T11:23:11.508" v="8383" actId="1076"/>
          <ac:graphicFrameMkLst>
            <pc:docMk/>
            <pc:sldMk cId="3550305241" sldId="259"/>
            <ac:graphicFrameMk id="3" creationId="{6F26C31D-9DBE-1B4B-F1EE-7CF2E740F329}"/>
          </ac:graphicFrameMkLst>
        </pc:graphicFrameChg>
      </pc:sldChg>
      <pc:sldChg chg="ord">
        <pc:chgData name="Jurmu Liisa" userId="7f0617df-86b3-489e-a078-b0275057a5d8" providerId="ADAL" clId="{7CEF5256-0B61-4FF1-B792-79F33821AFBC}" dt="2025-01-21T16:22:25.065" v="7663"/>
        <pc:sldMkLst>
          <pc:docMk/>
          <pc:sldMk cId="3050291303" sldId="261"/>
        </pc:sldMkLst>
      </pc:sldChg>
      <pc:sldChg chg="modSp mod">
        <pc:chgData name="Jurmu Liisa" userId="7f0617df-86b3-489e-a078-b0275057a5d8" providerId="ADAL" clId="{7CEF5256-0B61-4FF1-B792-79F33821AFBC}" dt="2025-01-23T11:22:48.853" v="8380" actId="207"/>
        <pc:sldMkLst>
          <pc:docMk/>
          <pc:sldMk cId="3411711757" sldId="296"/>
        </pc:sldMkLst>
        <pc:spChg chg="mod">
          <ac:chgData name="Jurmu Liisa" userId="7f0617df-86b3-489e-a078-b0275057a5d8" providerId="ADAL" clId="{7CEF5256-0B61-4FF1-B792-79F33821AFBC}" dt="2025-01-23T11:22:37.038" v="8378" actId="207"/>
          <ac:spMkLst>
            <pc:docMk/>
            <pc:sldMk cId="3411711757" sldId="296"/>
            <ac:spMk id="2" creationId="{00000000-0000-0000-0000-000000000000}"/>
          </ac:spMkLst>
        </pc:spChg>
        <pc:spChg chg="mod">
          <ac:chgData name="Jurmu Liisa" userId="7f0617df-86b3-489e-a078-b0275057a5d8" providerId="ADAL" clId="{7CEF5256-0B61-4FF1-B792-79F33821AFBC}" dt="2025-01-23T11:22:48.853" v="8380" actId="207"/>
          <ac:spMkLst>
            <pc:docMk/>
            <pc:sldMk cId="3411711757" sldId="296"/>
            <ac:spMk id="3" creationId="{00000000-0000-0000-0000-000000000000}"/>
          </ac:spMkLst>
        </pc:spChg>
      </pc:sldChg>
      <pc:sldChg chg="delSp modSp mod">
        <pc:chgData name="Jurmu Liisa" userId="7f0617df-86b3-489e-a078-b0275057a5d8" providerId="ADAL" clId="{7CEF5256-0B61-4FF1-B792-79F33821AFBC}" dt="2025-01-23T11:21:23.121" v="8302" actId="5793"/>
        <pc:sldMkLst>
          <pc:docMk/>
          <pc:sldMk cId="2928173921" sldId="449"/>
        </pc:sldMkLst>
        <pc:spChg chg="mod">
          <ac:chgData name="Jurmu Liisa" userId="7f0617df-86b3-489e-a078-b0275057a5d8" providerId="ADAL" clId="{7CEF5256-0B61-4FF1-B792-79F33821AFBC}" dt="2025-01-23T11:21:23.121" v="8302" actId="5793"/>
          <ac:spMkLst>
            <pc:docMk/>
            <pc:sldMk cId="2928173921" sldId="449"/>
            <ac:spMk id="3" creationId="{64223415-604B-2454-4BCA-6C3BE3D8D0B1}"/>
          </ac:spMkLst>
        </pc:spChg>
        <pc:spChg chg="mod">
          <ac:chgData name="Jurmu Liisa" userId="7f0617df-86b3-489e-a078-b0275057a5d8" providerId="ADAL" clId="{7CEF5256-0B61-4FF1-B792-79F33821AFBC}" dt="2025-01-23T11:21:15.965" v="8301" actId="20577"/>
          <ac:spMkLst>
            <pc:docMk/>
            <pc:sldMk cId="2928173921" sldId="449"/>
            <ac:spMk id="7" creationId="{EE18F6AC-69A0-0439-B380-F55921560B14}"/>
          </ac:spMkLst>
        </pc:spChg>
      </pc:sldChg>
      <pc:sldChg chg="addSp delSp modSp mod">
        <pc:chgData name="Jurmu Liisa" userId="7f0617df-86b3-489e-a078-b0275057a5d8" providerId="ADAL" clId="{7CEF5256-0B61-4FF1-B792-79F33821AFBC}" dt="2025-01-21T16:16:00.131" v="7414" actId="20577"/>
        <pc:sldMkLst>
          <pc:docMk/>
          <pc:sldMk cId="744750619" sldId="10713"/>
        </pc:sldMkLst>
        <pc:spChg chg="mod">
          <ac:chgData name="Jurmu Liisa" userId="7f0617df-86b3-489e-a078-b0275057a5d8" providerId="ADAL" clId="{7CEF5256-0B61-4FF1-B792-79F33821AFBC}" dt="2025-01-21T16:16:00.131" v="7414" actId="20577"/>
          <ac:spMkLst>
            <pc:docMk/>
            <pc:sldMk cId="744750619" sldId="10713"/>
            <ac:spMk id="2" creationId="{8B6517A3-1F93-2EFF-D57D-F2B4477B0FC8}"/>
          </ac:spMkLst>
        </pc:spChg>
        <pc:spChg chg="mod">
          <ac:chgData name="Jurmu Liisa" userId="7f0617df-86b3-489e-a078-b0275057a5d8" providerId="ADAL" clId="{7CEF5256-0B61-4FF1-B792-79F33821AFBC}" dt="2025-01-21T15:12:45.202" v="5870" actId="20577"/>
          <ac:spMkLst>
            <pc:docMk/>
            <pc:sldMk cId="744750619" sldId="10713"/>
            <ac:spMk id="3" creationId="{CAEB289C-8BC2-0A4E-95BE-219220A91F94}"/>
          </ac:spMkLst>
        </pc:spChg>
        <pc:spChg chg="mod">
          <ac:chgData name="Jurmu Liisa" userId="7f0617df-86b3-489e-a078-b0275057a5d8" providerId="ADAL" clId="{7CEF5256-0B61-4FF1-B792-79F33821AFBC}" dt="2025-01-21T15:12:55.719" v="5904" actId="20577"/>
          <ac:spMkLst>
            <pc:docMk/>
            <pc:sldMk cId="744750619" sldId="10713"/>
            <ac:spMk id="5" creationId="{E796FB04-1438-3010-D554-A0721164B920}"/>
          </ac:spMkLst>
        </pc:spChg>
        <pc:spChg chg="mod">
          <ac:chgData name="Jurmu Liisa" userId="7f0617df-86b3-489e-a078-b0275057a5d8" providerId="ADAL" clId="{7CEF5256-0B61-4FF1-B792-79F33821AFBC}" dt="2025-01-20T06:38:32.518" v="1066" actId="20577"/>
          <ac:spMkLst>
            <pc:docMk/>
            <pc:sldMk cId="744750619" sldId="10713"/>
            <ac:spMk id="6" creationId="{C47925CE-49DB-3936-ED65-B4B3C354260B}"/>
          </ac:spMkLst>
        </pc:spChg>
        <pc:spChg chg="mod">
          <ac:chgData name="Jurmu Liisa" userId="7f0617df-86b3-489e-a078-b0275057a5d8" providerId="ADAL" clId="{7CEF5256-0B61-4FF1-B792-79F33821AFBC}" dt="2025-01-21T16:07:22.921" v="7052" actId="207"/>
          <ac:spMkLst>
            <pc:docMk/>
            <pc:sldMk cId="744750619" sldId="10713"/>
            <ac:spMk id="7" creationId="{A77C9D53-B6AF-C740-143A-2CDA129EB62A}"/>
          </ac:spMkLst>
        </pc:spChg>
      </pc:sldChg>
      <pc:sldChg chg="modSp mod">
        <pc:chgData name="Jurmu Liisa" userId="7f0617df-86b3-489e-a078-b0275057a5d8" providerId="ADAL" clId="{7CEF5256-0B61-4FF1-B792-79F33821AFBC}" dt="2025-01-23T11:07:47.020" v="7832" actId="20577"/>
        <pc:sldMkLst>
          <pc:docMk/>
          <pc:sldMk cId="2521215298" sldId="2147473022"/>
        </pc:sldMkLst>
        <pc:spChg chg="mod">
          <ac:chgData name="Jurmu Liisa" userId="7f0617df-86b3-489e-a078-b0275057a5d8" providerId="ADAL" clId="{7CEF5256-0B61-4FF1-B792-79F33821AFBC}" dt="2025-01-23T11:07:47.020" v="7832" actId="20577"/>
          <ac:spMkLst>
            <pc:docMk/>
            <pc:sldMk cId="2521215298" sldId="2147473022"/>
            <ac:spMk id="2" creationId="{2DAF041B-DC53-0E93-5A62-F8150CBC9EF3}"/>
          </ac:spMkLst>
        </pc:spChg>
      </pc:sldChg>
      <pc:sldChg chg="modSp mod">
        <pc:chgData name="Jurmu Liisa" userId="7f0617df-86b3-489e-a078-b0275057a5d8" providerId="ADAL" clId="{7CEF5256-0B61-4FF1-B792-79F33821AFBC}" dt="2025-01-21T16:16:55.460" v="7438" actId="20577"/>
        <pc:sldMkLst>
          <pc:docMk/>
          <pc:sldMk cId="1669249197" sldId="2147473023"/>
        </pc:sldMkLst>
        <pc:spChg chg="mod">
          <ac:chgData name="Jurmu Liisa" userId="7f0617df-86b3-489e-a078-b0275057a5d8" providerId="ADAL" clId="{7CEF5256-0B61-4FF1-B792-79F33821AFBC}" dt="2025-01-21T16:16:55.460" v="7438" actId="20577"/>
          <ac:spMkLst>
            <pc:docMk/>
            <pc:sldMk cId="1669249197" sldId="2147473023"/>
            <ac:spMk id="2" creationId="{90AEB7E0-8F71-48A2-9876-04E3C30433F1}"/>
          </ac:spMkLst>
        </pc:spChg>
        <pc:spChg chg="mod">
          <ac:chgData name="Jurmu Liisa" userId="7f0617df-86b3-489e-a078-b0275057a5d8" providerId="ADAL" clId="{7CEF5256-0B61-4FF1-B792-79F33821AFBC}" dt="2025-01-20T17:17:55.178" v="3224" actId="114"/>
          <ac:spMkLst>
            <pc:docMk/>
            <pc:sldMk cId="1669249197" sldId="2147473023"/>
            <ac:spMk id="3" creationId="{CD619395-4074-131A-8E38-83E8394EF3A7}"/>
          </ac:spMkLst>
        </pc:spChg>
        <pc:spChg chg="mod">
          <ac:chgData name="Jurmu Liisa" userId="7f0617df-86b3-489e-a078-b0275057a5d8" providerId="ADAL" clId="{7CEF5256-0B61-4FF1-B792-79F33821AFBC}" dt="2025-01-20T17:22:07.660" v="3592" actId="20577"/>
          <ac:spMkLst>
            <pc:docMk/>
            <pc:sldMk cId="1669249197" sldId="2147473023"/>
            <ac:spMk id="5" creationId="{33C2A3CE-4167-7561-64E2-4CC733F4EB54}"/>
          </ac:spMkLst>
        </pc:spChg>
        <pc:spChg chg="mod">
          <ac:chgData name="Jurmu Liisa" userId="7f0617df-86b3-489e-a078-b0275057a5d8" providerId="ADAL" clId="{7CEF5256-0B61-4FF1-B792-79F33821AFBC}" dt="2025-01-20T19:36:20.113" v="3894" actId="20577"/>
          <ac:spMkLst>
            <pc:docMk/>
            <pc:sldMk cId="1669249197" sldId="2147473023"/>
            <ac:spMk id="6" creationId="{3F0A7C90-AE8C-F2C4-DDD8-38E314C2A06C}"/>
          </ac:spMkLst>
        </pc:spChg>
      </pc:sldChg>
      <pc:sldChg chg="addSp delSp modSp mod">
        <pc:chgData name="Jurmu Liisa" userId="7f0617df-86b3-489e-a078-b0275057a5d8" providerId="ADAL" clId="{7CEF5256-0B61-4FF1-B792-79F33821AFBC}" dt="2025-01-21T16:15:51.030" v="7387" actId="20577"/>
        <pc:sldMkLst>
          <pc:docMk/>
          <pc:sldMk cId="3071930457" sldId="2147473060"/>
        </pc:sldMkLst>
        <pc:spChg chg="mod">
          <ac:chgData name="Jurmu Liisa" userId="7f0617df-86b3-489e-a078-b0275057a5d8" providerId="ADAL" clId="{7CEF5256-0B61-4FF1-B792-79F33821AFBC}" dt="2025-01-21T16:15:51.030" v="7387" actId="20577"/>
          <ac:spMkLst>
            <pc:docMk/>
            <pc:sldMk cId="3071930457" sldId="2147473060"/>
            <ac:spMk id="2" creationId="{05FFC22D-B56E-7A9C-12F6-EEF365CB1597}"/>
          </ac:spMkLst>
        </pc:spChg>
        <pc:spChg chg="add del mod">
          <ac:chgData name="Jurmu Liisa" userId="7f0617df-86b3-489e-a078-b0275057a5d8" providerId="ADAL" clId="{7CEF5256-0B61-4FF1-B792-79F33821AFBC}" dt="2025-01-20T05:56:08.791" v="733" actId="20577"/>
          <ac:spMkLst>
            <pc:docMk/>
            <pc:sldMk cId="3071930457" sldId="2147473060"/>
            <ac:spMk id="3" creationId="{0FFEAD46-62CD-C069-3F0E-3219076BC5C8}"/>
          </ac:spMkLst>
        </pc:spChg>
        <pc:spChg chg="mod">
          <ac:chgData name="Jurmu Liisa" userId="7f0617df-86b3-489e-a078-b0275057a5d8" providerId="ADAL" clId="{7CEF5256-0B61-4FF1-B792-79F33821AFBC}" dt="2025-01-21T15:14:04.492" v="5913" actId="1076"/>
          <ac:spMkLst>
            <pc:docMk/>
            <pc:sldMk cId="3071930457" sldId="2147473060"/>
            <ac:spMk id="5" creationId="{7F01F3D5-C937-6281-20F4-37F41FAB51F1}"/>
          </ac:spMkLst>
        </pc:spChg>
        <pc:spChg chg="mod">
          <ac:chgData name="Jurmu Liisa" userId="7f0617df-86b3-489e-a078-b0275057a5d8" providerId="ADAL" clId="{7CEF5256-0B61-4FF1-B792-79F33821AFBC}" dt="2025-01-21T15:14:26.706" v="5914" actId="20577"/>
          <ac:spMkLst>
            <pc:docMk/>
            <pc:sldMk cId="3071930457" sldId="2147473060"/>
            <ac:spMk id="6" creationId="{FAD713FD-29AB-3592-7A4F-0A5F0BDFD88A}"/>
          </ac:spMkLst>
        </pc:spChg>
        <pc:spChg chg="mod">
          <ac:chgData name="Jurmu Liisa" userId="7f0617df-86b3-489e-a078-b0275057a5d8" providerId="ADAL" clId="{7CEF5256-0B61-4FF1-B792-79F33821AFBC}" dt="2025-01-21T16:09:44.820" v="7137" actId="207"/>
          <ac:spMkLst>
            <pc:docMk/>
            <pc:sldMk cId="3071930457" sldId="2147473060"/>
            <ac:spMk id="7" creationId="{6B415972-C602-94C3-749E-3C61E71FF926}"/>
          </ac:spMkLst>
        </pc:spChg>
      </pc:sldChg>
      <pc:sldChg chg="modSp mod">
        <pc:chgData name="Jurmu Liisa" userId="7f0617df-86b3-489e-a078-b0275057a5d8" providerId="ADAL" clId="{7CEF5256-0B61-4FF1-B792-79F33821AFBC}" dt="2025-01-21T16:17:02.404" v="7462" actId="20577"/>
        <pc:sldMkLst>
          <pc:docMk/>
          <pc:sldMk cId="978237744" sldId="2147473061"/>
        </pc:sldMkLst>
        <pc:spChg chg="mod">
          <ac:chgData name="Jurmu Liisa" userId="7f0617df-86b3-489e-a078-b0275057a5d8" providerId="ADAL" clId="{7CEF5256-0B61-4FF1-B792-79F33821AFBC}" dt="2025-01-21T16:17:02.404" v="7462" actId="20577"/>
          <ac:spMkLst>
            <pc:docMk/>
            <pc:sldMk cId="978237744" sldId="2147473061"/>
            <ac:spMk id="2" creationId="{F8A232AA-A254-9C2C-2039-1973107763DC}"/>
          </ac:spMkLst>
        </pc:spChg>
        <pc:spChg chg="mod">
          <ac:chgData name="Jurmu Liisa" userId="7f0617df-86b3-489e-a078-b0275057a5d8" providerId="ADAL" clId="{7CEF5256-0B61-4FF1-B792-79F33821AFBC}" dt="2025-01-20T07:54:54.360" v="2890" actId="20577"/>
          <ac:spMkLst>
            <pc:docMk/>
            <pc:sldMk cId="978237744" sldId="2147473061"/>
            <ac:spMk id="3" creationId="{13863C8E-D86E-0FA0-C2C5-DD628277B4C2}"/>
          </ac:spMkLst>
        </pc:spChg>
        <pc:spChg chg="mod">
          <ac:chgData name="Jurmu Liisa" userId="7f0617df-86b3-489e-a078-b0275057a5d8" providerId="ADAL" clId="{7CEF5256-0B61-4FF1-B792-79F33821AFBC}" dt="2025-01-20T20:18:35.236" v="4635" actId="20577"/>
          <ac:spMkLst>
            <pc:docMk/>
            <pc:sldMk cId="978237744" sldId="2147473061"/>
            <ac:spMk id="5" creationId="{D76F2435-7D59-CCFE-57E1-D875A692F417}"/>
          </ac:spMkLst>
        </pc:spChg>
        <pc:spChg chg="mod">
          <ac:chgData name="Jurmu Liisa" userId="7f0617df-86b3-489e-a078-b0275057a5d8" providerId="ADAL" clId="{7CEF5256-0B61-4FF1-B792-79F33821AFBC}" dt="2025-01-20T20:01:06.687" v="4403" actId="20577"/>
          <ac:spMkLst>
            <pc:docMk/>
            <pc:sldMk cId="978237744" sldId="2147473061"/>
            <ac:spMk id="6" creationId="{0D928B2D-06D1-64E7-4463-15FD888E9A2A}"/>
          </ac:spMkLst>
        </pc:spChg>
        <pc:spChg chg="mod">
          <ac:chgData name="Jurmu Liisa" userId="7f0617df-86b3-489e-a078-b0275057a5d8" providerId="ADAL" clId="{7CEF5256-0B61-4FF1-B792-79F33821AFBC}" dt="2025-01-21T16:13:08.488" v="7273" actId="207"/>
          <ac:spMkLst>
            <pc:docMk/>
            <pc:sldMk cId="978237744" sldId="2147473061"/>
            <ac:spMk id="7" creationId="{F7597112-3AFF-303F-71DC-E592B125837F}"/>
          </ac:spMkLst>
        </pc:spChg>
      </pc:sldChg>
      <pc:sldChg chg="addSp modSp mod">
        <pc:chgData name="Jurmu Liisa" userId="7f0617df-86b3-489e-a078-b0275057a5d8" providerId="ADAL" clId="{7CEF5256-0B61-4FF1-B792-79F33821AFBC}" dt="2025-01-21T16:18:17.720" v="7534" actId="1076"/>
        <pc:sldMkLst>
          <pc:docMk/>
          <pc:sldMk cId="2727974981" sldId="2147473062"/>
        </pc:sldMkLst>
        <pc:spChg chg="mod">
          <ac:chgData name="Jurmu Liisa" userId="7f0617df-86b3-489e-a078-b0275057a5d8" providerId="ADAL" clId="{7CEF5256-0B61-4FF1-B792-79F33821AFBC}" dt="2025-01-21T16:17:36.437" v="7506" actId="120"/>
          <ac:spMkLst>
            <pc:docMk/>
            <pc:sldMk cId="2727974981" sldId="2147473062"/>
            <ac:spMk id="2" creationId="{138EA855-BC2F-5B85-5FDA-74F0626B338F}"/>
          </ac:spMkLst>
        </pc:spChg>
        <pc:spChg chg="mod">
          <ac:chgData name="Jurmu Liisa" userId="7f0617df-86b3-489e-a078-b0275057a5d8" providerId="ADAL" clId="{7CEF5256-0B61-4FF1-B792-79F33821AFBC}" dt="2025-01-21T14:14:33.795" v="4958" actId="20577"/>
          <ac:spMkLst>
            <pc:docMk/>
            <pc:sldMk cId="2727974981" sldId="2147473062"/>
            <ac:spMk id="3" creationId="{AE7448E1-B39C-D97F-BA26-C8B8A2002428}"/>
          </ac:spMkLst>
        </pc:spChg>
        <pc:spChg chg="mod">
          <ac:chgData name="Jurmu Liisa" userId="7f0617df-86b3-489e-a078-b0275057a5d8" providerId="ADAL" clId="{7CEF5256-0B61-4FF1-B792-79F33821AFBC}" dt="2025-01-21T16:17:55.442" v="7532" actId="20577"/>
          <ac:spMkLst>
            <pc:docMk/>
            <pc:sldMk cId="2727974981" sldId="2147473062"/>
            <ac:spMk id="5" creationId="{2BFFB3FC-AAAA-5C0D-A513-63CD78EA296C}"/>
          </ac:spMkLst>
        </pc:spChg>
        <pc:spChg chg="mod">
          <ac:chgData name="Jurmu Liisa" userId="7f0617df-86b3-489e-a078-b0275057a5d8" providerId="ADAL" clId="{7CEF5256-0B61-4FF1-B792-79F33821AFBC}" dt="2025-01-21T14:50:15.476" v="5500" actId="20577"/>
          <ac:spMkLst>
            <pc:docMk/>
            <pc:sldMk cId="2727974981" sldId="2147473062"/>
            <ac:spMk id="6" creationId="{35DE5060-BFC6-3E8A-86B4-A0876168DBF7}"/>
          </ac:spMkLst>
        </pc:spChg>
        <pc:spChg chg="mod">
          <ac:chgData name="Jurmu Liisa" userId="7f0617df-86b3-489e-a078-b0275057a5d8" providerId="ADAL" clId="{7CEF5256-0B61-4FF1-B792-79F33821AFBC}" dt="2025-01-21T16:17:22.640" v="7491" actId="207"/>
          <ac:spMkLst>
            <pc:docMk/>
            <pc:sldMk cId="2727974981" sldId="2147473062"/>
            <ac:spMk id="7" creationId="{C46528A2-F702-8787-429D-A17F1B2D3ACD}"/>
          </ac:spMkLst>
        </pc:spChg>
      </pc:sldChg>
      <pc:sldChg chg="modSp mod ord">
        <pc:chgData name="Jurmu Liisa" userId="7f0617df-86b3-489e-a078-b0275057a5d8" providerId="ADAL" clId="{7CEF5256-0B61-4FF1-B792-79F33821AFBC}" dt="2025-01-23T11:24:39.155" v="8385"/>
        <pc:sldMkLst>
          <pc:docMk/>
          <pc:sldMk cId="3859362161" sldId="2147473063"/>
        </pc:sldMkLst>
        <pc:spChg chg="mod">
          <ac:chgData name="Jurmu Liisa" userId="7f0617df-86b3-489e-a078-b0275057a5d8" providerId="ADAL" clId="{7CEF5256-0B61-4FF1-B792-79F33821AFBC}" dt="2025-01-21T16:18:50.954" v="7570" actId="1076"/>
          <ac:spMkLst>
            <pc:docMk/>
            <pc:sldMk cId="3859362161" sldId="2147473063"/>
            <ac:spMk id="2" creationId="{99AB716A-7F3E-6A8F-18C1-8AF44476249E}"/>
          </ac:spMkLst>
        </pc:spChg>
        <pc:spChg chg="mod">
          <ac:chgData name="Jurmu Liisa" userId="7f0617df-86b3-489e-a078-b0275057a5d8" providerId="ADAL" clId="{7CEF5256-0B61-4FF1-B792-79F33821AFBC}" dt="2025-01-21T15:23:55.469" v="6313" actId="20577"/>
          <ac:spMkLst>
            <pc:docMk/>
            <pc:sldMk cId="3859362161" sldId="2147473063"/>
            <ac:spMk id="3" creationId="{46809970-E7DA-BC0F-9EF6-2EA19136B59F}"/>
          </ac:spMkLst>
        </pc:spChg>
        <pc:spChg chg="mod">
          <ac:chgData name="Jurmu Liisa" userId="7f0617df-86b3-489e-a078-b0275057a5d8" providerId="ADAL" clId="{7CEF5256-0B61-4FF1-B792-79F33821AFBC}" dt="2025-01-21T15:58:03.322" v="7009" actId="20577"/>
          <ac:spMkLst>
            <pc:docMk/>
            <pc:sldMk cId="3859362161" sldId="2147473063"/>
            <ac:spMk id="5" creationId="{65C5CE78-6F71-3549-BB31-379E780D1E10}"/>
          </ac:spMkLst>
        </pc:spChg>
        <pc:spChg chg="mod">
          <ac:chgData name="Jurmu Liisa" userId="7f0617df-86b3-489e-a078-b0275057a5d8" providerId="ADAL" clId="{7CEF5256-0B61-4FF1-B792-79F33821AFBC}" dt="2025-01-21T16:22:07.461" v="7661" actId="14100"/>
          <ac:spMkLst>
            <pc:docMk/>
            <pc:sldMk cId="3859362161" sldId="2147473063"/>
            <ac:spMk id="6" creationId="{A9D335C0-AE61-825F-BA87-9E6DAE62AFC3}"/>
          </ac:spMkLst>
        </pc:spChg>
        <pc:spChg chg="mod">
          <ac:chgData name="Jurmu Liisa" userId="7f0617df-86b3-489e-a078-b0275057a5d8" providerId="ADAL" clId="{7CEF5256-0B61-4FF1-B792-79F33821AFBC}" dt="2025-01-21T16:20:37.931" v="7611" actId="207"/>
          <ac:spMkLst>
            <pc:docMk/>
            <pc:sldMk cId="3859362161" sldId="2147473063"/>
            <ac:spMk id="7" creationId="{E788E41A-E868-C5FC-8DF2-4AF2C0B5FF28}"/>
          </ac:spMkLst>
        </pc:spChg>
      </pc:sldChg>
      <pc:sldChg chg="modSp new mod">
        <pc:chgData name="Jurmu Liisa" userId="7f0617df-86b3-489e-a078-b0275057a5d8" providerId="ADAL" clId="{7CEF5256-0B61-4FF1-B792-79F33821AFBC}" dt="2025-01-23T11:11:41.520" v="7871" actId="1076"/>
        <pc:sldMkLst>
          <pc:docMk/>
          <pc:sldMk cId="3799578177" sldId="2147473064"/>
        </pc:sldMkLst>
        <pc:spChg chg="mod">
          <ac:chgData name="Jurmu Liisa" userId="7f0617df-86b3-489e-a078-b0275057a5d8" providerId="ADAL" clId="{7CEF5256-0B61-4FF1-B792-79F33821AFBC}" dt="2025-01-23T11:11:32.600" v="7870" actId="20577"/>
          <ac:spMkLst>
            <pc:docMk/>
            <pc:sldMk cId="3799578177" sldId="2147473064"/>
            <ac:spMk id="2" creationId="{3026EA0B-A1B4-C23C-6EFE-D6EB456D4015}"/>
          </ac:spMkLst>
        </pc:spChg>
        <pc:spChg chg="mod">
          <ac:chgData name="Jurmu Liisa" userId="7f0617df-86b3-489e-a078-b0275057a5d8" providerId="ADAL" clId="{7CEF5256-0B61-4FF1-B792-79F33821AFBC}" dt="2025-01-23T11:11:41.520" v="7871" actId="1076"/>
          <ac:spMkLst>
            <pc:docMk/>
            <pc:sldMk cId="3799578177" sldId="2147473064"/>
            <ac:spMk id="3" creationId="{9899D19B-6E7A-B2A5-249E-173998B6AEFC}"/>
          </ac:spMkLst>
        </pc:spChg>
      </pc:sldChg>
      <pc:sldChg chg="modSp new mod">
        <pc:chgData name="Jurmu Liisa" userId="7f0617df-86b3-489e-a078-b0275057a5d8" providerId="ADAL" clId="{7CEF5256-0B61-4FF1-B792-79F33821AFBC}" dt="2025-01-23T11:12:38.909" v="7916" actId="20577"/>
        <pc:sldMkLst>
          <pc:docMk/>
          <pc:sldMk cId="2432706380" sldId="2147473065"/>
        </pc:sldMkLst>
        <pc:spChg chg="mod">
          <ac:chgData name="Jurmu Liisa" userId="7f0617df-86b3-489e-a078-b0275057a5d8" providerId="ADAL" clId="{7CEF5256-0B61-4FF1-B792-79F33821AFBC}" dt="2025-01-23T11:12:38.909" v="7916" actId="20577"/>
          <ac:spMkLst>
            <pc:docMk/>
            <pc:sldMk cId="2432706380" sldId="2147473065"/>
            <ac:spMk id="2" creationId="{D3CAA6C1-00B8-992A-6E2E-8B1B46D5A2F0}"/>
          </ac:spMkLst>
        </pc:spChg>
      </pc:sldChg>
      <pc:sldChg chg="modSp add mod ord">
        <pc:chgData name="Jurmu Liisa" userId="7f0617df-86b3-489e-a078-b0275057a5d8" providerId="ADAL" clId="{7CEF5256-0B61-4FF1-B792-79F33821AFBC}" dt="2025-01-23T11:12:35.175" v="7912"/>
        <pc:sldMkLst>
          <pc:docMk/>
          <pc:sldMk cId="3376310389" sldId="2147473066"/>
        </pc:sldMkLst>
        <pc:spChg chg="mod">
          <ac:chgData name="Jurmu Liisa" userId="7f0617df-86b3-489e-a078-b0275057a5d8" providerId="ADAL" clId="{7CEF5256-0B61-4FF1-B792-79F33821AFBC}" dt="2025-01-23T11:12:32.146" v="7910" actId="20577"/>
          <ac:spMkLst>
            <pc:docMk/>
            <pc:sldMk cId="3376310389" sldId="2147473066"/>
            <ac:spMk id="2" creationId="{CA64041A-8C56-FDB2-22B5-BEC028827249}"/>
          </ac:spMkLst>
        </pc:spChg>
      </pc:sldChg>
      <pc:sldChg chg="modSp new mod">
        <pc:chgData name="Jurmu Liisa" userId="7f0617df-86b3-489e-a078-b0275057a5d8" providerId="ADAL" clId="{7CEF5256-0B61-4FF1-B792-79F33821AFBC}" dt="2025-01-23T11:13:59.253" v="8043" actId="20577"/>
        <pc:sldMkLst>
          <pc:docMk/>
          <pc:sldMk cId="2416166823" sldId="2147473067"/>
        </pc:sldMkLst>
        <pc:spChg chg="mod">
          <ac:chgData name="Jurmu Liisa" userId="7f0617df-86b3-489e-a078-b0275057a5d8" providerId="ADAL" clId="{7CEF5256-0B61-4FF1-B792-79F33821AFBC}" dt="2025-01-23T11:13:59.253" v="8043" actId="20577"/>
          <ac:spMkLst>
            <pc:docMk/>
            <pc:sldMk cId="2416166823" sldId="2147473067"/>
            <ac:spMk id="2" creationId="{5B7924D7-A53A-0E5C-B6DA-68C38739FB9A}"/>
          </ac:spMkLst>
        </pc:spChg>
      </pc:sldChg>
      <pc:sldChg chg="modSp new mod">
        <pc:chgData name="Jurmu Liisa" userId="7f0617df-86b3-489e-a078-b0275057a5d8" providerId="ADAL" clId="{7CEF5256-0B61-4FF1-B792-79F33821AFBC}" dt="2025-01-23T11:14:21.227" v="8087" actId="20577"/>
        <pc:sldMkLst>
          <pc:docMk/>
          <pc:sldMk cId="2972462399" sldId="2147473068"/>
        </pc:sldMkLst>
        <pc:spChg chg="mod">
          <ac:chgData name="Jurmu Liisa" userId="7f0617df-86b3-489e-a078-b0275057a5d8" providerId="ADAL" clId="{7CEF5256-0B61-4FF1-B792-79F33821AFBC}" dt="2025-01-23T11:14:21.227" v="8087" actId="20577"/>
          <ac:spMkLst>
            <pc:docMk/>
            <pc:sldMk cId="2972462399" sldId="2147473068"/>
            <ac:spMk id="2" creationId="{CA5C2910-BC27-A1D7-10A1-46E44405434E}"/>
          </ac:spMkLst>
        </pc:spChg>
      </pc:sldChg>
      <pc:sldChg chg="delSp modSp new add del mod ord">
        <pc:chgData name="Jurmu Liisa" userId="7f0617df-86b3-489e-a078-b0275057a5d8" providerId="ADAL" clId="{7CEF5256-0B61-4FF1-B792-79F33821AFBC}" dt="2025-01-23T11:19:04.016" v="8295" actId="20577"/>
        <pc:sldMkLst>
          <pc:docMk/>
          <pc:sldMk cId="1357821362" sldId="2147473069"/>
        </pc:sldMkLst>
        <pc:spChg chg="mod">
          <ac:chgData name="Jurmu Liisa" userId="7f0617df-86b3-489e-a078-b0275057a5d8" providerId="ADAL" clId="{7CEF5256-0B61-4FF1-B792-79F33821AFBC}" dt="2025-01-23T11:19:04.016" v="8295" actId="20577"/>
          <ac:spMkLst>
            <pc:docMk/>
            <pc:sldMk cId="1357821362" sldId="2147473069"/>
            <ac:spMk id="2" creationId="{611F63DA-1AEF-987D-4D2C-61DC4B8CA1CB}"/>
          </ac:spMkLst>
        </pc:spChg>
      </pc:sldChg>
      <pc:sldChg chg="modSp mod ord">
        <pc:chgData name="Jurmu Liisa" userId="7f0617df-86b3-489e-a078-b0275057a5d8" providerId="ADAL" clId="{7CEF5256-0B61-4FF1-B792-79F33821AFBC}" dt="2025-01-23T11:18:48.254" v="8265"/>
        <pc:sldMkLst>
          <pc:docMk/>
          <pc:sldMk cId="3511830561" sldId="2147473070"/>
        </pc:sldMkLst>
        <pc:spChg chg="mod">
          <ac:chgData name="Jurmu Liisa" userId="7f0617df-86b3-489e-a078-b0275057a5d8" providerId="ADAL" clId="{7CEF5256-0B61-4FF1-B792-79F33821AFBC}" dt="2025-01-23T11:18:40.990" v="8263" actId="20577"/>
          <ac:spMkLst>
            <pc:docMk/>
            <pc:sldMk cId="3511830561" sldId="2147473070"/>
            <ac:spMk id="2" creationId="{76DA6C19-798B-544F-0233-794DDB10631D}"/>
          </ac:spMkLst>
        </pc:spChg>
      </pc:sldChg>
      <pc:sldChg chg="modSp mod">
        <pc:chgData name="Jurmu Liisa" userId="7f0617df-86b3-489e-a078-b0275057a5d8" providerId="ADAL" clId="{7CEF5256-0B61-4FF1-B792-79F33821AFBC}" dt="2025-01-23T11:25:13.323" v="8468" actId="20577"/>
        <pc:sldMkLst>
          <pc:docMk/>
          <pc:sldMk cId="768530285" sldId="2147473071"/>
        </pc:sldMkLst>
        <pc:spChg chg="mod">
          <ac:chgData name="Jurmu Liisa" userId="7f0617df-86b3-489e-a078-b0275057a5d8" providerId="ADAL" clId="{7CEF5256-0B61-4FF1-B792-79F33821AFBC}" dt="2025-01-23T11:25:13.323" v="8468" actId="20577"/>
          <ac:spMkLst>
            <pc:docMk/>
            <pc:sldMk cId="768530285" sldId="2147473071"/>
            <ac:spMk id="2" creationId="{9E496F6C-E67A-C054-8433-62CA80BE851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Melko tai erittäin hyvä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Johtavat luottamushenkilöt</c:v>
                </c:pt>
                <c:pt idx="1">
                  <c:v>Viranhaltijat, muu yleisjohto</c:v>
                </c:pt>
                <c:pt idx="2">
                  <c:v>Kuntajohtajat</c:v>
                </c:pt>
                <c:pt idx="3">
                  <c:v>Viranhaltijat, sivistystoimi</c:v>
                </c:pt>
                <c:pt idx="4">
                  <c:v>Viranhaltijat, muut toimialat</c:v>
                </c:pt>
                <c:pt idx="5">
                  <c:v>KAIKKI VASTAAJAT</c:v>
                </c:pt>
              </c:strCache>
            </c:strRef>
          </c:cat>
          <c:val>
            <c:numRef>
              <c:f>Taul1!$B$2:$B$7</c:f>
              <c:numCache>
                <c:formatCode>General</c:formatCode>
                <c:ptCount val="6"/>
                <c:pt idx="0">
                  <c:v>13</c:v>
                </c:pt>
                <c:pt idx="1">
                  <c:v>18</c:v>
                </c:pt>
                <c:pt idx="2">
                  <c:v>20</c:v>
                </c:pt>
                <c:pt idx="3">
                  <c:v>22</c:v>
                </c:pt>
                <c:pt idx="4">
                  <c:v>27</c:v>
                </c:pt>
                <c:pt idx="5">
                  <c:v>21</c:v>
                </c:pt>
              </c:numCache>
            </c:numRef>
          </c:val>
          <c:extLst>
            <c:ext xmlns:c16="http://schemas.microsoft.com/office/drawing/2014/chart" uri="{C3380CC4-5D6E-409C-BE32-E72D297353CC}">
              <c16:uniqueId val="{00000000-1FD2-4F51-86EF-1DE3B844F22B}"/>
            </c:ext>
          </c:extLst>
        </c:ser>
        <c:ser>
          <c:idx val="1"/>
          <c:order val="1"/>
          <c:tx>
            <c:strRef>
              <c:f>Taul1!$C$1</c:f>
              <c:strCache>
                <c:ptCount val="1"/>
                <c:pt idx="0">
                  <c:v>ei hyvä, ei huono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Johtavat luottamushenkilöt</c:v>
                </c:pt>
                <c:pt idx="1">
                  <c:v>Viranhaltijat, muu yleisjohto</c:v>
                </c:pt>
                <c:pt idx="2">
                  <c:v>Kuntajohtajat</c:v>
                </c:pt>
                <c:pt idx="3">
                  <c:v>Viranhaltijat, sivistystoimi</c:v>
                </c:pt>
                <c:pt idx="4">
                  <c:v>Viranhaltijat, muut toimialat</c:v>
                </c:pt>
                <c:pt idx="5">
                  <c:v>KAIKKI VASTAAJAT</c:v>
                </c:pt>
              </c:strCache>
            </c:strRef>
          </c:cat>
          <c:val>
            <c:numRef>
              <c:f>Taul1!$C$2:$C$7</c:f>
              <c:numCache>
                <c:formatCode>General</c:formatCode>
                <c:ptCount val="6"/>
                <c:pt idx="0">
                  <c:v>43</c:v>
                </c:pt>
                <c:pt idx="1">
                  <c:v>48</c:v>
                </c:pt>
                <c:pt idx="2">
                  <c:v>41</c:v>
                </c:pt>
                <c:pt idx="3">
                  <c:v>47</c:v>
                </c:pt>
                <c:pt idx="4">
                  <c:v>38</c:v>
                </c:pt>
                <c:pt idx="5">
                  <c:v>45</c:v>
                </c:pt>
              </c:numCache>
            </c:numRef>
          </c:val>
          <c:extLst>
            <c:ext xmlns:c16="http://schemas.microsoft.com/office/drawing/2014/chart" uri="{C3380CC4-5D6E-409C-BE32-E72D297353CC}">
              <c16:uniqueId val="{00000001-1FD2-4F51-86EF-1DE3B844F22B}"/>
            </c:ext>
          </c:extLst>
        </c:ser>
        <c:ser>
          <c:idx val="2"/>
          <c:order val="2"/>
          <c:tx>
            <c:strRef>
              <c:f>Taul1!$D$1</c:f>
              <c:strCache>
                <c:ptCount val="1"/>
                <c:pt idx="0">
                  <c:v>melko tai erittäin huono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Johtavat luottamushenkilöt</c:v>
                </c:pt>
                <c:pt idx="1">
                  <c:v>Viranhaltijat, muu yleisjohto</c:v>
                </c:pt>
                <c:pt idx="2">
                  <c:v>Kuntajohtajat</c:v>
                </c:pt>
                <c:pt idx="3">
                  <c:v>Viranhaltijat, sivistystoimi</c:v>
                </c:pt>
                <c:pt idx="4">
                  <c:v>Viranhaltijat, muut toimialat</c:v>
                </c:pt>
                <c:pt idx="5">
                  <c:v>KAIKKI VASTAAJAT</c:v>
                </c:pt>
              </c:strCache>
            </c:strRef>
          </c:cat>
          <c:val>
            <c:numRef>
              <c:f>Taul1!$D$2:$D$7</c:f>
              <c:numCache>
                <c:formatCode>General</c:formatCode>
                <c:ptCount val="6"/>
                <c:pt idx="0">
                  <c:v>43</c:v>
                </c:pt>
                <c:pt idx="1">
                  <c:v>26</c:v>
                </c:pt>
                <c:pt idx="2">
                  <c:v>37</c:v>
                </c:pt>
                <c:pt idx="3">
                  <c:v>27</c:v>
                </c:pt>
                <c:pt idx="4">
                  <c:v>32</c:v>
                </c:pt>
                <c:pt idx="5">
                  <c:v>30</c:v>
                </c:pt>
              </c:numCache>
            </c:numRef>
          </c:val>
          <c:extLst>
            <c:ext xmlns:c16="http://schemas.microsoft.com/office/drawing/2014/chart" uri="{C3380CC4-5D6E-409C-BE32-E72D297353CC}">
              <c16:uniqueId val="{00000002-1FD2-4F51-86EF-1DE3B844F22B}"/>
            </c:ext>
          </c:extLst>
        </c:ser>
        <c:ser>
          <c:idx val="3"/>
          <c:order val="3"/>
          <c:tx>
            <c:strRef>
              <c:f>Taul1!$E$1</c:f>
              <c:strCache>
                <c:ptCount val="1"/>
                <c:pt idx="0">
                  <c:v>eos/ei vast.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Johtavat luottamushenkilöt</c:v>
                </c:pt>
                <c:pt idx="1">
                  <c:v>Viranhaltijat, muu yleisjohto</c:v>
                </c:pt>
                <c:pt idx="2">
                  <c:v>Kuntajohtajat</c:v>
                </c:pt>
                <c:pt idx="3">
                  <c:v>Viranhaltijat, sivistystoimi</c:v>
                </c:pt>
                <c:pt idx="4">
                  <c:v>Viranhaltijat, muut toimialat</c:v>
                </c:pt>
                <c:pt idx="5">
                  <c:v>KAIKKI VASTAAJAT</c:v>
                </c:pt>
              </c:strCache>
            </c:strRef>
          </c:cat>
          <c:val>
            <c:numRef>
              <c:f>Taul1!$E$2:$E$7</c:f>
              <c:numCache>
                <c:formatCode>General</c:formatCode>
                <c:ptCount val="6"/>
                <c:pt idx="0">
                  <c:v>1</c:v>
                </c:pt>
                <c:pt idx="1">
                  <c:v>8</c:v>
                </c:pt>
                <c:pt idx="2">
                  <c:v>2</c:v>
                </c:pt>
                <c:pt idx="3">
                  <c:v>4</c:v>
                </c:pt>
                <c:pt idx="4">
                  <c:v>3</c:v>
                </c:pt>
                <c:pt idx="5">
                  <c:v>4</c:v>
                </c:pt>
              </c:numCache>
            </c:numRef>
          </c:val>
          <c:extLst>
            <c:ext xmlns:c16="http://schemas.microsoft.com/office/drawing/2014/chart" uri="{C3380CC4-5D6E-409C-BE32-E72D297353CC}">
              <c16:uniqueId val="{00000003-1FD2-4F51-86EF-1DE3B844F22B}"/>
            </c:ext>
          </c:extLst>
        </c:ser>
        <c:dLbls>
          <c:showLegendKey val="0"/>
          <c:showVal val="0"/>
          <c:showCatName val="0"/>
          <c:showSerName val="0"/>
          <c:showPercent val="0"/>
          <c:showBubbleSize val="0"/>
        </c:dLbls>
        <c:gapWidth val="80"/>
        <c:overlap val="100"/>
        <c:axId val="263467183"/>
        <c:axId val="263460943"/>
      </c:barChart>
      <c:catAx>
        <c:axId val="263467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i-FI"/>
          </a:p>
        </c:txPr>
        <c:crossAx val="263460943"/>
        <c:crosses val="autoZero"/>
        <c:auto val="1"/>
        <c:lblAlgn val="ctr"/>
        <c:lblOffset val="100"/>
        <c:noMultiLvlLbl val="0"/>
      </c:catAx>
      <c:valAx>
        <c:axId val="2634609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6346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Taul2!$D$14</c:f>
              <c:strCache>
                <c:ptCount val="1"/>
                <c:pt idx="0">
                  <c:v>hyvin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Taul2!$C$15:$C$20</c:f>
              <c:strCache>
                <c:ptCount val="6"/>
                <c:pt idx="0">
                  <c:v>Selkeästi määritellyt vastuuhenkilöt kuntaorganisaatiossa/kuntayhtymässä</c:v>
                </c:pt>
                <c:pt idx="1">
                  <c:v>Säännölliset tapaamiset hyvinvointialueen yhteyshenkilöiden/vastuuhenkilöiden kanssa</c:v>
                </c:pt>
                <c:pt idx="2">
                  <c:v>Selkeästi määritellyt vastuuhenkilöt hyvinvointialueella</c:v>
                </c:pt>
                <c:pt idx="3">
                  <c:v>Yhteistyön avoimuus, vuorovaikutteisuus ja kumppanuus</c:v>
                </c:pt>
                <c:pt idx="4">
                  <c:v>Yhteistyön suunnitelmallisuus perustuen yhteisiin tavoitteisiin ja toimintamalleihin</c:v>
                </c:pt>
                <c:pt idx="5">
                  <c:v>Yhteinen tietopohja ja tilannekuvanpohja</c:v>
                </c:pt>
              </c:strCache>
            </c:strRef>
          </c:cat>
          <c:val>
            <c:numRef>
              <c:f>Taul2!$D$15:$D$20</c:f>
              <c:numCache>
                <c:formatCode>0</c:formatCode>
                <c:ptCount val="6"/>
                <c:pt idx="0">
                  <c:v>62.629757785467135</c:v>
                </c:pt>
                <c:pt idx="1">
                  <c:v>31.660899653979239</c:v>
                </c:pt>
                <c:pt idx="2">
                  <c:v>19.896193771626297</c:v>
                </c:pt>
                <c:pt idx="3">
                  <c:v>18.166089965397923</c:v>
                </c:pt>
                <c:pt idx="4">
                  <c:v>14.878892733564014</c:v>
                </c:pt>
                <c:pt idx="5">
                  <c:v>12.283737024221452</c:v>
                </c:pt>
              </c:numCache>
            </c:numRef>
          </c:val>
          <c:extLst>
            <c:ext xmlns:c16="http://schemas.microsoft.com/office/drawing/2014/chart" uri="{C3380CC4-5D6E-409C-BE32-E72D297353CC}">
              <c16:uniqueId val="{00000000-5EC7-4412-B6A0-BC09F8076F8C}"/>
            </c:ext>
          </c:extLst>
        </c:ser>
        <c:ser>
          <c:idx val="1"/>
          <c:order val="1"/>
          <c:tx>
            <c:strRef>
              <c:f>Taul2!$E$14</c:f>
              <c:strCache>
                <c:ptCount val="1"/>
                <c:pt idx="0">
                  <c:v>ei hyvin, ei huonosti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Taul2!$C$15:$C$20</c:f>
              <c:strCache>
                <c:ptCount val="6"/>
                <c:pt idx="0">
                  <c:v>Selkeästi määritellyt vastuuhenkilöt kuntaorganisaatiossa/kuntayhtymässä</c:v>
                </c:pt>
                <c:pt idx="1">
                  <c:v>Säännölliset tapaamiset hyvinvointialueen yhteyshenkilöiden/vastuuhenkilöiden kanssa</c:v>
                </c:pt>
                <c:pt idx="2">
                  <c:v>Selkeästi määritellyt vastuuhenkilöt hyvinvointialueella</c:v>
                </c:pt>
                <c:pt idx="3">
                  <c:v>Yhteistyön avoimuus, vuorovaikutteisuus ja kumppanuus</c:v>
                </c:pt>
                <c:pt idx="4">
                  <c:v>Yhteistyön suunnitelmallisuus perustuen yhteisiin tavoitteisiin ja toimintamalleihin</c:v>
                </c:pt>
                <c:pt idx="5">
                  <c:v>Yhteinen tietopohja ja tilannekuvanpohja</c:v>
                </c:pt>
              </c:strCache>
            </c:strRef>
          </c:cat>
          <c:val>
            <c:numRef>
              <c:f>Taul2!$E$15:$E$20</c:f>
              <c:numCache>
                <c:formatCode>0</c:formatCode>
                <c:ptCount val="6"/>
                <c:pt idx="0">
                  <c:v>19.72318339100346</c:v>
                </c:pt>
                <c:pt idx="1">
                  <c:v>24.567474048442904</c:v>
                </c:pt>
                <c:pt idx="2">
                  <c:v>24.740484429065742</c:v>
                </c:pt>
                <c:pt idx="3">
                  <c:v>30.968858131487892</c:v>
                </c:pt>
                <c:pt idx="4">
                  <c:v>28.892733564013838</c:v>
                </c:pt>
                <c:pt idx="5">
                  <c:v>29.411764705882355</c:v>
                </c:pt>
              </c:numCache>
            </c:numRef>
          </c:val>
          <c:extLst>
            <c:ext xmlns:c16="http://schemas.microsoft.com/office/drawing/2014/chart" uri="{C3380CC4-5D6E-409C-BE32-E72D297353CC}">
              <c16:uniqueId val="{00000001-5EC7-4412-B6A0-BC09F8076F8C}"/>
            </c:ext>
          </c:extLst>
        </c:ser>
        <c:ser>
          <c:idx val="2"/>
          <c:order val="2"/>
          <c:tx>
            <c:strRef>
              <c:f>Taul2!$F$14</c:f>
              <c:strCache>
                <c:ptCount val="1"/>
                <c:pt idx="0">
                  <c:v>huonosti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Taul2!$C$15:$C$20</c:f>
              <c:strCache>
                <c:ptCount val="6"/>
                <c:pt idx="0">
                  <c:v>Selkeästi määritellyt vastuuhenkilöt kuntaorganisaatiossa/kuntayhtymässä</c:v>
                </c:pt>
                <c:pt idx="1">
                  <c:v>Säännölliset tapaamiset hyvinvointialueen yhteyshenkilöiden/vastuuhenkilöiden kanssa</c:v>
                </c:pt>
                <c:pt idx="2">
                  <c:v>Selkeästi määritellyt vastuuhenkilöt hyvinvointialueella</c:v>
                </c:pt>
                <c:pt idx="3">
                  <c:v>Yhteistyön avoimuus, vuorovaikutteisuus ja kumppanuus</c:v>
                </c:pt>
                <c:pt idx="4">
                  <c:v>Yhteistyön suunnitelmallisuus perustuen yhteisiin tavoitteisiin ja toimintamalleihin</c:v>
                </c:pt>
                <c:pt idx="5">
                  <c:v>Yhteinen tietopohja ja tilannekuvanpohja</c:v>
                </c:pt>
              </c:strCache>
            </c:strRef>
          </c:cat>
          <c:val>
            <c:numRef>
              <c:f>Taul2!$F$15:$F$20</c:f>
              <c:numCache>
                <c:formatCode>0</c:formatCode>
                <c:ptCount val="6"/>
                <c:pt idx="0">
                  <c:v>10.553633217993079</c:v>
                </c:pt>
                <c:pt idx="1">
                  <c:v>37.716262975778548</c:v>
                </c:pt>
                <c:pt idx="2">
                  <c:v>50.692041522491351</c:v>
                </c:pt>
                <c:pt idx="3">
                  <c:v>46.712802768166092</c:v>
                </c:pt>
                <c:pt idx="4">
                  <c:v>49.480968858131483</c:v>
                </c:pt>
                <c:pt idx="5">
                  <c:v>51.211072664359861</c:v>
                </c:pt>
              </c:numCache>
            </c:numRef>
          </c:val>
          <c:extLst>
            <c:ext xmlns:c16="http://schemas.microsoft.com/office/drawing/2014/chart" uri="{C3380CC4-5D6E-409C-BE32-E72D297353CC}">
              <c16:uniqueId val="{00000002-5EC7-4412-B6A0-BC09F8076F8C}"/>
            </c:ext>
          </c:extLst>
        </c:ser>
        <c:ser>
          <c:idx val="3"/>
          <c:order val="3"/>
          <c:tx>
            <c:strRef>
              <c:f>Taul2!$G$14</c:f>
              <c:strCache>
                <c:ptCount val="1"/>
                <c:pt idx="0">
                  <c:v>en osaa sanoa/ ei vast.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Taul2!$C$15:$C$20</c:f>
              <c:strCache>
                <c:ptCount val="6"/>
                <c:pt idx="0">
                  <c:v>Selkeästi määritellyt vastuuhenkilöt kuntaorganisaatiossa/kuntayhtymässä</c:v>
                </c:pt>
                <c:pt idx="1">
                  <c:v>Säännölliset tapaamiset hyvinvointialueen yhteyshenkilöiden/vastuuhenkilöiden kanssa</c:v>
                </c:pt>
                <c:pt idx="2">
                  <c:v>Selkeästi määritellyt vastuuhenkilöt hyvinvointialueella</c:v>
                </c:pt>
                <c:pt idx="3">
                  <c:v>Yhteistyön avoimuus, vuorovaikutteisuus ja kumppanuus</c:v>
                </c:pt>
                <c:pt idx="4">
                  <c:v>Yhteistyön suunnitelmallisuus perustuen yhteisiin tavoitteisiin ja toimintamalleihin</c:v>
                </c:pt>
                <c:pt idx="5">
                  <c:v>Yhteinen tietopohja ja tilannekuvanpohja</c:v>
                </c:pt>
              </c:strCache>
            </c:strRef>
          </c:cat>
          <c:val>
            <c:numRef>
              <c:f>Taul2!$G$15:$G$20</c:f>
              <c:numCache>
                <c:formatCode>0</c:formatCode>
                <c:ptCount val="6"/>
                <c:pt idx="0">
                  <c:v>7.0934256055363329</c:v>
                </c:pt>
                <c:pt idx="1">
                  <c:v>6.0553633217993079</c:v>
                </c:pt>
                <c:pt idx="2">
                  <c:v>4.6712802768166091</c:v>
                </c:pt>
                <c:pt idx="3">
                  <c:v>4.1522491349480966</c:v>
                </c:pt>
                <c:pt idx="4">
                  <c:v>6.7474048442906582</c:v>
                </c:pt>
                <c:pt idx="5">
                  <c:v>7.0934256055363329</c:v>
                </c:pt>
              </c:numCache>
            </c:numRef>
          </c:val>
          <c:extLst>
            <c:ext xmlns:c16="http://schemas.microsoft.com/office/drawing/2014/chart" uri="{C3380CC4-5D6E-409C-BE32-E72D297353CC}">
              <c16:uniqueId val="{00000003-5EC7-4412-B6A0-BC09F8076F8C}"/>
            </c:ext>
          </c:extLst>
        </c:ser>
        <c:dLbls>
          <c:showLegendKey val="0"/>
          <c:showVal val="0"/>
          <c:showCatName val="0"/>
          <c:showSerName val="0"/>
          <c:showPercent val="0"/>
          <c:showBubbleSize val="0"/>
        </c:dLbls>
        <c:gapWidth val="109"/>
        <c:overlap val="100"/>
        <c:axId val="1424406383"/>
        <c:axId val="1424406863"/>
      </c:barChart>
      <c:catAx>
        <c:axId val="1424406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424406863"/>
        <c:crosses val="autoZero"/>
        <c:auto val="1"/>
        <c:lblAlgn val="ctr"/>
        <c:lblOffset val="100"/>
        <c:noMultiLvlLbl val="0"/>
      </c:catAx>
      <c:valAx>
        <c:axId val="142440686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2440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Taul1!$C$16</c:f>
              <c:strCache>
                <c:ptCount val="1"/>
                <c:pt idx="0">
                  <c:v>selkeä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Taul1!$B$17:$B$23</c:f>
              <c:strCache>
                <c:ptCount val="7"/>
                <c:pt idx="0">
                  <c:v>Sivistys- (ml. nuorisopalvelut ja varhaiskasvatus jne.) ja sote-palveluiden välillä</c:v>
                </c:pt>
                <c:pt idx="1">
                  <c:v>Hyvinvoinnin ja terveyden edistämisessä</c:v>
                </c:pt>
                <c:pt idx="2">
                  <c:v>Varautumisessa ja turvallisuudessa</c:v>
                </c:pt>
                <c:pt idx="3">
                  <c:v>Ympäristöterveydenhuollossa</c:v>
                </c:pt>
                <c:pt idx="4">
                  <c:v>Työllisyyden hoidossa</c:v>
                </c:pt>
                <c:pt idx="5">
                  <c:v>Kotoutumisen edistämisessä</c:v>
                </c:pt>
                <c:pt idx="6">
                  <c:v>Asumiseen liittyvissä kysymyksissä (ml. ikäihmiset ja erityisryhmät)</c:v>
                </c:pt>
              </c:strCache>
            </c:strRef>
          </c:cat>
          <c:val>
            <c:numRef>
              <c:f>Taul1!$C$17:$C$23</c:f>
              <c:numCache>
                <c:formatCode>0</c:formatCode>
                <c:ptCount val="7"/>
                <c:pt idx="0">
                  <c:v>28.027681660899656</c:v>
                </c:pt>
                <c:pt idx="1">
                  <c:v>26.297577854671278</c:v>
                </c:pt>
                <c:pt idx="2">
                  <c:v>19.896193771626297</c:v>
                </c:pt>
                <c:pt idx="3">
                  <c:v>19.031141868512112</c:v>
                </c:pt>
                <c:pt idx="4">
                  <c:v>12.283737024221452</c:v>
                </c:pt>
                <c:pt idx="5">
                  <c:v>12.110726643598616</c:v>
                </c:pt>
                <c:pt idx="6">
                  <c:v>9.5155709342560559</c:v>
                </c:pt>
              </c:numCache>
            </c:numRef>
          </c:val>
          <c:extLst>
            <c:ext xmlns:c16="http://schemas.microsoft.com/office/drawing/2014/chart" uri="{C3380CC4-5D6E-409C-BE32-E72D297353CC}">
              <c16:uniqueId val="{00000000-CFE3-4331-AF5C-E388588481C4}"/>
            </c:ext>
          </c:extLst>
        </c:ser>
        <c:ser>
          <c:idx val="1"/>
          <c:order val="1"/>
          <c:tx>
            <c:strRef>
              <c:f>Taul1!$D$16</c:f>
              <c:strCache>
                <c:ptCount val="1"/>
                <c:pt idx="0">
                  <c:v>neutraali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Taul1!$B$17:$B$23</c:f>
              <c:strCache>
                <c:ptCount val="7"/>
                <c:pt idx="0">
                  <c:v>Sivistys- (ml. nuorisopalvelut ja varhaiskasvatus jne.) ja sote-palveluiden välillä</c:v>
                </c:pt>
                <c:pt idx="1">
                  <c:v>Hyvinvoinnin ja terveyden edistämisessä</c:v>
                </c:pt>
                <c:pt idx="2">
                  <c:v>Varautumisessa ja turvallisuudessa</c:v>
                </c:pt>
                <c:pt idx="3">
                  <c:v>Ympäristöterveydenhuollossa</c:v>
                </c:pt>
                <c:pt idx="4">
                  <c:v>Työllisyyden hoidossa</c:v>
                </c:pt>
                <c:pt idx="5">
                  <c:v>Kotoutumisen edistämisessä</c:v>
                </c:pt>
                <c:pt idx="6">
                  <c:v>Asumiseen liittyvissä kysymyksissä (ml. ikäihmiset ja erityisryhmät)</c:v>
                </c:pt>
              </c:strCache>
            </c:strRef>
          </c:cat>
          <c:val>
            <c:numRef>
              <c:f>Taul1!$D$17:$D$23</c:f>
              <c:numCache>
                <c:formatCode>0</c:formatCode>
                <c:ptCount val="7"/>
                <c:pt idx="0">
                  <c:v>28.027681660899656</c:v>
                </c:pt>
                <c:pt idx="1">
                  <c:v>28.719723183391004</c:v>
                </c:pt>
                <c:pt idx="2">
                  <c:v>18.512110726643598</c:v>
                </c:pt>
                <c:pt idx="3">
                  <c:v>12.629757785467127</c:v>
                </c:pt>
                <c:pt idx="4">
                  <c:v>15.397923875432525</c:v>
                </c:pt>
                <c:pt idx="5">
                  <c:v>19.550173010380622</c:v>
                </c:pt>
                <c:pt idx="6">
                  <c:v>15.570934256055363</c:v>
                </c:pt>
              </c:numCache>
            </c:numRef>
          </c:val>
          <c:extLst>
            <c:ext xmlns:c16="http://schemas.microsoft.com/office/drawing/2014/chart" uri="{C3380CC4-5D6E-409C-BE32-E72D297353CC}">
              <c16:uniqueId val="{00000001-CFE3-4331-AF5C-E388588481C4}"/>
            </c:ext>
          </c:extLst>
        </c:ser>
        <c:ser>
          <c:idx val="2"/>
          <c:order val="2"/>
          <c:tx>
            <c:strRef>
              <c:f>Taul1!$E$16</c:f>
              <c:strCache>
                <c:ptCount val="1"/>
                <c:pt idx="0">
                  <c:v>ei selkeä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Taul1!$B$17:$B$23</c:f>
              <c:strCache>
                <c:ptCount val="7"/>
                <c:pt idx="0">
                  <c:v>Sivistys- (ml. nuorisopalvelut ja varhaiskasvatus jne.) ja sote-palveluiden välillä</c:v>
                </c:pt>
                <c:pt idx="1">
                  <c:v>Hyvinvoinnin ja terveyden edistämisessä</c:v>
                </c:pt>
                <c:pt idx="2">
                  <c:v>Varautumisessa ja turvallisuudessa</c:v>
                </c:pt>
                <c:pt idx="3">
                  <c:v>Ympäristöterveydenhuollossa</c:v>
                </c:pt>
                <c:pt idx="4">
                  <c:v>Työllisyyden hoidossa</c:v>
                </c:pt>
                <c:pt idx="5">
                  <c:v>Kotoutumisen edistämisessä</c:v>
                </c:pt>
                <c:pt idx="6">
                  <c:v>Asumiseen liittyvissä kysymyksissä (ml. ikäihmiset ja erityisryhmät)</c:v>
                </c:pt>
              </c:strCache>
            </c:strRef>
          </c:cat>
          <c:val>
            <c:numRef>
              <c:f>Taul1!$E$17:$E$23</c:f>
              <c:numCache>
                <c:formatCode>0</c:formatCode>
                <c:ptCount val="7"/>
                <c:pt idx="0">
                  <c:v>21.972318339100347</c:v>
                </c:pt>
                <c:pt idx="1">
                  <c:v>26.816608996539792</c:v>
                </c:pt>
                <c:pt idx="2">
                  <c:v>21.79930795847751</c:v>
                </c:pt>
                <c:pt idx="3">
                  <c:v>9.5155709342560559</c:v>
                </c:pt>
                <c:pt idx="4">
                  <c:v>22.318339100346023</c:v>
                </c:pt>
                <c:pt idx="5">
                  <c:v>21.280276816608996</c:v>
                </c:pt>
                <c:pt idx="6">
                  <c:v>20.069204152249135</c:v>
                </c:pt>
              </c:numCache>
            </c:numRef>
          </c:val>
          <c:extLst>
            <c:ext xmlns:c16="http://schemas.microsoft.com/office/drawing/2014/chart" uri="{C3380CC4-5D6E-409C-BE32-E72D297353CC}">
              <c16:uniqueId val="{00000002-CFE3-4331-AF5C-E388588481C4}"/>
            </c:ext>
          </c:extLst>
        </c:ser>
        <c:ser>
          <c:idx val="3"/>
          <c:order val="3"/>
          <c:tx>
            <c:strRef>
              <c:f>Taul1!$F$16</c:f>
              <c:strCache>
                <c:ptCount val="1"/>
                <c:pt idx="0">
                  <c:v>en osaa sanoa/ ei vast.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Taul1!$B$17:$B$23</c:f>
              <c:strCache>
                <c:ptCount val="7"/>
                <c:pt idx="0">
                  <c:v>Sivistys- (ml. nuorisopalvelut ja varhaiskasvatus jne.) ja sote-palveluiden välillä</c:v>
                </c:pt>
                <c:pt idx="1">
                  <c:v>Hyvinvoinnin ja terveyden edistämisessä</c:v>
                </c:pt>
                <c:pt idx="2">
                  <c:v>Varautumisessa ja turvallisuudessa</c:v>
                </c:pt>
                <c:pt idx="3">
                  <c:v>Ympäristöterveydenhuollossa</c:v>
                </c:pt>
                <c:pt idx="4">
                  <c:v>Työllisyyden hoidossa</c:v>
                </c:pt>
                <c:pt idx="5">
                  <c:v>Kotoutumisen edistämisessä</c:v>
                </c:pt>
                <c:pt idx="6">
                  <c:v>Asumiseen liittyvissä kysymyksissä (ml. ikäihmiset ja erityisryhmät)</c:v>
                </c:pt>
              </c:strCache>
            </c:strRef>
          </c:cat>
          <c:val>
            <c:numRef>
              <c:f>Taul1!$F$17:$F$23</c:f>
              <c:numCache>
                <c:formatCode>0</c:formatCode>
                <c:ptCount val="7"/>
                <c:pt idx="0">
                  <c:v>21.972318339100347</c:v>
                </c:pt>
                <c:pt idx="1">
                  <c:v>18.166089965397923</c:v>
                </c:pt>
                <c:pt idx="2">
                  <c:v>39.792387543252595</c:v>
                </c:pt>
                <c:pt idx="3">
                  <c:v>58.82352941176471</c:v>
                </c:pt>
                <c:pt idx="4">
                  <c:v>50</c:v>
                </c:pt>
                <c:pt idx="5">
                  <c:v>47.058823529411761</c:v>
                </c:pt>
                <c:pt idx="6">
                  <c:v>54.844290657439444</c:v>
                </c:pt>
              </c:numCache>
            </c:numRef>
          </c:val>
          <c:extLst>
            <c:ext xmlns:c16="http://schemas.microsoft.com/office/drawing/2014/chart" uri="{C3380CC4-5D6E-409C-BE32-E72D297353CC}">
              <c16:uniqueId val="{00000003-CFE3-4331-AF5C-E388588481C4}"/>
            </c:ext>
          </c:extLst>
        </c:ser>
        <c:dLbls>
          <c:showLegendKey val="0"/>
          <c:showVal val="0"/>
          <c:showCatName val="0"/>
          <c:showSerName val="0"/>
          <c:showPercent val="0"/>
          <c:showBubbleSize val="0"/>
        </c:dLbls>
        <c:gapWidth val="109"/>
        <c:overlap val="100"/>
        <c:axId val="1427263183"/>
        <c:axId val="1427264143"/>
      </c:barChart>
      <c:catAx>
        <c:axId val="142726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427264143"/>
        <c:crosses val="autoZero"/>
        <c:auto val="1"/>
        <c:lblAlgn val="ctr"/>
        <c:lblOffset val="100"/>
        <c:noMultiLvlLbl val="0"/>
      </c:catAx>
      <c:valAx>
        <c:axId val="14272641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2726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9" tIns="45714" rIns="91429" bIns="45714"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29" tIns="45714" rIns="91429" bIns="45714" rtlCol="0"/>
          <a:lstStyle>
            <a:lvl1pPr algn="r">
              <a:defRPr sz="1200"/>
            </a:lvl1pPr>
          </a:lstStyle>
          <a:p>
            <a:fld id="{F0478ED3-B612-4193-BFB3-30640D50ACE2}" type="datetimeFigureOut">
              <a:rPr lang="fi-FI" sz="800"/>
              <a:t>11.2.2025</a:t>
            </a:fld>
            <a:endParaRPr lang="fi-FI" sz="800"/>
          </a:p>
        </p:txBody>
      </p:sp>
      <p:sp>
        <p:nvSpPr>
          <p:cNvPr id="4" name="Footer Placeholder 3"/>
          <p:cNvSpPr>
            <a:spLocks noGrp="1"/>
          </p:cNvSpPr>
          <p:nvPr>
            <p:ph type="ftr" sz="quarter" idx="2"/>
          </p:nvPr>
        </p:nvSpPr>
        <p:spPr>
          <a:xfrm>
            <a:off x="1" y="8685213"/>
            <a:ext cx="2971800" cy="457200"/>
          </a:xfrm>
          <a:prstGeom prst="rect">
            <a:avLst/>
          </a:prstGeom>
        </p:spPr>
        <p:txBody>
          <a:bodyPr vert="horz" lIns="91429" tIns="45714" rIns="91429" bIns="45714"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9" tIns="45714" rIns="91429" bIns="45714" rtlCol="0" anchor="b"/>
          <a:lstStyle>
            <a:lvl1pPr algn="r">
              <a:defRPr sz="1200"/>
            </a:lvl1pPr>
          </a:lstStyle>
          <a:p>
            <a:fld id="{DF5EF1D2-EDBA-4B30-9DEE-0BEBDA91FEA7}" type="slidenum">
              <a:rPr lang="fi-FI" sz="80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9" tIns="45714" rIns="91429" bIns="45714"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29" tIns="45714" rIns="91429" bIns="45714" rtlCol="0"/>
          <a:lstStyle>
            <a:lvl1pPr algn="r">
              <a:defRPr sz="800"/>
            </a:lvl1pPr>
          </a:lstStyle>
          <a:p>
            <a:fld id="{0A258E9B-EF9A-4277-B3A7-6483215B4E3F}" type="datetimeFigureOut">
              <a:rPr lang="fi-FI" smtClean="0"/>
              <a:pPr/>
              <a:t>11.2.2025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29" tIns="45714" rIns="91429" bIns="45714"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1" y="8685213"/>
            <a:ext cx="2971800" cy="457200"/>
          </a:xfrm>
          <a:prstGeom prst="rect">
            <a:avLst/>
          </a:prstGeom>
        </p:spPr>
        <p:txBody>
          <a:bodyPr vert="horz" lIns="91429" tIns="45714" rIns="91429" bIns="45714"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9" tIns="45714" rIns="91429" bIns="45714"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2</a:t>
            </a:fld>
            <a:endParaRPr lang="fi-FI"/>
          </a:p>
        </p:txBody>
      </p:sp>
    </p:spTree>
    <p:extLst>
      <p:ext uri="{BB962C8B-B14F-4D97-AF65-F5344CB8AC3E}">
        <p14:creationId xmlns:p14="http://schemas.microsoft.com/office/powerpoint/2010/main" val="421324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4</a:t>
            </a:fld>
            <a:endParaRPr lang="fi-FI"/>
          </a:p>
        </p:txBody>
      </p:sp>
    </p:spTree>
    <p:extLst>
      <p:ext uri="{BB962C8B-B14F-4D97-AF65-F5344CB8AC3E}">
        <p14:creationId xmlns:p14="http://schemas.microsoft.com/office/powerpoint/2010/main" val="345190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8</a:t>
            </a:fld>
            <a:endParaRPr lang="fi-FI"/>
          </a:p>
        </p:txBody>
      </p:sp>
    </p:spTree>
    <p:extLst>
      <p:ext uri="{BB962C8B-B14F-4D97-AF65-F5344CB8AC3E}">
        <p14:creationId xmlns:p14="http://schemas.microsoft.com/office/powerpoint/2010/main" val="257317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9</a:t>
            </a:fld>
            <a:endParaRPr lang="fi-FI"/>
          </a:p>
        </p:txBody>
      </p:sp>
    </p:spTree>
    <p:extLst>
      <p:ext uri="{BB962C8B-B14F-4D97-AF65-F5344CB8AC3E}">
        <p14:creationId xmlns:p14="http://schemas.microsoft.com/office/powerpoint/2010/main" val="332955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16</a:t>
            </a:fld>
            <a:endParaRPr lang="fi-FI"/>
          </a:p>
        </p:txBody>
      </p:sp>
    </p:spTree>
    <p:extLst>
      <p:ext uri="{BB962C8B-B14F-4D97-AF65-F5344CB8AC3E}">
        <p14:creationId xmlns:p14="http://schemas.microsoft.com/office/powerpoint/2010/main" val="206270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19</a:t>
            </a:fld>
            <a:endParaRPr lang="fi-FI"/>
          </a:p>
        </p:txBody>
      </p:sp>
    </p:spTree>
    <p:extLst>
      <p:ext uri="{BB962C8B-B14F-4D97-AF65-F5344CB8AC3E}">
        <p14:creationId xmlns:p14="http://schemas.microsoft.com/office/powerpoint/2010/main" val="363203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25</a:t>
            </a:fld>
            <a:endParaRPr lang="fi-FI"/>
          </a:p>
        </p:txBody>
      </p:sp>
    </p:spTree>
    <p:extLst>
      <p:ext uri="{BB962C8B-B14F-4D97-AF65-F5344CB8AC3E}">
        <p14:creationId xmlns:p14="http://schemas.microsoft.com/office/powerpoint/2010/main" val="2347814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42.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41.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41.png"/></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2.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3.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9.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4.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1.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Master" Target="../slideMasters/slideMaster3.xml"/><Relationship Id="rId4" Type="http://schemas.openxmlformats.org/officeDocument/2006/relationships/image" Target="../media/image19.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9.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1.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11.2.2025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1974507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25436536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1715029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4093945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23911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2399864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0314900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138746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11.2.2025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32763140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37737744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10339621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29024769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27911305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0684375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522785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45155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616602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1539448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8900030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503267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2402739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635424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090844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591598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0229586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231896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8251068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7368213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699732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388760123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4830826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6763" y="2565400"/>
            <a:ext cx="10658475" cy="32400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7191D1F-AD62-46EE-94DD-AD754A6CE90D}" type="slidenum">
              <a:rPr lang="fi-FI" smtClean="0"/>
              <a:t>‹#›</a:t>
            </a:fld>
            <a:endParaRPr lang="fi-FI"/>
          </a:p>
        </p:txBody>
      </p:sp>
    </p:spTree>
    <p:extLst>
      <p:ext uri="{BB962C8B-B14F-4D97-AF65-F5344CB8AC3E}">
        <p14:creationId xmlns:p14="http://schemas.microsoft.com/office/powerpoint/2010/main" val="22474433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7191D1F-AD62-46EE-94DD-AD754A6CE90D}" type="slidenum">
              <a:rPr lang="fi-FI" smtClean="0"/>
              <a:t>‹#›</a:t>
            </a:fld>
            <a:endParaRPr lang="fi-FI"/>
          </a:p>
        </p:txBody>
      </p:sp>
    </p:spTree>
    <p:extLst>
      <p:ext uri="{BB962C8B-B14F-4D97-AF65-F5344CB8AC3E}">
        <p14:creationId xmlns:p14="http://schemas.microsoft.com/office/powerpoint/2010/main" val="1228294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5106089"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311900" y="2852919"/>
            <a:ext cx="5113338" cy="295256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Tree>
    <p:extLst>
      <p:ext uri="{BB962C8B-B14F-4D97-AF65-F5344CB8AC3E}">
        <p14:creationId xmlns:p14="http://schemas.microsoft.com/office/powerpoint/2010/main" val="41297002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6763" y="1989138"/>
            <a:ext cx="5113337" cy="38163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311900" y="1989137"/>
            <a:ext cx="5113338" cy="38163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Tree>
    <p:extLst>
      <p:ext uri="{BB962C8B-B14F-4D97-AF65-F5344CB8AC3E}">
        <p14:creationId xmlns:p14="http://schemas.microsoft.com/office/powerpoint/2010/main" val="1415273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10651227"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Tree>
    <p:extLst>
      <p:ext uri="{BB962C8B-B14F-4D97-AF65-F5344CB8AC3E}">
        <p14:creationId xmlns:p14="http://schemas.microsoft.com/office/powerpoint/2010/main" val="696790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6763" y="1989138"/>
            <a:ext cx="5113337" cy="38163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en-US" noProof="0"/>
              <a:t>Click icon to add picture</a:t>
            </a:r>
            <a:endParaRPr lang="fi-FI" noProof="0"/>
          </a:p>
        </p:txBody>
      </p:sp>
    </p:spTree>
    <p:extLst>
      <p:ext uri="{BB962C8B-B14F-4D97-AF65-F5344CB8AC3E}">
        <p14:creationId xmlns:p14="http://schemas.microsoft.com/office/powerpoint/2010/main" val="27387256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6311901" y="1989138"/>
            <a:ext cx="5113338" cy="38163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en-US" noProof="0"/>
              <a:t>Click icon to add picture</a:t>
            </a:r>
            <a:endParaRPr lang="fi-FI" noProof="0"/>
          </a:p>
        </p:txBody>
      </p:sp>
    </p:spTree>
    <p:extLst>
      <p:ext uri="{BB962C8B-B14F-4D97-AF65-F5344CB8AC3E}">
        <p14:creationId xmlns:p14="http://schemas.microsoft.com/office/powerpoint/2010/main" val="19457133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5106089"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Tree>
    <p:extLst>
      <p:ext uri="{BB962C8B-B14F-4D97-AF65-F5344CB8AC3E}">
        <p14:creationId xmlns:p14="http://schemas.microsoft.com/office/powerpoint/2010/main" val="27602809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5106089"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Tree>
    <p:extLst>
      <p:ext uri="{BB962C8B-B14F-4D97-AF65-F5344CB8AC3E}">
        <p14:creationId xmlns:p14="http://schemas.microsoft.com/office/powerpoint/2010/main" val="11539993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5106089"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Tree>
    <p:extLst>
      <p:ext uri="{BB962C8B-B14F-4D97-AF65-F5344CB8AC3E}">
        <p14:creationId xmlns:p14="http://schemas.microsoft.com/office/powerpoint/2010/main" val="14698674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2192437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en-US" noProof="0"/>
              <a:t>Click icon to add picture</a:t>
            </a:r>
            <a:endParaRPr lang="fi-FI" noProof="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en-US" noProof="0"/>
              <a:t>Click icon to add picture</a:t>
            </a:r>
            <a:endParaRPr lang="fi-FI" noProof="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en-US" noProof="0"/>
              <a:t>Click icon to add picture</a:t>
            </a:r>
            <a:endParaRPr lang="fi-FI" noProof="0"/>
          </a:p>
        </p:txBody>
      </p:sp>
    </p:spTree>
    <p:extLst>
      <p:ext uri="{BB962C8B-B14F-4D97-AF65-F5344CB8AC3E}">
        <p14:creationId xmlns:p14="http://schemas.microsoft.com/office/powerpoint/2010/main" val="30440563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6940073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7695794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1068930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5106089"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en-US" noProof="0"/>
              <a:t>Click to edit Master title style</a:t>
            </a:r>
            <a:endParaRPr lang="fi-FI" noProof="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en-US" noProof="0"/>
              <a:t>Click icon to add chart</a:t>
            </a:r>
            <a:endParaRPr lang="fi-FI" noProof="0"/>
          </a:p>
        </p:txBody>
      </p:sp>
    </p:spTree>
    <p:extLst>
      <p:ext uri="{BB962C8B-B14F-4D97-AF65-F5344CB8AC3E}">
        <p14:creationId xmlns:p14="http://schemas.microsoft.com/office/powerpoint/2010/main" val="2025956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en-US" noProof="0"/>
              <a:t>Click to edit Master title style</a:t>
            </a:r>
            <a:endParaRPr lang="fi-FI" noProof="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en-US" noProof="0"/>
              <a:t>Click icon to add chart</a:t>
            </a:r>
            <a:endParaRPr lang="fi-FI" noProof="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en-US" noProof="0"/>
              <a:t>Click icon to add chart</a:t>
            </a:r>
            <a:endParaRPr lang="fi-FI" noProof="0"/>
          </a:p>
        </p:txBody>
      </p:sp>
    </p:spTree>
    <p:extLst>
      <p:ext uri="{BB962C8B-B14F-4D97-AF65-F5344CB8AC3E}">
        <p14:creationId xmlns:p14="http://schemas.microsoft.com/office/powerpoint/2010/main" val="11172265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9456655-DA98-49CF-90AE-E8C5B2B363F2}"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en-US" noProof="0"/>
              <a:t>Click to edit Master title style</a:t>
            </a:r>
            <a:endParaRPr lang="fi-FI" noProof="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en-US" noProof="0"/>
              <a:t>Click icon to add chart</a:t>
            </a:r>
            <a:endParaRPr lang="fi-FI" noProof="0"/>
          </a:p>
        </p:txBody>
      </p:sp>
    </p:spTree>
    <p:extLst>
      <p:ext uri="{BB962C8B-B14F-4D97-AF65-F5344CB8AC3E}">
        <p14:creationId xmlns:p14="http://schemas.microsoft.com/office/powerpoint/2010/main" val="17434934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en-US"/>
              <a:t>Click icon to add table</a:t>
            </a:r>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en-US"/>
              <a:t>Click icon to add table</a:t>
            </a:r>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en-US"/>
              <a:t>Click icon to add table</a:t>
            </a:r>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en-US"/>
              <a:t>Click icon to add table</a:t>
            </a:r>
          </a:p>
        </p:txBody>
      </p:sp>
    </p:spTree>
    <p:extLst>
      <p:ext uri="{BB962C8B-B14F-4D97-AF65-F5344CB8AC3E}">
        <p14:creationId xmlns:p14="http://schemas.microsoft.com/office/powerpoint/2010/main" val="28694436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2" name="Title 1"/>
          <p:cNvSpPr>
            <a:spLocks noGrp="1"/>
          </p:cNvSpPr>
          <p:nvPr>
            <p:ph type="title"/>
          </p:nvPr>
        </p:nvSpPr>
        <p:spPr/>
        <p:txBody>
          <a:bodyPr/>
          <a:lstStyle/>
          <a:p>
            <a:r>
              <a:rPr lang="en-US" noProof="0"/>
              <a:t>Click to edit Master title style</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Tree>
    <p:extLst>
      <p:ext uri="{BB962C8B-B14F-4D97-AF65-F5344CB8AC3E}">
        <p14:creationId xmlns:p14="http://schemas.microsoft.com/office/powerpoint/2010/main" val="713301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en-US"/>
              <a:t>Click to edit Master text styles</a:t>
            </a:r>
          </a:p>
        </p:txBody>
      </p:sp>
      <p:sp>
        <p:nvSpPr>
          <p:cNvPr id="3" name="Oval 2"/>
          <p:cNvSpPr/>
          <p:nvPr/>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2" name="Title 1"/>
          <p:cNvSpPr>
            <a:spLocks noGrp="1"/>
          </p:cNvSpPr>
          <p:nvPr>
            <p:ph type="title"/>
          </p:nvPr>
        </p:nvSpPr>
        <p:spPr/>
        <p:txBody>
          <a:bodyPr/>
          <a:lstStyle/>
          <a:p>
            <a:r>
              <a:rPr lang="en-US" noProof="0"/>
              <a:t>Click to edit Master title style</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Tree>
    <p:extLst>
      <p:ext uri="{BB962C8B-B14F-4D97-AF65-F5344CB8AC3E}">
        <p14:creationId xmlns:p14="http://schemas.microsoft.com/office/powerpoint/2010/main" val="5145995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noProof="0"/>
              <a:t>Click to edit Master title style</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en-US"/>
              <a:t>Click icon to add picture</a:t>
            </a:r>
            <a:endParaRPr lang="fi-FI"/>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en-US"/>
              <a:t>Click icon to add picture</a:t>
            </a:r>
            <a:endParaRPr lang="fi-FI"/>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en-US"/>
              <a:t>Click icon to add picture</a:t>
            </a:r>
            <a:endParaRPr lang="fi-FI"/>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en-US"/>
              <a:t>Click icon to add picture</a:t>
            </a:r>
            <a:endParaRPr lang="fi-FI"/>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en-US"/>
              <a:t>Click icon to add picture</a:t>
            </a:r>
            <a:endParaRPr lang="fi-FI"/>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en-US"/>
              <a:t>Click icon to add picture</a:t>
            </a:r>
            <a:endParaRPr lang="fi-FI"/>
          </a:p>
        </p:txBody>
      </p:sp>
    </p:spTree>
    <p:extLst>
      <p:ext uri="{BB962C8B-B14F-4D97-AF65-F5344CB8AC3E}">
        <p14:creationId xmlns:p14="http://schemas.microsoft.com/office/powerpoint/2010/main" val="38913763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en-US"/>
              <a:t>Click to edit Master text styles</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en-US"/>
              <a:t>Click to edit Master text styles</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en-US"/>
              <a:t>Click to edit Master text styles</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en-US"/>
              <a:t>Click to edit Master text styles</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en-US" noProof="0"/>
              <a:t>Click to edit Master text styles</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679933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noProof="0"/>
              <a:t>Click to edit Master title style</a:t>
            </a:r>
            <a:endParaRPr lang="fi-FI" noProof="0"/>
          </a:p>
        </p:txBody>
      </p:sp>
      <p:sp>
        <p:nvSpPr>
          <p:cNvPr id="5" name="Date Placeholder 4"/>
          <p:cNvSpPr>
            <a:spLocks noGrp="1"/>
          </p:cNvSpPr>
          <p:nvPr>
            <p:ph type="dt" sz="half" idx="10"/>
          </p:nvPr>
        </p:nvSpPr>
        <p:spPr/>
        <p:txBody>
          <a:bodyPr/>
          <a:lstStyle/>
          <a:p>
            <a:fld id="{39456655-DA98-49CF-90AE-E8C5B2B363F2}"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7191D1F-AD62-46EE-94DD-AD754A6CE90D}"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34442829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245648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0758663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7017398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3986847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10740498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5757164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39456655-DA98-49CF-90AE-E8C5B2B363F2}" type="datetimeFigureOut">
              <a:rPr lang="fi-FI" smtClean="0"/>
              <a:t>11.2.2025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7191D1F-AD62-46EE-94DD-AD754A6CE90D}" type="slidenum">
              <a:rPr lang="fi-FI" smtClean="0"/>
              <a:t>‹#›</a:t>
            </a:fld>
            <a:endParaRPr lang="fi-FI"/>
          </a:p>
        </p:txBody>
      </p:sp>
    </p:spTree>
    <p:extLst>
      <p:ext uri="{BB962C8B-B14F-4D97-AF65-F5344CB8AC3E}">
        <p14:creationId xmlns:p14="http://schemas.microsoft.com/office/powerpoint/2010/main" val="33733837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744974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en-US" noProof="0"/>
              <a:t>Click to edit Master text styles</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93928245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2471239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5013516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376839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46409117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2580602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6798624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B7191D1F-AD62-46EE-94DD-AD754A6CE90D}" type="slidenum">
              <a:rPr lang="fi-FI" smtClean="0"/>
              <a:t>‹#›</a:t>
            </a:fld>
            <a:endParaRPr lang="fi-FI"/>
          </a:p>
        </p:txBody>
      </p:sp>
    </p:spTree>
    <p:extLst>
      <p:ext uri="{BB962C8B-B14F-4D97-AF65-F5344CB8AC3E}">
        <p14:creationId xmlns:p14="http://schemas.microsoft.com/office/powerpoint/2010/main" val="8395494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4" name="Freeform 7">
            <a:hlinkClick r:id="rId3" tooltip="twitter"/>
          </p:cNvPr>
          <p:cNvSpPr>
            <a:spLocks noChangeAspect="1" noEditPoints="1"/>
          </p:cNvSpPr>
          <p:nvPr/>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28430655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4" name="Freeform 7">
            <a:hlinkClick r:id="rId3" tooltip="twitter"/>
          </p:cNvPr>
          <p:cNvSpPr>
            <a:spLocks noChangeAspect="1" noEditPoints="1"/>
          </p:cNvSpPr>
          <p:nvPr/>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291203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4018372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42046031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40364465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375696943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14103807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6589702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75186170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3931941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079705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en-US" noProof="0"/>
              <a:t>Click to edit Master title style</a:t>
            </a:r>
            <a:endParaRPr lang="fi-FI" noProof="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noFill/>
              </a:defRPr>
            </a:lvl1pPr>
          </a:lstStyle>
          <a:p>
            <a:fld id="{39456655-DA98-49CF-90AE-E8C5B2B363F2}" type="datetimeFigureOut">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53584782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4842721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39456655-DA98-49CF-90AE-E8C5B2B363F2}" type="datetimeFigureOut">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B7191D1F-AD62-46EE-94DD-AD754A6CE90D}" type="slidenum">
              <a:rPr lang="fi-FI" smtClean="0"/>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en-US" noProof="0"/>
              <a:t>Click to edit Master text styles</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528998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774011" y="2852920"/>
            <a:ext cx="5106089" cy="29525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7" name="Date Placeholder 6"/>
          <p:cNvSpPr>
            <a:spLocks noGrp="1"/>
          </p:cNvSpPr>
          <p:nvPr>
            <p:ph type="dt" sz="half" idx="10"/>
          </p:nvPr>
        </p:nvSpPr>
        <p:spPr/>
        <p:txBody>
          <a:bodyPr/>
          <a:lstStyle/>
          <a:p>
            <a:fld id="{39456655-DA98-49CF-90AE-E8C5B2B363F2}" type="datetimeFigureOut">
              <a:rPr lang="fi-FI" smtClean="0"/>
              <a:t>12.2.2025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7191D1F-AD62-46EE-94DD-AD754A6CE90D}" type="slidenum">
              <a:rPr lang="fi-FI" smtClean="0"/>
              <a:t>‹#›</a:t>
            </a:fld>
            <a:endParaRPr lang="fi-FI"/>
          </a:p>
        </p:txBody>
      </p:sp>
      <p:sp>
        <p:nvSpPr>
          <p:cNvPr id="10" name="Title 9"/>
          <p:cNvSpPr>
            <a:spLocks noGrp="1"/>
          </p:cNvSpPr>
          <p:nvPr>
            <p:ph type="title"/>
          </p:nvPr>
        </p:nvSpPr>
        <p:spPr/>
        <p:txBody>
          <a:bodyPr/>
          <a:lstStyle/>
          <a:p>
            <a:r>
              <a:rPr lang="en-US" noProof="0"/>
              <a:t>Click to edit Master title style</a:t>
            </a:r>
            <a:endParaRPr lang="fi-FI" noProof="0"/>
          </a:p>
        </p:txBody>
      </p:sp>
      <p:pic>
        <p:nvPicPr>
          <p:cNvPr id="2" name="Kuva 1">
            <a:extLst>
              <a:ext uri="{FF2B5EF4-FFF2-40B4-BE49-F238E27FC236}">
                <a16:creationId xmlns:a16="http://schemas.microsoft.com/office/drawing/2014/main" id="{C506FFA0-A0EE-3C14-8AFC-27C2F51D2A1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5119025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11.2.2025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11.2.2025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11.2.2025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0061196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425375782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34551153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12.2.2025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34846582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35732271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12.2.2025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11.2.2025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12.2.2025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8782699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11.2.2025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521786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11.2.2025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11778406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7678138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6904221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84443513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821180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11.2.2025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4127258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11.2.2025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284882493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81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1414802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5135814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406156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55230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0419920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5387288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17984950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118813385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11.2.2025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9773835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2387839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2634794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7338473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4267623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4707512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11.2.2025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3899484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9963749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9346354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9927878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11.2.2025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6717026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287304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11.2.2025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238510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1291590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6826868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3088689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4668287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6407380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11.2.2025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3848630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11.2.2025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3705859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3.sv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55" Type="http://schemas.openxmlformats.org/officeDocument/2006/relationships/slideLayout" Target="../slideLayouts/slideLayout117.xml"/><Relationship Id="rId63" Type="http://schemas.openxmlformats.org/officeDocument/2006/relationships/image" Target="../media/image1.png"/><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3" Type="http://schemas.openxmlformats.org/officeDocument/2006/relationships/slideLayout" Target="../slideLayouts/slideLayout115.xml"/><Relationship Id="rId58" Type="http://schemas.openxmlformats.org/officeDocument/2006/relationships/slideLayout" Target="../slideLayouts/slideLayout120.xml"/><Relationship Id="rId5" Type="http://schemas.openxmlformats.org/officeDocument/2006/relationships/slideLayout" Target="../slideLayouts/slideLayout67.xml"/><Relationship Id="rId61" Type="http://schemas.openxmlformats.org/officeDocument/2006/relationships/slideLayout" Target="../slideLayouts/slideLayout123.xml"/><Relationship Id="rId19" Type="http://schemas.openxmlformats.org/officeDocument/2006/relationships/slideLayout" Target="../slideLayouts/slideLayout8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56" Type="http://schemas.openxmlformats.org/officeDocument/2006/relationships/slideLayout" Target="../slideLayouts/slideLayout118.xml"/><Relationship Id="rId8" Type="http://schemas.openxmlformats.org/officeDocument/2006/relationships/slideLayout" Target="../slideLayouts/slideLayout70.xml"/><Relationship Id="rId51" Type="http://schemas.openxmlformats.org/officeDocument/2006/relationships/slideLayout" Target="../slideLayouts/slideLayout11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59" Type="http://schemas.openxmlformats.org/officeDocument/2006/relationships/slideLayout" Target="../slideLayouts/slideLayout121.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54" Type="http://schemas.openxmlformats.org/officeDocument/2006/relationships/slideLayout" Target="../slideLayouts/slideLayout116.xml"/><Relationship Id="rId62" Type="http://schemas.openxmlformats.org/officeDocument/2006/relationships/theme" Target="../theme/theme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57" Type="http://schemas.openxmlformats.org/officeDocument/2006/relationships/slideLayout" Target="../slideLayouts/slideLayout119.xml"/><Relationship Id="rId10" Type="http://schemas.openxmlformats.org/officeDocument/2006/relationships/slideLayout" Target="../slideLayouts/slideLayout72.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slideLayout" Target="../slideLayouts/slideLayout114.xml"/><Relationship Id="rId60" Type="http://schemas.openxmlformats.org/officeDocument/2006/relationships/slideLayout" Target="../slideLayouts/slideLayout12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63" Type="http://schemas.openxmlformats.org/officeDocument/2006/relationships/theme" Target="../theme/theme3.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9" Type="http://schemas.openxmlformats.org/officeDocument/2006/relationships/slideLayout" Target="../slideLayouts/slideLayout152.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5" Type="http://schemas.openxmlformats.org/officeDocument/2006/relationships/slideLayout" Target="../slideLayouts/slideLayout128.xml"/><Relationship Id="rId61" Type="http://schemas.openxmlformats.org/officeDocument/2006/relationships/slideLayout" Target="../slideLayouts/slideLayout184.xml"/><Relationship Id="rId19" Type="http://schemas.openxmlformats.org/officeDocument/2006/relationships/slideLayout" Target="../slideLayouts/slideLayout14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64" Type="http://schemas.openxmlformats.org/officeDocument/2006/relationships/image" Target="../media/image1.png"/><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 Id="rId20" Type="http://schemas.openxmlformats.org/officeDocument/2006/relationships/slideLayout" Target="../slideLayouts/slideLayout143.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62" Type="http://schemas.openxmlformats.org/officeDocument/2006/relationships/slideLayout" Target="../slideLayouts/slideLayout18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 Id="rId10" Type="http://schemas.openxmlformats.org/officeDocument/2006/relationships/slideLayout" Target="../slideLayouts/slideLayout133.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slideLayout" Target="../slideLayouts/slideLayout18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12.2.2025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11.2.2025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7904410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 id="2147483786" r:id="rId49"/>
    <p:sldLayoutId id="2147483787" r:id="rId50"/>
    <p:sldLayoutId id="2147483788" r:id="rId51"/>
    <p:sldLayoutId id="2147483789" r:id="rId52"/>
    <p:sldLayoutId id="2147483790" r:id="rId53"/>
    <p:sldLayoutId id="2147483791" r:id="rId54"/>
    <p:sldLayoutId id="2147483792" r:id="rId55"/>
    <p:sldLayoutId id="2147483793" r:id="rId56"/>
    <p:sldLayoutId id="2147483794" r:id="rId57"/>
    <p:sldLayoutId id="2147483795" r:id="rId58"/>
    <p:sldLayoutId id="2147483796" r:id="rId59"/>
    <p:sldLayoutId id="2147483797" r:id="rId60"/>
    <p:sldLayoutId id="2147483798" r:id="rId61"/>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9456655-DA98-49CF-90AE-E8C5B2B363F2}" type="datetimeFigureOut">
              <a:rPr lang="fi-FI" smtClean="0"/>
              <a:t>11.2.2025</a:t>
            </a:fld>
            <a:endParaRPr lang="fi-FI"/>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endParaRPr lang="fi-FI"/>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B7191D1F-AD62-46EE-94DD-AD754A6CE90D}" type="slidenum">
              <a:rPr lang="fi-FI" smtClean="0"/>
              <a:t>‹#›</a:t>
            </a:fld>
            <a:endParaRPr lang="fi-FI"/>
          </a:p>
        </p:txBody>
      </p:sp>
      <p:sp>
        <p:nvSpPr>
          <p:cNvPr id="8" name="(c)" hidden="1"/>
          <p:cNvSpPr txBox="1"/>
          <p:nvPr/>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E249CCD8-F5FF-18D4-56F8-405E9880956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52624964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 id="2147483834" r:id="rId35"/>
    <p:sldLayoutId id="2147483835" r:id="rId36"/>
    <p:sldLayoutId id="2147483836" r:id="rId37"/>
    <p:sldLayoutId id="2147483837" r:id="rId38"/>
    <p:sldLayoutId id="2147483838" r:id="rId39"/>
    <p:sldLayoutId id="2147483839" r:id="rId40"/>
    <p:sldLayoutId id="2147483840" r:id="rId41"/>
    <p:sldLayoutId id="2147483841" r:id="rId42"/>
    <p:sldLayoutId id="2147483842" r:id="rId43"/>
    <p:sldLayoutId id="2147483843" r:id="rId44"/>
    <p:sldLayoutId id="2147483844" r:id="rId45"/>
    <p:sldLayoutId id="2147483845" r:id="rId46"/>
    <p:sldLayoutId id="2147483846" r:id="rId47"/>
    <p:sldLayoutId id="2147483847" r:id="rId48"/>
    <p:sldLayoutId id="2147483848" r:id="rId49"/>
    <p:sldLayoutId id="2147483849" r:id="rId50"/>
    <p:sldLayoutId id="2147483850" r:id="rId51"/>
    <p:sldLayoutId id="2147483851" r:id="rId52"/>
    <p:sldLayoutId id="2147483852" r:id="rId53"/>
    <p:sldLayoutId id="2147483853" r:id="rId54"/>
    <p:sldLayoutId id="2147483854" r:id="rId55"/>
    <p:sldLayoutId id="2147483855" r:id="rId56"/>
    <p:sldLayoutId id="2147483856" r:id="rId57"/>
    <p:sldLayoutId id="2147483857" r:id="rId58"/>
    <p:sldLayoutId id="2147483858" r:id="rId59"/>
    <p:sldLayoutId id="2147483859" r:id="rId60"/>
    <p:sldLayoutId id="2147483860" r:id="rId61"/>
    <p:sldLayoutId id="214748386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0.pn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hyperlink" Target="mailto:minna.korkiakoski-vasti@hyvil.fi" TargetMode="External"/><Relationship Id="rId2" Type="http://schemas.openxmlformats.org/officeDocument/2006/relationships/hyperlink" Target="mailto:Liisa.jurmu@kuntaliitto.fi" TargetMode="External"/><Relationship Id="rId1" Type="http://schemas.openxmlformats.org/officeDocument/2006/relationships/slideLayout" Target="../slideLayouts/slideLayout109.xml"/><Relationship Id="rId5" Type="http://schemas.openxmlformats.org/officeDocument/2006/relationships/image" Target="../media/image29.png"/><Relationship Id="rId4" Type="http://schemas.openxmlformats.org/officeDocument/2006/relationships/hyperlink" Target="http://www.kuntaliitto.fi/kayttoehdo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hyperlink" Target="https://www.kuntaliitto.fi/tiedotteet/2024/selvitimme-paatoksentekoilmapiiri-kunnissa-parantunut-kuntapaattajat-nakevat" TargetMode="Externa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AF041B-DC53-0E93-5A62-F8150CBC9EF3}"/>
              </a:ext>
            </a:extLst>
          </p:cNvPr>
          <p:cNvSpPr>
            <a:spLocks noGrp="1"/>
          </p:cNvSpPr>
          <p:nvPr>
            <p:ph type="ctrTitle"/>
          </p:nvPr>
        </p:nvSpPr>
        <p:spPr>
          <a:xfrm>
            <a:off x="766763" y="3038309"/>
            <a:ext cx="10658475" cy="2231972"/>
          </a:xfrm>
        </p:spPr>
        <p:txBody>
          <a:bodyPr/>
          <a:lstStyle/>
          <a:p>
            <a:r>
              <a:rPr lang="fi-FI" sz="4400">
                <a:latin typeface="Work Sans ExtraBold"/>
              </a:rPr>
              <a:t>Tilannekuvakysely kuntien ja hyvinvointialueiden yhdyspinnoista</a:t>
            </a:r>
            <a:br>
              <a:rPr lang="fi-FI" sz="4400"/>
            </a:br>
            <a:br>
              <a:rPr lang="fi-FI" sz="4400"/>
            </a:br>
            <a:r>
              <a:rPr lang="fi-FI" sz="3200">
                <a:latin typeface="Work Sans ExtraBold"/>
              </a:rPr>
              <a:t>Tuloksia marraskuussa 2024</a:t>
            </a:r>
            <a:br>
              <a:rPr lang="fi-FI" sz="3200"/>
            </a:br>
            <a:r>
              <a:rPr lang="fi-FI" sz="3200">
                <a:latin typeface="Work Sans ExtraBold"/>
              </a:rPr>
              <a:t>toteutetusta kuntajohdon kyselystä </a:t>
            </a:r>
          </a:p>
        </p:txBody>
      </p:sp>
      <p:sp>
        <p:nvSpPr>
          <p:cNvPr id="4" name="Dian numeron paikkamerkki 3">
            <a:extLst>
              <a:ext uri="{FF2B5EF4-FFF2-40B4-BE49-F238E27FC236}">
                <a16:creationId xmlns:a16="http://schemas.microsoft.com/office/drawing/2014/main" id="{394DBE77-19E5-990D-7C61-F7B460107207}"/>
              </a:ext>
            </a:extLst>
          </p:cNvPr>
          <p:cNvSpPr>
            <a:spLocks noGrp="1"/>
          </p:cNvSpPr>
          <p:nvPr>
            <p:ph type="sldNum" sz="quarter" idx="12"/>
          </p:nvPr>
        </p:nvSpPr>
        <p:spPr/>
        <p:txBody>
          <a:bodyPr/>
          <a:lstStyle/>
          <a:p>
            <a:fld id="{0861148C-697E-4B67-BDAA-872F34DF1106}" type="slidenum">
              <a:rPr lang="fi-FI" smtClean="0"/>
              <a:pPr/>
              <a:t>1</a:t>
            </a:fld>
            <a:endParaRPr lang="fi-FI"/>
          </a:p>
        </p:txBody>
      </p:sp>
    </p:spTree>
    <p:extLst>
      <p:ext uri="{BB962C8B-B14F-4D97-AF65-F5344CB8AC3E}">
        <p14:creationId xmlns:p14="http://schemas.microsoft.com/office/powerpoint/2010/main" val="25212152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EA5E5E55-4BCE-48BB-EA23-90ACB5431BA1}"/>
              </a:ext>
            </a:extLst>
          </p:cNvPr>
          <p:cNvSpPr>
            <a:spLocks noGrp="1"/>
          </p:cNvSpPr>
          <p:nvPr>
            <p:ph type="sldNum" sz="quarter" idx="12"/>
          </p:nvPr>
        </p:nvSpPr>
        <p:spPr/>
        <p:txBody>
          <a:bodyPr/>
          <a:lstStyle/>
          <a:p>
            <a:fld id="{0861148C-697E-4B67-BDAA-872F34DF1106}" type="slidenum">
              <a:rPr lang="fi-FI" smtClean="0"/>
              <a:t>10</a:t>
            </a:fld>
            <a:endParaRPr lang="fi-FI"/>
          </a:p>
        </p:txBody>
      </p:sp>
      <p:graphicFrame>
        <p:nvGraphicFramePr>
          <p:cNvPr id="8" name="Kaavio 7">
            <a:extLst>
              <a:ext uri="{FF2B5EF4-FFF2-40B4-BE49-F238E27FC236}">
                <a16:creationId xmlns:a16="http://schemas.microsoft.com/office/drawing/2014/main" id="{AFB14DD3-FE04-3697-1254-D22708A8D630}"/>
              </a:ext>
            </a:extLst>
          </p:cNvPr>
          <p:cNvGraphicFramePr>
            <a:graphicFrameLocks/>
          </p:cNvGraphicFramePr>
          <p:nvPr>
            <p:extLst>
              <p:ext uri="{D42A27DB-BD31-4B8C-83A1-F6EECF244321}">
                <p14:modId xmlns:p14="http://schemas.microsoft.com/office/powerpoint/2010/main" val="4224711466"/>
              </p:ext>
            </p:extLst>
          </p:nvPr>
        </p:nvGraphicFramePr>
        <p:xfrm>
          <a:off x="983109" y="1586902"/>
          <a:ext cx="10297144" cy="4380701"/>
        </p:xfrm>
        <a:graphic>
          <a:graphicData uri="http://schemas.openxmlformats.org/drawingml/2006/chart">
            <c:chart xmlns:c="http://schemas.openxmlformats.org/drawingml/2006/chart" xmlns:r="http://schemas.openxmlformats.org/officeDocument/2006/relationships" r:id="rId2"/>
          </a:graphicData>
        </a:graphic>
      </p:graphicFrame>
      <p:sp>
        <p:nvSpPr>
          <p:cNvPr id="9" name="Otsikko 8">
            <a:extLst>
              <a:ext uri="{FF2B5EF4-FFF2-40B4-BE49-F238E27FC236}">
                <a16:creationId xmlns:a16="http://schemas.microsoft.com/office/drawing/2014/main" id="{BAD394A2-AB4F-F2BE-2006-A23F5648C24F}"/>
              </a:ext>
            </a:extLst>
          </p:cNvPr>
          <p:cNvSpPr txBox="1">
            <a:spLocks noGrp="1"/>
          </p:cNvSpPr>
          <p:nvPr>
            <p:ph type="title"/>
          </p:nvPr>
        </p:nvSpPr>
        <p:spPr>
          <a:xfrm>
            <a:off x="983109" y="578840"/>
            <a:ext cx="10658475" cy="10080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n-ea"/>
                <a:cs typeface="+mn-cs"/>
              </a:rPr>
              <a:t>​</a:t>
            </a:r>
            <a:r>
              <a:rPr kumimoji="0" lang="fi-FI" sz="2000" b="0" i="0" u="none" strike="noStrike" kern="1200" cap="none" spc="0" normalizeH="0" baseline="0" noProof="0">
                <a:ln>
                  <a:noFill/>
                </a:ln>
                <a:solidFill>
                  <a:srgbClr val="923468"/>
                </a:solidFill>
                <a:effectLst/>
                <a:uLnTx/>
                <a:uFillTx/>
                <a:latin typeface="Work Sans ExtraBold" panose="00000900000000000000" pitchFamily="2" charset="0"/>
                <a:ea typeface="+mn-ea"/>
                <a:cs typeface="+mn-cs"/>
              </a:rPr>
              <a:t>Miten seuraavat asiat ovat toteutuneet hyvinvointialueen kanssa tapahtuneessa yhdyspintayhteistyössä?</a:t>
            </a:r>
            <a:br>
              <a:rPr kumimoji="0" lang="fi-FI" sz="2000" b="0" i="0" u="none" strike="noStrike" kern="1200" cap="none" spc="0" normalizeH="0" baseline="0" noProof="0">
                <a:ln>
                  <a:noFill/>
                </a:ln>
                <a:solidFill>
                  <a:srgbClr val="923468"/>
                </a:solidFill>
                <a:effectLst/>
                <a:uLnTx/>
                <a:uFillTx/>
                <a:latin typeface="Work Sans ExtraBold" panose="00000900000000000000" pitchFamily="2" charset="0"/>
                <a:ea typeface="+mn-ea"/>
                <a:cs typeface="+mn-cs"/>
              </a:rPr>
            </a:b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n-ea"/>
                <a:cs typeface="+mn-cs"/>
              </a:rPr>
              <a:t>Kunnat ja kuntayhtymät, vastausten %-jakaumat (N=578)</a:t>
            </a:r>
            <a:br>
              <a:rPr kumimoji="0" lang="fi-FI" sz="1600" b="0" i="0" u="none" strike="noStrike" kern="1200" cap="none" spc="0" normalizeH="0" baseline="0" noProof="0">
                <a:ln>
                  <a:noFill/>
                </a:ln>
                <a:solidFill>
                  <a:srgbClr val="923468"/>
                </a:solidFill>
                <a:effectLst/>
                <a:uLnTx/>
                <a:uFillTx/>
                <a:latin typeface="Work Sans ExtraBold" panose="00000900000000000000" pitchFamily="2" charset="0"/>
                <a:ea typeface="+mn-ea"/>
                <a:cs typeface="+mn-cs"/>
              </a:rPr>
            </a:br>
            <a:endParaRPr kumimoji="0" lang="fi-FI" sz="1800" b="0" i="0" u="none" strike="noStrike" kern="1200" cap="none" spc="0" normalizeH="0" baseline="0" noProof="0">
              <a:ln>
                <a:noFill/>
              </a:ln>
              <a:solidFill>
                <a:srgbClr val="000000"/>
              </a:solidFill>
              <a:effectLst/>
              <a:uLnTx/>
              <a:uFillTx/>
              <a:latin typeface="Work Sans"/>
              <a:ea typeface="+mn-ea"/>
              <a:cs typeface="+mn-cs"/>
            </a:endParaRPr>
          </a:p>
        </p:txBody>
      </p:sp>
      <p:sp>
        <p:nvSpPr>
          <p:cNvPr id="11" name="Tekstiruutu 10">
            <a:extLst>
              <a:ext uri="{FF2B5EF4-FFF2-40B4-BE49-F238E27FC236}">
                <a16:creationId xmlns:a16="http://schemas.microsoft.com/office/drawing/2014/main" id="{E0E94F71-4BE0-05F0-C01D-6B47F56AC551}"/>
              </a:ext>
            </a:extLst>
          </p:cNvPr>
          <p:cNvSpPr txBox="1"/>
          <p:nvPr/>
        </p:nvSpPr>
        <p:spPr>
          <a:xfrm>
            <a:off x="852678" y="223315"/>
            <a:ext cx="6938010" cy="369332"/>
          </a:xfrm>
          <a:prstGeom prst="rect">
            <a:avLst/>
          </a:prstGeom>
          <a:noFill/>
        </p:spPr>
        <p:txBody>
          <a:bodyPr wrap="square">
            <a:spAutoFit/>
          </a:bodyPr>
          <a:lstStyle/>
          <a:p>
            <a:pPr>
              <a:defRPr/>
            </a:pPr>
            <a:r>
              <a:rPr kumimoji="0" lang="fi-FI" sz="18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b="1">
                <a:solidFill>
                  <a:srgbClr val="104264"/>
                </a:solidFill>
                <a:latin typeface="Work Sans"/>
              </a:rPr>
              <a:t> </a:t>
            </a:r>
            <a:r>
              <a:rPr kumimoji="0" lang="fi-FI" sz="18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671837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6FB54-587B-9726-DA3D-B4A533BF2912}"/>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E4A626A-DCDE-FBC6-47D7-BA05ED4574F5}"/>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46EAC48F-DB81-6FA3-E971-B203855D5992}"/>
              </a:ext>
            </a:extLst>
          </p:cNvPr>
          <p:cNvSpPr>
            <a:spLocks noGrp="1"/>
          </p:cNvSpPr>
          <p:nvPr>
            <p:ph type="title"/>
          </p:nvPr>
        </p:nvSpPr>
        <p:spPr>
          <a:xfrm>
            <a:off x="426104" y="605824"/>
            <a:ext cx="10801200" cy="665223"/>
          </a:xfrm>
        </p:spPr>
        <p:txBody>
          <a:bodyPr anchor="t">
            <a:normAutofit fontScale="90000"/>
          </a:bodyPr>
          <a:lstStyle/>
          <a:p>
            <a:r>
              <a:rPr kumimoji="0" lang="fi-FI" sz="2200" b="0" i="0" strike="noStrike" kern="1200" cap="none" spc="0" normalizeH="0" baseline="0" noProof="0">
                <a:ln>
                  <a:noFill/>
                </a:ln>
                <a:solidFill>
                  <a:srgbClr val="923468"/>
                </a:solidFill>
                <a:effectLst/>
                <a:uLnTx/>
                <a:uFillTx/>
                <a:latin typeface="Work Sans ExtraBold" panose="00000900000000000000" pitchFamily="2" charset="0"/>
                <a:ea typeface="+mj-ea"/>
                <a:cs typeface="+mj-cs"/>
              </a:rPr>
              <a:t>Kuntaedustajien </a:t>
            </a:r>
            <a:r>
              <a:rPr kumimoji="0" lang="fi-FI" sz="22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näkemykset siitä miten hyvin seuraavat asiat ovat toteutuneet hyvinvointialueen kanssa tapahtuneessa yhdyspintayhteistyössä.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lang="fi-FI" sz="1600">
                <a:solidFill>
                  <a:schemeClr val="accent1"/>
                </a:solidFill>
              </a:rPr>
              <a:t>% vastanneista arvioi toteutuneen melko/erittäin </a:t>
            </a:r>
            <a:r>
              <a:rPr lang="fi-FI" sz="1600" u="sng">
                <a:solidFill>
                  <a:schemeClr val="accent1"/>
                </a:solidFill>
              </a:rPr>
              <a:t>hyvin</a:t>
            </a:r>
            <a:r>
              <a:rPr lang="fi-FI" sz="1600">
                <a:solidFill>
                  <a:schemeClr val="accent1"/>
                </a:solidFill>
              </a:rPr>
              <a:t>. Vastaajaryhmittäinen tarkastelu. (N=578)</a:t>
            </a:r>
          </a:p>
        </p:txBody>
      </p:sp>
      <p:graphicFrame>
        <p:nvGraphicFramePr>
          <p:cNvPr id="3" name="Taulukko 2">
            <a:extLst>
              <a:ext uri="{FF2B5EF4-FFF2-40B4-BE49-F238E27FC236}">
                <a16:creationId xmlns:a16="http://schemas.microsoft.com/office/drawing/2014/main" id="{7CD85B1F-BC27-6F0E-C6AC-689396E7B3A1}"/>
              </a:ext>
            </a:extLst>
          </p:cNvPr>
          <p:cNvGraphicFramePr>
            <a:graphicFrameLocks noGrp="1"/>
          </p:cNvGraphicFramePr>
          <p:nvPr/>
        </p:nvGraphicFramePr>
        <p:xfrm>
          <a:off x="479376" y="1408635"/>
          <a:ext cx="11233248" cy="4834397"/>
        </p:xfrm>
        <a:graphic>
          <a:graphicData uri="http://schemas.openxmlformats.org/drawingml/2006/table">
            <a:tbl>
              <a:tblPr firstRow="1" bandRow="1">
                <a:tableStyleId>{F2DE63D5-997A-4646-A377-4702673A728D}</a:tableStyleId>
              </a:tblPr>
              <a:tblGrid>
                <a:gridCol w="3519752">
                  <a:extLst>
                    <a:ext uri="{9D8B030D-6E8A-4147-A177-3AD203B41FA5}">
                      <a16:colId xmlns:a16="http://schemas.microsoft.com/office/drawing/2014/main" val="1425767431"/>
                    </a:ext>
                  </a:extLst>
                </a:gridCol>
                <a:gridCol w="1330099">
                  <a:extLst>
                    <a:ext uri="{9D8B030D-6E8A-4147-A177-3AD203B41FA5}">
                      <a16:colId xmlns:a16="http://schemas.microsoft.com/office/drawing/2014/main" val="2999087399"/>
                    </a:ext>
                  </a:extLst>
                </a:gridCol>
                <a:gridCol w="1111824">
                  <a:extLst>
                    <a:ext uri="{9D8B030D-6E8A-4147-A177-3AD203B41FA5}">
                      <a16:colId xmlns:a16="http://schemas.microsoft.com/office/drawing/2014/main" val="3515759099"/>
                    </a:ext>
                  </a:extLst>
                </a:gridCol>
                <a:gridCol w="1303516">
                  <a:extLst>
                    <a:ext uri="{9D8B030D-6E8A-4147-A177-3AD203B41FA5}">
                      <a16:colId xmlns:a16="http://schemas.microsoft.com/office/drawing/2014/main" val="3511907082"/>
                    </a:ext>
                  </a:extLst>
                </a:gridCol>
                <a:gridCol w="1418532">
                  <a:extLst>
                    <a:ext uri="{9D8B030D-6E8A-4147-A177-3AD203B41FA5}">
                      <a16:colId xmlns:a16="http://schemas.microsoft.com/office/drawing/2014/main" val="558387895"/>
                    </a:ext>
                  </a:extLst>
                </a:gridCol>
                <a:gridCol w="1207669">
                  <a:extLst>
                    <a:ext uri="{9D8B030D-6E8A-4147-A177-3AD203B41FA5}">
                      <a16:colId xmlns:a16="http://schemas.microsoft.com/office/drawing/2014/main" val="1166021819"/>
                    </a:ext>
                  </a:extLst>
                </a:gridCol>
                <a:gridCol w="1341856">
                  <a:extLst>
                    <a:ext uri="{9D8B030D-6E8A-4147-A177-3AD203B41FA5}">
                      <a16:colId xmlns:a16="http://schemas.microsoft.com/office/drawing/2014/main" val="3998160865"/>
                    </a:ext>
                  </a:extLst>
                </a:gridCol>
              </a:tblGrid>
              <a:tr h="690018">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u="none" strike="noStrike">
                          <a:effectLst/>
                        </a:rPr>
                        <a:t>KAIKKI VAST.</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u="none" strike="noStrike">
                          <a:effectLst/>
                        </a:rPr>
                        <a:t>Johtavat luottamus-henkilöt</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u="none" strike="noStrike">
                          <a:effectLst/>
                        </a:rPr>
                        <a:t>Kunta-</a:t>
                      </a:r>
                    </a:p>
                    <a:p>
                      <a:pPr algn="ctr" fontAlgn="b"/>
                      <a:r>
                        <a:rPr lang="fi-FI" sz="1200" u="none" strike="noStrike">
                          <a:effectLst/>
                        </a:rPr>
                        <a:t>johtajat</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u="none" strike="noStrike">
                          <a:effectLst/>
                        </a:rPr>
                        <a:t>Viranhaltijat, muu yleisjohto</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u="none" strike="noStrike">
                          <a:effectLst/>
                        </a:rPr>
                        <a:t>Viranhaltijat, sivistystoimi</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u="none" strike="noStrike">
                          <a:effectLst/>
                        </a:rPr>
                        <a:t>Viranhaltijat, muut toimialat</a:t>
                      </a:r>
                      <a:endParaRPr lang="fi-FI" sz="1200" b="1"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970909255"/>
                  </a:ext>
                </a:extLst>
              </a:tr>
              <a:tr h="687995">
                <a:tc>
                  <a:txBody>
                    <a:bodyPr/>
                    <a:lstStyle/>
                    <a:p>
                      <a:pPr algn="l" fontAlgn="t"/>
                      <a:r>
                        <a:rPr lang="fi-FI" sz="1400" u="none" strike="noStrike">
                          <a:effectLst/>
                        </a:rPr>
                        <a:t>Selkeästi määritellyt vastuuhenkilöt kuntaorganisaatiossa/kuntayhtymässä</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u="none" strike="noStrike">
                          <a:effectLst/>
                        </a:rPr>
                        <a:t>63 %</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56</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61</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62</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63</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67</a:t>
                      </a:r>
                      <a:endParaRPr lang="fi-FI" sz="1400" b="0" i="0" u="none" strike="noStrike">
                        <a:solidFill>
                          <a:schemeClr val="tx1"/>
                        </a:solidFill>
                        <a:effectLst/>
                        <a:latin typeface="Work Sans" panose="00000500000000000000" pitchFamily="2" charset="0"/>
                      </a:endParaRPr>
                    </a:p>
                  </a:txBody>
                  <a:tcPr marL="7620" marR="7620" marT="7620" marB="0" anchor="ctr"/>
                </a:tc>
                <a:extLst>
                  <a:ext uri="{0D108BD9-81ED-4DB2-BD59-A6C34878D82A}">
                    <a16:rowId xmlns:a16="http://schemas.microsoft.com/office/drawing/2014/main" val="2681762670"/>
                  </a:ext>
                </a:extLst>
              </a:tr>
              <a:tr h="720080">
                <a:tc>
                  <a:txBody>
                    <a:bodyPr/>
                    <a:lstStyle/>
                    <a:p>
                      <a:pPr algn="l" fontAlgn="t"/>
                      <a:r>
                        <a:rPr lang="fi-FI" sz="1400" u="none" strike="noStrike">
                          <a:effectLst/>
                        </a:rPr>
                        <a:t>Säännölliset tapaamiset hyvinvointialueen yhteyshenkilöiden /vastuuhenkilöiden kanssa</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u="none" strike="noStrike">
                          <a:effectLst/>
                        </a:rPr>
                        <a:t>32 %</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25</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37</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22</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37</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24</a:t>
                      </a:r>
                      <a:endParaRPr lang="fi-FI" sz="1400" b="0" i="0" u="none" strike="noStrike">
                        <a:solidFill>
                          <a:schemeClr val="tx1"/>
                        </a:solidFill>
                        <a:effectLst/>
                        <a:latin typeface="Work Sans" panose="00000500000000000000" pitchFamily="2" charset="0"/>
                      </a:endParaRPr>
                    </a:p>
                  </a:txBody>
                  <a:tcPr marL="7620" marR="7620" marT="7620" marB="0" anchor="ctr"/>
                </a:tc>
                <a:extLst>
                  <a:ext uri="{0D108BD9-81ED-4DB2-BD59-A6C34878D82A}">
                    <a16:rowId xmlns:a16="http://schemas.microsoft.com/office/drawing/2014/main" val="4246987430"/>
                  </a:ext>
                </a:extLst>
              </a:tr>
              <a:tr h="610525">
                <a:tc>
                  <a:txBody>
                    <a:bodyPr/>
                    <a:lstStyle/>
                    <a:p>
                      <a:pPr algn="l" fontAlgn="t"/>
                      <a:r>
                        <a:rPr lang="fi-FI" sz="1400" u="none" strike="noStrike">
                          <a:effectLst/>
                        </a:rPr>
                        <a:t>Selkeästi määritellyt vastuuhenkilöt hyvinvointialueella</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u="none" strike="noStrike">
                          <a:effectLst/>
                        </a:rPr>
                        <a:t>20 %</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13</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20</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18</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19</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27</a:t>
                      </a:r>
                      <a:endParaRPr lang="fi-FI" sz="1400" b="0" i="0" u="none" strike="noStrike">
                        <a:solidFill>
                          <a:schemeClr val="tx1"/>
                        </a:solidFill>
                        <a:effectLst/>
                        <a:latin typeface="Work Sans" panose="00000500000000000000" pitchFamily="2" charset="0"/>
                      </a:endParaRPr>
                    </a:p>
                  </a:txBody>
                  <a:tcPr marL="7620" marR="7620" marT="7620" marB="0" anchor="ctr"/>
                </a:tc>
                <a:extLst>
                  <a:ext uri="{0D108BD9-81ED-4DB2-BD59-A6C34878D82A}">
                    <a16:rowId xmlns:a16="http://schemas.microsoft.com/office/drawing/2014/main" val="2454971528"/>
                  </a:ext>
                </a:extLst>
              </a:tr>
              <a:tr h="610525">
                <a:tc>
                  <a:txBody>
                    <a:bodyPr/>
                    <a:lstStyle/>
                    <a:p>
                      <a:pPr algn="l" fontAlgn="t"/>
                      <a:r>
                        <a:rPr lang="fi-FI" sz="1400" u="none" strike="noStrike">
                          <a:effectLst/>
                        </a:rPr>
                        <a:t>Yhteistyön avoimuus, vuorovaikutteisuus ja kumppanuus</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u="none" strike="noStrike">
                          <a:effectLst/>
                        </a:rPr>
                        <a:t>18 %</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13</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7</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10</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19</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27</a:t>
                      </a:r>
                      <a:endParaRPr lang="fi-FI" sz="1400" b="0" i="0" u="none" strike="noStrike">
                        <a:solidFill>
                          <a:schemeClr val="tx1"/>
                        </a:solidFill>
                        <a:effectLst/>
                        <a:latin typeface="Work Sans" panose="00000500000000000000" pitchFamily="2" charset="0"/>
                      </a:endParaRPr>
                    </a:p>
                  </a:txBody>
                  <a:tcPr marL="7620" marR="7620" marT="7620" marB="0" anchor="ctr"/>
                </a:tc>
                <a:extLst>
                  <a:ext uri="{0D108BD9-81ED-4DB2-BD59-A6C34878D82A}">
                    <a16:rowId xmlns:a16="http://schemas.microsoft.com/office/drawing/2014/main" val="193492222"/>
                  </a:ext>
                </a:extLst>
              </a:tr>
              <a:tr h="702837">
                <a:tc>
                  <a:txBody>
                    <a:bodyPr/>
                    <a:lstStyle/>
                    <a:p>
                      <a:pPr algn="l" fontAlgn="t"/>
                      <a:r>
                        <a:rPr lang="fi-FI" sz="1400" u="none" strike="noStrike">
                          <a:effectLst/>
                        </a:rPr>
                        <a:t>Yhteistyön suunnitelmallisuus perustuen yhteisiin tavoitteisiin ja toimintamalleihin</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u="none" strike="noStrike">
                          <a:effectLst/>
                        </a:rPr>
                        <a:t>15 %</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9</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7</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8</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17</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17</a:t>
                      </a:r>
                      <a:endParaRPr lang="fi-FI" sz="1400" b="0" i="0" u="none" strike="noStrike">
                        <a:solidFill>
                          <a:schemeClr val="tx1"/>
                        </a:solidFill>
                        <a:effectLst/>
                        <a:latin typeface="Work Sans" panose="00000500000000000000" pitchFamily="2" charset="0"/>
                      </a:endParaRPr>
                    </a:p>
                  </a:txBody>
                  <a:tcPr marL="7620" marR="7620" marT="7620" marB="0" anchor="ctr"/>
                </a:tc>
                <a:extLst>
                  <a:ext uri="{0D108BD9-81ED-4DB2-BD59-A6C34878D82A}">
                    <a16:rowId xmlns:a16="http://schemas.microsoft.com/office/drawing/2014/main" val="3320133898"/>
                  </a:ext>
                </a:extLst>
              </a:tr>
              <a:tr h="409115">
                <a:tc>
                  <a:txBody>
                    <a:bodyPr/>
                    <a:lstStyle/>
                    <a:p>
                      <a:pPr algn="l" fontAlgn="t"/>
                      <a:r>
                        <a:rPr lang="fi-FI" sz="1400" u="none" strike="noStrike">
                          <a:effectLst/>
                        </a:rPr>
                        <a:t>Yhteinen tietopohja ja tilannekuva</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u="none" strike="noStrike">
                          <a:effectLst/>
                        </a:rPr>
                        <a:t>12 %</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7</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2</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6</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15</a:t>
                      </a:r>
                      <a:endParaRPr lang="fi-FI" sz="1400" b="0" i="0" u="none" strike="noStrike">
                        <a:solidFill>
                          <a:schemeClr val="tx1"/>
                        </a:solidFill>
                        <a:effectLst/>
                        <a:latin typeface="Work Sans" panose="00000500000000000000" pitchFamily="2" charset="0"/>
                      </a:endParaRPr>
                    </a:p>
                  </a:txBody>
                  <a:tcPr marL="7620" marR="7620" marT="7620" marB="0" anchor="ctr"/>
                </a:tc>
                <a:tc>
                  <a:txBody>
                    <a:bodyPr/>
                    <a:lstStyle/>
                    <a:p>
                      <a:pPr algn="ctr" fontAlgn="t"/>
                      <a:r>
                        <a:rPr lang="fi-FI" sz="1400" u="none" strike="noStrike">
                          <a:solidFill>
                            <a:schemeClr val="tx1"/>
                          </a:solidFill>
                          <a:effectLst/>
                        </a:rPr>
                        <a:t>15</a:t>
                      </a:r>
                      <a:endParaRPr lang="fi-FI" sz="1400" b="0" i="0" u="none" strike="noStrike">
                        <a:solidFill>
                          <a:schemeClr val="tx1"/>
                        </a:solidFill>
                        <a:effectLst/>
                        <a:latin typeface="Work Sans" panose="00000500000000000000" pitchFamily="2" charset="0"/>
                      </a:endParaRPr>
                    </a:p>
                  </a:txBody>
                  <a:tcPr marL="7620" marR="7620" marT="7620" marB="0" anchor="ctr"/>
                </a:tc>
                <a:extLst>
                  <a:ext uri="{0D108BD9-81ED-4DB2-BD59-A6C34878D82A}">
                    <a16:rowId xmlns:a16="http://schemas.microsoft.com/office/drawing/2014/main" val="910044581"/>
                  </a:ext>
                </a:extLst>
              </a:tr>
              <a:tr h="403302">
                <a:tc>
                  <a:txBody>
                    <a:bodyPr/>
                    <a:lstStyle/>
                    <a:p>
                      <a:pPr algn="l" fontAlgn="b"/>
                      <a:r>
                        <a:rPr lang="fi-FI" sz="1200" i="1" u="none" strike="noStrike">
                          <a:effectLst/>
                        </a:rPr>
                        <a:t>N=</a:t>
                      </a:r>
                      <a:endParaRPr lang="fi-FI" sz="12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i="1" u="none" strike="noStrike">
                          <a:effectLst/>
                        </a:rPr>
                        <a:t>578</a:t>
                      </a:r>
                      <a:endParaRPr lang="fi-FI" sz="12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i="1" u="none" strike="noStrike">
                          <a:effectLst/>
                        </a:rPr>
                        <a:t>68</a:t>
                      </a:r>
                      <a:endParaRPr lang="fi-FI" sz="12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i="1" u="none" strike="noStrike">
                          <a:effectLst/>
                        </a:rPr>
                        <a:t>41</a:t>
                      </a:r>
                      <a:endParaRPr lang="fi-FI" sz="12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i="1" u="none" strike="noStrike">
                          <a:effectLst/>
                        </a:rPr>
                        <a:t>50</a:t>
                      </a:r>
                      <a:endParaRPr lang="fi-FI" sz="12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i="1" u="none" strike="noStrike">
                          <a:effectLst/>
                        </a:rPr>
                        <a:t>310</a:t>
                      </a:r>
                      <a:endParaRPr lang="fi-FI" sz="12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i="1" u="none" strike="noStrike">
                          <a:effectLst/>
                        </a:rPr>
                        <a:t>109</a:t>
                      </a:r>
                      <a:endParaRPr lang="fi-FI" sz="1200" b="0" i="1"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256119963"/>
                  </a:ext>
                </a:extLst>
              </a:tr>
            </a:tbl>
          </a:graphicData>
        </a:graphic>
      </p:graphicFrame>
      <p:sp>
        <p:nvSpPr>
          <p:cNvPr id="5" name="Tekstiruutu 4">
            <a:extLst>
              <a:ext uri="{FF2B5EF4-FFF2-40B4-BE49-F238E27FC236}">
                <a16:creationId xmlns:a16="http://schemas.microsoft.com/office/drawing/2014/main" id="{0BA7E629-DD89-3CA2-CF4C-315069D366C5}"/>
              </a:ext>
            </a:extLst>
          </p:cNvPr>
          <p:cNvSpPr txBox="1"/>
          <p:nvPr/>
        </p:nvSpPr>
        <p:spPr>
          <a:xfrm>
            <a:off x="363688" y="283570"/>
            <a:ext cx="7202769" cy="369332"/>
          </a:xfrm>
          <a:prstGeom prst="rect">
            <a:avLst/>
          </a:prstGeom>
          <a:noFill/>
        </p:spPr>
        <p:txBody>
          <a:bodyPr wrap="square" lIns="91440" tIns="45720" rIns="91440" bIns="45720" anchor="t">
            <a:spAutoFit/>
          </a:bodyPr>
          <a:lstStyle/>
          <a:p>
            <a:pPr>
              <a:defRPr/>
            </a:pPr>
            <a:r>
              <a:rPr kumimoji="0" lang="fi-FI" sz="18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b="1">
                <a:solidFill>
                  <a:srgbClr val="104264"/>
                </a:solidFill>
                <a:latin typeface="Work Sans"/>
              </a:rPr>
              <a:t> </a:t>
            </a:r>
            <a:r>
              <a:rPr kumimoji="0" lang="fi-FI" sz="18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1687523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E9136-57D0-2884-6021-7D5E6B5BE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B8583-A342-C363-2D5F-9FCEF95E6784}"/>
              </a:ext>
            </a:extLst>
          </p:cNvPr>
          <p:cNvSpPr>
            <a:spLocks noGrp="1"/>
          </p:cNvSpPr>
          <p:nvPr>
            <p:ph type="title"/>
          </p:nvPr>
        </p:nvSpPr>
        <p:spPr>
          <a:xfrm>
            <a:off x="766763" y="461807"/>
            <a:ext cx="10658475" cy="1008113"/>
          </a:xfrm>
        </p:spPr>
        <p:txBody>
          <a:bodyPr/>
          <a:lstStyle/>
          <a:p>
            <a:r>
              <a:rPr lang="fi-FI" sz="2800"/>
              <a:t>Miten seuraavat asiat ovat toteutuneet hyvinvointialueen kanssa tapahtuneessa yhdyspintayhteistyössä?</a:t>
            </a:r>
            <a:br>
              <a:rPr lang="fi-FI" sz="2800"/>
            </a:br>
            <a:r>
              <a:rPr lang="fi-FI" sz="2000"/>
              <a:t>Keskiarvot (asteikko 1-5, erittäin huonosti/erittäin hyvin)</a:t>
            </a:r>
            <a:br>
              <a:rPr lang="fi-FI" sz="2800"/>
            </a:br>
            <a:br>
              <a:rPr lang="fi-FI" sz="2800"/>
            </a:br>
            <a:endParaRPr lang="fi-FI" sz="2800"/>
          </a:p>
        </p:txBody>
      </p:sp>
      <p:graphicFrame>
        <p:nvGraphicFramePr>
          <p:cNvPr id="3" name="Table 2">
            <a:extLst>
              <a:ext uri="{FF2B5EF4-FFF2-40B4-BE49-F238E27FC236}">
                <a16:creationId xmlns:a16="http://schemas.microsoft.com/office/drawing/2014/main" id="{BFA22080-4351-4E47-9213-E0492BDA3B7D}"/>
              </a:ext>
            </a:extLst>
          </p:cNvPr>
          <p:cNvGraphicFramePr>
            <a:graphicFrameLocks noGrp="1"/>
          </p:cNvGraphicFramePr>
          <p:nvPr>
            <p:extLst>
              <p:ext uri="{D42A27DB-BD31-4B8C-83A1-F6EECF244321}">
                <p14:modId xmlns:p14="http://schemas.microsoft.com/office/powerpoint/2010/main" val="801727524"/>
              </p:ext>
            </p:extLst>
          </p:nvPr>
        </p:nvGraphicFramePr>
        <p:xfrm>
          <a:off x="766762" y="1550877"/>
          <a:ext cx="10658475" cy="4703802"/>
        </p:xfrm>
        <a:graphic>
          <a:graphicData uri="http://schemas.openxmlformats.org/drawingml/2006/table">
            <a:tbl>
              <a:tblPr/>
              <a:tblGrid>
                <a:gridCol w="2121940">
                  <a:extLst>
                    <a:ext uri="{9D8B030D-6E8A-4147-A177-3AD203B41FA5}">
                      <a16:colId xmlns:a16="http://schemas.microsoft.com/office/drawing/2014/main" val="687931040"/>
                    </a:ext>
                  </a:extLst>
                </a:gridCol>
                <a:gridCol w="1219505">
                  <a:extLst>
                    <a:ext uri="{9D8B030D-6E8A-4147-A177-3AD203B41FA5}">
                      <a16:colId xmlns:a16="http://schemas.microsoft.com/office/drawing/2014/main" val="2713165503"/>
                    </a:ext>
                  </a:extLst>
                </a:gridCol>
                <a:gridCol w="1219505">
                  <a:extLst>
                    <a:ext uri="{9D8B030D-6E8A-4147-A177-3AD203B41FA5}">
                      <a16:colId xmlns:a16="http://schemas.microsoft.com/office/drawing/2014/main" val="3975059233"/>
                    </a:ext>
                  </a:extLst>
                </a:gridCol>
                <a:gridCol w="1219505">
                  <a:extLst>
                    <a:ext uri="{9D8B030D-6E8A-4147-A177-3AD203B41FA5}">
                      <a16:colId xmlns:a16="http://schemas.microsoft.com/office/drawing/2014/main" val="1780020329"/>
                    </a:ext>
                  </a:extLst>
                </a:gridCol>
                <a:gridCol w="1219505">
                  <a:extLst>
                    <a:ext uri="{9D8B030D-6E8A-4147-A177-3AD203B41FA5}">
                      <a16:colId xmlns:a16="http://schemas.microsoft.com/office/drawing/2014/main" val="2042542813"/>
                    </a:ext>
                  </a:extLst>
                </a:gridCol>
                <a:gridCol w="1219505">
                  <a:extLst>
                    <a:ext uri="{9D8B030D-6E8A-4147-A177-3AD203B41FA5}">
                      <a16:colId xmlns:a16="http://schemas.microsoft.com/office/drawing/2014/main" val="1141810197"/>
                    </a:ext>
                  </a:extLst>
                </a:gridCol>
                <a:gridCol w="1219505">
                  <a:extLst>
                    <a:ext uri="{9D8B030D-6E8A-4147-A177-3AD203B41FA5}">
                      <a16:colId xmlns:a16="http://schemas.microsoft.com/office/drawing/2014/main" val="3931905703"/>
                    </a:ext>
                  </a:extLst>
                </a:gridCol>
                <a:gridCol w="1219505">
                  <a:extLst>
                    <a:ext uri="{9D8B030D-6E8A-4147-A177-3AD203B41FA5}">
                      <a16:colId xmlns:a16="http://schemas.microsoft.com/office/drawing/2014/main" val="471459547"/>
                    </a:ext>
                  </a:extLst>
                </a:gridCol>
              </a:tblGrid>
              <a:tr h="1274802">
                <a:tc>
                  <a:txBody>
                    <a:bodyPr/>
                    <a:lstStyle/>
                    <a:p>
                      <a:pPr algn="l" fontAlgn="b"/>
                      <a:r>
                        <a:rPr lang="fi-FI" sz="900" b="1" i="0" u="none" strike="noStrike">
                          <a:solidFill>
                            <a:srgbClr val="FFFFFF"/>
                          </a:solidFill>
                          <a:effectLst/>
                          <a:latin typeface="Arial" panose="020B0604020202020204" pitchFamily="34" charset="0"/>
                        </a:rPr>
                        <a:t>Hyvinvointialue</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Säännölliset tapaamiset hyvinvointialueen yhteyshenkilöiden/</a:t>
                      </a:r>
                    </a:p>
                    <a:p>
                      <a:pPr algn="l" fontAlgn="b"/>
                      <a:r>
                        <a:rPr lang="fi-FI" sz="900" b="1" i="0" u="none" strike="noStrike">
                          <a:solidFill>
                            <a:srgbClr val="FFFFFF"/>
                          </a:solidFill>
                          <a:effectLst/>
                          <a:latin typeface="Arial" panose="020B0604020202020204" pitchFamily="34" charset="0"/>
                        </a:rPr>
                        <a:t>vastuuhenkilöiden kanssa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Selkeästi määritellyt vastuuhenkilöt hyvinvointialueella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Selkeästi määritellyt vastuuhenkilöt kuntaorganisaatiossa/kuntayhtymässä</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Yhteistyön suunnitelmallisuus perustuen yhteisiin tavoitteisiin ja toimintamalleihin</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Yhteinen tietopohja ja tilannekuvanpohja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Yhteistyön avoimuus, vuorovaikutteisuus ja kumppanuus</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ctr" fontAlgn="b"/>
                      <a:r>
                        <a:rPr lang="fi-FI" sz="900" b="1" i="0" u="none" strike="noStrike">
                          <a:solidFill>
                            <a:srgbClr val="FFFFFF"/>
                          </a:solidFill>
                          <a:effectLst/>
                          <a:latin typeface="Arial" panose="020B0604020202020204" pitchFamily="34" charset="0"/>
                        </a:rPr>
                        <a:t>N</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extLst>
                  <a:ext uri="{0D108BD9-81ED-4DB2-BD59-A6C34878D82A}">
                    <a16:rowId xmlns:a16="http://schemas.microsoft.com/office/drawing/2014/main" val="4074837743"/>
                  </a:ext>
                </a:extLst>
              </a:tr>
              <a:tr h="123134">
                <a:tc>
                  <a:txBody>
                    <a:bodyPr/>
                    <a:lstStyle/>
                    <a:p>
                      <a:pPr algn="l" fontAlgn="b"/>
                      <a:r>
                        <a:rPr lang="fi-FI" sz="900" b="0" i="0" u="none" strike="noStrike">
                          <a:solidFill>
                            <a:srgbClr val="000000"/>
                          </a:solidFill>
                          <a:effectLst/>
                          <a:latin typeface="Arial" panose="020B0604020202020204" pitchFamily="34" charset="0"/>
                        </a:rPr>
                        <a:t>Etelä-Karjala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946436337"/>
                  </a:ext>
                </a:extLst>
              </a:tr>
              <a:tr h="123134">
                <a:tc>
                  <a:txBody>
                    <a:bodyPr/>
                    <a:lstStyle/>
                    <a:p>
                      <a:pPr algn="l" fontAlgn="b"/>
                      <a:r>
                        <a:rPr lang="fi-FI" sz="900" b="0" i="0" u="none" strike="noStrike">
                          <a:solidFill>
                            <a:srgbClr val="000000"/>
                          </a:solidFill>
                          <a:effectLst/>
                          <a:latin typeface="Arial" panose="020B0604020202020204" pitchFamily="34" charset="0"/>
                        </a:rPr>
                        <a:t>Etelä-Pohjanmaa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31-32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852990332"/>
                  </a:ext>
                </a:extLst>
              </a:tr>
              <a:tr h="123134">
                <a:tc>
                  <a:txBody>
                    <a:bodyPr/>
                    <a:lstStyle/>
                    <a:p>
                      <a:pPr algn="l" fontAlgn="b"/>
                      <a:r>
                        <a:rPr lang="fi-FI" sz="900" b="0" i="0" u="none" strike="noStrike">
                          <a:solidFill>
                            <a:srgbClr val="000000"/>
                          </a:solidFill>
                          <a:effectLst/>
                          <a:latin typeface="Arial" panose="020B0604020202020204" pitchFamily="34" charset="0"/>
                        </a:rPr>
                        <a:t>Etelä-Savo</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18-20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823395933"/>
                  </a:ext>
                </a:extLst>
              </a:tr>
              <a:tr h="123134">
                <a:tc>
                  <a:txBody>
                    <a:bodyPr/>
                    <a:lstStyle/>
                    <a:p>
                      <a:pPr algn="l" fontAlgn="b"/>
                      <a:r>
                        <a:rPr lang="fi-FI" sz="900" b="0" i="0" u="none" strike="noStrike">
                          <a:solidFill>
                            <a:srgbClr val="000000"/>
                          </a:solidFill>
                          <a:effectLst/>
                          <a:latin typeface="Arial" panose="020B0604020202020204" pitchFamily="34" charset="0"/>
                        </a:rPr>
                        <a:t>Helsinki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376055994"/>
                  </a:ext>
                </a:extLst>
              </a:tr>
              <a:tr h="123134">
                <a:tc>
                  <a:txBody>
                    <a:bodyPr/>
                    <a:lstStyle/>
                    <a:p>
                      <a:pPr algn="l" fontAlgn="b"/>
                      <a:r>
                        <a:rPr lang="fi-FI" sz="900" b="0" i="0" u="none" strike="noStrike">
                          <a:solidFill>
                            <a:srgbClr val="000000"/>
                          </a:solidFill>
                          <a:effectLst/>
                          <a:latin typeface="Arial" panose="020B0604020202020204" pitchFamily="34" charset="0"/>
                        </a:rPr>
                        <a:t>Itä-Uusimaa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1,9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14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1116425721"/>
                  </a:ext>
                </a:extLst>
              </a:tr>
              <a:tr h="123134">
                <a:tc>
                  <a:txBody>
                    <a:bodyPr/>
                    <a:lstStyle/>
                    <a:p>
                      <a:pPr algn="l" fontAlgn="b"/>
                      <a:r>
                        <a:rPr lang="fi-FI" sz="900" b="0" i="0" u="none" strike="noStrike">
                          <a:solidFill>
                            <a:srgbClr val="000000"/>
                          </a:solidFill>
                          <a:effectLst/>
                          <a:latin typeface="Arial" panose="020B0604020202020204" pitchFamily="34" charset="0"/>
                        </a:rPr>
                        <a:t>Kainuu</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13-14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624868472"/>
                  </a:ext>
                </a:extLst>
              </a:tr>
              <a:tr h="123134">
                <a:tc>
                  <a:txBody>
                    <a:bodyPr/>
                    <a:lstStyle/>
                    <a:p>
                      <a:pPr algn="l" fontAlgn="b"/>
                      <a:r>
                        <a:rPr lang="fi-FI" sz="900" b="0" i="0" u="none" strike="noStrike">
                          <a:solidFill>
                            <a:srgbClr val="000000"/>
                          </a:solidFill>
                          <a:effectLst/>
                          <a:latin typeface="Arial" panose="020B0604020202020204" pitchFamily="34" charset="0"/>
                        </a:rPr>
                        <a:t>Kanta-Häme</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435787678"/>
                  </a:ext>
                </a:extLst>
              </a:tr>
              <a:tr h="123134">
                <a:tc>
                  <a:txBody>
                    <a:bodyPr/>
                    <a:lstStyle/>
                    <a:p>
                      <a:pPr algn="l" fontAlgn="b"/>
                      <a:r>
                        <a:rPr lang="fi-FI" sz="900" b="0" i="0" u="none" strike="noStrike">
                          <a:solidFill>
                            <a:srgbClr val="000000"/>
                          </a:solidFill>
                          <a:effectLst/>
                          <a:latin typeface="Arial" panose="020B0604020202020204" pitchFamily="34" charset="0"/>
                        </a:rPr>
                        <a:t>Keski-Pohjanmaa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12-13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757517187"/>
                  </a:ext>
                </a:extLst>
              </a:tr>
              <a:tr h="123134">
                <a:tc>
                  <a:txBody>
                    <a:bodyPr/>
                    <a:lstStyle/>
                    <a:p>
                      <a:pPr algn="l" fontAlgn="b"/>
                      <a:r>
                        <a:rPr lang="fi-FI" sz="900" b="0" i="0" u="none" strike="noStrike">
                          <a:solidFill>
                            <a:srgbClr val="000000"/>
                          </a:solidFill>
                          <a:effectLst/>
                          <a:latin typeface="Arial" panose="020B0604020202020204" pitchFamily="34" charset="0"/>
                        </a:rPr>
                        <a:t>Keski-Suomi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1897329032"/>
                  </a:ext>
                </a:extLst>
              </a:tr>
              <a:tr h="123134">
                <a:tc>
                  <a:txBody>
                    <a:bodyPr/>
                    <a:lstStyle/>
                    <a:p>
                      <a:pPr algn="l" fontAlgn="b"/>
                      <a:r>
                        <a:rPr lang="fi-FI" sz="900" b="0" i="0" u="none" strike="noStrike">
                          <a:solidFill>
                            <a:srgbClr val="000000"/>
                          </a:solidFill>
                          <a:effectLst/>
                          <a:latin typeface="Arial" panose="020B0604020202020204" pitchFamily="34" charset="0"/>
                        </a:rPr>
                        <a:t>Keski-Uusimaa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14-15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819761633"/>
                  </a:ext>
                </a:extLst>
              </a:tr>
              <a:tr h="123134">
                <a:tc>
                  <a:txBody>
                    <a:bodyPr/>
                    <a:lstStyle/>
                    <a:p>
                      <a:pPr algn="l" fontAlgn="b"/>
                      <a:r>
                        <a:rPr lang="fi-FI" sz="900" b="0" i="0" u="none" strike="noStrike">
                          <a:solidFill>
                            <a:srgbClr val="000000"/>
                          </a:solidFill>
                          <a:effectLst/>
                          <a:latin typeface="Arial" panose="020B0604020202020204" pitchFamily="34" charset="0"/>
                        </a:rPr>
                        <a:t>Kymenlaakso</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7-8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794646160"/>
                  </a:ext>
                </a:extLst>
              </a:tr>
              <a:tr h="123134">
                <a:tc>
                  <a:txBody>
                    <a:bodyPr/>
                    <a:lstStyle/>
                    <a:p>
                      <a:pPr algn="l" fontAlgn="b"/>
                      <a:r>
                        <a:rPr lang="fi-FI" sz="900" b="0" i="0" u="none" strike="noStrike">
                          <a:solidFill>
                            <a:srgbClr val="000000"/>
                          </a:solidFill>
                          <a:effectLst/>
                          <a:latin typeface="Arial" panose="020B0604020202020204" pitchFamily="34" charset="0"/>
                        </a:rPr>
                        <a:t>Lappi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4012331966"/>
                  </a:ext>
                </a:extLst>
              </a:tr>
              <a:tr h="123134">
                <a:tc>
                  <a:txBody>
                    <a:bodyPr/>
                    <a:lstStyle/>
                    <a:p>
                      <a:pPr algn="l" fontAlgn="b"/>
                      <a:r>
                        <a:rPr lang="fi-FI" sz="900" b="0" i="0" u="none" strike="noStrike">
                          <a:solidFill>
                            <a:srgbClr val="000000"/>
                          </a:solidFill>
                          <a:effectLst/>
                          <a:latin typeface="Arial" panose="020B0604020202020204" pitchFamily="34" charset="0"/>
                        </a:rPr>
                        <a:t>Länsi-Uusimaa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16-17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751063302"/>
                  </a:ext>
                </a:extLst>
              </a:tr>
              <a:tr h="123134">
                <a:tc>
                  <a:txBody>
                    <a:bodyPr/>
                    <a:lstStyle/>
                    <a:p>
                      <a:pPr algn="l" fontAlgn="b"/>
                      <a:r>
                        <a:rPr lang="fi-FI" sz="900" b="0" i="0" u="none" strike="noStrike">
                          <a:solidFill>
                            <a:srgbClr val="000000"/>
                          </a:solidFill>
                          <a:effectLst/>
                          <a:latin typeface="Arial" panose="020B0604020202020204" pitchFamily="34" charset="0"/>
                        </a:rPr>
                        <a:t>Pirkanmaa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35-36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990935912"/>
                  </a:ext>
                </a:extLst>
              </a:tr>
              <a:tr h="123134">
                <a:tc>
                  <a:txBody>
                    <a:bodyPr/>
                    <a:lstStyle/>
                    <a:p>
                      <a:pPr algn="l" fontAlgn="b"/>
                      <a:r>
                        <a:rPr lang="fi-FI" sz="900" b="0" i="0" u="none" strike="noStrike">
                          <a:solidFill>
                            <a:srgbClr val="000000"/>
                          </a:solidFill>
                          <a:effectLst/>
                          <a:latin typeface="Arial" panose="020B0604020202020204" pitchFamily="34" charset="0"/>
                        </a:rPr>
                        <a:t>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26-28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456584683"/>
                  </a:ext>
                </a:extLst>
              </a:tr>
              <a:tr h="123134">
                <a:tc>
                  <a:txBody>
                    <a:bodyPr/>
                    <a:lstStyle/>
                    <a:p>
                      <a:pPr algn="l" fontAlgn="b"/>
                      <a:r>
                        <a:rPr lang="fi-FI" sz="900" b="0" i="0" u="none" strike="noStrike">
                          <a:solidFill>
                            <a:srgbClr val="000000"/>
                          </a:solidFill>
                          <a:effectLst/>
                          <a:latin typeface="Arial" panose="020B0604020202020204" pitchFamily="34" charset="0"/>
                        </a:rPr>
                        <a:t>Pohjois-Karjala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11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271361168"/>
                  </a:ext>
                </a:extLst>
              </a:tr>
              <a:tr h="123134">
                <a:tc>
                  <a:txBody>
                    <a:bodyPr/>
                    <a:lstStyle/>
                    <a:p>
                      <a:pPr algn="l" fontAlgn="b"/>
                      <a:r>
                        <a:rPr lang="fi-FI" sz="900" b="0" i="0" u="none" strike="noStrike">
                          <a:solidFill>
                            <a:srgbClr val="000000"/>
                          </a:solidFill>
                          <a:effectLst/>
                          <a:latin typeface="Arial" panose="020B0604020202020204" pitchFamily="34" charset="0"/>
                        </a:rPr>
                        <a:t>Pohjois-Pohjanmaa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55-56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981139188"/>
                  </a:ext>
                </a:extLst>
              </a:tr>
              <a:tr h="123134">
                <a:tc>
                  <a:txBody>
                    <a:bodyPr/>
                    <a:lstStyle/>
                    <a:p>
                      <a:pPr algn="l" fontAlgn="b"/>
                      <a:r>
                        <a:rPr lang="fi-FI" sz="900" b="0" i="0" u="none" strike="noStrike">
                          <a:solidFill>
                            <a:srgbClr val="000000"/>
                          </a:solidFill>
                          <a:effectLst/>
                          <a:latin typeface="Arial" panose="020B0604020202020204" pitchFamily="34" charset="0"/>
                        </a:rPr>
                        <a:t>Pohjois-Savo</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4,0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26-29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040785612"/>
                  </a:ext>
                </a:extLst>
              </a:tr>
              <a:tr h="123134">
                <a:tc>
                  <a:txBody>
                    <a:bodyPr/>
                    <a:lstStyle/>
                    <a:p>
                      <a:pPr algn="l" fontAlgn="b"/>
                      <a:r>
                        <a:rPr lang="fi-FI" sz="900" b="0" i="0" u="none" strike="noStrike">
                          <a:solidFill>
                            <a:srgbClr val="000000"/>
                          </a:solidFill>
                          <a:effectLst/>
                          <a:latin typeface="Arial" panose="020B0604020202020204" pitchFamily="34" charset="0"/>
                        </a:rPr>
                        <a:t>Päijät-Häme</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306891634"/>
                  </a:ext>
                </a:extLst>
              </a:tr>
              <a:tr h="123134">
                <a:tc>
                  <a:txBody>
                    <a:bodyPr/>
                    <a:lstStyle/>
                    <a:p>
                      <a:pPr algn="l" fontAlgn="b"/>
                      <a:r>
                        <a:rPr lang="fi-FI" sz="900" b="0" i="0" u="none" strike="noStrike">
                          <a:solidFill>
                            <a:srgbClr val="000000"/>
                          </a:solidFill>
                          <a:effectLst/>
                          <a:latin typeface="Arial" panose="020B0604020202020204" pitchFamily="34" charset="0"/>
                        </a:rPr>
                        <a:t>Satakunta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29-30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3925988861"/>
                  </a:ext>
                </a:extLst>
              </a:tr>
              <a:tr h="123134">
                <a:tc>
                  <a:txBody>
                    <a:bodyPr/>
                    <a:lstStyle/>
                    <a:p>
                      <a:pPr algn="l" fontAlgn="b"/>
                      <a:r>
                        <a:rPr lang="fi-FI" sz="900" b="0" i="0" u="none" strike="noStrike">
                          <a:solidFill>
                            <a:srgbClr val="000000"/>
                          </a:solidFill>
                          <a:effectLst/>
                          <a:latin typeface="Arial" panose="020B0604020202020204" pitchFamily="34" charset="0"/>
                        </a:rPr>
                        <a:t>Vantaa-Keravan</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4,2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173853274"/>
                  </a:ext>
                </a:extLst>
              </a:tr>
              <a:tr h="123134">
                <a:tc>
                  <a:txBody>
                    <a:bodyPr/>
                    <a:lstStyle/>
                    <a:p>
                      <a:pPr algn="l" fontAlgn="b"/>
                      <a:r>
                        <a:rPr lang="fi-FI" sz="900" b="0" i="0" u="none" strike="noStrike">
                          <a:solidFill>
                            <a:srgbClr val="000000"/>
                          </a:solidFill>
                          <a:effectLst/>
                          <a:latin typeface="Arial" panose="020B0604020202020204" pitchFamily="34" charset="0"/>
                        </a:rPr>
                        <a:t>Varsinais-Suomi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42-44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1750544997"/>
                  </a:ext>
                </a:extLst>
              </a:tr>
              <a:tr h="123134">
                <a:tc>
                  <a:txBody>
                    <a:bodyPr/>
                    <a:lstStyle/>
                    <a:p>
                      <a:pPr algn="l" fontAlgn="b"/>
                      <a:r>
                        <a:rPr lang="fi-FI" sz="900" b="0" i="0" u="none" strike="noStrike">
                          <a:solidFill>
                            <a:srgbClr val="000000"/>
                          </a:solidFill>
                          <a:effectLst/>
                          <a:latin typeface="Arial" panose="020B0604020202020204" pitchFamily="34" charset="0"/>
                        </a:rPr>
                        <a:t>Kaikki vastaajat</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9C0006"/>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9C0006"/>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9C0006"/>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7CE"/>
                    </a:solidFill>
                  </a:tcPr>
                </a:tc>
                <a:tc>
                  <a:txBody>
                    <a:bodyPr/>
                    <a:lstStyle/>
                    <a:p>
                      <a:pPr algn="ctr" fontAlgn="b"/>
                      <a:r>
                        <a:rPr lang="fi-FI" sz="900" b="0" i="0" u="none" strike="noStrike">
                          <a:solidFill>
                            <a:srgbClr val="000000"/>
                          </a:solidFill>
                          <a:effectLst/>
                          <a:latin typeface="Arial" panose="020B0604020202020204" pitchFamily="34" charset="0"/>
                        </a:rPr>
                        <a:t> </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1972296036"/>
                  </a:ext>
                </a:extLst>
              </a:tr>
              <a:tr h="123134">
                <a:tc>
                  <a:txBody>
                    <a:bodyPr/>
                    <a:lstStyle/>
                    <a:p>
                      <a:pPr algn="l" fontAlgn="b"/>
                      <a:r>
                        <a:rPr lang="fi-FI" sz="900" b="0" i="0" u="none" strike="noStrike">
                          <a:solidFill>
                            <a:srgbClr val="000000"/>
                          </a:solidFill>
                          <a:effectLst/>
                          <a:latin typeface="Arial" panose="020B0604020202020204" pitchFamily="34" charset="0"/>
                        </a:rPr>
                        <a:t>Vaihteluväli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2,2 - 4,2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2 - 4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3,2 - 4,3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2 - 3,5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1,9 - 4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2,2 - 3,3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 </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698866356"/>
                  </a:ext>
                </a:extLst>
              </a:tr>
              <a:tr h="123134">
                <a:tc>
                  <a:txBody>
                    <a:bodyPr/>
                    <a:lstStyle/>
                    <a:p>
                      <a:pPr algn="l" fontAlgn="b"/>
                      <a:r>
                        <a:rPr lang="fi-FI" sz="900" b="0" i="0" u="none" strike="noStrike">
                          <a:solidFill>
                            <a:srgbClr val="000000"/>
                          </a:solidFill>
                          <a:effectLst/>
                          <a:latin typeface="Arial" panose="020B0604020202020204" pitchFamily="34" charset="0"/>
                        </a:rPr>
                        <a:t>N</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567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570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560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568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567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569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1876686111"/>
                  </a:ext>
                </a:extLst>
              </a:tr>
            </a:tbl>
          </a:graphicData>
        </a:graphic>
      </p:graphicFrame>
      <p:sp>
        <p:nvSpPr>
          <p:cNvPr id="4" name="Tekstiruutu 3">
            <a:extLst>
              <a:ext uri="{FF2B5EF4-FFF2-40B4-BE49-F238E27FC236}">
                <a16:creationId xmlns:a16="http://schemas.microsoft.com/office/drawing/2014/main" id="{8F3FE536-4D28-683F-2207-3C108F0678EF}"/>
              </a:ext>
            </a:extLst>
          </p:cNvPr>
          <p:cNvSpPr txBox="1"/>
          <p:nvPr/>
        </p:nvSpPr>
        <p:spPr>
          <a:xfrm>
            <a:off x="631392" y="92475"/>
            <a:ext cx="7202769" cy="369332"/>
          </a:xfrm>
          <a:prstGeom prst="rect">
            <a:avLst/>
          </a:prstGeom>
          <a:noFill/>
        </p:spPr>
        <p:txBody>
          <a:bodyPr wrap="square" lIns="91440" tIns="45720" rIns="91440" bIns="45720" anchor="t">
            <a:spAutoFit/>
          </a:bodyPr>
          <a:lstStyle/>
          <a:p>
            <a:pPr>
              <a:defRPr/>
            </a:pPr>
            <a:r>
              <a:rPr kumimoji="0" lang="fi-FI" sz="18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b="1">
                <a:solidFill>
                  <a:srgbClr val="104264"/>
                </a:solidFill>
                <a:latin typeface="Work Sans"/>
              </a:rPr>
              <a:t> </a:t>
            </a:r>
            <a:r>
              <a:rPr kumimoji="0" lang="fi-FI" sz="18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8397872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499B-DD7F-FA26-D0C4-ADA7910ECC7A}"/>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51E75762-4884-668E-0000-F39857E872A9}"/>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7F2ED886-3363-40BA-7538-CDA72178A926}"/>
              </a:ext>
            </a:extLst>
          </p:cNvPr>
          <p:cNvSpPr>
            <a:spLocks noGrp="1"/>
          </p:cNvSpPr>
          <p:nvPr>
            <p:ph type="title"/>
          </p:nvPr>
        </p:nvSpPr>
        <p:spPr>
          <a:xfrm>
            <a:off x="479376" y="612648"/>
            <a:ext cx="10801200" cy="572972"/>
          </a:xfrm>
        </p:spPr>
        <p:txBody>
          <a:bodyPr anchor="t">
            <a:normAutofit fontScale="90000"/>
          </a:bodyPr>
          <a:lstStyle/>
          <a:p>
            <a:r>
              <a:rPr kumimoji="0" lang="fi-FI" sz="2200" b="0" i="0" u="sng" strike="noStrike" kern="1200" cap="none" spc="0" normalizeH="0" baseline="0" noProof="0">
                <a:ln>
                  <a:noFill/>
                </a:ln>
                <a:solidFill>
                  <a:srgbClr val="923468"/>
                </a:solidFill>
                <a:effectLst/>
                <a:uLnTx/>
                <a:uFillTx/>
                <a:latin typeface="Work Sans ExtraBold" panose="00000900000000000000" pitchFamily="2" charset="0"/>
                <a:ea typeface="+mj-ea"/>
                <a:cs typeface="+mj-cs"/>
              </a:rPr>
              <a:t>Kuntaedustajien</a:t>
            </a:r>
            <a:r>
              <a:rPr kumimoji="0" lang="fi-FI" sz="2200" b="0" i="0" strike="noStrike" kern="1200" cap="none" spc="0" normalizeH="0" baseline="0" noProof="0">
                <a:ln>
                  <a:noFill/>
                </a:ln>
                <a:solidFill>
                  <a:srgbClr val="923468"/>
                </a:solidFill>
                <a:effectLst/>
                <a:uLnTx/>
                <a:uFillTx/>
                <a:latin typeface="Work Sans ExtraBold" panose="00000900000000000000" pitchFamily="2" charset="0"/>
                <a:ea typeface="+mj-ea"/>
                <a:cs typeface="+mj-cs"/>
              </a:rPr>
              <a:t> </a:t>
            </a:r>
            <a:r>
              <a:rPr kumimoji="0" lang="fi-FI" sz="22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näkemykset siitä miten hyvin seuraavat asiat ovat toteutuneet hyvinvointialueen kanssa tapahtuneessa yhdyspintayhteistyössä.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lang="fi-FI" sz="1600">
                <a:solidFill>
                  <a:schemeClr val="accent1"/>
                </a:solidFill>
              </a:rPr>
              <a:t>% vastanneista arvioi toteutuneen melko/erittäin </a:t>
            </a:r>
            <a:r>
              <a:rPr lang="fi-FI" sz="1600" u="sng">
                <a:solidFill>
                  <a:schemeClr val="accent1"/>
                </a:solidFill>
              </a:rPr>
              <a:t>hyvin</a:t>
            </a:r>
            <a:r>
              <a:rPr lang="fi-FI" sz="1600">
                <a:solidFill>
                  <a:schemeClr val="accent1"/>
                </a:solidFill>
              </a:rPr>
              <a:t>. Kuntakokoluokittainen tarkastelu. (N=503)</a:t>
            </a:r>
          </a:p>
        </p:txBody>
      </p:sp>
      <p:graphicFrame>
        <p:nvGraphicFramePr>
          <p:cNvPr id="3" name="Taulukko 2">
            <a:extLst>
              <a:ext uri="{FF2B5EF4-FFF2-40B4-BE49-F238E27FC236}">
                <a16:creationId xmlns:a16="http://schemas.microsoft.com/office/drawing/2014/main" id="{9E2F2BD7-6860-F810-9FEB-87640AFE4D3D}"/>
              </a:ext>
            </a:extLst>
          </p:cNvPr>
          <p:cNvGraphicFramePr>
            <a:graphicFrameLocks noGrp="1"/>
          </p:cNvGraphicFramePr>
          <p:nvPr>
            <p:extLst>
              <p:ext uri="{D42A27DB-BD31-4B8C-83A1-F6EECF244321}">
                <p14:modId xmlns:p14="http://schemas.microsoft.com/office/powerpoint/2010/main" val="3486586487"/>
              </p:ext>
            </p:extLst>
          </p:nvPr>
        </p:nvGraphicFramePr>
        <p:xfrm>
          <a:off x="479376" y="1464732"/>
          <a:ext cx="11005053" cy="4815034"/>
        </p:xfrm>
        <a:graphic>
          <a:graphicData uri="http://schemas.openxmlformats.org/drawingml/2006/table">
            <a:tbl>
              <a:tblPr firstRow="1" bandRow="1">
                <a:tableStyleId>{F2DE63D5-997A-4646-A377-4702673A728D}</a:tableStyleId>
              </a:tblPr>
              <a:tblGrid>
                <a:gridCol w="3080298">
                  <a:extLst>
                    <a:ext uri="{9D8B030D-6E8A-4147-A177-3AD203B41FA5}">
                      <a16:colId xmlns:a16="http://schemas.microsoft.com/office/drawing/2014/main" val="1425767431"/>
                    </a:ext>
                  </a:extLst>
                </a:gridCol>
                <a:gridCol w="1164031">
                  <a:extLst>
                    <a:ext uri="{9D8B030D-6E8A-4147-A177-3AD203B41FA5}">
                      <a16:colId xmlns:a16="http://schemas.microsoft.com/office/drawing/2014/main" val="2999087399"/>
                    </a:ext>
                  </a:extLst>
                </a:gridCol>
                <a:gridCol w="973008">
                  <a:extLst>
                    <a:ext uri="{9D8B030D-6E8A-4147-A177-3AD203B41FA5}">
                      <a16:colId xmlns:a16="http://schemas.microsoft.com/office/drawing/2014/main" val="3515759099"/>
                    </a:ext>
                  </a:extLst>
                </a:gridCol>
                <a:gridCol w="1140767">
                  <a:extLst>
                    <a:ext uri="{9D8B030D-6E8A-4147-A177-3AD203B41FA5}">
                      <a16:colId xmlns:a16="http://schemas.microsoft.com/office/drawing/2014/main" val="3511907082"/>
                    </a:ext>
                  </a:extLst>
                </a:gridCol>
                <a:gridCol w="1241422">
                  <a:extLst>
                    <a:ext uri="{9D8B030D-6E8A-4147-A177-3AD203B41FA5}">
                      <a16:colId xmlns:a16="http://schemas.microsoft.com/office/drawing/2014/main" val="558387895"/>
                    </a:ext>
                  </a:extLst>
                </a:gridCol>
                <a:gridCol w="1056887">
                  <a:extLst>
                    <a:ext uri="{9D8B030D-6E8A-4147-A177-3AD203B41FA5}">
                      <a16:colId xmlns:a16="http://schemas.microsoft.com/office/drawing/2014/main" val="1166021819"/>
                    </a:ext>
                  </a:extLst>
                </a:gridCol>
                <a:gridCol w="1174320">
                  <a:extLst>
                    <a:ext uri="{9D8B030D-6E8A-4147-A177-3AD203B41FA5}">
                      <a16:colId xmlns:a16="http://schemas.microsoft.com/office/drawing/2014/main" val="3998160865"/>
                    </a:ext>
                  </a:extLst>
                </a:gridCol>
                <a:gridCol w="1174320">
                  <a:extLst>
                    <a:ext uri="{9D8B030D-6E8A-4147-A177-3AD203B41FA5}">
                      <a16:colId xmlns:a16="http://schemas.microsoft.com/office/drawing/2014/main" val="2967354461"/>
                    </a:ext>
                  </a:extLst>
                </a:gridCol>
              </a:tblGrid>
              <a:tr h="616596">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u="none" strike="noStrike">
                          <a:effectLst/>
                        </a:rPr>
                        <a:t>KAIKKI </a:t>
                      </a:r>
                    </a:p>
                    <a:p>
                      <a:pPr algn="ctr" fontAlgn="b"/>
                      <a:r>
                        <a:rPr lang="fi-FI" sz="1400" u="none" strike="noStrike">
                          <a:effectLst/>
                        </a:rPr>
                        <a:t>VAST.</a:t>
                      </a:r>
                      <a:r>
                        <a:rPr lang="fi-FI" sz="1400" b="1" i="0" u="none" strike="noStrike">
                          <a:solidFill>
                            <a:srgbClr val="000000"/>
                          </a:solidFill>
                          <a:effectLst/>
                          <a:latin typeface="Work Sans" panose="00000500000000000000" pitchFamily="2" charset="0"/>
                        </a:rPr>
                        <a:t> </a:t>
                      </a:r>
                      <a:r>
                        <a:rPr lang="fi-FI" sz="1400" b="1" i="0" u="none" strike="noStrike">
                          <a:solidFill>
                            <a:schemeClr val="bg1"/>
                          </a:solidFill>
                          <a:effectLst/>
                          <a:latin typeface="Work Sans" panose="00000500000000000000" pitchFamily="2" charset="0"/>
                        </a:rPr>
                        <a:t>KUNNAT</a:t>
                      </a:r>
                      <a:endParaRPr lang="fi-FI" sz="1400" u="none" strike="noStrike">
                        <a:solidFill>
                          <a:schemeClr val="bg1"/>
                        </a:solidFill>
                        <a:effectLst/>
                      </a:endParaRP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Alle</a:t>
                      </a:r>
                    </a:p>
                    <a:p>
                      <a:pPr algn="ctr" fontAlgn="b"/>
                      <a:r>
                        <a:rPr lang="fi-FI" sz="1400" b="1" i="0" u="none" strike="noStrike">
                          <a:solidFill>
                            <a:schemeClr val="bg1"/>
                          </a:solidFill>
                          <a:effectLst/>
                          <a:latin typeface="Work Sans" panose="00000500000000000000" pitchFamily="2" charset="0"/>
                        </a:rPr>
                        <a:t>5 000 as.</a:t>
                      </a: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5 000 – </a:t>
                      </a:r>
                    </a:p>
                    <a:p>
                      <a:pPr algn="ctr" fontAlgn="b"/>
                      <a:r>
                        <a:rPr lang="fi-FI" sz="1400" b="1" i="0" u="none" strike="noStrike">
                          <a:solidFill>
                            <a:schemeClr val="bg1"/>
                          </a:solidFill>
                          <a:effectLst/>
                          <a:latin typeface="Work Sans" panose="00000500000000000000" pitchFamily="2" charset="0"/>
                        </a:rPr>
                        <a:t>10 000 as.</a:t>
                      </a: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10 001 – </a:t>
                      </a:r>
                    </a:p>
                    <a:p>
                      <a:pPr algn="ctr" fontAlgn="b"/>
                      <a:r>
                        <a:rPr lang="fi-FI" sz="1400" b="1" i="0" u="none" strike="noStrike">
                          <a:solidFill>
                            <a:schemeClr val="bg1"/>
                          </a:solidFill>
                          <a:effectLst/>
                          <a:latin typeface="Work Sans" panose="00000500000000000000" pitchFamily="2" charset="0"/>
                        </a:rPr>
                        <a:t>20 000 as.</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20 001 – </a:t>
                      </a:r>
                    </a:p>
                    <a:p>
                      <a:pPr algn="ctr" fontAlgn="b"/>
                      <a:r>
                        <a:rPr lang="pt-BR" sz="1400" b="1" i="0" u="none" strike="noStrike">
                          <a:solidFill>
                            <a:schemeClr val="bg1"/>
                          </a:solidFill>
                          <a:effectLst/>
                          <a:latin typeface="Work Sans" panose="00000500000000000000" pitchFamily="2" charset="0"/>
                        </a:rPr>
                        <a:t>50 000 as.</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50 001 –</a:t>
                      </a:r>
                    </a:p>
                    <a:p>
                      <a:pPr algn="ctr" fontAlgn="b"/>
                      <a:r>
                        <a:rPr lang="pt-BR" sz="1400" b="1" i="0" u="none" strike="noStrike">
                          <a:solidFill>
                            <a:schemeClr val="bg1"/>
                          </a:solidFill>
                          <a:effectLst/>
                          <a:latin typeface="Work Sans" panose="00000500000000000000" pitchFamily="2" charset="0"/>
                        </a:rPr>
                        <a:t>100 000 as.</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Yli </a:t>
                      </a:r>
                    </a:p>
                    <a:p>
                      <a:pPr algn="ctr" fontAlgn="b"/>
                      <a:r>
                        <a:rPr lang="pt-BR" sz="1400" b="1" i="0" u="none" strike="noStrike">
                          <a:solidFill>
                            <a:schemeClr val="bg1"/>
                          </a:solidFill>
                          <a:effectLst/>
                          <a:latin typeface="Work Sans" panose="00000500000000000000" pitchFamily="2" charset="0"/>
                        </a:rPr>
                        <a:t>100 000 as.</a:t>
                      </a:r>
                    </a:p>
                  </a:txBody>
                  <a:tcPr marL="7620" marR="7620" marT="7620" marB="0" anchor="ctr"/>
                </a:tc>
                <a:extLst>
                  <a:ext uri="{0D108BD9-81ED-4DB2-BD59-A6C34878D82A}">
                    <a16:rowId xmlns:a16="http://schemas.microsoft.com/office/drawing/2014/main" val="1970909255"/>
                  </a:ext>
                </a:extLst>
              </a:tr>
              <a:tr h="819710">
                <a:tc>
                  <a:txBody>
                    <a:bodyPr/>
                    <a:lstStyle/>
                    <a:p>
                      <a:pPr algn="l" fontAlgn="t"/>
                      <a:r>
                        <a:rPr lang="fi-FI" sz="1400" u="none" strike="noStrike">
                          <a:effectLst/>
                        </a:rPr>
                        <a:t>Selkeästi määritellyt vastuuhenkilöt kuntaorganisaatiossa/</a:t>
                      </a:r>
                    </a:p>
                    <a:p>
                      <a:pPr algn="l" fontAlgn="t"/>
                      <a:r>
                        <a:rPr lang="fi-FI" sz="1400" u="none" strike="noStrike">
                          <a:effectLst/>
                        </a:rPr>
                        <a:t>kuntayhtymässä</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i="0" u="none" strike="noStrike">
                          <a:solidFill>
                            <a:srgbClr val="000000"/>
                          </a:solidFill>
                          <a:effectLst/>
                          <a:latin typeface="Work Sans" panose="00000500000000000000" pitchFamily="2" charset="0"/>
                        </a:rPr>
                        <a:t>63</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58</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58</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56</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80</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74</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89</a:t>
                      </a:r>
                    </a:p>
                  </a:txBody>
                  <a:tcPr marL="7620" marR="7620" marT="7620" marB="0" anchor="ctr"/>
                </a:tc>
                <a:extLst>
                  <a:ext uri="{0D108BD9-81ED-4DB2-BD59-A6C34878D82A}">
                    <a16:rowId xmlns:a16="http://schemas.microsoft.com/office/drawing/2014/main" val="2681762670"/>
                  </a:ext>
                </a:extLst>
              </a:tr>
              <a:tr h="819710">
                <a:tc>
                  <a:txBody>
                    <a:bodyPr/>
                    <a:lstStyle/>
                    <a:p>
                      <a:pPr algn="l" fontAlgn="t"/>
                      <a:r>
                        <a:rPr lang="fi-FI" sz="1400" u="none" strike="noStrike">
                          <a:effectLst/>
                        </a:rPr>
                        <a:t>Säännölliset tapaamiset hyvinvointialueen yhteyshenkilöiden /vastuuhenkilöiden kanssa</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i="0" u="none" strike="noStrike">
                          <a:solidFill>
                            <a:srgbClr val="000000"/>
                          </a:solidFill>
                          <a:effectLst/>
                          <a:latin typeface="Work Sans" panose="00000500000000000000" pitchFamily="2" charset="0"/>
                        </a:rPr>
                        <a:t>31</a:t>
                      </a:r>
                    </a:p>
                  </a:txBody>
                  <a:tcPr marL="7620" marR="7620" marT="7620" marB="0" anchor="ctr"/>
                </a:tc>
                <a:tc>
                  <a:txBody>
                    <a:bodyPr/>
                    <a:lstStyle/>
                    <a:p>
                      <a:pPr algn="ctr" fontAlgn="t"/>
                      <a:r>
                        <a:rPr lang="fi-FI" sz="1400" b="0" i="0" u="none" strike="noStrike" dirty="0">
                          <a:solidFill>
                            <a:schemeClr val="tx1"/>
                          </a:solidFill>
                          <a:effectLst/>
                          <a:latin typeface="Work Sans" panose="00000500000000000000" pitchFamily="2" charset="0"/>
                        </a:rPr>
                        <a:t>28</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27</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27</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36</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34</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67</a:t>
                      </a:r>
                    </a:p>
                  </a:txBody>
                  <a:tcPr marL="7620" marR="7620" marT="7620" marB="0" anchor="ctr"/>
                </a:tc>
                <a:extLst>
                  <a:ext uri="{0D108BD9-81ED-4DB2-BD59-A6C34878D82A}">
                    <a16:rowId xmlns:a16="http://schemas.microsoft.com/office/drawing/2014/main" val="4246987430"/>
                  </a:ext>
                </a:extLst>
              </a:tr>
              <a:tr h="539683">
                <a:tc>
                  <a:txBody>
                    <a:bodyPr/>
                    <a:lstStyle/>
                    <a:p>
                      <a:pPr algn="l" fontAlgn="t"/>
                      <a:r>
                        <a:rPr lang="fi-FI" sz="1400" u="none" strike="noStrike">
                          <a:effectLst/>
                        </a:rPr>
                        <a:t>Selkeästi määritellyt vastuuhenkilöt hyvinvointialueella</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i="0" u="none" strike="noStrike">
                          <a:solidFill>
                            <a:srgbClr val="000000"/>
                          </a:solidFill>
                          <a:effectLst/>
                          <a:latin typeface="Work Sans" panose="00000500000000000000" pitchFamily="2" charset="0"/>
                        </a:rPr>
                        <a:t>19</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14</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16</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29</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44</a:t>
                      </a:r>
                    </a:p>
                  </a:txBody>
                  <a:tcPr marL="7620" marR="7620" marT="7620" marB="0" anchor="ctr"/>
                </a:tc>
                <a:extLst>
                  <a:ext uri="{0D108BD9-81ED-4DB2-BD59-A6C34878D82A}">
                    <a16:rowId xmlns:a16="http://schemas.microsoft.com/office/drawing/2014/main" val="2454971528"/>
                  </a:ext>
                </a:extLst>
              </a:tr>
              <a:tr h="539683">
                <a:tc>
                  <a:txBody>
                    <a:bodyPr/>
                    <a:lstStyle/>
                    <a:p>
                      <a:pPr algn="l" fontAlgn="t"/>
                      <a:r>
                        <a:rPr lang="fi-FI" sz="1400" u="none" strike="noStrike">
                          <a:effectLst/>
                        </a:rPr>
                        <a:t>Yhteistyön avoimuus, vuorovaikutteisuus ja kumppanuus</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i="0" u="none" strike="noStrike">
                          <a:solidFill>
                            <a:srgbClr val="000000"/>
                          </a:solidFill>
                          <a:effectLst/>
                          <a:latin typeface="Work Sans" panose="00000500000000000000" pitchFamily="2" charset="0"/>
                        </a:rPr>
                        <a:t>18</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16</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13</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17</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37</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39</a:t>
                      </a:r>
                    </a:p>
                  </a:txBody>
                  <a:tcPr marL="7620" marR="7620" marT="7620" marB="0" anchor="ctr"/>
                </a:tc>
                <a:extLst>
                  <a:ext uri="{0D108BD9-81ED-4DB2-BD59-A6C34878D82A}">
                    <a16:rowId xmlns:a16="http://schemas.microsoft.com/office/drawing/2014/main" val="193492222"/>
                  </a:ext>
                </a:extLst>
              </a:tr>
              <a:tr h="621283">
                <a:tc>
                  <a:txBody>
                    <a:bodyPr/>
                    <a:lstStyle/>
                    <a:p>
                      <a:pPr algn="l" fontAlgn="t"/>
                      <a:r>
                        <a:rPr lang="fi-FI" sz="1400" u="none" strike="noStrike">
                          <a:effectLst/>
                        </a:rPr>
                        <a:t>Yhteistyön suunnitelmallisuus perustuen yhteisiin tavoitteisiin ja toimintamalleihin</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i="0" u="none" strike="noStrike">
                          <a:solidFill>
                            <a:srgbClr val="000000"/>
                          </a:solidFill>
                          <a:effectLst/>
                          <a:latin typeface="Work Sans" panose="00000500000000000000" pitchFamily="2" charset="0"/>
                        </a:rPr>
                        <a:t>15</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17</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28</a:t>
                      </a:r>
                    </a:p>
                  </a:txBody>
                  <a:tcPr marL="7620" marR="7620" marT="7620" marB="0" anchor="ctr"/>
                </a:tc>
                <a:extLst>
                  <a:ext uri="{0D108BD9-81ED-4DB2-BD59-A6C34878D82A}">
                    <a16:rowId xmlns:a16="http://schemas.microsoft.com/office/drawing/2014/main" val="3320133898"/>
                  </a:ext>
                </a:extLst>
              </a:tr>
              <a:tr h="361643">
                <a:tc>
                  <a:txBody>
                    <a:bodyPr/>
                    <a:lstStyle/>
                    <a:p>
                      <a:pPr algn="l" fontAlgn="t"/>
                      <a:r>
                        <a:rPr lang="fi-FI" sz="1400" u="none" strike="noStrike">
                          <a:effectLst/>
                        </a:rPr>
                        <a:t>Yhteinen tietopohja ja tilannekuva</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t"/>
                      <a:r>
                        <a:rPr lang="fi-FI" sz="1400" b="1" i="0" u="none" strike="noStrike">
                          <a:solidFill>
                            <a:srgbClr val="000000"/>
                          </a:solidFill>
                          <a:effectLst/>
                          <a:latin typeface="Work Sans" panose="00000500000000000000" pitchFamily="2" charset="0"/>
                        </a:rPr>
                        <a:t>12</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13</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7</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t"/>
                      <a:r>
                        <a:rPr lang="fi-FI" sz="1400" b="0" i="0" u="none" strike="noStrike">
                          <a:solidFill>
                            <a:schemeClr val="tx1"/>
                          </a:solidFill>
                          <a:effectLst/>
                          <a:latin typeface="Work Sans" panose="00000500000000000000" pitchFamily="2" charset="0"/>
                        </a:rPr>
                        <a:t>22</a:t>
                      </a:r>
                    </a:p>
                  </a:txBody>
                  <a:tcPr marL="7620" marR="7620" marT="7620" marB="0" anchor="ctr"/>
                </a:tc>
                <a:extLst>
                  <a:ext uri="{0D108BD9-81ED-4DB2-BD59-A6C34878D82A}">
                    <a16:rowId xmlns:a16="http://schemas.microsoft.com/office/drawing/2014/main" val="910044581"/>
                  </a:ext>
                </a:extLst>
              </a:tr>
              <a:tr h="356505">
                <a:tc>
                  <a:txBody>
                    <a:bodyPr/>
                    <a:lstStyle/>
                    <a:p>
                      <a:pPr algn="l" fontAlgn="b"/>
                      <a:r>
                        <a:rPr lang="fi-FI" sz="1200" i="1" u="none" strike="noStrike" dirty="0">
                          <a:effectLst/>
                        </a:rPr>
                        <a:t>N=</a:t>
                      </a:r>
                      <a:endParaRPr lang="fi-FI" sz="1200" b="0" i="1" u="none" strike="noStrike" dirty="0">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i="1" u="none" strike="noStrike">
                          <a:solidFill>
                            <a:srgbClr val="000000"/>
                          </a:solidFill>
                          <a:effectLst/>
                          <a:latin typeface="Work Sans" panose="00000500000000000000" pitchFamily="2" charset="0"/>
                        </a:rPr>
                        <a:t>503</a:t>
                      </a:r>
                    </a:p>
                  </a:txBody>
                  <a:tcPr marL="7620" marR="7620" marT="7620" marB="0" anchor="b"/>
                </a:tc>
                <a:tc>
                  <a:txBody>
                    <a:bodyPr/>
                    <a:lstStyle/>
                    <a:p>
                      <a:pPr algn="ctr" fontAlgn="b"/>
                      <a:r>
                        <a:rPr lang="fi-FI" sz="1200" b="0" i="1" u="none" strike="noStrike">
                          <a:solidFill>
                            <a:srgbClr val="000000"/>
                          </a:solidFill>
                          <a:effectLst/>
                          <a:latin typeface="Work Sans" panose="00000500000000000000" pitchFamily="2" charset="0"/>
                        </a:rPr>
                        <a:t>190</a:t>
                      </a:r>
                    </a:p>
                  </a:txBody>
                  <a:tcPr marL="7620" marR="7620" marT="7620" marB="0" anchor="b"/>
                </a:tc>
                <a:tc>
                  <a:txBody>
                    <a:bodyPr/>
                    <a:lstStyle/>
                    <a:p>
                      <a:pPr algn="ctr" fontAlgn="b"/>
                      <a:r>
                        <a:rPr lang="fi-FI" sz="1200" b="0" i="1" u="none" strike="noStrike">
                          <a:solidFill>
                            <a:srgbClr val="000000"/>
                          </a:solidFill>
                          <a:effectLst/>
                          <a:latin typeface="Work Sans" panose="00000500000000000000" pitchFamily="2" charset="0"/>
                        </a:rPr>
                        <a:t>103</a:t>
                      </a:r>
                    </a:p>
                  </a:txBody>
                  <a:tcPr marL="7620" marR="7620" marT="7620" marB="0" anchor="b"/>
                </a:tc>
                <a:tc>
                  <a:txBody>
                    <a:bodyPr/>
                    <a:lstStyle/>
                    <a:p>
                      <a:pPr algn="ctr" fontAlgn="b"/>
                      <a:r>
                        <a:rPr lang="fi-FI" sz="1200" b="0" i="1" u="none" strike="noStrike">
                          <a:solidFill>
                            <a:srgbClr val="000000"/>
                          </a:solidFill>
                          <a:effectLst/>
                          <a:latin typeface="Work Sans" panose="00000500000000000000" pitchFamily="2" charset="0"/>
                        </a:rPr>
                        <a:t>88</a:t>
                      </a:r>
                    </a:p>
                  </a:txBody>
                  <a:tcPr marL="7620" marR="7620" marT="7620" marB="0" anchor="b"/>
                </a:tc>
                <a:tc>
                  <a:txBody>
                    <a:bodyPr/>
                    <a:lstStyle/>
                    <a:p>
                      <a:pPr algn="ctr" fontAlgn="b"/>
                      <a:r>
                        <a:rPr lang="fi-FI" sz="1200" b="0" i="1" u="none" strike="noStrike">
                          <a:solidFill>
                            <a:srgbClr val="000000"/>
                          </a:solidFill>
                          <a:effectLst/>
                          <a:latin typeface="Work Sans" panose="00000500000000000000" pitchFamily="2" charset="0"/>
                        </a:rPr>
                        <a:t>69</a:t>
                      </a:r>
                    </a:p>
                  </a:txBody>
                  <a:tcPr marL="7620" marR="7620" marT="7620" marB="0" anchor="b"/>
                </a:tc>
                <a:tc>
                  <a:txBody>
                    <a:bodyPr/>
                    <a:lstStyle/>
                    <a:p>
                      <a:pPr algn="ctr" fontAlgn="b"/>
                      <a:r>
                        <a:rPr lang="fi-FI" sz="1200" b="0" i="1" u="none" strike="noStrike" dirty="0">
                          <a:solidFill>
                            <a:srgbClr val="000000"/>
                          </a:solidFill>
                          <a:effectLst/>
                          <a:latin typeface="Work Sans" panose="00000500000000000000" pitchFamily="2" charset="0"/>
                        </a:rPr>
                        <a:t>35</a:t>
                      </a:r>
                    </a:p>
                  </a:txBody>
                  <a:tcPr marL="7620" marR="7620" marT="7620" marB="0" anchor="b"/>
                </a:tc>
                <a:tc>
                  <a:txBody>
                    <a:bodyPr/>
                    <a:lstStyle/>
                    <a:p>
                      <a:pPr algn="ctr" fontAlgn="b"/>
                      <a:r>
                        <a:rPr lang="fi-FI" sz="1200" b="0" i="1" u="none" strike="noStrike" dirty="0">
                          <a:solidFill>
                            <a:srgbClr val="000000"/>
                          </a:solidFill>
                          <a:effectLst/>
                          <a:latin typeface="Work Sans" panose="00000500000000000000" pitchFamily="2" charset="0"/>
                        </a:rPr>
                        <a:t>18</a:t>
                      </a:r>
                    </a:p>
                  </a:txBody>
                  <a:tcPr marL="7620" marR="7620" marT="7620" marB="0" anchor="b"/>
                </a:tc>
                <a:extLst>
                  <a:ext uri="{0D108BD9-81ED-4DB2-BD59-A6C34878D82A}">
                    <a16:rowId xmlns:a16="http://schemas.microsoft.com/office/drawing/2014/main" val="1256119963"/>
                  </a:ext>
                </a:extLst>
              </a:tr>
            </a:tbl>
          </a:graphicData>
        </a:graphic>
      </p:graphicFrame>
      <p:sp>
        <p:nvSpPr>
          <p:cNvPr id="5" name="Tekstiruutu 4">
            <a:extLst>
              <a:ext uri="{FF2B5EF4-FFF2-40B4-BE49-F238E27FC236}">
                <a16:creationId xmlns:a16="http://schemas.microsoft.com/office/drawing/2014/main" id="{CABDDE41-B1AF-17B0-F98A-62374B673AB9}"/>
              </a:ext>
            </a:extLst>
          </p:cNvPr>
          <p:cNvSpPr txBox="1"/>
          <p:nvPr/>
        </p:nvSpPr>
        <p:spPr>
          <a:xfrm>
            <a:off x="366216" y="298459"/>
            <a:ext cx="7202769" cy="369332"/>
          </a:xfrm>
          <a:prstGeom prst="rect">
            <a:avLst/>
          </a:prstGeom>
          <a:noFill/>
        </p:spPr>
        <p:txBody>
          <a:bodyPr wrap="square" lIns="91440" tIns="45720" rIns="91440" bIns="45720" anchor="t">
            <a:spAutoFit/>
          </a:bodyPr>
          <a:lstStyle/>
          <a:p>
            <a:pPr>
              <a:defRPr/>
            </a:pPr>
            <a:r>
              <a:rPr kumimoji="0" lang="fi-FI" sz="18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b="1">
                <a:solidFill>
                  <a:srgbClr val="104264"/>
                </a:solidFill>
                <a:latin typeface="Work Sans"/>
              </a:rPr>
              <a:t> </a:t>
            </a:r>
            <a:r>
              <a:rPr kumimoji="0" lang="fi-FI" sz="18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28712459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517A3-1F93-2EFF-D57D-F2B4477B0FC8}"/>
              </a:ext>
            </a:extLst>
          </p:cNvPr>
          <p:cNvSpPr>
            <a:spLocks noGrp="1"/>
          </p:cNvSpPr>
          <p:nvPr>
            <p:ph type="title"/>
          </p:nvPr>
        </p:nvSpPr>
        <p:spPr>
          <a:xfrm>
            <a:off x="766761" y="536392"/>
            <a:ext cx="11215031" cy="670308"/>
          </a:xfrm>
        </p:spPr>
        <p:txBody>
          <a:bodyPr/>
          <a:lstStyle/>
          <a:p>
            <a:r>
              <a:rPr lang="fi-FI" sz="2400"/>
              <a:t>Yhteistyössä toimivaa? Millä yhdyspinnoilla yhteistyö erityisesti toimii?</a:t>
            </a:r>
            <a:br>
              <a:rPr lang="fi-FI" sz="2800"/>
            </a:br>
            <a:r>
              <a:rPr lang="fi-FI" sz="2000">
                <a:solidFill>
                  <a:schemeClr val="accent1"/>
                </a:solidFill>
              </a:rPr>
              <a:t>Nostoja avoimista vastauksista</a:t>
            </a:r>
          </a:p>
        </p:txBody>
      </p:sp>
      <p:sp>
        <p:nvSpPr>
          <p:cNvPr id="3" name="Sisällön paikkamerkki 2">
            <a:extLst>
              <a:ext uri="{FF2B5EF4-FFF2-40B4-BE49-F238E27FC236}">
                <a16:creationId xmlns:a16="http://schemas.microsoft.com/office/drawing/2014/main" id="{CAEB289C-8BC2-0A4E-95BE-219220A91F94}"/>
              </a:ext>
            </a:extLst>
          </p:cNvPr>
          <p:cNvSpPr>
            <a:spLocks noGrp="1"/>
          </p:cNvSpPr>
          <p:nvPr>
            <p:ph sz="half" idx="1"/>
          </p:nvPr>
        </p:nvSpPr>
        <p:spPr>
          <a:xfrm>
            <a:off x="4421985" y="1698739"/>
            <a:ext cx="3384967" cy="4491492"/>
          </a:xfrm>
        </p:spPr>
        <p:txBody>
          <a:bodyPr/>
          <a:lstStyle/>
          <a:p>
            <a:r>
              <a:rPr lang="fi-FI" sz="1400"/>
              <a:t>Toimivaa yhteistyötä vaihtelevasti eri yhdyspinnoilla</a:t>
            </a:r>
          </a:p>
          <a:p>
            <a:r>
              <a:rPr lang="fi-FI" sz="1400"/>
              <a:t>Yhteistyö hyvinvointialuejohtajan ja kunnanjohtajien kesken</a:t>
            </a:r>
          </a:p>
          <a:p>
            <a:r>
              <a:rPr lang="fi-FI" sz="1400"/>
              <a:t>Hyvinvoinnin ja terveyden edistämisen yhteistyö</a:t>
            </a:r>
          </a:p>
          <a:p>
            <a:r>
              <a:rPr lang="fi-FI" sz="1400"/>
              <a:t>Yhteistyö pelastustoimen kanssa sujunut</a:t>
            </a:r>
          </a:p>
          <a:p>
            <a:r>
              <a:rPr lang="fi-FI" sz="1400"/>
              <a:t>Vuoden 2024 aikana ei ole ollut yhteistyötä hyvinvointialueen kanssa</a:t>
            </a:r>
          </a:p>
          <a:p>
            <a:r>
              <a:rPr lang="fi-FI" sz="1400"/>
              <a:t>Ei mikään</a:t>
            </a:r>
          </a:p>
          <a:p>
            <a:endParaRPr lang="fi-FI"/>
          </a:p>
        </p:txBody>
      </p:sp>
      <p:sp>
        <p:nvSpPr>
          <p:cNvPr id="4" name="Dian numeron paikkamerkki 3">
            <a:extLst>
              <a:ext uri="{FF2B5EF4-FFF2-40B4-BE49-F238E27FC236}">
                <a16:creationId xmlns:a16="http://schemas.microsoft.com/office/drawing/2014/main" id="{9FFD2B06-9A0F-BBE8-B321-0E6217CC6C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E796FB04-1438-3010-D554-A0721164B920}"/>
              </a:ext>
            </a:extLst>
          </p:cNvPr>
          <p:cNvSpPr>
            <a:spLocks noGrp="1"/>
          </p:cNvSpPr>
          <p:nvPr>
            <p:ph sz="half" idx="13"/>
          </p:nvPr>
        </p:nvSpPr>
        <p:spPr>
          <a:xfrm>
            <a:off x="766762" y="1690256"/>
            <a:ext cx="3384967" cy="4499974"/>
          </a:xfrm>
        </p:spPr>
        <p:txBody>
          <a:bodyPr/>
          <a:lstStyle/>
          <a:p>
            <a:r>
              <a:rPr lang="fi-FI" sz="1400"/>
              <a:t>Poliittisen tason tahtotila yhteistyöhön</a:t>
            </a:r>
          </a:p>
          <a:p>
            <a:r>
              <a:rPr lang="fi-FI" sz="1400"/>
              <a:t>Johtajatason tapaamiset</a:t>
            </a:r>
          </a:p>
          <a:p>
            <a:r>
              <a:rPr lang="fi-FI" sz="1400"/>
              <a:t>Yhteistyö hyvinvoinnin ja terveyden edistämisessä</a:t>
            </a:r>
          </a:p>
          <a:p>
            <a:r>
              <a:rPr lang="fi-FI" sz="1400"/>
              <a:t>Yksittäisiä onnistumisia eri yhdyspinnoilla</a:t>
            </a:r>
          </a:p>
          <a:p>
            <a:r>
              <a:rPr lang="fi-FI" sz="1400"/>
              <a:t>Ei mikään</a:t>
            </a:r>
          </a:p>
          <a:p>
            <a:endParaRPr lang="fi-FI"/>
          </a:p>
        </p:txBody>
      </p:sp>
      <p:sp>
        <p:nvSpPr>
          <p:cNvPr id="6" name="Sisällön paikkamerkki 5">
            <a:extLst>
              <a:ext uri="{FF2B5EF4-FFF2-40B4-BE49-F238E27FC236}">
                <a16:creationId xmlns:a16="http://schemas.microsoft.com/office/drawing/2014/main" id="{C47925CE-49DB-3936-ED65-B4B3C354260B}"/>
              </a:ext>
            </a:extLst>
          </p:cNvPr>
          <p:cNvSpPr>
            <a:spLocks noGrp="1"/>
          </p:cNvSpPr>
          <p:nvPr>
            <p:ph sz="half" idx="14"/>
          </p:nvPr>
        </p:nvSpPr>
        <p:spPr>
          <a:xfrm>
            <a:off x="8040271" y="1690256"/>
            <a:ext cx="3384967" cy="4499974"/>
          </a:xfrm>
        </p:spPr>
        <p:txBody>
          <a:bodyPr/>
          <a:lstStyle/>
          <a:p>
            <a:r>
              <a:rPr lang="fi-FI" sz="1400"/>
              <a:t>Säännölliset tapaamiset</a:t>
            </a:r>
          </a:p>
          <a:p>
            <a:r>
              <a:rPr lang="fi-FI" sz="1400"/>
              <a:t>Aikaisemmat tutut kontaktit</a:t>
            </a:r>
          </a:p>
          <a:p>
            <a:r>
              <a:rPr lang="fi-FI" sz="1400"/>
              <a:t>Yhteyshenkilöt on tiedossa</a:t>
            </a:r>
          </a:p>
          <a:p>
            <a:r>
              <a:rPr lang="fi-FI" sz="1400"/>
              <a:t>Hyvin laajasti ja vaihtelevasti onnistumisia eri yhdyspinnoilla</a:t>
            </a:r>
          </a:p>
          <a:p>
            <a:r>
              <a:rPr lang="fi-FI" sz="1400"/>
              <a:t>Asiakastyön tasolla ja käytännön asioissa yhteistyö toimii</a:t>
            </a:r>
          </a:p>
          <a:p>
            <a:r>
              <a:rPr lang="fi-FI" sz="1400"/>
              <a:t>Yhteistyö on kehittynyt hyvään suuntaan</a:t>
            </a:r>
          </a:p>
          <a:p>
            <a:r>
              <a:rPr lang="fi-FI" sz="1400"/>
              <a:t>Ei toimi missään erityisen hyvin</a:t>
            </a:r>
          </a:p>
        </p:txBody>
      </p:sp>
      <p:sp>
        <p:nvSpPr>
          <p:cNvPr id="7" name="Tekstiruutu 6">
            <a:extLst>
              <a:ext uri="{FF2B5EF4-FFF2-40B4-BE49-F238E27FC236}">
                <a16:creationId xmlns:a16="http://schemas.microsoft.com/office/drawing/2014/main" id="{A77C9D53-B6AF-C740-143A-2CDA129EB62A}"/>
              </a:ext>
            </a:extLst>
          </p:cNvPr>
          <p:cNvSpPr txBox="1"/>
          <p:nvPr/>
        </p:nvSpPr>
        <p:spPr>
          <a:xfrm>
            <a:off x="4421987" y="1351700"/>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Work Sans"/>
                <a:ea typeface="+mn-ea"/>
                <a:cs typeface="+mn-cs"/>
              </a:rPr>
              <a:t>Kuntajohtajat ja muu yleisjohto</a:t>
            </a:r>
            <a:endParaRPr kumimoji="0" lang="fi-FI" sz="1800" b="0" i="0" u="none" strike="noStrike" kern="1200" cap="none" spc="0" normalizeH="0" baseline="0" noProof="0">
              <a:ln>
                <a:noFill/>
              </a:ln>
              <a:effectLst/>
              <a:uLnTx/>
              <a:uFillTx/>
              <a:latin typeface="Work Sans"/>
              <a:ea typeface="+mn-ea"/>
              <a:cs typeface="+mn-cs"/>
            </a:endParaRPr>
          </a:p>
        </p:txBody>
      </p:sp>
      <p:sp>
        <p:nvSpPr>
          <p:cNvPr id="8" name="Tekstiruutu 7">
            <a:extLst>
              <a:ext uri="{FF2B5EF4-FFF2-40B4-BE49-F238E27FC236}">
                <a16:creationId xmlns:a16="http://schemas.microsoft.com/office/drawing/2014/main" id="{CF74083A-19B7-FEE2-5E95-E18828D56688}"/>
              </a:ext>
            </a:extLst>
          </p:cNvPr>
          <p:cNvSpPr txBox="1"/>
          <p:nvPr/>
        </p:nvSpPr>
        <p:spPr>
          <a:xfrm>
            <a:off x="766764" y="135170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399C2AC4-FCC6-4C99-E676-E451CC512B54}"/>
              </a:ext>
            </a:extLst>
          </p:cNvPr>
          <p:cNvSpPr txBox="1"/>
          <p:nvPr/>
        </p:nvSpPr>
        <p:spPr>
          <a:xfrm>
            <a:off x="8040263" y="1351700"/>
            <a:ext cx="3384965"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1" name="Tekstiruutu 10">
            <a:extLst>
              <a:ext uri="{FF2B5EF4-FFF2-40B4-BE49-F238E27FC236}">
                <a16:creationId xmlns:a16="http://schemas.microsoft.com/office/drawing/2014/main" id="{E503D712-12C3-215C-1587-4B8E4B3549B0}"/>
              </a:ext>
            </a:extLst>
          </p:cNvPr>
          <p:cNvSpPr txBox="1"/>
          <p:nvPr/>
        </p:nvSpPr>
        <p:spPr>
          <a:xfrm>
            <a:off x="672662" y="122253"/>
            <a:ext cx="7148135"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pic>
        <p:nvPicPr>
          <p:cNvPr id="14" name="Kuva 13" descr="Kuva, joka sisältää kohteen vaate, Tanssi, animaatio, henkilö&#10;&#10;Kuvaus luotu automaattisesti">
            <a:extLst>
              <a:ext uri="{FF2B5EF4-FFF2-40B4-BE49-F238E27FC236}">
                <a16:creationId xmlns:a16="http://schemas.microsoft.com/office/drawing/2014/main" id="{D20B17D5-D91E-2E2F-B042-CAA41FE8F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497" y="4262329"/>
            <a:ext cx="2487941" cy="2487941"/>
          </a:xfrm>
          <a:prstGeom prst="rect">
            <a:avLst/>
          </a:prstGeom>
        </p:spPr>
      </p:pic>
      <p:sp>
        <p:nvSpPr>
          <p:cNvPr id="16" name="Tekstiruutu 15">
            <a:extLst>
              <a:ext uri="{FF2B5EF4-FFF2-40B4-BE49-F238E27FC236}">
                <a16:creationId xmlns:a16="http://schemas.microsoft.com/office/drawing/2014/main" id="{195ACC62-4F33-6FE7-D04B-B5A652B532DC}"/>
              </a:ext>
            </a:extLst>
          </p:cNvPr>
          <p:cNvSpPr txBox="1"/>
          <p:nvPr/>
        </p:nvSpPr>
        <p:spPr>
          <a:xfrm>
            <a:off x="1055541" y="4943239"/>
            <a:ext cx="280740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a typeface="Aptos" panose="020B0004020202020204" pitchFamily="34" charset="0"/>
                <a:cs typeface="Times New Roman" panose="02020603050405020304" pitchFamily="18" charset="0"/>
              </a:rPr>
              <a:t>”R</a:t>
            </a:r>
            <a:r>
              <a:rPr lang="fi-FI" sz="1400" i="1" dirty="0">
                <a:solidFill>
                  <a:schemeClr val="tx1"/>
                </a:solidFill>
                <a:effectLst/>
                <a:ea typeface="Aptos" panose="020B0004020202020204" pitchFamily="34" charset="0"/>
                <a:cs typeface="Times New Roman" panose="02020603050405020304" pitchFamily="18" charset="0"/>
              </a:rPr>
              <a:t>oolit ovat kirkastuneet ja yhteistyöhön on tullut jatkuvuutta/ johdonmukaisuutta”</a:t>
            </a:r>
            <a:endParaRPr kumimoji="0" lang="fi-FI" sz="1400" b="0" i="1" u="none" strike="noStrike" kern="1200" cap="none" spc="0" normalizeH="0" baseline="0" noProof="0" dirty="0">
              <a:ln>
                <a:noFill/>
              </a:ln>
              <a:solidFill>
                <a:schemeClr val="tx1"/>
              </a:solidFill>
              <a:effectLst/>
              <a:uLnTx/>
              <a:uFillTx/>
              <a:ea typeface="+mn-ea"/>
              <a:cs typeface="+mn-cs"/>
            </a:endParaRPr>
          </a:p>
        </p:txBody>
      </p:sp>
      <p:sp>
        <p:nvSpPr>
          <p:cNvPr id="18" name="Tekstiruutu 17">
            <a:extLst>
              <a:ext uri="{FF2B5EF4-FFF2-40B4-BE49-F238E27FC236}">
                <a16:creationId xmlns:a16="http://schemas.microsoft.com/office/drawing/2014/main" id="{1A6462F1-CEC7-9ED0-6A60-56477EDA6AFA}"/>
              </a:ext>
            </a:extLst>
          </p:cNvPr>
          <p:cNvSpPr txBox="1"/>
          <p:nvPr/>
        </p:nvSpPr>
        <p:spPr>
          <a:xfrm>
            <a:off x="8235959" y="5010095"/>
            <a:ext cx="299357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”Yhdessä tunnistettu mitkä asiat ei toimi ja vastuu kuka etsii ratkaisuja. Yhteinen vastuu taloudellisesta onnistumisesta”</a:t>
            </a:r>
            <a:endParaRPr kumimoji="0" lang="fi-FI" sz="1400" b="0" i="1" u="none" strike="noStrike" kern="1200" cap="none" spc="0" normalizeH="0" baseline="0" noProof="0" dirty="0">
              <a:ln>
                <a:noFill/>
              </a:ln>
              <a:solidFill>
                <a:schemeClr val="tx1"/>
              </a:solidFill>
              <a:effectLst/>
              <a:uLnTx/>
              <a:uFillTx/>
              <a:ea typeface="+mn-ea"/>
              <a:cs typeface="+mn-cs"/>
            </a:endParaRPr>
          </a:p>
        </p:txBody>
      </p:sp>
      <p:sp>
        <p:nvSpPr>
          <p:cNvPr id="10" name="Freeform 6">
            <a:extLst>
              <a:ext uri="{FF2B5EF4-FFF2-40B4-BE49-F238E27FC236}">
                <a16:creationId xmlns:a16="http://schemas.microsoft.com/office/drawing/2014/main" id="{53CA6F9B-5E8D-5508-91E1-CE3F0AC442B1}"/>
              </a:ext>
            </a:extLst>
          </p:cNvPr>
          <p:cNvSpPr>
            <a:spLocks noChangeAspect="1" noEditPoints="1"/>
          </p:cNvSpPr>
          <p:nvPr/>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pic>
        <p:nvPicPr>
          <p:cNvPr id="12" name="Kuva 11">
            <a:extLst>
              <a:ext uri="{FF2B5EF4-FFF2-40B4-BE49-F238E27FC236}">
                <a16:creationId xmlns:a16="http://schemas.microsoft.com/office/drawing/2014/main" id="{CFB6BF42-64F0-E4B5-6288-B7570900F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744750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7ECBFE-DD96-5C5C-61C7-3585EA016F4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5FFC22D-B56E-7A9C-12F6-EEF365CB1597}"/>
              </a:ext>
            </a:extLst>
          </p:cNvPr>
          <p:cNvSpPr>
            <a:spLocks noGrp="1"/>
          </p:cNvSpPr>
          <p:nvPr>
            <p:ph type="title"/>
          </p:nvPr>
        </p:nvSpPr>
        <p:spPr>
          <a:xfrm>
            <a:off x="755932" y="563879"/>
            <a:ext cx="10658475" cy="557980"/>
          </a:xfrm>
        </p:spPr>
        <p:txBody>
          <a:bodyPr/>
          <a:lstStyle/>
          <a:p>
            <a:r>
              <a:rPr lang="fi-FI" sz="2400"/>
              <a:t>Mikä on johtanut onnistumisiin?</a:t>
            </a:r>
            <a:br>
              <a:rPr lang="fi-FI" sz="2800"/>
            </a:br>
            <a:r>
              <a:rPr lang="fi-FI" sz="2000">
                <a:solidFill>
                  <a:schemeClr val="accent1"/>
                </a:solidFill>
              </a:rPr>
              <a:t>Nostoja avoimista vastauksista</a:t>
            </a:r>
          </a:p>
        </p:txBody>
      </p:sp>
      <p:sp>
        <p:nvSpPr>
          <p:cNvPr id="3" name="Sisällön paikkamerkki 2">
            <a:extLst>
              <a:ext uri="{FF2B5EF4-FFF2-40B4-BE49-F238E27FC236}">
                <a16:creationId xmlns:a16="http://schemas.microsoft.com/office/drawing/2014/main" id="{0FFEAD46-62CD-C069-3F0E-3219076BC5C8}"/>
              </a:ext>
            </a:extLst>
          </p:cNvPr>
          <p:cNvSpPr>
            <a:spLocks noGrp="1"/>
          </p:cNvSpPr>
          <p:nvPr>
            <p:ph sz="half" idx="1"/>
          </p:nvPr>
        </p:nvSpPr>
        <p:spPr>
          <a:xfrm>
            <a:off x="4421985" y="1698739"/>
            <a:ext cx="3384967" cy="4397262"/>
          </a:xfrm>
        </p:spPr>
        <p:txBody>
          <a:bodyPr/>
          <a:lstStyle/>
          <a:p>
            <a:r>
              <a:rPr lang="fi-FI" sz="1400"/>
              <a:t>Aiempi pohja yhteistyölle ja tutut kontaktit</a:t>
            </a:r>
          </a:p>
          <a:p>
            <a:r>
              <a:rPr lang="fi-FI" sz="1400"/>
              <a:t>Keskustelu ylimmän johdon välillä</a:t>
            </a:r>
          </a:p>
          <a:p>
            <a:r>
              <a:rPr lang="fi-FI" sz="1400"/>
              <a:t>Aktiivisuus yhteistyöhön</a:t>
            </a:r>
          </a:p>
          <a:p>
            <a:r>
              <a:rPr lang="fi-FI" sz="1400"/>
              <a:t>Sitoutuminen yhteistyöhön</a:t>
            </a:r>
          </a:p>
          <a:p>
            <a:r>
              <a:rPr lang="fi-FI" sz="1400"/>
              <a:t>Lisääntynyt vuoropuhelu</a:t>
            </a:r>
          </a:p>
          <a:p>
            <a:r>
              <a:rPr lang="fi-FI" sz="1400"/>
              <a:t>Yhteiset tavoitteet</a:t>
            </a:r>
          </a:p>
          <a:p>
            <a:r>
              <a:rPr lang="fi-FI" sz="1400"/>
              <a:t>Ei ole onnistumisia</a:t>
            </a:r>
            <a:endParaRPr lang="fi-FI"/>
          </a:p>
        </p:txBody>
      </p:sp>
      <p:sp>
        <p:nvSpPr>
          <p:cNvPr id="4" name="Dian numeron paikkamerkki 3">
            <a:extLst>
              <a:ext uri="{FF2B5EF4-FFF2-40B4-BE49-F238E27FC236}">
                <a16:creationId xmlns:a16="http://schemas.microsoft.com/office/drawing/2014/main" id="{D2266AB1-A7ED-D1C2-B3A6-B9DB28A0C3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7F01F3D5-C937-6281-20F4-37F41FAB51F1}"/>
              </a:ext>
            </a:extLst>
          </p:cNvPr>
          <p:cNvSpPr>
            <a:spLocks noGrp="1"/>
          </p:cNvSpPr>
          <p:nvPr>
            <p:ph sz="half" idx="13"/>
          </p:nvPr>
        </p:nvSpPr>
        <p:spPr>
          <a:xfrm>
            <a:off x="766762" y="1690255"/>
            <a:ext cx="3384967" cy="4405745"/>
          </a:xfrm>
        </p:spPr>
        <p:txBody>
          <a:bodyPr/>
          <a:lstStyle/>
          <a:p>
            <a:r>
              <a:rPr lang="fi-FI" sz="1400"/>
              <a:t>Vanhat yhteistyösuhteet</a:t>
            </a:r>
          </a:p>
          <a:p>
            <a:r>
              <a:rPr lang="fi-FI" sz="1400"/>
              <a:t>Pitkään toimineet verkostot</a:t>
            </a:r>
          </a:p>
          <a:p>
            <a:r>
              <a:rPr lang="fi-FI" sz="1400"/>
              <a:t>Johtajan sitoutuminen yhteistyöhön</a:t>
            </a:r>
          </a:p>
          <a:p>
            <a:r>
              <a:rPr lang="fi-FI" sz="1400"/>
              <a:t>Hyvä henkilöstö</a:t>
            </a:r>
          </a:p>
          <a:p>
            <a:r>
              <a:rPr lang="fi-FI" sz="1400"/>
              <a:t>Selkeä vastuunjako</a:t>
            </a:r>
          </a:p>
          <a:p>
            <a:endParaRPr lang="fi-FI"/>
          </a:p>
        </p:txBody>
      </p:sp>
      <p:sp>
        <p:nvSpPr>
          <p:cNvPr id="6" name="Sisällön paikkamerkki 5">
            <a:extLst>
              <a:ext uri="{FF2B5EF4-FFF2-40B4-BE49-F238E27FC236}">
                <a16:creationId xmlns:a16="http://schemas.microsoft.com/office/drawing/2014/main" id="{FAD713FD-29AB-3592-7A4F-0A5F0BDFD88A}"/>
              </a:ext>
            </a:extLst>
          </p:cNvPr>
          <p:cNvSpPr>
            <a:spLocks noGrp="1"/>
          </p:cNvSpPr>
          <p:nvPr>
            <p:ph sz="half" idx="14"/>
          </p:nvPr>
        </p:nvSpPr>
        <p:spPr>
          <a:xfrm>
            <a:off x="8040263" y="1698739"/>
            <a:ext cx="3384967" cy="4397262"/>
          </a:xfrm>
        </p:spPr>
        <p:txBody>
          <a:bodyPr/>
          <a:lstStyle/>
          <a:p>
            <a:r>
              <a:rPr lang="fi-FI" sz="1400"/>
              <a:t>Aktiivisuus </a:t>
            </a:r>
          </a:p>
          <a:p>
            <a:r>
              <a:rPr lang="fi-FI" sz="1400"/>
              <a:t>Säännöllinen keskustelu ja palaverit</a:t>
            </a:r>
          </a:p>
          <a:p>
            <a:r>
              <a:rPr lang="fi-FI" sz="1400"/>
              <a:t>Tutut henkilöt</a:t>
            </a:r>
          </a:p>
          <a:p>
            <a:r>
              <a:rPr lang="fi-FI" sz="1400"/>
              <a:t>Aito tarve yhteistyölle</a:t>
            </a:r>
          </a:p>
          <a:p>
            <a:r>
              <a:rPr lang="fi-FI" sz="1400"/>
              <a:t>Selkeät roolit ja vastuunkanto</a:t>
            </a:r>
          </a:p>
          <a:p>
            <a:r>
              <a:rPr lang="fi-FI" sz="1400"/>
              <a:t>Joustavuus yhteistyössä</a:t>
            </a:r>
          </a:p>
          <a:p>
            <a:r>
              <a:rPr lang="fi-FI" sz="1400"/>
              <a:t>Kehittämismyönteisyys</a:t>
            </a:r>
          </a:p>
          <a:p>
            <a:r>
              <a:rPr lang="fi-FI" sz="1400"/>
              <a:t>Ammattitaitoiset työntekijät</a:t>
            </a:r>
          </a:p>
          <a:p>
            <a:r>
              <a:rPr lang="fi-FI" sz="1400"/>
              <a:t>Avoimuus yhteistyössä</a:t>
            </a:r>
          </a:p>
          <a:p>
            <a:r>
              <a:rPr lang="fi-FI" sz="1400"/>
              <a:t>Samat tilat</a:t>
            </a:r>
          </a:p>
        </p:txBody>
      </p:sp>
      <p:sp>
        <p:nvSpPr>
          <p:cNvPr id="7" name="Tekstiruutu 6">
            <a:extLst>
              <a:ext uri="{FF2B5EF4-FFF2-40B4-BE49-F238E27FC236}">
                <a16:creationId xmlns:a16="http://schemas.microsoft.com/office/drawing/2014/main" id="{6B415972-C602-94C3-749E-3C61E71FF926}"/>
              </a:ext>
            </a:extLst>
          </p:cNvPr>
          <p:cNvSpPr txBox="1"/>
          <p:nvPr/>
        </p:nvSpPr>
        <p:spPr>
          <a:xfrm>
            <a:off x="4421987" y="1351700"/>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Work Sans"/>
                <a:ea typeface="+mn-ea"/>
                <a:cs typeface="+mn-cs"/>
              </a:rPr>
              <a:t>Kuntajohtajat ja muu yleisjohto</a:t>
            </a:r>
            <a:endParaRPr kumimoji="0" lang="fi-FI" sz="1800" b="0" i="0" u="none" strike="noStrike" kern="1200" cap="none" spc="0" normalizeH="0" baseline="0" noProof="0">
              <a:ln>
                <a:noFill/>
              </a:ln>
              <a:effectLst/>
              <a:uLnTx/>
              <a:uFillTx/>
              <a:latin typeface="Work Sans"/>
              <a:ea typeface="+mn-ea"/>
              <a:cs typeface="+mn-cs"/>
            </a:endParaRPr>
          </a:p>
        </p:txBody>
      </p:sp>
      <p:sp>
        <p:nvSpPr>
          <p:cNvPr id="8" name="Tekstiruutu 7">
            <a:extLst>
              <a:ext uri="{FF2B5EF4-FFF2-40B4-BE49-F238E27FC236}">
                <a16:creationId xmlns:a16="http://schemas.microsoft.com/office/drawing/2014/main" id="{BA79504A-3072-659F-23C5-D68F0EB054B4}"/>
              </a:ext>
            </a:extLst>
          </p:cNvPr>
          <p:cNvSpPr txBox="1"/>
          <p:nvPr/>
        </p:nvSpPr>
        <p:spPr>
          <a:xfrm>
            <a:off x="766764" y="135170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173E2914-0732-EC5B-79FD-FA6BD55E25E6}"/>
              </a:ext>
            </a:extLst>
          </p:cNvPr>
          <p:cNvSpPr txBox="1"/>
          <p:nvPr/>
        </p:nvSpPr>
        <p:spPr>
          <a:xfrm>
            <a:off x="8040263" y="1351700"/>
            <a:ext cx="3384965"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0" name="Tekstiruutu 9">
            <a:extLst>
              <a:ext uri="{FF2B5EF4-FFF2-40B4-BE49-F238E27FC236}">
                <a16:creationId xmlns:a16="http://schemas.microsoft.com/office/drawing/2014/main" id="{74CD3FE7-D055-FDE9-573B-764FA378A37F}"/>
              </a:ext>
            </a:extLst>
          </p:cNvPr>
          <p:cNvSpPr txBox="1"/>
          <p:nvPr/>
        </p:nvSpPr>
        <p:spPr>
          <a:xfrm>
            <a:off x="683172" y="164451"/>
            <a:ext cx="7090961"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
        <p:nvSpPr>
          <p:cNvPr id="14" name="Tekstiruutu 13">
            <a:extLst>
              <a:ext uri="{FF2B5EF4-FFF2-40B4-BE49-F238E27FC236}">
                <a16:creationId xmlns:a16="http://schemas.microsoft.com/office/drawing/2014/main" id="{44BE4D9F-C346-0C96-201B-B63BDAE830B0}"/>
              </a:ext>
            </a:extLst>
          </p:cNvPr>
          <p:cNvSpPr txBox="1"/>
          <p:nvPr/>
        </p:nvSpPr>
        <p:spPr>
          <a:xfrm>
            <a:off x="1010037" y="4608981"/>
            <a:ext cx="289793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”Kunnan mahdollisuus lausua ja vaikuttaa esim. toimitilojen  vuokra-asioissa”</a:t>
            </a:r>
            <a:endParaRPr kumimoji="0" lang="fi-FI" sz="1400" b="0" i="1" u="none" strike="noStrike" kern="1200" cap="none" spc="0" normalizeH="0" baseline="0" noProof="0" dirty="0">
              <a:ln>
                <a:noFill/>
              </a:ln>
              <a:solidFill>
                <a:schemeClr val="tx1"/>
              </a:solidFill>
              <a:effectLst/>
              <a:uLnTx/>
              <a:uFillTx/>
              <a:ea typeface="+mn-ea"/>
              <a:cs typeface="+mn-cs"/>
            </a:endParaRPr>
          </a:p>
        </p:txBody>
      </p:sp>
      <p:sp>
        <p:nvSpPr>
          <p:cNvPr id="16" name="Tekstiruutu 15">
            <a:extLst>
              <a:ext uri="{FF2B5EF4-FFF2-40B4-BE49-F238E27FC236}">
                <a16:creationId xmlns:a16="http://schemas.microsoft.com/office/drawing/2014/main" id="{5C722BA9-9CD9-AB58-9109-A65B35D186C9}"/>
              </a:ext>
            </a:extLst>
          </p:cNvPr>
          <p:cNvSpPr txBox="1"/>
          <p:nvPr/>
        </p:nvSpPr>
        <p:spPr>
          <a:xfrm>
            <a:off x="8316309" y="5260624"/>
            <a:ext cx="281414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”Tärkeintä on se, että henkilöt tuntevat toisensa ja halu yhteistyöhön on yhteinen”</a:t>
            </a:r>
            <a:endParaRPr kumimoji="0" lang="fi-FI" sz="1400" b="0" i="1" u="none" strike="noStrike" kern="1200" cap="none" spc="0" normalizeH="0" baseline="0" noProof="0" dirty="0">
              <a:ln>
                <a:noFill/>
              </a:ln>
              <a:solidFill>
                <a:schemeClr val="tx1"/>
              </a:solidFill>
              <a:effectLst/>
              <a:uLnTx/>
              <a:uFillTx/>
              <a:ea typeface="+mn-ea"/>
              <a:cs typeface="+mn-cs"/>
            </a:endParaRPr>
          </a:p>
        </p:txBody>
      </p:sp>
      <p:pic>
        <p:nvPicPr>
          <p:cNvPr id="18" name="Kuva 17" descr="Kuva, joka sisältää kohteen vaate, seisominen, henkilö, jalkineet&#10;&#10;Kuvaus luotu automaattisesti">
            <a:extLst>
              <a:ext uri="{FF2B5EF4-FFF2-40B4-BE49-F238E27FC236}">
                <a16:creationId xmlns:a16="http://schemas.microsoft.com/office/drawing/2014/main" id="{BD394579-E191-25F8-CC9D-E705BCF3B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441" y="4736765"/>
            <a:ext cx="2046871" cy="1788580"/>
          </a:xfrm>
          <a:prstGeom prst="rect">
            <a:avLst/>
          </a:prstGeom>
        </p:spPr>
      </p:pic>
      <p:sp>
        <p:nvSpPr>
          <p:cNvPr id="11" name="Freeform 6">
            <a:extLst>
              <a:ext uri="{FF2B5EF4-FFF2-40B4-BE49-F238E27FC236}">
                <a16:creationId xmlns:a16="http://schemas.microsoft.com/office/drawing/2014/main" id="{99F39246-EA8B-CA7E-6F40-9EED9F406BF7}"/>
              </a:ext>
            </a:extLst>
          </p:cNvPr>
          <p:cNvSpPr>
            <a:spLocks noChangeAspect="1" noEditPoints="1"/>
          </p:cNvSpPr>
          <p:nvPr/>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pic>
        <p:nvPicPr>
          <p:cNvPr id="12" name="Kuva 11">
            <a:extLst>
              <a:ext uri="{FF2B5EF4-FFF2-40B4-BE49-F238E27FC236}">
                <a16:creationId xmlns:a16="http://schemas.microsoft.com/office/drawing/2014/main" id="{E0EC0FF7-FB97-BFEB-440C-97ABAAAA5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0719304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897360-B31E-DBFE-8CF2-CA8AD23DE7A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0AEB7E0-8F71-48A2-9876-04E3C30433F1}"/>
              </a:ext>
            </a:extLst>
          </p:cNvPr>
          <p:cNvSpPr>
            <a:spLocks noGrp="1"/>
          </p:cNvSpPr>
          <p:nvPr>
            <p:ph type="title"/>
          </p:nvPr>
        </p:nvSpPr>
        <p:spPr>
          <a:xfrm>
            <a:off x="768275" y="582392"/>
            <a:ext cx="11434235" cy="557980"/>
          </a:xfrm>
        </p:spPr>
        <p:txBody>
          <a:bodyPr/>
          <a:lstStyle/>
          <a:p>
            <a:r>
              <a:rPr lang="fi-FI" sz="2200"/>
              <a:t>Yhteistyössä parannettavaa? Millä yhdyspinnoilla on erityisesti haasteita?</a:t>
            </a:r>
            <a:br>
              <a:rPr lang="fi-FI" sz="2400"/>
            </a:br>
            <a:r>
              <a:rPr lang="fi-FI" sz="2000">
                <a:solidFill>
                  <a:schemeClr val="accent1"/>
                </a:solidFill>
              </a:rPr>
              <a:t>Nostoja avoimista vastauksista</a:t>
            </a:r>
          </a:p>
        </p:txBody>
      </p:sp>
      <p:sp>
        <p:nvSpPr>
          <p:cNvPr id="3" name="Sisällön paikkamerkki 2">
            <a:extLst>
              <a:ext uri="{FF2B5EF4-FFF2-40B4-BE49-F238E27FC236}">
                <a16:creationId xmlns:a16="http://schemas.microsoft.com/office/drawing/2014/main" id="{CD619395-4074-131A-8E38-83E8394EF3A7}"/>
              </a:ext>
            </a:extLst>
          </p:cNvPr>
          <p:cNvSpPr>
            <a:spLocks noGrp="1"/>
          </p:cNvSpPr>
          <p:nvPr>
            <p:ph sz="half" idx="1"/>
          </p:nvPr>
        </p:nvSpPr>
        <p:spPr>
          <a:xfrm>
            <a:off x="4421985" y="1698739"/>
            <a:ext cx="3384967" cy="4491492"/>
          </a:xfrm>
        </p:spPr>
        <p:txBody>
          <a:bodyPr/>
          <a:lstStyle/>
          <a:p>
            <a:r>
              <a:rPr lang="fi-FI" sz="1400"/>
              <a:t>Työllisyyden yhdyspinnalla haasteita</a:t>
            </a:r>
          </a:p>
          <a:p>
            <a:r>
              <a:rPr lang="fi-FI" sz="1400"/>
              <a:t>Varautumisen yhdyspinnalla haasteita</a:t>
            </a:r>
          </a:p>
          <a:p>
            <a:r>
              <a:rPr lang="fi-FI" sz="1400"/>
              <a:t>Haasteita vaihdellen eri yhdyspinnoilla</a:t>
            </a:r>
          </a:p>
          <a:p>
            <a:r>
              <a:rPr lang="fi-FI" sz="1400"/>
              <a:t>Kiinteistökysymykset</a:t>
            </a:r>
          </a:p>
          <a:p>
            <a:r>
              <a:rPr lang="fi-FI" sz="1400"/>
              <a:t>Hyvinvointialue sanelee</a:t>
            </a:r>
          </a:p>
          <a:p>
            <a:r>
              <a:rPr lang="fi-FI" sz="1400"/>
              <a:t>Haastetta lähes kaikessa</a:t>
            </a:r>
          </a:p>
          <a:p>
            <a:endParaRPr lang="fi-FI"/>
          </a:p>
        </p:txBody>
      </p:sp>
      <p:sp>
        <p:nvSpPr>
          <p:cNvPr id="4" name="Dian numeron paikkamerkki 3">
            <a:extLst>
              <a:ext uri="{FF2B5EF4-FFF2-40B4-BE49-F238E27FC236}">
                <a16:creationId xmlns:a16="http://schemas.microsoft.com/office/drawing/2014/main" id="{2447FC11-DE38-D7AB-85CC-9375434F84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33C2A3CE-4167-7561-64E2-4CC733F4EB54}"/>
              </a:ext>
            </a:extLst>
          </p:cNvPr>
          <p:cNvSpPr>
            <a:spLocks noGrp="1"/>
          </p:cNvSpPr>
          <p:nvPr>
            <p:ph sz="half" idx="13"/>
          </p:nvPr>
        </p:nvSpPr>
        <p:spPr>
          <a:xfrm>
            <a:off x="766762" y="1690255"/>
            <a:ext cx="3384967" cy="4499975"/>
          </a:xfrm>
        </p:spPr>
        <p:txBody>
          <a:bodyPr/>
          <a:lstStyle/>
          <a:p>
            <a:r>
              <a:rPr lang="fi-FI" sz="1400"/>
              <a:t>Viestinnän heikkous</a:t>
            </a:r>
          </a:p>
          <a:p>
            <a:r>
              <a:rPr lang="fi-FI" sz="1400"/>
              <a:t>Yhteistyöhaluttomuus</a:t>
            </a:r>
          </a:p>
          <a:p>
            <a:r>
              <a:rPr lang="fi-FI" sz="1400"/>
              <a:t>Kokemus siitä, että toimintoja poistetaan ilman kuntien kanssa käytävää keskustelua</a:t>
            </a:r>
          </a:p>
          <a:p>
            <a:r>
              <a:rPr lang="fi-FI" sz="1400"/>
              <a:t>Erityisesti haasteita kiinteistökysymyksissä</a:t>
            </a:r>
          </a:p>
          <a:p>
            <a:r>
              <a:rPr lang="fi-FI" sz="1400"/>
              <a:t>Tiedonkulun haasteet</a:t>
            </a:r>
          </a:p>
          <a:p>
            <a:r>
              <a:rPr lang="fi-FI" sz="1400"/>
              <a:t>Haasteita vaihtelevasti eri yhdyspinnoilla</a:t>
            </a:r>
          </a:p>
          <a:p>
            <a:r>
              <a:rPr lang="fi-FI" sz="1400"/>
              <a:t>Paljon kokemuksia myös siitä, että kaikessa on haasteita</a:t>
            </a:r>
          </a:p>
        </p:txBody>
      </p:sp>
      <p:sp>
        <p:nvSpPr>
          <p:cNvPr id="6" name="Sisällön paikkamerkki 5">
            <a:extLst>
              <a:ext uri="{FF2B5EF4-FFF2-40B4-BE49-F238E27FC236}">
                <a16:creationId xmlns:a16="http://schemas.microsoft.com/office/drawing/2014/main" id="{3F0A7C90-AE8C-F2C4-DDD8-38E314C2A06C}"/>
              </a:ext>
            </a:extLst>
          </p:cNvPr>
          <p:cNvSpPr>
            <a:spLocks noGrp="1"/>
          </p:cNvSpPr>
          <p:nvPr>
            <p:ph sz="half" idx="14"/>
          </p:nvPr>
        </p:nvSpPr>
        <p:spPr>
          <a:xfrm>
            <a:off x="8040271" y="1690255"/>
            <a:ext cx="3384967" cy="4499975"/>
          </a:xfrm>
        </p:spPr>
        <p:txBody>
          <a:bodyPr/>
          <a:lstStyle/>
          <a:p>
            <a:r>
              <a:rPr lang="fi-FI" sz="1400"/>
              <a:t>Vastuu/yhteyshenkilöiden puute</a:t>
            </a:r>
          </a:p>
          <a:p>
            <a:r>
              <a:rPr lang="fi-FI" sz="1400"/>
              <a:t>Vaihtelevasti kokemuksia eri yhdyspintojen toimimattomuudesta, mm. lasten, nuorten ja perheiden palvelut sekä työllisyysja varautuminen korostuvat</a:t>
            </a:r>
          </a:p>
          <a:p>
            <a:r>
              <a:rPr lang="fi-FI" sz="1400"/>
              <a:t>Tiedonkulku ja viestintä</a:t>
            </a:r>
          </a:p>
          <a:p>
            <a:r>
              <a:rPr lang="fi-FI" sz="1400"/>
              <a:t>Yhteisen tilannekuvan puute</a:t>
            </a:r>
          </a:p>
          <a:p>
            <a:r>
              <a:rPr lang="fi-FI" sz="1400"/>
              <a:t>Yhteisten tavoitteiden púute</a:t>
            </a:r>
          </a:p>
          <a:p>
            <a:r>
              <a:rPr lang="fi-FI" sz="1400"/>
              <a:t>Huolta sote-palveluiden saatavuudesta</a:t>
            </a:r>
          </a:p>
        </p:txBody>
      </p:sp>
      <p:sp>
        <p:nvSpPr>
          <p:cNvPr id="7" name="Tekstiruutu 6">
            <a:extLst>
              <a:ext uri="{FF2B5EF4-FFF2-40B4-BE49-F238E27FC236}">
                <a16:creationId xmlns:a16="http://schemas.microsoft.com/office/drawing/2014/main" id="{6C798FAB-1F0B-5745-9AF8-93C4DDEB8E7F}"/>
              </a:ext>
            </a:extLst>
          </p:cNvPr>
          <p:cNvSpPr txBox="1"/>
          <p:nvPr/>
        </p:nvSpPr>
        <p:spPr>
          <a:xfrm>
            <a:off x="4421987" y="1351700"/>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Kuntajohtajat ja muu yleisjohto</a:t>
            </a:r>
            <a:endParaRPr kumimoji="0" lang="fi-FI" sz="1800" b="0" i="0" u="none" strike="noStrike" kern="1200" cap="none" spc="0" normalizeH="0" baseline="0" noProof="0">
              <a:ln>
                <a:noFill/>
              </a:ln>
              <a:solidFill>
                <a:srgbClr val="000000"/>
              </a:solidFill>
              <a:effectLst/>
              <a:uLnTx/>
              <a:uFillTx/>
              <a:latin typeface="Work Sans"/>
              <a:ea typeface="+mn-ea"/>
              <a:cs typeface="+mn-cs"/>
            </a:endParaRPr>
          </a:p>
        </p:txBody>
      </p:sp>
      <p:sp>
        <p:nvSpPr>
          <p:cNvPr id="8" name="Tekstiruutu 7">
            <a:extLst>
              <a:ext uri="{FF2B5EF4-FFF2-40B4-BE49-F238E27FC236}">
                <a16:creationId xmlns:a16="http://schemas.microsoft.com/office/drawing/2014/main" id="{82A5760C-28D2-A5CC-F52F-9E8A8EA85130}"/>
              </a:ext>
            </a:extLst>
          </p:cNvPr>
          <p:cNvSpPr txBox="1"/>
          <p:nvPr/>
        </p:nvSpPr>
        <p:spPr>
          <a:xfrm>
            <a:off x="766764" y="135170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FE6C0AF4-7F76-73BF-9AED-67B9803A90C2}"/>
              </a:ext>
            </a:extLst>
          </p:cNvPr>
          <p:cNvSpPr txBox="1"/>
          <p:nvPr/>
        </p:nvSpPr>
        <p:spPr>
          <a:xfrm>
            <a:off x="8040263" y="1351700"/>
            <a:ext cx="3384965"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1" name="Tekstiruutu 10">
            <a:extLst>
              <a:ext uri="{FF2B5EF4-FFF2-40B4-BE49-F238E27FC236}">
                <a16:creationId xmlns:a16="http://schemas.microsoft.com/office/drawing/2014/main" id="{75EA3538-6BF1-D3EC-16CA-E9145D7A4B32}"/>
              </a:ext>
            </a:extLst>
          </p:cNvPr>
          <p:cNvSpPr txBox="1"/>
          <p:nvPr/>
        </p:nvSpPr>
        <p:spPr>
          <a:xfrm>
            <a:off x="677754" y="11376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
        <p:nvSpPr>
          <p:cNvPr id="14" name="Tekstiruutu 13">
            <a:extLst>
              <a:ext uri="{FF2B5EF4-FFF2-40B4-BE49-F238E27FC236}">
                <a16:creationId xmlns:a16="http://schemas.microsoft.com/office/drawing/2014/main" id="{D5164676-65D6-CB25-3F3E-762464E05F49}"/>
              </a:ext>
            </a:extLst>
          </p:cNvPr>
          <p:cNvSpPr txBox="1"/>
          <p:nvPr/>
        </p:nvSpPr>
        <p:spPr>
          <a:xfrm>
            <a:off x="4576587" y="5308504"/>
            <a:ext cx="299085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”Kunnan elinvoiman ja palveluiden saatavuuden huomioiminen”</a:t>
            </a:r>
            <a:endParaRPr kumimoji="0" lang="fi-FI" sz="1400" b="0" i="1" u="none" strike="noStrike" kern="1200" cap="none" spc="0" normalizeH="0" baseline="0" noProof="0" dirty="0">
              <a:ln>
                <a:noFill/>
              </a:ln>
              <a:solidFill>
                <a:schemeClr val="tx1"/>
              </a:solidFill>
              <a:effectLst/>
              <a:uLnTx/>
              <a:uFillTx/>
            </a:endParaRPr>
          </a:p>
        </p:txBody>
      </p:sp>
      <p:sp>
        <p:nvSpPr>
          <p:cNvPr id="16" name="Tekstiruutu 15">
            <a:extLst>
              <a:ext uri="{FF2B5EF4-FFF2-40B4-BE49-F238E27FC236}">
                <a16:creationId xmlns:a16="http://schemas.microsoft.com/office/drawing/2014/main" id="{BDA753EB-7891-B2CE-55ED-9A714302E79B}"/>
              </a:ext>
            </a:extLst>
          </p:cNvPr>
          <p:cNvSpPr txBox="1"/>
          <p:nvPr/>
        </p:nvSpPr>
        <p:spPr>
          <a:xfrm>
            <a:off x="8270269" y="5308504"/>
            <a:ext cx="3145971" cy="738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”Työn kehittäminen jää vain työntekijätasolle ja yksittäisen työntekijän oman halun tasolle”</a:t>
            </a:r>
            <a:endParaRPr kumimoji="0" lang="fi-FI" sz="1400" b="0" i="1" u="none" strike="noStrike" kern="1200" cap="none" spc="0" normalizeH="0" baseline="0" noProof="0" dirty="0">
              <a:ln>
                <a:noFill/>
              </a:ln>
              <a:solidFill>
                <a:schemeClr val="tx1"/>
              </a:solidFill>
              <a:effectLst/>
              <a:uLnTx/>
              <a:uFillTx/>
              <a:ea typeface="+mn-ea"/>
              <a:cs typeface="+mn-cs"/>
            </a:endParaRPr>
          </a:p>
        </p:txBody>
      </p:sp>
      <p:pic>
        <p:nvPicPr>
          <p:cNvPr id="18" name="Kuva 17" descr="Kuva, joka sisältää kohteen animaatio, kuvitus&#10;&#10;Kuvaus luotu automaattisesti">
            <a:extLst>
              <a:ext uri="{FF2B5EF4-FFF2-40B4-BE49-F238E27FC236}">
                <a16:creationId xmlns:a16="http://schemas.microsoft.com/office/drawing/2014/main" id="{F7C5D933-1046-75BA-CE31-A270679B4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270" y="4246911"/>
            <a:ext cx="3384387" cy="3384387"/>
          </a:xfrm>
          <a:prstGeom prst="rect">
            <a:avLst/>
          </a:prstGeom>
        </p:spPr>
      </p:pic>
      <p:pic>
        <p:nvPicPr>
          <p:cNvPr id="19" name="Kuva 18">
            <a:extLst>
              <a:ext uri="{FF2B5EF4-FFF2-40B4-BE49-F238E27FC236}">
                <a16:creationId xmlns:a16="http://schemas.microsoft.com/office/drawing/2014/main" id="{5C0ACF6E-929E-B777-74DA-4A4D0A15B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
        <p:nvSpPr>
          <p:cNvPr id="20" name="Freeform 6">
            <a:extLst>
              <a:ext uri="{FF2B5EF4-FFF2-40B4-BE49-F238E27FC236}">
                <a16:creationId xmlns:a16="http://schemas.microsoft.com/office/drawing/2014/main" id="{337268DA-254E-5E12-D159-D683272462D5}"/>
              </a:ext>
            </a:extLst>
          </p:cNvPr>
          <p:cNvSpPr>
            <a:spLocks noChangeAspect="1" noEditPoints="1"/>
          </p:cNvSpPr>
          <p:nvPr/>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66924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DD1F02-87A3-CE06-9B2B-2B78D3E5F70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8A232AA-A254-9C2C-2039-1973107763DC}"/>
              </a:ext>
            </a:extLst>
          </p:cNvPr>
          <p:cNvSpPr>
            <a:spLocks noGrp="1"/>
          </p:cNvSpPr>
          <p:nvPr>
            <p:ph type="title"/>
          </p:nvPr>
        </p:nvSpPr>
        <p:spPr>
          <a:xfrm>
            <a:off x="766763" y="437759"/>
            <a:ext cx="10584584" cy="557980"/>
          </a:xfrm>
        </p:spPr>
        <p:txBody>
          <a:bodyPr/>
          <a:lstStyle/>
          <a:p>
            <a:r>
              <a:rPr lang="fi-FI" sz="2400"/>
              <a:t>Mikä on johtanut epäonnistumisiin?</a:t>
            </a:r>
            <a:r>
              <a:rPr lang="fi-FI" sz="2800"/>
              <a:t> </a:t>
            </a:r>
            <a:br>
              <a:rPr lang="fi-FI" sz="2400"/>
            </a:br>
            <a:r>
              <a:rPr lang="fi-FI" sz="2000">
                <a:solidFill>
                  <a:schemeClr val="accent1"/>
                </a:solidFill>
              </a:rPr>
              <a:t>Nostoja avoimista vastauksista</a:t>
            </a:r>
          </a:p>
        </p:txBody>
      </p:sp>
      <p:sp>
        <p:nvSpPr>
          <p:cNvPr id="3" name="Sisällön paikkamerkki 2">
            <a:extLst>
              <a:ext uri="{FF2B5EF4-FFF2-40B4-BE49-F238E27FC236}">
                <a16:creationId xmlns:a16="http://schemas.microsoft.com/office/drawing/2014/main" id="{13863C8E-D86E-0FA0-C2C5-DD628277B4C2}"/>
              </a:ext>
            </a:extLst>
          </p:cNvPr>
          <p:cNvSpPr>
            <a:spLocks noGrp="1"/>
          </p:cNvSpPr>
          <p:nvPr>
            <p:ph sz="half" idx="1"/>
          </p:nvPr>
        </p:nvSpPr>
        <p:spPr>
          <a:xfrm>
            <a:off x="4421985" y="1551599"/>
            <a:ext cx="3384967" cy="4638632"/>
          </a:xfrm>
        </p:spPr>
        <p:txBody>
          <a:bodyPr/>
          <a:lstStyle/>
          <a:p>
            <a:r>
              <a:rPr lang="fi-FI" sz="1400"/>
              <a:t>Hyvinvointialue etäinen toimija, joka vain tiedottaa asioista</a:t>
            </a:r>
          </a:p>
          <a:p>
            <a:r>
              <a:rPr lang="fi-FI" sz="1400"/>
              <a:t>Hyvinvointialueen talouspaineet</a:t>
            </a:r>
          </a:p>
          <a:p>
            <a:r>
              <a:rPr lang="fi-FI" sz="1400"/>
              <a:t>Hyvinvointialueen henkilöstömuutokset</a:t>
            </a:r>
          </a:p>
          <a:p>
            <a:r>
              <a:rPr lang="fi-FI" sz="1400"/>
              <a:t>Liian vähäinen vuorovaikutus ja yhteisten tavoitteiden puute</a:t>
            </a:r>
          </a:p>
          <a:p>
            <a:r>
              <a:rPr lang="fi-FI" sz="1400"/>
              <a:t>Aito vuorovaikutus ja yhteinen suunnittelu puuttuvat</a:t>
            </a:r>
          </a:p>
          <a:p>
            <a:r>
              <a:rPr lang="fi-FI" sz="1400"/>
              <a:t>Hyvinvointialueen passiivisuus ja reagoimattomuus</a:t>
            </a:r>
          </a:p>
          <a:p>
            <a:r>
              <a:rPr lang="fi-FI" sz="1400"/>
              <a:t>Tiedon liikkumattomuuteen liittyvät ongelmat</a:t>
            </a:r>
          </a:p>
          <a:p>
            <a:endParaRPr lang="fi-FI" sz="1400"/>
          </a:p>
          <a:p>
            <a:endParaRPr lang="fi-FI"/>
          </a:p>
        </p:txBody>
      </p:sp>
      <p:sp>
        <p:nvSpPr>
          <p:cNvPr id="4" name="Dian numeron paikkamerkki 3">
            <a:extLst>
              <a:ext uri="{FF2B5EF4-FFF2-40B4-BE49-F238E27FC236}">
                <a16:creationId xmlns:a16="http://schemas.microsoft.com/office/drawing/2014/main" id="{F3E50C8E-DDCC-250C-5621-F8AC8CF25C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D76F2435-7D59-CCFE-57E1-D875A692F417}"/>
              </a:ext>
            </a:extLst>
          </p:cNvPr>
          <p:cNvSpPr>
            <a:spLocks noGrp="1"/>
          </p:cNvSpPr>
          <p:nvPr>
            <p:ph sz="half" idx="13"/>
          </p:nvPr>
        </p:nvSpPr>
        <p:spPr>
          <a:xfrm>
            <a:off x="766762" y="1543115"/>
            <a:ext cx="3384967" cy="4660737"/>
          </a:xfrm>
        </p:spPr>
        <p:txBody>
          <a:bodyPr/>
          <a:lstStyle/>
          <a:p>
            <a:r>
              <a:rPr lang="fi-FI" sz="1400" dirty="0"/>
              <a:t>Jatkuvat henkilöstömuutokset hyvinvointialueella</a:t>
            </a:r>
          </a:p>
          <a:p>
            <a:r>
              <a:rPr lang="fi-FI" sz="1400" dirty="0"/>
              <a:t>Vastakkain asettelu ja tiedottamisen puute</a:t>
            </a:r>
          </a:p>
          <a:p>
            <a:r>
              <a:rPr lang="fi-FI" sz="1400" dirty="0"/>
              <a:t>Hyvinvointialueella ei kuunnella kuntia</a:t>
            </a:r>
          </a:p>
          <a:p>
            <a:r>
              <a:rPr lang="fi-FI" sz="1400" dirty="0"/>
              <a:t>Asenteet hyvinvointialueella</a:t>
            </a:r>
          </a:p>
          <a:p>
            <a:r>
              <a:rPr lang="fi-FI" sz="1400" dirty="0"/>
              <a:t>Tieto ei kulje organisaatioiden välillä</a:t>
            </a:r>
          </a:p>
          <a:p>
            <a:r>
              <a:rPr lang="fi-FI" sz="1400" dirty="0"/>
              <a:t>Jääviysohjeistukset tulivat myöhään ja tulkinnanvaraisina – halvaannuttanut päätöksentekoa ja heikentänyt ilmapiiriä muutoinkin vaikeiden asioiden ja päätösten äärellä</a:t>
            </a:r>
          </a:p>
          <a:p>
            <a:endParaRPr lang="fi-FI" dirty="0"/>
          </a:p>
        </p:txBody>
      </p:sp>
      <p:sp>
        <p:nvSpPr>
          <p:cNvPr id="6" name="Sisällön paikkamerkki 5">
            <a:extLst>
              <a:ext uri="{FF2B5EF4-FFF2-40B4-BE49-F238E27FC236}">
                <a16:creationId xmlns:a16="http://schemas.microsoft.com/office/drawing/2014/main" id="{0D928B2D-06D1-64E7-4463-15FD888E9A2A}"/>
              </a:ext>
            </a:extLst>
          </p:cNvPr>
          <p:cNvSpPr>
            <a:spLocks noGrp="1"/>
          </p:cNvSpPr>
          <p:nvPr>
            <p:ph sz="half" idx="14"/>
          </p:nvPr>
        </p:nvSpPr>
        <p:spPr>
          <a:xfrm>
            <a:off x="8077208" y="1543115"/>
            <a:ext cx="3505192" cy="4647116"/>
          </a:xfrm>
        </p:spPr>
        <p:txBody>
          <a:bodyPr/>
          <a:lstStyle/>
          <a:p>
            <a:r>
              <a:rPr lang="fi-FI" sz="1400" dirty="0"/>
              <a:t>Hyvinvointialueen organisaation monimutkaisuus haastaa yhteistyötä</a:t>
            </a:r>
          </a:p>
          <a:p>
            <a:r>
              <a:rPr lang="fi-FI" sz="1400" dirty="0"/>
              <a:t>Vastinparien puute, haastavaa tehdä yhteisiä suunnitelmia</a:t>
            </a:r>
          </a:p>
          <a:p>
            <a:r>
              <a:rPr lang="fi-FI" sz="1400" dirty="0"/>
              <a:t>Tiedon liikkumattomuus</a:t>
            </a:r>
          </a:p>
          <a:p>
            <a:r>
              <a:rPr lang="fi-FI" sz="1400" dirty="0"/>
              <a:t>Luottamuksen puute</a:t>
            </a:r>
          </a:p>
          <a:p>
            <a:r>
              <a:rPr lang="fi-FI" sz="1400" dirty="0"/>
              <a:t>Hyvinvointialueen sanelupolitiikka</a:t>
            </a:r>
          </a:p>
          <a:p>
            <a:r>
              <a:rPr lang="fi-FI" sz="1400" dirty="0"/>
              <a:t>Hyvinvointialueen henkilöstön vaihtuvuus</a:t>
            </a:r>
          </a:p>
          <a:p>
            <a:r>
              <a:rPr lang="fi-FI" sz="1400" dirty="0"/>
              <a:t>Epäselvät vastuunjaot</a:t>
            </a:r>
          </a:p>
          <a:p>
            <a:r>
              <a:rPr lang="fi-FI" sz="1400" dirty="0"/>
              <a:t>Hyvinvointialueen sisäiset asiat: rakenteet, johtaminen ja jatkuvat muutokset</a:t>
            </a:r>
          </a:p>
          <a:p>
            <a:r>
              <a:rPr lang="fi-FI" sz="1400" dirty="0"/>
              <a:t>Resurssien vähäisyys hyvinvointialueella</a:t>
            </a:r>
          </a:p>
        </p:txBody>
      </p:sp>
      <p:sp>
        <p:nvSpPr>
          <p:cNvPr id="7" name="Tekstiruutu 6">
            <a:extLst>
              <a:ext uri="{FF2B5EF4-FFF2-40B4-BE49-F238E27FC236}">
                <a16:creationId xmlns:a16="http://schemas.microsoft.com/office/drawing/2014/main" id="{F7597112-3AFF-303F-71DC-E592B125837F}"/>
              </a:ext>
            </a:extLst>
          </p:cNvPr>
          <p:cNvSpPr txBox="1"/>
          <p:nvPr/>
        </p:nvSpPr>
        <p:spPr>
          <a:xfrm>
            <a:off x="4421987" y="1204560"/>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Work Sans"/>
                <a:ea typeface="+mn-ea"/>
                <a:cs typeface="+mn-cs"/>
              </a:rPr>
              <a:t>Kuntajohtajat ja muu yleisjohto</a:t>
            </a:r>
            <a:endParaRPr kumimoji="0" lang="fi-FI" sz="1800" b="0" i="0" u="none" strike="noStrike" kern="1200" cap="none" spc="0" normalizeH="0" baseline="0" noProof="0">
              <a:ln>
                <a:noFill/>
              </a:ln>
              <a:effectLst/>
              <a:uLnTx/>
              <a:uFillTx/>
              <a:latin typeface="Work Sans"/>
              <a:ea typeface="+mn-ea"/>
              <a:cs typeface="+mn-cs"/>
            </a:endParaRPr>
          </a:p>
        </p:txBody>
      </p:sp>
      <p:sp>
        <p:nvSpPr>
          <p:cNvPr id="8" name="Tekstiruutu 7">
            <a:extLst>
              <a:ext uri="{FF2B5EF4-FFF2-40B4-BE49-F238E27FC236}">
                <a16:creationId xmlns:a16="http://schemas.microsoft.com/office/drawing/2014/main" id="{C070E6AE-BFCA-0CE2-5943-F18E598428F4}"/>
              </a:ext>
            </a:extLst>
          </p:cNvPr>
          <p:cNvSpPr txBox="1"/>
          <p:nvPr/>
        </p:nvSpPr>
        <p:spPr>
          <a:xfrm>
            <a:off x="766764" y="120456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6B4670C1-8D81-BB43-B856-4EBADA246962}"/>
              </a:ext>
            </a:extLst>
          </p:cNvPr>
          <p:cNvSpPr txBox="1"/>
          <p:nvPr/>
        </p:nvSpPr>
        <p:spPr>
          <a:xfrm>
            <a:off x="8077207" y="1204560"/>
            <a:ext cx="3505192"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1" name="Tekstiruutu 10">
            <a:extLst>
              <a:ext uri="{FF2B5EF4-FFF2-40B4-BE49-F238E27FC236}">
                <a16:creationId xmlns:a16="http://schemas.microsoft.com/office/drawing/2014/main" id="{854CD211-C83B-E5DE-2922-B3FAD1ED63AC}"/>
              </a:ext>
            </a:extLst>
          </p:cNvPr>
          <p:cNvSpPr txBox="1"/>
          <p:nvPr/>
        </p:nvSpPr>
        <p:spPr>
          <a:xfrm>
            <a:off x="692872" y="63060"/>
            <a:ext cx="7060241"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
        <p:nvSpPr>
          <p:cNvPr id="14" name="Tekstiruutu 13">
            <a:extLst>
              <a:ext uri="{FF2B5EF4-FFF2-40B4-BE49-F238E27FC236}">
                <a16:creationId xmlns:a16="http://schemas.microsoft.com/office/drawing/2014/main" id="{E205BE06-C9D1-A172-347F-F1FCF1EDB6D4}"/>
              </a:ext>
            </a:extLst>
          </p:cNvPr>
          <p:cNvSpPr txBox="1"/>
          <p:nvPr/>
        </p:nvSpPr>
        <p:spPr>
          <a:xfrm>
            <a:off x="4403516" y="5286518"/>
            <a:ext cx="338496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”Hyvinvointialue koittaa optimoida omat kustannukset ja työntää siirrettyjä tehtäviä takaisin kunnille”</a:t>
            </a:r>
            <a:endParaRPr kumimoji="0" lang="fi-FI" sz="1400" b="0" i="1" u="none" strike="noStrike" kern="1200" cap="none" spc="0" normalizeH="0" baseline="0" noProof="0" dirty="0">
              <a:ln>
                <a:noFill/>
              </a:ln>
              <a:solidFill>
                <a:schemeClr val="tx1"/>
              </a:solidFill>
              <a:effectLst/>
              <a:uLnTx/>
              <a:uFillTx/>
              <a:ea typeface="+mn-ea"/>
              <a:cs typeface="+mn-cs"/>
            </a:endParaRPr>
          </a:p>
        </p:txBody>
      </p:sp>
      <p:pic>
        <p:nvPicPr>
          <p:cNvPr id="22" name="Kuva 21" descr="Kuva, joka sisältää kohteen vaate, animaatio, kuvitus&#10;&#10;Kuvaus luotu automaattisesti">
            <a:extLst>
              <a:ext uri="{FF2B5EF4-FFF2-40B4-BE49-F238E27FC236}">
                <a16:creationId xmlns:a16="http://schemas.microsoft.com/office/drawing/2014/main" id="{60CC37EF-E7B2-A246-E69F-871D44C8A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482" y="5354992"/>
            <a:ext cx="2628503" cy="1179284"/>
          </a:xfrm>
          <a:prstGeom prst="rect">
            <a:avLst/>
          </a:prstGeom>
        </p:spPr>
      </p:pic>
      <p:sp>
        <p:nvSpPr>
          <p:cNvPr id="10" name="Freeform 6">
            <a:extLst>
              <a:ext uri="{FF2B5EF4-FFF2-40B4-BE49-F238E27FC236}">
                <a16:creationId xmlns:a16="http://schemas.microsoft.com/office/drawing/2014/main" id="{90573777-F450-0CDD-0BE4-CFE1539AE1D8}"/>
              </a:ext>
            </a:extLst>
          </p:cNvPr>
          <p:cNvSpPr>
            <a:spLocks noChangeAspect="1" noEditPoints="1"/>
          </p:cNvSpPr>
          <p:nvPr/>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pic>
        <p:nvPicPr>
          <p:cNvPr id="12" name="Kuva 11">
            <a:extLst>
              <a:ext uri="{FF2B5EF4-FFF2-40B4-BE49-F238E27FC236}">
                <a16:creationId xmlns:a16="http://schemas.microsoft.com/office/drawing/2014/main" id="{77DC55F0-A05E-582C-19C9-E5C253AE4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9782377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64A22E-0A20-BCC0-966D-20EAA371F90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38EA855-BC2F-5B85-5FDA-74F0626B338F}"/>
              </a:ext>
            </a:extLst>
          </p:cNvPr>
          <p:cNvSpPr>
            <a:spLocks noGrp="1"/>
          </p:cNvSpPr>
          <p:nvPr>
            <p:ph type="title"/>
          </p:nvPr>
        </p:nvSpPr>
        <p:spPr>
          <a:xfrm>
            <a:off x="766763" y="542860"/>
            <a:ext cx="10584584" cy="557980"/>
          </a:xfrm>
        </p:spPr>
        <p:txBody>
          <a:bodyPr/>
          <a:lstStyle/>
          <a:p>
            <a:r>
              <a:rPr lang="fi-FI" sz="2800"/>
              <a:t>Mikä edistäisi yhteistyön onnistumista jatkossa?</a:t>
            </a:r>
            <a:br>
              <a:rPr lang="fi-FI" sz="2800"/>
            </a:br>
            <a:r>
              <a:rPr lang="fi-FI" sz="2000">
                <a:solidFill>
                  <a:schemeClr val="accent1"/>
                </a:solidFill>
              </a:rPr>
              <a:t>Nostoja avoimista vastauksista</a:t>
            </a:r>
          </a:p>
        </p:txBody>
      </p:sp>
      <p:sp>
        <p:nvSpPr>
          <p:cNvPr id="3" name="Sisällön paikkamerkki 2">
            <a:extLst>
              <a:ext uri="{FF2B5EF4-FFF2-40B4-BE49-F238E27FC236}">
                <a16:creationId xmlns:a16="http://schemas.microsoft.com/office/drawing/2014/main" id="{AE7448E1-B39C-D97F-BA26-C8B8A2002428}"/>
              </a:ext>
            </a:extLst>
          </p:cNvPr>
          <p:cNvSpPr>
            <a:spLocks noGrp="1"/>
          </p:cNvSpPr>
          <p:nvPr>
            <p:ph sz="half" idx="1"/>
          </p:nvPr>
        </p:nvSpPr>
        <p:spPr>
          <a:xfrm>
            <a:off x="4348415" y="1690253"/>
            <a:ext cx="3384967" cy="4499977"/>
          </a:xfrm>
        </p:spPr>
        <p:txBody>
          <a:bodyPr/>
          <a:lstStyle/>
          <a:p>
            <a:r>
              <a:rPr lang="fi-FI" sz="1400" dirty="0"/>
              <a:t>Avoin ja oikea-aikainen vuoropuhelu</a:t>
            </a:r>
          </a:p>
          <a:p>
            <a:r>
              <a:rPr lang="fi-FI" sz="1400" dirty="0"/>
              <a:t>Myönteinen viestintä puolin ja toisin</a:t>
            </a:r>
          </a:p>
          <a:p>
            <a:r>
              <a:rPr lang="fi-FI" sz="1400" dirty="0"/>
              <a:t>Tiedot vastuuhenkilöistä</a:t>
            </a:r>
          </a:p>
          <a:p>
            <a:r>
              <a:rPr lang="fi-FI" sz="1400" dirty="0"/>
              <a:t>Roolien ja työnjaon määrittely</a:t>
            </a:r>
          </a:p>
          <a:p>
            <a:r>
              <a:rPr lang="fi-FI" sz="1400" dirty="0"/>
              <a:t>Luottamus ja avoimuus</a:t>
            </a:r>
          </a:p>
          <a:p>
            <a:r>
              <a:rPr lang="fi-FI" sz="1400" dirty="0"/>
              <a:t>Asennemuutos</a:t>
            </a:r>
          </a:p>
          <a:p>
            <a:r>
              <a:rPr lang="fi-FI" sz="1400" dirty="0"/>
              <a:t>Säännölliset yhteistyöpalaverit eri osa-alueilla</a:t>
            </a:r>
          </a:p>
          <a:p>
            <a:endParaRPr lang="fi-FI" dirty="0"/>
          </a:p>
        </p:txBody>
      </p:sp>
      <p:sp>
        <p:nvSpPr>
          <p:cNvPr id="4" name="Dian numeron paikkamerkki 3">
            <a:extLst>
              <a:ext uri="{FF2B5EF4-FFF2-40B4-BE49-F238E27FC236}">
                <a16:creationId xmlns:a16="http://schemas.microsoft.com/office/drawing/2014/main" id="{2D519F87-1731-74DE-F8FE-3C47CC6652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2BFFB3FC-AAAA-5C0D-A513-63CD78EA296C}"/>
              </a:ext>
            </a:extLst>
          </p:cNvPr>
          <p:cNvSpPr>
            <a:spLocks noGrp="1"/>
          </p:cNvSpPr>
          <p:nvPr>
            <p:ph sz="half" idx="13"/>
          </p:nvPr>
        </p:nvSpPr>
        <p:spPr>
          <a:xfrm>
            <a:off x="766762" y="1690255"/>
            <a:ext cx="3384967" cy="4499975"/>
          </a:xfrm>
        </p:spPr>
        <p:txBody>
          <a:bodyPr/>
          <a:lstStyle/>
          <a:p>
            <a:r>
              <a:rPr lang="fi-FI" sz="1400"/>
              <a:t>Säännöllinen vuorovaikutus ja yhteiset tapaamiset</a:t>
            </a:r>
          </a:p>
          <a:p>
            <a:r>
              <a:rPr lang="fi-FI" sz="1400"/>
              <a:t>Yhteyshenkilöiden nimeäminen hyvinvointialueella</a:t>
            </a:r>
          </a:p>
          <a:p>
            <a:r>
              <a:rPr lang="fi-FI" sz="1400"/>
              <a:t>Yhteisten linjojen hakeminen neuvottelemalla ja poliittisin päätöksin</a:t>
            </a:r>
          </a:p>
          <a:p>
            <a:r>
              <a:rPr lang="fi-FI" sz="1400"/>
              <a:t>Avoin keskustelu ja lainsäädännön selkeys rajapinta-asioissa</a:t>
            </a:r>
          </a:p>
          <a:p>
            <a:endParaRPr lang="fi-FI" sz="1400"/>
          </a:p>
          <a:p>
            <a:endParaRPr lang="fi-FI"/>
          </a:p>
        </p:txBody>
      </p:sp>
      <p:sp>
        <p:nvSpPr>
          <p:cNvPr id="6" name="Sisällön paikkamerkki 5">
            <a:extLst>
              <a:ext uri="{FF2B5EF4-FFF2-40B4-BE49-F238E27FC236}">
                <a16:creationId xmlns:a16="http://schemas.microsoft.com/office/drawing/2014/main" id="{35DE5060-BFC6-3E8A-86B4-A0876168DBF7}"/>
              </a:ext>
            </a:extLst>
          </p:cNvPr>
          <p:cNvSpPr>
            <a:spLocks noGrp="1"/>
          </p:cNvSpPr>
          <p:nvPr>
            <p:ph sz="half" idx="14"/>
          </p:nvPr>
        </p:nvSpPr>
        <p:spPr>
          <a:xfrm>
            <a:off x="7914142" y="1672461"/>
            <a:ext cx="3618277" cy="4517770"/>
          </a:xfrm>
        </p:spPr>
        <p:txBody>
          <a:bodyPr/>
          <a:lstStyle/>
          <a:p>
            <a:r>
              <a:rPr lang="fi-FI" sz="1400" dirty="0"/>
              <a:t>Tapaamisten suunnitelmallisuus ja säännöllisyys</a:t>
            </a:r>
          </a:p>
          <a:p>
            <a:r>
              <a:rPr lang="fi-FI" sz="1400" dirty="0"/>
              <a:t>Selkeät roolitukset ja sitoutuminen</a:t>
            </a:r>
          </a:p>
          <a:p>
            <a:r>
              <a:rPr lang="fi-FI" sz="1400" dirty="0"/>
              <a:t>Yhteiset tavoitteet</a:t>
            </a:r>
          </a:p>
          <a:p>
            <a:r>
              <a:rPr lang="fi-FI" sz="1400" dirty="0"/>
              <a:t>Pidemmän aikavälin varmuutta toiminnan tarpeista, esim. kiinteistöt</a:t>
            </a:r>
          </a:p>
          <a:p>
            <a:r>
              <a:rPr lang="fi-FI" sz="1400" dirty="0"/>
              <a:t>Parempi yhteydenpito ja viestintä</a:t>
            </a:r>
          </a:p>
          <a:p>
            <a:r>
              <a:rPr lang="fi-FI" sz="1400" dirty="0"/>
              <a:t>Yhteiset tietojärjestelmät – yhteinen tilannekuva</a:t>
            </a:r>
          </a:p>
          <a:p>
            <a:r>
              <a:rPr lang="fi-FI" sz="1400" dirty="0"/>
              <a:t>Riittävät resurssit yhteistyöhön</a:t>
            </a:r>
          </a:p>
          <a:p>
            <a:r>
              <a:rPr lang="fi-FI" sz="1400" dirty="0"/>
              <a:t>Yhteiset tavoitteet, joihin molemmat sitoutuvat myös resurssien puolesta</a:t>
            </a:r>
          </a:p>
          <a:p>
            <a:r>
              <a:rPr lang="fi-FI" sz="1400" dirty="0"/>
              <a:t>Henkilöstön pysyvyys</a:t>
            </a:r>
          </a:p>
        </p:txBody>
      </p:sp>
      <p:sp>
        <p:nvSpPr>
          <p:cNvPr id="7" name="Tekstiruutu 6">
            <a:extLst>
              <a:ext uri="{FF2B5EF4-FFF2-40B4-BE49-F238E27FC236}">
                <a16:creationId xmlns:a16="http://schemas.microsoft.com/office/drawing/2014/main" id="{C46528A2-F702-8787-429D-A17F1B2D3ACD}"/>
              </a:ext>
            </a:extLst>
          </p:cNvPr>
          <p:cNvSpPr txBox="1"/>
          <p:nvPr/>
        </p:nvSpPr>
        <p:spPr>
          <a:xfrm>
            <a:off x="4348417" y="1351700"/>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Work Sans"/>
                <a:ea typeface="+mn-ea"/>
                <a:cs typeface="+mn-cs"/>
              </a:rPr>
              <a:t>Kuntajohtajat ja muu yleisjohto</a:t>
            </a:r>
            <a:endParaRPr kumimoji="0" lang="fi-FI" sz="1800" b="0" i="0" u="none" strike="noStrike" kern="1200" cap="none" spc="0" normalizeH="0" baseline="0" noProof="0">
              <a:ln>
                <a:noFill/>
              </a:ln>
              <a:effectLst/>
              <a:uLnTx/>
              <a:uFillTx/>
              <a:latin typeface="Work Sans"/>
              <a:ea typeface="+mn-ea"/>
              <a:cs typeface="+mn-cs"/>
            </a:endParaRPr>
          </a:p>
        </p:txBody>
      </p:sp>
      <p:sp>
        <p:nvSpPr>
          <p:cNvPr id="8" name="Tekstiruutu 7">
            <a:extLst>
              <a:ext uri="{FF2B5EF4-FFF2-40B4-BE49-F238E27FC236}">
                <a16:creationId xmlns:a16="http://schemas.microsoft.com/office/drawing/2014/main" id="{73ECDE01-6078-F02B-9973-5F3B9EF333A5}"/>
              </a:ext>
            </a:extLst>
          </p:cNvPr>
          <p:cNvSpPr txBox="1"/>
          <p:nvPr/>
        </p:nvSpPr>
        <p:spPr>
          <a:xfrm>
            <a:off x="766764" y="135170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A0F2BDF8-5D9D-E7D7-7488-2821E8AF92ED}"/>
              </a:ext>
            </a:extLst>
          </p:cNvPr>
          <p:cNvSpPr txBox="1"/>
          <p:nvPr/>
        </p:nvSpPr>
        <p:spPr>
          <a:xfrm>
            <a:off x="7914143" y="1351700"/>
            <a:ext cx="3618276"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2" name="Tekstiruutu 11">
            <a:extLst>
              <a:ext uri="{FF2B5EF4-FFF2-40B4-BE49-F238E27FC236}">
                <a16:creationId xmlns:a16="http://schemas.microsoft.com/office/drawing/2014/main" id="{CBCCA220-91B0-B0DB-C2C0-28D631A5920E}"/>
              </a:ext>
            </a:extLst>
          </p:cNvPr>
          <p:cNvSpPr txBox="1"/>
          <p:nvPr/>
        </p:nvSpPr>
        <p:spPr>
          <a:xfrm>
            <a:off x="683172" y="136633"/>
            <a:ext cx="7069941"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
        <p:nvSpPr>
          <p:cNvPr id="14" name="Tekstiruutu 13">
            <a:extLst>
              <a:ext uri="{FF2B5EF4-FFF2-40B4-BE49-F238E27FC236}">
                <a16:creationId xmlns:a16="http://schemas.microsoft.com/office/drawing/2014/main" id="{8142E5B5-74BF-A5C1-F18C-25362286062D}"/>
              </a:ext>
            </a:extLst>
          </p:cNvPr>
          <p:cNvSpPr txBox="1"/>
          <p:nvPr/>
        </p:nvSpPr>
        <p:spPr>
          <a:xfrm>
            <a:off x="812748" y="4552193"/>
            <a:ext cx="204827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cs typeface="Times New Roman" panose="02020603050405020304" pitchFamily="18" charset="0"/>
              </a:rPr>
              <a:t>”Ehjät rakenteet, toimiva seuranta kuntatasolla ja avoin jatkuva yhteistyö.”</a:t>
            </a:r>
          </a:p>
        </p:txBody>
      </p:sp>
      <p:sp>
        <p:nvSpPr>
          <p:cNvPr id="16" name="Tekstiruutu 15">
            <a:extLst>
              <a:ext uri="{FF2B5EF4-FFF2-40B4-BE49-F238E27FC236}">
                <a16:creationId xmlns:a16="http://schemas.microsoft.com/office/drawing/2014/main" id="{B36F9389-8BD8-70A6-DB35-64D87326751A}"/>
              </a:ext>
            </a:extLst>
          </p:cNvPr>
          <p:cNvSpPr txBox="1"/>
          <p:nvPr/>
        </p:nvSpPr>
        <p:spPr>
          <a:xfrm>
            <a:off x="4778532" y="4924143"/>
            <a:ext cx="293254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1" dirty="0">
                <a:solidFill>
                  <a:schemeClr val="tx1"/>
                </a:solidFill>
                <a:effectLst/>
                <a:ea typeface="Aptos" panose="020B0004020202020204" pitchFamily="34" charset="0"/>
                <a:cs typeface="Times New Roman" panose="02020603050405020304" pitchFamily="18" charset="0"/>
              </a:rPr>
              <a:t>”Asennemuutos, jossa aidosti ymmärretään yhteistyön tarve nimenomaan asiakkaiden näkökulmasta.”</a:t>
            </a:r>
            <a:endParaRPr kumimoji="0" lang="fi-FI" sz="1400" b="0" i="1" u="none" strike="noStrike" kern="1200" cap="none" spc="0" normalizeH="0" baseline="0" noProof="0" dirty="0">
              <a:ln>
                <a:noFill/>
              </a:ln>
              <a:solidFill>
                <a:schemeClr val="tx1"/>
              </a:solidFill>
              <a:effectLst/>
              <a:uLnTx/>
              <a:uFillTx/>
              <a:ea typeface="+mn-ea"/>
              <a:cs typeface="+mn-cs"/>
            </a:endParaRPr>
          </a:p>
        </p:txBody>
      </p:sp>
      <p:pic>
        <p:nvPicPr>
          <p:cNvPr id="18" name="Kuva 17" descr="Kuva, joka sisältää kohteen vaate, seisominen, animaatio, henkilö&#10;&#10;Kuvaus luotu automaattisesti">
            <a:extLst>
              <a:ext uri="{FF2B5EF4-FFF2-40B4-BE49-F238E27FC236}">
                <a16:creationId xmlns:a16="http://schemas.microsoft.com/office/drawing/2014/main" id="{CA0D33B1-4EFF-63BC-2254-8A880454E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585" y="4291430"/>
            <a:ext cx="2618785" cy="2415102"/>
          </a:xfrm>
          <a:prstGeom prst="rect">
            <a:avLst/>
          </a:prstGeom>
        </p:spPr>
      </p:pic>
      <p:sp>
        <p:nvSpPr>
          <p:cNvPr id="10" name="Freeform 6">
            <a:extLst>
              <a:ext uri="{FF2B5EF4-FFF2-40B4-BE49-F238E27FC236}">
                <a16:creationId xmlns:a16="http://schemas.microsoft.com/office/drawing/2014/main" id="{A7FFF648-FC33-951D-AABF-6CCCC4FC5B32}"/>
              </a:ext>
            </a:extLst>
          </p:cNvPr>
          <p:cNvSpPr>
            <a:spLocks noChangeAspect="1" noEditPoints="1"/>
          </p:cNvSpPr>
          <p:nvPr/>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pic>
        <p:nvPicPr>
          <p:cNvPr id="11" name="Kuva 10">
            <a:extLst>
              <a:ext uri="{FF2B5EF4-FFF2-40B4-BE49-F238E27FC236}">
                <a16:creationId xmlns:a16="http://schemas.microsoft.com/office/drawing/2014/main" id="{C4BD68B8-5C7F-7E70-C4C2-6D1FDA1F3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279749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1F63DA-1AEF-987D-4D2C-61DC4B8CA1CB}"/>
              </a:ext>
            </a:extLst>
          </p:cNvPr>
          <p:cNvSpPr>
            <a:spLocks noGrp="1"/>
          </p:cNvSpPr>
          <p:nvPr>
            <p:ph type="ctrTitle"/>
          </p:nvPr>
        </p:nvSpPr>
        <p:spPr>
          <a:xfrm>
            <a:off x="766762" y="2259724"/>
            <a:ext cx="10658475" cy="2448910"/>
          </a:xfrm>
        </p:spPr>
        <p:txBody>
          <a:bodyPr/>
          <a:lstStyle/>
          <a:p>
            <a:pPr algn="ctr"/>
            <a:br>
              <a:rPr lang="fi-FI" sz="3200" b="0" i="0" u="none" strike="noStrike" dirty="0">
                <a:solidFill>
                  <a:srgbClr val="FFFFFF"/>
                </a:solidFill>
                <a:effectLst/>
                <a:latin typeface="Work Sans ExtraBold" panose="00000900000000000000" pitchFamily="2" charset="0"/>
              </a:rPr>
            </a:br>
            <a:br>
              <a:rPr lang="fi-FI" sz="3200" b="0" i="0" u="none" strike="noStrike" dirty="0">
                <a:solidFill>
                  <a:srgbClr val="FFFFFF"/>
                </a:solidFill>
                <a:effectLst/>
                <a:latin typeface="Work Sans ExtraBold" panose="00000900000000000000" pitchFamily="2" charset="0"/>
              </a:rPr>
            </a:br>
            <a:r>
              <a:rPr lang="fi-FI" sz="2400" b="0" i="0" u="none" strike="noStrike" dirty="0">
                <a:solidFill>
                  <a:srgbClr val="FFFFFF"/>
                </a:solidFill>
                <a:effectLst/>
                <a:latin typeface="Work Sans ExtraBold" panose="00000900000000000000" pitchFamily="2" charset="0"/>
              </a:rPr>
              <a:t>Yhdyspintakysely kunnille 2024</a:t>
            </a:r>
            <a:br>
              <a:rPr lang="fi-FI" sz="3200" b="0" i="0" u="none" strike="noStrike" dirty="0">
                <a:solidFill>
                  <a:srgbClr val="FFFFFF"/>
                </a:solidFill>
                <a:effectLst/>
                <a:latin typeface="Work Sans ExtraBold" panose="00000900000000000000" pitchFamily="2" charset="0"/>
              </a:rPr>
            </a:br>
            <a:br>
              <a:rPr lang="fi-FI" sz="3200" b="0" i="0" u="none" strike="noStrike" dirty="0">
                <a:solidFill>
                  <a:srgbClr val="FFFFFF"/>
                </a:solidFill>
                <a:effectLst/>
                <a:latin typeface="Work Sans ExtraBold" panose="00000900000000000000" pitchFamily="2" charset="0"/>
              </a:rPr>
            </a:br>
            <a:r>
              <a:rPr lang="fi-FI" sz="3200" b="0" i="0" u="none" strike="noStrike" dirty="0">
                <a:solidFill>
                  <a:srgbClr val="FFFFFF"/>
                </a:solidFill>
                <a:effectLst/>
                <a:latin typeface="Work Sans ExtraBold" panose="00000900000000000000" pitchFamily="2" charset="0"/>
              </a:rPr>
              <a:t>Työnjaon selkeys</a:t>
            </a:r>
            <a:r>
              <a:rPr lang="fi-FI" sz="3200" b="0" i="0" dirty="0">
                <a:solidFill>
                  <a:srgbClr val="000000"/>
                </a:solidFill>
                <a:effectLst/>
                <a:latin typeface="Work Sans ExtraBold" panose="00000900000000000000" pitchFamily="2" charset="0"/>
              </a:rPr>
              <a:t>​</a:t>
            </a:r>
            <a:br>
              <a:rPr lang="fi-FI" sz="1800" b="0" i="0" dirty="0">
                <a:solidFill>
                  <a:srgbClr val="000000"/>
                </a:solidFill>
                <a:effectLst/>
                <a:latin typeface="Work Sans ExtraBold" panose="00000900000000000000" pitchFamily="2" charset="0"/>
              </a:rPr>
            </a:br>
            <a:endParaRPr lang="fi-FI" dirty="0"/>
          </a:p>
        </p:txBody>
      </p:sp>
      <p:sp>
        <p:nvSpPr>
          <p:cNvPr id="4" name="Dian numeron paikkamerkki 3">
            <a:extLst>
              <a:ext uri="{FF2B5EF4-FFF2-40B4-BE49-F238E27FC236}">
                <a16:creationId xmlns:a16="http://schemas.microsoft.com/office/drawing/2014/main" id="{625B11C3-1219-1572-6B74-10358A0F16FE}"/>
              </a:ext>
            </a:extLst>
          </p:cNvPr>
          <p:cNvSpPr>
            <a:spLocks noGrp="1"/>
          </p:cNvSpPr>
          <p:nvPr>
            <p:ph type="sldNum" sz="quarter" idx="12"/>
          </p:nvPr>
        </p:nvSpPr>
        <p:spPr/>
        <p:txBody>
          <a:bodyPr/>
          <a:lstStyle/>
          <a:p>
            <a:fld id="{0861148C-697E-4B67-BDAA-872F34DF1106}" type="slidenum">
              <a:rPr lang="fi-FI" noProof="0" smtClean="0"/>
              <a:pPr/>
              <a:t>19</a:t>
            </a:fld>
            <a:endParaRPr lang="fi-FI" noProof="0"/>
          </a:p>
        </p:txBody>
      </p:sp>
      <p:pic>
        <p:nvPicPr>
          <p:cNvPr id="5" name="Kuva 4" descr="Kuva, joka sisältää kohteen animaatio, clipart, Grafiikka, ympyrä&#10;&#10;Kuvaus luotu automaattisesti">
            <a:extLst>
              <a:ext uri="{FF2B5EF4-FFF2-40B4-BE49-F238E27FC236}">
                <a16:creationId xmlns:a16="http://schemas.microsoft.com/office/drawing/2014/main" id="{561B6933-6BB4-A9A9-759C-A3081BF5B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491" y="3079530"/>
            <a:ext cx="3806183" cy="3778469"/>
          </a:xfrm>
          <a:prstGeom prst="rect">
            <a:avLst/>
          </a:prstGeom>
        </p:spPr>
      </p:pic>
    </p:spTree>
    <p:extLst>
      <p:ext uri="{BB962C8B-B14F-4D97-AF65-F5344CB8AC3E}">
        <p14:creationId xmlns:p14="http://schemas.microsoft.com/office/powerpoint/2010/main" val="13578213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26EA0B-A1B4-C23C-6EFE-D6EB456D4015}"/>
              </a:ext>
            </a:extLst>
          </p:cNvPr>
          <p:cNvSpPr>
            <a:spLocks noGrp="1"/>
          </p:cNvSpPr>
          <p:nvPr>
            <p:ph type="title"/>
          </p:nvPr>
        </p:nvSpPr>
        <p:spPr>
          <a:xfrm>
            <a:off x="766763" y="731611"/>
            <a:ext cx="10658475" cy="540418"/>
          </a:xfrm>
        </p:spPr>
        <p:txBody>
          <a:bodyPr/>
          <a:lstStyle/>
          <a:p>
            <a:r>
              <a:rPr lang="fi-FI"/>
              <a:t>Tietoa kyselystä ja sen kohderyhmistä</a:t>
            </a:r>
          </a:p>
        </p:txBody>
      </p:sp>
      <p:sp>
        <p:nvSpPr>
          <p:cNvPr id="3" name="Sisällön paikkamerkki 2">
            <a:extLst>
              <a:ext uri="{FF2B5EF4-FFF2-40B4-BE49-F238E27FC236}">
                <a16:creationId xmlns:a16="http://schemas.microsoft.com/office/drawing/2014/main" id="{9899D19B-6E7A-B2A5-249E-173998B6AEFC}"/>
              </a:ext>
            </a:extLst>
          </p:cNvPr>
          <p:cNvSpPr>
            <a:spLocks noGrp="1"/>
          </p:cNvSpPr>
          <p:nvPr>
            <p:ph idx="1"/>
          </p:nvPr>
        </p:nvSpPr>
        <p:spPr>
          <a:xfrm>
            <a:off x="766762" y="1503022"/>
            <a:ext cx="10658475" cy="4102250"/>
          </a:xfrm>
        </p:spPr>
        <p:txBody>
          <a:bodyPr/>
          <a:lstStyle/>
          <a:p>
            <a:pPr marL="271145" indent="-271145"/>
            <a:r>
              <a:rPr lang="fi-FI" sz="1600">
                <a:solidFill>
                  <a:srgbClr val="000000"/>
                </a:solidFill>
                <a:latin typeface="Work Sans"/>
              </a:rPr>
              <a:t>Kuntajohdon kysely </a:t>
            </a:r>
            <a:r>
              <a:rPr lang="fi-FI" sz="1600" b="0" i="0" u="none" strike="noStrike">
                <a:solidFill>
                  <a:srgbClr val="000000"/>
                </a:solidFill>
                <a:effectLst/>
                <a:latin typeface="Work Sans"/>
              </a:rPr>
              <a:t>toteutettiin osana Kuntaliitto ry:n, Hyvinvointialueyhtiö </a:t>
            </a:r>
            <a:r>
              <a:rPr lang="fi-FI" sz="1600" b="0" i="0" u="none" strike="noStrike" err="1">
                <a:solidFill>
                  <a:srgbClr val="000000"/>
                </a:solidFill>
                <a:effectLst/>
                <a:latin typeface="Work Sans"/>
              </a:rPr>
              <a:t>Hyvil</a:t>
            </a:r>
            <a:r>
              <a:rPr lang="fi-FI" sz="1600" b="0" i="0" u="none" strike="noStrike">
                <a:solidFill>
                  <a:srgbClr val="000000"/>
                </a:solidFill>
                <a:effectLst/>
                <a:latin typeface="Work Sans"/>
              </a:rPr>
              <a:t> Oy:n ja </a:t>
            </a:r>
            <a:r>
              <a:rPr lang="fi-FI" sz="1600">
                <a:solidFill>
                  <a:srgbClr val="000000"/>
                </a:solidFill>
                <a:latin typeface="Work Sans"/>
              </a:rPr>
              <a:t>sosiaali-</a:t>
            </a:r>
            <a:r>
              <a:rPr lang="fi-FI" sz="1600" b="0" i="0" u="none" strike="noStrike">
                <a:solidFill>
                  <a:srgbClr val="000000"/>
                </a:solidFill>
                <a:effectLst/>
                <a:latin typeface="Work Sans"/>
              </a:rPr>
              <a:t> ja terveysministeriön yhdyspintaprojektia. </a:t>
            </a:r>
            <a:r>
              <a:rPr lang="en-US" sz="1600" b="0" i="0">
                <a:solidFill>
                  <a:srgbClr val="000000"/>
                </a:solidFill>
                <a:effectLst/>
                <a:latin typeface="Work Sans"/>
              </a:rPr>
              <a:t>​</a:t>
            </a:r>
            <a:endParaRPr lang="fi-FI">
              <a:latin typeface="Work Sans"/>
            </a:endParaRPr>
          </a:p>
          <a:p>
            <a:r>
              <a:rPr lang="fi-FI" sz="1600" b="0" i="0" u="none" strike="noStrike">
                <a:solidFill>
                  <a:srgbClr val="000000"/>
                </a:solidFill>
                <a:effectLst/>
                <a:latin typeface="Work Sans" panose="00000500000000000000" pitchFamily="2" charset="0"/>
              </a:rPr>
              <a:t>Kyselyjen kohderyhmänä olivat kuntien valtuustojen ja hallitusten puheenjohtajat, kuntajohtajat ja kuntien toimialajohtajat. Lisäksi kohderyhmänä olivat muut kuntayhtymät</a:t>
            </a:r>
            <a:r>
              <a:rPr lang="fi-FI" sz="1600" b="0" i="0" u="none" strike="noStrike">
                <a:solidFill>
                  <a:schemeClr val="accent3"/>
                </a:solidFill>
                <a:effectLst/>
                <a:latin typeface="Work Sans" panose="00000500000000000000" pitchFamily="2" charset="0"/>
              </a:rPr>
              <a:t>*</a:t>
            </a:r>
            <a:r>
              <a:rPr lang="fi-FI" sz="1600" b="0" i="0" u="none" strike="noStrike">
                <a:solidFill>
                  <a:srgbClr val="000000"/>
                </a:solidFill>
                <a:effectLst/>
                <a:latin typeface="Work Sans" panose="00000500000000000000" pitchFamily="2" charset="0"/>
              </a:rPr>
              <a:t> ja koulutuksen järjestäjät. </a:t>
            </a:r>
            <a:r>
              <a:rPr lang="en-US" sz="1600" b="0" i="0">
                <a:solidFill>
                  <a:srgbClr val="000000"/>
                </a:solidFill>
                <a:effectLst/>
                <a:latin typeface="Work Sans" panose="00000500000000000000" pitchFamily="2" charset="0"/>
              </a:rPr>
              <a:t>​</a:t>
            </a:r>
          </a:p>
          <a:p>
            <a:r>
              <a:rPr lang="en-US" sz="1600" err="1">
                <a:solidFill>
                  <a:srgbClr val="000000"/>
                </a:solidFill>
                <a:latin typeface="Work Sans" panose="00000500000000000000" pitchFamily="2" charset="0"/>
              </a:rPr>
              <a:t>Kyselyyn</a:t>
            </a:r>
            <a:r>
              <a:rPr lang="en-US" sz="1600">
                <a:solidFill>
                  <a:srgbClr val="000000"/>
                </a:solidFill>
                <a:latin typeface="Work Sans" panose="00000500000000000000" pitchFamily="2" charset="0"/>
              </a:rPr>
              <a:t> </a:t>
            </a:r>
            <a:r>
              <a:rPr lang="en-US" sz="1600" err="1">
                <a:solidFill>
                  <a:srgbClr val="000000"/>
                </a:solidFill>
                <a:latin typeface="Work Sans" panose="00000500000000000000" pitchFamily="2" charset="0"/>
              </a:rPr>
              <a:t>saatiin</a:t>
            </a:r>
            <a:r>
              <a:rPr lang="en-US" sz="1600">
                <a:solidFill>
                  <a:srgbClr val="000000"/>
                </a:solidFill>
                <a:latin typeface="Work Sans" panose="00000500000000000000" pitchFamily="2" charset="0"/>
              </a:rPr>
              <a:t> 578 </a:t>
            </a:r>
            <a:r>
              <a:rPr lang="en-US" sz="1600" err="1">
                <a:solidFill>
                  <a:srgbClr val="000000"/>
                </a:solidFill>
                <a:latin typeface="Work Sans" panose="00000500000000000000" pitchFamily="2" charset="0"/>
              </a:rPr>
              <a:t>vastausta</a:t>
            </a:r>
            <a:endParaRPr lang="en-US" sz="1600">
              <a:solidFill>
                <a:schemeClr val="accent3"/>
              </a:solidFill>
              <a:latin typeface="Work Sans" panose="00000500000000000000" pitchFamily="2" charset="0"/>
            </a:endParaRPr>
          </a:p>
          <a:p>
            <a:pPr lvl="1"/>
            <a:r>
              <a:rPr lang="en-US" sz="1600" err="1">
                <a:latin typeface="Work Sans" panose="00000500000000000000" pitchFamily="2" charset="0"/>
              </a:rPr>
              <a:t>Kuntavastauksia</a:t>
            </a:r>
            <a:r>
              <a:rPr lang="en-US" sz="1600">
                <a:latin typeface="Work Sans" panose="00000500000000000000" pitchFamily="2" charset="0"/>
              </a:rPr>
              <a:t> </a:t>
            </a:r>
            <a:r>
              <a:rPr lang="en-US" sz="1600" err="1">
                <a:latin typeface="Work Sans" panose="00000500000000000000" pitchFamily="2" charset="0"/>
              </a:rPr>
              <a:t>yhteensä</a:t>
            </a:r>
            <a:r>
              <a:rPr lang="en-US" sz="1600">
                <a:latin typeface="Work Sans" panose="00000500000000000000" pitchFamily="2" charset="0"/>
              </a:rPr>
              <a:t> 558 (96,5 %) ja </a:t>
            </a:r>
            <a:r>
              <a:rPr lang="en-US" sz="1600" err="1">
                <a:latin typeface="Work Sans" panose="00000500000000000000" pitchFamily="2" charset="0"/>
              </a:rPr>
              <a:t>muista</a:t>
            </a:r>
            <a:r>
              <a:rPr lang="en-US" sz="1600">
                <a:latin typeface="Work Sans" panose="00000500000000000000" pitchFamily="2" charset="0"/>
              </a:rPr>
              <a:t> </a:t>
            </a:r>
            <a:r>
              <a:rPr lang="en-US" sz="1600" err="1">
                <a:latin typeface="Work Sans" panose="00000500000000000000" pitchFamily="2" charset="0"/>
              </a:rPr>
              <a:t>kunta-alan</a:t>
            </a:r>
            <a:r>
              <a:rPr lang="en-US" sz="1600">
                <a:latin typeface="Work Sans" panose="00000500000000000000" pitchFamily="2" charset="0"/>
              </a:rPr>
              <a:t> </a:t>
            </a:r>
            <a:r>
              <a:rPr lang="en-US" sz="1600" err="1">
                <a:latin typeface="Work Sans" panose="00000500000000000000" pitchFamily="2" charset="0"/>
              </a:rPr>
              <a:t>organisaatioista</a:t>
            </a:r>
            <a:r>
              <a:rPr lang="en-US" sz="1600">
                <a:latin typeface="Work Sans" panose="00000500000000000000" pitchFamily="2" charset="0"/>
              </a:rPr>
              <a:t> </a:t>
            </a:r>
            <a:r>
              <a:rPr lang="en-US" sz="1600" err="1">
                <a:latin typeface="Work Sans" panose="00000500000000000000" pitchFamily="2" charset="0"/>
              </a:rPr>
              <a:t>vastauksia</a:t>
            </a:r>
            <a:r>
              <a:rPr lang="en-US" sz="1600">
                <a:latin typeface="Work Sans" panose="00000500000000000000" pitchFamily="2" charset="0"/>
              </a:rPr>
              <a:t> 20 (3,5 %.)</a:t>
            </a:r>
          </a:p>
          <a:p>
            <a:pPr lvl="1"/>
            <a:r>
              <a:rPr lang="en-US" sz="1600" err="1">
                <a:latin typeface="Work Sans" panose="00000500000000000000" pitchFamily="2" charset="0"/>
              </a:rPr>
              <a:t>Kuntapuheenjohtajia</a:t>
            </a:r>
            <a:r>
              <a:rPr lang="en-US" sz="1600">
                <a:latin typeface="Work Sans" panose="00000500000000000000" pitchFamily="2" charset="0"/>
              </a:rPr>
              <a:t> 68 (12 %), </a:t>
            </a:r>
            <a:r>
              <a:rPr lang="en-US" sz="1600" err="1">
                <a:latin typeface="Work Sans" panose="00000500000000000000" pitchFamily="2" charset="0"/>
              </a:rPr>
              <a:t>kuntajohtajia</a:t>
            </a:r>
            <a:r>
              <a:rPr lang="en-US" sz="1600">
                <a:latin typeface="Work Sans" panose="00000500000000000000" pitchFamily="2" charset="0"/>
              </a:rPr>
              <a:t> 41 (7 %) ja </a:t>
            </a:r>
            <a:r>
              <a:rPr lang="en-US" sz="1600" err="1">
                <a:latin typeface="Work Sans" panose="00000500000000000000" pitchFamily="2" charset="0"/>
              </a:rPr>
              <a:t>muuta</a:t>
            </a:r>
            <a:r>
              <a:rPr lang="en-US" sz="1600">
                <a:latin typeface="Work Sans" panose="00000500000000000000" pitchFamily="2" charset="0"/>
              </a:rPr>
              <a:t> </a:t>
            </a:r>
            <a:r>
              <a:rPr lang="en-US" sz="1600" err="1">
                <a:latin typeface="Work Sans" panose="00000500000000000000" pitchFamily="2" charset="0"/>
              </a:rPr>
              <a:t>yleisjohtoa</a:t>
            </a:r>
            <a:r>
              <a:rPr lang="en-US" sz="1600">
                <a:latin typeface="Work Sans" panose="00000500000000000000" pitchFamily="2" charset="0"/>
              </a:rPr>
              <a:t> 50 (9 %), </a:t>
            </a:r>
            <a:r>
              <a:rPr lang="en-US" sz="1600" err="1">
                <a:latin typeface="Work Sans" panose="00000500000000000000" pitchFamily="2" charset="0"/>
              </a:rPr>
              <a:t>sivistystoimen</a:t>
            </a:r>
            <a:r>
              <a:rPr lang="en-US" sz="1600">
                <a:latin typeface="Work Sans" panose="00000500000000000000" pitchFamily="2" charset="0"/>
              </a:rPr>
              <a:t> </a:t>
            </a:r>
            <a:r>
              <a:rPr lang="en-US" sz="1600" err="1">
                <a:latin typeface="Work Sans" panose="00000500000000000000" pitchFamily="2" charset="0"/>
              </a:rPr>
              <a:t>viranhaltiajohtoa</a:t>
            </a:r>
            <a:r>
              <a:rPr lang="en-US" sz="1600">
                <a:latin typeface="Work Sans" panose="00000500000000000000" pitchFamily="2" charset="0"/>
              </a:rPr>
              <a:t> 310 (54 %) ja </a:t>
            </a:r>
            <a:r>
              <a:rPr lang="en-US" sz="1600" err="1">
                <a:latin typeface="Work Sans" panose="00000500000000000000" pitchFamily="2" charset="0"/>
              </a:rPr>
              <a:t>muuta</a:t>
            </a:r>
            <a:r>
              <a:rPr lang="en-US" sz="1600">
                <a:latin typeface="Work Sans" panose="00000500000000000000" pitchFamily="2" charset="0"/>
              </a:rPr>
              <a:t> </a:t>
            </a:r>
            <a:r>
              <a:rPr lang="en-US" sz="1600" err="1">
                <a:latin typeface="Work Sans" panose="00000500000000000000" pitchFamily="2" charset="0"/>
              </a:rPr>
              <a:t>toimialajohtoa</a:t>
            </a:r>
            <a:r>
              <a:rPr lang="en-US" sz="1600">
                <a:latin typeface="Work Sans" panose="00000500000000000000" pitchFamily="2" charset="0"/>
              </a:rPr>
              <a:t> 109 (19 %). </a:t>
            </a:r>
          </a:p>
          <a:p>
            <a:pPr lvl="1"/>
            <a:r>
              <a:rPr lang="en-US" sz="1600" b="0" i="0" err="1">
                <a:effectLst/>
                <a:latin typeface="Work Sans" panose="00000500000000000000" pitchFamily="2" charset="0"/>
              </a:rPr>
              <a:t>Tarkemmat</a:t>
            </a:r>
            <a:r>
              <a:rPr lang="en-US" sz="1600" b="0" i="0">
                <a:effectLst/>
                <a:latin typeface="Work Sans" panose="00000500000000000000" pitchFamily="2" charset="0"/>
              </a:rPr>
              <a:t> </a:t>
            </a:r>
            <a:r>
              <a:rPr lang="en-US" sz="1600" b="0" i="0" err="1">
                <a:effectLst/>
                <a:latin typeface="Work Sans" panose="00000500000000000000" pitchFamily="2" charset="0"/>
              </a:rPr>
              <a:t>tiedo</a:t>
            </a:r>
            <a:r>
              <a:rPr lang="en-US" sz="1600" err="1">
                <a:latin typeface="Work Sans" panose="00000500000000000000" pitchFamily="2" charset="0"/>
              </a:rPr>
              <a:t>t</a:t>
            </a:r>
            <a:r>
              <a:rPr lang="en-US" sz="1600">
                <a:latin typeface="Work Sans" panose="00000500000000000000" pitchFamily="2" charset="0"/>
              </a:rPr>
              <a:t> </a:t>
            </a:r>
            <a:r>
              <a:rPr lang="en-US" sz="1600" err="1">
                <a:latin typeface="Work Sans" panose="00000500000000000000" pitchFamily="2" charset="0"/>
              </a:rPr>
              <a:t>vastaajista</a:t>
            </a:r>
            <a:r>
              <a:rPr lang="en-US" sz="1600">
                <a:latin typeface="Work Sans" panose="00000500000000000000" pitchFamily="2" charset="0"/>
              </a:rPr>
              <a:t> </a:t>
            </a:r>
            <a:r>
              <a:rPr lang="en-US" sz="1600" err="1">
                <a:latin typeface="Work Sans" panose="00000500000000000000" pitchFamily="2" charset="0"/>
              </a:rPr>
              <a:t>löytyvät</a:t>
            </a:r>
            <a:r>
              <a:rPr lang="en-US" sz="1600">
                <a:latin typeface="Work Sans" panose="00000500000000000000" pitchFamily="2" charset="0"/>
              </a:rPr>
              <a:t> </a:t>
            </a:r>
            <a:r>
              <a:rPr lang="en-US" sz="1600" err="1">
                <a:latin typeface="Work Sans" panose="00000500000000000000" pitchFamily="2" charset="0"/>
              </a:rPr>
              <a:t>dialta</a:t>
            </a:r>
            <a:r>
              <a:rPr lang="en-US" sz="1600">
                <a:latin typeface="Work Sans" panose="00000500000000000000" pitchFamily="2" charset="0"/>
              </a:rPr>
              <a:t> 27. </a:t>
            </a:r>
            <a:endParaRPr lang="en-US" sz="1800" b="0" i="0">
              <a:effectLst/>
              <a:latin typeface="Work Sans" panose="00000500000000000000" pitchFamily="2" charset="0"/>
            </a:endParaRPr>
          </a:p>
          <a:p>
            <a:r>
              <a:rPr lang="fi-FI" sz="1600" b="0" i="0" u="none" strike="noStrike">
                <a:solidFill>
                  <a:srgbClr val="000000"/>
                </a:solidFill>
                <a:effectLst/>
                <a:latin typeface="Work Sans" panose="00000500000000000000" pitchFamily="2" charset="0"/>
              </a:rPr>
              <a:t>Kysely lähetettiin kuntien, kuntayhtymien ja muiden koulutuksen järjestäjien kirjaamoille </a:t>
            </a:r>
            <a:r>
              <a:rPr lang="fi-FI" sz="1600">
                <a:solidFill>
                  <a:srgbClr val="000000"/>
                </a:solidFill>
                <a:latin typeface="Work Sans" panose="00000500000000000000" pitchFamily="2" charset="0"/>
              </a:rPr>
              <a:t>12.11.2024 ja vastausaikaa oli 29.11.2024 saakka.</a:t>
            </a:r>
            <a:r>
              <a:rPr lang="en-US" sz="1600">
                <a:solidFill>
                  <a:srgbClr val="000000"/>
                </a:solidFill>
                <a:latin typeface="Work Sans" panose="00000500000000000000" pitchFamily="2" charset="0"/>
              </a:rPr>
              <a:t>​</a:t>
            </a:r>
            <a:endParaRPr lang="fi-FI" sz="1600">
              <a:solidFill>
                <a:srgbClr val="000000"/>
              </a:solidFill>
              <a:latin typeface="Work Sans" panose="00000500000000000000" pitchFamily="2" charset="0"/>
            </a:endParaRPr>
          </a:p>
          <a:p>
            <a:r>
              <a:rPr lang="fi-FI" sz="1600">
                <a:solidFill>
                  <a:srgbClr val="000000"/>
                </a:solidFill>
                <a:latin typeface="Work Sans" panose="00000500000000000000" pitchFamily="2" charset="0"/>
              </a:rPr>
              <a:t>Tämän raportin pohjana olevaan kyselyyn valittiin pääosin samat kysymykset kuin vuonna 2022 </a:t>
            </a:r>
            <a:r>
              <a:rPr lang="fi-FI" sz="1600" b="0" i="0" u="none" strike="noStrike">
                <a:solidFill>
                  <a:srgbClr val="000000"/>
                </a:solidFill>
                <a:effectLst/>
                <a:latin typeface="Work Sans" panose="00000500000000000000" pitchFamily="2" charset="0"/>
              </a:rPr>
              <a:t>ja vuonna 2023 toteutetuissa yhdyspintojen kuntakyselyissä. Tämä mahdollistaa yhteistyön kehityksen seurannan</a:t>
            </a:r>
            <a:r>
              <a:rPr lang="fi-FI" sz="1600">
                <a:solidFill>
                  <a:srgbClr val="000000"/>
                </a:solidFill>
                <a:latin typeface="Work Sans" panose="00000500000000000000" pitchFamily="2" charset="0"/>
              </a:rPr>
              <a:t>, joskin vastauksia eri vuosien välillä verratessa on huomioitava vastaajien taustojen erilaisuus (esim. eri rooleissa olevien vastaajien sekä eri alueiden vastaajien suhteellisten osuuksien vaihtelu). </a:t>
            </a:r>
            <a:endParaRPr lang="en-US" sz="1800" b="0" i="0">
              <a:solidFill>
                <a:srgbClr val="000000"/>
              </a:solidFill>
              <a:effectLst/>
              <a:latin typeface="Arial" panose="020B0604020202020204" pitchFamily="34" charset="0"/>
            </a:endParaRPr>
          </a:p>
          <a:p>
            <a:endParaRPr lang="fi-FI"/>
          </a:p>
        </p:txBody>
      </p:sp>
      <p:sp>
        <p:nvSpPr>
          <p:cNvPr id="4" name="Dian numeron paikkamerkki 3">
            <a:extLst>
              <a:ext uri="{FF2B5EF4-FFF2-40B4-BE49-F238E27FC236}">
                <a16:creationId xmlns:a16="http://schemas.microsoft.com/office/drawing/2014/main" id="{2C03EE98-814E-7A91-D9A4-F92A3FE1DA23}"/>
              </a:ext>
            </a:extLst>
          </p:cNvPr>
          <p:cNvSpPr>
            <a:spLocks noGrp="1"/>
          </p:cNvSpPr>
          <p:nvPr>
            <p:ph type="sldNum" sz="quarter" idx="12"/>
          </p:nvPr>
        </p:nvSpPr>
        <p:spPr/>
        <p:txBody>
          <a:bodyPr/>
          <a:lstStyle/>
          <a:p>
            <a:fld id="{0861148C-697E-4B67-BDAA-872F34DF1106}" type="slidenum">
              <a:rPr lang="fi-FI" smtClean="0"/>
              <a:t>2</a:t>
            </a:fld>
            <a:endParaRPr lang="fi-FI"/>
          </a:p>
        </p:txBody>
      </p:sp>
      <p:sp>
        <p:nvSpPr>
          <p:cNvPr id="6" name="Tekstiruutu 5">
            <a:extLst>
              <a:ext uri="{FF2B5EF4-FFF2-40B4-BE49-F238E27FC236}">
                <a16:creationId xmlns:a16="http://schemas.microsoft.com/office/drawing/2014/main" id="{56239E76-B27D-6BCC-3FDB-FF5EA706900E}"/>
              </a:ext>
            </a:extLst>
          </p:cNvPr>
          <p:cNvSpPr txBox="1"/>
          <p:nvPr/>
        </p:nvSpPr>
        <p:spPr>
          <a:xfrm>
            <a:off x="670700" y="6009662"/>
            <a:ext cx="2755883" cy="307777"/>
          </a:xfrm>
          <a:prstGeom prst="rect">
            <a:avLst/>
          </a:prstGeom>
          <a:noFill/>
        </p:spPr>
        <p:txBody>
          <a:bodyPr wrap="none" rtlCol="0">
            <a:spAutoFit/>
          </a:bodyPr>
          <a:lstStyle/>
          <a:p>
            <a:r>
              <a:rPr lang="fi-FI" sz="1400" b="0" i="1" u="none" strike="noStrike">
                <a:solidFill>
                  <a:schemeClr val="accent1"/>
                </a:solidFill>
                <a:effectLst/>
                <a:latin typeface="Work Sans" panose="00000500000000000000" pitchFamily="2" charset="0"/>
              </a:rPr>
              <a:t>*</a:t>
            </a:r>
            <a:r>
              <a:rPr lang="fi-FI" sz="1400" b="0" i="1" u="none" strike="noStrike" err="1">
                <a:solidFill>
                  <a:schemeClr val="accent1"/>
                </a:solidFill>
                <a:effectLst/>
                <a:latin typeface="Work Sans" panose="00000500000000000000" pitchFamily="2" charset="0"/>
              </a:rPr>
              <a:t>poislukien</a:t>
            </a:r>
            <a:r>
              <a:rPr lang="fi-FI" sz="1400" b="0" i="1" u="none" strike="noStrike">
                <a:solidFill>
                  <a:schemeClr val="accent1"/>
                </a:solidFill>
                <a:effectLst/>
                <a:latin typeface="Work Sans" panose="00000500000000000000" pitchFamily="2" charset="0"/>
              </a:rPr>
              <a:t> maakuntien liitot.</a:t>
            </a:r>
          </a:p>
        </p:txBody>
      </p:sp>
      <p:sp>
        <p:nvSpPr>
          <p:cNvPr id="7" name="Tekstiruutu 6">
            <a:extLst>
              <a:ext uri="{FF2B5EF4-FFF2-40B4-BE49-F238E27FC236}">
                <a16:creationId xmlns:a16="http://schemas.microsoft.com/office/drawing/2014/main" id="{B89C409D-32E5-5078-ADC6-C9699482BAB9}"/>
              </a:ext>
            </a:extLst>
          </p:cNvPr>
          <p:cNvSpPr txBox="1"/>
          <p:nvPr/>
        </p:nvSpPr>
        <p:spPr>
          <a:xfrm>
            <a:off x="670700" y="15817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37995781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73721DA-CF33-1DEE-396B-A91D6EB750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9" name="Tekstiruutu 8">
            <a:extLst>
              <a:ext uri="{FF2B5EF4-FFF2-40B4-BE49-F238E27FC236}">
                <a16:creationId xmlns:a16="http://schemas.microsoft.com/office/drawing/2014/main" id="{6B3D145F-F2BC-F435-57FB-FAD47A1220A3}"/>
              </a:ext>
            </a:extLst>
          </p:cNvPr>
          <p:cNvSpPr txBox="1"/>
          <p:nvPr/>
        </p:nvSpPr>
        <p:spPr>
          <a:xfrm>
            <a:off x="672173" y="526450"/>
            <a:ext cx="10753065"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104264"/>
                </a:solidFill>
                <a:effectLst/>
                <a:uLnTx/>
                <a:uFillTx/>
                <a:latin typeface="Work Sans ExtraBold" panose="00000900000000000000" pitchFamily="2" charset="0"/>
                <a:ea typeface="+mn-ea"/>
                <a:cs typeface="+mn-cs"/>
              </a:rPr>
              <a:t>​</a:t>
            </a:r>
            <a:r>
              <a:rPr kumimoji="0" lang="fi-FI" sz="2200" b="0" i="0" u="none" strike="noStrike" kern="1200" cap="none" spc="0" normalizeH="0" baseline="0" noProof="0" dirty="0">
                <a:ln>
                  <a:noFill/>
                </a:ln>
                <a:solidFill>
                  <a:srgbClr val="923468"/>
                </a:solidFill>
                <a:effectLst/>
                <a:uLnTx/>
                <a:uFillTx/>
                <a:latin typeface="Work Sans ExtraBold" panose="00000900000000000000" pitchFamily="2" charset="0"/>
                <a:ea typeface="+mn-ea"/>
                <a:cs typeface="+mn-cs"/>
              </a:rPr>
              <a:t>Miten selkeänä pidät työnjakoa kuntasi/organisaatiosi </a:t>
            </a:r>
            <a:br>
              <a:rPr kumimoji="0" lang="fi-FI" sz="2200" b="0" i="0" u="none" strike="noStrike" kern="1200" cap="none" spc="0" normalizeH="0" baseline="0" noProof="0">
                <a:ln>
                  <a:noFill/>
                </a:ln>
                <a:solidFill>
                  <a:srgbClr val="923468"/>
                </a:solidFill>
                <a:effectLst/>
                <a:uLnTx/>
                <a:uFillTx/>
                <a:latin typeface="Work Sans ExtraBold" panose="00000900000000000000" pitchFamily="2" charset="0"/>
                <a:ea typeface="+mn-ea"/>
                <a:cs typeface="+mn-cs"/>
              </a:rPr>
            </a:br>
            <a:r>
              <a:rPr kumimoji="0" lang="fi-FI" sz="2200" b="0" i="0" u="none" strike="noStrike" kern="1200" cap="none" spc="0" normalizeH="0" baseline="0" noProof="0" dirty="0">
                <a:ln>
                  <a:noFill/>
                </a:ln>
                <a:solidFill>
                  <a:srgbClr val="923468"/>
                </a:solidFill>
                <a:effectLst/>
                <a:uLnTx/>
                <a:uFillTx/>
                <a:latin typeface="Work Sans ExtraBold" panose="00000900000000000000" pitchFamily="2" charset="0"/>
                <a:ea typeface="+mn-ea"/>
                <a:cs typeface="+mn-cs"/>
              </a:rPr>
              <a:t>ja hyvinvointialueen välillä?​</a:t>
            </a:r>
            <a:br>
              <a:rPr kumimoji="0" lang="fi-FI" sz="2400" b="0" i="0" u="none" strike="noStrike" kern="1200" cap="none" spc="0" normalizeH="0" baseline="0" noProof="0" dirty="0">
                <a:ln>
                  <a:noFill/>
                </a:ln>
                <a:solidFill>
                  <a:srgbClr val="923468"/>
                </a:solidFill>
                <a:effectLst/>
                <a:uLnTx/>
                <a:uFillTx/>
                <a:latin typeface="Work Sans ExtraBold" panose="00000900000000000000" pitchFamily="2" charset="0"/>
                <a:ea typeface="+mn-ea"/>
                <a:cs typeface="+mn-cs"/>
              </a:rPr>
            </a:br>
            <a:r>
              <a:rPr kumimoji="0" lang="fi-FI" sz="1600" b="0" i="0" u="none" strike="noStrike" kern="1200" cap="none" spc="0" normalizeH="0" baseline="0" noProof="0" dirty="0">
                <a:ln>
                  <a:noFill/>
                </a:ln>
                <a:solidFill>
                  <a:srgbClr val="104264"/>
                </a:solidFill>
                <a:effectLst/>
                <a:uLnTx/>
                <a:uFillTx/>
                <a:latin typeface="Work Sans ExtraBold" panose="00000900000000000000" pitchFamily="2" charset="0"/>
                <a:ea typeface="+mn-ea"/>
                <a:cs typeface="+mn-cs"/>
              </a:rPr>
              <a:t>Kunnat ja kuntayhtymät, vastausten %-jakaumat (N=578)</a:t>
            </a:r>
            <a:br>
              <a:rPr kumimoji="0" lang="fi-FI" sz="1600" b="0" i="0" u="none" strike="noStrike" kern="1200" cap="none" spc="0" normalizeH="0" baseline="0" noProof="0" dirty="0">
                <a:ln>
                  <a:noFill/>
                </a:ln>
                <a:solidFill>
                  <a:srgbClr val="923468"/>
                </a:solidFill>
                <a:effectLst/>
                <a:uLnTx/>
                <a:uFillTx/>
                <a:latin typeface="Work Sans ExtraBold" panose="00000900000000000000" pitchFamily="2" charset="0"/>
                <a:ea typeface="+mn-ea"/>
                <a:cs typeface="+mn-cs"/>
              </a:rPr>
            </a:br>
            <a:endParaRPr kumimoji="0" lang="fi-FI" sz="1800" b="0" i="0" u="none" strike="noStrike" kern="1200" cap="none" spc="0" normalizeH="0" baseline="0" noProof="0" dirty="0">
              <a:ln>
                <a:noFill/>
              </a:ln>
              <a:solidFill>
                <a:srgbClr val="000000"/>
              </a:solidFill>
              <a:effectLst/>
              <a:uLnTx/>
              <a:uFillTx/>
              <a:latin typeface="Work Sans"/>
              <a:ea typeface="+mn-ea"/>
              <a:cs typeface="+mn-cs"/>
            </a:endParaRPr>
          </a:p>
        </p:txBody>
      </p:sp>
      <p:graphicFrame>
        <p:nvGraphicFramePr>
          <p:cNvPr id="13" name="Kaavio 12">
            <a:extLst>
              <a:ext uri="{FF2B5EF4-FFF2-40B4-BE49-F238E27FC236}">
                <a16:creationId xmlns:a16="http://schemas.microsoft.com/office/drawing/2014/main" id="{05B6CAC4-125F-2868-97A1-19264591920B}"/>
              </a:ext>
            </a:extLst>
          </p:cNvPr>
          <p:cNvGraphicFramePr>
            <a:graphicFrameLocks/>
          </p:cNvGraphicFramePr>
          <p:nvPr>
            <p:extLst>
              <p:ext uri="{D42A27DB-BD31-4B8C-83A1-F6EECF244321}">
                <p14:modId xmlns:p14="http://schemas.microsoft.com/office/powerpoint/2010/main" val="3401167874"/>
              </p:ext>
            </p:extLst>
          </p:nvPr>
        </p:nvGraphicFramePr>
        <p:xfrm>
          <a:off x="766762" y="1622979"/>
          <a:ext cx="10658475"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1BE9BC1B-6935-A11E-DA97-A848AAACA663}"/>
              </a:ext>
            </a:extLst>
          </p:cNvPr>
          <p:cNvSpPr txBox="1"/>
          <p:nvPr/>
        </p:nvSpPr>
        <p:spPr>
          <a:xfrm>
            <a:off x="693193" y="188648"/>
            <a:ext cx="6876198"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503259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766763" y="679057"/>
            <a:ext cx="10658475" cy="1008113"/>
          </a:xfrm>
        </p:spPr>
        <p:txBody>
          <a:bodyPr anchor="t">
            <a:normAutofit/>
          </a:bodyPr>
          <a:lstStyle/>
          <a:p>
            <a:r>
              <a:rPr lang="fi-FI" sz="2400">
                <a:solidFill>
                  <a:srgbClr val="923468"/>
                </a:solidFill>
              </a:rPr>
              <a:t>N</a:t>
            </a:r>
            <a:r>
              <a:rPr kumimoji="0" lang="fi-FI" sz="2400" b="0" i="0" u="none" strike="noStrike" kern="1200" cap="none" spc="0" normalizeH="0" baseline="0" noProof="0" err="1">
                <a:ln>
                  <a:noFill/>
                </a:ln>
                <a:solidFill>
                  <a:srgbClr val="923468"/>
                </a:solidFill>
                <a:effectLst/>
                <a:uLnTx/>
                <a:uFillTx/>
                <a:latin typeface="Work Sans ExtraBold" panose="00000900000000000000" pitchFamily="2" charset="0"/>
                <a:ea typeface="+mj-ea"/>
                <a:cs typeface="+mj-cs"/>
              </a:rPr>
              <a:t>äkemykset</a:t>
            </a:r>
            <a: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 kunnan ja hyvinvointialueen välisen työnjaon selkeydestä omalla toimialalla.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 vastanneista pitää työnjakoa melko/erittäin </a:t>
            </a:r>
            <a:r>
              <a:rPr kumimoji="0" lang="fi-FI" sz="1600" b="0" i="0" u="sng" strike="noStrike" kern="1200" cap="none" spc="0" normalizeH="0" baseline="0" noProof="0">
                <a:ln>
                  <a:noFill/>
                </a:ln>
                <a:solidFill>
                  <a:srgbClr val="104264"/>
                </a:solidFill>
                <a:effectLst/>
                <a:uLnTx/>
                <a:uFillTx/>
                <a:latin typeface="Work Sans ExtraBold" panose="00000900000000000000" pitchFamily="2" charset="0"/>
                <a:ea typeface="+mj-ea"/>
                <a:cs typeface="+mj-cs"/>
              </a:rPr>
              <a:t>selkeänä</a:t>
            </a:r>
            <a:r>
              <a:rPr lang="fi-FI" sz="1600">
                <a:solidFill>
                  <a:schemeClr val="accent1"/>
                </a:solidFill>
              </a:rPr>
              <a:t>. </a:t>
            </a: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Vastaajaryhmittäinen tarkastelu. (N=578)</a:t>
            </a:r>
            <a:endParaRPr lang="fi-FI" sz="1600">
              <a:solidFill>
                <a:schemeClr val="accent1"/>
              </a:solidFill>
            </a:endParaRPr>
          </a:p>
        </p:txBody>
      </p:sp>
      <p:graphicFrame>
        <p:nvGraphicFramePr>
          <p:cNvPr id="5" name="Taulukko 4">
            <a:extLst>
              <a:ext uri="{FF2B5EF4-FFF2-40B4-BE49-F238E27FC236}">
                <a16:creationId xmlns:a16="http://schemas.microsoft.com/office/drawing/2014/main" id="{EEDC2891-A1FA-59CE-BB98-9990FB09B48D}"/>
              </a:ext>
            </a:extLst>
          </p:cNvPr>
          <p:cNvGraphicFramePr>
            <a:graphicFrameLocks noGrp="1"/>
          </p:cNvGraphicFramePr>
          <p:nvPr>
            <p:extLst>
              <p:ext uri="{D42A27DB-BD31-4B8C-83A1-F6EECF244321}">
                <p14:modId xmlns:p14="http://schemas.microsoft.com/office/powerpoint/2010/main" val="1438027733"/>
              </p:ext>
            </p:extLst>
          </p:nvPr>
        </p:nvGraphicFramePr>
        <p:xfrm>
          <a:off x="766763" y="1731911"/>
          <a:ext cx="10658476" cy="4404993"/>
        </p:xfrm>
        <a:graphic>
          <a:graphicData uri="http://schemas.openxmlformats.org/drawingml/2006/table">
            <a:tbl>
              <a:tblPr firstRow="1" bandRow="1">
                <a:tableStyleId>{F2DE63D5-997A-4646-A377-4702673A728D}</a:tableStyleId>
              </a:tblPr>
              <a:tblGrid>
                <a:gridCol w="4077493">
                  <a:extLst>
                    <a:ext uri="{9D8B030D-6E8A-4147-A177-3AD203B41FA5}">
                      <a16:colId xmlns:a16="http://schemas.microsoft.com/office/drawing/2014/main" val="15190709"/>
                    </a:ext>
                  </a:extLst>
                </a:gridCol>
                <a:gridCol w="1061449">
                  <a:extLst>
                    <a:ext uri="{9D8B030D-6E8A-4147-A177-3AD203B41FA5}">
                      <a16:colId xmlns:a16="http://schemas.microsoft.com/office/drawing/2014/main" val="3214279044"/>
                    </a:ext>
                  </a:extLst>
                </a:gridCol>
                <a:gridCol w="1202976">
                  <a:extLst>
                    <a:ext uri="{9D8B030D-6E8A-4147-A177-3AD203B41FA5}">
                      <a16:colId xmlns:a16="http://schemas.microsoft.com/office/drawing/2014/main" val="3869535030"/>
                    </a:ext>
                  </a:extLst>
                </a:gridCol>
                <a:gridCol w="1132212">
                  <a:extLst>
                    <a:ext uri="{9D8B030D-6E8A-4147-A177-3AD203B41FA5}">
                      <a16:colId xmlns:a16="http://schemas.microsoft.com/office/drawing/2014/main" val="1327852305"/>
                    </a:ext>
                  </a:extLst>
                </a:gridCol>
                <a:gridCol w="1159987">
                  <a:extLst>
                    <a:ext uri="{9D8B030D-6E8A-4147-A177-3AD203B41FA5}">
                      <a16:colId xmlns:a16="http://schemas.microsoft.com/office/drawing/2014/main" val="4158517906"/>
                    </a:ext>
                  </a:extLst>
                </a:gridCol>
                <a:gridCol w="977447">
                  <a:extLst>
                    <a:ext uri="{9D8B030D-6E8A-4147-A177-3AD203B41FA5}">
                      <a16:colId xmlns:a16="http://schemas.microsoft.com/office/drawing/2014/main" val="1478151633"/>
                    </a:ext>
                  </a:extLst>
                </a:gridCol>
                <a:gridCol w="1046912">
                  <a:extLst>
                    <a:ext uri="{9D8B030D-6E8A-4147-A177-3AD203B41FA5}">
                      <a16:colId xmlns:a16="http://schemas.microsoft.com/office/drawing/2014/main" val="386262088"/>
                    </a:ext>
                  </a:extLst>
                </a:gridCol>
              </a:tblGrid>
              <a:tr h="842512">
                <a:tc>
                  <a:txBody>
                    <a:bodyPr/>
                    <a:lstStyle/>
                    <a:p>
                      <a:pPr algn="l" fontAlgn="b"/>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u="none" strike="noStrike">
                          <a:effectLst/>
                        </a:rPr>
                        <a:t>KAIKKI </a:t>
                      </a:r>
                    </a:p>
                    <a:p>
                      <a:pPr algn="ctr" fontAlgn="b"/>
                      <a:r>
                        <a:rPr lang="fi-FI" sz="1400" u="none" strike="noStrike">
                          <a:effectLst/>
                        </a:rPr>
                        <a:t>VAST.</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b="1" i="0" u="none" strike="noStrike">
                          <a:solidFill>
                            <a:schemeClr val="bg1"/>
                          </a:solidFill>
                          <a:effectLst/>
                          <a:latin typeface="Work Sans"/>
                        </a:rPr>
                        <a:t>Johtavat luottamus-henkilöt</a:t>
                      </a:r>
                    </a:p>
                  </a:txBody>
                  <a:tcPr marL="7620" marR="7620" marT="7620" marB="0" anchor="ctr"/>
                </a:tc>
                <a:tc>
                  <a:txBody>
                    <a:bodyPr/>
                    <a:lstStyle/>
                    <a:p>
                      <a:pPr algn="ctr" fontAlgn="b"/>
                      <a:r>
                        <a:rPr lang="fi-FI" sz="1400" b="1" i="0" u="none" strike="noStrike">
                          <a:solidFill>
                            <a:schemeClr val="bg1"/>
                          </a:solidFill>
                          <a:effectLst/>
                          <a:latin typeface="Work Sans"/>
                        </a:rPr>
                        <a:t>Kunta-johtajat</a:t>
                      </a:r>
                    </a:p>
                  </a:txBody>
                  <a:tcPr marL="7620" marR="7620" marT="7620" marB="0" anchor="ctr"/>
                </a:tc>
                <a:tc>
                  <a:txBody>
                    <a:bodyPr/>
                    <a:lstStyle/>
                    <a:p>
                      <a:pPr algn="ctr" fontAlgn="b"/>
                      <a:r>
                        <a:rPr lang="fi-FI" sz="1400" b="1" i="0" u="none" strike="noStrike">
                          <a:solidFill>
                            <a:schemeClr val="bg1"/>
                          </a:solidFill>
                          <a:effectLst/>
                          <a:latin typeface="Work Sans"/>
                        </a:rPr>
                        <a:t>Viranhalt.  muu yleisjohto</a:t>
                      </a:r>
                    </a:p>
                  </a:txBody>
                  <a:tcPr marL="7620" marR="7620" marT="7620" marB="0" anchor="ctr"/>
                </a:tc>
                <a:tc>
                  <a:txBody>
                    <a:bodyPr/>
                    <a:lstStyle/>
                    <a:p>
                      <a:pPr algn="ctr" fontAlgn="b"/>
                      <a:r>
                        <a:rPr lang="pt-BR" sz="1400" b="1" i="0" u="none" strike="noStrike">
                          <a:solidFill>
                            <a:schemeClr val="bg1"/>
                          </a:solidFill>
                          <a:effectLst/>
                          <a:latin typeface="Work Sans"/>
                        </a:rPr>
                        <a:t>Viranhalt. sivistys-toimi</a:t>
                      </a:r>
                      <a:endParaRPr lang="pt-BR" sz="1400" b="1" i="0" u="none" strike="noStrike" err="1">
                        <a:solidFill>
                          <a:schemeClr val="bg1"/>
                        </a:solidFill>
                        <a:effectLst/>
                        <a:latin typeface="Work Sans"/>
                      </a:endParaRPr>
                    </a:p>
                  </a:txBody>
                  <a:tcPr marL="7620" marR="7620" marT="7620" marB="0" anchor="ctr"/>
                </a:tc>
                <a:tc>
                  <a:txBody>
                    <a:bodyPr/>
                    <a:lstStyle/>
                    <a:p>
                      <a:pPr algn="ctr" fontAlgn="b"/>
                      <a:r>
                        <a:rPr lang="pt-BR" sz="1400" b="1" i="0" u="none" strike="noStrike">
                          <a:solidFill>
                            <a:schemeClr val="bg1"/>
                          </a:solidFill>
                          <a:effectLst/>
                          <a:latin typeface="Work Sans"/>
                        </a:rPr>
                        <a:t>Viranhalt. </a:t>
                      </a:r>
                    </a:p>
                    <a:p>
                      <a:pPr algn="ctr" fontAlgn="b"/>
                      <a:r>
                        <a:rPr lang="pt-BR" sz="1400" b="1" i="0" u="none" strike="noStrike">
                          <a:solidFill>
                            <a:schemeClr val="bg1"/>
                          </a:solidFill>
                          <a:effectLst/>
                          <a:latin typeface="Work Sans"/>
                        </a:rPr>
                        <a:t>muut sektorit</a:t>
                      </a:r>
                      <a:endParaRPr lang="pt-BR" sz="1400" b="1" i="0" u="none" strike="noStrike" err="1">
                        <a:solidFill>
                          <a:schemeClr val="bg1"/>
                        </a:solidFill>
                        <a:effectLst/>
                        <a:latin typeface="Work Sans"/>
                      </a:endParaRPr>
                    </a:p>
                  </a:txBody>
                  <a:tcPr marL="7620" marR="7620" marT="7620" marB="0" anchor="ctr"/>
                </a:tc>
                <a:extLst>
                  <a:ext uri="{0D108BD9-81ED-4DB2-BD59-A6C34878D82A}">
                    <a16:rowId xmlns:a16="http://schemas.microsoft.com/office/drawing/2014/main" val="219442542"/>
                  </a:ext>
                </a:extLst>
              </a:tr>
              <a:tr h="500511">
                <a:tc>
                  <a:txBody>
                    <a:bodyPr/>
                    <a:lstStyle/>
                    <a:p>
                      <a:pPr algn="l" fontAlgn="b"/>
                      <a:r>
                        <a:rPr lang="fi-FI" sz="1600" b="0" i="0" u="none" strike="noStrike">
                          <a:solidFill>
                            <a:srgbClr val="000000"/>
                          </a:solidFill>
                          <a:effectLst/>
                          <a:latin typeface="Work Sans"/>
                        </a:rPr>
                        <a:t>Sivistys- ja sote-palveluiden välillä</a:t>
                      </a:r>
                    </a:p>
                  </a:txBody>
                  <a:tcPr marL="7620" marR="7620" marT="7620" marB="0" anchor="b"/>
                </a:tc>
                <a:tc>
                  <a:txBody>
                    <a:bodyPr/>
                    <a:lstStyle/>
                    <a:p>
                      <a:pPr algn="ctr" fontAlgn="b"/>
                      <a:r>
                        <a:rPr lang="fi-FI" sz="1600" b="1" i="0" u="none" strike="noStrike">
                          <a:solidFill>
                            <a:srgbClr val="000000"/>
                          </a:solidFill>
                          <a:effectLst/>
                          <a:latin typeface="Work Sans"/>
                        </a:rPr>
                        <a:t>28 %</a:t>
                      </a:r>
                    </a:p>
                  </a:txBody>
                  <a:tcPr marL="7620" marR="7620" marT="7620" marB="0" anchor="b">
                    <a:noFill/>
                  </a:tcPr>
                </a:tc>
                <a:tc>
                  <a:txBody>
                    <a:bodyPr/>
                    <a:lstStyle/>
                    <a:p>
                      <a:pPr algn="ctr" fontAlgn="b"/>
                      <a:r>
                        <a:rPr lang="fi-FI" sz="1600" b="0" i="0" u="none" strike="noStrike">
                          <a:solidFill>
                            <a:schemeClr val="tx1"/>
                          </a:solidFill>
                          <a:effectLst/>
                          <a:latin typeface="Work Sans"/>
                        </a:rPr>
                        <a:t>40</a:t>
                      </a:r>
                    </a:p>
                  </a:txBody>
                  <a:tcPr marL="7620" marR="7620" marT="7620" marB="0" anchor="b"/>
                </a:tc>
                <a:tc>
                  <a:txBody>
                    <a:bodyPr/>
                    <a:lstStyle/>
                    <a:p>
                      <a:pPr algn="ctr" fontAlgn="b"/>
                      <a:r>
                        <a:rPr lang="fi-FI" sz="1600" b="0" i="0" u="none" strike="noStrike">
                          <a:solidFill>
                            <a:schemeClr val="tx1"/>
                          </a:solidFill>
                          <a:effectLst/>
                          <a:latin typeface="Work Sans"/>
                        </a:rPr>
                        <a:t>24</a:t>
                      </a:r>
                    </a:p>
                  </a:txBody>
                  <a:tcPr marL="7620" marR="7620" marT="7620" marB="0" anchor="b"/>
                </a:tc>
                <a:tc>
                  <a:txBody>
                    <a:bodyPr/>
                    <a:lstStyle/>
                    <a:p>
                      <a:pPr algn="ctr" fontAlgn="b"/>
                      <a:r>
                        <a:rPr lang="fi-FI" sz="1600" b="0" i="0" u="none" strike="noStrike">
                          <a:solidFill>
                            <a:schemeClr val="tx1"/>
                          </a:solidFill>
                          <a:effectLst/>
                          <a:latin typeface="Work Sans"/>
                        </a:rPr>
                        <a:t>24</a:t>
                      </a:r>
                    </a:p>
                  </a:txBody>
                  <a:tcPr marL="7620" marR="7620" marT="7620" marB="0" anchor="b"/>
                </a:tc>
                <a:tc>
                  <a:txBody>
                    <a:bodyPr/>
                    <a:lstStyle/>
                    <a:p>
                      <a:pPr algn="ctr" fontAlgn="b"/>
                      <a:r>
                        <a:rPr lang="fi-FI" sz="1600" b="0" i="0" u="none" strike="noStrike">
                          <a:solidFill>
                            <a:schemeClr val="tx1"/>
                          </a:solidFill>
                          <a:effectLst/>
                          <a:latin typeface="Work Sans"/>
                        </a:rPr>
                        <a:t>31</a:t>
                      </a:r>
                    </a:p>
                  </a:txBody>
                  <a:tcPr marL="7620" marR="7620" marT="7620" marB="0" anchor="b"/>
                </a:tc>
                <a:tc>
                  <a:txBody>
                    <a:bodyPr/>
                    <a:lstStyle/>
                    <a:p>
                      <a:pPr algn="ctr" fontAlgn="b"/>
                      <a:r>
                        <a:rPr lang="fi-FI" sz="1600" b="0" i="0" u="none" strike="noStrike">
                          <a:solidFill>
                            <a:schemeClr val="tx1"/>
                          </a:solidFill>
                          <a:effectLst/>
                          <a:latin typeface="Work Sans"/>
                        </a:rPr>
                        <a:t>15</a:t>
                      </a:r>
                    </a:p>
                  </a:txBody>
                  <a:tcPr marL="7620" marR="7620" marT="7620" marB="0" anchor="b"/>
                </a:tc>
                <a:extLst>
                  <a:ext uri="{0D108BD9-81ED-4DB2-BD59-A6C34878D82A}">
                    <a16:rowId xmlns:a16="http://schemas.microsoft.com/office/drawing/2014/main" val="54540331"/>
                  </a:ext>
                </a:extLst>
              </a:tr>
              <a:tr h="500511">
                <a:tc>
                  <a:txBody>
                    <a:bodyPr/>
                    <a:lstStyle/>
                    <a:p>
                      <a:pPr algn="l" fontAlgn="b"/>
                      <a:r>
                        <a:rPr lang="fi-FI" sz="1600" b="0" i="0" u="none" strike="noStrike">
                          <a:solidFill>
                            <a:srgbClr val="000000"/>
                          </a:solidFill>
                          <a:effectLst/>
                          <a:latin typeface="Work Sans"/>
                        </a:rPr>
                        <a:t>Hyvinvoinnin ja terveyden edistämisessä</a:t>
                      </a:r>
                    </a:p>
                  </a:txBody>
                  <a:tcPr marL="7620" marR="7620" marT="7620" marB="0" anchor="b"/>
                </a:tc>
                <a:tc>
                  <a:txBody>
                    <a:bodyPr/>
                    <a:lstStyle/>
                    <a:p>
                      <a:pPr algn="ctr" fontAlgn="b"/>
                      <a:r>
                        <a:rPr lang="fi-FI" sz="1600" b="1" i="0" u="none" strike="noStrike">
                          <a:solidFill>
                            <a:srgbClr val="000000"/>
                          </a:solidFill>
                          <a:effectLst/>
                          <a:latin typeface="Work Sans"/>
                        </a:rPr>
                        <a:t>26 %</a:t>
                      </a:r>
                    </a:p>
                  </a:txBody>
                  <a:tcPr marL="7620" marR="7620" marT="7620" marB="0" anchor="b">
                    <a:noFill/>
                  </a:tcPr>
                </a:tc>
                <a:tc>
                  <a:txBody>
                    <a:bodyPr/>
                    <a:lstStyle/>
                    <a:p>
                      <a:pPr algn="ctr" fontAlgn="b"/>
                      <a:r>
                        <a:rPr lang="fi-FI" sz="1600" b="0" i="0" u="none" strike="noStrike">
                          <a:solidFill>
                            <a:schemeClr val="tx1"/>
                          </a:solidFill>
                          <a:effectLst/>
                          <a:latin typeface="Work Sans"/>
                        </a:rPr>
                        <a:t>16</a:t>
                      </a:r>
                    </a:p>
                  </a:txBody>
                  <a:tcPr marL="7620" marR="7620" marT="7620" marB="0" anchor="b"/>
                </a:tc>
                <a:tc>
                  <a:txBody>
                    <a:bodyPr/>
                    <a:lstStyle/>
                    <a:p>
                      <a:pPr algn="ctr" fontAlgn="b"/>
                      <a:r>
                        <a:rPr lang="fi-FI" sz="1600" b="0" i="0" u="none" strike="noStrike">
                          <a:solidFill>
                            <a:schemeClr val="tx1"/>
                          </a:solidFill>
                          <a:effectLst/>
                          <a:latin typeface="Work Sans"/>
                        </a:rPr>
                        <a:t>22</a:t>
                      </a:r>
                    </a:p>
                  </a:txBody>
                  <a:tcPr marL="7620" marR="7620" marT="7620" marB="0" anchor="b"/>
                </a:tc>
                <a:tc>
                  <a:txBody>
                    <a:bodyPr/>
                    <a:lstStyle/>
                    <a:p>
                      <a:pPr algn="ctr" fontAlgn="b"/>
                      <a:r>
                        <a:rPr lang="fi-FI" sz="1600" b="0" i="0" u="none" strike="noStrike">
                          <a:solidFill>
                            <a:schemeClr val="tx1"/>
                          </a:solidFill>
                          <a:effectLst/>
                          <a:latin typeface="Work Sans"/>
                        </a:rPr>
                        <a:t>28</a:t>
                      </a:r>
                    </a:p>
                  </a:txBody>
                  <a:tcPr marL="7620" marR="7620" marT="7620" marB="0" anchor="b"/>
                </a:tc>
                <a:tc>
                  <a:txBody>
                    <a:bodyPr/>
                    <a:lstStyle/>
                    <a:p>
                      <a:pPr algn="ctr" fontAlgn="b"/>
                      <a:r>
                        <a:rPr lang="fi-FI" sz="1600" b="0" i="0" u="none" strike="noStrike">
                          <a:solidFill>
                            <a:schemeClr val="tx1"/>
                          </a:solidFill>
                          <a:effectLst/>
                          <a:latin typeface="Work Sans"/>
                        </a:rPr>
                        <a:t>29</a:t>
                      </a:r>
                    </a:p>
                  </a:txBody>
                  <a:tcPr marL="7620" marR="7620" marT="7620" marB="0" anchor="b"/>
                </a:tc>
                <a:tc>
                  <a:txBody>
                    <a:bodyPr/>
                    <a:lstStyle/>
                    <a:p>
                      <a:pPr algn="ctr" fontAlgn="b"/>
                      <a:r>
                        <a:rPr lang="fi-FI" sz="1600" b="0" i="0" u="none" strike="noStrike">
                          <a:solidFill>
                            <a:schemeClr val="tx1"/>
                          </a:solidFill>
                          <a:effectLst/>
                          <a:latin typeface="Work Sans"/>
                        </a:rPr>
                        <a:t>26</a:t>
                      </a:r>
                    </a:p>
                  </a:txBody>
                  <a:tcPr marL="7620" marR="7620" marT="7620" marB="0" anchor="b"/>
                </a:tc>
                <a:extLst>
                  <a:ext uri="{0D108BD9-81ED-4DB2-BD59-A6C34878D82A}">
                    <a16:rowId xmlns:a16="http://schemas.microsoft.com/office/drawing/2014/main" val="120680852"/>
                  </a:ext>
                </a:extLst>
              </a:tr>
              <a:tr h="439768">
                <a:tc>
                  <a:txBody>
                    <a:bodyPr/>
                    <a:lstStyle/>
                    <a:p>
                      <a:pPr algn="l" fontAlgn="b"/>
                      <a:r>
                        <a:rPr lang="fi-FI" sz="1600" b="0" i="0" u="none" strike="noStrike">
                          <a:solidFill>
                            <a:srgbClr val="000000"/>
                          </a:solidFill>
                          <a:effectLst/>
                          <a:latin typeface="Work Sans"/>
                        </a:rPr>
                        <a:t>Varautumisessa ja turvallisuudessa</a:t>
                      </a:r>
                    </a:p>
                  </a:txBody>
                  <a:tcPr marL="7620" marR="7620" marT="7620" marB="0" anchor="b"/>
                </a:tc>
                <a:tc>
                  <a:txBody>
                    <a:bodyPr/>
                    <a:lstStyle/>
                    <a:p>
                      <a:pPr algn="ctr" fontAlgn="b"/>
                      <a:r>
                        <a:rPr lang="fi-FI" sz="1600" b="1" i="0" u="none" strike="noStrike">
                          <a:solidFill>
                            <a:srgbClr val="000000"/>
                          </a:solidFill>
                          <a:effectLst/>
                          <a:latin typeface="Work Sans"/>
                        </a:rPr>
                        <a:t>20 %</a:t>
                      </a:r>
                    </a:p>
                  </a:txBody>
                  <a:tcPr marL="7620" marR="7620" marT="7620" marB="0" anchor="b">
                    <a:noFill/>
                  </a:tcPr>
                </a:tc>
                <a:tc>
                  <a:txBody>
                    <a:bodyPr/>
                    <a:lstStyle/>
                    <a:p>
                      <a:pPr algn="ctr" fontAlgn="b"/>
                      <a:r>
                        <a:rPr lang="fi-FI" sz="1600" b="0" i="0" u="none" strike="noStrike">
                          <a:solidFill>
                            <a:schemeClr val="tx1"/>
                          </a:solidFill>
                          <a:effectLst/>
                          <a:latin typeface="Work Sans"/>
                        </a:rPr>
                        <a:t>28</a:t>
                      </a:r>
                    </a:p>
                  </a:txBody>
                  <a:tcPr marL="7620" marR="7620" marT="7620" marB="0" anchor="b"/>
                </a:tc>
                <a:tc>
                  <a:txBody>
                    <a:bodyPr/>
                    <a:lstStyle/>
                    <a:p>
                      <a:pPr algn="ctr" fontAlgn="b"/>
                      <a:r>
                        <a:rPr lang="fi-FI" sz="1600" b="0" i="0" u="none" strike="noStrike">
                          <a:solidFill>
                            <a:schemeClr val="tx1"/>
                          </a:solidFill>
                          <a:effectLst/>
                          <a:latin typeface="Work Sans"/>
                        </a:rPr>
                        <a:t>27</a:t>
                      </a:r>
                    </a:p>
                  </a:txBody>
                  <a:tcPr marL="7620" marR="7620" marT="7620" marB="0" anchor="b"/>
                </a:tc>
                <a:tc>
                  <a:txBody>
                    <a:bodyPr/>
                    <a:lstStyle/>
                    <a:p>
                      <a:pPr algn="ctr" fontAlgn="b"/>
                      <a:r>
                        <a:rPr lang="fi-FI" sz="1600" b="0" i="0" u="none" strike="noStrike">
                          <a:solidFill>
                            <a:schemeClr val="tx1"/>
                          </a:solidFill>
                          <a:effectLst/>
                          <a:latin typeface="Work Sans"/>
                        </a:rPr>
                        <a:t>24</a:t>
                      </a:r>
                    </a:p>
                  </a:txBody>
                  <a:tcPr marL="7620" marR="7620" marT="7620" marB="0" anchor="b"/>
                </a:tc>
                <a:tc>
                  <a:txBody>
                    <a:bodyPr/>
                    <a:lstStyle/>
                    <a:p>
                      <a:pPr algn="ctr" fontAlgn="b"/>
                      <a:r>
                        <a:rPr lang="fi-FI" sz="1600" b="0" i="0" u="none" strike="noStrike">
                          <a:solidFill>
                            <a:schemeClr val="tx1"/>
                          </a:solidFill>
                          <a:effectLst/>
                          <a:latin typeface="Work Sans"/>
                        </a:rPr>
                        <a:t>13</a:t>
                      </a:r>
                    </a:p>
                  </a:txBody>
                  <a:tcPr marL="7620" marR="7620" marT="7620" marB="0" anchor="b"/>
                </a:tc>
                <a:tc>
                  <a:txBody>
                    <a:bodyPr/>
                    <a:lstStyle/>
                    <a:p>
                      <a:pPr algn="ctr" fontAlgn="b"/>
                      <a:r>
                        <a:rPr lang="fi-FI" sz="1600" b="0" i="0" u="none" strike="noStrike">
                          <a:solidFill>
                            <a:schemeClr val="tx1"/>
                          </a:solidFill>
                          <a:effectLst/>
                          <a:latin typeface="Work Sans"/>
                        </a:rPr>
                        <a:t>30</a:t>
                      </a:r>
                    </a:p>
                  </a:txBody>
                  <a:tcPr marL="7620" marR="7620" marT="7620" marB="0" anchor="b"/>
                </a:tc>
                <a:extLst>
                  <a:ext uri="{0D108BD9-81ED-4DB2-BD59-A6C34878D82A}">
                    <a16:rowId xmlns:a16="http://schemas.microsoft.com/office/drawing/2014/main" val="3402673005"/>
                  </a:ext>
                </a:extLst>
              </a:tr>
              <a:tr h="479116">
                <a:tc>
                  <a:txBody>
                    <a:bodyPr/>
                    <a:lstStyle/>
                    <a:p>
                      <a:pPr algn="l" fontAlgn="b"/>
                      <a:r>
                        <a:rPr lang="fi-FI" sz="1600" b="0" i="0" u="none" strike="noStrike">
                          <a:solidFill>
                            <a:srgbClr val="000000"/>
                          </a:solidFill>
                          <a:effectLst/>
                          <a:latin typeface="Work Sans"/>
                        </a:rPr>
                        <a:t>Ympäristöterveydenhuollossa</a:t>
                      </a:r>
                    </a:p>
                  </a:txBody>
                  <a:tcPr marL="7620" marR="7620" marT="7620" marB="0" anchor="b"/>
                </a:tc>
                <a:tc>
                  <a:txBody>
                    <a:bodyPr/>
                    <a:lstStyle/>
                    <a:p>
                      <a:pPr algn="ctr" fontAlgn="b"/>
                      <a:r>
                        <a:rPr lang="fi-FI" sz="1600" b="1" i="0" u="none" strike="noStrike">
                          <a:solidFill>
                            <a:srgbClr val="000000"/>
                          </a:solidFill>
                          <a:effectLst/>
                          <a:latin typeface="Work Sans"/>
                        </a:rPr>
                        <a:t>19 %</a:t>
                      </a:r>
                    </a:p>
                  </a:txBody>
                  <a:tcPr marL="7620" marR="7620" marT="7620" marB="0" anchor="b">
                    <a:noFill/>
                  </a:tcPr>
                </a:tc>
                <a:tc>
                  <a:txBody>
                    <a:bodyPr/>
                    <a:lstStyle/>
                    <a:p>
                      <a:pPr algn="ctr" fontAlgn="b"/>
                      <a:r>
                        <a:rPr lang="fi-FI" sz="1600" b="0" i="0" u="none" strike="noStrike">
                          <a:solidFill>
                            <a:schemeClr val="tx1"/>
                          </a:solidFill>
                          <a:effectLst/>
                          <a:latin typeface="Work Sans"/>
                        </a:rPr>
                        <a:t>35</a:t>
                      </a:r>
                    </a:p>
                  </a:txBody>
                  <a:tcPr marL="7620" marR="7620" marT="7620" marB="0" anchor="b"/>
                </a:tc>
                <a:tc>
                  <a:txBody>
                    <a:bodyPr/>
                    <a:lstStyle/>
                    <a:p>
                      <a:pPr algn="ctr" fontAlgn="b"/>
                      <a:r>
                        <a:rPr lang="fi-FI" sz="1600" b="0" i="0" u="none" strike="noStrike">
                          <a:solidFill>
                            <a:schemeClr val="tx1"/>
                          </a:solidFill>
                          <a:effectLst/>
                          <a:latin typeface="Work Sans"/>
                        </a:rPr>
                        <a:t>44</a:t>
                      </a:r>
                    </a:p>
                  </a:txBody>
                  <a:tcPr marL="7620" marR="7620" marT="7620" marB="0" anchor="b"/>
                </a:tc>
                <a:tc>
                  <a:txBody>
                    <a:bodyPr/>
                    <a:lstStyle/>
                    <a:p>
                      <a:pPr algn="ctr" fontAlgn="b"/>
                      <a:r>
                        <a:rPr lang="fi-FI" sz="1600" b="0" i="0" u="none" strike="noStrike">
                          <a:solidFill>
                            <a:schemeClr val="tx1"/>
                          </a:solidFill>
                          <a:effectLst/>
                          <a:latin typeface="Work Sans"/>
                        </a:rPr>
                        <a:t>30</a:t>
                      </a:r>
                    </a:p>
                  </a:txBody>
                  <a:tcPr marL="7620" marR="7620" marT="7620" marB="0" anchor="b"/>
                </a:tc>
                <a:tc>
                  <a:txBody>
                    <a:bodyPr/>
                    <a:lstStyle/>
                    <a:p>
                      <a:pPr algn="ctr" fontAlgn="b"/>
                      <a:r>
                        <a:rPr lang="fi-FI" sz="1600" b="0" i="0" u="none" strike="noStrike">
                          <a:solidFill>
                            <a:schemeClr val="tx1"/>
                          </a:solidFill>
                          <a:effectLst/>
                          <a:latin typeface="Work Sans"/>
                        </a:rPr>
                        <a:t>7</a:t>
                      </a:r>
                    </a:p>
                  </a:txBody>
                  <a:tcPr marL="7620" marR="7620" marT="7620" marB="0" anchor="b"/>
                </a:tc>
                <a:tc>
                  <a:txBody>
                    <a:bodyPr/>
                    <a:lstStyle/>
                    <a:p>
                      <a:pPr algn="ctr" fontAlgn="b"/>
                      <a:r>
                        <a:rPr lang="fi-FI" sz="1600" b="0" i="0" u="none" strike="noStrike">
                          <a:solidFill>
                            <a:schemeClr val="tx1"/>
                          </a:solidFill>
                          <a:effectLst/>
                          <a:latin typeface="Work Sans"/>
                        </a:rPr>
                        <a:t>28</a:t>
                      </a:r>
                    </a:p>
                  </a:txBody>
                  <a:tcPr marL="7620" marR="7620" marT="7620" marB="0" anchor="b"/>
                </a:tc>
                <a:extLst>
                  <a:ext uri="{0D108BD9-81ED-4DB2-BD59-A6C34878D82A}">
                    <a16:rowId xmlns:a16="http://schemas.microsoft.com/office/drawing/2014/main" val="3316169486"/>
                  </a:ext>
                </a:extLst>
              </a:tr>
              <a:tr h="435385">
                <a:tc>
                  <a:txBody>
                    <a:bodyPr/>
                    <a:lstStyle/>
                    <a:p>
                      <a:pPr algn="l" fontAlgn="b"/>
                      <a:r>
                        <a:rPr lang="fi-FI" sz="1600" b="0" i="0" u="none" strike="noStrike">
                          <a:solidFill>
                            <a:srgbClr val="000000"/>
                          </a:solidFill>
                          <a:effectLst/>
                          <a:latin typeface="Work Sans"/>
                        </a:rPr>
                        <a:t>Työllisyyden hoidossa</a:t>
                      </a:r>
                    </a:p>
                  </a:txBody>
                  <a:tcPr marL="7620" marR="7620" marT="7620" marB="0" anchor="b"/>
                </a:tc>
                <a:tc>
                  <a:txBody>
                    <a:bodyPr/>
                    <a:lstStyle/>
                    <a:p>
                      <a:pPr algn="ctr" fontAlgn="b"/>
                      <a:r>
                        <a:rPr lang="fi-FI" sz="1600" b="1" i="0" u="none" strike="noStrike">
                          <a:solidFill>
                            <a:srgbClr val="000000"/>
                          </a:solidFill>
                          <a:effectLst/>
                          <a:latin typeface="Work Sans"/>
                        </a:rPr>
                        <a:t>12 %</a:t>
                      </a:r>
                    </a:p>
                  </a:txBody>
                  <a:tcPr marL="7620" marR="7620" marT="7620" marB="0" anchor="b">
                    <a:noFill/>
                  </a:tcPr>
                </a:tc>
                <a:tc>
                  <a:txBody>
                    <a:bodyPr/>
                    <a:lstStyle/>
                    <a:p>
                      <a:pPr algn="ctr" fontAlgn="b"/>
                      <a:r>
                        <a:rPr lang="fi-FI" sz="1600" b="0" i="0" u="none" strike="noStrike">
                          <a:solidFill>
                            <a:schemeClr val="tx1"/>
                          </a:solidFill>
                          <a:effectLst/>
                          <a:latin typeface="Work Sans"/>
                        </a:rPr>
                        <a:t>25</a:t>
                      </a:r>
                    </a:p>
                  </a:txBody>
                  <a:tcPr marL="7620" marR="7620" marT="7620" marB="0" anchor="b"/>
                </a:tc>
                <a:tc>
                  <a:txBody>
                    <a:bodyPr/>
                    <a:lstStyle/>
                    <a:p>
                      <a:pPr algn="ctr" fontAlgn="b"/>
                      <a:r>
                        <a:rPr lang="fi-FI" sz="1600" b="0" i="0" u="none" strike="noStrike">
                          <a:solidFill>
                            <a:schemeClr val="tx1"/>
                          </a:solidFill>
                          <a:effectLst/>
                          <a:latin typeface="Work Sans"/>
                        </a:rPr>
                        <a:t>10</a:t>
                      </a:r>
                    </a:p>
                  </a:txBody>
                  <a:tcPr marL="7620" marR="7620" marT="7620" marB="0" anchor="b"/>
                </a:tc>
                <a:tc>
                  <a:txBody>
                    <a:bodyPr/>
                    <a:lstStyle/>
                    <a:p>
                      <a:pPr algn="ctr" fontAlgn="b"/>
                      <a:r>
                        <a:rPr lang="fi-FI" sz="1600" b="0" i="0" u="none" strike="noStrike">
                          <a:solidFill>
                            <a:schemeClr val="tx1"/>
                          </a:solidFill>
                          <a:effectLst/>
                          <a:latin typeface="Work Sans"/>
                        </a:rPr>
                        <a:t>10</a:t>
                      </a:r>
                    </a:p>
                  </a:txBody>
                  <a:tcPr marL="7620" marR="7620" marT="7620" marB="0" anchor="b"/>
                </a:tc>
                <a:tc>
                  <a:txBody>
                    <a:bodyPr/>
                    <a:lstStyle/>
                    <a:p>
                      <a:pPr algn="ctr" fontAlgn="b"/>
                      <a:r>
                        <a:rPr lang="fi-FI" sz="1600" b="0" i="0" u="none" strike="noStrike">
                          <a:solidFill>
                            <a:schemeClr val="tx1"/>
                          </a:solidFill>
                          <a:effectLst/>
                          <a:latin typeface="Work Sans"/>
                        </a:rPr>
                        <a:t>8</a:t>
                      </a:r>
                    </a:p>
                  </a:txBody>
                  <a:tcPr marL="7620" marR="7620" marT="7620" marB="0" anchor="b"/>
                </a:tc>
                <a:tc>
                  <a:txBody>
                    <a:bodyPr/>
                    <a:lstStyle/>
                    <a:p>
                      <a:pPr algn="ctr" fontAlgn="b"/>
                      <a:r>
                        <a:rPr lang="fi-FI" sz="1600" b="0" i="0" u="none" strike="noStrike">
                          <a:solidFill>
                            <a:schemeClr val="tx1"/>
                          </a:solidFill>
                          <a:effectLst/>
                          <a:latin typeface="Work Sans"/>
                        </a:rPr>
                        <a:t>18</a:t>
                      </a:r>
                    </a:p>
                  </a:txBody>
                  <a:tcPr marL="7620" marR="7620" marT="7620" marB="0" anchor="b"/>
                </a:tc>
                <a:extLst>
                  <a:ext uri="{0D108BD9-81ED-4DB2-BD59-A6C34878D82A}">
                    <a16:rowId xmlns:a16="http://schemas.microsoft.com/office/drawing/2014/main" val="3391646413"/>
                  </a:ext>
                </a:extLst>
              </a:tr>
              <a:tr h="384217">
                <a:tc>
                  <a:txBody>
                    <a:bodyPr/>
                    <a:lstStyle/>
                    <a:p>
                      <a:pPr algn="l" fontAlgn="b"/>
                      <a:r>
                        <a:rPr lang="fi-FI" sz="1600" b="0" i="0" u="none" strike="noStrike">
                          <a:solidFill>
                            <a:srgbClr val="000000"/>
                          </a:solidFill>
                          <a:effectLst/>
                          <a:latin typeface="Work Sans"/>
                        </a:rPr>
                        <a:t>Kotoutumisen edistämisessä</a:t>
                      </a:r>
                    </a:p>
                  </a:txBody>
                  <a:tcPr marL="7620" marR="7620" marT="7620" marB="0" anchor="b"/>
                </a:tc>
                <a:tc>
                  <a:txBody>
                    <a:bodyPr/>
                    <a:lstStyle/>
                    <a:p>
                      <a:pPr algn="ctr" fontAlgn="b"/>
                      <a:r>
                        <a:rPr lang="fi-FI" sz="1600" b="1" i="0" u="none" strike="noStrike">
                          <a:solidFill>
                            <a:srgbClr val="000000"/>
                          </a:solidFill>
                          <a:effectLst/>
                          <a:latin typeface="Work Sans"/>
                        </a:rPr>
                        <a:t>12 %</a:t>
                      </a:r>
                    </a:p>
                  </a:txBody>
                  <a:tcPr marL="7620" marR="7620" marT="7620" marB="0" anchor="b">
                    <a:noFill/>
                  </a:tcPr>
                </a:tc>
                <a:tc>
                  <a:txBody>
                    <a:bodyPr/>
                    <a:lstStyle/>
                    <a:p>
                      <a:pPr algn="ctr" fontAlgn="b"/>
                      <a:r>
                        <a:rPr lang="fi-FI" sz="1600" b="0" i="0" u="none" strike="noStrike">
                          <a:solidFill>
                            <a:schemeClr val="tx1"/>
                          </a:solidFill>
                          <a:effectLst/>
                          <a:latin typeface="Work Sans"/>
                        </a:rPr>
                        <a:t>21</a:t>
                      </a:r>
                    </a:p>
                  </a:txBody>
                  <a:tcPr marL="7620" marR="7620" marT="7620" marB="0" anchor="b"/>
                </a:tc>
                <a:tc>
                  <a:txBody>
                    <a:bodyPr/>
                    <a:lstStyle/>
                    <a:p>
                      <a:pPr algn="ctr" fontAlgn="b"/>
                      <a:r>
                        <a:rPr lang="fi-FI" sz="1600" b="0" i="0" u="none" strike="noStrike">
                          <a:solidFill>
                            <a:schemeClr val="tx1"/>
                          </a:solidFill>
                          <a:effectLst/>
                          <a:latin typeface="Work Sans"/>
                        </a:rPr>
                        <a:t>12</a:t>
                      </a:r>
                    </a:p>
                  </a:txBody>
                  <a:tcPr marL="7620" marR="7620" marT="7620" marB="0" anchor="b"/>
                </a:tc>
                <a:tc>
                  <a:txBody>
                    <a:bodyPr/>
                    <a:lstStyle/>
                    <a:p>
                      <a:pPr algn="ctr" fontAlgn="b"/>
                      <a:r>
                        <a:rPr lang="fi-FI" sz="1600" b="0" i="0" u="none" strike="noStrike">
                          <a:solidFill>
                            <a:schemeClr val="tx1"/>
                          </a:solidFill>
                          <a:effectLst/>
                          <a:latin typeface="Work Sans"/>
                        </a:rPr>
                        <a:t>20</a:t>
                      </a:r>
                    </a:p>
                  </a:txBody>
                  <a:tcPr marL="7620" marR="7620" marT="7620" marB="0" anchor="b"/>
                </a:tc>
                <a:tc>
                  <a:txBody>
                    <a:bodyPr/>
                    <a:lstStyle/>
                    <a:p>
                      <a:pPr algn="ctr" fontAlgn="b"/>
                      <a:r>
                        <a:rPr lang="fi-FI" sz="1600" b="0" i="0" u="none" strike="noStrike">
                          <a:solidFill>
                            <a:schemeClr val="tx1"/>
                          </a:solidFill>
                          <a:effectLst/>
                          <a:latin typeface="Work Sans"/>
                        </a:rPr>
                        <a:t>9</a:t>
                      </a:r>
                    </a:p>
                  </a:txBody>
                  <a:tcPr marL="7620" marR="7620" marT="7620" marB="0" anchor="b"/>
                </a:tc>
                <a:tc>
                  <a:txBody>
                    <a:bodyPr/>
                    <a:lstStyle/>
                    <a:p>
                      <a:pPr algn="ctr" fontAlgn="b"/>
                      <a:r>
                        <a:rPr lang="fi-FI" sz="1600" b="0" i="0" u="none" strike="noStrike">
                          <a:solidFill>
                            <a:schemeClr val="tx1"/>
                          </a:solidFill>
                          <a:effectLst/>
                          <a:latin typeface="Work Sans"/>
                        </a:rPr>
                        <a:t>11</a:t>
                      </a:r>
                    </a:p>
                  </a:txBody>
                  <a:tcPr marL="7620" marR="7620" marT="7620" marB="0" anchor="b"/>
                </a:tc>
                <a:extLst>
                  <a:ext uri="{0D108BD9-81ED-4DB2-BD59-A6C34878D82A}">
                    <a16:rowId xmlns:a16="http://schemas.microsoft.com/office/drawing/2014/main" val="2856906107"/>
                  </a:ext>
                </a:extLst>
              </a:tr>
              <a:tr h="431636">
                <a:tc>
                  <a:txBody>
                    <a:bodyPr/>
                    <a:lstStyle/>
                    <a:p>
                      <a:pPr algn="l" fontAlgn="b"/>
                      <a:r>
                        <a:rPr lang="fi-FI" sz="1600" b="0" i="0" u="none" strike="noStrike">
                          <a:solidFill>
                            <a:srgbClr val="000000"/>
                          </a:solidFill>
                          <a:effectLst/>
                          <a:latin typeface="Work Sans"/>
                        </a:rPr>
                        <a:t>Asumiseen liittyvissä kysymyksissä</a:t>
                      </a:r>
                    </a:p>
                  </a:txBody>
                  <a:tcPr marL="7620" marR="7620" marT="7620" marB="0" anchor="b"/>
                </a:tc>
                <a:tc>
                  <a:txBody>
                    <a:bodyPr/>
                    <a:lstStyle/>
                    <a:p>
                      <a:pPr algn="ctr" fontAlgn="b"/>
                      <a:r>
                        <a:rPr lang="fi-FI" sz="1600" b="1" i="0" u="none" strike="noStrike">
                          <a:solidFill>
                            <a:srgbClr val="000000"/>
                          </a:solidFill>
                          <a:effectLst/>
                          <a:latin typeface="Work Sans"/>
                        </a:rPr>
                        <a:t>10 %</a:t>
                      </a:r>
                    </a:p>
                  </a:txBody>
                  <a:tcPr marL="7620" marR="7620" marT="7620" marB="0" anchor="b">
                    <a:noFill/>
                  </a:tcPr>
                </a:tc>
                <a:tc>
                  <a:txBody>
                    <a:bodyPr/>
                    <a:lstStyle/>
                    <a:p>
                      <a:pPr algn="ctr" fontAlgn="b"/>
                      <a:r>
                        <a:rPr lang="fi-FI" sz="1600" b="0" i="0" u="none" strike="noStrike">
                          <a:solidFill>
                            <a:schemeClr val="tx1"/>
                          </a:solidFill>
                          <a:effectLst/>
                          <a:latin typeface="Work Sans"/>
                        </a:rPr>
                        <a:t>12</a:t>
                      </a:r>
                    </a:p>
                  </a:txBody>
                  <a:tcPr marL="7620" marR="7620" marT="7620" marB="0" anchor="b"/>
                </a:tc>
                <a:tc>
                  <a:txBody>
                    <a:bodyPr/>
                    <a:lstStyle/>
                    <a:p>
                      <a:pPr algn="ctr" fontAlgn="b"/>
                      <a:r>
                        <a:rPr lang="fi-FI" sz="1600" b="0" i="0" u="none" strike="noStrike">
                          <a:solidFill>
                            <a:schemeClr val="tx1"/>
                          </a:solidFill>
                          <a:effectLst/>
                          <a:latin typeface="Work Sans"/>
                        </a:rPr>
                        <a:t>24</a:t>
                      </a:r>
                    </a:p>
                  </a:txBody>
                  <a:tcPr marL="7620" marR="7620" marT="7620" marB="0" anchor="b"/>
                </a:tc>
                <a:tc>
                  <a:txBody>
                    <a:bodyPr/>
                    <a:lstStyle/>
                    <a:p>
                      <a:pPr algn="ctr" fontAlgn="b"/>
                      <a:r>
                        <a:rPr lang="fi-FI" sz="1600" b="0" i="0" u="none" strike="noStrike">
                          <a:solidFill>
                            <a:schemeClr val="tx1"/>
                          </a:solidFill>
                          <a:effectLst/>
                          <a:latin typeface="Work Sans"/>
                        </a:rPr>
                        <a:t>12</a:t>
                      </a:r>
                    </a:p>
                  </a:txBody>
                  <a:tcPr marL="7620" marR="7620" marT="7620" marB="0" anchor="b"/>
                </a:tc>
                <a:tc>
                  <a:txBody>
                    <a:bodyPr/>
                    <a:lstStyle/>
                    <a:p>
                      <a:pPr algn="ctr" fontAlgn="b"/>
                      <a:r>
                        <a:rPr lang="fi-FI" sz="1600" b="0" i="0" u="none" strike="noStrike">
                          <a:solidFill>
                            <a:schemeClr val="tx1"/>
                          </a:solidFill>
                          <a:effectLst/>
                          <a:latin typeface="Work Sans"/>
                        </a:rPr>
                        <a:t>6</a:t>
                      </a:r>
                    </a:p>
                  </a:txBody>
                  <a:tcPr marL="7620" marR="7620" marT="7620" marB="0" anchor="b"/>
                </a:tc>
                <a:tc>
                  <a:txBody>
                    <a:bodyPr/>
                    <a:lstStyle/>
                    <a:p>
                      <a:pPr algn="ctr" fontAlgn="b"/>
                      <a:r>
                        <a:rPr lang="fi-FI" sz="1600" b="0" i="0" u="none" strike="noStrike">
                          <a:solidFill>
                            <a:schemeClr val="tx1"/>
                          </a:solidFill>
                          <a:effectLst/>
                          <a:latin typeface="Work Sans"/>
                        </a:rPr>
                        <a:t>13</a:t>
                      </a:r>
                    </a:p>
                  </a:txBody>
                  <a:tcPr marL="7620" marR="7620" marT="7620" marB="0" anchor="b"/>
                </a:tc>
                <a:extLst>
                  <a:ext uri="{0D108BD9-81ED-4DB2-BD59-A6C34878D82A}">
                    <a16:rowId xmlns:a16="http://schemas.microsoft.com/office/drawing/2014/main" val="217627935"/>
                  </a:ext>
                </a:extLst>
              </a:tr>
              <a:tr h="391337">
                <a:tc>
                  <a:txBody>
                    <a:bodyPr/>
                    <a:lstStyle/>
                    <a:p>
                      <a:pPr algn="l" fontAlgn="b"/>
                      <a:r>
                        <a:rPr lang="fi-FI" sz="1400" b="0" i="1" u="none" strike="noStrike">
                          <a:solidFill>
                            <a:srgbClr val="000000"/>
                          </a:solidFill>
                          <a:effectLst/>
                          <a:latin typeface="Work Sans"/>
                        </a:rPr>
                        <a:t>N=</a:t>
                      </a:r>
                    </a:p>
                  </a:txBody>
                  <a:tcPr marL="7620" marR="7620" marT="7620" marB="0" anchor="b"/>
                </a:tc>
                <a:tc>
                  <a:txBody>
                    <a:bodyPr/>
                    <a:lstStyle/>
                    <a:p>
                      <a:pPr algn="ctr" fontAlgn="b"/>
                      <a:r>
                        <a:rPr lang="fi-FI" sz="1400" b="1" i="1" u="none" strike="noStrike">
                          <a:solidFill>
                            <a:srgbClr val="000000"/>
                          </a:solidFill>
                          <a:effectLst/>
                          <a:latin typeface="Work Sans"/>
                        </a:rPr>
                        <a:t>578</a:t>
                      </a:r>
                    </a:p>
                  </a:txBody>
                  <a:tcPr marL="7620" marR="7620" marT="7620" marB="0" anchor="b">
                    <a:noFill/>
                  </a:tcPr>
                </a:tc>
                <a:tc>
                  <a:txBody>
                    <a:bodyPr/>
                    <a:lstStyle/>
                    <a:p>
                      <a:pPr algn="ctr" fontAlgn="b"/>
                      <a:r>
                        <a:rPr lang="fi-FI" sz="1400" b="0" i="1" u="none" strike="noStrike">
                          <a:solidFill>
                            <a:srgbClr val="000000"/>
                          </a:solidFill>
                          <a:effectLst/>
                          <a:latin typeface="Work Sans"/>
                        </a:rPr>
                        <a:t>68</a:t>
                      </a:r>
                      <a:endParaRPr lang="fi-FI" sz="14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i="1" u="none" strike="noStrike">
                          <a:solidFill>
                            <a:srgbClr val="000000"/>
                          </a:solidFill>
                          <a:effectLst/>
                          <a:latin typeface="Work Sans"/>
                        </a:rPr>
                        <a:t>41</a:t>
                      </a:r>
                      <a:endParaRPr lang="fi-FI" sz="14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i="1" u="none" strike="noStrike">
                          <a:solidFill>
                            <a:srgbClr val="000000"/>
                          </a:solidFill>
                          <a:effectLst/>
                          <a:latin typeface="Work Sans"/>
                        </a:rPr>
                        <a:t>50</a:t>
                      </a:r>
                      <a:endParaRPr lang="fi-FI"/>
                    </a:p>
                  </a:txBody>
                  <a:tcPr marL="7620" marR="7620" marT="7620" marB="0" anchor="b"/>
                </a:tc>
                <a:tc>
                  <a:txBody>
                    <a:bodyPr/>
                    <a:lstStyle/>
                    <a:p>
                      <a:pPr algn="ctr" fontAlgn="b"/>
                      <a:r>
                        <a:rPr lang="fi-FI" sz="1400" b="0" i="1" u="none" strike="noStrike">
                          <a:solidFill>
                            <a:srgbClr val="000000"/>
                          </a:solidFill>
                          <a:effectLst/>
                          <a:latin typeface="Work Sans"/>
                        </a:rPr>
                        <a:t>310</a:t>
                      </a:r>
                      <a:endParaRPr lang="fi-FI" sz="1400" b="0" i="1"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i="1" u="none" strike="noStrike">
                          <a:solidFill>
                            <a:srgbClr val="000000"/>
                          </a:solidFill>
                          <a:effectLst/>
                          <a:latin typeface="Work Sans"/>
                        </a:rPr>
                        <a:t>109</a:t>
                      </a:r>
                      <a:endParaRPr lang="fi-FI" sz="1400" b="0" i="1"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295430123"/>
                  </a:ext>
                </a:extLst>
              </a:tr>
            </a:tbl>
          </a:graphicData>
        </a:graphic>
      </p:graphicFrame>
      <p:sp>
        <p:nvSpPr>
          <p:cNvPr id="3" name="Tekstiruutu 2">
            <a:extLst>
              <a:ext uri="{FF2B5EF4-FFF2-40B4-BE49-F238E27FC236}">
                <a16:creationId xmlns:a16="http://schemas.microsoft.com/office/drawing/2014/main" id="{90D3B87E-77AD-7317-C53E-A355D5579013}"/>
              </a:ext>
            </a:extLst>
          </p:cNvPr>
          <p:cNvSpPr txBox="1"/>
          <p:nvPr/>
        </p:nvSpPr>
        <p:spPr>
          <a:xfrm>
            <a:off x="683172" y="241736"/>
            <a:ext cx="6858381"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41884903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2409-0CAD-A5E8-F7CB-F6A05AEF12AA}"/>
              </a:ext>
            </a:extLst>
          </p:cNvPr>
          <p:cNvSpPr>
            <a:spLocks noGrp="1"/>
          </p:cNvSpPr>
          <p:nvPr>
            <p:ph type="title"/>
          </p:nvPr>
        </p:nvSpPr>
        <p:spPr>
          <a:xfrm>
            <a:off x="766763" y="500384"/>
            <a:ext cx="10658475" cy="1008113"/>
          </a:xfrm>
        </p:spPr>
        <p:txBody>
          <a:bodyPr/>
          <a:lstStyle/>
          <a:p>
            <a:r>
              <a:rPr lang="fi-FI" sz="2800"/>
              <a:t>Miten selkeänä pidät työnjakoa kuntasi/organisaatiosi ja hyvinvointialueen välillä?</a:t>
            </a:r>
            <a:br>
              <a:rPr lang="fi-FI" sz="2800"/>
            </a:br>
            <a:r>
              <a:rPr lang="fi-FI" sz="1800"/>
              <a:t>Keskiarvot (asteikko 1-5, ei lainkaan/erittäin selkeä)</a:t>
            </a:r>
            <a:br>
              <a:rPr lang="fi-FI" sz="2800"/>
            </a:br>
            <a:endParaRPr lang="fi-FI" sz="2800"/>
          </a:p>
        </p:txBody>
      </p:sp>
      <p:graphicFrame>
        <p:nvGraphicFramePr>
          <p:cNvPr id="3" name="Table 2">
            <a:extLst>
              <a:ext uri="{FF2B5EF4-FFF2-40B4-BE49-F238E27FC236}">
                <a16:creationId xmlns:a16="http://schemas.microsoft.com/office/drawing/2014/main" id="{6F26C31D-9DBE-1B4B-F1EE-7CF2E740F329}"/>
              </a:ext>
            </a:extLst>
          </p:cNvPr>
          <p:cNvGraphicFramePr>
            <a:graphicFrameLocks noGrp="1"/>
          </p:cNvGraphicFramePr>
          <p:nvPr>
            <p:extLst>
              <p:ext uri="{D42A27DB-BD31-4B8C-83A1-F6EECF244321}">
                <p14:modId xmlns:p14="http://schemas.microsoft.com/office/powerpoint/2010/main" val="2001048138"/>
              </p:ext>
            </p:extLst>
          </p:nvPr>
        </p:nvGraphicFramePr>
        <p:xfrm>
          <a:off x="766764" y="1601525"/>
          <a:ext cx="10658472" cy="4547801"/>
        </p:xfrm>
        <a:graphic>
          <a:graphicData uri="http://schemas.openxmlformats.org/drawingml/2006/table">
            <a:tbl>
              <a:tblPr/>
              <a:tblGrid>
                <a:gridCol w="1332309">
                  <a:extLst>
                    <a:ext uri="{9D8B030D-6E8A-4147-A177-3AD203B41FA5}">
                      <a16:colId xmlns:a16="http://schemas.microsoft.com/office/drawing/2014/main" val="2013733839"/>
                    </a:ext>
                  </a:extLst>
                </a:gridCol>
                <a:gridCol w="1332309">
                  <a:extLst>
                    <a:ext uri="{9D8B030D-6E8A-4147-A177-3AD203B41FA5}">
                      <a16:colId xmlns:a16="http://schemas.microsoft.com/office/drawing/2014/main" val="2403294271"/>
                    </a:ext>
                  </a:extLst>
                </a:gridCol>
                <a:gridCol w="1332309">
                  <a:extLst>
                    <a:ext uri="{9D8B030D-6E8A-4147-A177-3AD203B41FA5}">
                      <a16:colId xmlns:a16="http://schemas.microsoft.com/office/drawing/2014/main" val="2639267075"/>
                    </a:ext>
                  </a:extLst>
                </a:gridCol>
                <a:gridCol w="1332309">
                  <a:extLst>
                    <a:ext uri="{9D8B030D-6E8A-4147-A177-3AD203B41FA5}">
                      <a16:colId xmlns:a16="http://schemas.microsoft.com/office/drawing/2014/main" val="3176961239"/>
                    </a:ext>
                  </a:extLst>
                </a:gridCol>
                <a:gridCol w="1332309">
                  <a:extLst>
                    <a:ext uri="{9D8B030D-6E8A-4147-A177-3AD203B41FA5}">
                      <a16:colId xmlns:a16="http://schemas.microsoft.com/office/drawing/2014/main" val="2971605004"/>
                    </a:ext>
                  </a:extLst>
                </a:gridCol>
                <a:gridCol w="1332309">
                  <a:extLst>
                    <a:ext uri="{9D8B030D-6E8A-4147-A177-3AD203B41FA5}">
                      <a16:colId xmlns:a16="http://schemas.microsoft.com/office/drawing/2014/main" val="1174588218"/>
                    </a:ext>
                  </a:extLst>
                </a:gridCol>
                <a:gridCol w="1332309">
                  <a:extLst>
                    <a:ext uri="{9D8B030D-6E8A-4147-A177-3AD203B41FA5}">
                      <a16:colId xmlns:a16="http://schemas.microsoft.com/office/drawing/2014/main" val="739412240"/>
                    </a:ext>
                  </a:extLst>
                </a:gridCol>
                <a:gridCol w="1332309">
                  <a:extLst>
                    <a:ext uri="{9D8B030D-6E8A-4147-A177-3AD203B41FA5}">
                      <a16:colId xmlns:a16="http://schemas.microsoft.com/office/drawing/2014/main" val="3087520230"/>
                    </a:ext>
                  </a:extLst>
                </a:gridCol>
              </a:tblGrid>
              <a:tr h="595137">
                <a:tc>
                  <a:txBody>
                    <a:bodyPr/>
                    <a:lstStyle/>
                    <a:p>
                      <a:pPr algn="l" fontAlgn="b"/>
                      <a:r>
                        <a:rPr lang="fi-FI" sz="900" b="1" i="0" u="none" strike="noStrike">
                          <a:solidFill>
                            <a:srgbClr val="FFFFFF"/>
                          </a:solidFill>
                          <a:effectLst/>
                          <a:latin typeface="Arial" panose="020B0604020202020204" pitchFamily="34" charset="0"/>
                        </a:rPr>
                        <a:t>Hyvinvointialue</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Hyvinvoinnin ja terveyden edistämisessä</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Sivistys- (ml. nuorisopalvelut ja varhaiskasvatus jne.) ja sote-palveluiden välillä</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Työllisyyden hoidossa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Kotoutumisen edistämisessä</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Varautumisessa ja turvallisuudessa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Asumiseen liittyvissä kysymyksissä (ml. ikäihmiset ja erityisryhmät)</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tc>
                  <a:txBody>
                    <a:bodyPr/>
                    <a:lstStyle/>
                    <a:p>
                      <a:pPr algn="l" fontAlgn="b"/>
                      <a:r>
                        <a:rPr lang="fi-FI" sz="900" b="1" i="0" u="none" strike="noStrike">
                          <a:solidFill>
                            <a:srgbClr val="FFFFFF"/>
                          </a:solidFill>
                          <a:effectLst/>
                          <a:latin typeface="Arial" panose="020B0604020202020204" pitchFamily="34" charset="0"/>
                        </a:rPr>
                        <a:t>Ympäristöterveydenhuollossa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923468"/>
                    </a:solidFill>
                  </a:tcPr>
                </a:tc>
                <a:extLst>
                  <a:ext uri="{0D108BD9-81ED-4DB2-BD59-A6C34878D82A}">
                    <a16:rowId xmlns:a16="http://schemas.microsoft.com/office/drawing/2014/main" val="3077435427"/>
                  </a:ext>
                </a:extLst>
              </a:tr>
              <a:tr h="169889">
                <a:tc>
                  <a:txBody>
                    <a:bodyPr/>
                    <a:lstStyle/>
                    <a:p>
                      <a:pPr algn="l" fontAlgn="b"/>
                      <a:r>
                        <a:rPr lang="fi-FI" sz="900" b="0" i="0" u="none" strike="noStrike">
                          <a:solidFill>
                            <a:srgbClr val="000000"/>
                          </a:solidFill>
                          <a:effectLst/>
                          <a:latin typeface="Arial" panose="020B0604020202020204" pitchFamily="34" charset="0"/>
                        </a:rPr>
                        <a:t>Etelä-Karjala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694548102"/>
                  </a:ext>
                </a:extLst>
              </a:tr>
              <a:tr h="169889">
                <a:tc>
                  <a:txBody>
                    <a:bodyPr/>
                    <a:lstStyle/>
                    <a:p>
                      <a:pPr algn="l" fontAlgn="b"/>
                      <a:r>
                        <a:rPr lang="fi-FI" sz="900" b="0" i="0" u="none" strike="noStrike">
                          <a:solidFill>
                            <a:srgbClr val="000000"/>
                          </a:solidFill>
                          <a:effectLst/>
                          <a:latin typeface="Arial" panose="020B0604020202020204" pitchFamily="34" charset="0"/>
                        </a:rPr>
                        <a:t>Etelä-Pohjanmaa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2316120313"/>
                  </a:ext>
                </a:extLst>
              </a:tr>
              <a:tr h="89398">
                <a:tc>
                  <a:txBody>
                    <a:bodyPr/>
                    <a:lstStyle/>
                    <a:p>
                      <a:pPr algn="l" fontAlgn="b"/>
                      <a:r>
                        <a:rPr lang="fi-FI" sz="900" b="0" i="0" u="none" strike="noStrike">
                          <a:solidFill>
                            <a:srgbClr val="000000"/>
                          </a:solidFill>
                          <a:effectLst/>
                          <a:latin typeface="Arial" panose="020B0604020202020204" pitchFamily="34" charset="0"/>
                        </a:rPr>
                        <a:t>Etelä-Savo</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4199335355"/>
                  </a:ext>
                </a:extLst>
              </a:tr>
              <a:tr h="89398">
                <a:tc>
                  <a:txBody>
                    <a:bodyPr/>
                    <a:lstStyle/>
                    <a:p>
                      <a:pPr algn="l" fontAlgn="b"/>
                      <a:r>
                        <a:rPr lang="fi-FI" sz="900" b="0" i="0" u="none" strike="noStrike">
                          <a:solidFill>
                            <a:srgbClr val="000000"/>
                          </a:solidFill>
                          <a:effectLst/>
                          <a:latin typeface="Arial" panose="020B0604020202020204" pitchFamily="34" charset="0"/>
                        </a:rPr>
                        <a:t>Helsinki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extLst>
                  <a:ext uri="{0D108BD9-81ED-4DB2-BD59-A6C34878D82A}">
                    <a16:rowId xmlns:a16="http://schemas.microsoft.com/office/drawing/2014/main" val="616237453"/>
                  </a:ext>
                </a:extLst>
              </a:tr>
              <a:tr h="169889">
                <a:tc>
                  <a:txBody>
                    <a:bodyPr/>
                    <a:lstStyle/>
                    <a:p>
                      <a:pPr algn="l" fontAlgn="b"/>
                      <a:r>
                        <a:rPr lang="fi-FI" sz="900" b="0" i="0" u="none" strike="noStrike">
                          <a:solidFill>
                            <a:srgbClr val="000000"/>
                          </a:solidFill>
                          <a:effectLst/>
                          <a:latin typeface="Arial" panose="020B0604020202020204" pitchFamily="34" charset="0"/>
                        </a:rPr>
                        <a:t>Itä-Uusimaa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3695497858"/>
                  </a:ext>
                </a:extLst>
              </a:tr>
              <a:tr h="89398">
                <a:tc>
                  <a:txBody>
                    <a:bodyPr/>
                    <a:lstStyle/>
                    <a:p>
                      <a:pPr algn="l" fontAlgn="b"/>
                      <a:r>
                        <a:rPr lang="fi-FI" sz="900" b="0" i="0" u="none" strike="noStrike">
                          <a:solidFill>
                            <a:srgbClr val="000000"/>
                          </a:solidFill>
                          <a:effectLst/>
                          <a:latin typeface="Arial" panose="020B0604020202020204" pitchFamily="34" charset="0"/>
                        </a:rPr>
                        <a:t>Kainuu</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1310603614"/>
                  </a:ext>
                </a:extLst>
              </a:tr>
              <a:tr h="169889">
                <a:tc>
                  <a:txBody>
                    <a:bodyPr/>
                    <a:lstStyle/>
                    <a:p>
                      <a:pPr algn="l" fontAlgn="b"/>
                      <a:r>
                        <a:rPr lang="fi-FI" sz="900" b="0" i="0" u="none" strike="noStrike">
                          <a:solidFill>
                            <a:srgbClr val="000000"/>
                          </a:solidFill>
                          <a:effectLst/>
                          <a:latin typeface="Arial" panose="020B0604020202020204" pitchFamily="34" charset="0"/>
                        </a:rPr>
                        <a:t>Kanta-Häme</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2568257999"/>
                  </a:ext>
                </a:extLst>
              </a:tr>
              <a:tr h="169889">
                <a:tc>
                  <a:txBody>
                    <a:bodyPr/>
                    <a:lstStyle/>
                    <a:p>
                      <a:pPr algn="l" fontAlgn="b"/>
                      <a:r>
                        <a:rPr lang="fi-FI" sz="900" b="0" i="0" u="none" strike="noStrike">
                          <a:solidFill>
                            <a:srgbClr val="000000"/>
                          </a:solidFill>
                          <a:effectLst/>
                          <a:latin typeface="Arial" panose="020B0604020202020204" pitchFamily="34" charset="0"/>
                        </a:rPr>
                        <a:t>Keski-Pohjanmaa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840578715"/>
                  </a:ext>
                </a:extLst>
              </a:tr>
              <a:tr h="169889">
                <a:tc>
                  <a:txBody>
                    <a:bodyPr/>
                    <a:lstStyle/>
                    <a:p>
                      <a:pPr algn="l" fontAlgn="b"/>
                      <a:r>
                        <a:rPr lang="fi-FI" sz="900" b="0" i="0" u="none" strike="noStrike">
                          <a:solidFill>
                            <a:srgbClr val="000000"/>
                          </a:solidFill>
                          <a:effectLst/>
                          <a:latin typeface="Arial" panose="020B0604020202020204" pitchFamily="34" charset="0"/>
                        </a:rPr>
                        <a:t>Keski-Suomi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extLst>
                  <a:ext uri="{0D108BD9-81ED-4DB2-BD59-A6C34878D82A}">
                    <a16:rowId xmlns:a16="http://schemas.microsoft.com/office/drawing/2014/main" val="3170004190"/>
                  </a:ext>
                </a:extLst>
              </a:tr>
              <a:tr h="169889">
                <a:tc>
                  <a:txBody>
                    <a:bodyPr/>
                    <a:lstStyle/>
                    <a:p>
                      <a:pPr algn="l" fontAlgn="b"/>
                      <a:r>
                        <a:rPr lang="fi-FI" sz="900" b="0" i="0" u="none" strike="noStrike">
                          <a:solidFill>
                            <a:srgbClr val="000000"/>
                          </a:solidFill>
                          <a:effectLst/>
                          <a:latin typeface="Arial" panose="020B0604020202020204" pitchFamily="34" charset="0"/>
                        </a:rPr>
                        <a:t>Keski-Uusimaa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3052184187"/>
                  </a:ext>
                </a:extLst>
              </a:tr>
              <a:tr h="169889">
                <a:tc>
                  <a:txBody>
                    <a:bodyPr/>
                    <a:lstStyle/>
                    <a:p>
                      <a:pPr algn="l" fontAlgn="b"/>
                      <a:r>
                        <a:rPr lang="fi-FI" sz="900" b="0" i="0" u="none" strike="noStrike">
                          <a:solidFill>
                            <a:srgbClr val="000000"/>
                          </a:solidFill>
                          <a:effectLst/>
                          <a:latin typeface="Arial" panose="020B0604020202020204" pitchFamily="34" charset="0"/>
                        </a:rPr>
                        <a:t>Kymenlaakso</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2949667873"/>
                  </a:ext>
                </a:extLst>
              </a:tr>
              <a:tr h="89398">
                <a:tc>
                  <a:txBody>
                    <a:bodyPr/>
                    <a:lstStyle/>
                    <a:p>
                      <a:pPr algn="l" fontAlgn="b"/>
                      <a:r>
                        <a:rPr lang="fi-FI" sz="900" b="0" i="0" u="none" strike="noStrike">
                          <a:solidFill>
                            <a:srgbClr val="000000"/>
                          </a:solidFill>
                          <a:effectLst/>
                          <a:latin typeface="Arial" panose="020B0604020202020204" pitchFamily="34" charset="0"/>
                        </a:rPr>
                        <a:t>Lappi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323909493"/>
                  </a:ext>
                </a:extLst>
              </a:tr>
              <a:tr h="169889">
                <a:tc>
                  <a:txBody>
                    <a:bodyPr/>
                    <a:lstStyle/>
                    <a:p>
                      <a:pPr algn="l" fontAlgn="b"/>
                      <a:r>
                        <a:rPr lang="fi-FI" sz="900" b="0" i="0" u="none" strike="noStrike">
                          <a:solidFill>
                            <a:srgbClr val="000000"/>
                          </a:solidFill>
                          <a:effectLst/>
                          <a:latin typeface="Arial" panose="020B0604020202020204" pitchFamily="34" charset="0"/>
                        </a:rPr>
                        <a:t>Länsi-Uusimaa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1960236090"/>
                  </a:ext>
                </a:extLst>
              </a:tr>
              <a:tr h="89398">
                <a:tc>
                  <a:txBody>
                    <a:bodyPr/>
                    <a:lstStyle/>
                    <a:p>
                      <a:pPr algn="l" fontAlgn="b"/>
                      <a:r>
                        <a:rPr lang="fi-FI" sz="900" b="0" i="0" u="none" strike="noStrike">
                          <a:solidFill>
                            <a:srgbClr val="000000"/>
                          </a:solidFill>
                          <a:effectLst/>
                          <a:latin typeface="Arial" panose="020B0604020202020204" pitchFamily="34" charset="0"/>
                        </a:rPr>
                        <a:t>Pirkanmaa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extLst>
                  <a:ext uri="{0D108BD9-81ED-4DB2-BD59-A6C34878D82A}">
                    <a16:rowId xmlns:a16="http://schemas.microsoft.com/office/drawing/2014/main" val="3939129269"/>
                  </a:ext>
                </a:extLst>
              </a:tr>
              <a:tr h="89398">
                <a:tc>
                  <a:txBody>
                    <a:bodyPr/>
                    <a:lstStyle/>
                    <a:p>
                      <a:pPr algn="l" fontAlgn="b"/>
                      <a:r>
                        <a:rPr lang="fi-FI" sz="900" b="0" i="0" u="none" strike="noStrike">
                          <a:solidFill>
                            <a:srgbClr val="000000"/>
                          </a:solidFill>
                          <a:effectLst/>
                          <a:latin typeface="Arial" panose="020B0604020202020204" pitchFamily="34" charset="0"/>
                        </a:rPr>
                        <a:t>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extLst>
                  <a:ext uri="{0D108BD9-81ED-4DB2-BD59-A6C34878D82A}">
                    <a16:rowId xmlns:a16="http://schemas.microsoft.com/office/drawing/2014/main" val="1059085077"/>
                  </a:ext>
                </a:extLst>
              </a:tr>
              <a:tr h="169889">
                <a:tc>
                  <a:txBody>
                    <a:bodyPr/>
                    <a:lstStyle/>
                    <a:p>
                      <a:pPr algn="l" fontAlgn="b"/>
                      <a:r>
                        <a:rPr lang="fi-FI" sz="900" b="0" i="0" u="none" strike="noStrike">
                          <a:solidFill>
                            <a:srgbClr val="000000"/>
                          </a:solidFill>
                          <a:effectLst/>
                          <a:latin typeface="Arial" panose="020B0604020202020204" pitchFamily="34" charset="0"/>
                        </a:rPr>
                        <a:t>Pohjois-Karjala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1077688883"/>
                  </a:ext>
                </a:extLst>
              </a:tr>
              <a:tr h="169889">
                <a:tc>
                  <a:txBody>
                    <a:bodyPr/>
                    <a:lstStyle/>
                    <a:p>
                      <a:pPr algn="l" fontAlgn="b"/>
                      <a:r>
                        <a:rPr lang="fi-FI" sz="900" b="0" i="0" u="none" strike="noStrike">
                          <a:solidFill>
                            <a:srgbClr val="000000"/>
                          </a:solidFill>
                          <a:effectLst/>
                          <a:latin typeface="Arial" panose="020B0604020202020204" pitchFamily="34" charset="0"/>
                        </a:rPr>
                        <a:t>Pohjois-Pohjanmaa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1481951099"/>
                  </a:ext>
                </a:extLst>
              </a:tr>
              <a:tr h="169889">
                <a:tc>
                  <a:txBody>
                    <a:bodyPr/>
                    <a:lstStyle/>
                    <a:p>
                      <a:pPr algn="l" fontAlgn="b"/>
                      <a:r>
                        <a:rPr lang="fi-FI" sz="900" b="0" i="0" u="none" strike="noStrike">
                          <a:solidFill>
                            <a:srgbClr val="000000"/>
                          </a:solidFill>
                          <a:effectLst/>
                          <a:latin typeface="Arial" panose="020B0604020202020204" pitchFamily="34" charset="0"/>
                        </a:rPr>
                        <a:t>Pohjois-Savo</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2979353750"/>
                  </a:ext>
                </a:extLst>
              </a:tr>
              <a:tr h="169889">
                <a:tc>
                  <a:txBody>
                    <a:bodyPr/>
                    <a:lstStyle/>
                    <a:p>
                      <a:pPr algn="l" fontAlgn="b"/>
                      <a:r>
                        <a:rPr lang="fi-FI" sz="900" b="0" i="0" u="none" strike="noStrike">
                          <a:solidFill>
                            <a:srgbClr val="000000"/>
                          </a:solidFill>
                          <a:effectLst/>
                          <a:latin typeface="Arial" panose="020B0604020202020204" pitchFamily="34" charset="0"/>
                        </a:rPr>
                        <a:t>Päijät-Häme</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267762994"/>
                  </a:ext>
                </a:extLst>
              </a:tr>
              <a:tr h="89398">
                <a:tc>
                  <a:txBody>
                    <a:bodyPr/>
                    <a:lstStyle/>
                    <a:p>
                      <a:pPr algn="l" fontAlgn="b"/>
                      <a:r>
                        <a:rPr lang="fi-FI" sz="900" b="0" i="0" u="none" strike="noStrike">
                          <a:solidFill>
                            <a:srgbClr val="000000"/>
                          </a:solidFill>
                          <a:effectLst/>
                          <a:latin typeface="Arial" panose="020B0604020202020204" pitchFamily="34" charset="0"/>
                        </a:rPr>
                        <a:t>Satakunta</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75617648"/>
                  </a:ext>
                </a:extLst>
              </a:tr>
              <a:tr h="169889">
                <a:tc>
                  <a:txBody>
                    <a:bodyPr/>
                    <a:lstStyle/>
                    <a:p>
                      <a:pPr algn="l" fontAlgn="b"/>
                      <a:r>
                        <a:rPr lang="fi-FI" sz="900" b="0" i="0" u="none" strike="noStrike">
                          <a:solidFill>
                            <a:srgbClr val="000000"/>
                          </a:solidFill>
                          <a:effectLst/>
                          <a:latin typeface="Arial" panose="020B0604020202020204" pitchFamily="34" charset="0"/>
                        </a:rPr>
                        <a:t>Vantaa-Keravan</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4,7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1610184374"/>
                  </a:ext>
                </a:extLst>
              </a:tr>
              <a:tr h="169889">
                <a:tc>
                  <a:txBody>
                    <a:bodyPr/>
                    <a:lstStyle/>
                    <a:p>
                      <a:pPr algn="l" fontAlgn="b"/>
                      <a:r>
                        <a:rPr lang="fi-FI" sz="900" b="0" i="0" u="none" strike="noStrike">
                          <a:solidFill>
                            <a:srgbClr val="000000"/>
                          </a:solidFill>
                          <a:effectLst/>
                          <a:latin typeface="Arial" panose="020B0604020202020204" pitchFamily="34" charset="0"/>
                        </a:rPr>
                        <a:t>Varsinais-Suomi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no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2,4</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3,2</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3271924862"/>
                  </a:ext>
                </a:extLst>
              </a:tr>
              <a:tr h="169889">
                <a:tc>
                  <a:txBody>
                    <a:bodyPr/>
                    <a:lstStyle/>
                    <a:p>
                      <a:pPr algn="l" fontAlgn="b"/>
                      <a:r>
                        <a:rPr lang="fi-FI" sz="900" b="0" i="0" u="none" strike="noStrike">
                          <a:solidFill>
                            <a:srgbClr val="000000"/>
                          </a:solidFill>
                          <a:effectLst/>
                          <a:latin typeface="Arial" panose="020B0604020202020204" pitchFamily="34" charset="0"/>
                        </a:rPr>
                        <a:t>Kaikki vastaajat</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3,1</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2,9</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2,7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FFC0D0"/>
                    </a:solidFill>
                  </a:tcPr>
                </a:tc>
                <a:tc>
                  <a:txBody>
                    <a:bodyPr/>
                    <a:lstStyle/>
                    <a:p>
                      <a:pPr algn="ctr" fontAlgn="b"/>
                      <a:r>
                        <a:rPr lang="fi-FI" sz="900" b="0" i="0" u="none" strike="noStrike">
                          <a:solidFill>
                            <a:srgbClr val="000000"/>
                          </a:solidFill>
                          <a:effectLst/>
                          <a:latin typeface="Arial" panose="020B0604020202020204" pitchFamily="34" charset="0"/>
                        </a:rPr>
                        <a:t>3,3</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7DC6F0"/>
                    </a:solidFill>
                  </a:tcPr>
                </a:tc>
                <a:extLst>
                  <a:ext uri="{0D108BD9-81ED-4DB2-BD59-A6C34878D82A}">
                    <a16:rowId xmlns:a16="http://schemas.microsoft.com/office/drawing/2014/main" val="2206526740"/>
                  </a:ext>
                </a:extLst>
              </a:tr>
              <a:tr h="89398">
                <a:tc>
                  <a:txBody>
                    <a:bodyPr/>
                    <a:lstStyle/>
                    <a:p>
                      <a:pPr algn="l" fontAlgn="b"/>
                      <a:r>
                        <a:rPr lang="fi-FI" sz="900" b="0" i="0" u="none" strike="noStrike">
                          <a:solidFill>
                            <a:srgbClr val="000000"/>
                          </a:solidFill>
                          <a:effectLst/>
                          <a:latin typeface="Arial" panose="020B0604020202020204" pitchFamily="34" charset="0"/>
                        </a:rPr>
                        <a:t>Vaihteluväli</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2,5 - 3,8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2,3 - 4,5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2 - 3,6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2,3 - 3,7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2,3 - 3,8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2 - 3,7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2 - 4,7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2061741121"/>
                  </a:ext>
                </a:extLst>
              </a:tr>
              <a:tr h="89398">
                <a:tc>
                  <a:txBody>
                    <a:bodyPr/>
                    <a:lstStyle/>
                    <a:p>
                      <a:pPr algn="l" fontAlgn="b"/>
                      <a:r>
                        <a:rPr lang="fi-FI" sz="900" b="0" i="0" u="none" strike="noStrike">
                          <a:solidFill>
                            <a:srgbClr val="000000"/>
                          </a:solidFill>
                          <a:effectLst/>
                          <a:latin typeface="Arial" panose="020B0604020202020204" pitchFamily="34" charset="0"/>
                        </a:rPr>
                        <a:t>N</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496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500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426</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430</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438</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397</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tc>
                  <a:txBody>
                    <a:bodyPr/>
                    <a:lstStyle/>
                    <a:p>
                      <a:pPr algn="ctr" fontAlgn="b"/>
                      <a:r>
                        <a:rPr lang="fi-FI" sz="900" b="0" i="0" u="none" strike="noStrike">
                          <a:solidFill>
                            <a:srgbClr val="000000"/>
                          </a:solidFill>
                          <a:effectLst/>
                          <a:latin typeface="Arial" panose="020B0604020202020204" pitchFamily="34" charset="0"/>
                        </a:rPr>
                        <a:t>405</a:t>
                      </a:r>
                    </a:p>
                  </a:txBody>
                  <a:tcPr marL="0" marR="0" marT="0" marB="0" anchor="b">
                    <a:lnL w="6350" cap="flat" cmpd="sng" algn="ctr">
                      <a:solidFill>
                        <a:srgbClr val="923468"/>
                      </a:solidFill>
                      <a:prstDash val="solid"/>
                      <a:round/>
                      <a:headEnd type="none" w="med" len="med"/>
                      <a:tailEnd type="none" w="med" len="med"/>
                    </a:lnL>
                    <a:lnR w="6350" cap="flat" cmpd="sng" algn="ctr">
                      <a:solidFill>
                        <a:srgbClr val="923468"/>
                      </a:solidFill>
                      <a:prstDash val="solid"/>
                      <a:round/>
                      <a:headEnd type="none" w="med" len="med"/>
                      <a:tailEnd type="none" w="med" len="med"/>
                    </a:lnR>
                    <a:lnT w="6350" cap="flat" cmpd="sng" algn="ctr">
                      <a:solidFill>
                        <a:srgbClr val="923468"/>
                      </a:solidFill>
                      <a:prstDash val="solid"/>
                      <a:round/>
                      <a:headEnd type="none" w="med" len="med"/>
                      <a:tailEnd type="none" w="med" len="med"/>
                    </a:lnT>
                    <a:lnB w="6350" cap="flat" cmpd="sng" algn="ctr">
                      <a:solidFill>
                        <a:srgbClr val="923468"/>
                      </a:solidFill>
                      <a:prstDash val="solid"/>
                      <a:round/>
                      <a:headEnd type="none" w="med" len="med"/>
                      <a:tailEnd type="none" w="med" len="med"/>
                    </a:lnB>
                    <a:solidFill>
                      <a:srgbClr val="DFDAD6"/>
                    </a:solidFill>
                  </a:tcPr>
                </a:tc>
                <a:extLst>
                  <a:ext uri="{0D108BD9-81ED-4DB2-BD59-A6C34878D82A}">
                    <a16:rowId xmlns:a16="http://schemas.microsoft.com/office/drawing/2014/main" val="1024211681"/>
                  </a:ext>
                </a:extLst>
              </a:tr>
            </a:tbl>
          </a:graphicData>
        </a:graphic>
      </p:graphicFrame>
      <p:sp>
        <p:nvSpPr>
          <p:cNvPr id="4" name="Tekstiruutu 3">
            <a:extLst>
              <a:ext uri="{FF2B5EF4-FFF2-40B4-BE49-F238E27FC236}">
                <a16:creationId xmlns:a16="http://schemas.microsoft.com/office/drawing/2014/main" id="{6F44C42B-4671-7F88-853C-4C70ACA5F230}"/>
              </a:ext>
            </a:extLst>
          </p:cNvPr>
          <p:cNvSpPr txBox="1"/>
          <p:nvPr/>
        </p:nvSpPr>
        <p:spPr>
          <a:xfrm>
            <a:off x="678489" y="157607"/>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35503052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DA62B-7883-7C6D-BBFA-6067DEE6AE74}"/>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A5946D1B-4329-9FB7-433D-281F374D9F26}"/>
              </a:ext>
            </a:extLst>
          </p:cNvPr>
          <p:cNvSpPr>
            <a:spLocks noGrp="1"/>
          </p:cNvSpPr>
          <p:nvPr>
            <p:ph type="sldNum" sz="quarter" idx="12"/>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579A01B7-FD79-8C5F-52BF-9C40AF49F6CA}"/>
              </a:ext>
            </a:extLst>
          </p:cNvPr>
          <p:cNvSpPr>
            <a:spLocks noGrp="1"/>
          </p:cNvSpPr>
          <p:nvPr>
            <p:ph type="title"/>
          </p:nvPr>
        </p:nvSpPr>
        <p:spPr>
          <a:xfrm>
            <a:off x="766763" y="687003"/>
            <a:ext cx="10658475" cy="1157821"/>
          </a:xfrm>
        </p:spPr>
        <p:txBody>
          <a:bodyPr anchor="t">
            <a:normAutofit/>
          </a:bodyPr>
          <a:lstStyle/>
          <a:p>
            <a:r>
              <a:rPr kumimoji="0" lang="fi-FI" sz="2400" b="0" i="0" u="sng" strike="noStrike" kern="1200" cap="none" spc="0" normalizeH="0" baseline="0" noProof="0">
                <a:ln>
                  <a:noFill/>
                </a:ln>
                <a:solidFill>
                  <a:srgbClr val="923468"/>
                </a:solidFill>
                <a:effectLst/>
                <a:uLnTx/>
                <a:uFillTx/>
                <a:latin typeface="Work Sans ExtraBold" panose="00000900000000000000" pitchFamily="2" charset="0"/>
                <a:ea typeface="+mj-ea"/>
                <a:cs typeface="+mj-cs"/>
              </a:rPr>
              <a:t>Kuntaedustajien</a:t>
            </a:r>
            <a: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 näkemykset kunnan ja hyvinvointialueen välisen työnjaon selkeydestä omalla toimialalla.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 vastanneista pitää työnjakoa melko/erittäin </a:t>
            </a:r>
            <a:r>
              <a:rPr kumimoji="0" lang="fi-FI" sz="1600" b="0" i="0" u="sng" strike="noStrike" kern="1200" cap="none" spc="0" normalizeH="0" baseline="0" noProof="0">
                <a:ln>
                  <a:noFill/>
                </a:ln>
                <a:solidFill>
                  <a:srgbClr val="104264"/>
                </a:solidFill>
                <a:effectLst/>
                <a:uLnTx/>
                <a:uFillTx/>
                <a:latin typeface="Work Sans ExtraBold" panose="00000900000000000000" pitchFamily="2" charset="0"/>
                <a:ea typeface="+mj-ea"/>
                <a:cs typeface="+mj-cs"/>
              </a:rPr>
              <a:t>selkeänä</a:t>
            </a:r>
            <a:r>
              <a:rPr lang="fi-FI" sz="1600">
                <a:solidFill>
                  <a:schemeClr val="accent1"/>
                </a:solidFill>
              </a:rPr>
              <a:t>. </a:t>
            </a: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Kuntakokoluokittainen tarkastelu. (N=503)</a:t>
            </a:r>
            <a:endParaRPr lang="fi-FI" sz="1600">
              <a:solidFill>
                <a:schemeClr val="accent1"/>
              </a:solidFill>
            </a:endParaRPr>
          </a:p>
        </p:txBody>
      </p:sp>
      <p:graphicFrame>
        <p:nvGraphicFramePr>
          <p:cNvPr id="5" name="Taulukko 4">
            <a:extLst>
              <a:ext uri="{FF2B5EF4-FFF2-40B4-BE49-F238E27FC236}">
                <a16:creationId xmlns:a16="http://schemas.microsoft.com/office/drawing/2014/main" id="{C328C31C-CAB6-37D1-AE45-B673FC15E5D3}"/>
              </a:ext>
            </a:extLst>
          </p:cNvPr>
          <p:cNvGraphicFramePr>
            <a:graphicFrameLocks noGrp="1"/>
          </p:cNvGraphicFramePr>
          <p:nvPr>
            <p:extLst>
              <p:ext uri="{D42A27DB-BD31-4B8C-83A1-F6EECF244321}">
                <p14:modId xmlns:p14="http://schemas.microsoft.com/office/powerpoint/2010/main" val="4056045293"/>
              </p:ext>
            </p:extLst>
          </p:nvPr>
        </p:nvGraphicFramePr>
        <p:xfrm>
          <a:off x="766764" y="1732894"/>
          <a:ext cx="10658475" cy="4385181"/>
        </p:xfrm>
        <a:graphic>
          <a:graphicData uri="http://schemas.openxmlformats.org/drawingml/2006/table">
            <a:tbl>
              <a:tblPr firstRow="1" bandRow="1">
                <a:tableStyleId>{F2DE63D5-997A-4646-A377-4702673A728D}</a:tableStyleId>
              </a:tblPr>
              <a:tblGrid>
                <a:gridCol w="3185220">
                  <a:extLst>
                    <a:ext uri="{9D8B030D-6E8A-4147-A177-3AD203B41FA5}">
                      <a16:colId xmlns:a16="http://schemas.microsoft.com/office/drawing/2014/main" val="15190709"/>
                    </a:ext>
                  </a:extLst>
                </a:gridCol>
                <a:gridCol w="1120988">
                  <a:extLst>
                    <a:ext uri="{9D8B030D-6E8A-4147-A177-3AD203B41FA5}">
                      <a16:colId xmlns:a16="http://schemas.microsoft.com/office/drawing/2014/main" val="3214279044"/>
                    </a:ext>
                  </a:extLst>
                </a:gridCol>
                <a:gridCol w="971523">
                  <a:extLst>
                    <a:ext uri="{9D8B030D-6E8A-4147-A177-3AD203B41FA5}">
                      <a16:colId xmlns:a16="http://schemas.microsoft.com/office/drawing/2014/main" val="3869535030"/>
                    </a:ext>
                  </a:extLst>
                </a:gridCol>
                <a:gridCol w="1046256">
                  <a:extLst>
                    <a:ext uri="{9D8B030D-6E8A-4147-A177-3AD203B41FA5}">
                      <a16:colId xmlns:a16="http://schemas.microsoft.com/office/drawing/2014/main" val="1327852305"/>
                    </a:ext>
                  </a:extLst>
                </a:gridCol>
                <a:gridCol w="1120988">
                  <a:extLst>
                    <a:ext uri="{9D8B030D-6E8A-4147-A177-3AD203B41FA5}">
                      <a16:colId xmlns:a16="http://schemas.microsoft.com/office/drawing/2014/main" val="4158517906"/>
                    </a:ext>
                  </a:extLst>
                </a:gridCol>
                <a:gridCol w="1195721">
                  <a:extLst>
                    <a:ext uri="{9D8B030D-6E8A-4147-A177-3AD203B41FA5}">
                      <a16:colId xmlns:a16="http://schemas.microsoft.com/office/drawing/2014/main" val="1478151633"/>
                    </a:ext>
                  </a:extLst>
                </a:gridCol>
                <a:gridCol w="971523">
                  <a:extLst>
                    <a:ext uri="{9D8B030D-6E8A-4147-A177-3AD203B41FA5}">
                      <a16:colId xmlns:a16="http://schemas.microsoft.com/office/drawing/2014/main" val="386262088"/>
                    </a:ext>
                  </a:extLst>
                </a:gridCol>
                <a:gridCol w="1046256">
                  <a:extLst>
                    <a:ext uri="{9D8B030D-6E8A-4147-A177-3AD203B41FA5}">
                      <a16:colId xmlns:a16="http://schemas.microsoft.com/office/drawing/2014/main" val="455227778"/>
                    </a:ext>
                  </a:extLst>
                </a:gridCol>
              </a:tblGrid>
              <a:tr h="799736">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u="none" strike="noStrike">
                          <a:effectLst/>
                        </a:rPr>
                        <a:t>KAIKKI </a:t>
                      </a:r>
                    </a:p>
                    <a:p>
                      <a:pPr algn="ctr" fontAlgn="b"/>
                      <a:r>
                        <a:rPr lang="fi-FI" sz="1400" u="none" strike="noStrike">
                          <a:effectLst/>
                        </a:rPr>
                        <a:t>VAST.</a:t>
                      </a:r>
                      <a:r>
                        <a:rPr lang="fi-FI" sz="1400" b="1" i="0" u="none" strike="noStrike">
                          <a:solidFill>
                            <a:srgbClr val="000000"/>
                          </a:solidFill>
                          <a:effectLst/>
                          <a:latin typeface="Work Sans" panose="00000500000000000000" pitchFamily="2" charset="0"/>
                        </a:rPr>
                        <a:t> </a:t>
                      </a:r>
                      <a:r>
                        <a:rPr lang="fi-FI" sz="1400" b="1" i="0" u="none" strike="noStrike">
                          <a:solidFill>
                            <a:schemeClr val="bg1"/>
                          </a:solidFill>
                          <a:effectLst/>
                          <a:latin typeface="Work Sans" panose="00000500000000000000" pitchFamily="2" charset="0"/>
                        </a:rPr>
                        <a:t>KUNNAT</a:t>
                      </a:r>
                      <a:endParaRPr lang="fi-FI" sz="1400" u="none" strike="noStrike">
                        <a:solidFill>
                          <a:schemeClr val="bg1"/>
                        </a:solidFill>
                        <a:effectLst/>
                      </a:endParaRP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Alle</a:t>
                      </a:r>
                    </a:p>
                    <a:p>
                      <a:pPr algn="ctr" fontAlgn="b"/>
                      <a:r>
                        <a:rPr lang="fi-FI" sz="1400" b="1" i="0" u="none" strike="noStrike">
                          <a:solidFill>
                            <a:schemeClr val="bg1"/>
                          </a:solidFill>
                          <a:effectLst/>
                          <a:latin typeface="Work Sans" panose="00000500000000000000" pitchFamily="2" charset="0"/>
                        </a:rPr>
                        <a:t>5 000 as.</a:t>
                      </a: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5 000 – </a:t>
                      </a:r>
                    </a:p>
                    <a:p>
                      <a:pPr algn="ctr" fontAlgn="b"/>
                      <a:r>
                        <a:rPr lang="fi-FI" sz="1400" b="1" i="0" u="none" strike="noStrike">
                          <a:solidFill>
                            <a:schemeClr val="bg1"/>
                          </a:solidFill>
                          <a:effectLst/>
                          <a:latin typeface="Work Sans" panose="00000500000000000000" pitchFamily="2" charset="0"/>
                        </a:rPr>
                        <a:t>10 000 as.</a:t>
                      </a: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10 001 – </a:t>
                      </a:r>
                    </a:p>
                    <a:p>
                      <a:pPr algn="ctr" fontAlgn="b"/>
                      <a:r>
                        <a:rPr lang="fi-FI" sz="1400" b="1" i="0" u="none" strike="noStrike">
                          <a:solidFill>
                            <a:schemeClr val="bg1"/>
                          </a:solidFill>
                          <a:effectLst/>
                          <a:latin typeface="Work Sans" panose="00000500000000000000" pitchFamily="2" charset="0"/>
                        </a:rPr>
                        <a:t>20 000 as.</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20 001 – </a:t>
                      </a:r>
                    </a:p>
                    <a:p>
                      <a:pPr algn="ctr" fontAlgn="b"/>
                      <a:r>
                        <a:rPr lang="pt-BR" sz="1400" b="1" i="0" u="none" strike="noStrike">
                          <a:solidFill>
                            <a:schemeClr val="bg1"/>
                          </a:solidFill>
                          <a:effectLst/>
                          <a:latin typeface="Work Sans" panose="00000500000000000000" pitchFamily="2" charset="0"/>
                        </a:rPr>
                        <a:t>50 000 as.</a:t>
                      </a:r>
                    </a:p>
                  </a:txBody>
                  <a:tcPr marL="7620" marR="7620" marT="7620" marB="0" anchor="ctr"/>
                </a:tc>
                <a:tc>
                  <a:txBody>
                    <a:bodyPr/>
                    <a:lstStyle/>
                    <a:p>
                      <a:pPr algn="ctr" fontAlgn="b"/>
                      <a:r>
                        <a:rPr lang="pt-BR" sz="1400" b="1" i="0" u="none" strike="noStrike" dirty="0">
                          <a:solidFill>
                            <a:schemeClr val="bg1"/>
                          </a:solidFill>
                          <a:effectLst/>
                          <a:latin typeface="Work Sans" panose="00000500000000000000" pitchFamily="2" charset="0"/>
                        </a:rPr>
                        <a:t>50 001 –</a:t>
                      </a:r>
                    </a:p>
                    <a:p>
                      <a:pPr algn="ctr" fontAlgn="b"/>
                      <a:r>
                        <a:rPr lang="pt-BR" sz="1400" b="1" i="0" u="none" strike="noStrike" dirty="0">
                          <a:solidFill>
                            <a:schemeClr val="bg1"/>
                          </a:solidFill>
                          <a:effectLst/>
                          <a:latin typeface="Work Sans" panose="00000500000000000000" pitchFamily="2" charset="0"/>
                        </a:rPr>
                        <a:t>100 000 as.</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Yli </a:t>
                      </a:r>
                    </a:p>
                    <a:p>
                      <a:pPr algn="ctr" fontAlgn="b"/>
                      <a:r>
                        <a:rPr lang="pt-BR" sz="1400" b="1" i="0" u="none" strike="noStrike">
                          <a:solidFill>
                            <a:schemeClr val="bg1"/>
                          </a:solidFill>
                          <a:effectLst/>
                          <a:latin typeface="Work Sans" panose="00000500000000000000" pitchFamily="2" charset="0"/>
                        </a:rPr>
                        <a:t>100 000 as.</a:t>
                      </a:r>
                    </a:p>
                  </a:txBody>
                  <a:tcPr marL="7620" marR="7620" marT="7620" marB="0" anchor="ctr"/>
                </a:tc>
                <a:extLst>
                  <a:ext uri="{0D108BD9-81ED-4DB2-BD59-A6C34878D82A}">
                    <a16:rowId xmlns:a16="http://schemas.microsoft.com/office/drawing/2014/main" val="219442542"/>
                  </a:ext>
                </a:extLst>
              </a:tr>
              <a:tr h="475099">
                <a:tc>
                  <a:txBody>
                    <a:bodyPr/>
                    <a:lstStyle/>
                    <a:p>
                      <a:pPr algn="l" fontAlgn="b"/>
                      <a:r>
                        <a:rPr lang="fi-FI" sz="1600" b="0" i="0" u="none" strike="noStrike">
                          <a:solidFill>
                            <a:srgbClr val="000000"/>
                          </a:solidFill>
                          <a:effectLst/>
                          <a:latin typeface="Work Sans" panose="00000500000000000000" pitchFamily="2" charset="0"/>
                        </a:rPr>
                        <a:t>Sivistys- ja sote-palveluiden välillä</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29</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28</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28</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23</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26</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50</a:t>
                      </a:r>
                    </a:p>
                  </a:txBody>
                  <a:tcPr marL="7620" marR="7620" marT="7620" marB="0" anchor="b"/>
                </a:tc>
                <a:extLst>
                  <a:ext uri="{0D108BD9-81ED-4DB2-BD59-A6C34878D82A}">
                    <a16:rowId xmlns:a16="http://schemas.microsoft.com/office/drawing/2014/main" val="54540331"/>
                  </a:ext>
                </a:extLst>
              </a:tr>
              <a:tr h="475099">
                <a:tc>
                  <a:txBody>
                    <a:bodyPr/>
                    <a:lstStyle/>
                    <a:p>
                      <a:pPr algn="l" fontAlgn="b"/>
                      <a:r>
                        <a:rPr lang="fi-FI" sz="1600" b="0" i="0" u="none" strike="noStrike">
                          <a:solidFill>
                            <a:srgbClr val="000000"/>
                          </a:solidFill>
                          <a:effectLst/>
                          <a:latin typeface="Work Sans" panose="00000500000000000000" pitchFamily="2" charset="0"/>
                        </a:rPr>
                        <a:t>Hyvinvoinnin ja terveyden edistämisessä</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26</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27</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25</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25</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23</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67</a:t>
                      </a:r>
                    </a:p>
                  </a:txBody>
                  <a:tcPr marL="7620" marR="7620" marT="7620" marB="0" anchor="b"/>
                </a:tc>
                <a:extLst>
                  <a:ext uri="{0D108BD9-81ED-4DB2-BD59-A6C34878D82A}">
                    <a16:rowId xmlns:a16="http://schemas.microsoft.com/office/drawing/2014/main" val="120680852"/>
                  </a:ext>
                </a:extLst>
              </a:tr>
              <a:tr h="462422">
                <a:tc>
                  <a:txBody>
                    <a:bodyPr/>
                    <a:lstStyle/>
                    <a:p>
                      <a:pPr algn="l" fontAlgn="b"/>
                      <a:r>
                        <a:rPr lang="fi-FI" sz="1600" b="0" i="0" u="none" strike="noStrike">
                          <a:solidFill>
                            <a:srgbClr val="000000"/>
                          </a:solidFill>
                          <a:effectLst/>
                          <a:latin typeface="Work Sans" panose="00000500000000000000" pitchFamily="2" charset="0"/>
                        </a:rPr>
                        <a:t>Varautumisessa ja turvallisuudessa</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20</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14</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50</a:t>
                      </a:r>
                    </a:p>
                  </a:txBody>
                  <a:tcPr marL="7620" marR="7620" marT="7620" marB="0" anchor="b"/>
                </a:tc>
                <a:extLst>
                  <a:ext uri="{0D108BD9-81ED-4DB2-BD59-A6C34878D82A}">
                    <a16:rowId xmlns:a16="http://schemas.microsoft.com/office/drawing/2014/main" val="3402673005"/>
                  </a:ext>
                </a:extLst>
              </a:tr>
              <a:tr h="454790">
                <a:tc>
                  <a:txBody>
                    <a:bodyPr/>
                    <a:lstStyle/>
                    <a:p>
                      <a:pPr algn="l" fontAlgn="b"/>
                      <a:r>
                        <a:rPr lang="fi-FI" sz="1600" b="0" i="0" u="none" strike="noStrike">
                          <a:solidFill>
                            <a:srgbClr val="000000"/>
                          </a:solidFill>
                          <a:effectLst/>
                          <a:latin typeface="Work Sans" panose="00000500000000000000" pitchFamily="2" charset="0"/>
                        </a:rPr>
                        <a:t>Ympäristöterveydenhuollossa</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19</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23</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39</a:t>
                      </a:r>
                    </a:p>
                  </a:txBody>
                  <a:tcPr marL="7620" marR="7620" marT="7620" marB="0" anchor="b"/>
                </a:tc>
                <a:extLst>
                  <a:ext uri="{0D108BD9-81ED-4DB2-BD59-A6C34878D82A}">
                    <a16:rowId xmlns:a16="http://schemas.microsoft.com/office/drawing/2014/main" val="3316169486"/>
                  </a:ext>
                </a:extLst>
              </a:tr>
              <a:tr h="413279">
                <a:tc>
                  <a:txBody>
                    <a:bodyPr/>
                    <a:lstStyle/>
                    <a:p>
                      <a:pPr algn="l" fontAlgn="b"/>
                      <a:r>
                        <a:rPr lang="fi-FI" sz="1600" b="0" i="0" u="none" strike="noStrike">
                          <a:solidFill>
                            <a:srgbClr val="000000"/>
                          </a:solidFill>
                          <a:effectLst/>
                          <a:latin typeface="Work Sans" panose="00000500000000000000" pitchFamily="2" charset="0"/>
                        </a:rPr>
                        <a:t>Työllisyyden hoidossa</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12</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13</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9</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23</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28</a:t>
                      </a:r>
                    </a:p>
                  </a:txBody>
                  <a:tcPr marL="7620" marR="7620" marT="7620" marB="0" anchor="b"/>
                </a:tc>
                <a:extLst>
                  <a:ext uri="{0D108BD9-81ED-4DB2-BD59-A6C34878D82A}">
                    <a16:rowId xmlns:a16="http://schemas.microsoft.com/office/drawing/2014/main" val="3391646413"/>
                  </a:ext>
                </a:extLst>
              </a:tr>
              <a:tr h="364709">
                <a:tc>
                  <a:txBody>
                    <a:bodyPr/>
                    <a:lstStyle/>
                    <a:p>
                      <a:pPr algn="l" fontAlgn="b"/>
                      <a:r>
                        <a:rPr lang="fi-FI" sz="1600" b="0" i="0" u="none" strike="noStrike">
                          <a:solidFill>
                            <a:srgbClr val="000000"/>
                          </a:solidFill>
                          <a:effectLst/>
                          <a:latin typeface="Work Sans" panose="00000500000000000000" pitchFamily="2" charset="0"/>
                        </a:rPr>
                        <a:t>Kotoutumisen edistämisessä</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11</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13</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14</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b"/>
                </a:tc>
                <a:extLst>
                  <a:ext uri="{0D108BD9-81ED-4DB2-BD59-A6C34878D82A}">
                    <a16:rowId xmlns:a16="http://schemas.microsoft.com/office/drawing/2014/main" val="2856906107"/>
                  </a:ext>
                </a:extLst>
              </a:tr>
              <a:tr h="462422">
                <a:tc>
                  <a:txBody>
                    <a:bodyPr/>
                    <a:lstStyle/>
                    <a:p>
                      <a:pPr algn="l" fontAlgn="b"/>
                      <a:r>
                        <a:rPr lang="fi-FI" sz="1600" b="0" i="0" u="none" strike="noStrike">
                          <a:solidFill>
                            <a:srgbClr val="000000"/>
                          </a:solidFill>
                          <a:effectLst/>
                          <a:latin typeface="Work Sans" panose="00000500000000000000" pitchFamily="2" charset="0"/>
                        </a:rPr>
                        <a:t>Asumiseen liittyvissä kysymyksissä</a:t>
                      </a:r>
                    </a:p>
                  </a:txBody>
                  <a:tcPr marL="7620" marR="7620" marT="7620" marB="0" anchor="b"/>
                </a:tc>
                <a:tc>
                  <a:txBody>
                    <a:bodyPr/>
                    <a:lstStyle/>
                    <a:p>
                      <a:pPr algn="ctr" fontAlgn="b"/>
                      <a:r>
                        <a:rPr lang="fi-FI" sz="1600" b="1" i="0" u="none" strike="noStrike">
                          <a:solidFill>
                            <a:srgbClr val="000000"/>
                          </a:solidFill>
                          <a:effectLst/>
                          <a:latin typeface="Work Sans" panose="00000500000000000000" pitchFamily="2" charset="0"/>
                        </a:rPr>
                        <a:t>9</a:t>
                      </a:r>
                    </a:p>
                  </a:txBody>
                  <a:tcPr marL="7620" marR="7620" marT="7620" marB="0" anchor="b">
                    <a:noFill/>
                  </a:tcP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9</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5</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14</a:t>
                      </a:r>
                    </a:p>
                  </a:txBody>
                  <a:tcPr marL="7620" marR="7620" marT="7620" marB="0" anchor="b"/>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b"/>
                </a:tc>
                <a:extLst>
                  <a:ext uri="{0D108BD9-81ED-4DB2-BD59-A6C34878D82A}">
                    <a16:rowId xmlns:a16="http://schemas.microsoft.com/office/drawing/2014/main" val="217627935"/>
                  </a:ext>
                </a:extLst>
              </a:tr>
              <a:tr h="371467">
                <a:tc>
                  <a:txBody>
                    <a:bodyPr/>
                    <a:lstStyle/>
                    <a:p>
                      <a:pPr algn="l" fontAlgn="b"/>
                      <a:r>
                        <a:rPr lang="fi-FI" sz="1400" b="0" i="1" u="none" strike="noStrike">
                          <a:solidFill>
                            <a:srgbClr val="000000"/>
                          </a:solidFill>
                          <a:effectLst/>
                          <a:latin typeface="Work Sans" panose="00000500000000000000" pitchFamily="2" charset="0"/>
                        </a:rPr>
                        <a:t>N=</a:t>
                      </a:r>
                    </a:p>
                  </a:txBody>
                  <a:tcPr marL="7620" marR="7620" marT="7620" marB="0" anchor="b"/>
                </a:tc>
                <a:tc>
                  <a:txBody>
                    <a:bodyPr/>
                    <a:lstStyle/>
                    <a:p>
                      <a:pPr algn="ctr" fontAlgn="b"/>
                      <a:r>
                        <a:rPr lang="fi-FI" sz="1400" b="1" i="1" u="none" strike="noStrike">
                          <a:solidFill>
                            <a:srgbClr val="000000"/>
                          </a:solidFill>
                          <a:effectLst/>
                          <a:latin typeface="Work Sans" panose="00000500000000000000" pitchFamily="2" charset="0"/>
                        </a:rPr>
                        <a:t>503</a:t>
                      </a:r>
                    </a:p>
                  </a:txBody>
                  <a:tcPr marL="7620" marR="7620" marT="7620" marB="0" anchor="b">
                    <a:noFill/>
                  </a:tcPr>
                </a:tc>
                <a:tc>
                  <a:txBody>
                    <a:bodyPr/>
                    <a:lstStyle/>
                    <a:p>
                      <a:pPr algn="ctr" fontAlgn="b"/>
                      <a:r>
                        <a:rPr lang="fi-FI" sz="1400" b="0" i="1" u="none" strike="noStrike">
                          <a:solidFill>
                            <a:srgbClr val="000000"/>
                          </a:solidFill>
                          <a:effectLst/>
                          <a:latin typeface="Work Sans" panose="00000500000000000000" pitchFamily="2" charset="0"/>
                        </a:rPr>
                        <a:t>190</a:t>
                      </a:r>
                    </a:p>
                  </a:txBody>
                  <a:tcPr marL="7620" marR="7620" marT="7620" marB="0" anchor="b"/>
                </a:tc>
                <a:tc>
                  <a:txBody>
                    <a:bodyPr/>
                    <a:lstStyle/>
                    <a:p>
                      <a:pPr algn="ctr" fontAlgn="b"/>
                      <a:r>
                        <a:rPr lang="fi-FI" sz="1400" b="0" i="1" u="none" strike="noStrike">
                          <a:solidFill>
                            <a:srgbClr val="000000"/>
                          </a:solidFill>
                          <a:effectLst/>
                          <a:latin typeface="Work Sans" panose="00000500000000000000" pitchFamily="2" charset="0"/>
                        </a:rPr>
                        <a:t>103</a:t>
                      </a:r>
                    </a:p>
                  </a:txBody>
                  <a:tcPr marL="7620" marR="7620" marT="7620" marB="0" anchor="b"/>
                </a:tc>
                <a:tc>
                  <a:txBody>
                    <a:bodyPr/>
                    <a:lstStyle/>
                    <a:p>
                      <a:pPr algn="ctr" fontAlgn="b"/>
                      <a:r>
                        <a:rPr lang="fi-FI" sz="1400" b="0" i="1" u="none" strike="noStrike">
                          <a:solidFill>
                            <a:srgbClr val="000000"/>
                          </a:solidFill>
                          <a:effectLst/>
                          <a:latin typeface="Work Sans" panose="00000500000000000000" pitchFamily="2" charset="0"/>
                        </a:rPr>
                        <a:t>88</a:t>
                      </a:r>
                    </a:p>
                  </a:txBody>
                  <a:tcPr marL="7620" marR="7620" marT="7620" marB="0" anchor="b"/>
                </a:tc>
                <a:tc>
                  <a:txBody>
                    <a:bodyPr/>
                    <a:lstStyle/>
                    <a:p>
                      <a:pPr algn="ctr" fontAlgn="b"/>
                      <a:r>
                        <a:rPr lang="fi-FI" sz="1400" b="0" i="1" u="none" strike="noStrike">
                          <a:solidFill>
                            <a:srgbClr val="000000"/>
                          </a:solidFill>
                          <a:effectLst/>
                          <a:latin typeface="Work Sans" panose="00000500000000000000" pitchFamily="2" charset="0"/>
                        </a:rPr>
                        <a:t>69</a:t>
                      </a:r>
                    </a:p>
                  </a:txBody>
                  <a:tcPr marL="7620" marR="7620" marT="7620" marB="0" anchor="b"/>
                </a:tc>
                <a:tc>
                  <a:txBody>
                    <a:bodyPr/>
                    <a:lstStyle/>
                    <a:p>
                      <a:pPr algn="ctr" fontAlgn="b"/>
                      <a:r>
                        <a:rPr lang="fi-FI" sz="1400" b="0" i="1" u="none" strike="noStrike">
                          <a:solidFill>
                            <a:srgbClr val="000000"/>
                          </a:solidFill>
                          <a:effectLst/>
                          <a:latin typeface="Work Sans" panose="00000500000000000000" pitchFamily="2" charset="0"/>
                        </a:rPr>
                        <a:t>35</a:t>
                      </a:r>
                    </a:p>
                  </a:txBody>
                  <a:tcPr marL="7620" marR="7620" marT="7620" marB="0" anchor="b"/>
                </a:tc>
                <a:tc>
                  <a:txBody>
                    <a:bodyPr/>
                    <a:lstStyle/>
                    <a:p>
                      <a:pPr algn="ctr" fontAlgn="b"/>
                      <a:r>
                        <a:rPr lang="fi-FI" sz="1400" b="0" i="1" u="none" strike="noStrike" dirty="0">
                          <a:solidFill>
                            <a:srgbClr val="000000"/>
                          </a:solidFill>
                          <a:effectLst/>
                          <a:latin typeface="Work Sans" panose="00000500000000000000" pitchFamily="2" charset="0"/>
                        </a:rPr>
                        <a:t>18</a:t>
                      </a:r>
                    </a:p>
                  </a:txBody>
                  <a:tcPr marL="7620" marR="7620" marT="7620" marB="0" anchor="b"/>
                </a:tc>
                <a:extLst>
                  <a:ext uri="{0D108BD9-81ED-4DB2-BD59-A6C34878D82A}">
                    <a16:rowId xmlns:a16="http://schemas.microsoft.com/office/drawing/2014/main" val="1295430123"/>
                  </a:ext>
                </a:extLst>
              </a:tr>
            </a:tbl>
          </a:graphicData>
        </a:graphic>
      </p:graphicFrame>
      <p:sp>
        <p:nvSpPr>
          <p:cNvPr id="3" name="Tekstiruutu 2">
            <a:extLst>
              <a:ext uri="{FF2B5EF4-FFF2-40B4-BE49-F238E27FC236}">
                <a16:creationId xmlns:a16="http://schemas.microsoft.com/office/drawing/2014/main" id="{E836727F-AEED-BB95-D8E3-96EF19A396A9}"/>
              </a:ext>
            </a:extLst>
          </p:cNvPr>
          <p:cNvSpPr txBox="1"/>
          <p:nvPr/>
        </p:nvSpPr>
        <p:spPr>
          <a:xfrm>
            <a:off x="683171" y="204429"/>
            <a:ext cx="6900422"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398328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8214-F272-61B6-EC22-5B33944A21B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E496F6C-E67A-C054-8433-62CA80BE851E}"/>
              </a:ext>
            </a:extLst>
          </p:cNvPr>
          <p:cNvSpPr>
            <a:spLocks noGrp="1"/>
          </p:cNvSpPr>
          <p:nvPr>
            <p:ph type="ctrTitle"/>
          </p:nvPr>
        </p:nvSpPr>
        <p:spPr>
          <a:xfrm>
            <a:off x="766763" y="2291256"/>
            <a:ext cx="10658475" cy="2711668"/>
          </a:xfrm>
        </p:spPr>
        <p:txBody>
          <a:bodyPr/>
          <a:lstStyle/>
          <a:p>
            <a:pPr algn="ctr"/>
            <a:br>
              <a:rPr lang="fi-FI" sz="3200" b="0" i="0" u="none" strike="noStrike">
                <a:solidFill>
                  <a:srgbClr val="FFFFFF"/>
                </a:solidFill>
                <a:effectLst/>
                <a:latin typeface="Work Sans ExtraBold" panose="00000900000000000000" pitchFamily="2" charset="0"/>
              </a:rPr>
            </a:br>
            <a:br>
              <a:rPr lang="fi-FI" sz="3200" b="0" i="0" u="none" strike="noStrike">
                <a:solidFill>
                  <a:srgbClr val="FFFFFF"/>
                </a:solidFill>
                <a:effectLst/>
                <a:latin typeface="Work Sans ExtraBold" panose="00000900000000000000" pitchFamily="2" charset="0"/>
              </a:rPr>
            </a:br>
            <a:r>
              <a:rPr lang="fi-FI" sz="2400" b="0" i="0" u="none" strike="noStrike">
                <a:solidFill>
                  <a:srgbClr val="FFFFFF"/>
                </a:solidFill>
                <a:effectLst/>
                <a:latin typeface="Work Sans ExtraBold" panose="00000900000000000000" pitchFamily="2" charset="0"/>
              </a:rPr>
              <a:t>Yhdyspintakysely kunnille 2024</a:t>
            </a:r>
            <a:br>
              <a:rPr lang="fi-FI" sz="3200" b="0" i="0" u="none" strike="noStrike">
                <a:solidFill>
                  <a:srgbClr val="FFFFFF"/>
                </a:solidFill>
                <a:effectLst/>
                <a:latin typeface="Work Sans ExtraBold" panose="00000900000000000000" pitchFamily="2" charset="0"/>
              </a:rPr>
            </a:br>
            <a:br>
              <a:rPr lang="fi-FI" sz="3200" b="0" i="0" u="none" strike="noStrike">
                <a:solidFill>
                  <a:srgbClr val="FFFFFF"/>
                </a:solidFill>
                <a:effectLst/>
                <a:latin typeface="Work Sans ExtraBold" panose="00000900000000000000" pitchFamily="2" charset="0"/>
              </a:rPr>
            </a:br>
            <a:r>
              <a:rPr lang="fi-FI" sz="3200" b="0" i="0" u="none" strike="noStrike">
                <a:solidFill>
                  <a:srgbClr val="FFFFFF"/>
                </a:solidFill>
                <a:effectLst/>
                <a:latin typeface="Work Sans ExtraBold" panose="00000900000000000000" pitchFamily="2" charset="0"/>
              </a:rPr>
              <a:t>Hyvinvointialueen rooli </a:t>
            </a:r>
            <a:br>
              <a:rPr lang="fi-FI" sz="3200" b="0" i="0" u="none" strike="noStrike">
                <a:solidFill>
                  <a:srgbClr val="FFFFFF"/>
                </a:solidFill>
                <a:effectLst/>
                <a:latin typeface="Work Sans ExtraBold" panose="00000900000000000000" pitchFamily="2" charset="0"/>
              </a:rPr>
            </a:br>
            <a:r>
              <a:rPr lang="fi-FI" sz="3200" b="0" i="0" u="none" strike="noStrike">
                <a:solidFill>
                  <a:srgbClr val="FFFFFF"/>
                </a:solidFill>
                <a:effectLst/>
                <a:latin typeface="Work Sans ExtraBold" panose="00000900000000000000" pitchFamily="2" charset="0"/>
              </a:rPr>
              <a:t>elinvoiman edistämisessä</a:t>
            </a:r>
            <a:br>
              <a:rPr lang="fi-FI" sz="1800" b="0" i="0">
                <a:solidFill>
                  <a:srgbClr val="000000"/>
                </a:solidFill>
                <a:effectLst/>
                <a:latin typeface="Work Sans ExtraBold" panose="00000900000000000000" pitchFamily="2" charset="0"/>
              </a:rPr>
            </a:br>
            <a:endParaRPr lang="fi-FI"/>
          </a:p>
        </p:txBody>
      </p:sp>
      <p:sp>
        <p:nvSpPr>
          <p:cNvPr id="4" name="Dian numeron paikkamerkki 3">
            <a:extLst>
              <a:ext uri="{FF2B5EF4-FFF2-40B4-BE49-F238E27FC236}">
                <a16:creationId xmlns:a16="http://schemas.microsoft.com/office/drawing/2014/main" id="{82FA9320-A332-18BC-A220-AB050A9027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i-FI" sz="1000" b="0" i="0" u="none" strike="noStrike" kern="1200" cap="none" spc="0" normalizeH="0" baseline="0" noProof="0">
              <a:ln>
                <a:noFill/>
              </a:ln>
              <a:noFill/>
              <a:effectLst/>
              <a:uLnTx/>
              <a:uFillTx/>
              <a:latin typeface="Work Sans"/>
              <a:ea typeface="+mn-ea"/>
              <a:cs typeface="+mn-cs"/>
            </a:endParaRPr>
          </a:p>
        </p:txBody>
      </p:sp>
      <p:pic>
        <p:nvPicPr>
          <p:cNvPr id="5" name="Kuva 4" descr="Kuva, joka sisältää kohteen clipart, animaatio, taide&#10;&#10;Kuvaus luotu automaattisesti">
            <a:extLst>
              <a:ext uri="{FF2B5EF4-FFF2-40B4-BE49-F238E27FC236}">
                <a16:creationId xmlns:a16="http://schemas.microsoft.com/office/drawing/2014/main" id="{66068F71-F73C-90FA-E021-71E22866A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300" y="1952625"/>
            <a:ext cx="4572720" cy="4572720"/>
          </a:xfrm>
          <a:prstGeom prst="rect">
            <a:avLst/>
          </a:prstGeom>
        </p:spPr>
      </p:pic>
    </p:spTree>
    <p:extLst>
      <p:ext uri="{BB962C8B-B14F-4D97-AF65-F5344CB8AC3E}">
        <p14:creationId xmlns:p14="http://schemas.microsoft.com/office/powerpoint/2010/main" val="7685302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6796F1-F687-68A0-9D73-06CA6F3C630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9AB716A-7F3E-6A8F-18C1-8AF44476249E}"/>
              </a:ext>
            </a:extLst>
          </p:cNvPr>
          <p:cNvSpPr>
            <a:spLocks noGrp="1"/>
          </p:cNvSpPr>
          <p:nvPr>
            <p:ph type="title"/>
          </p:nvPr>
        </p:nvSpPr>
        <p:spPr>
          <a:xfrm>
            <a:off x="766763" y="437318"/>
            <a:ext cx="10658475" cy="1008113"/>
          </a:xfrm>
        </p:spPr>
        <p:txBody>
          <a:bodyPr/>
          <a:lstStyle/>
          <a:p>
            <a:r>
              <a:rPr lang="fi-FI" sz="2400"/>
              <a:t>Millainen rooli hyvinvointialueella on mielestäsi alueen elinvoiman edistämisessä?</a:t>
            </a:r>
            <a:br>
              <a:rPr lang="fi-FI" sz="2800"/>
            </a:br>
            <a:r>
              <a:rPr lang="fi-FI" sz="1800">
                <a:solidFill>
                  <a:schemeClr val="accent1"/>
                </a:solidFill>
              </a:rPr>
              <a:t>Nostoja avoimista kysymyksistä</a:t>
            </a:r>
            <a:endParaRPr lang="fi-FI" sz="2000">
              <a:solidFill>
                <a:schemeClr val="accent1"/>
              </a:solidFill>
            </a:endParaRPr>
          </a:p>
        </p:txBody>
      </p:sp>
      <p:sp>
        <p:nvSpPr>
          <p:cNvPr id="3" name="Sisällön paikkamerkki 2">
            <a:extLst>
              <a:ext uri="{FF2B5EF4-FFF2-40B4-BE49-F238E27FC236}">
                <a16:creationId xmlns:a16="http://schemas.microsoft.com/office/drawing/2014/main" id="{46809970-E7DA-BC0F-9EF6-2EA19136B59F}"/>
              </a:ext>
            </a:extLst>
          </p:cNvPr>
          <p:cNvSpPr>
            <a:spLocks noGrp="1"/>
          </p:cNvSpPr>
          <p:nvPr>
            <p:ph sz="half" idx="1"/>
          </p:nvPr>
        </p:nvSpPr>
        <p:spPr>
          <a:xfrm>
            <a:off x="766763" y="1803839"/>
            <a:ext cx="3384967" cy="4387488"/>
          </a:xfrm>
        </p:spPr>
        <p:txBody>
          <a:bodyPr/>
          <a:lstStyle/>
          <a:p>
            <a:r>
              <a:rPr lang="fi-FI" sz="1200"/>
              <a:t>Hyvinvointialueella keskeinen rooli: palvelut asukkaille ja palveluverkkoratkaisujen vaikutus kuntiin ja maakunnan eri osiin</a:t>
            </a:r>
          </a:p>
          <a:p>
            <a:r>
              <a:rPr lang="fi-FI" sz="1200"/>
              <a:t>Hyvinvointialueella merkittävä vaikutus työllistäjänä</a:t>
            </a:r>
          </a:p>
          <a:p>
            <a:r>
              <a:rPr lang="fi-FI" sz="1200"/>
              <a:t>Hyvinvointialueella ei keskeistä roolia elinvoiman edistämisessä</a:t>
            </a:r>
          </a:p>
          <a:p>
            <a:r>
              <a:rPr lang="fi-FI" sz="1200"/>
              <a:t>Hyvinvointialue ei toimi alueen elinvoimaisuuden vahvistamiseksi</a:t>
            </a:r>
          </a:p>
          <a:p>
            <a:endParaRPr lang="fi-FI" sz="1200"/>
          </a:p>
        </p:txBody>
      </p:sp>
      <p:sp>
        <p:nvSpPr>
          <p:cNvPr id="4" name="Dian numeron paikkamerkki 3">
            <a:extLst>
              <a:ext uri="{FF2B5EF4-FFF2-40B4-BE49-F238E27FC236}">
                <a16:creationId xmlns:a16="http://schemas.microsoft.com/office/drawing/2014/main" id="{0E310B7D-499F-3A10-E6BD-DAF6AF5F3A3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65C5CE78-6F71-3549-BB31-379E780D1E10}"/>
              </a:ext>
            </a:extLst>
          </p:cNvPr>
          <p:cNvSpPr>
            <a:spLocks noGrp="1"/>
          </p:cNvSpPr>
          <p:nvPr>
            <p:ph sz="half" idx="13"/>
          </p:nvPr>
        </p:nvSpPr>
        <p:spPr>
          <a:xfrm>
            <a:off x="4385040" y="1795355"/>
            <a:ext cx="3437996" cy="4396790"/>
          </a:xfrm>
        </p:spPr>
        <p:txBody>
          <a:bodyPr/>
          <a:lstStyle/>
          <a:p>
            <a:r>
              <a:rPr lang="fi-FI" sz="1200"/>
              <a:t>Merkittävä rooli työpaikkoina ja hyvinvointia ja terveyttä edistävänä toimijana</a:t>
            </a:r>
          </a:p>
          <a:p>
            <a:r>
              <a:rPr lang="fi-FI" sz="1200"/>
              <a:t>Palvelujen keskittäminen on romuttanut uskoa alueen elinvoimaan ja turvallisuuteen</a:t>
            </a:r>
          </a:p>
          <a:p>
            <a:r>
              <a:rPr lang="fi-FI" sz="1200"/>
              <a:t>Merkittävä rooli, jota palvelujen karsiminen tuhoaa</a:t>
            </a:r>
          </a:p>
          <a:p>
            <a:r>
              <a:rPr lang="fi-FI" sz="1200"/>
              <a:t>Huomioitava paikalliset ja alueen yrittäjät</a:t>
            </a:r>
          </a:p>
          <a:p>
            <a:r>
              <a:rPr lang="fi-FI" sz="1200"/>
              <a:t>Rooli olisi iso, mutta nyt ei ole kovin näkyvä</a:t>
            </a:r>
          </a:p>
          <a:p>
            <a:endParaRPr lang="fi-FI" sz="1200"/>
          </a:p>
        </p:txBody>
      </p:sp>
      <p:sp>
        <p:nvSpPr>
          <p:cNvPr id="6" name="Sisällön paikkamerkki 5">
            <a:extLst>
              <a:ext uri="{FF2B5EF4-FFF2-40B4-BE49-F238E27FC236}">
                <a16:creationId xmlns:a16="http://schemas.microsoft.com/office/drawing/2014/main" id="{A9D335C0-AE61-825F-BA87-9E6DAE62AFC3}"/>
              </a:ext>
            </a:extLst>
          </p:cNvPr>
          <p:cNvSpPr>
            <a:spLocks noGrp="1"/>
          </p:cNvSpPr>
          <p:nvPr>
            <p:ph sz="half" idx="14"/>
          </p:nvPr>
        </p:nvSpPr>
        <p:spPr>
          <a:xfrm>
            <a:off x="8040271" y="1815207"/>
            <a:ext cx="3384967" cy="4375023"/>
          </a:xfrm>
        </p:spPr>
        <p:txBody>
          <a:bodyPr/>
          <a:lstStyle/>
          <a:p>
            <a:r>
              <a:rPr lang="fi-FI" sz="1200"/>
              <a:t>Keskeinen rooli alueen elinvoiman lisäämisessä </a:t>
            </a:r>
          </a:p>
          <a:p>
            <a:r>
              <a:rPr lang="fi-FI" sz="1200" err="1"/>
              <a:t>OIkea-aikaisten</a:t>
            </a:r>
            <a:r>
              <a:rPr lang="fi-FI" sz="1200"/>
              <a:t> ja vaikuttavien sote-palvelujen tarjoaminen</a:t>
            </a:r>
          </a:p>
          <a:p>
            <a:r>
              <a:rPr lang="fi-FI" sz="1200"/>
              <a:t>Vaikutus on palveluiden saatavuuteen ja laatuun, työllisyyteen, koulutukseen ja osaamiseen ja yhteisöllisyyteen ja osallisuuteen.</a:t>
            </a:r>
          </a:p>
          <a:p>
            <a:r>
              <a:rPr lang="fi-FI" sz="1200"/>
              <a:t>Työllisyyden näkökulmasta tärkeä</a:t>
            </a:r>
          </a:p>
          <a:p>
            <a:r>
              <a:rPr lang="fi-FI" sz="1200"/>
              <a:t>Rooli jäänyt epäselväksi</a:t>
            </a:r>
          </a:p>
          <a:p>
            <a:r>
              <a:rPr lang="fi-FI" sz="1200"/>
              <a:t>Asukkaiden turvallisuuden näkökulma</a:t>
            </a:r>
          </a:p>
          <a:p>
            <a:r>
              <a:rPr lang="fi-FI" sz="1200"/>
              <a:t>Rooli TKI-yhteistyössä</a:t>
            </a:r>
          </a:p>
          <a:p>
            <a:r>
              <a:rPr lang="fi-FI" sz="1200"/>
              <a:t>Huoli sote-palvelujen keskittämisestä</a:t>
            </a:r>
          </a:p>
          <a:p>
            <a:r>
              <a:rPr lang="fi-FI" sz="1200"/>
              <a:t>Yhteistyöllä saataisiin tuloksia aikaan</a:t>
            </a:r>
          </a:p>
        </p:txBody>
      </p:sp>
      <p:sp>
        <p:nvSpPr>
          <p:cNvPr id="7" name="Tekstiruutu 6">
            <a:extLst>
              <a:ext uri="{FF2B5EF4-FFF2-40B4-BE49-F238E27FC236}">
                <a16:creationId xmlns:a16="http://schemas.microsoft.com/office/drawing/2014/main" id="{E788E41A-E868-C5FC-8DF2-4AF2C0B5FF28}"/>
              </a:ext>
            </a:extLst>
          </p:cNvPr>
          <p:cNvSpPr txBox="1"/>
          <p:nvPr/>
        </p:nvSpPr>
        <p:spPr>
          <a:xfrm>
            <a:off x="4385048" y="1456800"/>
            <a:ext cx="342190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Work Sans"/>
                <a:ea typeface="+mn-ea"/>
                <a:cs typeface="+mn-cs"/>
              </a:rPr>
              <a:t>Kuntajohtajat ja muu yleisjohto</a:t>
            </a:r>
            <a:endParaRPr kumimoji="0" lang="fi-FI" sz="1800" b="0" i="0" u="none" strike="noStrike" kern="1200" cap="none" spc="0" normalizeH="0" baseline="0" noProof="0">
              <a:ln>
                <a:noFill/>
              </a:ln>
              <a:effectLst/>
              <a:uLnTx/>
              <a:uFillTx/>
              <a:latin typeface="Work Sans"/>
              <a:ea typeface="+mn-ea"/>
              <a:cs typeface="+mn-cs"/>
            </a:endParaRPr>
          </a:p>
        </p:txBody>
      </p:sp>
      <p:sp>
        <p:nvSpPr>
          <p:cNvPr id="8" name="Tekstiruutu 7">
            <a:extLst>
              <a:ext uri="{FF2B5EF4-FFF2-40B4-BE49-F238E27FC236}">
                <a16:creationId xmlns:a16="http://schemas.microsoft.com/office/drawing/2014/main" id="{D6C8F56D-8CAC-C148-1C5A-39FCB80F3BC3}"/>
              </a:ext>
            </a:extLst>
          </p:cNvPr>
          <p:cNvSpPr txBox="1"/>
          <p:nvPr/>
        </p:nvSpPr>
        <p:spPr>
          <a:xfrm>
            <a:off x="766765" y="1456800"/>
            <a:ext cx="3384964"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5E8B0A49-1390-5260-1CE4-55D806D939E5}"/>
              </a:ext>
            </a:extLst>
          </p:cNvPr>
          <p:cNvSpPr txBox="1"/>
          <p:nvPr/>
        </p:nvSpPr>
        <p:spPr>
          <a:xfrm>
            <a:off x="8040263" y="1456800"/>
            <a:ext cx="3384964" cy="347038"/>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2" name="Tekstiruutu 11">
            <a:extLst>
              <a:ext uri="{FF2B5EF4-FFF2-40B4-BE49-F238E27FC236}">
                <a16:creationId xmlns:a16="http://schemas.microsoft.com/office/drawing/2014/main" id="{2BACEDEB-983A-B680-76F5-94659A1B0336}"/>
              </a:ext>
            </a:extLst>
          </p:cNvPr>
          <p:cNvSpPr txBox="1"/>
          <p:nvPr/>
        </p:nvSpPr>
        <p:spPr>
          <a:xfrm>
            <a:off x="695400" y="133872"/>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
        <p:nvSpPr>
          <p:cNvPr id="15" name="Tekstiruutu 14">
            <a:extLst>
              <a:ext uri="{FF2B5EF4-FFF2-40B4-BE49-F238E27FC236}">
                <a16:creationId xmlns:a16="http://schemas.microsoft.com/office/drawing/2014/main" id="{A0535561-D5B5-1687-0EDD-4BB7DE7522CA}"/>
              </a:ext>
            </a:extLst>
          </p:cNvPr>
          <p:cNvSpPr txBox="1"/>
          <p:nvPr/>
        </p:nvSpPr>
        <p:spPr>
          <a:xfrm>
            <a:off x="946574" y="4698192"/>
            <a:ext cx="29879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i="1">
                <a:solidFill>
                  <a:schemeClr val="tx1"/>
                </a:solidFill>
                <a:cs typeface="Times New Roman" panose="02020603050405020304" pitchFamily="18" charset="0"/>
              </a:rPr>
              <a:t>”Hyvinvointialueethan eivät ole yksinään syyllisiä tähän vaan kyllä valtiovalta saa katsoa peiliin”</a:t>
            </a:r>
          </a:p>
        </p:txBody>
      </p:sp>
      <p:sp>
        <p:nvSpPr>
          <p:cNvPr id="17" name="Tekstiruutu 16">
            <a:extLst>
              <a:ext uri="{FF2B5EF4-FFF2-40B4-BE49-F238E27FC236}">
                <a16:creationId xmlns:a16="http://schemas.microsoft.com/office/drawing/2014/main" id="{1DAD3BCA-3A3D-663F-8D09-EA2216B3711A}"/>
              </a:ext>
            </a:extLst>
          </p:cNvPr>
          <p:cNvSpPr txBox="1"/>
          <p:nvPr/>
        </p:nvSpPr>
        <p:spPr>
          <a:xfrm>
            <a:off x="4385040" y="4683592"/>
            <a:ext cx="3437996" cy="646331"/>
          </a:xfrm>
          <a:prstGeom prst="rect">
            <a:avLst/>
          </a:prstGeom>
          <a:noFill/>
        </p:spPr>
        <p:txBody>
          <a:bodyPr wrap="square">
            <a:spAutoFit/>
          </a:bodyPr>
          <a:lstStyle/>
          <a:p>
            <a:pPr algn="ctr"/>
            <a:r>
              <a:rPr lang="fi-FI" sz="1200" i="1">
                <a:solidFill>
                  <a:schemeClr val="tx1"/>
                </a:solidFill>
                <a:effectLst/>
                <a:ea typeface="Aptos" panose="020B0004020202020204" pitchFamily="34" charset="0"/>
                <a:cs typeface="Times New Roman" panose="02020603050405020304" pitchFamily="18" charset="0"/>
              </a:rPr>
              <a:t>”Hyvinvointialueella on iso rooli tässä. Välillisesti lähes kaikki sen tekemät asiat edistävät kaupunkien elinvoimaa”</a:t>
            </a:r>
            <a:endParaRPr lang="fi-FI" sz="1200"/>
          </a:p>
        </p:txBody>
      </p:sp>
      <p:sp>
        <p:nvSpPr>
          <p:cNvPr id="19" name="Tekstiruutu 18">
            <a:extLst>
              <a:ext uri="{FF2B5EF4-FFF2-40B4-BE49-F238E27FC236}">
                <a16:creationId xmlns:a16="http://schemas.microsoft.com/office/drawing/2014/main" id="{26F458C0-1554-A514-7FFD-34BD7E9302CC}"/>
              </a:ext>
            </a:extLst>
          </p:cNvPr>
          <p:cNvSpPr txBox="1"/>
          <p:nvPr/>
        </p:nvSpPr>
        <p:spPr>
          <a:xfrm>
            <a:off x="4385040" y="5355430"/>
            <a:ext cx="342191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i="1">
                <a:solidFill>
                  <a:schemeClr val="tx1"/>
                </a:solidFill>
                <a:cs typeface="Times New Roman" panose="02020603050405020304" pitchFamily="18" charset="0"/>
              </a:rPr>
              <a:t>”Painopiste ei ole ollut elinvoiman edistämisessä. Tuntuu että keskustelu pyörii säästöjen ja palveluverkon supistamisen ympärillä”</a:t>
            </a:r>
          </a:p>
        </p:txBody>
      </p:sp>
      <p:sp>
        <p:nvSpPr>
          <p:cNvPr id="10" name="Freeform 6">
            <a:extLst>
              <a:ext uri="{FF2B5EF4-FFF2-40B4-BE49-F238E27FC236}">
                <a16:creationId xmlns:a16="http://schemas.microsoft.com/office/drawing/2014/main" id="{E39DFB25-1600-028C-5DFA-7610D204693D}"/>
              </a:ext>
            </a:extLst>
          </p:cNvPr>
          <p:cNvSpPr>
            <a:spLocks noChangeAspect="1" noEditPoints="1"/>
          </p:cNvSpPr>
          <p:nvPr/>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pic>
        <p:nvPicPr>
          <p:cNvPr id="11" name="Kuva 10">
            <a:extLst>
              <a:ext uri="{FF2B5EF4-FFF2-40B4-BE49-F238E27FC236}">
                <a16:creationId xmlns:a16="http://schemas.microsoft.com/office/drawing/2014/main" id="{D0202D51-8024-2DDB-61AB-FBE2D2271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8593621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499AA-75A4-3DB4-474D-DEE93FE6E6D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7B9DCEA-E022-C171-6A84-81AF7F347A79}"/>
              </a:ext>
            </a:extLst>
          </p:cNvPr>
          <p:cNvSpPr>
            <a:spLocks noGrp="1"/>
          </p:cNvSpPr>
          <p:nvPr>
            <p:ph type="ctrTitle"/>
          </p:nvPr>
        </p:nvSpPr>
        <p:spPr>
          <a:xfrm>
            <a:off x="766763" y="1997295"/>
            <a:ext cx="10658475" cy="2206844"/>
          </a:xfrm>
        </p:spPr>
        <p:txBody>
          <a:bodyPr/>
          <a:lstStyle/>
          <a:p>
            <a:pPr algn="ctr"/>
            <a:r>
              <a:rPr lang="fi-FI" sz="2400" b="0" i="0" u="none" strike="noStrike">
                <a:solidFill>
                  <a:srgbClr val="FFFFFF"/>
                </a:solidFill>
                <a:effectLst/>
                <a:latin typeface="Work Sans ExtraBold" panose="00000900000000000000" pitchFamily="2" charset="0"/>
              </a:rPr>
              <a:t>Yhdyspintakysely kunnille 2024</a:t>
            </a:r>
            <a:br>
              <a:rPr lang="fi-FI" sz="3200" b="0" i="0" u="none" strike="noStrike">
                <a:solidFill>
                  <a:srgbClr val="FFFFFF"/>
                </a:solidFill>
                <a:effectLst/>
                <a:latin typeface="Work Sans ExtraBold" panose="00000900000000000000" pitchFamily="2" charset="0"/>
              </a:rPr>
            </a:br>
            <a:br>
              <a:rPr lang="fi-FI" sz="3200" b="0" i="0" u="none" strike="noStrike">
                <a:solidFill>
                  <a:srgbClr val="FFFFFF"/>
                </a:solidFill>
                <a:effectLst/>
                <a:latin typeface="Work Sans ExtraBold" panose="00000900000000000000" pitchFamily="2" charset="0"/>
              </a:rPr>
            </a:br>
            <a:r>
              <a:rPr lang="fi-FI" sz="3200" b="0" i="0" u="none" strike="noStrike">
                <a:solidFill>
                  <a:srgbClr val="FFFFFF"/>
                </a:solidFill>
                <a:effectLst/>
                <a:latin typeface="Work Sans ExtraBold" panose="00000900000000000000" pitchFamily="2" charset="0"/>
              </a:rPr>
              <a:t>Tietoa vastanneista</a:t>
            </a:r>
            <a:br>
              <a:rPr lang="fi-FI" sz="1800" b="0" i="0">
                <a:solidFill>
                  <a:srgbClr val="000000"/>
                </a:solidFill>
                <a:effectLst/>
                <a:latin typeface="Work Sans ExtraBold" panose="00000900000000000000" pitchFamily="2" charset="0"/>
              </a:rPr>
            </a:br>
            <a:endParaRPr lang="fi-FI"/>
          </a:p>
        </p:txBody>
      </p:sp>
      <p:sp>
        <p:nvSpPr>
          <p:cNvPr id="4" name="Dian numeron paikkamerkki 3">
            <a:extLst>
              <a:ext uri="{FF2B5EF4-FFF2-40B4-BE49-F238E27FC236}">
                <a16:creationId xmlns:a16="http://schemas.microsoft.com/office/drawing/2014/main" id="{8CEC9A84-A9C4-A13E-99C6-C2465A703C1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i-FI" sz="1000" b="0" i="0" u="none" strike="noStrike" kern="1200" cap="none" spc="0" normalizeH="0" baseline="0" noProof="0">
              <a:ln>
                <a:noFill/>
              </a:ln>
              <a:noFill/>
              <a:effectLst/>
              <a:uLnTx/>
              <a:uFillTx/>
              <a:latin typeface="Work Sans"/>
              <a:ea typeface="+mn-ea"/>
              <a:cs typeface="+mn-cs"/>
            </a:endParaRPr>
          </a:p>
        </p:txBody>
      </p:sp>
      <p:pic>
        <p:nvPicPr>
          <p:cNvPr id="5" name="Kuva 4" descr="Kuva, joka sisältää kohteen animaatio, kuvitus, clipart&#10;&#10;Kuvaus luotu automaattisesti">
            <a:extLst>
              <a:ext uri="{FF2B5EF4-FFF2-40B4-BE49-F238E27FC236}">
                <a16:creationId xmlns:a16="http://schemas.microsoft.com/office/drawing/2014/main" id="{27B98E88-5717-B2E7-1871-FD9F632FC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585" y="2564853"/>
            <a:ext cx="5082622" cy="5082622"/>
          </a:xfrm>
          <a:prstGeom prst="rect">
            <a:avLst/>
          </a:prstGeom>
        </p:spPr>
      </p:pic>
    </p:spTree>
    <p:extLst>
      <p:ext uri="{BB962C8B-B14F-4D97-AF65-F5344CB8AC3E}">
        <p14:creationId xmlns:p14="http://schemas.microsoft.com/office/powerpoint/2010/main" val="12589747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4223415-604B-2454-4BCA-6C3BE3D8D0B1}"/>
              </a:ext>
            </a:extLst>
          </p:cNvPr>
          <p:cNvSpPr>
            <a:spLocks noGrp="1"/>
          </p:cNvSpPr>
          <p:nvPr>
            <p:ph sz="half" idx="2"/>
          </p:nvPr>
        </p:nvSpPr>
        <p:spPr>
          <a:xfrm>
            <a:off x="768085" y="1433442"/>
            <a:ext cx="4350453" cy="4372046"/>
          </a:xfrm>
          <a:solidFill>
            <a:schemeClr val="bg1">
              <a:lumMod val="95000"/>
            </a:schemeClr>
          </a:solidFill>
        </p:spPr>
        <p:txBody>
          <a:bodyPr lIns="72000" tIns="72000"/>
          <a:lstStyle/>
          <a:p>
            <a:pPr marL="0" indent="0">
              <a:buNone/>
            </a:pPr>
            <a:r>
              <a:rPr lang="fi-FI" sz="1100" b="1"/>
              <a:t>Vastauksia yhteensä 578</a:t>
            </a:r>
            <a:endParaRPr lang="fi-FI" sz="1100" b="1" u="sng">
              <a:solidFill>
                <a:schemeClr val="accent1"/>
              </a:solidFill>
            </a:endParaRPr>
          </a:p>
          <a:p>
            <a:pPr marL="0" indent="0">
              <a:buNone/>
            </a:pPr>
            <a:r>
              <a:rPr lang="fi-FI" sz="1100" b="1" u="sng">
                <a:solidFill>
                  <a:schemeClr val="accent1"/>
                </a:solidFill>
              </a:rPr>
              <a:t>Vastaajan organisaatio:</a:t>
            </a:r>
          </a:p>
          <a:p>
            <a:pPr marL="0" indent="0">
              <a:buNone/>
            </a:pPr>
            <a:r>
              <a:rPr lang="fi-FI" sz="1100" b="1"/>
              <a:t>Kunta</a:t>
            </a:r>
            <a:r>
              <a:rPr lang="fi-FI" sz="1100"/>
              <a:t> 			</a:t>
            </a:r>
            <a:r>
              <a:rPr lang="fi-FI" sz="1100" b="1"/>
              <a:t>96,5 %</a:t>
            </a:r>
            <a:r>
              <a:rPr lang="fi-FI" sz="1100"/>
              <a:t> 	(n=558)</a:t>
            </a:r>
          </a:p>
          <a:p>
            <a:r>
              <a:rPr lang="fi-FI" sz="1100"/>
              <a:t>225 eri kuntaa (77 % Manner-Suomen kunnista) </a:t>
            </a:r>
          </a:p>
          <a:p>
            <a:pPr marL="0" indent="0">
              <a:buNone/>
            </a:pPr>
            <a:r>
              <a:rPr lang="fi-FI" sz="1100" b="1"/>
              <a:t>Kuntayhtymä tai muu </a:t>
            </a:r>
          </a:p>
          <a:p>
            <a:pPr marL="0" indent="0">
              <a:buNone/>
            </a:pPr>
            <a:r>
              <a:rPr lang="fi-FI" sz="1100" b="1"/>
              <a:t>koulutuksen järjestäjä</a:t>
            </a:r>
            <a:r>
              <a:rPr lang="fi-FI" sz="1100"/>
              <a:t>		</a:t>
            </a:r>
            <a:r>
              <a:rPr lang="fi-FI" sz="1100" b="1"/>
              <a:t>2,6 % </a:t>
            </a:r>
            <a:r>
              <a:rPr lang="fi-FI" sz="1100"/>
              <a:t>	(n=15)</a:t>
            </a:r>
          </a:p>
          <a:p>
            <a:pPr marL="0" indent="0">
              <a:buNone/>
            </a:pPr>
            <a:r>
              <a:rPr lang="fi-FI" sz="1100" b="1"/>
              <a:t>Jokin muu			0,9 %</a:t>
            </a:r>
            <a:r>
              <a:rPr lang="fi-FI" sz="1100"/>
              <a:t>	(n=5)</a:t>
            </a:r>
            <a:endParaRPr lang="fi-FI" sz="1100" b="1" u="sng">
              <a:solidFill>
                <a:schemeClr val="accent1"/>
              </a:solidFill>
            </a:endParaRPr>
          </a:p>
          <a:p>
            <a:pPr marL="0" indent="0">
              <a:buNone/>
            </a:pPr>
            <a:r>
              <a:rPr lang="fi-FI" sz="1100" b="1" u="sng">
                <a:solidFill>
                  <a:schemeClr val="accent1"/>
                </a:solidFill>
              </a:rPr>
              <a:t>Vastaajan asema:</a:t>
            </a:r>
          </a:p>
          <a:p>
            <a:pPr marL="0" indent="0">
              <a:buNone/>
            </a:pPr>
            <a:r>
              <a:rPr lang="fi-FI" sz="1100" b="1"/>
              <a:t>Viranhaltija</a:t>
            </a:r>
            <a:r>
              <a:rPr lang="fi-FI" sz="1100"/>
              <a:t>			</a:t>
            </a:r>
            <a:r>
              <a:rPr lang="fi-FI" sz="1100" b="1"/>
              <a:t>88 %</a:t>
            </a:r>
            <a:r>
              <a:rPr lang="fi-FI" sz="1100"/>
              <a:t> 	(n=508)</a:t>
            </a:r>
          </a:p>
          <a:p>
            <a:r>
              <a:rPr lang="fi-FI" sz="1100"/>
              <a:t>Kuntajohtaja		7 %      	(n=41)</a:t>
            </a:r>
          </a:p>
          <a:p>
            <a:r>
              <a:rPr lang="fi-FI" sz="1100"/>
              <a:t>Muu yleisjohto		9 %	(n=50)</a:t>
            </a:r>
          </a:p>
          <a:p>
            <a:r>
              <a:rPr lang="fi-FI" sz="1100"/>
              <a:t>Viranhaltijajohto, sivistystoimi	54 %	(n=310)</a:t>
            </a:r>
          </a:p>
          <a:p>
            <a:r>
              <a:rPr lang="fi-FI" sz="1100"/>
              <a:t>Viranhaltijajohto, muut sektorit	19 %	(n=109)</a:t>
            </a:r>
          </a:p>
          <a:p>
            <a:pPr marL="0" indent="0">
              <a:buNone/>
            </a:pPr>
            <a:r>
              <a:rPr lang="fi-FI" sz="1100" b="1"/>
              <a:t>Luottamushenkilö</a:t>
            </a:r>
            <a:r>
              <a:rPr lang="fi-FI" sz="1100"/>
              <a:t>		</a:t>
            </a:r>
            <a:r>
              <a:rPr lang="fi-FI" sz="1100" b="1"/>
              <a:t>12 %</a:t>
            </a:r>
            <a:r>
              <a:rPr lang="fi-FI" sz="1100"/>
              <a:t>	(n=68)</a:t>
            </a:r>
          </a:p>
        </p:txBody>
      </p:sp>
      <p:sp>
        <p:nvSpPr>
          <p:cNvPr id="7" name="Otsikko 6">
            <a:extLst>
              <a:ext uri="{FF2B5EF4-FFF2-40B4-BE49-F238E27FC236}">
                <a16:creationId xmlns:a16="http://schemas.microsoft.com/office/drawing/2014/main" id="{EE18F6AC-69A0-0439-B380-F55921560B14}"/>
              </a:ext>
            </a:extLst>
          </p:cNvPr>
          <p:cNvSpPr>
            <a:spLocks noGrp="1"/>
          </p:cNvSpPr>
          <p:nvPr>
            <p:ph type="title"/>
          </p:nvPr>
        </p:nvSpPr>
        <p:spPr>
          <a:xfrm>
            <a:off x="768086" y="723324"/>
            <a:ext cx="10658475" cy="646331"/>
          </a:xfrm>
        </p:spPr>
        <p:txBody>
          <a:bodyPr/>
          <a:lstStyle/>
          <a:p>
            <a:r>
              <a:rPr lang="fi-FI" sz="3600">
                <a:latin typeface="Work Sans ExtraBold"/>
              </a:rPr>
              <a:t>Tietoja kyselyyn vastanneista </a:t>
            </a:r>
          </a:p>
        </p:txBody>
      </p:sp>
      <p:sp>
        <p:nvSpPr>
          <p:cNvPr id="2" name="Tekstiruutu 1">
            <a:extLst>
              <a:ext uri="{FF2B5EF4-FFF2-40B4-BE49-F238E27FC236}">
                <a16:creationId xmlns:a16="http://schemas.microsoft.com/office/drawing/2014/main" id="{BB2080CC-6F33-5099-63F5-F8C3BFE513B0}"/>
              </a:ext>
            </a:extLst>
          </p:cNvPr>
          <p:cNvSpPr txBox="1"/>
          <p:nvPr/>
        </p:nvSpPr>
        <p:spPr>
          <a:xfrm>
            <a:off x="658824" y="217362"/>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
        <p:nvSpPr>
          <p:cNvPr id="10" name="Tekstiruutu 9">
            <a:extLst>
              <a:ext uri="{FF2B5EF4-FFF2-40B4-BE49-F238E27FC236}">
                <a16:creationId xmlns:a16="http://schemas.microsoft.com/office/drawing/2014/main" id="{B8D7D87E-21B9-5B22-0E63-0188504650B4}"/>
              </a:ext>
            </a:extLst>
          </p:cNvPr>
          <p:cNvSpPr txBox="1"/>
          <p:nvPr/>
        </p:nvSpPr>
        <p:spPr>
          <a:xfrm>
            <a:off x="5186267" y="1440420"/>
            <a:ext cx="3100529" cy="1277273"/>
          </a:xfrm>
          <a:prstGeom prst="rect">
            <a:avLst/>
          </a:prstGeom>
          <a:solidFill>
            <a:schemeClr val="bg1">
              <a:lumMod val="95000"/>
            </a:schemeClr>
          </a:solidFill>
        </p:spPr>
        <p:txBody>
          <a:bodyPr wrap="none" rtlCol="0">
            <a:spAutoFit/>
          </a:bodyPr>
          <a:lstStyle/>
          <a:p>
            <a:r>
              <a:rPr lang="fi-FI" sz="1100" b="1" u="sng">
                <a:solidFill>
                  <a:schemeClr val="accent1"/>
                </a:solidFill>
              </a:rPr>
              <a:t>Kuntakoko		% vastanneista</a:t>
            </a:r>
          </a:p>
          <a:p>
            <a:r>
              <a:rPr lang="fi-FI" sz="1100" b="1"/>
              <a:t>Alle 5000 as.		38 (n=190)</a:t>
            </a:r>
          </a:p>
          <a:p>
            <a:r>
              <a:rPr lang="fi-FI" sz="1100" b="1"/>
              <a:t>5000-10 000 as.	20 (n=103)</a:t>
            </a:r>
          </a:p>
          <a:p>
            <a:r>
              <a:rPr lang="fi-FI" sz="1100" b="1"/>
              <a:t>10 001-20 000 as.	17  (n=88)</a:t>
            </a:r>
          </a:p>
          <a:p>
            <a:r>
              <a:rPr lang="fi-FI" sz="1100" b="1"/>
              <a:t>20 001-50 000 as.	14  (n=69)</a:t>
            </a:r>
          </a:p>
          <a:p>
            <a:r>
              <a:rPr lang="fi-FI" sz="1100" b="1"/>
              <a:t>50 001-100 000 as.	7    (n=35)</a:t>
            </a:r>
          </a:p>
          <a:p>
            <a:r>
              <a:rPr lang="fi-FI" sz="1100" b="1"/>
              <a:t>Yli 100 000 as.	4    (n=18)</a:t>
            </a:r>
          </a:p>
        </p:txBody>
      </p:sp>
      <p:sp>
        <p:nvSpPr>
          <p:cNvPr id="11" name="Tekstiruutu 10">
            <a:extLst>
              <a:ext uri="{FF2B5EF4-FFF2-40B4-BE49-F238E27FC236}">
                <a16:creationId xmlns:a16="http://schemas.microsoft.com/office/drawing/2014/main" id="{2E352C07-A230-52FD-E397-22C3CDC1E187}"/>
              </a:ext>
            </a:extLst>
          </p:cNvPr>
          <p:cNvSpPr txBox="1"/>
          <p:nvPr/>
        </p:nvSpPr>
        <p:spPr>
          <a:xfrm>
            <a:off x="8349242" y="1440420"/>
            <a:ext cx="3074673" cy="4493538"/>
          </a:xfrm>
          <a:prstGeom prst="rect">
            <a:avLst/>
          </a:prstGeom>
          <a:solidFill>
            <a:schemeClr val="bg1">
              <a:lumMod val="95000"/>
            </a:schemeClr>
          </a:solidFill>
        </p:spPr>
        <p:txBody>
          <a:bodyPr wrap="square" rtlCol="0">
            <a:spAutoFit/>
          </a:bodyPr>
          <a:lstStyle/>
          <a:p>
            <a:r>
              <a:rPr lang="fi-FI" sz="1100" b="1" u="sng">
                <a:solidFill>
                  <a:schemeClr val="accent1"/>
                </a:solidFill>
              </a:rPr>
              <a:t>Vastanneet kunnat hyvinvointialuerajojen mukaan, tarkasteltuna </a:t>
            </a:r>
            <a:r>
              <a:rPr lang="fi-FI" sz="1100" b="1" u="sng" dirty="0">
                <a:solidFill>
                  <a:schemeClr val="accent1"/>
                </a:solidFill>
              </a:rPr>
              <a:t>% vastanneista</a:t>
            </a:r>
          </a:p>
          <a:p>
            <a:r>
              <a:rPr lang="fi-FI" sz="1100" b="1" dirty="0"/>
              <a:t>Etelä-Karjala	5 (n=23)</a:t>
            </a:r>
          </a:p>
          <a:p>
            <a:r>
              <a:rPr lang="fi-FI" sz="1100" b="1" dirty="0"/>
              <a:t>Etelä-Pohjanmaa	7 (n=33)</a:t>
            </a:r>
          </a:p>
          <a:p>
            <a:r>
              <a:rPr lang="fi-FI" sz="1100" b="1" dirty="0"/>
              <a:t>Etelä-Savo		4 (n=20)</a:t>
            </a:r>
          </a:p>
          <a:p>
            <a:r>
              <a:rPr lang="fi-FI" sz="1100" b="1" dirty="0"/>
              <a:t>Helsinki		0 (n=2)</a:t>
            </a:r>
          </a:p>
          <a:p>
            <a:r>
              <a:rPr lang="fi-FI" sz="1100" b="1" dirty="0"/>
              <a:t>Itä-Uusimaa		3 (n=14)</a:t>
            </a:r>
          </a:p>
          <a:p>
            <a:r>
              <a:rPr lang="fi-FI" sz="1100" b="1" dirty="0"/>
              <a:t>Kainuu		3 (n=14)</a:t>
            </a:r>
          </a:p>
          <a:p>
            <a:r>
              <a:rPr lang="fi-FI" sz="1100" b="1" dirty="0"/>
              <a:t>Kanta-Häme		4 (n=22)</a:t>
            </a:r>
          </a:p>
          <a:p>
            <a:r>
              <a:rPr lang="fi-FI" sz="1100" b="1" dirty="0"/>
              <a:t>Keski-Pohjanmaa	3 (n=13)</a:t>
            </a:r>
          </a:p>
          <a:p>
            <a:r>
              <a:rPr lang="fi-FI" sz="1100" b="1" dirty="0"/>
              <a:t>Keski-Suomi		5 (n=26)</a:t>
            </a:r>
          </a:p>
          <a:p>
            <a:r>
              <a:rPr lang="fi-FI" sz="1100" b="1" dirty="0"/>
              <a:t>Keski-Uusimaa	3 (n=15)</a:t>
            </a:r>
          </a:p>
          <a:p>
            <a:r>
              <a:rPr lang="fi-FI" sz="1100" b="1" dirty="0"/>
              <a:t>Kymenlaakso	2 (n=9)</a:t>
            </a:r>
          </a:p>
          <a:p>
            <a:r>
              <a:rPr lang="fi-FI" sz="1100" b="1" dirty="0"/>
              <a:t>Lappi		7 (n=33)</a:t>
            </a:r>
          </a:p>
          <a:p>
            <a:r>
              <a:rPr lang="fi-FI" sz="1100" b="1" dirty="0"/>
              <a:t>Länsi-Uusimaa	3 (n=17)</a:t>
            </a:r>
          </a:p>
          <a:p>
            <a:r>
              <a:rPr lang="fi-FI" sz="1100" b="1" dirty="0"/>
              <a:t>Pirkanmaa		7 (n=36)</a:t>
            </a:r>
          </a:p>
          <a:p>
            <a:r>
              <a:rPr lang="fi-FI" sz="1100" b="1" dirty="0"/>
              <a:t>Pohjanmaa		6 (n=28)</a:t>
            </a:r>
          </a:p>
          <a:p>
            <a:r>
              <a:rPr lang="fi-FI" sz="1100" b="1" dirty="0"/>
              <a:t>Pohjois-Karjala	2 (n=11)</a:t>
            </a:r>
          </a:p>
          <a:p>
            <a:r>
              <a:rPr lang="fi-FI" sz="1100" b="1" dirty="0"/>
              <a:t>Pohjois-Pohjanmaa	11 (n=56)</a:t>
            </a:r>
          </a:p>
          <a:p>
            <a:r>
              <a:rPr lang="fi-FI" sz="1100" b="1" dirty="0"/>
              <a:t>Pohjois-Savo		6 (n=29)</a:t>
            </a:r>
          </a:p>
          <a:p>
            <a:r>
              <a:rPr lang="fi-FI" sz="1100" b="1" dirty="0"/>
              <a:t>Päijät-Häme 		4 (n=21)</a:t>
            </a:r>
          </a:p>
          <a:p>
            <a:r>
              <a:rPr lang="fi-FI" sz="1100" b="1" dirty="0"/>
              <a:t>Satakunta		6 (n=31)</a:t>
            </a:r>
          </a:p>
          <a:p>
            <a:r>
              <a:rPr lang="fi-FI" sz="1100" b="1" dirty="0"/>
              <a:t>Vantaa-Kerava	1 (n=6)</a:t>
            </a:r>
          </a:p>
          <a:p>
            <a:r>
              <a:rPr lang="fi-FI" sz="1100" b="1" dirty="0"/>
              <a:t>Varsinais-Suomi	9 (n=44)</a:t>
            </a:r>
          </a:p>
          <a:p>
            <a:r>
              <a:rPr lang="fi-FI" sz="1100" b="1" dirty="0"/>
              <a:t>YHTEENSÄ		100 (n=503) </a:t>
            </a:r>
          </a:p>
        </p:txBody>
      </p:sp>
      <p:pic>
        <p:nvPicPr>
          <p:cNvPr id="5" name="Kuva 4" descr="Kuva, joka sisältää kohteen animaatio, vaate, seisominen&#10;&#10;Kuvaus luotu automaattisesti">
            <a:extLst>
              <a:ext uri="{FF2B5EF4-FFF2-40B4-BE49-F238E27FC236}">
                <a16:creationId xmlns:a16="http://schemas.microsoft.com/office/drawing/2014/main" id="{4BF9C634-4AE6-4ECC-6AC9-BAFDB6C90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926" y="3206994"/>
            <a:ext cx="3160401" cy="3160401"/>
          </a:xfrm>
          <a:prstGeom prst="rect">
            <a:avLst/>
          </a:prstGeom>
        </p:spPr>
      </p:pic>
    </p:spTree>
    <p:extLst>
      <p:ext uri="{BB962C8B-B14F-4D97-AF65-F5344CB8AC3E}">
        <p14:creationId xmlns:p14="http://schemas.microsoft.com/office/powerpoint/2010/main" val="29281739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a:t>Lisätietoja</a:t>
            </a:r>
          </a:p>
        </p:txBody>
      </p:sp>
      <p:sp>
        <p:nvSpPr>
          <p:cNvPr id="3" name="Subtitle 2"/>
          <p:cNvSpPr>
            <a:spLocks noGrp="1"/>
          </p:cNvSpPr>
          <p:nvPr>
            <p:ph type="subTitle" idx="1"/>
          </p:nvPr>
        </p:nvSpPr>
        <p:spPr>
          <a:xfrm>
            <a:off x="348343" y="2744863"/>
            <a:ext cx="11767457" cy="2448340"/>
          </a:xfrm>
        </p:spPr>
        <p:txBody>
          <a:bodyPr/>
          <a:lstStyle/>
          <a:p>
            <a:r>
              <a:rPr lang="fi-FI" noProof="0"/>
              <a:t>Liisa Jurmu					</a:t>
            </a:r>
            <a:r>
              <a:rPr lang="fi-FI"/>
              <a:t>Marianne Pekola-Sjöblom</a:t>
            </a:r>
          </a:p>
          <a:p>
            <a:r>
              <a:rPr lang="fi-FI"/>
              <a:t>050 479 6835				050 337 5634</a:t>
            </a:r>
          </a:p>
          <a:p>
            <a:r>
              <a:rPr lang="fi-FI" noProof="0">
                <a:solidFill>
                  <a:schemeClr val="accent1"/>
                </a:solidFill>
                <a:hlinkClick r:id="rId2">
                  <a:extLst>
                    <a:ext uri="{A12FA001-AC4F-418D-AE19-62706E023703}">
                      <ahyp:hlinkClr xmlns:ahyp="http://schemas.microsoft.com/office/drawing/2018/hyperlinkcolor" val="tx"/>
                    </a:ext>
                  </a:extLst>
                </a:hlinkClick>
              </a:rPr>
              <a:t>Liisa.jurmu</a:t>
            </a:r>
            <a:r>
              <a:rPr lang="fi-FI" noProof="0">
                <a:solidFill>
                  <a:schemeClr val="accent1"/>
                </a:solidFill>
                <a:hlinkClick r:id="rId2">
                  <a:extLst>
                    <a:ext uri="{A12FA001-AC4F-418D-AE19-62706E023703}">
                      <ahyp:hlinkClr xmlns:ahyp="http://schemas.microsoft.com/office/drawing/2018/hyperlinkcolor" val="tx"/>
                    </a:ext>
                  </a:extLst>
                </a:hlinkClick>
              </a:rPr>
              <a:t>@kuntaliitto.fi</a:t>
            </a:r>
            <a:r>
              <a:rPr lang="fi-FI" noProof="0">
                <a:solidFill>
                  <a:schemeClr val="accent1"/>
                </a:solidFill>
              </a:rPr>
              <a:t>		marianne.pekola-sjoblom@kuntaliitto.fi</a:t>
            </a:r>
          </a:p>
          <a:p>
            <a:br>
              <a:rPr lang="fi-FI" noProof="0">
                <a:solidFill>
                  <a:schemeClr val="accent1"/>
                </a:solidFill>
              </a:rPr>
            </a:br>
            <a:r>
              <a:rPr lang="fi-FI" noProof="0"/>
              <a:t>Minna Korkiakoski-Västi</a:t>
            </a:r>
          </a:p>
          <a:p>
            <a:r>
              <a:rPr lang="fi-FI"/>
              <a:t>050 325 5600</a:t>
            </a:r>
          </a:p>
          <a:p>
            <a:r>
              <a:rPr lang="fi-FI">
                <a:hlinkClick r:id="rId3"/>
              </a:rPr>
              <a:t>minna.korkiakoski-vasti@hyvil.fi</a:t>
            </a:r>
            <a:endParaRPr lang="fi-FI"/>
          </a:p>
          <a:p>
            <a:endParaRPr lang="fi-FI" noProof="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i-FI" sz="1000" b="0" i="0" u="none" strike="noStrike" kern="1200" cap="none" spc="0" normalizeH="0" baseline="0" noProof="0">
              <a:ln>
                <a:noFill/>
              </a:ln>
              <a:noFill/>
              <a:effectLst/>
              <a:uLnTx/>
              <a:uFillTx/>
              <a:latin typeface="Work Sans"/>
              <a:ea typeface="+mn-ea"/>
              <a:cs typeface="+mn-cs"/>
            </a:endParaRPr>
          </a:p>
        </p:txBody>
      </p:sp>
      <p:pic>
        <p:nvPicPr>
          <p:cNvPr id="5" name="Picture 4" descr="Icon&#10;&#10;Description automatically generated">
            <a:hlinkClick r:id="rId4"/>
            <a:extLst>
              <a:ext uri="{FF2B5EF4-FFF2-40B4-BE49-F238E27FC236}">
                <a16:creationId xmlns:a16="http://schemas.microsoft.com/office/drawing/2014/main" id="{D9DE06D0-1FC0-475B-BCB4-960B3F9975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Tree>
    <p:extLst>
      <p:ext uri="{BB962C8B-B14F-4D97-AF65-F5344CB8AC3E}">
        <p14:creationId xmlns:p14="http://schemas.microsoft.com/office/powerpoint/2010/main" val="3411711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CE26A-40E0-0084-E68D-2F6896F2C8B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A64041A-8C56-FDB2-22B5-BEC028827249}"/>
              </a:ext>
            </a:extLst>
          </p:cNvPr>
          <p:cNvSpPr>
            <a:spLocks noGrp="1"/>
          </p:cNvSpPr>
          <p:nvPr>
            <p:ph type="title"/>
          </p:nvPr>
        </p:nvSpPr>
        <p:spPr>
          <a:xfrm>
            <a:off x="766763" y="564448"/>
            <a:ext cx="10515104" cy="1008113"/>
          </a:xfrm>
        </p:spPr>
        <p:txBody>
          <a:bodyPr/>
          <a:lstStyle/>
          <a:p>
            <a:r>
              <a:rPr lang="fi-FI"/>
              <a:t>Poimintoja keskeisistä tuloksista 1/3</a:t>
            </a:r>
          </a:p>
        </p:txBody>
      </p:sp>
      <p:sp>
        <p:nvSpPr>
          <p:cNvPr id="3" name="Sisällön paikkamerkki 2">
            <a:extLst>
              <a:ext uri="{FF2B5EF4-FFF2-40B4-BE49-F238E27FC236}">
                <a16:creationId xmlns:a16="http://schemas.microsoft.com/office/drawing/2014/main" id="{CE6ECF97-01D5-F182-B5FD-912B663D9AFE}"/>
              </a:ext>
            </a:extLst>
          </p:cNvPr>
          <p:cNvSpPr>
            <a:spLocks noGrp="1"/>
          </p:cNvSpPr>
          <p:nvPr>
            <p:ph idx="1"/>
          </p:nvPr>
        </p:nvSpPr>
        <p:spPr>
          <a:xfrm>
            <a:off x="766763" y="1259565"/>
            <a:ext cx="10658475" cy="4353520"/>
          </a:xfrm>
        </p:spPr>
        <p:txBody>
          <a:bodyPr/>
          <a:lstStyle/>
          <a:p>
            <a:pPr>
              <a:spcBef>
                <a:spcPts val="600"/>
              </a:spcBef>
            </a:pPr>
            <a:r>
              <a:rPr lang="fi-FI" sz="1600" b="1"/>
              <a:t>Kuntien ja hyvinvointialueen yhteistyössä on vielä kyselyn mukaan paljon kehitettävää. Kyselyyn vastanneista vain noin viidennes (21 %) kokee yhteistyön toimivan melko tai erittäin hyvin. </a:t>
            </a:r>
            <a:r>
              <a:rPr lang="fi-FI" sz="1600"/>
              <a:t>Kyselyn vastaukset jakautuvat runsaasti, joka kuvastaa alueiden ja toimialojen/yhdyspintojen erilaisia tilanteita yhteistyössä. </a:t>
            </a:r>
          </a:p>
          <a:p>
            <a:pPr>
              <a:spcBef>
                <a:spcPts val="600"/>
              </a:spcBef>
            </a:pPr>
            <a:r>
              <a:rPr lang="fi-FI" sz="1600" b="1" noProof="0"/>
              <a:t>Erityisesti kehitettävää on yhteistyön suunnitelmallisuudessa perustuen yhteisiin tavoitteisiin ja toimintamalleihin sekä yhteisessä tietopohjassa ja tilannekuvassa</a:t>
            </a:r>
            <a:r>
              <a:rPr lang="fi-FI" sz="1600" noProof="0"/>
              <a:t>, joiden osalta vastaajista noin puolet kokee asian toteutuvan huonosti. </a:t>
            </a:r>
            <a:r>
              <a:rPr lang="fi-FI" sz="1600"/>
              <a:t>Yhteistyön suunnitelmallisuuden osalta toimivuuden arvioi hyväksi 15 % vastaajista ja yhteisen tietopohjan ja tilannekuvan vain 12 % vastanneista.  </a:t>
            </a:r>
          </a:p>
          <a:p>
            <a:pPr>
              <a:spcBef>
                <a:spcPts val="600"/>
              </a:spcBef>
            </a:pPr>
            <a:r>
              <a:rPr lang="fi-FI" sz="1600" b="1" noProof="0"/>
              <a:t>Yhteistyön kannalta erittäin </a:t>
            </a:r>
            <a:r>
              <a:rPr lang="fi-FI" sz="1600" b="1"/>
              <a:t>tärkeänä</a:t>
            </a:r>
            <a:r>
              <a:rPr lang="fi-FI" sz="1600" b="1" noProof="0"/>
              <a:t> voidaan pitää yhteistyön avoimuutta, vuorovaikutteisuutta ja kumppanuutta, jonka arvioi toteutuvan huonosti </a:t>
            </a:r>
            <a:r>
              <a:rPr lang="fi-FI" sz="1600" b="1"/>
              <a:t>lähes puolet</a:t>
            </a:r>
            <a:r>
              <a:rPr lang="fi-FI" sz="1600" b="1" noProof="0"/>
              <a:t> vastaajista ja hyvin </a:t>
            </a:r>
            <a:r>
              <a:rPr lang="fi-FI" sz="1600" b="1"/>
              <a:t>alle viidennes</a:t>
            </a:r>
            <a:r>
              <a:rPr lang="fi-FI" sz="1600" b="1" noProof="0"/>
              <a:t> vastaajista. </a:t>
            </a:r>
          </a:p>
          <a:p>
            <a:pPr>
              <a:spcBef>
                <a:spcPts val="600"/>
              </a:spcBef>
            </a:pPr>
            <a:r>
              <a:rPr lang="fi-FI" sz="1600"/>
              <a:t>Selkeästi määritellyt vastuuhenkilöt kunnissa sai yhteistyön sisältöön liittyvistä kysymyksistä parhaat arviot, sillä reilusti yli puolet (63 %) vastanneista koki tämän toteutuneen hyvin. Selkeästi määritellyt vastuuhenkilöt hyvinvointialueiden puolelta on toteutunut hyvin vain viidenneksen mielestä. </a:t>
            </a:r>
          </a:p>
          <a:p>
            <a:pPr>
              <a:spcBef>
                <a:spcPts val="600"/>
              </a:spcBef>
            </a:pPr>
            <a:r>
              <a:rPr lang="fi-FI" sz="1600"/>
              <a:t>Vastaukset kysymykseen säännöllisistä tapaamisista hyvinvointialueiden yhteyshenkilöiden kanssa jakautuvat kyselyssä runsaasti: noin kolmannes kokee asian toteutuvan hyvin (32 %), noin neljännes neutraalisti (25 %) ja 38 % huonosti. </a:t>
            </a:r>
          </a:p>
          <a:p>
            <a:pPr>
              <a:spcBef>
                <a:spcPts val="600"/>
              </a:spcBef>
            </a:pPr>
            <a:r>
              <a:rPr lang="fi-FI" sz="1600" b="1"/>
              <a:t>Toimialajohto arvioi yhteistyön toteutumista johtavia luottamushenkilöitä ja kunnanjohtajia positiivisemmin. </a:t>
            </a:r>
            <a:endParaRPr lang="fi-FI" sz="1600"/>
          </a:p>
        </p:txBody>
      </p:sp>
      <p:sp>
        <p:nvSpPr>
          <p:cNvPr id="4" name="Dian numeron paikkamerkki 3">
            <a:extLst>
              <a:ext uri="{FF2B5EF4-FFF2-40B4-BE49-F238E27FC236}">
                <a16:creationId xmlns:a16="http://schemas.microsoft.com/office/drawing/2014/main" id="{D18BAC9B-C23E-71D1-9B57-A12A6D8B8C38}"/>
              </a:ext>
            </a:extLst>
          </p:cNvPr>
          <p:cNvSpPr>
            <a:spLocks noGrp="1"/>
          </p:cNvSpPr>
          <p:nvPr>
            <p:ph type="sldNum" sz="quarter" idx="12"/>
          </p:nvPr>
        </p:nvSpPr>
        <p:spPr/>
        <p:txBody>
          <a:bodyPr/>
          <a:lstStyle/>
          <a:p>
            <a:fld id="{0861148C-697E-4B67-BDAA-872F34DF1106}" type="slidenum">
              <a:rPr lang="fi-FI" smtClean="0"/>
              <a:t>3</a:t>
            </a:fld>
            <a:endParaRPr lang="fi-FI"/>
          </a:p>
        </p:txBody>
      </p:sp>
      <p:sp>
        <p:nvSpPr>
          <p:cNvPr id="5" name="Tekstiruutu 4">
            <a:extLst>
              <a:ext uri="{FF2B5EF4-FFF2-40B4-BE49-F238E27FC236}">
                <a16:creationId xmlns:a16="http://schemas.microsoft.com/office/drawing/2014/main" id="{839979FD-8ECB-17B5-968A-B4EFAF7E5F8F}"/>
              </a:ext>
            </a:extLst>
          </p:cNvPr>
          <p:cNvSpPr txBox="1"/>
          <p:nvPr/>
        </p:nvSpPr>
        <p:spPr>
          <a:xfrm>
            <a:off x="670700" y="15817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33763103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1CFE9-76FC-C7E5-3B61-67CDE4C92D4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277217F-7E34-0DA4-3471-B55D0EB2D080}"/>
              </a:ext>
            </a:extLst>
          </p:cNvPr>
          <p:cNvSpPr>
            <a:spLocks noGrp="1"/>
          </p:cNvSpPr>
          <p:nvPr>
            <p:ph type="title"/>
          </p:nvPr>
        </p:nvSpPr>
        <p:spPr>
          <a:xfrm>
            <a:off x="766763" y="548456"/>
            <a:ext cx="10541824" cy="627360"/>
          </a:xfrm>
        </p:spPr>
        <p:txBody>
          <a:bodyPr/>
          <a:lstStyle/>
          <a:p>
            <a:r>
              <a:rPr lang="fi-FI"/>
              <a:t>Poimintoja keskeisistä tuloksista 2/3</a:t>
            </a:r>
          </a:p>
        </p:txBody>
      </p:sp>
      <p:sp>
        <p:nvSpPr>
          <p:cNvPr id="3" name="Sisällön paikkamerkki 2">
            <a:extLst>
              <a:ext uri="{FF2B5EF4-FFF2-40B4-BE49-F238E27FC236}">
                <a16:creationId xmlns:a16="http://schemas.microsoft.com/office/drawing/2014/main" id="{F6353922-A95B-27E6-4B5E-2F944B3FC97E}"/>
              </a:ext>
            </a:extLst>
          </p:cNvPr>
          <p:cNvSpPr>
            <a:spLocks noGrp="1"/>
          </p:cNvSpPr>
          <p:nvPr>
            <p:ph idx="1"/>
          </p:nvPr>
        </p:nvSpPr>
        <p:spPr>
          <a:xfrm>
            <a:off x="766763" y="1233319"/>
            <a:ext cx="10658476" cy="4752529"/>
          </a:xfrm>
        </p:spPr>
        <p:txBody>
          <a:bodyPr/>
          <a:lstStyle/>
          <a:p>
            <a:pPr>
              <a:spcBef>
                <a:spcPts val="600"/>
              </a:spcBef>
            </a:pPr>
            <a:r>
              <a:rPr lang="fi-FI" sz="1600" b="1"/>
              <a:t>Aluetarkastelut osoittavat, että kunnat arvioivat yhteistyön toteutuvan hyvinvointialueiden kanssa parhaiten Etelä-Karjalassa, Päijät-Hämeessä ja Helsingissä</a:t>
            </a:r>
            <a:r>
              <a:rPr lang="fi-FI" sz="1600">
                <a:solidFill>
                  <a:schemeClr val="accent1"/>
                </a:solidFill>
              </a:rPr>
              <a:t>*</a:t>
            </a:r>
            <a:r>
              <a:rPr lang="fi-FI" sz="1600"/>
              <a:t>. Heikoimmat arviot hyvinvointialueen kanssa tehtävästä yhteistyöstä puolestaan antavat Satakunnan alueen kunnat sekä tämän jälkeen Länsi-Uudenmaan ja Pohjanmaan kunnat.</a:t>
            </a:r>
          </a:p>
          <a:p>
            <a:pPr>
              <a:spcBef>
                <a:spcPts val="600"/>
              </a:spcBef>
            </a:pPr>
            <a:r>
              <a:rPr lang="fi-FI" sz="1600" b="1"/>
              <a:t>Kuntakokojen mukainen tarkastelu puolestaan osoittaa, että yhteistyö näyttäisi toteutuvan paremmin suurempien kuntien/kaupunkien sekä hyvinvointialueen välillä</a:t>
            </a:r>
            <a:r>
              <a:rPr lang="fi-FI" sz="1600"/>
              <a:t>. Kunnan koko ei kuitenkaan ole suoraan verrannollinen yhteistyön onnistuneisuuteen, ja esimerkiksi pienimpien kuntien edustajat arvioivat yhteistyötä myönteisemmin verrattuna 10 000-20 000 asukkaan kuntiin/kaupunkeihin. </a:t>
            </a:r>
          </a:p>
          <a:p>
            <a:pPr>
              <a:spcBef>
                <a:spcPts val="600"/>
              </a:spcBef>
            </a:pPr>
            <a:r>
              <a:rPr lang="fi-FI" sz="1600" b="1"/>
              <a:t>Avoimet vastaukset osoittavat, että onnistumisia yhteistyössä on vaihtelevasti eri yhdyspinnoilla. </a:t>
            </a:r>
            <a:r>
              <a:rPr lang="fi-FI" sz="1600"/>
              <a:t>Esille nousivat mm. hyvinvoinnin ja terveyden edistämisen yhdyspinnat. Osassa vastauksia koettiin ylimmän johdon välinen yhteistyö hyväksi ja osassa korostettiin asiakastason yhteistyötä toimivaksi, vaikka muilla tasoilla on vielä haasteita. </a:t>
            </a:r>
            <a:r>
              <a:rPr lang="fi-FI" sz="1600" b="1"/>
              <a:t>Onnistumisten koettiin johtuvan mm. aikaisemmista yhteistyösuhteista, tutuista henkilöistä, aktiivisesta vuorovaikutuksesta, sitoutumisesta yhteistyöhön ja työnjaon selkeydestä. </a:t>
            </a:r>
          </a:p>
          <a:p>
            <a:pPr>
              <a:spcBef>
                <a:spcPts val="600"/>
              </a:spcBef>
            </a:pPr>
            <a:r>
              <a:rPr lang="fi-FI" sz="1600"/>
              <a:t>Myös haasteet vaihtelevat alueittain ja yhdyspinnoittain. Esille nousivat mm. varautumiseen, kiinteistöihin ja työllisyyteen liittyvät yhdyspinnat, mutta myös muut teemat.  Haasteina nousivat esille myös yhteisten tavoitteiden puuttuminen, tiedonkulku ja yhteisen tilannekuvan puute. Haasteiden syiksi tunnistettiin mm. resurssien vähäisyys hyvinvointialueella, passiivisuus yhteistyössä, jatkuvat henkilöstömuutokset sekä saneleva asenne kuntiin päin. </a:t>
            </a:r>
            <a:endParaRPr lang="fi-FI" sz="1600">
              <a:solidFill>
                <a:srgbClr val="FF0000"/>
              </a:solidFill>
            </a:endParaRPr>
          </a:p>
        </p:txBody>
      </p:sp>
      <p:sp>
        <p:nvSpPr>
          <p:cNvPr id="4" name="Dian numeron paikkamerkki 3">
            <a:extLst>
              <a:ext uri="{FF2B5EF4-FFF2-40B4-BE49-F238E27FC236}">
                <a16:creationId xmlns:a16="http://schemas.microsoft.com/office/drawing/2014/main" id="{213F18A4-A546-A561-8B6D-C4CFF3028315}"/>
              </a:ext>
            </a:extLst>
          </p:cNvPr>
          <p:cNvSpPr>
            <a:spLocks noGrp="1"/>
          </p:cNvSpPr>
          <p:nvPr>
            <p:ph type="sldNum" sz="quarter" idx="12"/>
          </p:nvPr>
        </p:nvSpPr>
        <p:spPr/>
        <p:txBody>
          <a:bodyPr/>
          <a:lstStyle/>
          <a:p>
            <a:fld id="{0861148C-697E-4B67-BDAA-872F34DF1106}" type="slidenum">
              <a:rPr lang="fi-FI" smtClean="0"/>
              <a:t>4</a:t>
            </a:fld>
            <a:endParaRPr lang="fi-FI"/>
          </a:p>
        </p:txBody>
      </p:sp>
      <p:sp>
        <p:nvSpPr>
          <p:cNvPr id="6" name="Tekstiruutu 5">
            <a:extLst>
              <a:ext uri="{FF2B5EF4-FFF2-40B4-BE49-F238E27FC236}">
                <a16:creationId xmlns:a16="http://schemas.microsoft.com/office/drawing/2014/main" id="{0D309334-0981-4805-EE21-4D6371CED597}"/>
              </a:ext>
            </a:extLst>
          </p:cNvPr>
          <p:cNvSpPr txBox="1"/>
          <p:nvPr/>
        </p:nvSpPr>
        <p:spPr>
          <a:xfrm>
            <a:off x="942319" y="6274320"/>
            <a:ext cx="4331635" cy="276999"/>
          </a:xfrm>
          <a:prstGeom prst="rect">
            <a:avLst/>
          </a:prstGeom>
          <a:noFill/>
        </p:spPr>
        <p:txBody>
          <a:bodyPr wrap="none" rtlCol="0">
            <a:spAutoFit/>
          </a:bodyPr>
          <a:lstStyle/>
          <a:p>
            <a:r>
              <a:rPr lang="fi-FI" sz="1200" i="1">
                <a:solidFill>
                  <a:schemeClr val="accent1"/>
                </a:solidFill>
              </a:rPr>
              <a:t>*Huom. Helsingin osalta vastaajamäärä vain 2 henkilöä</a:t>
            </a:r>
          </a:p>
        </p:txBody>
      </p:sp>
      <p:sp>
        <p:nvSpPr>
          <p:cNvPr id="5" name="Tekstiruutu 4">
            <a:extLst>
              <a:ext uri="{FF2B5EF4-FFF2-40B4-BE49-F238E27FC236}">
                <a16:creationId xmlns:a16="http://schemas.microsoft.com/office/drawing/2014/main" id="{1A6237E0-A262-133B-7BB9-D3A9D47796ED}"/>
              </a:ext>
            </a:extLst>
          </p:cNvPr>
          <p:cNvSpPr txBox="1"/>
          <p:nvPr/>
        </p:nvSpPr>
        <p:spPr>
          <a:xfrm>
            <a:off x="670700" y="15817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25302202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CAA6C1-00B8-992A-6E2E-8B1B46D5A2F0}"/>
              </a:ext>
            </a:extLst>
          </p:cNvPr>
          <p:cNvSpPr>
            <a:spLocks noGrp="1"/>
          </p:cNvSpPr>
          <p:nvPr>
            <p:ph type="title"/>
          </p:nvPr>
        </p:nvSpPr>
        <p:spPr>
          <a:xfrm>
            <a:off x="766762" y="820629"/>
            <a:ext cx="10658475" cy="1008113"/>
          </a:xfrm>
        </p:spPr>
        <p:txBody>
          <a:bodyPr/>
          <a:lstStyle/>
          <a:p>
            <a:r>
              <a:rPr lang="fi-FI"/>
              <a:t>Poimintoja keskeisistä tuloksista 3/3</a:t>
            </a:r>
          </a:p>
        </p:txBody>
      </p:sp>
      <p:sp>
        <p:nvSpPr>
          <p:cNvPr id="3" name="Sisällön paikkamerkki 2">
            <a:extLst>
              <a:ext uri="{FF2B5EF4-FFF2-40B4-BE49-F238E27FC236}">
                <a16:creationId xmlns:a16="http://schemas.microsoft.com/office/drawing/2014/main" id="{D6612372-A8E6-272B-CDAD-F63A2674A438}"/>
              </a:ext>
            </a:extLst>
          </p:cNvPr>
          <p:cNvSpPr>
            <a:spLocks noGrp="1"/>
          </p:cNvSpPr>
          <p:nvPr>
            <p:ph idx="1"/>
          </p:nvPr>
        </p:nvSpPr>
        <p:spPr>
          <a:xfrm>
            <a:off x="766761" y="1575888"/>
            <a:ext cx="10658475" cy="3541914"/>
          </a:xfrm>
        </p:spPr>
        <p:txBody>
          <a:bodyPr/>
          <a:lstStyle/>
          <a:p>
            <a:r>
              <a:rPr lang="fi-FI" sz="1600" b="1"/>
              <a:t>Näkemykset työnjaon selkeydestä vaihtelevat runsaasti vastaajien kesken. Selkeimpänä työnjako näyttäytyy kyselyn mukaan sivistyksen ja soten yhdyspinnoilla sekä hyvinvoinnin ja terveyden edistämisessä. </a:t>
            </a:r>
            <a:r>
              <a:rPr lang="fi-FI" sz="1600"/>
              <a:t>Epäselvin työnjako on puolestaan kyselyn mukaan asumiseen liittyvissä kysymyksissä sekä kotoutumisen ja työllisyyden yhdyspinnoilla</a:t>
            </a:r>
            <a:r>
              <a:rPr lang="fi-FI" sz="1600">
                <a:solidFill>
                  <a:schemeClr val="accent1"/>
                </a:solidFill>
              </a:rPr>
              <a:t>*</a:t>
            </a:r>
            <a:r>
              <a:rPr lang="fi-FI" sz="1600"/>
              <a:t>. </a:t>
            </a:r>
            <a:endParaRPr lang="fi-FI" sz="1600" b="1"/>
          </a:p>
          <a:p>
            <a:r>
              <a:rPr lang="fi-FI" sz="1600" b="1"/>
              <a:t>Työnjaon tarkastelu kuntakokojen mukaisesti osoittaa, että isoissa kaupungeissa koetaan työnjako pienempiä kuntia/kaupunkeja selkeämmäksi.</a:t>
            </a:r>
            <a:r>
              <a:rPr lang="fi-FI" sz="1600"/>
              <a:t> </a:t>
            </a:r>
            <a:endParaRPr lang="fi-FI" sz="1600" b="1"/>
          </a:p>
          <a:p>
            <a:r>
              <a:rPr lang="fi-FI" sz="1600" b="1"/>
              <a:t>Selkeimpinä työnjakoa hyvinvointialueen ja kuntien välillä pitivät Etelä-Karjalan, Kainuun, Keski-Pohjanmaan ja Keski-Uudenmaan kuntien vastaajat. </a:t>
            </a:r>
            <a:r>
              <a:rPr lang="fi-FI" sz="1600"/>
              <a:t>Epäselvimpänä työnjakoa puolestaan pitivät Satakunnan ja Pohjois-Savon vastaajat. </a:t>
            </a:r>
          </a:p>
          <a:p>
            <a:r>
              <a:rPr lang="fi-FI" sz="1600"/>
              <a:t>Kuntajohdolta kysyttiin näkemystä hyvinvointialueen roolista alueen elinvoiman edistäjänä. Vastaukset olivat moninaiset ja pääosin hyvinvointialueen rooli nähtiin keskeiseksi. Vastauksissa kuitenkin tuotiin esille, että hyvinvointialueen rooli on jäänyt kokonaisuudessa usein epäselväksi ja toiminnan koettiin myös osin heikentävän alueen elinvoimaa.   </a:t>
            </a:r>
          </a:p>
          <a:p>
            <a:endParaRPr lang="fi-FI" sz="1600"/>
          </a:p>
        </p:txBody>
      </p:sp>
      <p:sp>
        <p:nvSpPr>
          <p:cNvPr id="4" name="Dian numeron paikkamerkki 3">
            <a:extLst>
              <a:ext uri="{FF2B5EF4-FFF2-40B4-BE49-F238E27FC236}">
                <a16:creationId xmlns:a16="http://schemas.microsoft.com/office/drawing/2014/main" id="{B40CC447-2479-D3CE-8430-B22ED6257F2D}"/>
              </a:ext>
            </a:extLst>
          </p:cNvPr>
          <p:cNvSpPr>
            <a:spLocks noGrp="1"/>
          </p:cNvSpPr>
          <p:nvPr>
            <p:ph type="sldNum" sz="quarter" idx="12"/>
          </p:nvPr>
        </p:nvSpPr>
        <p:spPr/>
        <p:txBody>
          <a:bodyPr/>
          <a:lstStyle/>
          <a:p>
            <a:fld id="{0861148C-697E-4B67-BDAA-872F34DF1106}" type="slidenum">
              <a:rPr lang="fi-FI" smtClean="0"/>
              <a:t>5</a:t>
            </a:fld>
            <a:endParaRPr lang="fi-FI"/>
          </a:p>
        </p:txBody>
      </p:sp>
      <p:sp>
        <p:nvSpPr>
          <p:cNvPr id="7" name="Tekstiruutu 6">
            <a:extLst>
              <a:ext uri="{FF2B5EF4-FFF2-40B4-BE49-F238E27FC236}">
                <a16:creationId xmlns:a16="http://schemas.microsoft.com/office/drawing/2014/main" id="{3232A1C9-4358-839E-115A-68EC956B97B4}"/>
              </a:ext>
            </a:extLst>
          </p:cNvPr>
          <p:cNvSpPr txBox="1"/>
          <p:nvPr/>
        </p:nvSpPr>
        <p:spPr>
          <a:xfrm>
            <a:off x="670701" y="5315024"/>
            <a:ext cx="9073696" cy="830997"/>
          </a:xfrm>
          <a:prstGeom prst="rect">
            <a:avLst/>
          </a:prstGeom>
          <a:noFill/>
        </p:spPr>
        <p:txBody>
          <a:bodyPr wrap="square" rtlCol="0">
            <a:spAutoFit/>
          </a:bodyPr>
          <a:lstStyle/>
          <a:p>
            <a:r>
              <a:rPr lang="fi-FI" sz="1200" i="1"/>
              <a:t>*</a:t>
            </a:r>
            <a:r>
              <a:rPr lang="fi-FI" sz="1200" i="1">
                <a:solidFill>
                  <a:schemeClr val="accent1"/>
                </a:solidFill>
              </a:rPr>
              <a:t>Työnjaon selkeyttä tarkasteltaessa ja eri yhdyspintojen tilannetta verrattaessa on huomioitava, </a:t>
            </a:r>
          </a:p>
          <a:p>
            <a:r>
              <a:rPr lang="fi-FI" sz="1200" i="1">
                <a:solidFill>
                  <a:schemeClr val="accent1"/>
                </a:solidFill>
              </a:rPr>
              <a:t>että kyselyyn vastanneita toimialajohtajia pyydettiin vastaamaan kysymykseen vain oman toimialansa osalta. Tämä näkyy eri yhdyspinnoilla vaihtelevan suurina osuuksina EOS/ei vastausta –vaihtoehtojen osuuksissa, vaikuttaen myös vastausten kokonaisjakaumaan.</a:t>
            </a:r>
          </a:p>
        </p:txBody>
      </p:sp>
      <p:sp>
        <p:nvSpPr>
          <p:cNvPr id="6" name="Tekstiruutu 5">
            <a:extLst>
              <a:ext uri="{FF2B5EF4-FFF2-40B4-BE49-F238E27FC236}">
                <a16:creationId xmlns:a16="http://schemas.microsoft.com/office/drawing/2014/main" id="{EDE42D0F-D53B-D015-0C53-FDAF2F4C2AA6}"/>
              </a:ext>
            </a:extLst>
          </p:cNvPr>
          <p:cNvSpPr txBox="1"/>
          <p:nvPr/>
        </p:nvSpPr>
        <p:spPr>
          <a:xfrm>
            <a:off x="670700" y="15817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24327063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7924D7-A53A-0E5C-B6DA-68C38739FB9A}"/>
              </a:ext>
            </a:extLst>
          </p:cNvPr>
          <p:cNvSpPr>
            <a:spLocks noGrp="1"/>
          </p:cNvSpPr>
          <p:nvPr>
            <p:ph type="title"/>
          </p:nvPr>
        </p:nvSpPr>
        <p:spPr>
          <a:xfrm>
            <a:off x="766762" y="476893"/>
            <a:ext cx="11330749" cy="887701"/>
          </a:xfrm>
        </p:spPr>
        <p:txBody>
          <a:bodyPr/>
          <a:lstStyle/>
          <a:p>
            <a:r>
              <a:rPr lang="fi-FI" sz="3600">
                <a:latin typeface="Work Sans ExtraBold"/>
              </a:rPr>
              <a:t>Yhteistyön kehittyminen</a:t>
            </a:r>
            <a:br>
              <a:rPr lang="fi-FI"/>
            </a:br>
            <a:r>
              <a:rPr lang="fi-FI" sz="2400">
                <a:latin typeface="Work Sans ExtraBold"/>
              </a:rPr>
              <a:t>Kyselytulosten tarkastelu suhteessa aiempiin kuntajohdon kyselyihin </a:t>
            </a:r>
          </a:p>
        </p:txBody>
      </p:sp>
      <p:sp>
        <p:nvSpPr>
          <p:cNvPr id="3" name="Sisällön paikkamerkki 2">
            <a:extLst>
              <a:ext uri="{FF2B5EF4-FFF2-40B4-BE49-F238E27FC236}">
                <a16:creationId xmlns:a16="http://schemas.microsoft.com/office/drawing/2014/main" id="{52CBE63D-361B-9FC9-026D-0735733FC585}"/>
              </a:ext>
            </a:extLst>
          </p:cNvPr>
          <p:cNvSpPr>
            <a:spLocks noGrp="1"/>
          </p:cNvSpPr>
          <p:nvPr>
            <p:ph idx="1"/>
          </p:nvPr>
        </p:nvSpPr>
        <p:spPr>
          <a:xfrm>
            <a:off x="766763" y="1490714"/>
            <a:ext cx="10658473" cy="4120097"/>
          </a:xfrm>
        </p:spPr>
        <p:txBody>
          <a:bodyPr/>
          <a:lstStyle/>
          <a:p>
            <a:pPr>
              <a:spcBef>
                <a:spcPts val="400"/>
              </a:spcBef>
            </a:pPr>
            <a:r>
              <a:rPr lang="fi-FI" sz="1500"/>
              <a:t>Kun kyselyn tuloksia verrataan edelliseen yhdyspintaprojektissa toteutettuun kuntajohdon kyselyyn (kevät 2023), voidaan havaita </a:t>
            </a:r>
            <a:r>
              <a:rPr lang="fi-FI" sz="1500" b="1"/>
              <a:t>yhteistyön kehittyneen myönteiseen suuntaan. </a:t>
            </a:r>
          </a:p>
          <a:p>
            <a:pPr marL="717550" lvl="2">
              <a:spcBef>
                <a:spcPts val="0"/>
              </a:spcBef>
            </a:pPr>
            <a:r>
              <a:rPr lang="fi-FI" sz="1500"/>
              <a:t>Erityisen positiivinen kehitys on säännöllisissä tapaamisissa ja positiivista kehitystä myös mm. yhteistyön suunnitelmallisuudessa perustuen yhteisiin tavoitteisiin ja toimintamalleihin. Yhteistyön avoimuudessa, vuorovaikutteisuudessa ja kumppanuudessa ei ole tapahtunut kyselyn mukaan juurikaan kehitystä. </a:t>
            </a:r>
          </a:p>
          <a:p>
            <a:pPr>
              <a:spcBef>
                <a:spcPts val="400"/>
              </a:spcBef>
            </a:pPr>
            <a:r>
              <a:rPr lang="fi-FI" sz="1500" b="1"/>
              <a:t>Työnjaon selkeys kuntien ja hyvinvointialueiden välillä on kehittynyt eri yhdyspinnoilla eri tavoin</a:t>
            </a:r>
          </a:p>
          <a:p>
            <a:pPr lvl="1">
              <a:spcBef>
                <a:spcPts val="0"/>
              </a:spcBef>
            </a:pPr>
            <a:r>
              <a:rPr lang="fi-FI" sz="1500"/>
              <a:t>Kyselyn mukaan työnjako on selkeytynyt hyvinvoinnin ja terveyden edistämisessä sekä sivistys- ja sote-palveluiden yhdyspinnoilla. Muilla yhdyspinnoilla työnjaon selkeys on lähes sama tai se on muuttunut vähemmän selkeäksi. </a:t>
            </a:r>
          </a:p>
          <a:p>
            <a:pPr lvl="1">
              <a:spcBef>
                <a:spcPts val="0"/>
              </a:spcBef>
            </a:pPr>
            <a:r>
              <a:rPr lang="fi-FI" sz="1500"/>
              <a:t>Kokemukset työnjaon selkeytymisestä vaihtelevat vastaajien kuntakoon mukaan. Työnjako on selkeämpi ja on myös selkeytynyt entisestään erityisesti isommissa kaupungeissa. Luottamushenkilöt ja kunnanjohtajat kokevat toimialajohtoa useammin työnjaon muuttuneen vähemmän selkeäksi.</a:t>
            </a:r>
            <a:r>
              <a:rPr lang="fi-FI" sz="1500">
                <a:solidFill>
                  <a:schemeClr val="accent2">
                    <a:lumMod val="75000"/>
                  </a:schemeClr>
                </a:solidFill>
              </a:rPr>
              <a:t> </a:t>
            </a:r>
          </a:p>
          <a:p>
            <a:pPr marL="271463" lvl="1">
              <a:spcBef>
                <a:spcPts val="400"/>
              </a:spcBef>
            </a:pPr>
            <a:r>
              <a:rPr lang="fi-FI" sz="1500"/>
              <a:t>Verrattaessa tässä raportissa esiteltyjä vuoden 2024 kyselytuloksia vuosina 2022 ja 2023 toteutettuihin kyselyihin, tulee huomioida vaihtelu vastaajajoukossa. Kyselyihin vastanneiden johtavien luottamushenkilöiden, kuntajohdon, yleisjohdon ja toimialajohdon osuudet vaihtelevat eri vuosien välillä ja esimerkiksi vuoden 2024 kyselyyn vastasi suhteellisen paljon toimialajohtoa ja verrattain vähän kunnanjohtajia*. </a:t>
            </a:r>
          </a:p>
        </p:txBody>
      </p:sp>
      <p:sp>
        <p:nvSpPr>
          <p:cNvPr id="4" name="Dian numeron paikkamerkki 3">
            <a:extLst>
              <a:ext uri="{FF2B5EF4-FFF2-40B4-BE49-F238E27FC236}">
                <a16:creationId xmlns:a16="http://schemas.microsoft.com/office/drawing/2014/main" id="{C9313643-57F9-8ED5-16B8-04B4FA7D1E35}"/>
              </a:ext>
            </a:extLst>
          </p:cNvPr>
          <p:cNvSpPr>
            <a:spLocks noGrp="1"/>
          </p:cNvSpPr>
          <p:nvPr>
            <p:ph type="sldNum" sz="quarter" idx="12"/>
          </p:nvPr>
        </p:nvSpPr>
        <p:spPr/>
        <p:txBody>
          <a:bodyPr/>
          <a:lstStyle/>
          <a:p>
            <a:fld id="{0861148C-697E-4B67-BDAA-872F34DF1106}" type="slidenum">
              <a:rPr lang="fi-FI" smtClean="0"/>
              <a:t>6</a:t>
            </a:fld>
            <a:endParaRPr lang="fi-FI"/>
          </a:p>
        </p:txBody>
      </p:sp>
      <p:sp>
        <p:nvSpPr>
          <p:cNvPr id="6" name="Tekstiruutu 5">
            <a:extLst>
              <a:ext uri="{FF2B5EF4-FFF2-40B4-BE49-F238E27FC236}">
                <a16:creationId xmlns:a16="http://schemas.microsoft.com/office/drawing/2014/main" id="{45243F20-ED44-6234-298A-FF0E11AEDFDA}"/>
              </a:ext>
            </a:extLst>
          </p:cNvPr>
          <p:cNvSpPr txBox="1"/>
          <p:nvPr/>
        </p:nvSpPr>
        <p:spPr>
          <a:xfrm>
            <a:off x="670699" y="5599835"/>
            <a:ext cx="10754537" cy="600164"/>
          </a:xfrm>
          <a:prstGeom prst="rect">
            <a:avLst/>
          </a:prstGeom>
          <a:noFill/>
        </p:spPr>
        <p:txBody>
          <a:bodyPr wrap="square" rtlCol="0">
            <a:spAutoFit/>
          </a:bodyPr>
          <a:lstStyle/>
          <a:p>
            <a:r>
              <a:rPr lang="fi-FI" sz="1100" i="1">
                <a:solidFill>
                  <a:schemeClr val="accent1"/>
                </a:solidFill>
              </a:rPr>
              <a:t>*Kuntapäättäjien näkemyksiä hyvinvointialueyhteistyöstä löytyy myös syksyn 2024 kuntapäättäjä-</a:t>
            </a:r>
          </a:p>
          <a:p>
            <a:r>
              <a:rPr lang="fi-FI" sz="1100" i="1">
                <a:solidFill>
                  <a:schemeClr val="accent1"/>
                </a:solidFill>
              </a:rPr>
              <a:t>tutkimuksesta, jonka mukaan hyvinvointialueyhteistyössä on paljon tekemistä: </a:t>
            </a:r>
          </a:p>
          <a:p>
            <a:r>
              <a:rPr lang="fi-FI" sz="1100">
                <a:hlinkClick r:id="rId2"/>
              </a:rPr>
              <a:t>Selvitimme: Päätöksentekoilmapiiri kunnissa parantunut – kuntapäättäjät näkevät keskusteluilmapiirin kehittämisen keskeisenä | Kuntaliitto.fi</a:t>
            </a:r>
            <a:endParaRPr lang="fi-FI" sz="1100" i="1">
              <a:solidFill>
                <a:schemeClr val="accent1"/>
              </a:solidFill>
            </a:endParaRPr>
          </a:p>
        </p:txBody>
      </p:sp>
      <p:sp>
        <p:nvSpPr>
          <p:cNvPr id="5" name="Tekstiruutu 4">
            <a:extLst>
              <a:ext uri="{FF2B5EF4-FFF2-40B4-BE49-F238E27FC236}">
                <a16:creationId xmlns:a16="http://schemas.microsoft.com/office/drawing/2014/main" id="{C98BF999-621D-2FDE-0A13-7F45CA706DB1}"/>
              </a:ext>
            </a:extLst>
          </p:cNvPr>
          <p:cNvSpPr txBox="1"/>
          <p:nvPr/>
        </p:nvSpPr>
        <p:spPr>
          <a:xfrm>
            <a:off x="670700" y="15817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24161668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5C2910-BC27-A1D7-10A1-46E44405434E}"/>
              </a:ext>
            </a:extLst>
          </p:cNvPr>
          <p:cNvSpPr>
            <a:spLocks noGrp="1"/>
          </p:cNvSpPr>
          <p:nvPr>
            <p:ph type="title"/>
          </p:nvPr>
        </p:nvSpPr>
        <p:spPr>
          <a:xfrm>
            <a:off x="766763" y="570680"/>
            <a:ext cx="10420731" cy="589479"/>
          </a:xfrm>
        </p:spPr>
        <p:txBody>
          <a:bodyPr/>
          <a:lstStyle/>
          <a:p>
            <a:r>
              <a:rPr lang="fi-FI"/>
              <a:t>Tuloksiin liittyviä huomioita ja tulkintoja</a:t>
            </a:r>
          </a:p>
        </p:txBody>
      </p:sp>
      <p:sp>
        <p:nvSpPr>
          <p:cNvPr id="3" name="Sisällön paikkamerkki 2">
            <a:extLst>
              <a:ext uri="{FF2B5EF4-FFF2-40B4-BE49-F238E27FC236}">
                <a16:creationId xmlns:a16="http://schemas.microsoft.com/office/drawing/2014/main" id="{80EC3B04-F444-691A-C34E-D567C969CF0A}"/>
              </a:ext>
            </a:extLst>
          </p:cNvPr>
          <p:cNvSpPr>
            <a:spLocks noGrp="1"/>
          </p:cNvSpPr>
          <p:nvPr>
            <p:ph idx="1"/>
          </p:nvPr>
        </p:nvSpPr>
        <p:spPr>
          <a:xfrm>
            <a:off x="766762" y="1273818"/>
            <a:ext cx="10658475" cy="5137868"/>
          </a:xfrm>
        </p:spPr>
        <p:txBody>
          <a:bodyPr/>
          <a:lstStyle/>
          <a:p>
            <a:pPr marL="228600" lvl="0" indent="-228600" rtl="0">
              <a:buFont typeface=""/>
              <a:buChar char="•"/>
            </a:pPr>
            <a:r>
              <a:rPr lang="fi-FI" sz="1400" baseline="0">
                <a:latin typeface="Work Sans"/>
                <a:ea typeface="Arial"/>
                <a:cs typeface="Arial"/>
              </a:rPr>
              <a:t>Yhdyspintaprojekteissa on toteutettu kuntien ja hyvinvointialueiden yhteistyön tilannekuvaseurantaa hyvinvointialueuudistuksen valmisteluvaiheesta asti. Tilannekuvan seuranta on osoittanut, että yhteistyössä on haasteita eri osa-alueilla. Tämä tulee esille myös tässä kyselyssä, jonka tuloksia ei voida pitää varsinaisesti yllättävinä. </a:t>
            </a:r>
            <a:r>
              <a:rPr lang="en-US" sz="1400">
                <a:latin typeface="Work Sans"/>
                <a:ea typeface="Arial"/>
                <a:cs typeface="Arial"/>
              </a:rPr>
              <a:t>​</a:t>
            </a:r>
          </a:p>
          <a:p>
            <a:pPr marL="228600" lvl="0" indent="-228600" rtl="0">
              <a:buFont typeface=""/>
              <a:buChar char="•"/>
            </a:pPr>
            <a:r>
              <a:rPr lang="fi-FI" sz="1400" b="1" baseline="0">
                <a:latin typeface="Work Sans"/>
                <a:ea typeface="Arial"/>
                <a:cs typeface="Arial"/>
              </a:rPr>
              <a:t>Yhteistyö näyttää vuoden 2024 kyselyn mukaan edenneen edelliseen kyselyyn verrattuna positiiviseen suuntaan. </a:t>
            </a:r>
            <a:r>
              <a:rPr lang="fi-FI" sz="1400" baseline="0">
                <a:latin typeface="Work Sans"/>
                <a:ea typeface="Arial"/>
                <a:cs typeface="Arial"/>
              </a:rPr>
              <a:t>Kehitys näyttää siis kyselyiden perusteella muuttaneen suuntaansa, sillä verrattaessa syksyn 2022 ja kevään 2023 kyselyjä havaittiin yhteistyön kehittyneen huonompaan suuntaan. </a:t>
            </a:r>
          </a:p>
          <a:p>
            <a:pPr marL="228600" indent="-228600">
              <a:buFont typeface=""/>
              <a:buChar char="•"/>
            </a:pPr>
            <a:r>
              <a:rPr lang="fi-FI" sz="1400">
                <a:latin typeface="Work Sans"/>
                <a:cs typeface="Arial"/>
              </a:rPr>
              <a:t>Huomattavaa on se, että yhteistyön tilanne ja myös työnjaon selkeys vaihtelevat alueittain. Kun alueita tarkastellaan rinnakkain, voidaan havaita, että </a:t>
            </a:r>
            <a:r>
              <a:rPr lang="fi-FI" sz="1400" b="1">
                <a:latin typeface="Work Sans"/>
                <a:cs typeface="Arial"/>
              </a:rPr>
              <a:t>työnjaon selkeyden osalta näyttävät pärjäävän useammin hyvin ne alueet, joissa on ollut aiemmin sote-kuntayhtymiä. </a:t>
            </a:r>
            <a:r>
              <a:rPr lang="fi-FI" sz="1400">
                <a:latin typeface="Work Sans"/>
                <a:cs typeface="Arial"/>
              </a:rPr>
              <a:t>Sote-kuntayhtymätaustat eivät kuitenkaan yksinään selitä työnjaon selkeyttä.</a:t>
            </a:r>
            <a:r>
              <a:rPr lang="en-US" sz="1400">
                <a:latin typeface="Work Sans"/>
                <a:cs typeface="Arial"/>
              </a:rPr>
              <a:t>​</a:t>
            </a:r>
          </a:p>
          <a:p>
            <a:pPr marL="228600" indent="-228600">
              <a:buFont typeface=""/>
              <a:buChar char="•"/>
            </a:pPr>
            <a:r>
              <a:rPr lang="fi-FI" sz="1400">
                <a:latin typeface="Work Sans"/>
                <a:cs typeface="Arial"/>
              </a:rPr>
              <a:t>Tässä raportissa käsitellyn kuntajohdon kyselyn kanssa yhtä aikaa toteutettiin vastaavanlainen kysely myös hyvinvointialuejohdolle. Kokonaisuudessaan kehitys näyttää etenevän samansuuntaisesti: yhteistyö on kehittynyt myös hyvinvointialueiden näkökulmasta myönteiseen suuntaan, mutta työnjaon selkeys kehittyy vaihtelevasti. Kuntajohto on arvioinut tässä ja edellisissä kyselyissä yhteistyön toteutumisen hyvinvointialuejohtoa negatiivisemmin. Hyvinvointialueiden vastaajat arvioivat yhteistyön toteutumisen huomattavasti myönteisemmin. </a:t>
            </a:r>
          </a:p>
          <a:p>
            <a:pPr marL="228600" indent="-228600">
              <a:buFont typeface=""/>
              <a:buChar char="•"/>
            </a:pPr>
            <a:r>
              <a:rPr lang="fi-FI" sz="1400">
                <a:latin typeface="Work Sans"/>
                <a:cs typeface="Arial"/>
              </a:rPr>
              <a:t>Hyvinvointialueuudistus on merkittävä ha</a:t>
            </a:r>
            <a:r>
              <a:rPr lang="fi-FI" sz="1400" baseline="0">
                <a:latin typeface="Work Sans"/>
                <a:ea typeface="Arial"/>
                <a:cs typeface="Arial"/>
              </a:rPr>
              <a:t>llinnollinen uudistus, joka vaikuttaa keskeisesti myös kuntien tehtäväkokonaisuuteen ja rooliin osana julkista hallintoa. Yhteistyöhön oman haasteensa ovat tuoneet taloudelliset paineet, joita on hyvinvointialueilla ja kunnissa. Yhteistyötä on tehty hyvin vaikeassa toimintaympäristössä. Oman haasteen on tuonut myös vuonna 2024 valmisteltu ja 1.1.2025 toteutunut TE24-uudistus, joka yhteistyön osalta on näkynyt erityisesti työllisyyden ja kotoutumisen yhdyspinnoilla, mutta laajemmin myös muussa kuntien ja hyvinvointialueiden välisessä yhteistyössä. </a:t>
            </a:r>
            <a:r>
              <a:rPr lang="en-US" sz="1400">
                <a:latin typeface="Work Sans"/>
                <a:ea typeface="Arial"/>
                <a:cs typeface="Arial"/>
              </a:rPr>
              <a:t>​</a:t>
            </a:r>
            <a:endParaRPr lang="fi-FI" sz="1400"/>
          </a:p>
        </p:txBody>
      </p:sp>
      <p:sp>
        <p:nvSpPr>
          <p:cNvPr id="4" name="Dian numeron paikkamerkki 3">
            <a:extLst>
              <a:ext uri="{FF2B5EF4-FFF2-40B4-BE49-F238E27FC236}">
                <a16:creationId xmlns:a16="http://schemas.microsoft.com/office/drawing/2014/main" id="{96ADC76E-7FD9-6061-436C-BCF78292B955}"/>
              </a:ext>
            </a:extLst>
          </p:cNvPr>
          <p:cNvSpPr>
            <a:spLocks noGrp="1"/>
          </p:cNvSpPr>
          <p:nvPr>
            <p:ph type="sldNum" sz="quarter" idx="12"/>
          </p:nvPr>
        </p:nvSpPr>
        <p:spPr/>
        <p:txBody>
          <a:bodyPr/>
          <a:lstStyle/>
          <a:p>
            <a:fld id="{0861148C-697E-4B67-BDAA-872F34DF1106}" type="slidenum">
              <a:rPr lang="fi-FI" smtClean="0"/>
              <a:t>7</a:t>
            </a:fld>
            <a:endParaRPr lang="fi-FI"/>
          </a:p>
        </p:txBody>
      </p:sp>
      <p:sp>
        <p:nvSpPr>
          <p:cNvPr id="5" name="Tekstiruutu 4">
            <a:extLst>
              <a:ext uri="{FF2B5EF4-FFF2-40B4-BE49-F238E27FC236}">
                <a16:creationId xmlns:a16="http://schemas.microsoft.com/office/drawing/2014/main" id="{DDE0B992-95EF-B6A0-DFBF-A3C9E6A944BA}"/>
              </a:ext>
            </a:extLst>
          </p:cNvPr>
          <p:cNvSpPr txBox="1"/>
          <p:nvPr/>
        </p:nvSpPr>
        <p:spPr>
          <a:xfrm>
            <a:off x="670700" y="158170"/>
            <a:ext cx="7202769" cy="338554"/>
          </a:xfrm>
          <a:prstGeom prst="rect">
            <a:avLst/>
          </a:prstGeom>
          <a:noFill/>
        </p:spPr>
        <p:txBody>
          <a:bodyPr wrap="square" lIns="91440" tIns="45720" rIns="91440" bIns="45720" anchor="t">
            <a:spAutoFit/>
          </a:bodyPr>
          <a:lstStyle/>
          <a:p>
            <a:pPr>
              <a:defRPr/>
            </a:pPr>
            <a:r>
              <a:rPr kumimoji="0" lang="fi-FI" sz="16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sz="1600" b="1">
                <a:solidFill>
                  <a:srgbClr val="104264"/>
                </a:solidFill>
                <a:latin typeface="Work Sans"/>
              </a:rPr>
              <a:t> </a:t>
            </a:r>
            <a:r>
              <a:rPr kumimoji="0" lang="fi-FI" sz="16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29724623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AABB5-8FD1-4C9D-589E-28AE3B31075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6DA6C19-798B-544F-0233-794DDB10631D}"/>
              </a:ext>
            </a:extLst>
          </p:cNvPr>
          <p:cNvSpPr>
            <a:spLocks noGrp="1"/>
          </p:cNvSpPr>
          <p:nvPr>
            <p:ph type="ctrTitle"/>
          </p:nvPr>
        </p:nvSpPr>
        <p:spPr>
          <a:xfrm>
            <a:off x="695400" y="1587062"/>
            <a:ext cx="10658475" cy="2333297"/>
          </a:xfrm>
        </p:spPr>
        <p:txBody>
          <a:bodyPr/>
          <a:lstStyle/>
          <a:p>
            <a:pPr algn="ctr"/>
            <a:br>
              <a:rPr lang="fi-FI" sz="3200" b="0" i="0" u="none" strike="noStrike">
                <a:solidFill>
                  <a:srgbClr val="FFFFFF"/>
                </a:solidFill>
                <a:effectLst/>
                <a:latin typeface="Work Sans ExtraBold" panose="00000900000000000000" pitchFamily="2" charset="0"/>
              </a:rPr>
            </a:br>
            <a:br>
              <a:rPr lang="fi-FI" sz="3200" b="0" i="0" u="none" strike="noStrike">
                <a:solidFill>
                  <a:srgbClr val="FFFFFF"/>
                </a:solidFill>
                <a:effectLst/>
                <a:latin typeface="Work Sans ExtraBold" panose="00000900000000000000" pitchFamily="2" charset="0"/>
              </a:rPr>
            </a:br>
            <a:r>
              <a:rPr lang="fi-FI" sz="2400" b="0" i="0" u="none" strike="noStrike">
                <a:solidFill>
                  <a:srgbClr val="FFFFFF"/>
                </a:solidFill>
                <a:effectLst/>
                <a:latin typeface="Work Sans ExtraBold" panose="00000900000000000000" pitchFamily="2" charset="0"/>
              </a:rPr>
              <a:t>Yhdyspintakysely kunnille 2024</a:t>
            </a:r>
            <a:br>
              <a:rPr lang="fi-FI" sz="3200" b="0" i="0" u="none" strike="noStrike">
                <a:solidFill>
                  <a:srgbClr val="FFFFFF"/>
                </a:solidFill>
                <a:effectLst/>
                <a:latin typeface="Work Sans ExtraBold" panose="00000900000000000000" pitchFamily="2" charset="0"/>
              </a:rPr>
            </a:br>
            <a:br>
              <a:rPr lang="fi-FI" sz="3200" b="0" i="0" u="none" strike="noStrike">
                <a:solidFill>
                  <a:srgbClr val="FFFFFF"/>
                </a:solidFill>
                <a:effectLst/>
                <a:latin typeface="Work Sans ExtraBold" panose="00000900000000000000" pitchFamily="2" charset="0"/>
              </a:rPr>
            </a:br>
            <a:r>
              <a:rPr lang="fi-FI" sz="3200" b="0" i="0" u="none" strike="noStrike">
                <a:solidFill>
                  <a:srgbClr val="FFFFFF"/>
                </a:solidFill>
                <a:effectLst/>
                <a:latin typeface="Work Sans ExtraBold" panose="00000900000000000000" pitchFamily="2" charset="0"/>
              </a:rPr>
              <a:t>Yhteistyön perusedellytykset </a:t>
            </a:r>
            <a:br>
              <a:rPr lang="fi-FI" sz="3200" b="0" i="0" u="none" strike="noStrike">
                <a:solidFill>
                  <a:srgbClr val="FFFFFF"/>
                </a:solidFill>
                <a:effectLst/>
                <a:latin typeface="Work Sans ExtraBold" panose="00000900000000000000" pitchFamily="2" charset="0"/>
              </a:rPr>
            </a:br>
            <a:r>
              <a:rPr lang="fi-FI" sz="3200" b="0" i="0" u="none" strike="noStrike">
                <a:solidFill>
                  <a:srgbClr val="FFFFFF"/>
                </a:solidFill>
                <a:effectLst/>
                <a:latin typeface="Work Sans ExtraBold" panose="00000900000000000000" pitchFamily="2" charset="0"/>
              </a:rPr>
              <a:t>ja yhteistyön toimivuus</a:t>
            </a:r>
            <a:endParaRPr lang="fi-FI"/>
          </a:p>
        </p:txBody>
      </p:sp>
      <p:sp>
        <p:nvSpPr>
          <p:cNvPr id="4" name="Dian numeron paikkamerkki 3">
            <a:extLst>
              <a:ext uri="{FF2B5EF4-FFF2-40B4-BE49-F238E27FC236}">
                <a16:creationId xmlns:a16="http://schemas.microsoft.com/office/drawing/2014/main" id="{BDB9ED4C-8980-E5A5-A203-BB83EBFCE8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noFill/>
              <a:effectLst/>
              <a:uLnTx/>
              <a:uFillTx/>
              <a:latin typeface="Work Sans"/>
              <a:ea typeface="+mn-ea"/>
              <a:cs typeface="+mn-cs"/>
            </a:endParaRPr>
          </a:p>
        </p:txBody>
      </p:sp>
      <p:pic>
        <p:nvPicPr>
          <p:cNvPr id="5" name="Kuva 4" descr="Kuva, joka sisältää kohteen vaate, mies, huonekalu, henkilö&#10;&#10;Kuvaus luotu automaattisesti">
            <a:extLst>
              <a:ext uri="{FF2B5EF4-FFF2-40B4-BE49-F238E27FC236}">
                <a16:creationId xmlns:a16="http://schemas.microsoft.com/office/drawing/2014/main" id="{3DB88B1D-2720-AEFC-4A95-A1AE90B89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665" y="2953408"/>
            <a:ext cx="4078336" cy="4078336"/>
          </a:xfrm>
          <a:prstGeom prst="rect">
            <a:avLst/>
          </a:prstGeom>
        </p:spPr>
      </p:pic>
    </p:spTree>
    <p:extLst>
      <p:ext uri="{BB962C8B-B14F-4D97-AF65-F5344CB8AC3E}">
        <p14:creationId xmlns:p14="http://schemas.microsoft.com/office/powerpoint/2010/main" val="35118305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DCCACB66-C641-8401-8214-0DE65818F353}"/>
              </a:ext>
            </a:extLst>
          </p:cNvPr>
          <p:cNvGraphicFramePr>
            <a:graphicFrameLocks noGrp="1"/>
          </p:cNvGraphicFramePr>
          <p:nvPr>
            <p:ph idx="1"/>
            <p:extLst>
              <p:ext uri="{D42A27DB-BD31-4B8C-83A1-F6EECF244321}">
                <p14:modId xmlns:p14="http://schemas.microsoft.com/office/powerpoint/2010/main" val="507504633"/>
              </p:ext>
            </p:extLst>
          </p:nvPr>
        </p:nvGraphicFramePr>
        <p:xfrm>
          <a:off x="786509" y="1556792"/>
          <a:ext cx="10566075"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4" name="Dian numeron paikkamerkki 3">
            <a:extLst>
              <a:ext uri="{FF2B5EF4-FFF2-40B4-BE49-F238E27FC236}">
                <a16:creationId xmlns:a16="http://schemas.microsoft.com/office/drawing/2014/main" id="{2A844A2E-B314-5961-1A36-FBB08845446C}"/>
              </a:ext>
            </a:extLst>
          </p:cNvPr>
          <p:cNvSpPr>
            <a:spLocks noGrp="1"/>
          </p:cNvSpPr>
          <p:nvPr>
            <p:ph type="sldNum" sz="quarter" idx="12"/>
          </p:nvPr>
        </p:nvSpPr>
        <p:spPr/>
        <p:txBody>
          <a:bodyPr/>
          <a:lstStyle/>
          <a:p>
            <a:fld id="{0861148C-697E-4B67-BDAA-872F34DF1106}" type="slidenum">
              <a:rPr lang="fi-FI" smtClean="0"/>
              <a:t>9</a:t>
            </a:fld>
            <a:endParaRPr lang="fi-FI"/>
          </a:p>
        </p:txBody>
      </p:sp>
      <p:sp>
        <p:nvSpPr>
          <p:cNvPr id="6" name="Otsikko 1">
            <a:extLst>
              <a:ext uri="{FF2B5EF4-FFF2-40B4-BE49-F238E27FC236}">
                <a16:creationId xmlns:a16="http://schemas.microsoft.com/office/drawing/2014/main" id="{42FEBF9F-25EC-C728-BC35-3E708BC5C940}"/>
              </a:ext>
            </a:extLst>
          </p:cNvPr>
          <p:cNvSpPr>
            <a:spLocks noGrp="1"/>
          </p:cNvSpPr>
          <p:nvPr>
            <p:ph type="title"/>
          </p:nvPr>
        </p:nvSpPr>
        <p:spPr>
          <a:xfrm>
            <a:off x="766763" y="548679"/>
            <a:ext cx="9937750" cy="1008113"/>
          </a:xfrm>
        </p:spPr>
        <p:txBody>
          <a:bodyPr/>
          <a:lstStyle/>
          <a:p>
            <a:r>
              <a:rPr lang="fi-FI" sz="2800"/>
              <a:t>Arviot yhteistyön toimivuudesta kunnan/organisaation ja hyvinvointialueen välillä tällä hetkellä.</a:t>
            </a:r>
            <a:br>
              <a:rPr lang="fi-FI" sz="2800"/>
            </a:br>
            <a:r>
              <a:rPr lang="fi-FI" sz="1800">
                <a:solidFill>
                  <a:schemeClr val="accent1"/>
                </a:solidFill>
              </a:rPr>
              <a:t>Vastausten %-jakaumat. (N=578)</a:t>
            </a:r>
            <a:br>
              <a:rPr lang="fi-FI" sz="2800"/>
            </a:br>
            <a:endParaRPr lang="fi-FI" sz="2800"/>
          </a:p>
        </p:txBody>
      </p:sp>
      <p:sp>
        <p:nvSpPr>
          <p:cNvPr id="2" name="Tekstiruutu 1">
            <a:extLst>
              <a:ext uri="{FF2B5EF4-FFF2-40B4-BE49-F238E27FC236}">
                <a16:creationId xmlns:a16="http://schemas.microsoft.com/office/drawing/2014/main" id="{18A8C41E-D687-875C-401E-2176F33F2146}"/>
              </a:ext>
            </a:extLst>
          </p:cNvPr>
          <p:cNvSpPr txBox="1"/>
          <p:nvPr/>
        </p:nvSpPr>
        <p:spPr>
          <a:xfrm>
            <a:off x="658824" y="219997"/>
            <a:ext cx="7202769" cy="369332"/>
          </a:xfrm>
          <a:prstGeom prst="rect">
            <a:avLst/>
          </a:prstGeom>
          <a:noFill/>
        </p:spPr>
        <p:txBody>
          <a:bodyPr wrap="square" lIns="91440" tIns="45720" rIns="91440" bIns="45720" anchor="t">
            <a:spAutoFit/>
          </a:bodyPr>
          <a:lstStyle/>
          <a:p>
            <a:pPr>
              <a:defRPr/>
            </a:pPr>
            <a:r>
              <a:rPr kumimoji="0" lang="fi-FI" sz="1800" b="1" i="0" u="none" strike="noStrike" kern="1200" cap="none" spc="0" normalizeH="0" baseline="0" noProof="0">
                <a:ln>
                  <a:noFill/>
                </a:ln>
                <a:solidFill>
                  <a:srgbClr val="104264"/>
                </a:solidFill>
                <a:effectLst/>
                <a:uLnTx/>
                <a:uFillTx/>
                <a:latin typeface="Work Sans"/>
                <a:ea typeface="+mn-ea"/>
                <a:cs typeface="+mn-cs"/>
              </a:rPr>
              <a:t>Yhdyspintakysely kunnille ja kuntayhtymille</a:t>
            </a:r>
            <a:r>
              <a:rPr lang="fi-FI" b="1">
                <a:solidFill>
                  <a:srgbClr val="104264"/>
                </a:solidFill>
                <a:latin typeface="Work Sans"/>
              </a:rPr>
              <a:t> </a:t>
            </a:r>
            <a:r>
              <a:rPr kumimoji="0" lang="fi-FI" sz="1800" b="1" i="0" u="none" strike="noStrike" kern="1200" cap="none" spc="0" normalizeH="0" baseline="0" noProof="0">
                <a:ln>
                  <a:noFill/>
                </a:ln>
                <a:solidFill>
                  <a:srgbClr val="104264"/>
                </a:solidFill>
                <a:effectLst/>
                <a:uLnTx/>
                <a:uFillTx/>
                <a:latin typeface="Work Sans"/>
                <a:ea typeface="+mn-ea"/>
                <a:cs typeface="+mn-cs"/>
              </a:rPr>
              <a:t>11/2024</a:t>
            </a:r>
          </a:p>
        </p:txBody>
      </p:sp>
    </p:spTree>
    <p:extLst>
      <p:ext uri="{BB962C8B-B14F-4D97-AF65-F5344CB8AC3E}">
        <p14:creationId xmlns:p14="http://schemas.microsoft.com/office/powerpoint/2010/main" val="419227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3.xml><?xml version="1.0" encoding="utf-8"?>
<a:theme xmlns:a="http://schemas.openxmlformats.org/drawingml/2006/main" name="Kuntaliitto_3">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3" id="{2B1F982C-5A65-479E-BC4E-2CDC24CC8E6C}" vid="{A6FB8C98-94EF-4AC1-9BFA-CD9BE1BCCC2B}"/>
    </a:ext>
  </a:ext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654750E110235442AC8FE81F7F90CE2C" ma:contentTypeVersion="13" ma:contentTypeDescription="Luo uusi asiakirja." ma:contentTypeScope="" ma:versionID="49d5cc233ee5d890046127306f6acb13">
  <xsd:schema xmlns:xsd="http://www.w3.org/2001/XMLSchema" xmlns:xs="http://www.w3.org/2001/XMLSchema" xmlns:p="http://schemas.microsoft.com/office/2006/metadata/properties" xmlns:ns2="d64eeb1d-ab63-4fb9-8d46-11ffa72be063" xmlns:ns3="1b354f92-f578-4533-a66e-f1c12b4806f2" targetNamespace="http://schemas.microsoft.com/office/2006/metadata/properties" ma:root="true" ma:fieldsID="0e49644d6ed7f3b73a6d054c9b22b4fd" ns2:_="" ns3:_="">
    <xsd:import namespace="d64eeb1d-ab63-4fb9-8d46-11ffa72be063"/>
    <xsd:import namespace="1b354f92-f578-4533-a66e-f1c12b4806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eeb1d-ab63-4fb9-8d46-11ffa72be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54f92-f578-4533-a66e-f1c12b4806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7" nillable="true" ma:displayName="Taxonomy Catch All Column" ma:hidden="true" ma:list="{1c86bf7c-5f63-4493-9f38-b66227cd6b99}" ma:internalName="TaxCatchAll" ma:showField="CatchAllData" ma:web="1b354f92-f578-4533-a66e-f1c12b480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354f92-f578-4533-a66e-f1c12b4806f2" xsi:nil="true"/>
    <lcf76f155ced4ddcb4097134ff3c332f xmlns="d64eeb1d-ab63-4fb9-8d46-11ffa72be0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5CB43F-7B87-419A-BA83-11FE57C38684}">
  <ds:schemaRefs>
    <ds:schemaRef ds:uri="http://schemas.microsoft.com/sharepoint/v3/contenttype/forms"/>
  </ds:schemaRefs>
</ds:datastoreItem>
</file>

<file path=customXml/itemProps2.xml><?xml version="1.0" encoding="utf-8"?>
<ds:datastoreItem xmlns:ds="http://schemas.openxmlformats.org/officeDocument/2006/customXml" ds:itemID="{0F1C1BAB-90EF-4EEC-AE7E-F6EBC61EA35D}"/>
</file>

<file path=customXml/itemProps3.xml><?xml version="1.0" encoding="utf-8"?>
<ds:datastoreItem xmlns:ds="http://schemas.openxmlformats.org/officeDocument/2006/customXml" ds:itemID="{F85C4E7B-3A9E-43FF-A66F-18EFFD67F3C3}">
  <ds:schemaRefs>
    <ds:schemaRef ds:uri="http://schemas.microsoft.com/office/2006/documentManagement/types"/>
    <ds:schemaRef ds:uri="http://www.w3.org/XML/1998/namespace"/>
    <ds:schemaRef ds:uri="http://purl.org/dc/elements/1.1/"/>
    <ds:schemaRef ds:uri="1b354f92-f578-4533-a66e-f1c12b4806f2"/>
    <ds:schemaRef ds:uri="http://schemas.microsoft.com/office/2006/metadata/properties"/>
    <ds:schemaRef ds:uri="http://schemas.microsoft.com/office/infopath/2007/PartnerControls"/>
    <ds:schemaRef ds:uri="http://purl.org/dc/terms/"/>
    <ds:schemaRef ds:uri="http://schemas.openxmlformats.org/package/2006/metadata/core-properties"/>
    <ds:schemaRef ds:uri="d64eeb1d-ab63-4fb9-8d46-11ffa72be06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3877</Words>
  <Application>Microsoft Office PowerPoint</Application>
  <PresentationFormat>Laajakuva</PresentationFormat>
  <Paragraphs>1011</Paragraphs>
  <Slides>28</Slides>
  <Notes>7</Notes>
  <HiddenSlides>1</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28</vt:i4>
      </vt:variant>
    </vt:vector>
  </HeadingPairs>
  <TitlesOfParts>
    <vt:vector size="37" baseType="lpstr">
      <vt:lpstr>Work Sans</vt:lpstr>
      <vt:lpstr>Arial</vt:lpstr>
      <vt:lpstr>Work Sans SemiBold</vt:lpstr>
      <vt:lpstr>Aptos</vt:lpstr>
      <vt:lpstr>Work Sans ExtraBold</vt:lpstr>
      <vt:lpstr>Times New Roman</vt:lpstr>
      <vt:lpstr>Kuntaliitto FI</vt:lpstr>
      <vt:lpstr>1_Kuntaliitto FI</vt:lpstr>
      <vt:lpstr>Kuntaliitto_3</vt:lpstr>
      <vt:lpstr>Tilannekuvakysely kuntien ja hyvinvointialueiden yhdyspinnoista  Tuloksia marraskuussa 2024 toteutetusta kuntajohdon kyselystä </vt:lpstr>
      <vt:lpstr>Tietoa kyselystä ja sen kohderyhmistä</vt:lpstr>
      <vt:lpstr>Poimintoja keskeisistä tuloksista 1/3</vt:lpstr>
      <vt:lpstr>Poimintoja keskeisistä tuloksista 2/3</vt:lpstr>
      <vt:lpstr>Poimintoja keskeisistä tuloksista 3/3</vt:lpstr>
      <vt:lpstr>Yhteistyön kehittyminen Kyselytulosten tarkastelu suhteessa aiempiin kuntajohdon kyselyihin </vt:lpstr>
      <vt:lpstr>Tuloksiin liittyviä huomioita ja tulkintoja</vt:lpstr>
      <vt:lpstr>  Yhdyspintakysely kunnille 2024  Yhteistyön perusedellytykset  ja yhteistyön toimivuus</vt:lpstr>
      <vt:lpstr>Arviot yhteistyön toimivuudesta kunnan/organisaation ja hyvinvointialueen välillä tällä hetkellä. Vastausten %-jakaumat. (N=578) </vt:lpstr>
      <vt:lpstr>​Miten seuraavat asiat ovat toteutuneet hyvinvointialueen kanssa tapahtuneessa yhdyspintayhteistyössä? Kunnat ja kuntayhtymät, vastausten %-jakaumat (N=578) </vt:lpstr>
      <vt:lpstr>Kuntaedustajien näkemykset siitä miten hyvin seuraavat asiat ovat toteutuneet hyvinvointialueen kanssa tapahtuneessa yhdyspintayhteistyössä.  % vastanneista arvioi toteutuneen melko/erittäin hyvin. Vastaajaryhmittäinen tarkastelu. (N=578)</vt:lpstr>
      <vt:lpstr>Miten seuraavat asiat ovat toteutuneet hyvinvointialueen kanssa tapahtuneessa yhdyspintayhteistyössä? Keskiarvot (asteikko 1-5, erittäin huonosti/erittäin hyvin)  </vt:lpstr>
      <vt:lpstr>Kuntaedustajien näkemykset siitä miten hyvin seuraavat asiat ovat toteutuneet hyvinvointialueen kanssa tapahtuneessa yhdyspintayhteistyössä.  % vastanneista arvioi toteutuneen melko/erittäin hyvin. Kuntakokoluokittainen tarkastelu. (N=503)</vt:lpstr>
      <vt:lpstr>Yhteistyössä toimivaa? Millä yhdyspinnoilla yhteistyö erityisesti toimii? Nostoja avoimista vastauksista</vt:lpstr>
      <vt:lpstr>Mikä on johtanut onnistumisiin? Nostoja avoimista vastauksista</vt:lpstr>
      <vt:lpstr>Yhteistyössä parannettavaa? Millä yhdyspinnoilla on erityisesti haasteita? Nostoja avoimista vastauksista</vt:lpstr>
      <vt:lpstr>Mikä on johtanut epäonnistumisiin?  Nostoja avoimista vastauksista</vt:lpstr>
      <vt:lpstr>Mikä edistäisi yhteistyön onnistumista jatkossa? Nostoja avoimista vastauksista</vt:lpstr>
      <vt:lpstr>  Yhdyspintakysely kunnille 2024  Työnjaon selkeys​ </vt:lpstr>
      <vt:lpstr>PowerPoint-esitys</vt:lpstr>
      <vt:lpstr>Näkemykset kunnan ja hyvinvointialueen välisen työnjaon selkeydestä omalla toimialalla.  % vastanneista pitää työnjakoa melko/erittäin selkeänä. Vastaajaryhmittäinen tarkastelu. (N=578)</vt:lpstr>
      <vt:lpstr>Miten selkeänä pidät työnjakoa kuntasi/organisaatiosi ja hyvinvointialueen välillä? Keskiarvot (asteikko 1-5, ei lainkaan/erittäin selkeä) </vt:lpstr>
      <vt:lpstr>Kuntaedustajien näkemykset kunnan ja hyvinvointialueen välisen työnjaon selkeydestä omalla toimialalla.  % vastanneista pitää työnjakoa melko/erittäin selkeänä. Kuntakokoluokittainen tarkastelu. (N=503)</vt:lpstr>
      <vt:lpstr>  Yhdyspintakysely kunnille 2024  Hyvinvointialueen rooli  elinvoiman edistämisessä </vt:lpstr>
      <vt:lpstr>Millainen rooli hyvinvointialueella on mielestäsi alueen elinvoiman edistämisessä? Nostoja avoimista kysymyksistä</vt:lpstr>
      <vt:lpstr>Yhdyspintakysely kunnille 2024  Tietoa vastanneista </vt:lpstr>
      <vt:lpstr>Tietoja kyselyyn vastanneista </vt:lpstr>
      <vt:lpstr>Lisätietoja</vt:lpstr>
    </vt:vector>
  </TitlesOfParts>
  <Company>KL 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Tilannekuvakysely kuntien ja hyvinvointialueiden yhdyspinnoista</dc:title>
  <dc:creator>Jurmu Liisa</dc:creator>
  <cp:lastModifiedBy>Lassila Hanna</cp:lastModifiedBy>
  <cp:revision>7</cp:revision>
  <cp:lastPrinted>2025-01-23T11:39:15Z</cp:lastPrinted>
  <dcterms:created xsi:type="dcterms:W3CDTF">2025-01-16T13:42:54Z</dcterms:created>
  <dcterms:modified xsi:type="dcterms:W3CDTF">2025-02-12T06:01:54Z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0x010100654750E110235442AC8FE81F7F90CE2C</vt:lpwstr>
  </property>
</Properties>
</file>