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2.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 id="2147483734" r:id="rId5"/>
    <p:sldMasterId id="2147483797" r:id="rId6"/>
  </p:sldMasterIdLst>
  <p:notesMasterIdLst>
    <p:notesMasterId r:id="rId25"/>
  </p:notesMasterIdLst>
  <p:handoutMasterIdLst>
    <p:handoutMasterId r:id="rId26"/>
  </p:handoutMasterIdLst>
  <p:sldIdLst>
    <p:sldId id="407" r:id="rId7"/>
    <p:sldId id="382" r:id="rId8"/>
    <p:sldId id="391" r:id="rId9"/>
    <p:sldId id="396" r:id="rId10"/>
    <p:sldId id="419" r:id="rId11"/>
    <p:sldId id="393" r:id="rId12"/>
    <p:sldId id="408" r:id="rId13"/>
    <p:sldId id="409" r:id="rId14"/>
    <p:sldId id="410" r:id="rId15"/>
    <p:sldId id="414" r:id="rId16"/>
    <p:sldId id="411" r:id="rId17"/>
    <p:sldId id="412" r:id="rId18"/>
    <p:sldId id="415" r:id="rId19"/>
    <p:sldId id="416" r:id="rId20"/>
    <p:sldId id="417" r:id="rId21"/>
    <p:sldId id="413" r:id="rId22"/>
    <p:sldId id="418" r:id="rId23"/>
    <p:sldId id="394" r:id="rId24"/>
  </p:sldIdLst>
  <p:sldSz cx="12192000" cy="6858000"/>
  <p:notesSz cx="6669088" cy="9753600"/>
  <p:embeddedFontLst>
    <p:embeddedFont>
      <p:font typeface="Work Sans" panose="00000500000000000000" pitchFamily="2" charset="0"/>
      <p:regular r:id="rId27"/>
      <p:bold r:id="rId28"/>
      <p:italic r:id="rId29"/>
      <p:boldItalic r:id="rId30"/>
    </p:embeddedFont>
    <p:embeddedFont>
      <p:font typeface="Work Sans ExtraBold" panose="00000900000000000000" pitchFamily="2" charset="0"/>
      <p:bold r:id="rId31"/>
      <p:boldItalic r:id="rId32"/>
    </p:embeddedFont>
    <p:embeddedFont>
      <p:font typeface="Work Sans SemiBold" panose="00000700000000000000" pitchFamily="2" charset="0"/>
      <p:bold r:id="rId33"/>
      <p:boldItalic r:id="rId34"/>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3" userDrawn="1">
          <p15:clr>
            <a:srgbClr val="A4A3A4"/>
          </p15:clr>
        </p15:guide>
        <p15:guide id="5" orient="horz" pos="527">
          <p15:clr>
            <a:srgbClr val="A4A3A4"/>
          </p15:clr>
        </p15:guide>
        <p15:guide id="8" orient="horz" pos="3657" userDrawn="1">
          <p15:clr>
            <a:srgbClr val="A4A3A4"/>
          </p15:clr>
        </p15:guide>
        <p15:guide id="9" pos="483">
          <p15:clr>
            <a:srgbClr val="A4A3A4"/>
          </p15:clr>
        </p15:guide>
        <p15:guide id="10" pos="7197">
          <p15:clr>
            <a:srgbClr val="A4A3A4"/>
          </p15:clr>
        </p15:guide>
        <p15:guide id="13" pos="3840" userDrawn="1">
          <p15:clr>
            <a:srgbClr val="A4A3A4"/>
          </p15:clr>
        </p15:guide>
        <p15:guide id="14" orient="horz" pos="2160" userDrawn="1">
          <p15:clr>
            <a:srgbClr val="A4A3A4"/>
          </p15:clr>
        </p15:guide>
      </p15:sldGuideLst>
    </p:ext>
    <p:ext uri="{2D200454-40CA-4A62-9FC3-DE9A4176ACB9}">
      <p15:notesGuideLst xmlns:p15="http://schemas.microsoft.com/office/powerpoint/2012/main">
        <p15:guide id="1" orient="horz" pos="3072" userDrawn="1">
          <p15:clr>
            <a:srgbClr val="A4A3A4"/>
          </p15:clr>
        </p15:guide>
        <p15:guide id="2" pos="210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F4920B-CA35-A15E-F561-13C388C99324}" name="Jurmu Liisa" initials="JL" userId="S::Liisa.Jurmu@kuntaliitto.fi::7f0617df-86b3-489e-a078-b0275057a5d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E60"/>
    <a:srgbClr val="DFDAD6"/>
    <a:srgbClr val="923468"/>
    <a:srgbClr val="C4A5A5"/>
    <a:srgbClr val="FF6D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B02DDB-44DC-4961-84DF-25C5E7B651D7}" v="4" dt="2024-11-11T07:15:44.830"/>
  </p1510:revLst>
</p1510:revInfo>
</file>

<file path=ppt/tableStyles.xml><?xml version="1.0" encoding="utf-8"?>
<a:tblStyleLst xmlns:a="http://schemas.openxmlformats.org/drawingml/2006/main" def="{F2DE63D5-997A-4646-A377-4702673A728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guide orient="horz" pos="1253"/>
        <p:guide orient="horz" pos="527"/>
        <p:guide orient="horz" pos="3657"/>
        <p:guide pos="483"/>
        <p:guide pos="7197"/>
        <p:guide pos="3840"/>
        <p:guide orient="horz" pos="2160"/>
      </p:guideLst>
    </p:cSldViewPr>
  </p:slideViewPr>
  <p:notesTextViewPr>
    <p:cViewPr>
      <p:scale>
        <a:sx n="1" d="1"/>
        <a:sy n="1" d="1"/>
      </p:scale>
      <p:origin x="0" y="0"/>
    </p:cViewPr>
  </p:notesTextViewPr>
  <p:notesViewPr>
    <p:cSldViewPr snapToGrid="0">
      <p:cViewPr>
        <p:scale>
          <a:sx n="1" d="2"/>
          <a:sy n="1" d="2"/>
        </p:scale>
        <p:origin x="0" y="0"/>
      </p:cViewPr>
      <p:guideLst>
        <p:guide orient="horz" pos="3072"/>
        <p:guide pos="210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9" Type="http://schemas.microsoft.com/office/2015/10/relationships/revisionInfo" Target="revisionInfo.xml"/><Relationship Id="rId21" Type="http://schemas.openxmlformats.org/officeDocument/2006/relationships/slide" Target="slides/slide15.xml"/><Relationship Id="rId34" Type="http://schemas.openxmlformats.org/officeDocument/2006/relationships/font" Target="fonts/font8.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6.fntdata"/><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Sheet1!$D$1</c:f>
              <c:strCache>
                <c:ptCount val="1"/>
                <c:pt idx="0">
                  <c:v>Miten maakunnan liiton yhteistyö alueen kuntien kanssa mielestänne  toimii?</c:v>
                </c:pt>
              </c:strCache>
            </c:strRef>
          </c:tx>
          <c:spPr>
            <a:solidFill>
              <a:srgbClr val="0E4264"/>
            </a:solidFill>
            <a:ln>
              <a:solidFill>
                <a:srgbClr val="0E4264"/>
              </a:solidFill>
            </a:ln>
          </c:spPr>
          <c:invertIfNegative val="0"/>
          <c:dPt>
            <c:idx val="2"/>
            <c:invertIfNegative val="0"/>
            <c:bubble3D val="0"/>
            <c:spPr>
              <a:solidFill>
                <a:schemeClr val="accent4"/>
              </a:solidFill>
              <a:ln>
                <a:solidFill>
                  <a:srgbClr val="0E4264"/>
                </a:solidFill>
              </a:ln>
            </c:spPr>
            <c:extLst>
              <c:ext xmlns:c16="http://schemas.microsoft.com/office/drawing/2014/chart" uri="{C3380CC4-5D6E-409C-BE32-E72D297353CC}">
                <c16:uniqueId val="{00000000-2BFB-41E1-AEBA-0A409E15E3CB}"/>
              </c:ext>
            </c:extLst>
          </c:dPt>
          <c:dPt>
            <c:idx val="3"/>
            <c:invertIfNegative val="0"/>
            <c:bubble3D val="0"/>
            <c:spPr>
              <a:solidFill>
                <a:schemeClr val="accent4"/>
              </a:solidFill>
              <a:ln>
                <a:solidFill>
                  <a:srgbClr val="0E4264"/>
                </a:solidFill>
              </a:ln>
            </c:spPr>
            <c:extLst>
              <c:ext xmlns:c16="http://schemas.microsoft.com/office/drawing/2014/chart" uri="{C3380CC4-5D6E-409C-BE32-E72D297353CC}">
                <c16:uniqueId val="{00000001-2BFB-41E1-AEBA-0A409E15E3CB}"/>
              </c:ext>
            </c:extLst>
          </c:dPt>
          <c:dPt>
            <c:idx val="4"/>
            <c:invertIfNegative val="0"/>
            <c:bubble3D val="0"/>
            <c:spPr>
              <a:solidFill>
                <a:schemeClr val="accent4"/>
              </a:solidFill>
              <a:ln>
                <a:solidFill>
                  <a:srgbClr val="0E4264"/>
                </a:solidFill>
              </a:ln>
            </c:spPr>
            <c:extLst>
              <c:ext xmlns:c16="http://schemas.microsoft.com/office/drawing/2014/chart" uri="{C3380CC4-5D6E-409C-BE32-E72D297353CC}">
                <c16:uniqueId val="{00000002-2BFB-41E1-AEBA-0A409E15E3CB}"/>
              </c:ext>
            </c:extLst>
          </c:dPt>
          <c:dLbls>
            <c:dLbl>
              <c:idx val="2"/>
              <c:tx>
                <c:rich>
                  <a:bodyPr/>
                  <a:lstStyle/>
                  <a:p>
                    <a:r>
                      <a:rPr lang="en-US"/>
                      <a:t>6</a:t>
                    </a:r>
                    <a:endParaRPr lang="en-US">
                      <a:solidFill>
                        <a:schemeClr val="tx1"/>
                      </a:solidFill>
                    </a:endParaRPr>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0"/>
                </c:ext>
                <c:ext xmlns:c16="http://schemas.microsoft.com/office/drawing/2014/chart" uri="{C3380CC4-5D6E-409C-BE32-E72D297353CC}">
                  <c16:uniqueId val="{00000000-2BFB-41E1-AEBA-0A409E15E3CB}"/>
                </c:ext>
              </c:extLst>
            </c:dLbl>
            <c:dLbl>
              <c:idx val="3"/>
              <c:tx>
                <c:rich>
                  <a:bodyPr/>
                  <a:lstStyle/>
                  <a:p>
                    <a:r>
                      <a:rPr lang="en-US"/>
                      <a:t>50</a:t>
                    </a:r>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0"/>
                </c:ext>
                <c:ext xmlns:c16="http://schemas.microsoft.com/office/drawing/2014/chart" uri="{C3380CC4-5D6E-409C-BE32-E72D297353CC}">
                  <c16:uniqueId val="{00000001-2BFB-41E1-AEBA-0A409E15E3CB}"/>
                </c:ext>
              </c:extLst>
            </c:dLbl>
            <c:dLbl>
              <c:idx val="4"/>
              <c:tx>
                <c:rich>
                  <a:bodyPr/>
                  <a:lstStyle/>
                  <a:p>
                    <a:r>
                      <a:rPr lang="en-US"/>
                      <a:t>44</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BFB-41E1-AEBA-0A409E15E3CB}"/>
                </c:ext>
              </c:extLst>
            </c:dLbl>
            <c:spPr>
              <a:noFill/>
              <a:ln>
                <a:noFill/>
              </a:ln>
              <a:effectLst/>
            </c:spPr>
            <c:txPr>
              <a:bodyPr/>
              <a:lstStyle/>
              <a:p>
                <a:pPr>
                  <a:defRPr sz="1600" smtId="4294967295">
                    <a:solidFill>
                      <a:schemeClr val="tx1"/>
                    </a:solidFill>
                    <a:latin typeface="Arial" pitchFamily="34" charset="0"/>
                  </a:defRPr>
                </a:pPr>
                <a:endParaRPr lang="fi-FI"/>
              </a:p>
            </c:txPr>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Sheet1!$C$2:$C$7</c:f>
              <c:strCache>
                <c:ptCount val="6"/>
                <c:pt idx="0">
                  <c:v>1= Erittäin huonosti</c:v>
                </c:pt>
                <c:pt idx="1">
                  <c:v>2</c:v>
                </c:pt>
                <c:pt idx="2">
                  <c:v>3</c:v>
                </c:pt>
                <c:pt idx="3">
                  <c:v>4</c:v>
                </c:pt>
                <c:pt idx="4">
                  <c:v>5= Erittäin hyvin</c:v>
                </c:pt>
                <c:pt idx="5">
                  <c:v>En osaa sanoa</c:v>
                </c:pt>
              </c:strCache>
            </c:strRef>
          </c:cat>
          <c:val>
            <c:numRef>
              <c:f>Sheet1!$D$2:$D$7</c:f>
              <c:numCache>
                <c:formatCode>General</c:formatCode>
                <c:ptCount val="6"/>
                <c:pt idx="0">
                  <c:v>0</c:v>
                </c:pt>
                <c:pt idx="1">
                  <c:v>0</c:v>
                </c:pt>
                <c:pt idx="2">
                  <c:v>0.06</c:v>
                </c:pt>
                <c:pt idx="3">
                  <c:v>0.5</c:v>
                </c:pt>
                <c:pt idx="4">
                  <c:v>0.44</c:v>
                </c:pt>
                <c:pt idx="5">
                  <c:v>0</c:v>
                </c:pt>
              </c:numCache>
            </c:numRef>
          </c:val>
          <c:extLst>
            <c:ext xmlns:c16="http://schemas.microsoft.com/office/drawing/2014/chart" uri="{C3380CC4-5D6E-409C-BE32-E72D297353CC}">
              <c16:uniqueId val="{00000003-2BFB-41E1-AEBA-0A409E15E3CB}"/>
            </c:ext>
          </c:extLst>
        </c:ser>
        <c:dLbls>
          <c:showLegendKey val="0"/>
          <c:showVal val="0"/>
          <c:showCatName val="0"/>
          <c:showSerName val="0"/>
          <c:showPercent val="0"/>
          <c:showBubbleSize val="0"/>
        </c:dLbls>
        <c:gapWidth val="50"/>
        <c:axId val="67451136"/>
        <c:axId val="66437120"/>
      </c:barChart>
      <c:catAx>
        <c:axId val="67451136"/>
        <c:scaling>
          <c:orientation val="minMax"/>
        </c:scaling>
        <c:delete val="0"/>
        <c:axPos val="b"/>
        <c:numFmt formatCode="General" sourceLinked="1"/>
        <c:majorTickMark val="out"/>
        <c:minorTickMark val="none"/>
        <c:tickLblPos val="nextTo"/>
        <c:txPr>
          <a:bodyPr/>
          <a:lstStyle/>
          <a:p>
            <a:pPr>
              <a:defRPr sz="1400" smtId="4294967295">
                <a:solidFill>
                  <a:srgbClr val="666666"/>
                </a:solidFill>
                <a:latin typeface="Arial" pitchFamily="34" charset="0"/>
              </a:defRPr>
            </a:pPr>
            <a:endParaRPr lang="fi-FI"/>
          </a:p>
        </c:txPr>
        <c:crossAx val="66437120"/>
        <c:crosses val="autoZero"/>
        <c:auto val="0"/>
        <c:lblAlgn val="ctr"/>
        <c:lblOffset val="100"/>
        <c:noMultiLvlLbl val="0"/>
      </c:catAx>
      <c:valAx>
        <c:axId val="66437120"/>
        <c:scaling>
          <c:orientation val="minMax"/>
        </c:scaling>
        <c:delete val="0"/>
        <c:axPos val="l"/>
        <c:majorGridlines>
          <c:spPr>
            <a:ln w="12700">
              <a:solidFill>
                <a:srgbClr val="E6E6E6"/>
              </a:solidFill>
            </a:ln>
          </c:spPr>
        </c:majorGridlines>
        <c:numFmt formatCode="0%" sourceLinked="0"/>
        <c:majorTickMark val="out"/>
        <c:minorTickMark val="none"/>
        <c:tickLblPos val="low"/>
        <c:txPr>
          <a:bodyPr/>
          <a:lstStyle/>
          <a:p>
            <a:pPr>
              <a:defRPr sz="1400" smtId="4294967295">
                <a:solidFill>
                  <a:srgbClr val="666666"/>
                </a:solidFill>
                <a:latin typeface="Arial" pitchFamily="34" charset="0"/>
              </a:defRPr>
            </a:pPr>
            <a:endParaRPr lang="fi-FI"/>
          </a:p>
        </c:txPr>
        <c:crossAx val="67451136"/>
        <c:crosses val="autoZero"/>
        <c:crossBetween val="between"/>
      </c:valAx>
    </c:plotArea>
    <c:plotVisOnly val="1"/>
    <c:dispBlanksAs val="zero"/>
    <c:showDLblsOverMax val="1"/>
  </c:chart>
  <c:spPr>
    <a:solidFill>
      <a:schemeClr val="bg1">
        <a:lumMod val="95000"/>
      </a:schemeClr>
    </a:solidFill>
  </c:spPr>
  <c:txPr>
    <a:bodyPr/>
    <a:lstStyle/>
    <a:p>
      <a:pPr>
        <a:defRPr sz="1400" smtId="4294967295"/>
      </a:pPr>
      <a:endParaRPr lang="fi-F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Sheet1!$D$1</c:f>
              <c:strCache>
                <c:ptCount val="1"/>
                <c:pt idx="0">
                  <c:v>Miten maakunnan liiton yhteistyö hyvinvointialueen kanssa mielestänne toimii?</c:v>
                </c:pt>
              </c:strCache>
            </c:strRef>
          </c:tx>
          <c:spPr>
            <a:solidFill>
              <a:schemeClr val="accent4"/>
            </a:solidFill>
            <a:ln>
              <a:solidFill>
                <a:srgbClr val="0E4264"/>
              </a:solidFill>
            </a:ln>
          </c:spPr>
          <c:invertIfNegative val="0"/>
          <c:dLbls>
            <c:dLbl>
              <c:idx val="1"/>
              <c:tx>
                <c:rich>
                  <a:bodyPr/>
                  <a:lstStyle/>
                  <a:p>
                    <a:r>
                      <a:rPr lang="en-US"/>
                      <a:t>17</a:t>
                    </a:r>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0"/>
                </c:ext>
                <c:ext xmlns:c16="http://schemas.microsoft.com/office/drawing/2014/chart" uri="{C3380CC4-5D6E-409C-BE32-E72D297353CC}">
                  <c16:uniqueId val="{00000000-F7C9-4438-9085-2E5612D6C99D}"/>
                </c:ext>
              </c:extLst>
            </c:dLbl>
            <c:dLbl>
              <c:idx val="2"/>
              <c:tx>
                <c:rich>
                  <a:bodyPr/>
                  <a:lstStyle/>
                  <a:p>
                    <a:r>
                      <a:rPr lang="en-US"/>
                      <a:t>44</a:t>
                    </a:r>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0"/>
                </c:ext>
                <c:ext xmlns:c16="http://schemas.microsoft.com/office/drawing/2014/chart" uri="{C3380CC4-5D6E-409C-BE32-E72D297353CC}">
                  <c16:uniqueId val="{00000001-F7C9-4438-9085-2E5612D6C99D}"/>
                </c:ext>
              </c:extLst>
            </c:dLbl>
            <c:dLbl>
              <c:idx val="3"/>
              <c:tx>
                <c:rich>
                  <a:bodyPr/>
                  <a:lstStyle/>
                  <a:p>
                    <a:r>
                      <a:rPr lang="en-US"/>
                      <a:t>33</a:t>
                    </a:r>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0"/>
                </c:ext>
                <c:ext xmlns:c16="http://schemas.microsoft.com/office/drawing/2014/chart" uri="{C3380CC4-5D6E-409C-BE32-E72D297353CC}">
                  <c16:uniqueId val="{00000002-F7C9-4438-9085-2E5612D6C99D}"/>
                </c:ext>
              </c:extLst>
            </c:dLbl>
            <c:dLbl>
              <c:idx val="5"/>
              <c:tx>
                <c:rich>
                  <a:bodyPr/>
                  <a:lstStyle/>
                  <a:p>
                    <a:r>
                      <a:rPr lang="en-US"/>
                      <a:t>6</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7C9-4438-9085-2E5612D6C99D}"/>
                </c:ext>
              </c:extLst>
            </c:dLbl>
            <c:spPr>
              <a:noFill/>
              <a:ln>
                <a:noFill/>
              </a:ln>
              <a:effectLst/>
            </c:spPr>
            <c:txPr>
              <a:bodyPr/>
              <a:lstStyle/>
              <a:p>
                <a:pPr>
                  <a:defRPr sz="1600" smtId="4294967295">
                    <a:solidFill>
                      <a:schemeClr val="tx1"/>
                    </a:solidFill>
                    <a:latin typeface="Arial" pitchFamily="34" charset="0"/>
                  </a:defRPr>
                </a:pPr>
                <a:endParaRPr lang="fi-FI"/>
              </a:p>
            </c:txPr>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Sheet1!$C$2:$C$7</c:f>
              <c:strCache>
                <c:ptCount val="6"/>
                <c:pt idx="0">
                  <c:v>1= Erittäin huonosti</c:v>
                </c:pt>
                <c:pt idx="1">
                  <c:v>2</c:v>
                </c:pt>
                <c:pt idx="2">
                  <c:v>3</c:v>
                </c:pt>
                <c:pt idx="3">
                  <c:v>4</c:v>
                </c:pt>
                <c:pt idx="4">
                  <c:v>5= Erittäin hyvin</c:v>
                </c:pt>
                <c:pt idx="5">
                  <c:v>En osaa sanoa</c:v>
                </c:pt>
              </c:strCache>
            </c:strRef>
          </c:cat>
          <c:val>
            <c:numRef>
              <c:f>Sheet1!$D$2:$D$7</c:f>
              <c:numCache>
                <c:formatCode>General</c:formatCode>
                <c:ptCount val="6"/>
                <c:pt idx="0">
                  <c:v>0</c:v>
                </c:pt>
                <c:pt idx="1">
                  <c:v>0.17</c:v>
                </c:pt>
                <c:pt idx="2">
                  <c:v>0.44</c:v>
                </c:pt>
                <c:pt idx="3">
                  <c:v>0.33</c:v>
                </c:pt>
                <c:pt idx="4">
                  <c:v>0</c:v>
                </c:pt>
                <c:pt idx="5">
                  <c:v>0.06</c:v>
                </c:pt>
              </c:numCache>
            </c:numRef>
          </c:val>
          <c:extLst>
            <c:ext xmlns:c16="http://schemas.microsoft.com/office/drawing/2014/chart" uri="{C3380CC4-5D6E-409C-BE32-E72D297353CC}">
              <c16:uniqueId val="{00000004-F7C9-4438-9085-2E5612D6C99D}"/>
            </c:ext>
          </c:extLst>
        </c:ser>
        <c:dLbls>
          <c:showLegendKey val="0"/>
          <c:showVal val="0"/>
          <c:showCatName val="0"/>
          <c:showSerName val="0"/>
          <c:showPercent val="0"/>
          <c:showBubbleSize val="0"/>
        </c:dLbls>
        <c:gapWidth val="50"/>
        <c:axId val="67451136"/>
        <c:axId val="66437120"/>
      </c:barChart>
      <c:catAx>
        <c:axId val="67451136"/>
        <c:scaling>
          <c:orientation val="minMax"/>
        </c:scaling>
        <c:delete val="0"/>
        <c:axPos val="b"/>
        <c:numFmt formatCode="General" sourceLinked="1"/>
        <c:majorTickMark val="out"/>
        <c:minorTickMark val="none"/>
        <c:tickLblPos val="nextTo"/>
        <c:txPr>
          <a:bodyPr/>
          <a:lstStyle/>
          <a:p>
            <a:pPr>
              <a:defRPr sz="1400" smtId="4294967295">
                <a:solidFill>
                  <a:srgbClr val="666666"/>
                </a:solidFill>
                <a:latin typeface="Arial" pitchFamily="34" charset="0"/>
              </a:defRPr>
            </a:pPr>
            <a:endParaRPr lang="fi-FI"/>
          </a:p>
        </c:txPr>
        <c:crossAx val="66437120"/>
        <c:crosses val="autoZero"/>
        <c:auto val="0"/>
        <c:lblAlgn val="ctr"/>
        <c:lblOffset val="100"/>
        <c:noMultiLvlLbl val="0"/>
      </c:catAx>
      <c:valAx>
        <c:axId val="66437120"/>
        <c:scaling>
          <c:orientation val="minMax"/>
        </c:scaling>
        <c:delete val="0"/>
        <c:axPos val="l"/>
        <c:majorGridlines>
          <c:spPr>
            <a:ln w="12700">
              <a:solidFill>
                <a:srgbClr val="E6E6E6"/>
              </a:solidFill>
            </a:ln>
          </c:spPr>
        </c:majorGridlines>
        <c:numFmt formatCode="0%" sourceLinked="0"/>
        <c:majorTickMark val="out"/>
        <c:minorTickMark val="none"/>
        <c:tickLblPos val="low"/>
        <c:txPr>
          <a:bodyPr/>
          <a:lstStyle/>
          <a:p>
            <a:pPr>
              <a:defRPr sz="1400" smtId="4294967295">
                <a:solidFill>
                  <a:srgbClr val="666666"/>
                </a:solidFill>
                <a:latin typeface="Arial" pitchFamily="34" charset="0"/>
              </a:defRPr>
            </a:pPr>
            <a:endParaRPr lang="fi-FI"/>
          </a:p>
        </c:txPr>
        <c:crossAx val="67451136"/>
        <c:crosses val="autoZero"/>
        <c:crossBetween val="between"/>
      </c:valAx>
    </c:plotArea>
    <c:plotVisOnly val="1"/>
    <c:dispBlanksAs val="zero"/>
    <c:showDLblsOverMax val="1"/>
  </c:chart>
  <c:spPr>
    <a:solidFill>
      <a:schemeClr val="bg1">
        <a:lumMod val="95000"/>
      </a:schemeClr>
    </a:solidFill>
  </c:spPr>
  <c:txPr>
    <a:bodyPr/>
    <a:lstStyle/>
    <a:p>
      <a:pPr>
        <a:defRPr sz="1400" smtId="4294967295"/>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638522107813449E-2"/>
          <c:y val="8.455E-2"/>
          <c:w val="0.86682301635372505"/>
          <c:h val="0.79872480314960626"/>
        </c:manualLayout>
      </c:layout>
      <c:barChart>
        <c:barDir val="col"/>
        <c:grouping val="clustered"/>
        <c:varyColors val="0"/>
        <c:ser>
          <c:idx val="0"/>
          <c:order val="0"/>
          <c:tx>
            <c:strRef>
              <c:f>Sheet1!$D$1</c:f>
              <c:strCache>
                <c:ptCount val="1"/>
                <c:pt idx="0">
                  <c:v>Missä määrin maakunnan liitto tekee yhteistyötä hyvinvointialueen kanssa?</c:v>
                </c:pt>
              </c:strCache>
            </c:strRef>
          </c:tx>
          <c:spPr>
            <a:solidFill>
              <a:schemeClr val="accent4"/>
            </a:solidFill>
            <a:ln>
              <a:solidFill>
                <a:srgbClr val="0E4264"/>
              </a:solidFill>
            </a:ln>
          </c:spPr>
          <c:invertIfNegative val="0"/>
          <c:dLbls>
            <c:dLbl>
              <c:idx val="0"/>
              <c:tx>
                <c:rich>
                  <a:bodyPr/>
                  <a:lstStyle/>
                  <a:p>
                    <a:r>
                      <a:rPr lang="en-US"/>
                      <a:t>6</a:t>
                    </a:r>
                  </a:p>
                </c:rich>
              </c:tx>
              <c:dLblPos val="outEnd"/>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0"/>
                </c:ext>
                <c:ext xmlns:c16="http://schemas.microsoft.com/office/drawing/2014/chart" uri="{C3380CC4-5D6E-409C-BE32-E72D297353CC}">
                  <c16:uniqueId val="{00000000-9EE3-4EB2-B009-EF7C663C6109}"/>
                </c:ext>
              </c:extLst>
            </c:dLbl>
            <c:dLbl>
              <c:idx val="1"/>
              <c:tx>
                <c:rich>
                  <a:bodyPr/>
                  <a:lstStyle/>
                  <a:p>
                    <a:r>
                      <a:rPr lang="en-US"/>
                      <a:t>33</a:t>
                    </a:r>
                  </a:p>
                </c:rich>
              </c:tx>
              <c:dLblPos val="outEnd"/>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0"/>
                </c:ext>
                <c:ext xmlns:c16="http://schemas.microsoft.com/office/drawing/2014/chart" uri="{C3380CC4-5D6E-409C-BE32-E72D297353CC}">
                  <c16:uniqueId val="{00000001-9EE3-4EB2-B009-EF7C663C6109}"/>
                </c:ext>
              </c:extLst>
            </c:dLbl>
            <c:dLbl>
              <c:idx val="2"/>
              <c:tx>
                <c:rich>
                  <a:bodyPr/>
                  <a:lstStyle/>
                  <a:p>
                    <a:r>
                      <a:rPr lang="en-US"/>
                      <a:t>39</a:t>
                    </a:r>
                  </a:p>
                </c:rich>
              </c:tx>
              <c:dLblPos val="outEnd"/>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0"/>
                </c:ext>
                <c:ext xmlns:c16="http://schemas.microsoft.com/office/drawing/2014/chart" uri="{C3380CC4-5D6E-409C-BE32-E72D297353CC}">
                  <c16:uniqueId val="{00000002-9EE3-4EB2-B009-EF7C663C6109}"/>
                </c:ext>
              </c:extLst>
            </c:dLbl>
            <c:dLbl>
              <c:idx val="3"/>
              <c:tx>
                <c:rich>
                  <a:bodyPr/>
                  <a:lstStyle/>
                  <a:p>
                    <a:r>
                      <a:rPr lang="en-US"/>
                      <a:t>22</a:t>
                    </a:r>
                  </a:p>
                </c:rich>
              </c:tx>
              <c:dLblPos val="outEnd"/>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0"/>
                </c:ext>
                <c:ext xmlns:c16="http://schemas.microsoft.com/office/drawing/2014/chart" uri="{C3380CC4-5D6E-409C-BE32-E72D297353CC}">
                  <c16:uniqueId val="{00000003-9EE3-4EB2-B009-EF7C663C6109}"/>
                </c:ext>
              </c:extLst>
            </c:dLbl>
            <c:spPr>
              <a:noFill/>
              <a:ln>
                <a:noFill/>
              </a:ln>
              <a:effectLst/>
            </c:spPr>
            <c:txPr>
              <a:bodyPr/>
              <a:lstStyle/>
              <a:p>
                <a:pPr>
                  <a:defRPr sz="1600" smtId="4294967295">
                    <a:solidFill>
                      <a:schemeClr val="tx1"/>
                    </a:solidFill>
                    <a:latin typeface="Arial" pitchFamily="34" charset="0"/>
                  </a:defRPr>
                </a:pPr>
                <a:endParaRPr lang="fi-FI"/>
              </a:p>
            </c:txPr>
            <c:dLblPos val="outEnd"/>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Sheet1!$C$2:$C$7</c:f>
              <c:strCache>
                <c:ptCount val="6"/>
                <c:pt idx="0">
                  <c:v>1= Ei lainkaan</c:v>
                </c:pt>
                <c:pt idx="1">
                  <c:v>2</c:v>
                </c:pt>
                <c:pt idx="2">
                  <c:v>3</c:v>
                </c:pt>
                <c:pt idx="3">
                  <c:v>4</c:v>
                </c:pt>
                <c:pt idx="4">
                  <c:v>5= Erittäin paljon</c:v>
                </c:pt>
                <c:pt idx="5">
                  <c:v>En osaa sanoa</c:v>
                </c:pt>
              </c:strCache>
            </c:strRef>
          </c:cat>
          <c:val>
            <c:numRef>
              <c:f>Sheet1!$D$2:$D$7</c:f>
              <c:numCache>
                <c:formatCode>General</c:formatCode>
                <c:ptCount val="6"/>
                <c:pt idx="0">
                  <c:v>0.06</c:v>
                </c:pt>
                <c:pt idx="1">
                  <c:v>0.33</c:v>
                </c:pt>
                <c:pt idx="2">
                  <c:v>0.39</c:v>
                </c:pt>
                <c:pt idx="3">
                  <c:v>0.22</c:v>
                </c:pt>
                <c:pt idx="4">
                  <c:v>0</c:v>
                </c:pt>
                <c:pt idx="5">
                  <c:v>0</c:v>
                </c:pt>
              </c:numCache>
            </c:numRef>
          </c:val>
          <c:extLst>
            <c:ext xmlns:c16="http://schemas.microsoft.com/office/drawing/2014/chart" uri="{C3380CC4-5D6E-409C-BE32-E72D297353CC}">
              <c16:uniqueId val="{00000004-9EE3-4EB2-B009-EF7C663C6109}"/>
            </c:ext>
          </c:extLst>
        </c:ser>
        <c:dLbls>
          <c:showLegendKey val="0"/>
          <c:showVal val="0"/>
          <c:showCatName val="0"/>
          <c:showSerName val="0"/>
          <c:showPercent val="0"/>
          <c:showBubbleSize val="0"/>
        </c:dLbls>
        <c:gapWidth val="50"/>
        <c:axId val="67451136"/>
        <c:axId val="66437120"/>
      </c:barChart>
      <c:catAx>
        <c:axId val="67451136"/>
        <c:scaling>
          <c:orientation val="minMax"/>
        </c:scaling>
        <c:delete val="0"/>
        <c:axPos val="b"/>
        <c:numFmt formatCode="General" sourceLinked="1"/>
        <c:majorTickMark val="out"/>
        <c:minorTickMark val="none"/>
        <c:tickLblPos val="nextTo"/>
        <c:txPr>
          <a:bodyPr/>
          <a:lstStyle/>
          <a:p>
            <a:pPr>
              <a:defRPr sz="1400" smtId="4294967295">
                <a:solidFill>
                  <a:srgbClr val="666666"/>
                </a:solidFill>
                <a:latin typeface="Arial" pitchFamily="34" charset="0"/>
              </a:defRPr>
            </a:pPr>
            <a:endParaRPr lang="fi-FI"/>
          </a:p>
        </c:txPr>
        <c:crossAx val="66437120"/>
        <c:crosses val="autoZero"/>
        <c:auto val="0"/>
        <c:lblAlgn val="ctr"/>
        <c:lblOffset val="100"/>
        <c:noMultiLvlLbl val="0"/>
      </c:catAx>
      <c:valAx>
        <c:axId val="66437120"/>
        <c:scaling>
          <c:orientation val="minMax"/>
        </c:scaling>
        <c:delete val="0"/>
        <c:axPos val="l"/>
        <c:majorGridlines>
          <c:spPr>
            <a:ln w="12700">
              <a:solidFill>
                <a:srgbClr val="E6E6E6"/>
              </a:solidFill>
            </a:ln>
          </c:spPr>
        </c:majorGridlines>
        <c:numFmt formatCode="0%" sourceLinked="0"/>
        <c:majorTickMark val="out"/>
        <c:minorTickMark val="none"/>
        <c:tickLblPos val="low"/>
        <c:txPr>
          <a:bodyPr/>
          <a:lstStyle/>
          <a:p>
            <a:pPr>
              <a:defRPr sz="1400" smtId="4294967295">
                <a:solidFill>
                  <a:srgbClr val="666666"/>
                </a:solidFill>
                <a:latin typeface="Arial" pitchFamily="34" charset="0"/>
              </a:defRPr>
            </a:pPr>
            <a:endParaRPr lang="fi-FI"/>
          </a:p>
        </c:txPr>
        <c:crossAx val="67451136"/>
        <c:crosses val="autoZero"/>
        <c:crossBetween val="between"/>
      </c:valAx>
    </c:plotArea>
    <c:plotVisOnly val="1"/>
    <c:dispBlanksAs val="zero"/>
    <c:showDLblsOverMax val="1"/>
  </c:chart>
  <c:spPr>
    <a:solidFill>
      <a:schemeClr val="bg1">
        <a:lumMod val="95000"/>
      </a:schemeClr>
    </a:solidFill>
  </c:spPr>
  <c:txPr>
    <a:bodyPr/>
    <a:lstStyle/>
    <a:p>
      <a:pPr>
        <a:defRPr sz="1400" smtId="4294967295"/>
      </a:pPr>
      <a:endParaRPr lang="fi-FI"/>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746054196308569"/>
          <c:y val="3.1804298611629672E-2"/>
          <c:w val="0.48295652051536453"/>
          <c:h val="0.82776754313273027"/>
        </c:manualLayout>
      </c:layout>
      <c:barChart>
        <c:barDir val="bar"/>
        <c:grouping val="percentStacked"/>
        <c:varyColors val="0"/>
        <c:ser>
          <c:idx val="0"/>
          <c:order val="0"/>
          <c:tx>
            <c:strRef>
              <c:f>'Miten seuraavat asiat ovat  (8)'!$Q$3</c:f>
              <c:strCache>
                <c:ptCount val="1"/>
                <c:pt idx="0">
                  <c:v>melko/erittäin hyvin</c:v>
                </c:pt>
              </c:strCache>
            </c:strRef>
          </c:tx>
          <c:spPr>
            <a:solidFill>
              <a:srgbClr val="0E42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'Miten seuraavat asiat ovat  (8)'!$N$4:$P$7</c:f>
              <c:strCache>
                <c:ptCount val="4"/>
                <c:pt idx="0">
                  <c:v>Säännölliset tapaamiset hyvinvointialueen, kuntien ja maakunnan liiton välillä</c:v>
                </c:pt>
                <c:pt idx="1">
                  <c:v>Yhteistyön avoimuus, vuorovaikutteisuus ja kumppanuus</c:v>
                </c:pt>
                <c:pt idx="2">
                  <c:v>Yhteinen tietopohja ja tilannekuva</c:v>
                </c:pt>
                <c:pt idx="3">
                  <c:v>Yhteistyön suunnitelmallisuus perustuen yhteisiin tavoitteisiin ja toimintamalleihin</c:v>
                </c:pt>
              </c:strCache>
            </c:strRef>
          </c:cat>
          <c:val>
            <c:numRef>
              <c:f>'Miten seuraavat asiat ovat  (8)'!$Q$4:$Q$7</c:f>
              <c:numCache>
                <c:formatCode>#%</c:formatCode>
                <c:ptCount val="4"/>
                <c:pt idx="0">
                  <c:v>0.61</c:v>
                </c:pt>
                <c:pt idx="1">
                  <c:v>0.35</c:v>
                </c:pt>
                <c:pt idx="2">
                  <c:v>0.33</c:v>
                </c:pt>
                <c:pt idx="3">
                  <c:v>0.28000000000000003</c:v>
                </c:pt>
              </c:numCache>
            </c:numRef>
          </c:val>
          <c:extLst>
            <c:ext xmlns:c16="http://schemas.microsoft.com/office/drawing/2014/chart" uri="{C3380CC4-5D6E-409C-BE32-E72D297353CC}">
              <c16:uniqueId val="{00000000-8D70-48E9-9789-7B5BF03CFD02}"/>
            </c:ext>
          </c:extLst>
        </c:ser>
        <c:ser>
          <c:idx val="1"/>
          <c:order val="1"/>
          <c:tx>
            <c:strRef>
              <c:f>'Miten seuraavat asiat ovat  (8)'!$R$3</c:f>
              <c:strCache>
                <c:ptCount val="1"/>
                <c:pt idx="0">
                  <c:v>ei hyvin, ei huonosti</c:v>
                </c:pt>
              </c:strCache>
            </c:strRef>
          </c:tx>
          <c:spPr>
            <a:solidFill>
              <a:srgbClr val="FFC0D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'Miten seuraavat asiat ovat  (8)'!$N$4:$P$7</c:f>
              <c:strCache>
                <c:ptCount val="4"/>
                <c:pt idx="0">
                  <c:v>Säännölliset tapaamiset hyvinvointialueen, kuntien ja maakunnan liiton välillä</c:v>
                </c:pt>
                <c:pt idx="1">
                  <c:v>Yhteistyön avoimuus, vuorovaikutteisuus ja kumppanuus</c:v>
                </c:pt>
                <c:pt idx="2">
                  <c:v>Yhteinen tietopohja ja tilannekuva</c:v>
                </c:pt>
                <c:pt idx="3">
                  <c:v>Yhteistyön suunnitelmallisuus perustuen yhteisiin tavoitteisiin ja toimintamalleihin</c:v>
                </c:pt>
              </c:strCache>
            </c:strRef>
          </c:cat>
          <c:val>
            <c:numRef>
              <c:f>'Miten seuraavat asiat ovat  (8)'!$R$4:$R$7</c:f>
              <c:numCache>
                <c:formatCode>#%</c:formatCode>
                <c:ptCount val="4"/>
                <c:pt idx="0">
                  <c:v>0.17</c:v>
                </c:pt>
                <c:pt idx="1">
                  <c:v>0.28999999999999998</c:v>
                </c:pt>
                <c:pt idx="2">
                  <c:v>0.39</c:v>
                </c:pt>
                <c:pt idx="3">
                  <c:v>0.39</c:v>
                </c:pt>
              </c:numCache>
            </c:numRef>
          </c:val>
          <c:extLst>
            <c:ext xmlns:c16="http://schemas.microsoft.com/office/drawing/2014/chart" uri="{C3380CC4-5D6E-409C-BE32-E72D297353CC}">
              <c16:uniqueId val="{00000001-8D70-48E9-9789-7B5BF03CFD02}"/>
            </c:ext>
          </c:extLst>
        </c:ser>
        <c:ser>
          <c:idx val="2"/>
          <c:order val="2"/>
          <c:tx>
            <c:strRef>
              <c:f>'Miten seuraavat asiat ovat  (8)'!$S$3</c:f>
              <c:strCache>
                <c:ptCount val="1"/>
                <c:pt idx="0">
                  <c:v>melko/erittäin huonosti</c:v>
                </c:pt>
              </c:strCache>
            </c:strRef>
          </c:tx>
          <c:spPr>
            <a:solidFill>
              <a:srgbClr val="92346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'Miten seuraavat asiat ovat  (8)'!$N$4:$P$7</c:f>
              <c:strCache>
                <c:ptCount val="4"/>
                <c:pt idx="0">
                  <c:v>Säännölliset tapaamiset hyvinvointialueen, kuntien ja maakunnan liiton välillä</c:v>
                </c:pt>
                <c:pt idx="1">
                  <c:v>Yhteistyön avoimuus, vuorovaikutteisuus ja kumppanuus</c:v>
                </c:pt>
                <c:pt idx="2">
                  <c:v>Yhteinen tietopohja ja tilannekuva</c:v>
                </c:pt>
                <c:pt idx="3">
                  <c:v>Yhteistyön suunnitelmallisuus perustuen yhteisiin tavoitteisiin ja toimintamalleihin</c:v>
                </c:pt>
              </c:strCache>
            </c:strRef>
          </c:cat>
          <c:val>
            <c:numRef>
              <c:f>'Miten seuraavat asiat ovat  (8)'!$S$4:$S$7</c:f>
              <c:numCache>
                <c:formatCode>#%</c:formatCode>
                <c:ptCount val="4"/>
                <c:pt idx="0">
                  <c:v>0.22</c:v>
                </c:pt>
                <c:pt idx="1">
                  <c:v>0.3</c:v>
                </c:pt>
                <c:pt idx="2">
                  <c:v>0.22</c:v>
                </c:pt>
                <c:pt idx="3">
                  <c:v>0.33</c:v>
                </c:pt>
              </c:numCache>
            </c:numRef>
          </c:val>
          <c:extLst>
            <c:ext xmlns:c16="http://schemas.microsoft.com/office/drawing/2014/chart" uri="{C3380CC4-5D6E-409C-BE32-E72D297353CC}">
              <c16:uniqueId val="{00000002-8D70-48E9-9789-7B5BF03CFD02}"/>
            </c:ext>
          </c:extLst>
        </c:ser>
        <c:ser>
          <c:idx val="3"/>
          <c:order val="3"/>
          <c:tx>
            <c:strRef>
              <c:f>'Miten seuraavat asiat ovat  (8)'!$T$3</c:f>
              <c:strCache>
                <c:ptCount val="1"/>
                <c:pt idx="0">
                  <c:v>eos</c:v>
                </c:pt>
              </c:strCache>
            </c:strRef>
          </c:tx>
          <c:spPr>
            <a:solidFill>
              <a:srgbClr val="255DD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8D70-48E9-9789-7B5BF03CFD02}"/>
                </c:ext>
              </c:extLst>
            </c:dLbl>
            <c:dLbl>
              <c:idx val="3"/>
              <c:delete val="1"/>
              <c:extLst>
                <c:ext xmlns:c15="http://schemas.microsoft.com/office/drawing/2012/chart" uri="{CE6537A1-D6FC-4f65-9D91-7224C49458BB}"/>
                <c:ext xmlns:c16="http://schemas.microsoft.com/office/drawing/2014/chart" uri="{C3380CC4-5D6E-409C-BE32-E72D297353CC}">
                  <c16:uniqueId val="{00000004-8D70-48E9-9789-7B5BF03CFD02}"/>
                </c:ext>
              </c:extLst>
            </c:dLbl>
            <c:spPr>
              <a:solidFill>
                <a:srgbClr val="255DD0"/>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'Miten seuraavat asiat ovat  (8)'!$N$4:$P$7</c:f>
              <c:strCache>
                <c:ptCount val="4"/>
                <c:pt idx="0">
                  <c:v>Säännölliset tapaamiset hyvinvointialueen, kuntien ja maakunnan liiton välillä</c:v>
                </c:pt>
                <c:pt idx="1">
                  <c:v>Yhteistyön avoimuus, vuorovaikutteisuus ja kumppanuus</c:v>
                </c:pt>
                <c:pt idx="2">
                  <c:v>Yhteinen tietopohja ja tilannekuva</c:v>
                </c:pt>
                <c:pt idx="3">
                  <c:v>Yhteistyön suunnitelmallisuus perustuen yhteisiin tavoitteisiin ja toimintamalleihin</c:v>
                </c:pt>
              </c:strCache>
            </c:strRef>
          </c:cat>
          <c:val>
            <c:numRef>
              <c:f>'Miten seuraavat asiat ovat  (8)'!$T$4:$T$7</c:f>
              <c:numCache>
                <c:formatCode>#%</c:formatCode>
                <c:ptCount val="4"/>
                <c:pt idx="0">
                  <c:v>0</c:v>
                </c:pt>
                <c:pt idx="1">
                  <c:v>0.06</c:v>
                </c:pt>
                <c:pt idx="2">
                  <c:v>0.06</c:v>
                </c:pt>
                <c:pt idx="3">
                  <c:v>0</c:v>
                </c:pt>
              </c:numCache>
            </c:numRef>
          </c:val>
          <c:extLst>
            <c:ext xmlns:c16="http://schemas.microsoft.com/office/drawing/2014/chart" uri="{C3380CC4-5D6E-409C-BE32-E72D297353CC}">
              <c16:uniqueId val="{00000005-8D70-48E9-9789-7B5BF03CFD02}"/>
            </c:ext>
          </c:extLst>
        </c:ser>
        <c:dLbls>
          <c:showLegendKey val="0"/>
          <c:showVal val="0"/>
          <c:showCatName val="0"/>
          <c:showSerName val="0"/>
          <c:showPercent val="0"/>
          <c:showBubbleSize val="0"/>
        </c:dLbls>
        <c:gapWidth val="150"/>
        <c:overlap val="100"/>
        <c:axId val="662931407"/>
        <c:axId val="662919887"/>
      </c:barChart>
      <c:catAx>
        <c:axId val="66293140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fi-FI"/>
          </a:p>
        </c:txPr>
        <c:crossAx val="662919887"/>
        <c:crosses val="autoZero"/>
        <c:auto val="1"/>
        <c:lblAlgn val="ctr"/>
        <c:lblOffset val="100"/>
        <c:noMultiLvlLbl val="0"/>
      </c:catAx>
      <c:valAx>
        <c:axId val="662919887"/>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629314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lumMod val="95000"/>
      </a:schemeClr>
    </a:solidFill>
    <a:ln>
      <a:noFill/>
    </a:ln>
    <a:effectLst/>
  </c:spPr>
  <c:txPr>
    <a:bodyPr/>
    <a:lstStyle/>
    <a:p>
      <a:pPr>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0"/>
        <c:ser>
          <c:idx val="0"/>
          <c:order val="0"/>
          <c:tx>
            <c:strRef>
              <c:f>Sheet1!$D$1</c:f>
              <c:strCache>
                <c:ptCount val="1"/>
                <c:pt idx="0">
                  <c:v>Onko maakunnan liiton ja hyvinvointialueen välillä ollut yhteistyöstä maakuntaa koskevissa strategisissa linjauksissa?</c:v>
                </c:pt>
              </c:strCache>
            </c:strRef>
          </c:tx>
          <c:spPr>
            <a:solidFill>
              <a:srgbClr val="0E4264"/>
            </a:solidFill>
            <a:ln>
              <a:solidFill>
                <a:srgbClr val="0E4264"/>
              </a:solidFill>
            </a:ln>
          </c:spPr>
          <c:dPt>
            <c:idx val="0"/>
            <c:bubble3D val="0"/>
            <c:spPr>
              <a:solidFill>
                <a:schemeClr val="accent4"/>
              </a:solidFill>
              <a:ln w="12700">
                <a:solidFill>
                  <a:srgbClr val="FFFFFF"/>
                </a:solidFill>
              </a:ln>
            </c:spPr>
            <c:extLst>
              <c:ext xmlns:c16="http://schemas.microsoft.com/office/drawing/2014/chart" uri="{C3380CC4-5D6E-409C-BE32-E72D297353CC}">
                <c16:uniqueId val="{00000001-2F0F-421B-97B2-9DA287CD9BE4}"/>
              </c:ext>
            </c:extLst>
          </c:dPt>
          <c:dPt>
            <c:idx val="1"/>
            <c:bubble3D val="0"/>
            <c:spPr>
              <a:solidFill>
                <a:schemeClr val="accent3"/>
              </a:solidFill>
              <a:ln w="12700">
                <a:solidFill>
                  <a:srgbClr val="FFFFFF"/>
                </a:solidFill>
              </a:ln>
            </c:spPr>
            <c:extLst>
              <c:ext xmlns:c16="http://schemas.microsoft.com/office/drawing/2014/chart" uri="{C3380CC4-5D6E-409C-BE32-E72D297353CC}">
                <c16:uniqueId val="{00000003-2F0F-421B-97B2-9DA287CD9BE4}"/>
              </c:ext>
            </c:extLst>
          </c:dPt>
          <c:dPt>
            <c:idx val="2"/>
            <c:bubble3D val="0"/>
            <c:spPr>
              <a:solidFill>
                <a:schemeClr val="accent2"/>
              </a:solidFill>
              <a:ln w="12700">
                <a:solidFill>
                  <a:srgbClr val="FFFFFF"/>
                </a:solidFill>
              </a:ln>
            </c:spPr>
            <c:extLst>
              <c:ext xmlns:c16="http://schemas.microsoft.com/office/drawing/2014/chart" uri="{C3380CC4-5D6E-409C-BE32-E72D297353CC}">
                <c16:uniqueId val="{00000005-2F0F-421B-97B2-9DA287CD9BE4}"/>
              </c:ext>
            </c:extLst>
          </c:dPt>
          <c:dLbls>
            <c:dLbl>
              <c:idx val="0"/>
              <c:tx>
                <c:rich>
                  <a:bodyPr/>
                  <a:lstStyle/>
                  <a:p>
                    <a:r>
                      <a:rPr lang="en-US"/>
                      <a:t>56%</a:t>
                    </a:r>
                  </a:p>
                </c:rich>
              </c:tx>
              <c:dLblPos val="ct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0"/>
                </c:ext>
                <c:ext xmlns:c16="http://schemas.microsoft.com/office/drawing/2014/chart" uri="{C3380CC4-5D6E-409C-BE32-E72D297353CC}">
                  <c16:uniqueId val="{00000001-2F0F-421B-97B2-9DA287CD9BE4}"/>
                </c:ext>
              </c:extLst>
            </c:dLbl>
            <c:dLbl>
              <c:idx val="1"/>
              <c:tx>
                <c:rich>
                  <a:bodyPr/>
                  <a:lstStyle/>
                  <a:p>
                    <a:r>
                      <a:rPr lang="en-US"/>
                      <a:t>22%</a:t>
                    </a:r>
                  </a:p>
                </c:rich>
              </c:tx>
              <c:dLblPos val="ct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0"/>
                </c:ext>
                <c:ext xmlns:c16="http://schemas.microsoft.com/office/drawing/2014/chart" uri="{C3380CC4-5D6E-409C-BE32-E72D297353CC}">
                  <c16:uniqueId val="{00000003-2F0F-421B-97B2-9DA287CD9BE4}"/>
                </c:ext>
              </c:extLst>
            </c:dLbl>
            <c:dLbl>
              <c:idx val="2"/>
              <c:tx>
                <c:rich>
                  <a:bodyPr/>
                  <a:lstStyle/>
                  <a:p>
                    <a:r>
                      <a:rPr lang="en-US"/>
                      <a:t>22%</a:t>
                    </a:r>
                  </a:p>
                </c:rich>
              </c:tx>
              <c:dLblPos val="ct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0"/>
                </c:ext>
                <c:ext xmlns:c16="http://schemas.microsoft.com/office/drawing/2014/chart" uri="{C3380CC4-5D6E-409C-BE32-E72D297353CC}">
                  <c16:uniqueId val="{00000005-2F0F-421B-97B2-9DA287CD9BE4}"/>
                </c:ext>
              </c:extLst>
            </c:dLbl>
            <c:spPr>
              <a:noFill/>
              <a:ln>
                <a:noFill/>
              </a:ln>
              <a:effectLst/>
            </c:spPr>
            <c:txPr>
              <a:bodyPr/>
              <a:lstStyle/>
              <a:p>
                <a:pPr>
                  <a:defRPr sz="1600" smtId="4294967295">
                    <a:solidFill>
                      <a:srgbClr val="FFFFFF"/>
                    </a:solidFill>
                    <a:latin typeface="Arial" pitchFamily="34" charset="0"/>
                  </a:defRPr>
                </a:pPr>
                <a:endParaRPr lang="fi-FI"/>
              </a:p>
            </c:tx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Lst>
          </c:dLbls>
          <c:cat>
            <c:strRef>
              <c:f>Sheet1!$C$2:$C$4</c:f>
              <c:strCache>
                <c:ptCount val="3"/>
                <c:pt idx="0">
                  <c:v>Kyllä</c:v>
                </c:pt>
                <c:pt idx="1">
                  <c:v>Ei</c:v>
                </c:pt>
                <c:pt idx="2">
                  <c:v>En osaa sanoa</c:v>
                </c:pt>
              </c:strCache>
            </c:strRef>
          </c:cat>
          <c:val>
            <c:numRef>
              <c:f>Sheet1!$D$2:$D$4</c:f>
              <c:numCache>
                <c:formatCode>General</c:formatCode>
                <c:ptCount val="3"/>
                <c:pt idx="0">
                  <c:v>0.56000000000000005</c:v>
                </c:pt>
                <c:pt idx="1">
                  <c:v>0.22</c:v>
                </c:pt>
                <c:pt idx="2">
                  <c:v>0.22</c:v>
                </c:pt>
              </c:numCache>
            </c:numRef>
          </c:val>
          <c:extLst>
            <c:ext xmlns:c16="http://schemas.microsoft.com/office/drawing/2014/chart" uri="{C3380CC4-5D6E-409C-BE32-E72D297353CC}">
              <c16:uniqueId val="{00000006-2F0F-421B-97B2-9DA287CD9BE4}"/>
            </c:ext>
          </c:extLst>
        </c:ser>
        <c:dLbls>
          <c:showLegendKey val="0"/>
          <c:showVal val="0"/>
          <c:showCatName val="0"/>
          <c:showSerName val="0"/>
          <c:showPercent val="0"/>
          <c:showBubbleSize val="0"/>
          <c:showLeaderLines val="1"/>
        </c:dLbls>
        <c:firstSliceAng val="0"/>
      </c:pieChart>
    </c:plotArea>
    <c:legend>
      <c:legendPos val="b"/>
      <c:overlay val="0"/>
      <c:txPr>
        <a:bodyPr/>
        <a:lstStyle/>
        <a:p>
          <a:pPr>
            <a:defRPr sz="1400" smtId="4294967295">
              <a:solidFill>
                <a:srgbClr val="333333"/>
              </a:solidFill>
              <a:latin typeface="Arial" pitchFamily="34" charset="0"/>
            </a:defRPr>
          </a:pPr>
          <a:endParaRPr lang="fi-FI"/>
        </a:p>
      </c:txPr>
    </c:legend>
    <c:plotVisOnly val="1"/>
    <c:dispBlanksAs val="zero"/>
    <c:showDLblsOverMax val="1"/>
  </c:chart>
  <c:txPr>
    <a:bodyPr/>
    <a:lstStyle/>
    <a:p>
      <a:pPr>
        <a:defRPr sz="1400" smtId="4294967295"/>
      </a:pPr>
      <a:endParaRPr lang="fi-FI"/>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0"/>
        <c:ser>
          <c:idx val="0"/>
          <c:order val="0"/>
          <c:tx>
            <c:strRef>
              <c:f>Sheet1!$D$1</c:f>
              <c:strCache>
                <c:ptCount val="1"/>
                <c:pt idx="0">
                  <c:v>Onko maakunnan liitolla ollut yhteistyötä tulevien työlllisyysalueiden valmistelijoiden kanssa?</c:v>
                </c:pt>
              </c:strCache>
            </c:strRef>
          </c:tx>
          <c:spPr>
            <a:solidFill>
              <a:schemeClr val="accent4"/>
            </a:solidFill>
            <a:ln>
              <a:solidFill>
                <a:srgbClr val="0E4264"/>
              </a:solidFill>
            </a:ln>
          </c:spPr>
          <c:dPt>
            <c:idx val="0"/>
            <c:bubble3D val="0"/>
            <c:spPr>
              <a:solidFill>
                <a:schemeClr val="accent4"/>
              </a:solidFill>
              <a:ln w="12700">
                <a:solidFill>
                  <a:srgbClr val="FFFFFF"/>
                </a:solidFill>
              </a:ln>
            </c:spPr>
            <c:extLst>
              <c:ext xmlns:c16="http://schemas.microsoft.com/office/drawing/2014/chart" uri="{C3380CC4-5D6E-409C-BE32-E72D297353CC}">
                <c16:uniqueId val="{00000001-71F7-4541-8698-7BDA4148D32E}"/>
              </c:ext>
            </c:extLst>
          </c:dPt>
          <c:dPt>
            <c:idx val="1"/>
            <c:bubble3D val="0"/>
            <c:spPr>
              <a:solidFill>
                <a:schemeClr val="accent3"/>
              </a:solidFill>
              <a:ln w="12700">
                <a:solidFill>
                  <a:srgbClr val="FFFFFF"/>
                </a:solidFill>
              </a:ln>
            </c:spPr>
            <c:extLst>
              <c:ext xmlns:c16="http://schemas.microsoft.com/office/drawing/2014/chart" uri="{C3380CC4-5D6E-409C-BE32-E72D297353CC}">
                <c16:uniqueId val="{00000003-71F7-4541-8698-7BDA4148D32E}"/>
              </c:ext>
            </c:extLst>
          </c:dPt>
          <c:dLbls>
            <c:dLbl>
              <c:idx val="0"/>
              <c:tx>
                <c:rich>
                  <a:bodyPr/>
                  <a:lstStyle/>
                  <a:p>
                    <a:r>
                      <a:rPr lang="en-US"/>
                      <a:t>94%</a:t>
                    </a:r>
                  </a:p>
                </c:rich>
              </c:tx>
              <c:dLblPos val="ct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0"/>
                </c:ext>
                <c:ext xmlns:c16="http://schemas.microsoft.com/office/drawing/2014/chart" uri="{C3380CC4-5D6E-409C-BE32-E72D297353CC}">
                  <c16:uniqueId val="{00000001-71F7-4541-8698-7BDA4148D32E}"/>
                </c:ext>
              </c:extLst>
            </c:dLbl>
            <c:dLbl>
              <c:idx val="1"/>
              <c:tx>
                <c:rich>
                  <a:bodyPr/>
                  <a:lstStyle/>
                  <a:p>
                    <a:r>
                      <a:rPr lang="en-US"/>
                      <a:t>6%</a:t>
                    </a:r>
                  </a:p>
                </c:rich>
              </c:tx>
              <c:dLblPos val="ct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DataLabelsRange val="0"/>
                </c:ext>
                <c:ext xmlns:c16="http://schemas.microsoft.com/office/drawing/2014/chart" uri="{C3380CC4-5D6E-409C-BE32-E72D297353CC}">
                  <c16:uniqueId val="{00000003-71F7-4541-8698-7BDA4148D32E}"/>
                </c:ext>
              </c:extLst>
            </c:dLbl>
            <c:spPr>
              <a:noFill/>
              <a:ln>
                <a:noFill/>
              </a:ln>
              <a:effectLst/>
            </c:spPr>
            <c:txPr>
              <a:bodyPr/>
              <a:lstStyle/>
              <a:p>
                <a:pPr>
                  <a:defRPr sz="1600" smtId="4294967295">
                    <a:solidFill>
                      <a:srgbClr val="FFFFFF"/>
                    </a:solidFill>
                    <a:latin typeface="Arial" pitchFamily="34" charset="0"/>
                  </a:defRPr>
                </a:pPr>
                <a:endParaRPr lang="fi-FI"/>
              </a:p>
            </c:tx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Lst>
          </c:dLbls>
          <c:cat>
            <c:strRef>
              <c:f>Sheet1!$C$2:$C$3</c:f>
              <c:strCache>
                <c:ptCount val="2"/>
                <c:pt idx="0">
                  <c:v>Kyllä</c:v>
                </c:pt>
                <c:pt idx="1">
                  <c:v>Ei</c:v>
                </c:pt>
              </c:strCache>
            </c:strRef>
          </c:cat>
          <c:val>
            <c:numRef>
              <c:f>Sheet1!$D$2:$D$3</c:f>
              <c:numCache>
                <c:formatCode>General</c:formatCode>
                <c:ptCount val="2"/>
                <c:pt idx="0">
                  <c:v>0.94</c:v>
                </c:pt>
                <c:pt idx="1">
                  <c:v>0.06</c:v>
                </c:pt>
              </c:numCache>
            </c:numRef>
          </c:val>
          <c:extLst>
            <c:ext xmlns:c16="http://schemas.microsoft.com/office/drawing/2014/chart" uri="{C3380CC4-5D6E-409C-BE32-E72D297353CC}">
              <c16:uniqueId val="{00000004-71F7-4541-8698-7BDA4148D32E}"/>
            </c:ext>
          </c:extLst>
        </c:ser>
        <c:dLbls>
          <c:showLegendKey val="0"/>
          <c:showVal val="0"/>
          <c:showCatName val="0"/>
          <c:showSerName val="0"/>
          <c:showPercent val="0"/>
          <c:showBubbleSize val="0"/>
          <c:showLeaderLines val="1"/>
        </c:dLbls>
        <c:firstSliceAng val="0"/>
      </c:pieChart>
    </c:plotArea>
    <c:legend>
      <c:legendPos val="b"/>
      <c:overlay val="0"/>
      <c:txPr>
        <a:bodyPr/>
        <a:lstStyle/>
        <a:p>
          <a:pPr>
            <a:defRPr sz="1400" smtId="4294967295">
              <a:solidFill>
                <a:srgbClr val="333333"/>
              </a:solidFill>
              <a:latin typeface="Arial" pitchFamily="34" charset="0"/>
            </a:defRPr>
          </a:pPr>
          <a:endParaRPr lang="fi-FI"/>
        </a:p>
      </c:txPr>
    </c:legend>
    <c:plotVisOnly val="1"/>
    <c:dispBlanksAs val="zero"/>
    <c:showDLblsOverMax val="1"/>
  </c:chart>
  <c:txPr>
    <a:bodyPr/>
    <a:lstStyle/>
    <a:p>
      <a:pPr>
        <a:defRPr sz="1400" smtId="4294967295"/>
      </a:pPr>
      <a:endParaRPr lang="fi-FI"/>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87680"/>
          </a:xfrm>
          <a:prstGeom prst="rect">
            <a:avLst/>
          </a:prstGeom>
        </p:spPr>
        <p:txBody>
          <a:bodyPr vert="horz" lIns="89794" tIns="44897" rIns="89794" bIns="44897" rtlCol="0"/>
          <a:lstStyle>
            <a:lvl1pPr algn="l">
              <a:defRPr sz="1200"/>
            </a:lvl1pPr>
          </a:lstStyle>
          <a:p>
            <a:endParaRPr lang="fi-FI" sz="800"/>
          </a:p>
        </p:txBody>
      </p:sp>
      <p:sp>
        <p:nvSpPr>
          <p:cNvPr id="3" name="Date Placeholder 2"/>
          <p:cNvSpPr>
            <a:spLocks noGrp="1"/>
          </p:cNvSpPr>
          <p:nvPr>
            <p:ph type="dt" sz="quarter" idx="1"/>
          </p:nvPr>
        </p:nvSpPr>
        <p:spPr>
          <a:xfrm>
            <a:off x="3777607" y="1"/>
            <a:ext cx="2889938" cy="487680"/>
          </a:xfrm>
          <a:prstGeom prst="rect">
            <a:avLst/>
          </a:prstGeom>
        </p:spPr>
        <p:txBody>
          <a:bodyPr vert="horz" lIns="89794" tIns="44897" rIns="89794" bIns="44897" rtlCol="0"/>
          <a:lstStyle>
            <a:lvl1pPr algn="r">
              <a:defRPr sz="1200"/>
            </a:lvl1pPr>
          </a:lstStyle>
          <a:p>
            <a:fld id="{F0478ED3-B612-4193-BFB3-30640D50ACE2}" type="datetimeFigureOut">
              <a:rPr lang="fi-FI" sz="800"/>
              <a:t>16.1.2026</a:t>
            </a:fld>
            <a:endParaRPr lang="fi-FI" sz="800"/>
          </a:p>
        </p:txBody>
      </p:sp>
      <p:sp>
        <p:nvSpPr>
          <p:cNvPr id="4" name="Footer Placeholder 3"/>
          <p:cNvSpPr>
            <a:spLocks noGrp="1"/>
          </p:cNvSpPr>
          <p:nvPr>
            <p:ph type="ftr" sz="quarter" idx="2"/>
          </p:nvPr>
        </p:nvSpPr>
        <p:spPr>
          <a:xfrm>
            <a:off x="0" y="9264228"/>
            <a:ext cx="2889938" cy="487680"/>
          </a:xfrm>
          <a:prstGeom prst="rect">
            <a:avLst/>
          </a:prstGeom>
        </p:spPr>
        <p:txBody>
          <a:bodyPr vert="horz" lIns="89794" tIns="44897" rIns="89794" bIns="44897" rtlCol="0" anchor="b"/>
          <a:lstStyle>
            <a:lvl1pPr algn="l">
              <a:defRPr sz="1200"/>
            </a:lvl1pPr>
          </a:lstStyle>
          <a:p>
            <a:endParaRPr lang="fi-FI" sz="800"/>
          </a:p>
        </p:txBody>
      </p:sp>
      <p:sp>
        <p:nvSpPr>
          <p:cNvPr id="5" name="Slide Number Placeholder 4"/>
          <p:cNvSpPr>
            <a:spLocks noGrp="1"/>
          </p:cNvSpPr>
          <p:nvPr>
            <p:ph type="sldNum" sz="quarter" idx="3"/>
          </p:nvPr>
        </p:nvSpPr>
        <p:spPr>
          <a:xfrm>
            <a:off x="3777607" y="9264228"/>
            <a:ext cx="2889938" cy="487680"/>
          </a:xfrm>
          <a:prstGeom prst="rect">
            <a:avLst/>
          </a:prstGeom>
        </p:spPr>
        <p:txBody>
          <a:bodyPr vert="horz" lIns="89794" tIns="44897" rIns="89794" bIns="44897" rtlCol="0" anchor="b"/>
          <a:lstStyle>
            <a:lvl1pPr algn="r">
              <a:defRPr sz="1200"/>
            </a:lvl1pPr>
          </a:lstStyle>
          <a:p>
            <a:fld id="{DF5EF1D2-EDBA-4B30-9DEE-0BEBDA91FEA7}" type="slidenum">
              <a:rPr lang="fi-FI" sz="800"/>
              <a:t>‹#›</a:t>
            </a:fld>
            <a:endParaRPr lang="fi-FI" sz="800"/>
          </a:p>
        </p:txBody>
      </p:sp>
    </p:spTree>
    <p:extLst>
      <p:ext uri="{BB962C8B-B14F-4D97-AF65-F5344CB8AC3E}">
        <p14:creationId xmlns:p14="http://schemas.microsoft.com/office/powerpoint/2010/main" val="3909660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87680"/>
          </a:xfrm>
          <a:prstGeom prst="rect">
            <a:avLst/>
          </a:prstGeom>
        </p:spPr>
        <p:txBody>
          <a:bodyPr vert="horz" lIns="89794" tIns="44897" rIns="89794" bIns="44897" rtlCol="0"/>
          <a:lstStyle>
            <a:lvl1pPr algn="l">
              <a:defRPr sz="800"/>
            </a:lvl1pPr>
          </a:lstStyle>
          <a:p>
            <a:endParaRPr lang="fi-FI"/>
          </a:p>
        </p:txBody>
      </p:sp>
      <p:sp>
        <p:nvSpPr>
          <p:cNvPr id="3" name="Date Placeholder 2"/>
          <p:cNvSpPr>
            <a:spLocks noGrp="1"/>
          </p:cNvSpPr>
          <p:nvPr>
            <p:ph type="dt" idx="1"/>
          </p:nvPr>
        </p:nvSpPr>
        <p:spPr>
          <a:xfrm>
            <a:off x="3777607" y="1"/>
            <a:ext cx="2889938" cy="487680"/>
          </a:xfrm>
          <a:prstGeom prst="rect">
            <a:avLst/>
          </a:prstGeom>
        </p:spPr>
        <p:txBody>
          <a:bodyPr vert="horz" lIns="89794" tIns="44897" rIns="89794" bIns="44897" rtlCol="0"/>
          <a:lstStyle>
            <a:lvl1pPr algn="r">
              <a:defRPr sz="800"/>
            </a:lvl1pPr>
          </a:lstStyle>
          <a:p>
            <a:fld id="{0A258E9B-EF9A-4277-B3A7-6483215B4E3F}" type="datetimeFigureOut">
              <a:rPr lang="fi-FI" smtClean="0"/>
              <a:pPr/>
              <a:t>16.1.2026</a:t>
            </a:fld>
            <a:endParaRPr lang="fi-FI"/>
          </a:p>
        </p:txBody>
      </p:sp>
      <p:sp>
        <p:nvSpPr>
          <p:cNvPr id="4" name="Slide Image Placeholder 3"/>
          <p:cNvSpPr>
            <a:spLocks noGrp="1" noRot="1" noChangeAspect="1"/>
          </p:cNvSpPr>
          <p:nvPr>
            <p:ph type="sldImg" idx="2"/>
          </p:nvPr>
        </p:nvSpPr>
        <p:spPr>
          <a:xfrm>
            <a:off x="85725" y="731838"/>
            <a:ext cx="6497638" cy="3656012"/>
          </a:xfrm>
          <a:prstGeom prst="rect">
            <a:avLst/>
          </a:prstGeom>
          <a:noFill/>
          <a:ln w="12700">
            <a:solidFill>
              <a:prstClr val="black"/>
            </a:solidFill>
          </a:ln>
        </p:spPr>
        <p:txBody>
          <a:bodyPr vert="horz" lIns="89794" tIns="44897" rIns="89794" bIns="44897" rtlCol="0" anchor="ctr"/>
          <a:lstStyle/>
          <a:p>
            <a:endParaRPr lang="fi-FI"/>
          </a:p>
        </p:txBody>
      </p:sp>
      <p:sp>
        <p:nvSpPr>
          <p:cNvPr id="5" name="Notes Placeholder 4"/>
          <p:cNvSpPr>
            <a:spLocks noGrp="1"/>
          </p:cNvSpPr>
          <p:nvPr>
            <p:ph type="body" sz="quarter" idx="3"/>
          </p:nvPr>
        </p:nvSpPr>
        <p:spPr>
          <a:xfrm>
            <a:off x="666909" y="4632961"/>
            <a:ext cx="5335270" cy="4389120"/>
          </a:xfrm>
          <a:prstGeom prst="rect">
            <a:avLst/>
          </a:prstGeom>
        </p:spPr>
        <p:txBody>
          <a:bodyPr vert="horz" lIns="89794" tIns="44897" rIns="89794" bIns="4489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9264228"/>
            <a:ext cx="2889938" cy="487680"/>
          </a:xfrm>
          <a:prstGeom prst="rect">
            <a:avLst/>
          </a:prstGeom>
        </p:spPr>
        <p:txBody>
          <a:bodyPr vert="horz" lIns="89794" tIns="44897" rIns="89794" bIns="44897" rtlCol="0" anchor="b"/>
          <a:lstStyle>
            <a:lvl1pPr algn="l">
              <a:defRPr sz="800"/>
            </a:lvl1pPr>
          </a:lstStyle>
          <a:p>
            <a:endParaRPr lang="fi-FI"/>
          </a:p>
        </p:txBody>
      </p:sp>
      <p:sp>
        <p:nvSpPr>
          <p:cNvPr id="7" name="Slide Number Placeholder 6"/>
          <p:cNvSpPr>
            <a:spLocks noGrp="1"/>
          </p:cNvSpPr>
          <p:nvPr>
            <p:ph type="sldNum" sz="quarter" idx="5"/>
          </p:nvPr>
        </p:nvSpPr>
        <p:spPr>
          <a:xfrm>
            <a:off x="3777607" y="9264228"/>
            <a:ext cx="2889938" cy="487680"/>
          </a:xfrm>
          <a:prstGeom prst="rect">
            <a:avLst/>
          </a:prstGeom>
        </p:spPr>
        <p:txBody>
          <a:bodyPr vert="horz" lIns="89794" tIns="44897" rIns="89794" bIns="44897" rtlCol="0" anchor="b"/>
          <a:lstStyle>
            <a:lvl1pPr algn="r">
              <a:defRPr sz="800"/>
            </a:lvl1pPr>
          </a:lstStyle>
          <a:p>
            <a:fld id="{C23CFE97-E977-4A8B-BB69-50F617FD6581}" type="slidenum">
              <a:rPr lang="fi-FI" smtClean="0"/>
              <a:pPr/>
              <a:t>‹#›</a:t>
            </a:fld>
            <a:endParaRPr lang="fi-FI"/>
          </a:p>
        </p:txBody>
      </p:sp>
    </p:spTree>
    <p:extLst>
      <p:ext uri="{BB962C8B-B14F-4D97-AF65-F5344CB8AC3E}">
        <p14:creationId xmlns:p14="http://schemas.microsoft.com/office/powerpoint/2010/main" val="669329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1.jpeg"/><Relationship Id="rId1" Type="http://schemas.openxmlformats.org/officeDocument/2006/relationships/slideMaster" Target="../slideMasters/slideMaster2.xml"/><Relationship Id="rId4" Type="http://schemas.openxmlformats.org/officeDocument/2006/relationships/image" Target="../media/image36.sv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4.jpeg"/><Relationship Id="rId1" Type="http://schemas.openxmlformats.org/officeDocument/2006/relationships/slideMaster" Target="../slideMasters/slideMaster2.xml"/><Relationship Id="rId4" Type="http://schemas.openxmlformats.org/officeDocument/2006/relationships/image" Target="../media/image36.sv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8" Type="http://schemas.openxmlformats.org/officeDocument/2006/relationships/hyperlink" Target="https://www.facebook.com/kuntaliitto" TargetMode="External"/><Relationship Id="rId3" Type="http://schemas.openxmlformats.org/officeDocument/2006/relationships/hyperlink" Target="https://twitter.com/kuntaliitto" TargetMode="External"/><Relationship Id="rId7"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Master" Target="../slideMasters/slideMaster2.xml"/><Relationship Id="rId6" Type="http://schemas.openxmlformats.org/officeDocument/2006/relationships/hyperlink" Target="http://www.kuntaliitto.fi/kayttoehdot" TargetMode="External"/><Relationship Id="rId5" Type="http://schemas.openxmlformats.org/officeDocument/2006/relationships/hyperlink" Target="https://www.instagram.com/kuntaliitto/" TargetMode="External"/><Relationship Id="rId4" Type="http://schemas.openxmlformats.org/officeDocument/2006/relationships/hyperlink" Target="https://www.linkedin.com/company/association-of-finnish-local-and-regional-authorities-kuntaliitto-" TargetMode="External"/><Relationship Id="rId9" Type="http://schemas.openxmlformats.org/officeDocument/2006/relationships/hyperlink" Target="http://www.kuntaliitto.fi/"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8" Type="http://schemas.openxmlformats.org/officeDocument/2006/relationships/hyperlink" Target="https://www.facebook.com/kuntaliitto" TargetMode="External"/><Relationship Id="rId3" Type="http://schemas.openxmlformats.org/officeDocument/2006/relationships/hyperlink" Target="https://twitter.com/kuntaliitto" TargetMode="External"/><Relationship Id="rId7"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Master" Target="../slideMasters/slideMaster2.xml"/><Relationship Id="rId6" Type="http://schemas.openxmlformats.org/officeDocument/2006/relationships/hyperlink" Target="http://www.kuntaliitto.fi/kayttoehdot" TargetMode="External"/><Relationship Id="rId5" Type="http://schemas.openxmlformats.org/officeDocument/2006/relationships/hyperlink" Target="https://www.instagram.com/kuntaliitto/" TargetMode="External"/><Relationship Id="rId4" Type="http://schemas.openxmlformats.org/officeDocument/2006/relationships/hyperlink" Target="https://www.linkedin.com/company/association-of-finnish-local-and-regional-authorities-kuntaliitto-" TargetMode="External"/><Relationship Id="rId9" Type="http://schemas.openxmlformats.org/officeDocument/2006/relationships/hyperlink" Target="http://www.kuntaliitto.fi/" TargetMode="External"/></Relationships>
</file>

<file path=ppt/slideLayouts/_rels/slideLayout111.xml.rels><?xml version="1.0" encoding="UTF-8" standalone="yes"?>
<Relationships xmlns="http://schemas.openxmlformats.org/package/2006/relationships"><Relationship Id="rId8" Type="http://schemas.openxmlformats.org/officeDocument/2006/relationships/hyperlink" Target="http://www.kuntaliitto.fi/" TargetMode="External"/><Relationship Id="rId3" Type="http://schemas.openxmlformats.org/officeDocument/2006/relationships/image" Target="../media/image28.png"/><Relationship Id="rId7" Type="http://schemas.openxmlformats.org/officeDocument/2006/relationships/hyperlink" Target="https://www.facebook.com/kuntaliitto" TargetMode="External"/><Relationship Id="rId2" Type="http://schemas.openxmlformats.org/officeDocument/2006/relationships/hyperlink" Target="http://www.kuntaliitto.fi/kayttoehdot" TargetMode="External"/><Relationship Id="rId1" Type="http://schemas.openxmlformats.org/officeDocument/2006/relationships/slideMaster" Target="../slideMasters/slideMaster2.xml"/><Relationship Id="rId6" Type="http://schemas.openxmlformats.org/officeDocument/2006/relationships/hyperlink" Target="https://www.instagram.com/kuntaliitto/" TargetMode="External"/><Relationship Id="rId5" Type="http://schemas.openxmlformats.org/officeDocument/2006/relationships/hyperlink" Target="https://www.linkedin.com/company/association-of-finnish-local-and-regional-authorities-kuntaliitto-" TargetMode="External"/><Relationship Id="rId4" Type="http://schemas.openxmlformats.org/officeDocument/2006/relationships/hyperlink" Target="https://twitter.com/kuntaliitto" TargetMode="External"/></Relationships>
</file>

<file path=ppt/slideLayouts/_rels/slideLayout112.xml.rels><?xml version="1.0" encoding="UTF-8" standalone="yes"?>
<Relationships xmlns="http://schemas.openxmlformats.org/package/2006/relationships"><Relationship Id="rId8" Type="http://schemas.openxmlformats.org/officeDocument/2006/relationships/hyperlink" Target="http://www.kuntaliitto.fi/" TargetMode="External"/><Relationship Id="rId3" Type="http://schemas.openxmlformats.org/officeDocument/2006/relationships/image" Target="../media/image30.png"/><Relationship Id="rId7" Type="http://schemas.openxmlformats.org/officeDocument/2006/relationships/hyperlink" Target="https://www.facebook.com/kuntaliitto" TargetMode="External"/><Relationship Id="rId2" Type="http://schemas.openxmlformats.org/officeDocument/2006/relationships/hyperlink" Target="http://www.kuntaliitto.fi/kayttoehdot" TargetMode="External"/><Relationship Id="rId1" Type="http://schemas.openxmlformats.org/officeDocument/2006/relationships/slideMaster" Target="../slideMasters/slideMaster2.xml"/><Relationship Id="rId6" Type="http://schemas.openxmlformats.org/officeDocument/2006/relationships/hyperlink" Target="https://www.instagram.com/kuntaliitto/" TargetMode="External"/><Relationship Id="rId5" Type="http://schemas.openxmlformats.org/officeDocument/2006/relationships/hyperlink" Target="https://www.linkedin.com/company/association-of-finnish-local-and-regional-authorities-kuntaliitto-" TargetMode="External"/><Relationship Id="rId4" Type="http://schemas.openxmlformats.org/officeDocument/2006/relationships/hyperlink" Target="https://twitter.com/kuntaliitto" TargetMode="Externa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1.jpeg"/><Relationship Id="rId1" Type="http://schemas.openxmlformats.org/officeDocument/2006/relationships/slideMaster" Target="../slideMasters/slideMaster2.xml"/><Relationship Id="rId4" Type="http://schemas.openxmlformats.org/officeDocument/2006/relationships/image" Target="../media/image43.sv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2.jpeg"/><Relationship Id="rId1" Type="http://schemas.openxmlformats.org/officeDocument/2006/relationships/slideMaster" Target="../slideMasters/slideMaster2.xml"/><Relationship Id="rId4" Type="http://schemas.openxmlformats.org/officeDocument/2006/relationships/image" Target="../media/image43.sv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39.sv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0.jpeg"/><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7.jpeg"/><Relationship Id="rId1" Type="http://schemas.openxmlformats.org/officeDocument/2006/relationships/slideMaster" Target="../slideMasters/slideMaster3.xml"/><Relationship Id="rId4" Type="http://schemas.openxmlformats.org/officeDocument/2006/relationships/image" Target="../media/image43.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8.jpeg"/><Relationship Id="rId1" Type="http://schemas.openxmlformats.org/officeDocument/2006/relationships/slideMaster" Target="../slideMasters/slideMaster3.xml"/><Relationship Id="rId4" Type="http://schemas.openxmlformats.org/officeDocument/2006/relationships/image" Target="../media/image36.svg"/></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1.jpeg"/><Relationship Id="rId1" Type="http://schemas.openxmlformats.org/officeDocument/2006/relationships/slideMaster" Target="../slideMasters/slideMaster3.xml"/><Relationship Id="rId4" Type="http://schemas.openxmlformats.org/officeDocument/2006/relationships/image" Target="../media/image36.svg"/></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4.jpeg"/><Relationship Id="rId1" Type="http://schemas.openxmlformats.org/officeDocument/2006/relationships/slideMaster" Target="../slideMasters/slideMaster3.xml"/><Relationship Id="rId4" Type="http://schemas.openxmlformats.org/officeDocument/2006/relationships/image" Target="../media/image36.svg"/></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6.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8" Type="http://schemas.openxmlformats.org/officeDocument/2006/relationships/hyperlink" Target="https://www.facebook.com/kuntaliitto" TargetMode="External"/><Relationship Id="rId3" Type="http://schemas.openxmlformats.org/officeDocument/2006/relationships/hyperlink" Target="https://twitter.com/kuntaliitto" TargetMode="External"/><Relationship Id="rId7"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Master" Target="../slideMasters/slideMaster3.xml"/><Relationship Id="rId6" Type="http://schemas.openxmlformats.org/officeDocument/2006/relationships/hyperlink" Target="http://www.kuntaliitto.fi/kayttoehdot" TargetMode="External"/><Relationship Id="rId5" Type="http://schemas.openxmlformats.org/officeDocument/2006/relationships/hyperlink" Target="https://www.instagram.com/kuntaliitto/" TargetMode="External"/><Relationship Id="rId4" Type="http://schemas.openxmlformats.org/officeDocument/2006/relationships/hyperlink" Target="https://www.linkedin.com/company/association-of-finnish-local-and-regional-authorities-kuntaliitto-" TargetMode="External"/><Relationship Id="rId9" Type="http://schemas.openxmlformats.org/officeDocument/2006/relationships/hyperlink" Target="http://www.kuntaliitto.fi/" TargetMode="External"/></Relationships>
</file>

<file path=ppt/slideLayouts/_rels/slideLayout172.xml.rels><?xml version="1.0" encoding="UTF-8" standalone="yes"?>
<Relationships xmlns="http://schemas.openxmlformats.org/package/2006/relationships"><Relationship Id="rId8" Type="http://schemas.openxmlformats.org/officeDocument/2006/relationships/hyperlink" Target="https://www.facebook.com/kuntaliitto" TargetMode="External"/><Relationship Id="rId3" Type="http://schemas.openxmlformats.org/officeDocument/2006/relationships/hyperlink" Target="https://twitter.com/kuntaliitto" TargetMode="External"/><Relationship Id="rId7"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Master" Target="../slideMasters/slideMaster3.xml"/><Relationship Id="rId6" Type="http://schemas.openxmlformats.org/officeDocument/2006/relationships/hyperlink" Target="http://www.kuntaliitto.fi/kayttoehdot" TargetMode="External"/><Relationship Id="rId5" Type="http://schemas.openxmlformats.org/officeDocument/2006/relationships/hyperlink" Target="https://www.instagram.com/kuntaliitto/" TargetMode="External"/><Relationship Id="rId4" Type="http://schemas.openxmlformats.org/officeDocument/2006/relationships/hyperlink" Target="https://www.linkedin.com/company/association-of-finnish-local-and-regional-authorities-kuntaliitto-" TargetMode="External"/><Relationship Id="rId9" Type="http://schemas.openxmlformats.org/officeDocument/2006/relationships/hyperlink" Target="http://www.kuntaliitto.fi/" TargetMode="External"/></Relationships>
</file>

<file path=ppt/slideLayouts/_rels/slideLayout173.xml.rels><?xml version="1.0" encoding="UTF-8" standalone="yes"?>
<Relationships xmlns="http://schemas.openxmlformats.org/package/2006/relationships"><Relationship Id="rId8" Type="http://schemas.openxmlformats.org/officeDocument/2006/relationships/hyperlink" Target="http://www.kuntaliitto.fi/" TargetMode="External"/><Relationship Id="rId3" Type="http://schemas.openxmlformats.org/officeDocument/2006/relationships/image" Target="../media/image28.png"/><Relationship Id="rId7" Type="http://schemas.openxmlformats.org/officeDocument/2006/relationships/hyperlink" Target="https://www.facebook.com/kuntaliitto" TargetMode="External"/><Relationship Id="rId2" Type="http://schemas.openxmlformats.org/officeDocument/2006/relationships/hyperlink" Target="http://www.kuntaliitto.fi/kayttoehdot" TargetMode="External"/><Relationship Id="rId1" Type="http://schemas.openxmlformats.org/officeDocument/2006/relationships/slideMaster" Target="../slideMasters/slideMaster3.xml"/><Relationship Id="rId6" Type="http://schemas.openxmlformats.org/officeDocument/2006/relationships/hyperlink" Target="https://www.instagram.com/kuntaliitto/" TargetMode="External"/><Relationship Id="rId5" Type="http://schemas.openxmlformats.org/officeDocument/2006/relationships/hyperlink" Target="https://www.linkedin.com/company/association-of-finnish-local-and-regional-authorities-kuntaliitto-" TargetMode="External"/><Relationship Id="rId4" Type="http://schemas.openxmlformats.org/officeDocument/2006/relationships/hyperlink" Target="https://twitter.com/kuntaliitto" TargetMode="External"/></Relationships>
</file>

<file path=ppt/slideLayouts/_rels/slideLayout174.xml.rels><?xml version="1.0" encoding="UTF-8" standalone="yes"?>
<Relationships xmlns="http://schemas.openxmlformats.org/package/2006/relationships"><Relationship Id="rId8" Type="http://schemas.openxmlformats.org/officeDocument/2006/relationships/hyperlink" Target="http://www.kuntaliitto.fi/" TargetMode="External"/><Relationship Id="rId3" Type="http://schemas.openxmlformats.org/officeDocument/2006/relationships/image" Target="../media/image30.png"/><Relationship Id="rId7" Type="http://schemas.openxmlformats.org/officeDocument/2006/relationships/hyperlink" Target="https://www.facebook.com/kuntaliitto" TargetMode="External"/><Relationship Id="rId2" Type="http://schemas.openxmlformats.org/officeDocument/2006/relationships/hyperlink" Target="http://www.kuntaliitto.fi/kayttoehdot" TargetMode="External"/><Relationship Id="rId1" Type="http://schemas.openxmlformats.org/officeDocument/2006/relationships/slideMaster" Target="../slideMasters/slideMaster3.xml"/><Relationship Id="rId6" Type="http://schemas.openxmlformats.org/officeDocument/2006/relationships/hyperlink" Target="https://www.instagram.com/kuntaliitto/" TargetMode="External"/><Relationship Id="rId5" Type="http://schemas.openxmlformats.org/officeDocument/2006/relationships/hyperlink" Target="https://www.linkedin.com/company/association-of-finnish-local-and-regional-authorities-kuntaliitto-" TargetMode="External"/><Relationship Id="rId4" Type="http://schemas.openxmlformats.org/officeDocument/2006/relationships/hyperlink" Target="https://twitter.com/kuntaliitto" TargetMode="Externa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1.jpeg"/><Relationship Id="rId1" Type="http://schemas.openxmlformats.org/officeDocument/2006/relationships/slideMaster" Target="../slideMasters/slideMaster3.xml"/><Relationship Id="rId4" Type="http://schemas.openxmlformats.org/officeDocument/2006/relationships/image" Target="../media/image43.svg"/></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2.jpeg"/><Relationship Id="rId1" Type="http://schemas.openxmlformats.org/officeDocument/2006/relationships/slideMaster" Target="../slideMasters/slideMaster3.xml"/><Relationship Id="rId4" Type="http://schemas.openxmlformats.org/officeDocument/2006/relationships/image" Target="../media/image43.svg"/></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hyperlink" Target="https://www.facebook.com/kuntaliitto" TargetMode="External"/><Relationship Id="rId3" Type="http://schemas.openxmlformats.org/officeDocument/2006/relationships/hyperlink" Target="https://twitter.com/kuntaliitto" TargetMode="External"/><Relationship Id="rId7"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Master" Target="../slideMasters/slideMaster1.xml"/><Relationship Id="rId6" Type="http://schemas.openxmlformats.org/officeDocument/2006/relationships/hyperlink" Target="http://www.kuntaliitto.fi/kayttoehdot" TargetMode="External"/><Relationship Id="rId5" Type="http://schemas.openxmlformats.org/officeDocument/2006/relationships/hyperlink" Target="https://www.instagram.com/kuntaliitto/" TargetMode="External"/><Relationship Id="rId10" Type="http://schemas.openxmlformats.org/officeDocument/2006/relationships/image" Target="../media/image19.png"/><Relationship Id="rId4" Type="http://schemas.openxmlformats.org/officeDocument/2006/relationships/hyperlink" Target="https://www.linkedin.com/company/association-of-finnish-local-and-regional-authorities-kuntaliitto-" TargetMode="External"/><Relationship Id="rId9" Type="http://schemas.openxmlformats.org/officeDocument/2006/relationships/hyperlink" Target="http://www.kuntaliitto.fi/" TargetMode="External"/></Relationships>
</file>

<file path=ppt/slideLayouts/_rels/slideLayout48.xml.rels><?xml version="1.0" encoding="UTF-8" standalone="yes"?>
<Relationships xmlns="http://schemas.openxmlformats.org/package/2006/relationships"><Relationship Id="rId8" Type="http://schemas.openxmlformats.org/officeDocument/2006/relationships/hyperlink" Target="https://www.facebook.com/kuntaliitto" TargetMode="External"/><Relationship Id="rId3" Type="http://schemas.openxmlformats.org/officeDocument/2006/relationships/hyperlink" Target="https://twitter.com/kuntaliitto" TargetMode="External"/><Relationship Id="rId7"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Master" Target="../slideMasters/slideMaster1.xml"/><Relationship Id="rId6" Type="http://schemas.openxmlformats.org/officeDocument/2006/relationships/hyperlink" Target="http://www.kuntaliitto.fi/kayttoehdot" TargetMode="External"/><Relationship Id="rId5" Type="http://schemas.openxmlformats.org/officeDocument/2006/relationships/hyperlink" Target="https://www.instagram.com/kuntaliitto/" TargetMode="External"/><Relationship Id="rId10" Type="http://schemas.openxmlformats.org/officeDocument/2006/relationships/image" Target="../media/image14.png"/><Relationship Id="rId4" Type="http://schemas.openxmlformats.org/officeDocument/2006/relationships/hyperlink" Target="https://www.linkedin.com/company/association-of-finnish-local-and-regional-authorities-kuntaliitto-" TargetMode="External"/><Relationship Id="rId9" Type="http://schemas.openxmlformats.org/officeDocument/2006/relationships/hyperlink" Target="http://www.kuntaliitto.fi/" TargetMode="External"/></Relationships>
</file>

<file path=ppt/slideLayouts/_rels/slideLayout49.xml.rels><?xml version="1.0" encoding="UTF-8" standalone="yes"?>
<Relationships xmlns="http://schemas.openxmlformats.org/package/2006/relationships"><Relationship Id="rId8" Type="http://schemas.openxmlformats.org/officeDocument/2006/relationships/hyperlink" Target="http://www.kuntaliitto.fi/" TargetMode="External"/><Relationship Id="rId3" Type="http://schemas.openxmlformats.org/officeDocument/2006/relationships/hyperlink" Target="https://www.linkedin.com/company/association-of-finnish-local-and-regional-authorities-kuntaliitto-" TargetMode="External"/><Relationship Id="rId7" Type="http://schemas.openxmlformats.org/officeDocument/2006/relationships/hyperlink" Target="https://www.facebook.com/kuntaliitto" TargetMode="External"/><Relationship Id="rId2" Type="http://schemas.openxmlformats.org/officeDocument/2006/relationships/hyperlink" Target="https://twitter.com/kuntaliitto" TargetMode="External"/><Relationship Id="rId1" Type="http://schemas.openxmlformats.org/officeDocument/2006/relationships/slideMaster" Target="../slideMasters/slideMaster1.xml"/><Relationship Id="rId6" Type="http://schemas.openxmlformats.org/officeDocument/2006/relationships/image" Target="../media/image28.png"/><Relationship Id="rId5" Type="http://schemas.openxmlformats.org/officeDocument/2006/relationships/hyperlink" Target="http://www.kuntaliitto.fi/kayttoehdot" TargetMode="External"/><Relationship Id="rId4" Type="http://schemas.openxmlformats.org/officeDocument/2006/relationships/hyperlink" Target="https://www.instagram.com/kuntaliitto/" TargetMode="External"/><Relationship Id="rId9"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hyperlink" Target="http://www.kuntaliitto.fi/" TargetMode="External"/><Relationship Id="rId3" Type="http://schemas.openxmlformats.org/officeDocument/2006/relationships/hyperlink" Target="https://www.linkedin.com/company/association-of-finnish-local-and-regional-authorities-kuntaliitto-" TargetMode="External"/><Relationship Id="rId7" Type="http://schemas.openxmlformats.org/officeDocument/2006/relationships/hyperlink" Target="https://www.facebook.com/kuntaliitto" TargetMode="External"/><Relationship Id="rId2" Type="http://schemas.openxmlformats.org/officeDocument/2006/relationships/hyperlink" Target="https://twitter.com/kuntaliitto" TargetMode="External"/><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hyperlink" Target="http://www.kuntaliitto.fi/kayttoehdot" TargetMode="External"/><Relationship Id="rId4" Type="http://schemas.openxmlformats.org/officeDocument/2006/relationships/hyperlink" Target="https://www.instagram.com/kuntaliitto/" TargetMode="Externa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39.sv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0.jpe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7.jpeg"/><Relationship Id="rId1" Type="http://schemas.openxmlformats.org/officeDocument/2006/relationships/slideMaster" Target="../slideMasters/slideMaster2.xml"/><Relationship Id="rId4" Type="http://schemas.openxmlformats.org/officeDocument/2006/relationships/image" Target="../media/image43.sv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36.sv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dia sininen">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C0924F02-DD88-4CB6-BB46-9AFDA1AB89C5}" type="datetime1">
              <a:rPr lang="fi-FI" noProof="0" smtClean="0"/>
              <a:t>16.1.2026</a:t>
            </a:fld>
            <a:endParaRPr lang="fi-FI" noProof="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noProof="0" smtClean="0"/>
              <a:pPr/>
              <a:t>‹#›</a:t>
            </a:fld>
            <a:endParaRPr lang="fi-FI" noProof="0"/>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7F643966-4781-45AD-8A02-A30AC3EA462C}"/>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7" name="Kuva 6">
            <a:extLst>
              <a:ext uri="{FF2B5EF4-FFF2-40B4-BE49-F238E27FC236}">
                <a16:creationId xmlns:a16="http://schemas.microsoft.com/office/drawing/2014/main" id="{C53C6F08-760D-4287-BC30-45AA5A56DC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0456" y="255880"/>
            <a:ext cx="1794713" cy="707531"/>
          </a:xfrm>
          <a:prstGeom prst="rect">
            <a:avLst/>
          </a:prstGeom>
        </p:spPr>
      </p:pic>
    </p:spTree>
    <p:extLst>
      <p:ext uri="{BB962C8B-B14F-4D97-AF65-F5344CB8AC3E}">
        <p14:creationId xmlns:p14="http://schemas.microsoft.com/office/powerpoint/2010/main" val="385921428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Otsikko ja sisältö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5113337"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Content Placeholder 3"/>
          <p:cNvSpPr>
            <a:spLocks noGrp="1"/>
          </p:cNvSpPr>
          <p:nvPr>
            <p:ph sz="half" idx="2"/>
          </p:nvPr>
        </p:nvSpPr>
        <p:spPr>
          <a:xfrm>
            <a:off x="6311900" y="1989137"/>
            <a:ext cx="5113338" cy="3816351"/>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AD68CABA-EB03-4EF8-AF74-2AF1845764A7}" type="datetime1">
              <a:rPr lang="fi-FI" smtClean="0"/>
              <a:t>16.1.2026</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pic>
        <p:nvPicPr>
          <p:cNvPr id="8" name="Kuva 7">
            <a:extLst>
              <a:ext uri="{FF2B5EF4-FFF2-40B4-BE49-F238E27FC236}">
                <a16:creationId xmlns:a16="http://schemas.microsoft.com/office/drawing/2014/main" id="{274ED8AE-1E2B-0370-442A-A6D6F99470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65304"/>
            <a:ext cx="1152128" cy="454205"/>
          </a:xfrm>
          <a:prstGeom prst="rect">
            <a:avLst/>
          </a:prstGeom>
        </p:spPr>
      </p:pic>
    </p:spTree>
    <p:extLst>
      <p:ext uri="{BB962C8B-B14F-4D97-AF65-F5344CB8AC3E}">
        <p14:creationId xmlns:p14="http://schemas.microsoft.com/office/powerpoint/2010/main" val="120365158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Lainaus kuv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15999BF7-CE1F-4794-BE7A-0EBBEDC83E91}" type="datetime1">
              <a:rPr lang="fi-FI" smtClean="0"/>
              <a:t>16.1.2026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88E9F689-F68E-8601-CC29-DE2E03C1669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260532673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Lainaus kuv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5A4432D0-F305-446D-95E3-48EAD8038911}" type="datetime1">
              <a:rPr lang="fi-FI" smtClean="0"/>
              <a:t>16.1.2026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5113337"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bg1"/>
                </a:solidFill>
                <a:latin typeface="Work Sans SemiBold" panose="00000700000000000000" pitchFamily="2" charset="0"/>
              </a:defRPr>
            </a:lvl2pPr>
            <a:lvl3pPr marL="0" indent="0" algn="l">
              <a:buFontTx/>
              <a:buNone/>
              <a:defRPr>
                <a:solidFill>
                  <a:schemeClr val="bg1"/>
                </a:solidFill>
              </a:defRPr>
            </a:lvl3pPr>
            <a:lvl4pPr marL="0" indent="0" algn="l">
              <a:buFontTx/>
              <a:buNone/>
              <a:defRPr>
                <a:solidFill>
                  <a:schemeClr val="bg1"/>
                </a:solidFill>
              </a:defRPr>
            </a:lvl4pPr>
            <a:lvl5pPr marL="0" indent="0" algn="l">
              <a:buFontTx/>
              <a:buNone/>
              <a:defRPr>
                <a:solidFill>
                  <a:schemeClr val="bg1"/>
                </a:solidFill>
              </a:defRPr>
            </a:lvl5pPr>
            <a:lvl6pPr marL="0" indent="0" algn="l">
              <a:buFontTx/>
              <a:buNone/>
              <a:defRPr>
                <a:solidFill>
                  <a:schemeClr val="bg1"/>
                </a:solidFill>
              </a:defRPr>
            </a:lvl6pPr>
            <a:lvl7pPr marL="0" indent="0" algn="l">
              <a:buFontTx/>
              <a:buNone/>
              <a:defRPr>
                <a:solidFill>
                  <a:schemeClr val="bg1"/>
                </a:solidFill>
              </a:defRPr>
            </a:lvl7pPr>
            <a:lvl8pPr marL="0" indent="0" algn="l">
              <a:buFontTx/>
              <a:buNone/>
              <a:defRPr>
                <a:solidFill>
                  <a:schemeClr val="bg1"/>
                </a:solidFill>
              </a:defRPr>
            </a:lvl8pPr>
            <a:lvl9pPr marL="0" indent="0" algn="l">
              <a:buFontTx/>
              <a:buNone/>
              <a:defRPr>
                <a:solidFill>
                  <a:schemeClr val="bg1"/>
                </a:solidFill>
              </a:defRPr>
            </a:lvl9pPr>
          </a:lstStyle>
          <a:p>
            <a:pPr lvl="0"/>
            <a:r>
              <a:rPr lang="fi-FI" noProof="0"/>
              <a:t>Muokkaa tekstin perustyylejä napsauttamalla</a:t>
            </a:r>
          </a:p>
        </p:txBody>
      </p:sp>
      <p:pic>
        <p:nvPicPr>
          <p:cNvPr id="5" name="Kuva 4">
            <a:extLst>
              <a:ext uri="{FF2B5EF4-FFF2-40B4-BE49-F238E27FC236}">
                <a16:creationId xmlns:a16="http://schemas.microsoft.com/office/drawing/2014/main" id="{722074AA-C5A3-BE6C-1C40-BF72E41F5BD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26049" y="6264499"/>
            <a:ext cx="1199187" cy="260845"/>
          </a:xfrm>
          <a:prstGeom prst="rect">
            <a:avLst/>
          </a:prstGeom>
        </p:spPr>
      </p:pic>
    </p:spTree>
    <p:extLst>
      <p:ext uri="{BB962C8B-B14F-4D97-AF65-F5344CB8AC3E}">
        <p14:creationId xmlns:p14="http://schemas.microsoft.com/office/powerpoint/2010/main" val="2478523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Lainaus kuv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5080BAEA-5B18-405A-A401-F49736D1ACDD}" type="datetime1">
              <a:rPr lang="fi-FI" smtClean="0"/>
              <a:t>16.1.2026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9BC9B486-7AD6-1126-C24E-3E15ADA8DA2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112969338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Nosto sininen">
    <p:bg>
      <p:bgPr>
        <a:solidFill>
          <a:schemeClr val="accent4"/>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1333C36-1DDA-469D-A0C5-6C5A2A7F67F1}" type="datetime1">
              <a:rPr lang="fi-FI" smtClean="0"/>
              <a:t>16.1.2026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EEF40F48-D93C-5E8A-519A-6AFA70F2F8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59265008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Nosto violet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BC64B0AE-AE5B-43D8-B88D-91BF9EDE0233}" type="datetime1">
              <a:rPr lang="fi-FI" smtClean="0"/>
              <a:t>16.1.2026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67D421DE-6501-0C34-8224-71EEAB89066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165012674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Nosto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422E3422-7BAB-4AD4-A34D-B52D7DF25070}" type="datetime1">
              <a:rPr lang="fi-FI" smtClean="0"/>
              <a:t>16.1.2026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pic>
        <p:nvPicPr>
          <p:cNvPr id="5" name="Kuva 4">
            <a:extLst>
              <a:ext uri="{FF2B5EF4-FFF2-40B4-BE49-F238E27FC236}">
                <a16:creationId xmlns:a16="http://schemas.microsoft.com/office/drawing/2014/main" id="{65917E21-4219-757B-E35A-6D443C7471D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26049" y="6264499"/>
            <a:ext cx="1199187" cy="260845"/>
          </a:xfrm>
          <a:prstGeom prst="rect">
            <a:avLst/>
          </a:prstGeom>
        </p:spPr>
      </p:pic>
    </p:spTree>
    <p:extLst>
      <p:ext uri="{BB962C8B-B14F-4D97-AF65-F5344CB8AC3E}">
        <p14:creationId xmlns:p14="http://schemas.microsoft.com/office/powerpoint/2010/main" val="35561701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Nosto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82F2B63E-0CF4-43E4-BECC-91438CF8411E}" type="datetime1">
              <a:rPr lang="fi-FI" smtClean="0"/>
              <a:t>16.1.2026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72030410-1A42-5E7A-66F0-E096A2D52B5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291219680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Nosto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503D9EB-944F-4EAE-8444-A343F5A66C71}" type="datetime1">
              <a:rPr lang="fi-FI" smtClean="0"/>
              <a:t>16.1.2026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7BF22BD9-3E78-90C3-78F1-1E795F4AC6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245317505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yhjä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F9163B-F3D6-4AA2-B052-E1F9BA0A5D4E}" type="datetime1">
              <a:rPr lang="fi-FI" smtClean="0"/>
              <a:t>16.1.2026</a:t>
            </a:fld>
            <a:endParaRPr lang="fi-FI"/>
          </a:p>
        </p:txBody>
      </p:sp>
      <p:sp>
        <p:nvSpPr>
          <p:cNvPr id="3" name="Footer Placeholder 2"/>
          <p:cNvSpPr>
            <a:spLocks noGrp="1"/>
          </p:cNvSpPr>
          <p:nvPr>
            <p:ph type="ftr" sz="quarter" idx="11"/>
          </p:nvPr>
        </p:nvSpPr>
        <p:spPr/>
        <p:txBody>
          <a:bodyPr/>
          <a:lstStyle/>
          <a:p>
            <a:r>
              <a:rPr lang="fi-FI"/>
              <a:t>Esityksen nimi ja tekijä</a:t>
            </a:r>
          </a:p>
        </p:txBody>
      </p:sp>
      <p:sp>
        <p:nvSpPr>
          <p:cNvPr id="4" name="Slide Number Placeholder 3"/>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213954718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Kiitos avoin lisens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accent3"/>
                </a:solidFill>
              </a:defRPr>
            </a:lvl1pPr>
          </a:lstStyle>
          <a:p>
            <a:r>
              <a:rPr lang="fi-FI" noProof="0"/>
              <a:t>Kiitos. </a:t>
            </a:r>
            <a:r>
              <a:rPr lang="fi-FI" noProof="0" err="1"/>
              <a:t>Tack</a:t>
            </a:r>
            <a:r>
              <a:rPr lang="fi-FI" noProof="0"/>
              <a:t>.</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accent3"/>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1ECAD5F9-8A23-4475-850C-F4CA7E4DAEB7}" type="datetime1">
              <a:rPr lang="fi-FI" smtClean="0"/>
              <a:t>16.1.2026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3" tooltip="twitter"/>
          </p:cNvPr>
          <p:cNvSpPr>
            <a:spLocks noChangeAspect="1" noEditPoints="1"/>
          </p:cNvSpPr>
          <p:nvPr userDrawn="1"/>
        </p:nvSpPr>
        <p:spPr bwMode="auto">
          <a:xfrm>
            <a:off x="10308063" y="5661248"/>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4" tooltip="linkedin"/>
          </p:cNvPr>
          <p:cNvSpPr>
            <a:spLocks noChangeAspect="1" noEditPoints="1"/>
          </p:cNvSpPr>
          <p:nvPr userDrawn="1"/>
        </p:nvSpPr>
        <p:spPr bwMode="auto">
          <a:xfrm>
            <a:off x="10596103" y="5661248"/>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5" tooltip="instragram"/>
          </p:cNvPr>
          <p:cNvSpPr>
            <a:spLocks noChangeAspect="1" noEditPoints="1"/>
          </p:cNvSpPr>
          <p:nvPr userDrawn="1"/>
        </p:nvSpPr>
        <p:spPr bwMode="auto">
          <a:xfrm>
            <a:off x="10884143" y="5661248"/>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pic>
        <p:nvPicPr>
          <p:cNvPr id="9" name="Picture 8" descr="Icon&#10;&#10;Description automatically generated">
            <a:hlinkClick r:id="rId6"/>
            <a:extLst>
              <a:ext uri="{FF2B5EF4-FFF2-40B4-BE49-F238E27FC236}">
                <a16:creationId xmlns:a16="http://schemas.microsoft.com/office/drawing/2014/main" id="{5B53270C-43DF-46FE-A4F5-29F29992F4A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7260" y="5877340"/>
            <a:ext cx="1023300" cy="432060"/>
          </a:xfrm>
          <a:prstGeom prst="rect">
            <a:avLst/>
          </a:prstGeom>
        </p:spPr>
      </p:pic>
      <p:sp>
        <p:nvSpPr>
          <p:cNvPr id="17" name="Freeform 6">
            <a:hlinkClick r:id="rId8" tooltip="Facebook"/>
          </p:cNvPr>
          <p:cNvSpPr>
            <a:spLocks noChangeAspect="1"/>
          </p:cNvSpPr>
          <p:nvPr userDrawn="1"/>
        </p:nvSpPr>
        <p:spPr bwMode="auto">
          <a:xfrm>
            <a:off x="11172347" y="5661248"/>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3" name="TextBox 12">
            <a:hlinkClick r:id="rId9"/>
            <a:extLst>
              <a:ext uri="{FF2B5EF4-FFF2-40B4-BE49-F238E27FC236}">
                <a16:creationId xmlns:a16="http://schemas.microsoft.com/office/drawing/2014/main" id="{2291F968-8CBB-4022-ACCE-1E6A59F92822}"/>
              </a:ext>
            </a:extLst>
          </p:cNvPr>
          <p:cNvSpPr txBox="1"/>
          <p:nvPr userDrawn="1"/>
        </p:nvSpPr>
        <p:spPr>
          <a:xfrm>
            <a:off x="8013549" y="5929551"/>
            <a:ext cx="3411191" cy="615553"/>
          </a:xfrm>
          <a:prstGeom prst="rect">
            <a:avLst/>
          </a:prstGeom>
          <a:noFill/>
        </p:spPr>
        <p:txBody>
          <a:bodyPr wrap="none" lIns="0" tIns="0" rIns="0" bIns="0" rtlCol="0">
            <a:spAutoFit/>
          </a:bodyPr>
          <a:lstStyle/>
          <a:p>
            <a:pPr algn="r"/>
            <a:r>
              <a:rPr lang="fi-FI" sz="2000" b="1" u="none">
                <a:solidFill>
                  <a:schemeClr val="accent3"/>
                </a:solidFill>
                <a:latin typeface="+mn-lt"/>
              </a:rPr>
              <a:t>www.kuntaliitto.fi</a:t>
            </a:r>
          </a:p>
          <a:p>
            <a:pPr algn="r"/>
            <a:r>
              <a:rPr lang="fi-FI" sz="2000" b="1">
                <a:solidFill>
                  <a:schemeClr val="accent3"/>
                </a:solidFill>
                <a:latin typeface="+mn-lt"/>
              </a:rPr>
              <a:t>www.kommunforbundet.fi</a:t>
            </a:r>
          </a:p>
        </p:txBody>
      </p:sp>
    </p:spTree>
    <p:extLst>
      <p:ext uri="{BB962C8B-B14F-4D97-AF65-F5344CB8AC3E}">
        <p14:creationId xmlns:p14="http://schemas.microsoft.com/office/powerpoint/2010/main" val="6673216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sisältö 3">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10658475"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10651227"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8DC31758-D6AF-4773-9754-B70452D6788C}" type="datetime1">
              <a:rPr lang="fi-FI" smtClean="0"/>
              <a:t>16.1.2026</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pic>
        <p:nvPicPr>
          <p:cNvPr id="2" name="Kuva 1">
            <a:extLst>
              <a:ext uri="{FF2B5EF4-FFF2-40B4-BE49-F238E27FC236}">
                <a16:creationId xmlns:a16="http://schemas.microsoft.com/office/drawing/2014/main" id="{0B8BA1A8-2525-6EE5-22C6-46458595B0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27892302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Kiitos rajattu lisens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 </a:t>
            </a:r>
            <a:r>
              <a:rPr lang="fi-FI" noProof="0" err="1"/>
              <a:t>Tack</a:t>
            </a:r>
            <a:r>
              <a:rPr lang="fi-FI" noProof="0"/>
              <a:t>.</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EFEA1E4D-C91E-41FF-9F0C-0BF31AFF683A}" type="datetime1">
              <a:rPr lang="fi-FI" smtClean="0"/>
              <a:t>16.1.2026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3" tooltip="twitter"/>
          </p:cNvPr>
          <p:cNvSpPr>
            <a:spLocks noChangeAspect="1" noEditPoints="1"/>
          </p:cNvSpPr>
          <p:nvPr userDrawn="1"/>
        </p:nvSpPr>
        <p:spPr bwMode="auto">
          <a:xfrm>
            <a:off x="10308063" y="5661248"/>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4" tooltip="linkedin"/>
          </p:cNvPr>
          <p:cNvSpPr>
            <a:spLocks noChangeAspect="1" noEditPoints="1"/>
          </p:cNvSpPr>
          <p:nvPr userDrawn="1"/>
        </p:nvSpPr>
        <p:spPr bwMode="auto">
          <a:xfrm>
            <a:off x="10596103" y="5661248"/>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5" tooltip="instragram"/>
          </p:cNvPr>
          <p:cNvSpPr>
            <a:spLocks noChangeAspect="1" noEditPoints="1"/>
          </p:cNvSpPr>
          <p:nvPr userDrawn="1"/>
        </p:nvSpPr>
        <p:spPr bwMode="auto">
          <a:xfrm>
            <a:off x="10884143" y="5661248"/>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6"/>
            <a:extLst>
              <a:ext uri="{FF2B5EF4-FFF2-40B4-BE49-F238E27FC236}">
                <a16:creationId xmlns:a16="http://schemas.microsoft.com/office/drawing/2014/main" id="{A085D48D-2A36-429A-9D7E-97ECF8F5D34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7260" y="5877340"/>
            <a:ext cx="1023158" cy="432000"/>
          </a:xfrm>
          <a:prstGeom prst="rect">
            <a:avLst/>
          </a:prstGeom>
        </p:spPr>
      </p:pic>
      <p:sp>
        <p:nvSpPr>
          <p:cNvPr id="18" name="Freeform 6">
            <a:hlinkClick r:id="rId8" tooltip="Facebook"/>
          </p:cNvPr>
          <p:cNvSpPr>
            <a:spLocks noChangeAspect="1"/>
          </p:cNvSpPr>
          <p:nvPr userDrawn="1"/>
        </p:nvSpPr>
        <p:spPr bwMode="auto">
          <a:xfrm>
            <a:off x="11172347" y="5661248"/>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3" name="TextBox 12">
            <a:hlinkClick r:id="rId9"/>
            <a:extLst>
              <a:ext uri="{FF2B5EF4-FFF2-40B4-BE49-F238E27FC236}">
                <a16:creationId xmlns:a16="http://schemas.microsoft.com/office/drawing/2014/main" id="{297D3374-4351-4D7E-9482-41ECE464A711}"/>
              </a:ext>
            </a:extLst>
          </p:cNvPr>
          <p:cNvSpPr txBox="1"/>
          <p:nvPr userDrawn="1"/>
        </p:nvSpPr>
        <p:spPr>
          <a:xfrm>
            <a:off x="8013549" y="5929551"/>
            <a:ext cx="3411191" cy="615553"/>
          </a:xfrm>
          <a:prstGeom prst="rect">
            <a:avLst/>
          </a:prstGeom>
          <a:noFill/>
        </p:spPr>
        <p:txBody>
          <a:bodyPr wrap="none" lIns="0" tIns="0" rIns="0" bIns="0" rtlCol="0">
            <a:spAutoFit/>
          </a:bodyPr>
          <a:lstStyle/>
          <a:p>
            <a:pPr algn="r"/>
            <a:r>
              <a:rPr lang="fi-FI" sz="2000" b="1" u="none">
                <a:solidFill>
                  <a:schemeClr val="bg1"/>
                </a:solidFill>
                <a:latin typeface="+mn-lt"/>
              </a:rPr>
              <a:t>www.kuntaliitto.fi</a:t>
            </a:r>
          </a:p>
          <a:p>
            <a:pPr algn="r"/>
            <a:r>
              <a:rPr lang="fi-FI" sz="2000" b="1">
                <a:solidFill>
                  <a:schemeClr val="bg1"/>
                </a:solidFill>
                <a:latin typeface="+mn-lt"/>
              </a:rPr>
              <a:t>www.kommunforbundet.fi</a:t>
            </a:r>
          </a:p>
        </p:txBody>
      </p:sp>
    </p:spTree>
    <p:extLst>
      <p:ext uri="{BB962C8B-B14F-4D97-AF65-F5344CB8AC3E}">
        <p14:creationId xmlns:p14="http://schemas.microsoft.com/office/powerpoint/2010/main" val="317615755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Kiitos avoin lisenssi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 </a:t>
            </a:r>
            <a:r>
              <a:rPr lang="fi-FI" noProof="0" err="1"/>
              <a:t>Tack</a:t>
            </a:r>
            <a:r>
              <a:rPr lang="fi-FI" noProof="0"/>
              <a:t>.</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FC1B5BAD-9C63-4C69-87C4-819DEDC62D6D}" type="datetime1">
              <a:rPr lang="fi-FI" smtClean="0"/>
              <a:t>16.1.2026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17" name="Picture 16" descr="Icon&#10;&#10;Description automatically generated">
            <a:hlinkClick r:id="rId2"/>
            <a:extLst>
              <a:ext uri="{FF2B5EF4-FFF2-40B4-BE49-F238E27FC236}">
                <a16:creationId xmlns:a16="http://schemas.microsoft.com/office/drawing/2014/main" id="{941B77CA-24CD-4DBD-A47E-5984688C247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7260" y="5877340"/>
            <a:ext cx="1023300" cy="432060"/>
          </a:xfrm>
          <a:prstGeom prst="rect">
            <a:avLst/>
          </a:prstGeom>
        </p:spPr>
      </p:pic>
      <p:sp>
        <p:nvSpPr>
          <p:cNvPr id="7" name="Freeform 7">
            <a:hlinkClick r:id="rId4" tooltip="twitter"/>
            <a:extLst>
              <a:ext uri="{FF2B5EF4-FFF2-40B4-BE49-F238E27FC236}">
                <a16:creationId xmlns:a16="http://schemas.microsoft.com/office/drawing/2014/main" id="{BB35DEBC-7815-738F-1290-EA61337B5146}"/>
              </a:ext>
            </a:extLst>
          </p:cNvPr>
          <p:cNvSpPr>
            <a:spLocks noChangeAspect="1" noEditPoints="1"/>
          </p:cNvSpPr>
          <p:nvPr userDrawn="1"/>
        </p:nvSpPr>
        <p:spPr bwMode="auto">
          <a:xfrm>
            <a:off x="10308063" y="5661248"/>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8" name="Freeform 8">
            <a:hlinkClick r:id="rId5" tooltip="linkedin"/>
            <a:extLst>
              <a:ext uri="{FF2B5EF4-FFF2-40B4-BE49-F238E27FC236}">
                <a16:creationId xmlns:a16="http://schemas.microsoft.com/office/drawing/2014/main" id="{981546C2-A7A1-266F-3C65-D6A87B5B66AE}"/>
              </a:ext>
            </a:extLst>
          </p:cNvPr>
          <p:cNvSpPr>
            <a:spLocks noChangeAspect="1" noEditPoints="1"/>
          </p:cNvSpPr>
          <p:nvPr userDrawn="1"/>
        </p:nvSpPr>
        <p:spPr bwMode="auto">
          <a:xfrm>
            <a:off x="10596103" y="5661248"/>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9" name="Freeform 9">
            <a:hlinkClick r:id="rId6" tooltip="instragram"/>
            <a:extLst>
              <a:ext uri="{FF2B5EF4-FFF2-40B4-BE49-F238E27FC236}">
                <a16:creationId xmlns:a16="http://schemas.microsoft.com/office/drawing/2014/main" id="{11D70AC9-8BD3-5B83-7BA6-792249811344}"/>
              </a:ext>
            </a:extLst>
          </p:cNvPr>
          <p:cNvSpPr>
            <a:spLocks noChangeAspect="1" noEditPoints="1"/>
          </p:cNvSpPr>
          <p:nvPr userDrawn="1"/>
        </p:nvSpPr>
        <p:spPr bwMode="auto">
          <a:xfrm>
            <a:off x="10884143" y="5661248"/>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0" name="Freeform 6">
            <a:hlinkClick r:id="rId7" tooltip="Facebook"/>
            <a:extLst>
              <a:ext uri="{FF2B5EF4-FFF2-40B4-BE49-F238E27FC236}">
                <a16:creationId xmlns:a16="http://schemas.microsoft.com/office/drawing/2014/main" id="{CDAA0944-FE1F-13CF-167D-BB5AE8524AC3}"/>
              </a:ext>
            </a:extLst>
          </p:cNvPr>
          <p:cNvSpPr>
            <a:spLocks noChangeAspect="1"/>
          </p:cNvSpPr>
          <p:nvPr userDrawn="1"/>
        </p:nvSpPr>
        <p:spPr bwMode="auto">
          <a:xfrm>
            <a:off x="11172347" y="5661248"/>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1" name="TextBox 12">
            <a:hlinkClick r:id="rId8"/>
            <a:extLst>
              <a:ext uri="{FF2B5EF4-FFF2-40B4-BE49-F238E27FC236}">
                <a16:creationId xmlns:a16="http://schemas.microsoft.com/office/drawing/2014/main" id="{558E583F-15F2-4E9B-DFD2-C0AEF921E88A}"/>
              </a:ext>
            </a:extLst>
          </p:cNvPr>
          <p:cNvSpPr txBox="1"/>
          <p:nvPr userDrawn="1"/>
        </p:nvSpPr>
        <p:spPr>
          <a:xfrm>
            <a:off x="8013549" y="5929551"/>
            <a:ext cx="3411191" cy="615553"/>
          </a:xfrm>
          <a:prstGeom prst="rect">
            <a:avLst/>
          </a:prstGeom>
          <a:noFill/>
        </p:spPr>
        <p:txBody>
          <a:bodyPr wrap="none" lIns="0" tIns="0" rIns="0" bIns="0" rtlCol="0">
            <a:spAutoFit/>
          </a:bodyPr>
          <a:lstStyle/>
          <a:p>
            <a:pPr algn="r"/>
            <a:r>
              <a:rPr lang="fi-FI" sz="2000" b="1" u="none">
                <a:solidFill>
                  <a:schemeClr val="bg1"/>
                </a:solidFill>
                <a:latin typeface="+mn-lt"/>
              </a:rPr>
              <a:t>www.kuntaliitto.fi</a:t>
            </a:r>
          </a:p>
          <a:p>
            <a:pPr algn="r"/>
            <a:r>
              <a:rPr lang="fi-FI" sz="2000" b="1">
                <a:solidFill>
                  <a:schemeClr val="bg1"/>
                </a:solidFill>
                <a:latin typeface="+mn-lt"/>
              </a:rPr>
              <a:t>www.kommunforbundet.fi</a:t>
            </a:r>
          </a:p>
        </p:txBody>
      </p:sp>
    </p:spTree>
    <p:extLst>
      <p:ext uri="{BB962C8B-B14F-4D97-AF65-F5344CB8AC3E}">
        <p14:creationId xmlns:p14="http://schemas.microsoft.com/office/powerpoint/2010/main" val="39135693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Kiitos rajattu lisenssi 2">
    <p:bg>
      <p:bgPr>
        <a:solidFill>
          <a:srgbClr val="FF3E6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 </a:t>
            </a:r>
            <a:r>
              <a:rPr lang="fi-FI" noProof="0" err="1"/>
              <a:t>Tack</a:t>
            </a:r>
            <a:r>
              <a:rPr lang="fi-FI" noProof="0"/>
              <a:t>.</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B9145441-B421-48FF-AF9C-FF5C4818C8F7}" type="datetime1">
              <a:rPr lang="fi-FI" smtClean="0"/>
              <a:t>16.1.2026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17" name="Picture 16" descr="Icon&#10;&#10;Description automatically generated">
            <a:hlinkClick r:id="rId2"/>
            <a:extLst>
              <a:ext uri="{FF2B5EF4-FFF2-40B4-BE49-F238E27FC236}">
                <a16:creationId xmlns:a16="http://schemas.microsoft.com/office/drawing/2014/main" id="{685C5932-3F7F-41CB-87DD-B2ABBE5E62A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7260" y="5877340"/>
            <a:ext cx="1023158" cy="432000"/>
          </a:xfrm>
          <a:prstGeom prst="rect">
            <a:avLst/>
          </a:prstGeom>
        </p:spPr>
      </p:pic>
      <p:sp>
        <p:nvSpPr>
          <p:cNvPr id="7" name="Freeform 7">
            <a:hlinkClick r:id="rId4" tooltip="twitter"/>
            <a:extLst>
              <a:ext uri="{FF2B5EF4-FFF2-40B4-BE49-F238E27FC236}">
                <a16:creationId xmlns:a16="http://schemas.microsoft.com/office/drawing/2014/main" id="{42871911-1ADF-F9C3-D383-CD21243260C6}"/>
              </a:ext>
            </a:extLst>
          </p:cNvPr>
          <p:cNvSpPr>
            <a:spLocks noChangeAspect="1" noEditPoints="1"/>
          </p:cNvSpPr>
          <p:nvPr userDrawn="1"/>
        </p:nvSpPr>
        <p:spPr bwMode="auto">
          <a:xfrm>
            <a:off x="10308063" y="5661248"/>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8" name="Freeform 8">
            <a:hlinkClick r:id="rId5" tooltip="linkedin"/>
            <a:extLst>
              <a:ext uri="{FF2B5EF4-FFF2-40B4-BE49-F238E27FC236}">
                <a16:creationId xmlns:a16="http://schemas.microsoft.com/office/drawing/2014/main" id="{5A2FC993-D716-8A8B-05AB-C86F52E1531E}"/>
              </a:ext>
            </a:extLst>
          </p:cNvPr>
          <p:cNvSpPr>
            <a:spLocks noChangeAspect="1" noEditPoints="1"/>
          </p:cNvSpPr>
          <p:nvPr userDrawn="1"/>
        </p:nvSpPr>
        <p:spPr bwMode="auto">
          <a:xfrm>
            <a:off x="10596103" y="5661248"/>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9" name="Freeform 9">
            <a:hlinkClick r:id="rId6" tooltip="instragram"/>
            <a:extLst>
              <a:ext uri="{FF2B5EF4-FFF2-40B4-BE49-F238E27FC236}">
                <a16:creationId xmlns:a16="http://schemas.microsoft.com/office/drawing/2014/main" id="{FDF0951A-B82D-46BF-F594-6FDF1979216F}"/>
              </a:ext>
            </a:extLst>
          </p:cNvPr>
          <p:cNvSpPr>
            <a:spLocks noChangeAspect="1" noEditPoints="1"/>
          </p:cNvSpPr>
          <p:nvPr userDrawn="1"/>
        </p:nvSpPr>
        <p:spPr bwMode="auto">
          <a:xfrm>
            <a:off x="10884143" y="5661248"/>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0" name="Freeform 6">
            <a:hlinkClick r:id="rId7" tooltip="Facebook"/>
            <a:extLst>
              <a:ext uri="{FF2B5EF4-FFF2-40B4-BE49-F238E27FC236}">
                <a16:creationId xmlns:a16="http://schemas.microsoft.com/office/drawing/2014/main" id="{F8F07150-8D38-166D-C4D3-816676F50DDF}"/>
              </a:ext>
            </a:extLst>
          </p:cNvPr>
          <p:cNvSpPr>
            <a:spLocks noChangeAspect="1"/>
          </p:cNvSpPr>
          <p:nvPr userDrawn="1"/>
        </p:nvSpPr>
        <p:spPr bwMode="auto">
          <a:xfrm>
            <a:off x="11172347" y="5661248"/>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1" name="TextBox 12">
            <a:hlinkClick r:id="rId8"/>
            <a:extLst>
              <a:ext uri="{FF2B5EF4-FFF2-40B4-BE49-F238E27FC236}">
                <a16:creationId xmlns:a16="http://schemas.microsoft.com/office/drawing/2014/main" id="{1E33A53B-CD10-8760-CCBF-8F1177CAAC5F}"/>
              </a:ext>
            </a:extLst>
          </p:cNvPr>
          <p:cNvSpPr txBox="1"/>
          <p:nvPr userDrawn="1"/>
        </p:nvSpPr>
        <p:spPr>
          <a:xfrm>
            <a:off x="8013549" y="5929551"/>
            <a:ext cx="3411191" cy="615553"/>
          </a:xfrm>
          <a:prstGeom prst="rect">
            <a:avLst/>
          </a:prstGeom>
          <a:noFill/>
        </p:spPr>
        <p:txBody>
          <a:bodyPr wrap="none" lIns="0" tIns="0" rIns="0" bIns="0" rtlCol="0">
            <a:spAutoFit/>
          </a:bodyPr>
          <a:lstStyle/>
          <a:p>
            <a:pPr algn="r"/>
            <a:r>
              <a:rPr lang="fi-FI" sz="2000" b="1" u="none">
                <a:solidFill>
                  <a:schemeClr val="bg1"/>
                </a:solidFill>
                <a:latin typeface="+mn-lt"/>
              </a:rPr>
              <a:t>www.kuntaliitto.fi</a:t>
            </a:r>
          </a:p>
          <a:p>
            <a:pPr algn="r"/>
            <a:r>
              <a:rPr lang="fi-FI" sz="2000" b="1">
                <a:solidFill>
                  <a:schemeClr val="bg1"/>
                </a:solidFill>
                <a:latin typeface="+mn-lt"/>
              </a:rPr>
              <a:t>www.kommunforbundet.fi</a:t>
            </a:r>
          </a:p>
        </p:txBody>
      </p:sp>
    </p:spTree>
    <p:extLst>
      <p:ext uri="{BB962C8B-B14F-4D97-AF65-F5344CB8AC3E}">
        <p14:creationId xmlns:p14="http://schemas.microsoft.com/office/powerpoint/2010/main" val="77781437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blank" preserve="1">
  <p:cSld name="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F58D591-17B7-4AE6-BB60-16CEB88C4BBC}" type="datetime1">
              <a:rPr lang="fi-FI" smtClean="0"/>
              <a:t>16.1.2026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5" name="Kuva 4">
            <a:extLst>
              <a:ext uri="{FF2B5EF4-FFF2-40B4-BE49-F238E27FC236}">
                <a16:creationId xmlns:a16="http://schemas.microsoft.com/office/drawing/2014/main" id="{B8253F78-F4F9-BFBD-5450-8B819FAD63E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76396" y="2780928"/>
            <a:ext cx="6043603" cy="1314594"/>
          </a:xfrm>
          <a:prstGeom prst="rect">
            <a:avLst/>
          </a:prstGeom>
        </p:spPr>
      </p:pic>
    </p:spTree>
    <p:extLst>
      <p:ext uri="{BB962C8B-B14F-4D97-AF65-F5344CB8AC3E}">
        <p14:creationId xmlns:p14="http://schemas.microsoft.com/office/powerpoint/2010/main" val="133314354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blank" preserve="1">
  <p:cSld name="Log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CD6567F7-A74A-4A34-A59B-3212670D2AE7}" type="datetime1">
              <a:rPr lang="fi-FI" smtClean="0"/>
              <a:t>16.1.2026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5" name="Kuva 4">
            <a:extLst>
              <a:ext uri="{FF2B5EF4-FFF2-40B4-BE49-F238E27FC236}">
                <a16:creationId xmlns:a16="http://schemas.microsoft.com/office/drawing/2014/main" id="{1A4B658C-4EE3-E011-005B-4EAFD0F5559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76396" y="2780928"/>
            <a:ext cx="6043603" cy="1314594"/>
          </a:xfrm>
          <a:prstGeom prst="rect">
            <a:avLst/>
          </a:prstGeom>
        </p:spPr>
      </p:pic>
    </p:spTree>
    <p:extLst>
      <p:ext uri="{BB962C8B-B14F-4D97-AF65-F5344CB8AC3E}">
        <p14:creationId xmlns:p14="http://schemas.microsoft.com/office/powerpoint/2010/main" val="110575566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Aloitusdia vaale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ctrTitle"/>
          </p:nvPr>
        </p:nvSpPr>
        <p:spPr>
          <a:xfrm>
            <a:off x="766763" y="1989138"/>
            <a:ext cx="10658475" cy="747897"/>
          </a:xfrm>
        </p:spPr>
        <p:txBody>
          <a:bodyPr anchor="t" anchorCtr="0">
            <a:spAutoFit/>
          </a:bodyPr>
          <a:lstStyle>
            <a:lvl1pPr algn="l">
              <a:defRPr sz="5400">
                <a:solidFill>
                  <a:schemeClr val="accent3"/>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779614B5-578D-468F-9090-1F59D13EFBEC}" type="datetime1">
              <a:rPr lang="fi-FI" smtClean="0"/>
              <a:t>16.1.2026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3"/>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a:extLst>
              <a:ext uri="{FF2B5EF4-FFF2-40B4-BE49-F238E27FC236}">
                <a16:creationId xmlns:a16="http://schemas.microsoft.com/office/drawing/2014/main" id="{FA433A9E-C7ED-0AED-F9AD-A5F5D595D6C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4057" y="332656"/>
            <a:ext cx="2401583" cy="522388"/>
          </a:xfrm>
          <a:prstGeom prst="rect">
            <a:avLst/>
          </a:prstGeom>
        </p:spPr>
      </p:pic>
    </p:spTree>
    <p:extLst>
      <p:ext uri="{BB962C8B-B14F-4D97-AF65-F5344CB8AC3E}">
        <p14:creationId xmlns:p14="http://schemas.microsoft.com/office/powerpoint/2010/main" val="35674820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Aloitusdia tumm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solidFill>
                  <a:schemeClr val="bg1"/>
                </a:solidFill>
              </a:defRPr>
            </a:lvl1pPr>
          </a:lstStyle>
          <a:p>
            <a:r>
              <a:rPr lang="fi-FI"/>
              <a:t>Vaihdakuva: valitse tämä objekti ja lisää kuva valikosta</a:t>
            </a:r>
          </a:p>
        </p:txBody>
      </p:sp>
      <p:sp>
        <p:nvSpPr>
          <p:cNvPr id="2" name="Title 1"/>
          <p:cNvSpPr>
            <a:spLocks noGrp="1"/>
          </p:cNvSpPr>
          <p:nvPr>
            <p:ph type="ctrTitle"/>
          </p:nvPr>
        </p:nvSpPr>
        <p:spPr>
          <a:xfrm>
            <a:off x="766763" y="1989138"/>
            <a:ext cx="10658475" cy="747897"/>
          </a:xfrm>
        </p:spPr>
        <p:txBody>
          <a:bodyPr anchor="t" anchorCtr="0">
            <a:sp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5735DE95-D114-4AEA-A812-E14BD5E49622}" type="datetime1">
              <a:rPr lang="fi-FI" smtClean="0"/>
              <a:t>16.1.2026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descr="Kuva, joka sisältää kohteen teksti, clipart-kuva, vaihde&#10;&#10;Kuvaus luotu automaattisesti">
            <a:extLst>
              <a:ext uri="{FF2B5EF4-FFF2-40B4-BE49-F238E27FC236}">
                <a16:creationId xmlns:a16="http://schemas.microsoft.com/office/drawing/2014/main" id="{A9580BFD-F674-A24B-CFA0-1502454B36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6065" y="387101"/>
            <a:ext cx="2257567" cy="449611"/>
          </a:xfrm>
          <a:prstGeom prst="rect">
            <a:avLst/>
          </a:prstGeom>
        </p:spPr>
      </p:pic>
    </p:spTree>
    <p:extLst>
      <p:ext uri="{BB962C8B-B14F-4D97-AF65-F5344CB8AC3E}">
        <p14:creationId xmlns:p14="http://schemas.microsoft.com/office/powerpoint/2010/main" val="371148686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Nosto vaalealla kuvalla">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43208654-B07A-4704-BD4C-3600EF4D3889}" type="datetime1">
              <a:rPr lang="fi-FI" smtClean="0"/>
              <a:t>16.1.2026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accent3"/>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pic>
        <p:nvPicPr>
          <p:cNvPr id="5" name="Kuva 4">
            <a:extLst>
              <a:ext uri="{FF2B5EF4-FFF2-40B4-BE49-F238E27FC236}">
                <a16:creationId xmlns:a16="http://schemas.microsoft.com/office/drawing/2014/main" id="{CB43AB4C-2F2A-B1DF-CE21-FCBA4998B22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6050" y="6285436"/>
            <a:ext cx="1199187" cy="260845"/>
          </a:xfrm>
          <a:prstGeom prst="rect">
            <a:avLst/>
          </a:prstGeom>
        </p:spPr>
      </p:pic>
    </p:spTree>
    <p:extLst>
      <p:ext uri="{BB962C8B-B14F-4D97-AF65-F5344CB8AC3E}">
        <p14:creationId xmlns:p14="http://schemas.microsoft.com/office/powerpoint/2010/main" val="85694850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Nosto tummalla kuvalla">
    <p:bg>
      <p:bgPr>
        <a:solidFill>
          <a:schemeClr val="bg2"/>
        </a:solidFill>
        <a:effectLst/>
      </p:bgPr>
    </p:bg>
    <p:spTree>
      <p:nvGrpSpPr>
        <p:cNvPr id="1" name=""/>
        <p:cNvGrpSpPr/>
        <p:nvPr/>
      </p:nvGrpSpPr>
      <p:grpSpPr>
        <a:xfrm>
          <a:off x="0" y="0"/>
          <a:ext cx="0" cy="0"/>
          <a:chOff x="0" y="0"/>
          <a:chExt cx="0" cy="0"/>
        </a:xfrm>
      </p:grpSpPr>
      <p:sp>
        <p:nvSpPr>
          <p:cNvPr id="9"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7E774FDB-E875-4D3F-8862-251C29449380}" type="datetime1">
              <a:rPr lang="fi-FI" smtClean="0"/>
              <a:t>16.1.2026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EBFD70F3-D100-FE48-6D70-F1B96F1D36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88871680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Väliotsikkodia kuvalla">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48526C6-3463-4172-A547-D35A96DC630A}"/>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CC71194F-0947-4BD5-A12E-64CAC5CECC1F}" type="datetime1">
              <a:rPr lang="fi-FI" smtClean="0"/>
              <a:t>16.1.2026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8" name="Kuva 7" descr="Kuva, joka sisältää kohteen teksti, clipart-kuva, vaihde&#10;&#10;Kuvaus luotu automaattisesti">
            <a:extLst>
              <a:ext uri="{FF2B5EF4-FFF2-40B4-BE49-F238E27FC236}">
                <a16:creationId xmlns:a16="http://schemas.microsoft.com/office/drawing/2014/main" id="{F0CA18D3-B0A6-4789-A332-2EB7544B67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278511831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ältö ja kuva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5113337"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95918B7E-B6F8-4789-A44C-228A8CD5AB6B}" type="datetime1">
              <a:rPr lang="fi-FI" smtClean="0"/>
              <a:t>16.1.2026</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6311900" y="1989138"/>
            <a:ext cx="5113338" cy="3816350"/>
          </a:xfrm>
          <a:solidFill>
            <a:schemeClr val="bg1">
              <a:lumMod val="95000"/>
            </a:schemeClr>
          </a:solidFill>
        </p:spPr>
        <p:txBody>
          <a:bodyPr/>
          <a:lstStyle>
            <a:lvl1pPr marL="0" indent="0">
              <a:buFontTx/>
              <a:buNone/>
              <a:defRPr sz="1200"/>
            </a:lvl1pPr>
          </a:lstStyle>
          <a:p>
            <a:r>
              <a:rPr lang="fi-FI" noProof="0"/>
              <a:t>Lisää kuva napsauttamalla kuvaketta</a:t>
            </a:r>
          </a:p>
        </p:txBody>
      </p:sp>
      <p:pic>
        <p:nvPicPr>
          <p:cNvPr id="4" name="Kuva 3">
            <a:extLst>
              <a:ext uri="{FF2B5EF4-FFF2-40B4-BE49-F238E27FC236}">
                <a16:creationId xmlns:a16="http://schemas.microsoft.com/office/drawing/2014/main" id="{47049716-BFBE-0E00-8A78-5E91567BE6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36634294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Väliotsikkodia vaalealla kuvalla">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48526C6-3463-4172-A547-D35A96DC630A}"/>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3"/>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5C6EA409-A95B-408E-8809-4F287FB5716D}" type="datetime1">
              <a:rPr lang="fi-FI" smtClean="0"/>
              <a:t>16.1.2026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8" name="Kuva 7">
            <a:extLst>
              <a:ext uri="{FF2B5EF4-FFF2-40B4-BE49-F238E27FC236}">
                <a16:creationId xmlns:a16="http://schemas.microsoft.com/office/drawing/2014/main" id="{0600899A-0F3F-7892-9152-B31192985F2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6050" y="6285436"/>
            <a:ext cx="1199187" cy="260845"/>
          </a:xfrm>
          <a:prstGeom prst="rect">
            <a:avLst/>
          </a:prstGeom>
        </p:spPr>
      </p:pic>
    </p:spTree>
    <p:extLst>
      <p:ext uri="{BB962C8B-B14F-4D97-AF65-F5344CB8AC3E}">
        <p14:creationId xmlns:p14="http://schemas.microsoft.com/office/powerpoint/2010/main" val="128739442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Lainaus kuvalla">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6AC5613-0FBC-4A2B-A10F-E5C140DFFEEC}"/>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1849ECF7-BCC6-444B-91DD-0A498E68CC2C}" type="datetime1">
              <a:rPr lang="fi-FI" smtClean="0"/>
              <a:t>16.1.2026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1F79A234-D42A-9E03-82BA-1C1914D308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242390276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Lainaus 2 kuvalla">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A6C31B4-89A7-4449-B288-D72F05738CB9}"/>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B6892272-29E1-40F0-A23D-4521FB93520D}" type="datetime1">
              <a:rPr lang="fi-FI" smtClean="0"/>
              <a:t>16.1.2026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5113337"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bg1"/>
                </a:solidFill>
                <a:latin typeface="Work Sans SemiBold" panose="00000700000000000000" pitchFamily="2" charset="0"/>
              </a:defRPr>
            </a:lvl2pPr>
            <a:lvl3pPr marL="0" indent="0" algn="l">
              <a:buFontTx/>
              <a:buNone/>
              <a:defRPr>
                <a:solidFill>
                  <a:schemeClr val="bg1"/>
                </a:solidFill>
              </a:defRPr>
            </a:lvl3pPr>
            <a:lvl4pPr marL="0" indent="0" algn="l">
              <a:buFontTx/>
              <a:buNone/>
              <a:defRPr>
                <a:solidFill>
                  <a:schemeClr val="bg1"/>
                </a:solidFill>
              </a:defRPr>
            </a:lvl4pPr>
            <a:lvl5pPr marL="0" indent="0" algn="l">
              <a:buFontTx/>
              <a:buNone/>
              <a:defRPr>
                <a:solidFill>
                  <a:schemeClr val="bg1"/>
                </a:solidFill>
              </a:defRPr>
            </a:lvl5pPr>
            <a:lvl6pPr marL="0" indent="0" algn="l">
              <a:buFontTx/>
              <a:buNone/>
              <a:defRPr>
                <a:solidFill>
                  <a:schemeClr val="bg1"/>
                </a:solidFill>
              </a:defRPr>
            </a:lvl6pPr>
            <a:lvl7pPr marL="0" indent="0" algn="l">
              <a:buFontTx/>
              <a:buNone/>
              <a:defRPr>
                <a:solidFill>
                  <a:schemeClr val="bg1"/>
                </a:solidFill>
              </a:defRPr>
            </a:lvl7pPr>
            <a:lvl8pPr marL="0" indent="0" algn="l">
              <a:buFontTx/>
              <a:buNone/>
              <a:defRPr>
                <a:solidFill>
                  <a:schemeClr val="bg1"/>
                </a:solidFill>
              </a:defRPr>
            </a:lvl8pPr>
            <a:lvl9pPr marL="0" indent="0" algn="l">
              <a:buFontTx/>
              <a:buNone/>
              <a:defRPr>
                <a:solidFill>
                  <a:schemeClr val="bg1"/>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E98D1C0E-0247-FD27-1951-2963C15DD6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42199522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Sisältö ja grafiikka kuvalla">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FD53BDE4-81AB-41F6-A004-26DAD8D0DCC6}"/>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22DBA17B-2728-4812-BD36-2D48D0819177}" type="datetime1">
              <a:rPr lang="fi-FI" smtClean="0"/>
              <a:t>16.1.2026</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pic>
        <p:nvPicPr>
          <p:cNvPr id="2" name="Kuva 1">
            <a:extLst>
              <a:ext uri="{FF2B5EF4-FFF2-40B4-BE49-F238E27FC236}">
                <a16:creationId xmlns:a16="http://schemas.microsoft.com/office/drawing/2014/main" id="{C506FFA0-A0EE-3C14-8AFC-27C2F51D2A1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6050" y="6285436"/>
            <a:ext cx="1199187" cy="260845"/>
          </a:xfrm>
          <a:prstGeom prst="rect">
            <a:avLst/>
          </a:prstGeom>
        </p:spPr>
      </p:pic>
    </p:spTree>
    <p:extLst>
      <p:ext uri="{BB962C8B-B14F-4D97-AF65-F5344CB8AC3E}">
        <p14:creationId xmlns:p14="http://schemas.microsoft.com/office/powerpoint/2010/main" val="384548554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Aloitusdia sininen">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C0924F02-DD88-4CB6-BB46-9AFDA1AB89C5}" type="datetime1">
              <a:rPr lang="fi-FI" noProof="0" smtClean="0"/>
              <a:t>16.1.2026</a:t>
            </a:fld>
            <a:endParaRPr lang="fi-FI" noProof="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noProof="0" smtClean="0"/>
              <a:pPr/>
              <a:t>‹#›</a:t>
            </a:fld>
            <a:endParaRPr lang="fi-FI" noProof="0"/>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descr="Kuva, joka sisältää kohteen teksti, clipart-kuva, vaihde&#10;&#10;Kuvaus luotu automaattisesti">
            <a:extLst>
              <a:ext uri="{FF2B5EF4-FFF2-40B4-BE49-F238E27FC236}">
                <a16:creationId xmlns:a16="http://schemas.microsoft.com/office/drawing/2014/main" id="{5365CBBA-03B1-26BB-59ED-1F319AE9D2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376" y="332656"/>
            <a:ext cx="2304256" cy="458910"/>
          </a:xfrm>
          <a:prstGeom prst="rect">
            <a:avLst/>
          </a:prstGeom>
        </p:spPr>
      </p:pic>
    </p:spTree>
    <p:extLst>
      <p:ext uri="{BB962C8B-B14F-4D97-AF65-F5344CB8AC3E}">
        <p14:creationId xmlns:p14="http://schemas.microsoft.com/office/powerpoint/2010/main" val="242276613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Aloitusdia violetti">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624620D6-9495-4E92-B929-18D859B25042}" type="datetime1">
              <a:rPr lang="fi-FI" noProof="0" smtClean="0"/>
              <a:t>16.1.2026</a:t>
            </a:fld>
            <a:endParaRPr lang="fi-FI" noProof="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noProof="0" smtClean="0"/>
              <a:pPr/>
              <a:t>‹#›</a:t>
            </a:fld>
            <a:endParaRPr lang="fi-FI" noProof="0"/>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descr="Kuva, joka sisältää kohteen teksti, clipart-kuva, vaihde&#10;&#10;Kuvaus luotu automaattisesti">
            <a:extLst>
              <a:ext uri="{FF2B5EF4-FFF2-40B4-BE49-F238E27FC236}">
                <a16:creationId xmlns:a16="http://schemas.microsoft.com/office/drawing/2014/main" id="{45350695-966A-0DF6-FCB5-EE9BB33242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376" y="332656"/>
            <a:ext cx="2304256" cy="458910"/>
          </a:xfrm>
          <a:prstGeom prst="rect">
            <a:avLst/>
          </a:prstGeom>
        </p:spPr>
      </p:pic>
    </p:spTree>
    <p:extLst>
      <p:ext uri="{BB962C8B-B14F-4D97-AF65-F5344CB8AC3E}">
        <p14:creationId xmlns:p14="http://schemas.microsoft.com/office/powerpoint/2010/main" val="33095850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Aloitusdia punainen">
    <p:bg>
      <p:bgPr>
        <a:solidFill>
          <a:srgbClr val="FF3E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6436686C-28C7-4F49-84B1-CC2306D386A1}" type="datetime1">
              <a:rPr lang="fi-FI" smtClean="0"/>
              <a:t>16.1.2026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descr="Kuva, joka sisältää kohteen teksti, clipart-kuva, vaihde&#10;&#10;Kuvaus luotu automaattisesti">
            <a:extLst>
              <a:ext uri="{FF2B5EF4-FFF2-40B4-BE49-F238E27FC236}">
                <a16:creationId xmlns:a16="http://schemas.microsoft.com/office/drawing/2014/main" id="{AD3B5FAA-6BDD-21F1-0040-8E55C588E5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376" y="332656"/>
            <a:ext cx="2304256" cy="458910"/>
          </a:xfrm>
          <a:prstGeom prst="rect">
            <a:avLst/>
          </a:prstGeom>
        </p:spPr>
      </p:pic>
    </p:spTree>
    <p:extLst>
      <p:ext uri="{BB962C8B-B14F-4D97-AF65-F5344CB8AC3E}">
        <p14:creationId xmlns:p14="http://schemas.microsoft.com/office/powerpoint/2010/main" val="14700123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A3425D23-A5E1-4458-8F52-DB3FA246251F}" type="datetime1">
              <a:rPr lang="fi-FI" smtClean="0"/>
              <a:t>16.1.2026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descr="Kuva, joka sisältää kohteen teksti, clipart-kuva, vaihde&#10;&#10;Kuvaus luotu automaattisesti">
            <a:extLst>
              <a:ext uri="{FF2B5EF4-FFF2-40B4-BE49-F238E27FC236}">
                <a16:creationId xmlns:a16="http://schemas.microsoft.com/office/drawing/2014/main" id="{21D6F89D-8707-3AA2-4960-3DE4C5BB87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376" y="332656"/>
            <a:ext cx="2304256" cy="458910"/>
          </a:xfrm>
          <a:prstGeom prst="rect">
            <a:avLst/>
          </a:prstGeom>
        </p:spPr>
      </p:pic>
    </p:spTree>
    <p:extLst>
      <p:ext uri="{BB962C8B-B14F-4D97-AF65-F5344CB8AC3E}">
        <p14:creationId xmlns:p14="http://schemas.microsoft.com/office/powerpoint/2010/main" val="427900411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ED4FE1FF-BE8E-4940-B2D3-34DFF88B18CB}" type="datetime1">
              <a:rPr lang="fi-FI" smtClean="0"/>
              <a:t>16.1.2026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descr="Kuva, joka sisältää kohteen teksti, clipart-kuva, vaihde&#10;&#10;Kuvaus luotu automaattisesti">
            <a:extLst>
              <a:ext uri="{FF2B5EF4-FFF2-40B4-BE49-F238E27FC236}">
                <a16:creationId xmlns:a16="http://schemas.microsoft.com/office/drawing/2014/main" id="{583FEEC6-6E5E-837E-A870-8B541832FA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376" y="332656"/>
            <a:ext cx="2304256" cy="458910"/>
          </a:xfrm>
          <a:prstGeom prst="rect">
            <a:avLst/>
          </a:prstGeom>
        </p:spPr>
      </p:pic>
    </p:spTree>
    <p:extLst>
      <p:ext uri="{BB962C8B-B14F-4D97-AF65-F5344CB8AC3E}">
        <p14:creationId xmlns:p14="http://schemas.microsoft.com/office/powerpoint/2010/main" val="275628651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accent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AD163EEF-B8F6-4FA6-A43B-42F29449964B}" type="datetime1">
              <a:rPr lang="fi-FI" smtClean="0"/>
              <a:t>16.1.2026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8" name="Kuva 7">
            <a:extLst>
              <a:ext uri="{FF2B5EF4-FFF2-40B4-BE49-F238E27FC236}">
                <a16:creationId xmlns:a16="http://schemas.microsoft.com/office/drawing/2014/main" id="{AF590D6E-CB0F-A027-0BE0-EDFB57AD7BF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2507" y="332655"/>
            <a:ext cx="2321125" cy="504887"/>
          </a:xfrm>
          <a:prstGeom prst="rect">
            <a:avLst/>
          </a:prstGeom>
        </p:spPr>
      </p:pic>
    </p:spTree>
    <p:extLst>
      <p:ext uri="{BB962C8B-B14F-4D97-AF65-F5344CB8AC3E}">
        <p14:creationId xmlns:p14="http://schemas.microsoft.com/office/powerpoint/2010/main" val="270804576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sältö ja kuva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6311901" y="1989138"/>
            <a:ext cx="5113338"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96D354A3-49B3-478C-AC83-629507BE13C2}" type="datetime1">
              <a:rPr lang="fi-FI" smtClean="0"/>
              <a:t>16.1.2026</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766763" y="1989138"/>
            <a:ext cx="5113337" cy="3816350"/>
          </a:xfrm>
          <a:solidFill>
            <a:schemeClr val="bg1">
              <a:lumMod val="95000"/>
            </a:schemeClr>
          </a:solidFill>
        </p:spPr>
        <p:txBody>
          <a:bodyPr/>
          <a:lstStyle>
            <a:lvl1pPr marL="0" indent="0">
              <a:buFontTx/>
              <a:buNone/>
              <a:defRPr sz="1200"/>
            </a:lvl1pPr>
          </a:lstStyle>
          <a:p>
            <a:r>
              <a:rPr lang="fi-FI" noProof="0"/>
              <a:t>Lisää kuva napsauttamalla kuvaketta</a:t>
            </a:r>
          </a:p>
        </p:txBody>
      </p:sp>
      <p:pic>
        <p:nvPicPr>
          <p:cNvPr id="4" name="Kuva 3">
            <a:extLst>
              <a:ext uri="{FF2B5EF4-FFF2-40B4-BE49-F238E27FC236}">
                <a16:creationId xmlns:a16="http://schemas.microsoft.com/office/drawing/2014/main" id="{E200A0E5-8B96-F623-0224-5E76907926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332904054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accent3"/>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CB251319-CC70-4A86-8B39-757128D01B55}" type="datetime1">
              <a:rPr lang="fi-FI" smtClean="0"/>
              <a:t>16.1.2026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3"/>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10" name="Kuva 9" descr="Kuva, joka sisältää kohteen teksti, clipart-kuva, vaihde&#10;&#10;Kuvaus luotu automaattisesti">
            <a:extLst>
              <a:ext uri="{FF2B5EF4-FFF2-40B4-BE49-F238E27FC236}">
                <a16:creationId xmlns:a16="http://schemas.microsoft.com/office/drawing/2014/main" id="{216A3577-0C4B-46B4-C6A3-2DF7F3B3571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376" y="332656"/>
            <a:ext cx="2304256" cy="458910"/>
          </a:xfrm>
          <a:prstGeom prst="rect">
            <a:avLst/>
          </a:prstGeom>
        </p:spPr>
      </p:pic>
    </p:spTree>
    <p:extLst>
      <p:ext uri="{BB962C8B-B14F-4D97-AF65-F5344CB8AC3E}">
        <p14:creationId xmlns:p14="http://schemas.microsoft.com/office/powerpoint/2010/main" val="87967634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2-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a:xfrm>
            <a:off x="766763" y="836711"/>
            <a:ext cx="10658475" cy="1584149"/>
          </a:xfrm>
        </p:spPr>
        <p:txBody>
          <a:bodyPr/>
          <a:lstStyle/>
          <a:p>
            <a:r>
              <a:rPr lang="fi-FI" noProof="0"/>
              <a:t>Muokkaa ots. perustyyl. napsautt.</a:t>
            </a:r>
          </a:p>
        </p:txBody>
      </p:sp>
      <p:sp>
        <p:nvSpPr>
          <p:cNvPr id="3" name="Content Placeholder 2"/>
          <p:cNvSpPr>
            <a:spLocks noGrp="1"/>
          </p:cNvSpPr>
          <p:nvPr>
            <p:ph idx="1"/>
          </p:nvPr>
        </p:nvSpPr>
        <p:spPr>
          <a:xfrm>
            <a:off x="766763" y="2565400"/>
            <a:ext cx="10658475" cy="324008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10"/>
          </p:nvPr>
        </p:nvSpPr>
        <p:spPr/>
        <p:txBody>
          <a:bodyPr/>
          <a:lstStyle/>
          <a:p>
            <a:fld id="{C5E01554-BD96-489C-AC34-A7B4D28A369C}" type="datetime1">
              <a:rPr lang="fi-FI" noProof="0" smtClean="0"/>
              <a:t>16.1.2026</a:t>
            </a:fld>
            <a:endParaRPr lang="fi-FI" noProof="0"/>
          </a:p>
        </p:txBody>
      </p:sp>
      <p:sp>
        <p:nvSpPr>
          <p:cNvPr id="5" name="Footer Placeholder 4"/>
          <p:cNvSpPr>
            <a:spLocks noGrp="1"/>
          </p:cNvSpPr>
          <p:nvPr>
            <p:ph type="ftr" sz="quarter" idx="11"/>
          </p:nvPr>
        </p:nvSpPr>
        <p:spPr/>
        <p:txBody>
          <a:bodyPr/>
          <a:lstStyle/>
          <a:p>
            <a:r>
              <a:rPr lang="fi-FI" noProof="0"/>
              <a:t>Esityksen nimi ja tekijä</a:t>
            </a:r>
          </a:p>
        </p:txBody>
      </p:sp>
      <p:sp>
        <p:nvSpPr>
          <p:cNvPr id="6" name="Slide Number Placeholder 5"/>
          <p:cNvSpPr>
            <a:spLocks noGrp="1"/>
          </p:cNvSpPr>
          <p:nvPr>
            <p:ph type="sldNum" sz="quarter" idx="12"/>
          </p:nvPr>
        </p:nvSpPr>
        <p:spPr/>
        <p:txBody>
          <a:bodyPr/>
          <a:lstStyle/>
          <a:p>
            <a:fld id="{0861148C-697E-4B67-BDAA-872F34DF1106}" type="slidenum">
              <a:rPr lang="fi-FI" noProof="0" smtClean="0"/>
              <a:t>‹#›</a:t>
            </a:fld>
            <a:endParaRPr lang="fi-FI" noProof="0"/>
          </a:p>
        </p:txBody>
      </p:sp>
    </p:spTree>
    <p:extLst>
      <p:ext uri="{BB962C8B-B14F-4D97-AF65-F5344CB8AC3E}">
        <p14:creationId xmlns:p14="http://schemas.microsoft.com/office/powerpoint/2010/main" val="67894863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1-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10"/>
          </p:nvPr>
        </p:nvSpPr>
        <p:spPr/>
        <p:txBody>
          <a:bodyPr/>
          <a:lstStyle/>
          <a:p>
            <a:fld id="{A25D1783-9B67-47D5-BD56-9F174F4EAE56}" type="datetime1">
              <a:rPr lang="fi-FI" smtClean="0"/>
              <a:t>16.1.2026</a:t>
            </a:fld>
            <a:endParaRPr lang="fi-FI"/>
          </a:p>
        </p:txBody>
      </p:sp>
      <p:sp>
        <p:nvSpPr>
          <p:cNvPr id="5" name="Footer Placeholder 4"/>
          <p:cNvSpPr>
            <a:spLocks noGrp="1"/>
          </p:cNvSpPr>
          <p:nvPr>
            <p:ph type="ftr" sz="quarter" idx="11"/>
          </p:nvPr>
        </p:nvSpPr>
        <p:spPr/>
        <p:txBody>
          <a:bodyPr/>
          <a:lstStyle/>
          <a:p>
            <a:r>
              <a:rPr lang="fi-FI"/>
              <a:t>Esityksen nimi ja tekijä</a:t>
            </a:r>
          </a:p>
        </p:txBody>
      </p:sp>
      <p:sp>
        <p:nvSpPr>
          <p:cNvPr id="6" name="Slide Number Placeholder 5"/>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423668202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Otsikko ja sisältö 2 väliotsikoill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Text Placeholder 4"/>
          <p:cNvSpPr>
            <a:spLocks noGrp="1"/>
          </p:cNvSpPr>
          <p:nvPr>
            <p:ph type="body" sz="quarter" idx="3"/>
          </p:nvPr>
        </p:nvSpPr>
        <p:spPr>
          <a:xfrm>
            <a:off x="6311900" y="1989137"/>
            <a:ext cx="5113338"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6" name="Content Placeholder 5"/>
          <p:cNvSpPr>
            <a:spLocks noGrp="1"/>
          </p:cNvSpPr>
          <p:nvPr>
            <p:ph sz="quarter" idx="4"/>
          </p:nvPr>
        </p:nvSpPr>
        <p:spPr>
          <a:xfrm>
            <a:off x="6311900" y="2852919"/>
            <a:ext cx="5113338" cy="295256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54A87E19-8C04-4D5C-9034-113E3A734C43}" type="datetime1">
              <a:rPr lang="fi-FI" smtClean="0"/>
              <a:t>16.1.2026</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5102557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Otsikko ja sisältö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5113337"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Content Placeholder 3"/>
          <p:cNvSpPr>
            <a:spLocks noGrp="1"/>
          </p:cNvSpPr>
          <p:nvPr>
            <p:ph sz="half" idx="2"/>
          </p:nvPr>
        </p:nvSpPr>
        <p:spPr>
          <a:xfrm>
            <a:off x="6311900" y="1989137"/>
            <a:ext cx="5113338" cy="3816351"/>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AD68CABA-EB03-4EF8-AF74-2AF1845764A7}" type="datetime1">
              <a:rPr lang="fi-FI" smtClean="0"/>
              <a:t>16.1.2026</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75173697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Otsikko ja sisältö 3">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10658475"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10651227"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8DC31758-D6AF-4773-9754-B70452D6788C}" type="datetime1">
              <a:rPr lang="fi-FI" smtClean="0"/>
              <a:t>16.1.2026</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355173244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isältö ja kuva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5113337"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95918B7E-B6F8-4789-A44C-228A8CD5AB6B}" type="datetime1">
              <a:rPr lang="fi-FI" smtClean="0"/>
              <a:t>16.1.2026</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6311900" y="1989138"/>
            <a:ext cx="5113338" cy="3816350"/>
          </a:xfrm>
          <a:solidFill>
            <a:schemeClr val="bg1">
              <a:lumMod val="95000"/>
            </a:schemeClr>
          </a:solidFill>
        </p:spPr>
        <p:txBody>
          <a:bodyPr/>
          <a:lstStyle>
            <a:lvl1pPr marL="0" indent="0">
              <a:buFontTx/>
              <a:buNone/>
              <a:defRPr sz="1200"/>
            </a:lvl1pPr>
          </a:lstStyle>
          <a:p>
            <a:r>
              <a:rPr lang="fi-FI" noProof="0"/>
              <a:t>Lisää kuva napsauttamalla kuvaketta</a:t>
            </a:r>
          </a:p>
        </p:txBody>
      </p:sp>
    </p:spTree>
    <p:extLst>
      <p:ext uri="{BB962C8B-B14F-4D97-AF65-F5344CB8AC3E}">
        <p14:creationId xmlns:p14="http://schemas.microsoft.com/office/powerpoint/2010/main" val="17272369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isältö ja kuva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6311901" y="1989138"/>
            <a:ext cx="5113338"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96D354A3-49B3-478C-AC83-629507BE13C2}" type="datetime1">
              <a:rPr lang="fi-FI" smtClean="0"/>
              <a:t>16.1.2026</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766763" y="1989138"/>
            <a:ext cx="5113337" cy="3816350"/>
          </a:xfrm>
          <a:solidFill>
            <a:schemeClr val="bg1">
              <a:lumMod val="95000"/>
            </a:schemeClr>
          </a:solidFill>
        </p:spPr>
        <p:txBody>
          <a:bodyPr/>
          <a:lstStyle>
            <a:lvl1pPr marL="0" indent="0">
              <a:buFontTx/>
              <a:buNone/>
              <a:defRPr sz="1200"/>
            </a:lvl1pPr>
          </a:lstStyle>
          <a:p>
            <a:r>
              <a:rPr lang="fi-FI" noProof="0"/>
              <a:t>Lisää kuva napsauttamalla kuvaketta</a:t>
            </a:r>
          </a:p>
        </p:txBody>
      </p:sp>
    </p:spTree>
    <p:extLst>
      <p:ext uri="{BB962C8B-B14F-4D97-AF65-F5344CB8AC3E}">
        <p14:creationId xmlns:p14="http://schemas.microsoft.com/office/powerpoint/2010/main" val="245724042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isältö j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3597A03D-C024-448F-B337-EF507B974421}" type="datetime1">
              <a:rPr lang="fi-FI" smtClean="0"/>
              <a:t>16.1.2026</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388259619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isältö j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35F0D0DC-FFCE-4535-B859-D79D48AC3E58}" type="datetime1">
              <a:rPr lang="fi-FI" smtClean="0"/>
              <a:t>16.1.2026</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122790192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sältö j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3323431" y="3032826"/>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3597A03D-C024-448F-B337-EF507B974421}" type="datetime1">
              <a:rPr lang="fi-FI" smtClean="0"/>
              <a:t>16.1.2026</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pic>
        <p:nvPicPr>
          <p:cNvPr id="2" name="Kuva 1">
            <a:extLst>
              <a:ext uri="{FF2B5EF4-FFF2-40B4-BE49-F238E27FC236}">
                <a16:creationId xmlns:a16="http://schemas.microsoft.com/office/drawing/2014/main" id="{9D0301A5-D95C-8747-AC94-12F484131F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308471531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isältö j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F2D588A9-004E-48C7-9249-D404E5931C69}" type="datetime1">
              <a:rPr lang="fi-FI" smtClean="0"/>
              <a:t>16.1.2026</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261566357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Kolme nost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8F4329BB-45E0-4B12-BF7B-305F061B8F5D}" type="datetime1">
              <a:rPr lang="fi-FI" smtClean="0"/>
              <a:t>16.1.2026</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4403516"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277843864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Kolme nostoa kuvill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573900FB-5165-4E43-BD07-359AAF474A07}" type="datetime1">
              <a:rPr lang="fi-FI" smtClean="0"/>
              <a:t>16.1.2026</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4403516"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8" name="Picture Placeholder 7"/>
          <p:cNvSpPr>
            <a:spLocks noGrp="1"/>
          </p:cNvSpPr>
          <p:nvPr>
            <p:ph type="pic" sz="quarter" idx="15"/>
          </p:nvPr>
        </p:nvSpPr>
        <p:spPr>
          <a:xfrm>
            <a:off x="983290"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p>
        </p:txBody>
      </p:sp>
      <p:sp>
        <p:nvSpPr>
          <p:cNvPr id="11" name="Picture Placeholder 7"/>
          <p:cNvSpPr>
            <a:spLocks noGrp="1"/>
          </p:cNvSpPr>
          <p:nvPr>
            <p:ph type="pic" sz="quarter" idx="16"/>
          </p:nvPr>
        </p:nvSpPr>
        <p:spPr>
          <a:xfrm>
            <a:off x="4619938"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p>
        </p:txBody>
      </p:sp>
      <p:sp>
        <p:nvSpPr>
          <p:cNvPr id="12" name="Picture Placeholder 7"/>
          <p:cNvSpPr>
            <a:spLocks noGrp="1"/>
          </p:cNvSpPr>
          <p:nvPr>
            <p:ph type="pic" sz="quarter" idx="17"/>
          </p:nvPr>
        </p:nvSpPr>
        <p:spPr>
          <a:xfrm>
            <a:off x="8256300"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p>
        </p:txBody>
      </p:sp>
    </p:spTree>
    <p:extLst>
      <p:ext uri="{BB962C8B-B14F-4D97-AF65-F5344CB8AC3E}">
        <p14:creationId xmlns:p14="http://schemas.microsoft.com/office/powerpoint/2010/main" val="395188215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Neljä nostoa (sw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5113337"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EC275183-CBD9-4C1E-811C-0CBAAE148081}" type="datetime1">
              <a:rPr lang="fi-FI" smtClean="0"/>
              <a:t>16.1.2026</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6311900" y="1989138"/>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766762" y="4005576"/>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1" name="Content Placeholder 2"/>
          <p:cNvSpPr>
            <a:spLocks noGrp="1"/>
          </p:cNvSpPr>
          <p:nvPr>
            <p:ph sz="half" idx="15"/>
          </p:nvPr>
        </p:nvSpPr>
        <p:spPr>
          <a:xfrm>
            <a:off x="6311900" y="4005576"/>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120126866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Sisältö ja nost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Date Placeholder 6"/>
          <p:cNvSpPr>
            <a:spLocks noGrp="1"/>
          </p:cNvSpPr>
          <p:nvPr>
            <p:ph type="dt" sz="half" idx="10"/>
          </p:nvPr>
        </p:nvSpPr>
        <p:spPr/>
        <p:txBody>
          <a:bodyPr/>
          <a:lstStyle/>
          <a:p>
            <a:fld id="{C4CB6DD7-76B6-4C8F-9624-05012FBA0734}" type="datetime1">
              <a:rPr lang="fi-FI" smtClean="0"/>
              <a:t>16.1.2026</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
        <p:nvSpPr>
          <p:cNvPr id="6" name="Text Placeholder 5"/>
          <p:cNvSpPr>
            <a:spLocks noGrp="1"/>
          </p:cNvSpPr>
          <p:nvPr>
            <p:ph type="body" sz="quarter" idx="13" hasCustomPrompt="1"/>
          </p:nvPr>
        </p:nvSpPr>
        <p:spPr>
          <a:xfrm>
            <a:off x="8759825" y="2565400"/>
            <a:ext cx="3097213" cy="2808288"/>
          </a:xfrm>
          <a:solidFill>
            <a:srgbClr val="FF3E60"/>
          </a:solidFill>
        </p:spPr>
        <p:txBody>
          <a:bodyPr lIns="216000" tIns="648000" rIns="216000" bIns="648000"/>
          <a:lstStyle>
            <a:lvl1pPr marL="0" indent="0">
              <a:spcBef>
                <a:spcPts val="200"/>
              </a:spcBef>
              <a:buFontTx/>
              <a:buNone/>
              <a:defRPr sz="3600">
                <a:solidFill>
                  <a:schemeClr val="bg1"/>
                </a:solidFill>
                <a:latin typeface="+mj-lt"/>
              </a:defRPr>
            </a:lvl1pPr>
            <a:lvl2pPr marL="0" indent="0">
              <a:spcBef>
                <a:spcPts val="200"/>
              </a:spcBef>
              <a:buFontTx/>
              <a:buNone/>
              <a:defRPr>
                <a:solidFill>
                  <a:schemeClr val="bg1"/>
                </a:solidFill>
                <a:latin typeface="Work Sans SemiBold" panose="00000700000000000000" pitchFamily="2" charset="0"/>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nosto%</a:t>
            </a:r>
          </a:p>
          <a:p>
            <a:pPr lvl="1"/>
            <a:r>
              <a:rPr lang="fi-FI" noProof="0"/>
              <a:t>Second level</a:t>
            </a:r>
          </a:p>
          <a:p>
            <a:pPr lvl="2"/>
            <a:r>
              <a:rPr lang="fi-FI" noProof="0"/>
              <a:t>Third level</a:t>
            </a:r>
          </a:p>
        </p:txBody>
      </p:sp>
    </p:spTree>
    <p:extLst>
      <p:ext uri="{BB962C8B-B14F-4D97-AF65-F5344CB8AC3E}">
        <p14:creationId xmlns:p14="http://schemas.microsoft.com/office/powerpoint/2010/main" val="16649159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Sisältö ja nosto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Date Placeholder 6"/>
          <p:cNvSpPr>
            <a:spLocks noGrp="1"/>
          </p:cNvSpPr>
          <p:nvPr>
            <p:ph type="dt" sz="half" idx="10"/>
          </p:nvPr>
        </p:nvSpPr>
        <p:spPr/>
        <p:txBody>
          <a:bodyPr/>
          <a:lstStyle/>
          <a:p>
            <a:fld id="{E62AB49E-E61E-4479-A0B6-656DFE812A10}" type="datetime1">
              <a:rPr lang="fi-FI" smtClean="0"/>
              <a:t>16.1.2026</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
        <p:nvSpPr>
          <p:cNvPr id="6" name="Text Placeholder 5"/>
          <p:cNvSpPr>
            <a:spLocks noGrp="1"/>
          </p:cNvSpPr>
          <p:nvPr>
            <p:ph type="body" sz="quarter" idx="13" hasCustomPrompt="1"/>
          </p:nvPr>
        </p:nvSpPr>
        <p:spPr>
          <a:xfrm>
            <a:off x="8759825" y="2565400"/>
            <a:ext cx="3097213" cy="2808288"/>
          </a:xfrm>
          <a:solidFill>
            <a:schemeClr val="accent1"/>
          </a:solidFill>
        </p:spPr>
        <p:txBody>
          <a:bodyPr lIns="216000" tIns="648000" rIns="216000" bIns="648000"/>
          <a:lstStyle>
            <a:lvl1pPr marL="0" indent="0">
              <a:spcBef>
                <a:spcPts val="200"/>
              </a:spcBef>
              <a:buFontTx/>
              <a:buNone/>
              <a:defRPr sz="3600">
                <a:solidFill>
                  <a:schemeClr val="bg1"/>
                </a:solidFill>
                <a:latin typeface="+mj-lt"/>
              </a:defRPr>
            </a:lvl1pPr>
            <a:lvl2pPr marL="0" indent="0">
              <a:spcBef>
                <a:spcPts val="200"/>
              </a:spcBef>
              <a:buFontTx/>
              <a:buNone/>
              <a:defRPr>
                <a:solidFill>
                  <a:schemeClr val="bg1"/>
                </a:solidFill>
                <a:latin typeface="Work Sans SemiBold" panose="00000700000000000000" pitchFamily="2" charset="0"/>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nosto%</a:t>
            </a:r>
          </a:p>
          <a:p>
            <a:pPr lvl="1"/>
            <a:r>
              <a:rPr lang="fi-FI" noProof="0"/>
              <a:t>Second level</a:t>
            </a:r>
          </a:p>
          <a:p>
            <a:pPr lvl="2"/>
            <a:r>
              <a:rPr lang="fi-FI" noProof="0"/>
              <a:t>Third level</a:t>
            </a:r>
          </a:p>
        </p:txBody>
      </p:sp>
    </p:spTree>
    <p:extLst>
      <p:ext uri="{BB962C8B-B14F-4D97-AF65-F5344CB8AC3E}">
        <p14:creationId xmlns:p14="http://schemas.microsoft.com/office/powerpoint/2010/main" val="147463052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Sisältö ja kaavi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694459C7-B1FD-43B2-A1AF-1A902ACF93C5}" type="datetime1">
              <a:rPr lang="fi-FI" smtClean="0"/>
              <a:t>16.1.2026</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p>
        </p:txBody>
      </p:sp>
      <p:sp>
        <p:nvSpPr>
          <p:cNvPr id="5" name="Chart Placeholder 4"/>
          <p:cNvSpPr>
            <a:spLocks noGrp="1"/>
          </p:cNvSpPr>
          <p:nvPr>
            <p:ph type="chart" sz="quarter" idx="13"/>
          </p:nvPr>
        </p:nvSpPr>
        <p:spPr>
          <a:xfrm>
            <a:off x="6311900" y="1556740"/>
            <a:ext cx="5113338" cy="4248748"/>
          </a:xfrm>
        </p:spPr>
        <p:txBody>
          <a:bodyPr/>
          <a:lstStyle>
            <a:lvl1pPr marL="0" indent="0">
              <a:buFontTx/>
              <a:buNone/>
              <a:defRPr sz="1200"/>
            </a:lvl1pPr>
          </a:lstStyle>
          <a:p>
            <a:r>
              <a:rPr lang="fi-FI" noProof="0"/>
              <a:t>Lisää kaavio napsauttamalla kuvaketta</a:t>
            </a:r>
          </a:p>
        </p:txBody>
      </p:sp>
    </p:spTree>
    <p:extLst>
      <p:ext uri="{BB962C8B-B14F-4D97-AF65-F5344CB8AC3E}">
        <p14:creationId xmlns:p14="http://schemas.microsoft.com/office/powerpoint/2010/main" val="398540999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Kaksi kaaviota">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99DC6366-A444-4167-BC0C-762BA82C7074}" type="datetime1">
              <a:rPr lang="fi-FI" smtClean="0"/>
              <a:t>16.1.2026</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p>
        </p:txBody>
      </p:sp>
      <p:sp>
        <p:nvSpPr>
          <p:cNvPr id="5" name="Chart Placeholder 4"/>
          <p:cNvSpPr>
            <a:spLocks noGrp="1"/>
          </p:cNvSpPr>
          <p:nvPr>
            <p:ph type="chart" sz="quarter" idx="13"/>
          </p:nvPr>
        </p:nvSpPr>
        <p:spPr>
          <a:xfrm>
            <a:off x="766763" y="1556740"/>
            <a:ext cx="5113337" cy="4248748"/>
          </a:xfrm>
        </p:spPr>
        <p:txBody>
          <a:bodyPr/>
          <a:lstStyle>
            <a:lvl1pPr marL="0" indent="0">
              <a:buFontTx/>
              <a:buNone/>
              <a:defRPr sz="1200"/>
            </a:lvl1pPr>
          </a:lstStyle>
          <a:p>
            <a:r>
              <a:rPr lang="fi-FI" noProof="0"/>
              <a:t>Lisää kaavio napsauttamalla kuvaketta</a:t>
            </a:r>
          </a:p>
        </p:txBody>
      </p:sp>
      <p:sp>
        <p:nvSpPr>
          <p:cNvPr id="11" name="Chart Placeholder 4"/>
          <p:cNvSpPr>
            <a:spLocks noGrp="1"/>
          </p:cNvSpPr>
          <p:nvPr>
            <p:ph type="chart" sz="quarter" idx="14"/>
          </p:nvPr>
        </p:nvSpPr>
        <p:spPr>
          <a:xfrm>
            <a:off x="6311900" y="1556740"/>
            <a:ext cx="5113338" cy="4248748"/>
          </a:xfrm>
        </p:spPr>
        <p:txBody>
          <a:bodyPr/>
          <a:lstStyle>
            <a:lvl1pPr marL="0" indent="0">
              <a:buFontTx/>
              <a:buNone/>
              <a:defRPr sz="1200"/>
            </a:lvl1pPr>
          </a:lstStyle>
          <a:p>
            <a:r>
              <a:rPr lang="fi-FI" noProof="0"/>
              <a:t>Lisää kaavio napsauttamalla kuvaketta</a:t>
            </a:r>
          </a:p>
        </p:txBody>
      </p:sp>
    </p:spTree>
    <p:extLst>
      <p:ext uri="{BB962C8B-B14F-4D97-AF65-F5344CB8AC3E}">
        <p14:creationId xmlns:p14="http://schemas.microsoft.com/office/powerpoint/2010/main" val="193535363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D8E69C4F-D786-4567-B4CC-E870875C3588}" type="datetime1">
              <a:rPr lang="fi-FI" smtClean="0"/>
              <a:t>16.1.2026</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p>
        </p:txBody>
      </p:sp>
      <p:sp>
        <p:nvSpPr>
          <p:cNvPr id="5" name="Chart Placeholder 4"/>
          <p:cNvSpPr>
            <a:spLocks noGrp="1"/>
          </p:cNvSpPr>
          <p:nvPr>
            <p:ph type="chart" sz="quarter" idx="13"/>
          </p:nvPr>
        </p:nvSpPr>
        <p:spPr>
          <a:xfrm>
            <a:off x="766763" y="1556740"/>
            <a:ext cx="10658475" cy="4248748"/>
          </a:xfrm>
        </p:spPr>
        <p:txBody>
          <a:bodyPr/>
          <a:lstStyle>
            <a:lvl1pPr marL="0" indent="0">
              <a:buFontTx/>
              <a:buNone/>
              <a:defRPr sz="1200"/>
            </a:lvl1pPr>
          </a:lstStyle>
          <a:p>
            <a:r>
              <a:rPr lang="fi-FI" noProof="0"/>
              <a:t>Lisää kaavio napsauttamalla kuvaketta</a:t>
            </a:r>
          </a:p>
        </p:txBody>
      </p:sp>
    </p:spTree>
    <p:extLst>
      <p:ext uri="{BB962C8B-B14F-4D97-AF65-F5344CB8AC3E}">
        <p14:creationId xmlns:p14="http://schemas.microsoft.com/office/powerpoint/2010/main" val="408580330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Neljä taulukk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C53BEB26-41D6-4026-B61D-A3E7E670F1AC}" type="datetime1">
              <a:rPr lang="fi-FI" smtClean="0"/>
              <a:t>16.1.2026</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Table Placeholder 8"/>
          <p:cNvSpPr>
            <a:spLocks noGrp="1"/>
          </p:cNvSpPr>
          <p:nvPr>
            <p:ph type="tbl" sz="quarter" idx="13"/>
          </p:nvPr>
        </p:nvSpPr>
        <p:spPr>
          <a:xfrm>
            <a:off x="766763" y="1989138"/>
            <a:ext cx="5113337" cy="1871662"/>
          </a:xfrm>
        </p:spPr>
        <p:txBody>
          <a:bodyPr/>
          <a:lstStyle>
            <a:lvl1pPr marL="0" indent="0">
              <a:buFontTx/>
              <a:buNone/>
              <a:defRPr sz="1200"/>
            </a:lvl1pPr>
          </a:lstStyle>
          <a:p>
            <a:r>
              <a:rPr lang="fi-FI"/>
              <a:t>Lisää taulukko napsauttamalla kuvaketta</a:t>
            </a:r>
            <a:endParaRPr lang="en-US"/>
          </a:p>
        </p:txBody>
      </p:sp>
      <p:sp>
        <p:nvSpPr>
          <p:cNvPr id="10" name="Table Placeholder 8"/>
          <p:cNvSpPr>
            <a:spLocks noGrp="1"/>
          </p:cNvSpPr>
          <p:nvPr>
            <p:ph type="tbl" sz="quarter" idx="14"/>
          </p:nvPr>
        </p:nvSpPr>
        <p:spPr>
          <a:xfrm>
            <a:off x="766763" y="3933826"/>
            <a:ext cx="5113337" cy="1871662"/>
          </a:xfrm>
        </p:spPr>
        <p:txBody>
          <a:bodyPr/>
          <a:lstStyle>
            <a:lvl1pPr marL="0" indent="0">
              <a:buFontTx/>
              <a:buNone/>
              <a:defRPr sz="1200"/>
            </a:lvl1pPr>
          </a:lstStyle>
          <a:p>
            <a:r>
              <a:rPr lang="fi-FI"/>
              <a:t>Lisää taulukko napsauttamalla kuvaketta</a:t>
            </a:r>
            <a:endParaRPr lang="en-US"/>
          </a:p>
        </p:txBody>
      </p:sp>
      <p:sp>
        <p:nvSpPr>
          <p:cNvPr id="11" name="Table Placeholder 8"/>
          <p:cNvSpPr>
            <a:spLocks noGrp="1"/>
          </p:cNvSpPr>
          <p:nvPr>
            <p:ph type="tbl" sz="quarter" idx="15"/>
          </p:nvPr>
        </p:nvSpPr>
        <p:spPr>
          <a:xfrm>
            <a:off x="6312030" y="1989138"/>
            <a:ext cx="5113208" cy="1871662"/>
          </a:xfrm>
        </p:spPr>
        <p:txBody>
          <a:bodyPr/>
          <a:lstStyle>
            <a:lvl1pPr marL="0" indent="0">
              <a:buFontTx/>
              <a:buNone/>
              <a:defRPr sz="1200"/>
            </a:lvl1pPr>
          </a:lstStyle>
          <a:p>
            <a:r>
              <a:rPr lang="fi-FI"/>
              <a:t>Lisää taulukko napsauttamalla kuvaketta</a:t>
            </a:r>
            <a:endParaRPr lang="en-US"/>
          </a:p>
        </p:txBody>
      </p:sp>
      <p:sp>
        <p:nvSpPr>
          <p:cNvPr id="12" name="Table Placeholder 8"/>
          <p:cNvSpPr>
            <a:spLocks noGrp="1"/>
          </p:cNvSpPr>
          <p:nvPr>
            <p:ph type="tbl" sz="quarter" idx="16"/>
          </p:nvPr>
        </p:nvSpPr>
        <p:spPr>
          <a:xfrm>
            <a:off x="6312030" y="3933826"/>
            <a:ext cx="5113208" cy="1871662"/>
          </a:xfrm>
        </p:spPr>
        <p:txBody>
          <a:bodyPr/>
          <a:lstStyle>
            <a:lvl1pPr marL="0" indent="0">
              <a:buFontTx/>
              <a:buNone/>
              <a:defRPr sz="1200"/>
            </a:lvl1pPr>
          </a:lstStyle>
          <a:p>
            <a:r>
              <a:rPr lang="fi-FI"/>
              <a:t>Lisää taulukko napsauttamalla kuvaketta</a:t>
            </a:r>
            <a:endParaRPr lang="en-US"/>
          </a:p>
        </p:txBody>
      </p:sp>
    </p:spTree>
    <p:extLst>
      <p:ext uri="{BB962C8B-B14F-4D97-AF65-F5344CB8AC3E}">
        <p14:creationId xmlns:p14="http://schemas.microsoft.com/office/powerpoint/2010/main" val="86164917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sältö j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35F0D0DC-FFCE-4535-B859-D79D48AC3E58}" type="datetime1">
              <a:rPr lang="fi-FI" smtClean="0"/>
              <a:t>16.1.2026</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pic>
        <p:nvPicPr>
          <p:cNvPr id="2" name="Kuva 1">
            <a:extLst>
              <a:ext uri="{FF2B5EF4-FFF2-40B4-BE49-F238E27FC236}">
                <a16:creationId xmlns:a16="http://schemas.microsoft.com/office/drawing/2014/main" id="{2927F8C3-5454-AB5F-528E-4FB1FA33CA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6941719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Nelikenttä">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766763" y="1989138"/>
            <a:ext cx="5257227" cy="1871922"/>
          </a:xfrm>
          <a:solidFill>
            <a:srgbClr val="DFDAD6">
              <a:alpha val="50196"/>
            </a:srgbClr>
          </a:solid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6A21A49A-E0EE-4A76-AD38-8443CE185D7D}" type="datetime1">
              <a:rPr lang="fi-FI" smtClean="0"/>
              <a:t>16.1.2026</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14" name="Text Placeholder 5"/>
          <p:cNvSpPr>
            <a:spLocks noGrp="1"/>
          </p:cNvSpPr>
          <p:nvPr>
            <p:ph type="body" sz="quarter" idx="13"/>
          </p:nvPr>
        </p:nvSpPr>
        <p:spPr>
          <a:xfrm>
            <a:off x="4223740" y="2060810"/>
            <a:ext cx="1728000" cy="1728240"/>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600" b="0">
                <a:solidFill>
                  <a:schemeClr val="accent1"/>
                </a:solidFill>
                <a:latin typeface="+mj-lt"/>
              </a:defRPr>
            </a:lvl1pPr>
            <a:lvl2pPr marL="0" indent="0" algn="ctr">
              <a:spcBef>
                <a:spcPts val="200"/>
              </a:spcBef>
              <a:buFontTx/>
              <a:buNone/>
              <a:defRPr sz="16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5" name="Text Placeholder 3"/>
          <p:cNvSpPr>
            <a:spLocks noGrp="1"/>
          </p:cNvSpPr>
          <p:nvPr>
            <p:ph type="body" sz="quarter" idx="18"/>
          </p:nvPr>
        </p:nvSpPr>
        <p:spPr>
          <a:xfrm>
            <a:off x="6158355" y="1989138"/>
            <a:ext cx="5257227" cy="1871922"/>
          </a:xfrm>
          <a:solidFill>
            <a:srgbClr val="DFDAD6">
              <a:alpha val="50196"/>
            </a:srgbClr>
          </a:solid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6" name="Text Placeholder 3"/>
          <p:cNvSpPr>
            <a:spLocks noGrp="1"/>
          </p:cNvSpPr>
          <p:nvPr>
            <p:ph type="body" sz="quarter" idx="19"/>
          </p:nvPr>
        </p:nvSpPr>
        <p:spPr>
          <a:xfrm>
            <a:off x="766763" y="3933070"/>
            <a:ext cx="5257227" cy="1872418"/>
          </a:xfrm>
          <a:solidFill>
            <a:srgbClr val="DFDAD6">
              <a:alpha val="50196"/>
            </a:srgbClr>
          </a:solid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7" name="Text Placeholder 3"/>
          <p:cNvSpPr>
            <a:spLocks noGrp="1"/>
          </p:cNvSpPr>
          <p:nvPr>
            <p:ph type="body" sz="quarter" idx="20"/>
          </p:nvPr>
        </p:nvSpPr>
        <p:spPr>
          <a:xfrm>
            <a:off x="6168011" y="3933070"/>
            <a:ext cx="5257227" cy="1872418"/>
          </a:xfrm>
          <a:solidFill>
            <a:srgbClr val="DFDAD6">
              <a:alpha val="50196"/>
            </a:srgbClr>
          </a:solid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8" name="Text Placeholder 5"/>
          <p:cNvSpPr>
            <a:spLocks noGrp="1"/>
          </p:cNvSpPr>
          <p:nvPr>
            <p:ph type="body" sz="quarter" idx="21"/>
          </p:nvPr>
        </p:nvSpPr>
        <p:spPr>
          <a:xfrm>
            <a:off x="6240020" y="2060810"/>
            <a:ext cx="1728000" cy="1728240"/>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9" name="Text Placeholder 5"/>
          <p:cNvSpPr>
            <a:spLocks noGrp="1"/>
          </p:cNvSpPr>
          <p:nvPr>
            <p:ph type="body" sz="quarter" idx="22"/>
          </p:nvPr>
        </p:nvSpPr>
        <p:spPr>
          <a:xfrm>
            <a:off x="4223740" y="4005080"/>
            <a:ext cx="1728000" cy="1728240"/>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0" name="Text Placeholder 5"/>
          <p:cNvSpPr>
            <a:spLocks noGrp="1"/>
          </p:cNvSpPr>
          <p:nvPr>
            <p:ph type="body" sz="quarter" idx="23"/>
          </p:nvPr>
        </p:nvSpPr>
        <p:spPr>
          <a:xfrm>
            <a:off x="6240020" y="4005080"/>
            <a:ext cx="1728000" cy="1728240"/>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Tree>
    <p:extLst>
      <p:ext uri="{BB962C8B-B14F-4D97-AF65-F5344CB8AC3E}">
        <p14:creationId xmlns:p14="http://schemas.microsoft.com/office/powerpoint/2010/main" val="221396900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Nelikenttä 2">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766763" y="1989138"/>
            <a:ext cx="5257227" cy="1871922"/>
          </a:xfrm>
          <a:no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5" name="Text Placeholder 3"/>
          <p:cNvSpPr>
            <a:spLocks noGrp="1"/>
          </p:cNvSpPr>
          <p:nvPr>
            <p:ph type="body" sz="quarter" idx="18"/>
          </p:nvPr>
        </p:nvSpPr>
        <p:spPr>
          <a:xfrm>
            <a:off x="6158355" y="1989138"/>
            <a:ext cx="5257227" cy="1871922"/>
          </a:xfrm>
          <a:no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6" name="Text Placeholder 3"/>
          <p:cNvSpPr>
            <a:spLocks noGrp="1"/>
          </p:cNvSpPr>
          <p:nvPr>
            <p:ph type="body" sz="quarter" idx="19"/>
          </p:nvPr>
        </p:nvSpPr>
        <p:spPr>
          <a:xfrm>
            <a:off x="766763" y="3933070"/>
            <a:ext cx="5257227" cy="1872418"/>
          </a:xfrm>
          <a:no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7" name="Text Placeholder 3"/>
          <p:cNvSpPr>
            <a:spLocks noGrp="1"/>
          </p:cNvSpPr>
          <p:nvPr>
            <p:ph type="body" sz="quarter" idx="20"/>
          </p:nvPr>
        </p:nvSpPr>
        <p:spPr>
          <a:xfrm>
            <a:off x="6168011" y="3933070"/>
            <a:ext cx="5257227" cy="1872418"/>
          </a:xfrm>
          <a:no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3" name="Oval 2"/>
          <p:cNvSpPr/>
          <p:nvPr userDrawn="1"/>
        </p:nvSpPr>
        <p:spPr>
          <a:xfrm>
            <a:off x="4295750" y="213282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Oval 2"/>
          <p:cNvSpPr/>
          <p:nvPr userDrawn="1"/>
        </p:nvSpPr>
        <p:spPr>
          <a:xfrm flipH="1">
            <a:off x="6168010" y="213282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Oval 2"/>
          <p:cNvSpPr/>
          <p:nvPr userDrawn="1"/>
        </p:nvSpPr>
        <p:spPr>
          <a:xfrm flipH="1" flipV="1">
            <a:off x="6168010" y="393307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Oval 2"/>
          <p:cNvSpPr/>
          <p:nvPr userDrawn="1"/>
        </p:nvSpPr>
        <p:spPr>
          <a:xfrm flipV="1">
            <a:off x="4295750" y="393307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Text Placeholder 5"/>
          <p:cNvSpPr>
            <a:spLocks noGrp="1"/>
          </p:cNvSpPr>
          <p:nvPr>
            <p:ph type="body" sz="quarter" idx="13"/>
          </p:nvPr>
        </p:nvSpPr>
        <p:spPr>
          <a:xfrm>
            <a:off x="4295990" y="2132820"/>
            <a:ext cx="1728000" cy="1728240"/>
          </a:xfrm>
          <a:prstGeom prst="rect">
            <a:avLst/>
          </a:prstGeom>
          <a:noFill/>
        </p:spPr>
        <p:txBody>
          <a:bodyPr wrap="square" lIns="72000" tIns="648000" rIns="72000" bIns="72000" anchor="ctr" anchorCtr="0"/>
          <a:lstStyle>
            <a:lvl1pPr marL="0" indent="0" algn="ctr">
              <a:spcBef>
                <a:spcPts val="200"/>
              </a:spcBef>
              <a:buFontTx/>
              <a:buNone/>
              <a:defRPr sz="1600" b="0">
                <a:solidFill>
                  <a:schemeClr val="accent1"/>
                </a:solidFill>
                <a:latin typeface="+mj-lt"/>
              </a:defRPr>
            </a:lvl1pPr>
            <a:lvl2pPr marL="0" indent="0" algn="ctr">
              <a:spcBef>
                <a:spcPts val="200"/>
              </a:spcBef>
              <a:buFontTx/>
              <a:buNone/>
              <a:defRPr sz="16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A3C5BCE6-2D7A-4E96-B01D-446E7A06509F}" type="datetime1">
              <a:rPr lang="fi-FI" smtClean="0"/>
              <a:t>16.1.2026</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18" name="Text Placeholder 5"/>
          <p:cNvSpPr>
            <a:spLocks noGrp="1"/>
          </p:cNvSpPr>
          <p:nvPr>
            <p:ph type="body" sz="quarter" idx="21"/>
          </p:nvPr>
        </p:nvSpPr>
        <p:spPr>
          <a:xfrm>
            <a:off x="6168010" y="2132820"/>
            <a:ext cx="1728000" cy="1728240"/>
          </a:xfrm>
          <a:prstGeom prst="rect">
            <a:avLst/>
          </a:prstGeom>
          <a:noFill/>
        </p:spPr>
        <p:txBody>
          <a:bodyPr wrap="square" lIns="72000" tIns="648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9" name="Text Placeholder 5"/>
          <p:cNvSpPr>
            <a:spLocks noGrp="1"/>
          </p:cNvSpPr>
          <p:nvPr>
            <p:ph type="body" sz="quarter" idx="22"/>
          </p:nvPr>
        </p:nvSpPr>
        <p:spPr>
          <a:xfrm>
            <a:off x="4295990" y="3933070"/>
            <a:ext cx="1728000" cy="1728240"/>
          </a:xfrm>
          <a:prstGeom prst="rect">
            <a:avLst/>
          </a:prstGeom>
          <a:noFill/>
        </p:spPr>
        <p:txBody>
          <a:bodyPr wrap="square" lIns="72000" tIns="72000" rIns="72000" bIns="648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0" name="Text Placeholder 5"/>
          <p:cNvSpPr>
            <a:spLocks noGrp="1"/>
          </p:cNvSpPr>
          <p:nvPr>
            <p:ph type="body" sz="quarter" idx="23"/>
          </p:nvPr>
        </p:nvSpPr>
        <p:spPr>
          <a:xfrm>
            <a:off x="6168010" y="3933070"/>
            <a:ext cx="1728000" cy="1728240"/>
          </a:xfrm>
          <a:prstGeom prst="rect">
            <a:avLst/>
          </a:prstGeom>
          <a:noFill/>
        </p:spPr>
        <p:txBody>
          <a:bodyPr wrap="square" lIns="72000" tIns="72000" rIns="72000" bIns="648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Tree>
    <p:extLst>
      <p:ext uri="{BB962C8B-B14F-4D97-AF65-F5344CB8AC3E}">
        <p14:creationId xmlns:p14="http://schemas.microsoft.com/office/powerpoint/2010/main" val="262978067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aulukko">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6D2382-5F4D-45A2-B915-9F0497753B2D}"/>
              </a:ext>
            </a:extLst>
          </p:cNvPr>
          <p:cNvSpPr>
            <a:spLocks noGrp="1"/>
          </p:cNvSpPr>
          <p:nvPr>
            <p:ph type="body" sz="quarter" idx="30"/>
          </p:nvPr>
        </p:nvSpPr>
        <p:spPr>
          <a:xfrm>
            <a:off x="7672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6" name="Text Placeholder 3">
            <a:extLst>
              <a:ext uri="{FF2B5EF4-FFF2-40B4-BE49-F238E27FC236}">
                <a16:creationId xmlns:a16="http://schemas.microsoft.com/office/drawing/2014/main" id="{7FF6DC43-D734-4C64-A391-7AFEC5B082CE}"/>
              </a:ext>
            </a:extLst>
          </p:cNvPr>
          <p:cNvSpPr>
            <a:spLocks noGrp="1"/>
          </p:cNvSpPr>
          <p:nvPr>
            <p:ph type="body" sz="quarter" idx="31"/>
          </p:nvPr>
        </p:nvSpPr>
        <p:spPr>
          <a:xfrm>
            <a:off x="25675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7" name="Text Placeholder 3">
            <a:extLst>
              <a:ext uri="{FF2B5EF4-FFF2-40B4-BE49-F238E27FC236}">
                <a16:creationId xmlns:a16="http://schemas.microsoft.com/office/drawing/2014/main" id="{6401BFA9-F837-46D2-A1BF-DD532A48F262}"/>
              </a:ext>
            </a:extLst>
          </p:cNvPr>
          <p:cNvSpPr>
            <a:spLocks noGrp="1"/>
          </p:cNvSpPr>
          <p:nvPr>
            <p:ph type="body" sz="quarter" idx="32"/>
          </p:nvPr>
        </p:nvSpPr>
        <p:spPr>
          <a:xfrm>
            <a:off x="43677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8" name="Text Placeholder 3">
            <a:extLst>
              <a:ext uri="{FF2B5EF4-FFF2-40B4-BE49-F238E27FC236}">
                <a16:creationId xmlns:a16="http://schemas.microsoft.com/office/drawing/2014/main" id="{F69B8DBA-0EBA-4B4D-AFA2-00A95BCD71F3}"/>
              </a:ext>
            </a:extLst>
          </p:cNvPr>
          <p:cNvSpPr>
            <a:spLocks noGrp="1"/>
          </p:cNvSpPr>
          <p:nvPr>
            <p:ph type="body" sz="quarter" idx="33"/>
          </p:nvPr>
        </p:nvSpPr>
        <p:spPr>
          <a:xfrm>
            <a:off x="61680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9" name="Text Placeholder 3">
            <a:extLst>
              <a:ext uri="{FF2B5EF4-FFF2-40B4-BE49-F238E27FC236}">
                <a16:creationId xmlns:a16="http://schemas.microsoft.com/office/drawing/2014/main" id="{56BC24BB-84C6-440E-B034-41BD02337F89}"/>
              </a:ext>
            </a:extLst>
          </p:cNvPr>
          <p:cNvSpPr>
            <a:spLocks noGrp="1"/>
          </p:cNvSpPr>
          <p:nvPr>
            <p:ph type="body" sz="quarter" idx="34"/>
          </p:nvPr>
        </p:nvSpPr>
        <p:spPr>
          <a:xfrm>
            <a:off x="79682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0" name="Text Placeholder 3">
            <a:extLst>
              <a:ext uri="{FF2B5EF4-FFF2-40B4-BE49-F238E27FC236}">
                <a16:creationId xmlns:a16="http://schemas.microsoft.com/office/drawing/2014/main" id="{64564ED9-AD9E-43E4-8343-9CBA870DF3AD}"/>
              </a:ext>
            </a:extLst>
          </p:cNvPr>
          <p:cNvSpPr>
            <a:spLocks noGrp="1"/>
          </p:cNvSpPr>
          <p:nvPr>
            <p:ph type="body" sz="quarter" idx="35"/>
          </p:nvPr>
        </p:nvSpPr>
        <p:spPr>
          <a:xfrm>
            <a:off x="97685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461A66A4-CB0F-4FFB-A3F7-97A8406D58B6}" type="datetime1">
              <a:rPr lang="fi-FI" smtClean="0"/>
              <a:t>16.1.2026</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5" name="Text Placeholder 5"/>
          <p:cNvSpPr>
            <a:spLocks noGrp="1"/>
          </p:cNvSpPr>
          <p:nvPr>
            <p:ph type="body" sz="quarter" idx="13"/>
          </p:nvPr>
        </p:nvSpPr>
        <p:spPr>
          <a:xfrm>
            <a:off x="766763" y="1989138"/>
            <a:ext cx="1656727" cy="575742"/>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6" name="Text Placeholder 5"/>
          <p:cNvSpPr>
            <a:spLocks noGrp="1"/>
          </p:cNvSpPr>
          <p:nvPr>
            <p:ph type="body" sz="quarter" idx="19"/>
          </p:nvPr>
        </p:nvSpPr>
        <p:spPr>
          <a:xfrm>
            <a:off x="2567510" y="1989138"/>
            <a:ext cx="1656727" cy="575742"/>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7" name="Text Placeholder 5"/>
          <p:cNvSpPr>
            <a:spLocks noGrp="1"/>
          </p:cNvSpPr>
          <p:nvPr>
            <p:ph type="body" sz="quarter" idx="20"/>
          </p:nvPr>
        </p:nvSpPr>
        <p:spPr>
          <a:xfrm>
            <a:off x="4367760" y="1989138"/>
            <a:ext cx="1656727" cy="575742"/>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8" name="Text Placeholder 5"/>
          <p:cNvSpPr>
            <a:spLocks noGrp="1"/>
          </p:cNvSpPr>
          <p:nvPr>
            <p:ph type="body" sz="quarter" idx="21"/>
          </p:nvPr>
        </p:nvSpPr>
        <p:spPr>
          <a:xfrm>
            <a:off x="6168010" y="1989138"/>
            <a:ext cx="1656727" cy="575742"/>
          </a:xfrm>
          <a:prstGeom prst="rect">
            <a:avLst/>
          </a:prstGeom>
          <a:solidFill>
            <a:schemeClr val="accent6"/>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9" name="Text Placeholder 5"/>
          <p:cNvSpPr>
            <a:spLocks noGrp="1"/>
          </p:cNvSpPr>
          <p:nvPr>
            <p:ph type="body" sz="quarter" idx="22"/>
          </p:nvPr>
        </p:nvSpPr>
        <p:spPr>
          <a:xfrm>
            <a:off x="7968260" y="1989138"/>
            <a:ext cx="1656727" cy="575742"/>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200" b="0">
                <a:solidFill>
                  <a:schemeClr val="accent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0" name="Text Placeholder 5"/>
          <p:cNvSpPr>
            <a:spLocks noGrp="1"/>
          </p:cNvSpPr>
          <p:nvPr>
            <p:ph type="body" sz="quarter" idx="23"/>
          </p:nvPr>
        </p:nvSpPr>
        <p:spPr>
          <a:xfrm>
            <a:off x="9768511" y="1989138"/>
            <a:ext cx="1656727" cy="575742"/>
          </a:xfrm>
          <a:prstGeom prst="rect">
            <a:avLst/>
          </a:prstGeom>
          <a:solidFill>
            <a:srgbClr val="FF3E60"/>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1" name="Picture Placeholder 10"/>
          <p:cNvSpPr>
            <a:spLocks noGrp="1"/>
          </p:cNvSpPr>
          <p:nvPr>
            <p:ph type="pic" sz="quarter" idx="24"/>
          </p:nvPr>
        </p:nvSpPr>
        <p:spPr>
          <a:xfrm>
            <a:off x="766763" y="2710122"/>
            <a:ext cx="1657350" cy="1006918"/>
          </a:xfrm>
        </p:spPr>
        <p:txBody>
          <a:bodyPr/>
          <a:lstStyle>
            <a:lvl1pPr marL="0" indent="0">
              <a:buNone/>
              <a:defRPr sz="1000"/>
            </a:lvl1pPr>
          </a:lstStyle>
          <a:p>
            <a:r>
              <a:rPr lang="fi-FI"/>
              <a:t>Lisää kuva napsauttamalla kuvaketta</a:t>
            </a:r>
          </a:p>
        </p:txBody>
      </p:sp>
      <p:sp>
        <p:nvSpPr>
          <p:cNvPr id="41" name="Picture Placeholder 10"/>
          <p:cNvSpPr>
            <a:spLocks noGrp="1"/>
          </p:cNvSpPr>
          <p:nvPr>
            <p:ph type="pic" sz="quarter" idx="25"/>
          </p:nvPr>
        </p:nvSpPr>
        <p:spPr>
          <a:xfrm>
            <a:off x="2567510" y="2710122"/>
            <a:ext cx="1657350" cy="1006918"/>
          </a:xfrm>
        </p:spPr>
        <p:txBody>
          <a:bodyPr/>
          <a:lstStyle>
            <a:lvl1pPr marL="0" indent="0">
              <a:buNone/>
              <a:defRPr sz="1000"/>
            </a:lvl1pPr>
          </a:lstStyle>
          <a:p>
            <a:r>
              <a:rPr lang="fi-FI"/>
              <a:t>Lisää kuva napsauttamalla kuvaketta</a:t>
            </a:r>
          </a:p>
        </p:txBody>
      </p:sp>
      <p:sp>
        <p:nvSpPr>
          <p:cNvPr id="42" name="Picture Placeholder 10"/>
          <p:cNvSpPr>
            <a:spLocks noGrp="1"/>
          </p:cNvSpPr>
          <p:nvPr>
            <p:ph type="pic" sz="quarter" idx="26"/>
          </p:nvPr>
        </p:nvSpPr>
        <p:spPr>
          <a:xfrm>
            <a:off x="4366640" y="2710122"/>
            <a:ext cx="1657350" cy="1006918"/>
          </a:xfrm>
        </p:spPr>
        <p:txBody>
          <a:bodyPr/>
          <a:lstStyle>
            <a:lvl1pPr marL="0" indent="0">
              <a:buNone/>
              <a:defRPr sz="1000"/>
            </a:lvl1pPr>
          </a:lstStyle>
          <a:p>
            <a:r>
              <a:rPr lang="fi-FI"/>
              <a:t>Lisää kuva napsauttamalla kuvaketta</a:t>
            </a:r>
          </a:p>
        </p:txBody>
      </p:sp>
      <p:sp>
        <p:nvSpPr>
          <p:cNvPr id="43" name="Picture Placeholder 10"/>
          <p:cNvSpPr>
            <a:spLocks noGrp="1"/>
          </p:cNvSpPr>
          <p:nvPr>
            <p:ph type="pic" sz="quarter" idx="27"/>
          </p:nvPr>
        </p:nvSpPr>
        <p:spPr>
          <a:xfrm>
            <a:off x="6168010" y="2710122"/>
            <a:ext cx="1657350" cy="1006918"/>
          </a:xfrm>
        </p:spPr>
        <p:txBody>
          <a:bodyPr/>
          <a:lstStyle>
            <a:lvl1pPr marL="0" indent="0">
              <a:buNone/>
              <a:defRPr sz="1000"/>
            </a:lvl1pPr>
          </a:lstStyle>
          <a:p>
            <a:r>
              <a:rPr lang="fi-FI"/>
              <a:t>Lisää kuva napsauttamalla kuvaketta</a:t>
            </a:r>
          </a:p>
        </p:txBody>
      </p:sp>
      <p:sp>
        <p:nvSpPr>
          <p:cNvPr id="44" name="Picture Placeholder 10"/>
          <p:cNvSpPr>
            <a:spLocks noGrp="1"/>
          </p:cNvSpPr>
          <p:nvPr>
            <p:ph type="pic" sz="quarter" idx="28"/>
          </p:nvPr>
        </p:nvSpPr>
        <p:spPr>
          <a:xfrm>
            <a:off x="7968260" y="2710122"/>
            <a:ext cx="1657350" cy="1006918"/>
          </a:xfrm>
        </p:spPr>
        <p:txBody>
          <a:bodyPr/>
          <a:lstStyle>
            <a:lvl1pPr marL="0" indent="0">
              <a:buNone/>
              <a:defRPr sz="1000"/>
            </a:lvl1pPr>
          </a:lstStyle>
          <a:p>
            <a:r>
              <a:rPr lang="fi-FI"/>
              <a:t>Lisää kuva napsauttamalla kuvaketta</a:t>
            </a:r>
          </a:p>
        </p:txBody>
      </p:sp>
      <p:sp>
        <p:nvSpPr>
          <p:cNvPr id="45" name="Picture Placeholder 10"/>
          <p:cNvSpPr>
            <a:spLocks noGrp="1"/>
          </p:cNvSpPr>
          <p:nvPr>
            <p:ph type="pic" sz="quarter" idx="29"/>
          </p:nvPr>
        </p:nvSpPr>
        <p:spPr>
          <a:xfrm>
            <a:off x="9767888" y="2710122"/>
            <a:ext cx="1657350" cy="1006918"/>
          </a:xfrm>
        </p:spPr>
        <p:txBody>
          <a:bodyPr/>
          <a:lstStyle>
            <a:lvl1pPr marL="0" indent="0">
              <a:buNone/>
              <a:defRPr sz="1000"/>
            </a:lvl1pPr>
          </a:lstStyle>
          <a:p>
            <a:r>
              <a:rPr lang="fi-FI"/>
              <a:t>Lisää kuva napsauttamalla kuvaketta</a:t>
            </a:r>
          </a:p>
        </p:txBody>
      </p:sp>
    </p:spTree>
    <p:extLst>
      <p:ext uri="{BB962C8B-B14F-4D97-AF65-F5344CB8AC3E}">
        <p14:creationId xmlns:p14="http://schemas.microsoft.com/office/powerpoint/2010/main" val="31462189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aulukk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A3EF816C-448D-4CAD-8E7D-3E87A3DFF3FB}" type="datetime1">
              <a:rPr lang="fi-FI" smtClean="0"/>
              <a:t>16.1.2026</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5" name="Text Placeholder 5"/>
          <p:cNvSpPr>
            <a:spLocks noGrp="1"/>
          </p:cNvSpPr>
          <p:nvPr>
            <p:ph type="body" sz="quarter" idx="13"/>
          </p:nvPr>
        </p:nvSpPr>
        <p:spPr>
          <a:xfrm>
            <a:off x="766763" y="1989138"/>
            <a:ext cx="2016777" cy="575742"/>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 name="Text Placeholder 3"/>
          <p:cNvSpPr>
            <a:spLocks noGrp="1"/>
          </p:cNvSpPr>
          <p:nvPr>
            <p:ph type="body" sz="quarter" idx="24"/>
          </p:nvPr>
        </p:nvSpPr>
        <p:spPr>
          <a:xfrm>
            <a:off x="766762" y="2565400"/>
            <a:ext cx="2017535" cy="1008063"/>
          </a:xfrm>
          <a:solidFill>
            <a:srgbClr val="923468">
              <a:alpha val="25098"/>
            </a:srgb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48" name="Text Placeholder 5"/>
          <p:cNvSpPr>
            <a:spLocks noGrp="1"/>
          </p:cNvSpPr>
          <p:nvPr>
            <p:ph type="body" sz="quarter" idx="26"/>
          </p:nvPr>
        </p:nvSpPr>
        <p:spPr>
          <a:xfrm>
            <a:off x="2927560" y="1989138"/>
            <a:ext cx="2016777" cy="575742"/>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9" name="Text Placeholder 3"/>
          <p:cNvSpPr>
            <a:spLocks noGrp="1"/>
          </p:cNvSpPr>
          <p:nvPr>
            <p:ph type="body" sz="quarter" idx="27"/>
          </p:nvPr>
        </p:nvSpPr>
        <p:spPr>
          <a:xfrm>
            <a:off x="2927559" y="2565400"/>
            <a:ext cx="2017535" cy="1008063"/>
          </a:xfrm>
          <a:solidFill>
            <a:schemeClr val="accent1">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1" name="Text Placeholder 5"/>
          <p:cNvSpPr>
            <a:spLocks noGrp="1"/>
          </p:cNvSpPr>
          <p:nvPr>
            <p:ph type="body" sz="quarter" idx="29"/>
          </p:nvPr>
        </p:nvSpPr>
        <p:spPr>
          <a:xfrm>
            <a:off x="5087611" y="1989138"/>
            <a:ext cx="2016777" cy="575742"/>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2" name="Text Placeholder 3"/>
          <p:cNvSpPr>
            <a:spLocks noGrp="1"/>
          </p:cNvSpPr>
          <p:nvPr>
            <p:ph type="body" sz="quarter" idx="30"/>
          </p:nvPr>
        </p:nvSpPr>
        <p:spPr>
          <a:xfrm>
            <a:off x="5087610" y="2565400"/>
            <a:ext cx="2017535" cy="1008063"/>
          </a:xfrm>
          <a:solidFill>
            <a:schemeClr val="accent4">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4" name="Text Placeholder 5"/>
          <p:cNvSpPr>
            <a:spLocks noGrp="1"/>
          </p:cNvSpPr>
          <p:nvPr>
            <p:ph type="body" sz="quarter" idx="32"/>
          </p:nvPr>
        </p:nvSpPr>
        <p:spPr>
          <a:xfrm>
            <a:off x="7248160" y="1989138"/>
            <a:ext cx="2016777" cy="575742"/>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200" b="0">
                <a:solidFill>
                  <a:schemeClr val="accent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5" name="Text Placeholder 3"/>
          <p:cNvSpPr>
            <a:spLocks noGrp="1"/>
          </p:cNvSpPr>
          <p:nvPr>
            <p:ph type="body" sz="quarter" idx="33"/>
          </p:nvPr>
        </p:nvSpPr>
        <p:spPr>
          <a:xfrm>
            <a:off x="7248159" y="2565400"/>
            <a:ext cx="2017535" cy="1008063"/>
          </a:xfrm>
          <a:solidFill>
            <a:schemeClr val="accent2">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7" name="Text Placeholder 5"/>
          <p:cNvSpPr>
            <a:spLocks noGrp="1"/>
          </p:cNvSpPr>
          <p:nvPr>
            <p:ph type="body" sz="quarter" idx="35"/>
          </p:nvPr>
        </p:nvSpPr>
        <p:spPr>
          <a:xfrm>
            <a:off x="9408461" y="1989138"/>
            <a:ext cx="2016777" cy="575742"/>
          </a:xfrm>
          <a:prstGeom prst="rect">
            <a:avLst/>
          </a:prstGeom>
          <a:solidFill>
            <a:srgbClr val="FF3E60"/>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8" name="Text Placeholder 3"/>
          <p:cNvSpPr>
            <a:spLocks noGrp="1"/>
          </p:cNvSpPr>
          <p:nvPr>
            <p:ph type="body" sz="quarter" idx="36"/>
          </p:nvPr>
        </p:nvSpPr>
        <p:spPr>
          <a:xfrm>
            <a:off x="9408460" y="2565400"/>
            <a:ext cx="2017535" cy="1008063"/>
          </a:xfrm>
          <a:solidFill>
            <a:srgbClr val="FF3E60">
              <a:alpha val="25098"/>
            </a:srgb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21" name="Text Placeholder 3">
            <a:extLst>
              <a:ext uri="{FF2B5EF4-FFF2-40B4-BE49-F238E27FC236}">
                <a16:creationId xmlns:a16="http://schemas.microsoft.com/office/drawing/2014/main" id="{975B663F-3DAF-4ED3-968F-857851A2319C}"/>
              </a:ext>
            </a:extLst>
          </p:cNvPr>
          <p:cNvSpPr>
            <a:spLocks noGrp="1"/>
          </p:cNvSpPr>
          <p:nvPr>
            <p:ph type="body" sz="quarter" idx="37"/>
          </p:nvPr>
        </p:nvSpPr>
        <p:spPr>
          <a:xfrm>
            <a:off x="7672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9" name="Text Placeholder 3">
            <a:extLst>
              <a:ext uri="{FF2B5EF4-FFF2-40B4-BE49-F238E27FC236}">
                <a16:creationId xmlns:a16="http://schemas.microsoft.com/office/drawing/2014/main" id="{6ACEDFCA-6045-4841-A327-1E1041E1AD12}"/>
              </a:ext>
            </a:extLst>
          </p:cNvPr>
          <p:cNvSpPr>
            <a:spLocks noGrp="1"/>
          </p:cNvSpPr>
          <p:nvPr>
            <p:ph type="body" sz="quarter" idx="38"/>
          </p:nvPr>
        </p:nvSpPr>
        <p:spPr>
          <a:xfrm>
            <a:off x="29275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0" name="Text Placeholder 3">
            <a:extLst>
              <a:ext uri="{FF2B5EF4-FFF2-40B4-BE49-F238E27FC236}">
                <a16:creationId xmlns:a16="http://schemas.microsoft.com/office/drawing/2014/main" id="{ECAF9A28-9C31-4452-9641-B8844AE99E94}"/>
              </a:ext>
            </a:extLst>
          </p:cNvPr>
          <p:cNvSpPr>
            <a:spLocks noGrp="1"/>
          </p:cNvSpPr>
          <p:nvPr>
            <p:ph type="body" sz="quarter" idx="39"/>
          </p:nvPr>
        </p:nvSpPr>
        <p:spPr>
          <a:xfrm>
            <a:off x="50878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1" name="Text Placeholder 3">
            <a:extLst>
              <a:ext uri="{FF2B5EF4-FFF2-40B4-BE49-F238E27FC236}">
                <a16:creationId xmlns:a16="http://schemas.microsoft.com/office/drawing/2014/main" id="{E409D3F7-F7D1-46C5-AE0D-FDFBFE328A57}"/>
              </a:ext>
            </a:extLst>
          </p:cNvPr>
          <p:cNvSpPr>
            <a:spLocks noGrp="1"/>
          </p:cNvSpPr>
          <p:nvPr>
            <p:ph type="body" sz="quarter" idx="40"/>
          </p:nvPr>
        </p:nvSpPr>
        <p:spPr>
          <a:xfrm>
            <a:off x="72481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2" name="Text Placeholder 3">
            <a:extLst>
              <a:ext uri="{FF2B5EF4-FFF2-40B4-BE49-F238E27FC236}">
                <a16:creationId xmlns:a16="http://schemas.microsoft.com/office/drawing/2014/main" id="{2655D6CA-0038-4B3D-A7EC-7E6EC94930BC}"/>
              </a:ext>
            </a:extLst>
          </p:cNvPr>
          <p:cNvSpPr>
            <a:spLocks noGrp="1"/>
          </p:cNvSpPr>
          <p:nvPr>
            <p:ph type="body" sz="quarter" idx="41"/>
          </p:nvPr>
        </p:nvSpPr>
        <p:spPr>
          <a:xfrm>
            <a:off x="94084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Tree>
    <p:extLst>
      <p:ext uri="{BB962C8B-B14F-4D97-AF65-F5344CB8AC3E}">
        <p14:creationId xmlns:p14="http://schemas.microsoft.com/office/powerpoint/2010/main" val="947204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Numerointi">
    <p:spTree>
      <p:nvGrpSpPr>
        <p:cNvPr id="1" name=""/>
        <p:cNvGrpSpPr/>
        <p:nvPr/>
      </p:nvGrpSpPr>
      <p:grpSpPr>
        <a:xfrm>
          <a:off x="0" y="0"/>
          <a:ext cx="0" cy="0"/>
          <a:chOff x="0" y="0"/>
          <a:chExt cx="0" cy="0"/>
        </a:xfrm>
      </p:grpSpPr>
      <p:sp>
        <p:nvSpPr>
          <p:cNvPr id="18" name="Text Placeholder 3">
            <a:extLst>
              <a:ext uri="{FF2B5EF4-FFF2-40B4-BE49-F238E27FC236}">
                <a16:creationId xmlns:a16="http://schemas.microsoft.com/office/drawing/2014/main" id="{6BD0307D-7144-4618-ADCF-5E46E0AADBDB}"/>
              </a:ext>
            </a:extLst>
          </p:cNvPr>
          <p:cNvSpPr>
            <a:spLocks noGrp="1"/>
          </p:cNvSpPr>
          <p:nvPr>
            <p:ph type="body" sz="quarter" idx="37"/>
          </p:nvPr>
        </p:nvSpPr>
        <p:spPr>
          <a:xfrm>
            <a:off x="91128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19" name="Text Placeholder 3">
            <a:extLst>
              <a:ext uri="{FF2B5EF4-FFF2-40B4-BE49-F238E27FC236}">
                <a16:creationId xmlns:a16="http://schemas.microsoft.com/office/drawing/2014/main" id="{0109A1DB-AC37-4268-92E5-B8CB8B6F84E7}"/>
              </a:ext>
            </a:extLst>
          </p:cNvPr>
          <p:cNvSpPr>
            <a:spLocks noGrp="1"/>
          </p:cNvSpPr>
          <p:nvPr>
            <p:ph type="body" sz="quarter" idx="38"/>
          </p:nvPr>
        </p:nvSpPr>
        <p:spPr>
          <a:xfrm>
            <a:off x="465580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0" name="Text Placeholder 3">
            <a:extLst>
              <a:ext uri="{FF2B5EF4-FFF2-40B4-BE49-F238E27FC236}">
                <a16:creationId xmlns:a16="http://schemas.microsoft.com/office/drawing/2014/main" id="{FD377B09-9EA8-4EB3-B601-2F0301D65ADC}"/>
              </a:ext>
            </a:extLst>
          </p:cNvPr>
          <p:cNvSpPr>
            <a:spLocks noGrp="1"/>
          </p:cNvSpPr>
          <p:nvPr>
            <p:ph type="body" sz="quarter" idx="39"/>
          </p:nvPr>
        </p:nvSpPr>
        <p:spPr>
          <a:xfrm>
            <a:off x="840032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2" name="Text Placeholder 3">
            <a:extLst>
              <a:ext uri="{FF2B5EF4-FFF2-40B4-BE49-F238E27FC236}">
                <a16:creationId xmlns:a16="http://schemas.microsoft.com/office/drawing/2014/main" id="{81FFFA81-EAD8-4C0B-80B3-10CD55D781E7}"/>
              </a:ext>
            </a:extLst>
          </p:cNvPr>
          <p:cNvSpPr>
            <a:spLocks noGrp="1"/>
          </p:cNvSpPr>
          <p:nvPr>
            <p:ph type="body" sz="quarter" idx="40"/>
          </p:nvPr>
        </p:nvSpPr>
        <p:spPr>
          <a:xfrm>
            <a:off x="91128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3" name="Text Placeholder 3">
            <a:extLst>
              <a:ext uri="{FF2B5EF4-FFF2-40B4-BE49-F238E27FC236}">
                <a16:creationId xmlns:a16="http://schemas.microsoft.com/office/drawing/2014/main" id="{F93A3281-63EC-43C5-9E82-F2C08B974BCF}"/>
              </a:ext>
            </a:extLst>
          </p:cNvPr>
          <p:cNvSpPr>
            <a:spLocks noGrp="1"/>
          </p:cNvSpPr>
          <p:nvPr>
            <p:ph type="body" sz="quarter" idx="41"/>
          </p:nvPr>
        </p:nvSpPr>
        <p:spPr>
          <a:xfrm>
            <a:off x="465580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5" name="Text Placeholder 3">
            <a:extLst>
              <a:ext uri="{FF2B5EF4-FFF2-40B4-BE49-F238E27FC236}">
                <a16:creationId xmlns:a16="http://schemas.microsoft.com/office/drawing/2014/main" id="{3BDE2587-873A-462C-BE41-87325647729C}"/>
              </a:ext>
            </a:extLst>
          </p:cNvPr>
          <p:cNvSpPr>
            <a:spLocks noGrp="1"/>
          </p:cNvSpPr>
          <p:nvPr>
            <p:ph type="body" sz="quarter" idx="42"/>
          </p:nvPr>
        </p:nvSpPr>
        <p:spPr>
          <a:xfrm>
            <a:off x="840032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75FD9048-5DEA-4497-B4EE-9C521DA934F6}" type="datetime1">
              <a:rPr lang="fi-FI" smtClean="0"/>
              <a:t>16.1.2026</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1" name="Text Placeholder 5"/>
          <p:cNvSpPr>
            <a:spLocks noGrp="1" noChangeAspect="1"/>
          </p:cNvSpPr>
          <p:nvPr>
            <p:ph type="body" sz="quarter" idx="13" hasCustomPrompt="1"/>
          </p:nvPr>
        </p:nvSpPr>
        <p:spPr>
          <a:xfrm>
            <a:off x="40721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4"/>
                </a:solidFill>
                <a:latin typeface="+mj-lt"/>
              </a:defRPr>
            </a:lvl1pPr>
            <a:lvl2pPr marL="0" indent="0" algn="ctr">
              <a:spcBef>
                <a:spcPts val="200"/>
              </a:spcBef>
              <a:buFontTx/>
              <a:buNone/>
              <a:defRPr sz="8000" b="0">
                <a:solidFill>
                  <a:schemeClr val="accent4"/>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0" name="Text Placeholder 5"/>
          <p:cNvSpPr>
            <a:spLocks noGrp="1" noChangeAspect="1"/>
          </p:cNvSpPr>
          <p:nvPr>
            <p:ph type="body" sz="quarter" idx="15" hasCustomPrompt="1"/>
          </p:nvPr>
        </p:nvSpPr>
        <p:spPr>
          <a:xfrm>
            <a:off x="415173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3"/>
                </a:solidFill>
                <a:latin typeface="+mj-lt"/>
              </a:defRPr>
            </a:lvl1pPr>
            <a:lvl2pPr marL="0" indent="0" algn="ctr">
              <a:spcBef>
                <a:spcPts val="200"/>
              </a:spcBef>
              <a:buFontTx/>
              <a:buNone/>
              <a:defRPr sz="8000" b="0">
                <a:solidFill>
                  <a:schemeClr val="accent3"/>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2" name="Text Placeholder 5"/>
          <p:cNvSpPr>
            <a:spLocks noGrp="1" noChangeAspect="1"/>
          </p:cNvSpPr>
          <p:nvPr>
            <p:ph type="body" sz="quarter" idx="17" hasCustomPrompt="1"/>
          </p:nvPr>
        </p:nvSpPr>
        <p:spPr>
          <a:xfrm>
            <a:off x="789625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1"/>
                </a:solidFill>
                <a:latin typeface="+mj-lt"/>
              </a:defRPr>
            </a:lvl1pPr>
            <a:lvl2pPr marL="0" indent="0" algn="ctr">
              <a:spcBef>
                <a:spcPts val="200"/>
              </a:spcBef>
              <a:buFontTx/>
              <a:buNone/>
              <a:defRPr sz="80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5" name="Text Placeholder 5"/>
          <p:cNvSpPr>
            <a:spLocks noGrp="1" noChangeAspect="1"/>
          </p:cNvSpPr>
          <p:nvPr>
            <p:ph type="body" sz="quarter" idx="19" hasCustomPrompt="1"/>
          </p:nvPr>
        </p:nvSpPr>
        <p:spPr>
          <a:xfrm>
            <a:off x="40721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6"/>
                </a:solidFill>
                <a:latin typeface="+mj-lt"/>
              </a:defRPr>
            </a:lvl1pPr>
            <a:lvl2pPr marL="0" indent="0" algn="ctr">
              <a:spcBef>
                <a:spcPts val="200"/>
              </a:spcBef>
              <a:buFontTx/>
              <a:buNone/>
              <a:defRPr sz="8000" b="0">
                <a:solidFill>
                  <a:schemeClr val="accent6"/>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7" name="Text Placeholder 5"/>
          <p:cNvSpPr>
            <a:spLocks noGrp="1" noChangeAspect="1"/>
          </p:cNvSpPr>
          <p:nvPr>
            <p:ph type="body" sz="quarter" idx="21" hasCustomPrompt="1"/>
          </p:nvPr>
        </p:nvSpPr>
        <p:spPr>
          <a:xfrm>
            <a:off x="415173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2"/>
                </a:solidFill>
                <a:latin typeface="+mj-lt"/>
              </a:defRPr>
            </a:lvl1pPr>
            <a:lvl2pPr marL="0" indent="0" algn="ctr">
              <a:spcBef>
                <a:spcPts val="200"/>
              </a:spcBef>
              <a:buFontTx/>
              <a:buNone/>
              <a:defRPr sz="8000" b="0">
                <a:solidFill>
                  <a:schemeClr val="accent2"/>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9" name="Text Placeholder 5"/>
          <p:cNvSpPr>
            <a:spLocks noGrp="1" noChangeAspect="1"/>
          </p:cNvSpPr>
          <p:nvPr>
            <p:ph type="body" sz="quarter" idx="23" hasCustomPrompt="1"/>
          </p:nvPr>
        </p:nvSpPr>
        <p:spPr>
          <a:xfrm>
            <a:off x="789625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5"/>
                </a:solidFill>
                <a:latin typeface="+mj-lt"/>
              </a:defRPr>
            </a:lvl1pPr>
            <a:lvl2pPr marL="0" indent="0" algn="ctr">
              <a:spcBef>
                <a:spcPts val="200"/>
              </a:spcBef>
              <a:buFontTx/>
              <a:buNone/>
              <a:defRPr sz="8000" b="0">
                <a:solidFill>
                  <a:schemeClr val="accent5"/>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Tree>
    <p:extLst>
      <p:ext uri="{BB962C8B-B14F-4D97-AF65-F5344CB8AC3E}">
        <p14:creationId xmlns:p14="http://schemas.microsoft.com/office/powerpoint/2010/main" val="46447867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secHead" preserve="1">
  <p:cSld name="Väliotsikkodia violetti">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1FB8D615-AD96-4EB6-9214-D90B85C65DA7}" type="datetime1">
              <a:rPr lang="fi-FI" smtClean="0"/>
              <a:t>16.1.2026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7" name="Kuva 6" descr="Kuva, joka sisältää kohteen teksti, clipart-kuva, vaihde&#10;&#10;Kuvaus luotu automaattisesti">
            <a:extLst>
              <a:ext uri="{FF2B5EF4-FFF2-40B4-BE49-F238E27FC236}">
                <a16:creationId xmlns:a16="http://schemas.microsoft.com/office/drawing/2014/main" id="{88FC3717-EB00-BAB2-12C1-5D0EBF1AD2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100783817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secHead" preserve="1">
  <p:cSld name="Väliotsikkodia petrol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8D2FC861-FC86-4FF4-A50C-89C7B28C10B0}" type="datetime1">
              <a:rPr lang="fi-FI" smtClean="0"/>
              <a:t>16.1.2026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9" name="Kuva 8" descr="Kuva, joka sisältää kohteen teksti, clipart-kuva, vaihde&#10;&#10;Kuvaus luotu automaattisesti">
            <a:extLst>
              <a:ext uri="{FF2B5EF4-FFF2-40B4-BE49-F238E27FC236}">
                <a16:creationId xmlns:a16="http://schemas.microsoft.com/office/drawing/2014/main" id="{576BC9A0-3A27-384B-5144-E70BFDE15B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29018164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E1A464CB-4A87-4967-9499-95CB747DACE3}" type="datetime1">
              <a:rPr lang="fi-FI" smtClean="0"/>
              <a:t>16.1.2026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9" name="Kuva 8" descr="Kuva, joka sisältää kohteen teksti, clipart-kuva, vaihde&#10;&#10;Kuvaus luotu automaattisesti">
            <a:extLst>
              <a:ext uri="{FF2B5EF4-FFF2-40B4-BE49-F238E27FC236}">
                <a16:creationId xmlns:a16="http://schemas.microsoft.com/office/drawing/2014/main" id="{8AAA04F6-8BD4-442D-6590-ADF0C24E9F1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98111738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4D82002A-7AA0-4F5C-A0FD-150D38BFD2D6}" type="datetime1">
              <a:rPr lang="fi-FI" smtClean="0"/>
              <a:t>16.1.2026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9" name="Kuva 8" descr="Kuva, joka sisältää kohteen teksti, clipart-kuva, vaihde&#10;&#10;Kuvaus luotu automaattisesti">
            <a:extLst>
              <a:ext uri="{FF2B5EF4-FFF2-40B4-BE49-F238E27FC236}">
                <a16:creationId xmlns:a16="http://schemas.microsoft.com/office/drawing/2014/main" id="{13B7B20B-B4E6-B8C2-3C7F-6AAF5E5284D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360592781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4"/>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C2A0504B-A3F2-405C-9155-C619572FC21C}" type="datetime1">
              <a:rPr lang="fi-FI" smtClean="0"/>
              <a:t>16.1.2026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10" name="Kuva 9">
            <a:extLst>
              <a:ext uri="{FF2B5EF4-FFF2-40B4-BE49-F238E27FC236}">
                <a16:creationId xmlns:a16="http://schemas.microsoft.com/office/drawing/2014/main" id="{4CCF9C88-E734-129E-9AE1-21EC163FA23C}"/>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26049" y="6264499"/>
            <a:ext cx="1199187" cy="260845"/>
          </a:xfrm>
          <a:prstGeom prst="rect">
            <a:avLst/>
          </a:prstGeom>
        </p:spPr>
      </p:pic>
    </p:spTree>
    <p:extLst>
      <p:ext uri="{BB962C8B-B14F-4D97-AF65-F5344CB8AC3E}">
        <p14:creationId xmlns:p14="http://schemas.microsoft.com/office/powerpoint/2010/main" val="158491313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sältö j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F2D588A9-004E-48C7-9249-D404E5931C69}" type="datetime1">
              <a:rPr lang="fi-FI" smtClean="0"/>
              <a:t>16.1.2026</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pic>
        <p:nvPicPr>
          <p:cNvPr id="2" name="Kuva 1">
            <a:extLst>
              <a:ext uri="{FF2B5EF4-FFF2-40B4-BE49-F238E27FC236}">
                <a16:creationId xmlns:a16="http://schemas.microsoft.com/office/drawing/2014/main" id="{0247E90A-3817-3E7C-2D9B-DF3F917CEC0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18372143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EAE7C8EA-7D5B-4ECC-B84F-BEAF5A03A11D}" type="datetime1">
              <a:rPr lang="fi-FI" smtClean="0"/>
              <a:t>16.1.2026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9" name="Kuva 8">
            <a:extLst>
              <a:ext uri="{FF2B5EF4-FFF2-40B4-BE49-F238E27FC236}">
                <a16:creationId xmlns:a16="http://schemas.microsoft.com/office/drawing/2014/main" id="{38B8CA86-86B6-AC91-D5DD-B02A78373BE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26049" y="6264499"/>
            <a:ext cx="1199187" cy="260845"/>
          </a:xfrm>
          <a:prstGeom prst="rect">
            <a:avLst/>
          </a:prstGeom>
        </p:spPr>
      </p:pic>
    </p:spTree>
    <p:extLst>
      <p:ext uri="{BB962C8B-B14F-4D97-AF65-F5344CB8AC3E}">
        <p14:creationId xmlns:p14="http://schemas.microsoft.com/office/powerpoint/2010/main" val="267317420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Date Placeholder 2"/>
          <p:cNvSpPr>
            <a:spLocks noGrp="1"/>
          </p:cNvSpPr>
          <p:nvPr>
            <p:ph type="dt" sz="half" idx="10"/>
          </p:nvPr>
        </p:nvSpPr>
        <p:spPr/>
        <p:txBody>
          <a:bodyPr/>
          <a:lstStyle/>
          <a:p>
            <a:fld id="{6BE111E2-37B1-4109-A1BB-6B241DDDB9DB}" type="datetime1">
              <a:rPr lang="fi-FI" smtClean="0"/>
              <a:t>16.1.2026</a:t>
            </a:fld>
            <a:endParaRPr lang="fi-FI"/>
          </a:p>
        </p:txBody>
      </p:sp>
      <p:sp>
        <p:nvSpPr>
          <p:cNvPr id="4" name="Footer Placeholder 3"/>
          <p:cNvSpPr>
            <a:spLocks noGrp="1"/>
          </p:cNvSpPr>
          <p:nvPr>
            <p:ph type="ftr" sz="quarter" idx="11"/>
          </p:nvPr>
        </p:nvSpPr>
        <p:spPr/>
        <p:txBody>
          <a:bodyPr/>
          <a:lstStyle/>
          <a:p>
            <a:r>
              <a:rPr lang="fi-FI"/>
              <a:t>Esityksen nimi ja tekijä</a:t>
            </a:r>
          </a:p>
        </p:txBody>
      </p:sp>
      <p:sp>
        <p:nvSpPr>
          <p:cNvPr id="5" name="Slide Number Placeholder 4"/>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251534456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Lainaus kuv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15999BF7-CE1F-4794-BE7A-0EBBEDC83E91}" type="datetime1">
              <a:rPr lang="fi-FI" smtClean="0"/>
              <a:t>16.1.2026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88E9F689-F68E-8601-CC29-DE2E03C1669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34819551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Lainaus kuv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5A4432D0-F305-446D-95E3-48EAD8038911}" type="datetime1">
              <a:rPr lang="fi-FI" smtClean="0"/>
              <a:t>16.1.2026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5113337"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bg1"/>
                </a:solidFill>
                <a:latin typeface="Work Sans SemiBold" panose="00000700000000000000" pitchFamily="2" charset="0"/>
              </a:defRPr>
            </a:lvl2pPr>
            <a:lvl3pPr marL="0" indent="0" algn="l">
              <a:buFontTx/>
              <a:buNone/>
              <a:defRPr>
                <a:solidFill>
                  <a:schemeClr val="bg1"/>
                </a:solidFill>
              </a:defRPr>
            </a:lvl3pPr>
            <a:lvl4pPr marL="0" indent="0" algn="l">
              <a:buFontTx/>
              <a:buNone/>
              <a:defRPr>
                <a:solidFill>
                  <a:schemeClr val="bg1"/>
                </a:solidFill>
              </a:defRPr>
            </a:lvl4pPr>
            <a:lvl5pPr marL="0" indent="0" algn="l">
              <a:buFontTx/>
              <a:buNone/>
              <a:defRPr>
                <a:solidFill>
                  <a:schemeClr val="bg1"/>
                </a:solidFill>
              </a:defRPr>
            </a:lvl5pPr>
            <a:lvl6pPr marL="0" indent="0" algn="l">
              <a:buFontTx/>
              <a:buNone/>
              <a:defRPr>
                <a:solidFill>
                  <a:schemeClr val="bg1"/>
                </a:solidFill>
              </a:defRPr>
            </a:lvl6pPr>
            <a:lvl7pPr marL="0" indent="0" algn="l">
              <a:buFontTx/>
              <a:buNone/>
              <a:defRPr>
                <a:solidFill>
                  <a:schemeClr val="bg1"/>
                </a:solidFill>
              </a:defRPr>
            </a:lvl7pPr>
            <a:lvl8pPr marL="0" indent="0" algn="l">
              <a:buFontTx/>
              <a:buNone/>
              <a:defRPr>
                <a:solidFill>
                  <a:schemeClr val="bg1"/>
                </a:solidFill>
              </a:defRPr>
            </a:lvl8pPr>
            <a:lvl9pPr marL="0" indent="0" algn="l">
              <a:buFontTx/>
              <a:buNone/>
              <a:defRPr>
                <a:solidFill>
                  <a:schemeClr val="bg1"/>
                </a:solidFill>
              </a:defRPr>
            </a:lvl9pPr>
          </a:lstStyle>
          <a:p>
            <a:pPr lvl="0"/>
            <a:r>
              <a:rPr lang="fi-FI" noProof="0"/>
              <a:t>Muokkaa tekstin perustyylejä napsauttamalla</a:t>
            </a:r>
          </a:p>
        </p:txBody>
      </p:sp>
      <p:pic>
        <p:nvPicPr>
          <p:cNvPr id="5" name="Kuva 4">
            <a:extLst>
              <a:ext uri="{FF2B5EF4-FFF2-40B4-BE49-F238E27FC236}">
                <a16:creationId xmlns:a16="http://schemas.microsoft.com/office/drawing/2014/main" id="{722074AA-C5A3-BE6C-1C40-BF72E41F5BD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26049" y="6264499"/>
            <a:ext cx="1199187" cy="260845"/>
          </a:xfrm>
          <a:prstGeom prst="rect">
            <a:avLst/>
          </a:prstGeom>
        </p:spPr>
      </p:pic>
    </p:spTree>
    <p:extLst>
      <p:ext uri="{BB962C8B-B14F-4D97-AF65-F5344CB8AC3E}">
        <p14:creationId xmlns:p14="http://schemas.microsoft.com/office/powerpoint/2010/main" val="199667760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Lainaus kuv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5080BAEA-5B18-405A-A401-F49736D1ACDD}" type="datetime1">
              <a:rPr lang="fi-FI" smtClean="0"/>
              <a:t>16.1.2026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9BC9B486-7AD6-1126-C24E-3E15ADA8DA2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58100006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Nosto sininen">
    <p:bg>
      <p:bgPr>
        <a:solidFill>
          <a:schemeClr val="accent4"/>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1333C36-1DDA-469D-A0C5-6C5A2A7F67F1}" type="datetime1">
              <a:rPr lang="fi-FI" smtClean="0"/>
              <a:t>16.1.2026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EEF40F48-D93C-5E8A-519A-6AFA70F2F8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117662863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Nosto violet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BC64B0AE-AE5B-43D8-B88D-91BF9EDE0233}" type="datetime1">
              <a:rPr lang="fi-FI" smtClean="0"/>
              <a:t>16.1.2026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67D421DE-6501-0C34-8224-71EEAB89066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26732919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Nosto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422E3422-7BAB-4AD4-A34D-B52D7DF25070}" type="datetime1">
              <a:rPr lang="fi-FI" smtClean="0"/>
              <a:t>16.1.2026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pic>
        <p:nvPicPr>
          <p:cNvPr id="5" name="Kuva 4">
            <a:extLst>
              <a:ext uri="{FF2B5EF4-FFF2-40B4-BE49-F238E27FC236}">
                <a16:creationId xmlns:a16="http://schemas.microsoft.com/office/drawing/2014/main" id="{65917E21-4219-757B-E35A-6D443C7471D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26049" y="6264499"/>
            <a:ext cx="1199187" cy="260845"/>
          </a:xfrm>
          <a:prstGeom prst="rect">
            <a:avLst/>
          </a:prstGeom>
        </p:spPr>
      </p:pic>
    </p:spTree>
    <p:extLst>
      <p:ext uri="{BB962C8B-B14F-4D97-AF65-F5344CB8AC3E}">
        <p14:creationId xmlns:p14="http://schemas.microsoft.com/office/powerpoint/2010/main" val="348040169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Nosto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82F2B63E-0CF4-43E4-BECC-91438CF8411E}" type="datetime1">
              <a:rPr lang="fi-FI" smtClean="0"/>
              <a:t>16.1.2026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72030410-1A42-5E7A-66F0-E096A2D52B5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204767681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Nosto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503D9EB-944F-4EAE-8444-A343F5A66C71}" type="datetime1">
              <a:rPr lang="fi-FI" smtClean="0"/>
              <a:t>16.1.2026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7BF22BD9-3E78-90C3-78F1-1E795F4AC6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252558904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olme nost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8F4329BB-45E0-4B12-BF7B-305F061B8F5D}" type="datetime1">
              <a:rPr lang="fi-FI" smtClean="0"/>
              <a:t>16.1.2026</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4403516"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pic>
        <p:nvPicPr>
          <p:cNvPr id="4" name="Kuva 3">
            <a:extLst>
              <a:ext uri="{FF2B5EF4-FFF2-40B4-BE49-F238E27FC236}">
                <a16:creationId xmlns:a16="http://schemas.microsoft.com/office/drawing/2014/main" id="{8BB5A33A-BDCE-39C8-8250-E851B7A502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4392" y="6190230"/>
            <a:ext cx="1080120" cy="425817"/>
          </a:xfrm>
          <a:prstGeom prst="rect">
            <a:avLst/>
          </a:prstGeom>
        </p:spPr>
      </p:pic>
    </p:spTree>
    <p:extLst>
      <p:ext uri="{BB962C8B-B14F-4D97-AF65-F5344CB8AC3E}">
        <p14:creationId xmlns:p14="http://schemas.microsoft.com/office/powerpoint/2010/main" val="42607333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Tyhjä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F9163B-F3D6-4AA2-B052-E1F9BA0A5D4E}" type="datetime1">
              <a:rPr lang="fi-FI" smtClean="0"/>
              <a:t>16.1.2026</a:t>
            </a:fld>
            <a:endParaRPr lang="fi-FI"/>
          </a:p>
        </p:txBody>
      </p:sp>
      <p:sp>
        <p:nvSpPr>
          <p:cNvPr id="3" name="Footer Placeholder 2"/>
          <p:cNvSpPr>
            <a:spLocks noGrp="1"/>
          </p:cNvSpPr>
          <p:nvPr>
            <p:ph type="ftr" sz="quarter" idx="11"/>
          </p:nvPr>
        </p:nvSpPr>
        <p:spPr/>
        <p:txBody>
          <a:bodyPr/>
          <a:lstStyle/>
          <a:p>
            <a:r>
              <a:rPr lang="fi-FI"/>
              <a:t>Esityksen nimi ja tekijä</a:t>
            </a:r>
          </a:p>
        </p:txBody>
      </p:sp>
      <p:sp>
        <p:nvSpPr>
          <p:cNvPr id="4" name="Slide Number Placeholder 3"/>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121372833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Kiitos avoin lisens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accent3"/>
                </a:solidFill>
              </a:defRPr>
            </a:lvl1pPr>
          </a:lstStyle>
          <a:p>
            <a:r>
              <a:rPr lang="fi-FI" noProof="0"/>
              <a:t>Kiitos. </a:t>
            </a:r>
            <a:r>
              <a:rPr lang="fi-FI" noProof="0" err="1"/>
              <a:t>Tack</a:t>
            </a:r>
            <a:r>
              <a:rPr lang="fi-FI" noProof="0"/>
              <a:t>.</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accent3"/>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1ECAD5F9-8A23-4475-850C-F4CA7E4DAEB7}" type="datetime1">
              <a:rPr lang="fi-FI" smtClean="0"/>
              <a:t>16.1.2026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3" tooltip="twitter"/>
          </p:cNvPr>
          <p:cNvSpPr>
            <a:spLocks noChangeAspect="1" noEditPoints="1"/>
          </p:cNvSpPr>
          <p:nvPr userDrawn="1"/>
        </p:nvSpPr>
        <p:spPr bwMode="auto">
          <a:xfrm>
            <a:off x="10308063" y="5661248"/>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4" tooltip="linkedin"/>
          </p:cNvPr>
          <p:cNvSpPr>
            <a:spLocks noChangeAspect="1" noEditPoints="1"/>
          </p:cNvSpPr>
          <p:nvPr userDrawn="1"/>
        </p:nvSpPr>
        <p:spPr bwMode="auto">
          <a:xfrm>
            <a:off x="10596103" y="5661248"/>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5" tooltip="instragram"/>
          </p:cNvPr>
          <p:cNvSpPr>
            <a:spLocks noChangeAspect="1" noEditPoints="1"/>
          </p:cNvSpPr>
          <p:nvPr userDrawn="1"/>
        </p:nvSpPr>
        <p:spPr bwMode="auto">
          <a:xfrm>
            <a:off x="10884143" y="5661248"/>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pic>
        <p:nvPicPr>
          <p:cNvPr id="9" name="Picture 8" descr="Icon&#10;&#10;Description automatically generated">
            <a:hlinkClick r:id="rId6"/>
            <a:extLst>
              <a:ext uri="{FF2B5EF4-FFF2-40B4-BE49-F238E27FC236}">
                <a16:creationId xmlns:a16="http://schemas.microsoft.com/office/drawing/2014/main" id="{5B53270C-43DF-46FE-A4F5-29F29992F4A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7260" y="5877340"/>
            <a:ext cx="1023300" cy="432060"/>
          </a:xfrm>
          <a:prstGeom prst="rect">
            <a:avLst/>
          </a:prstGeom>
        </p:spPr>
      </p:pic>
      <p:sp>
        <p:nvSpPr>
          <p:cNvPr id="17" name="Freeform 6">
            <a:hlinkClick r:id="rId8" tooltip="Facebook"/>
          </p:cNvPr>
          <p:cNvSpPr>
            <a:spLocks noChangeAspect="1"/>
          </p:cNvSpPr>
          <p:nvPr userDrawn="1"/>
        </p:nvSpPr>
        <p:spPr bwMode="auto">
          <a:xfrm>
            <a:off x="11172347" y="5661248"/>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3" name="TextBox 12">
            <a:hlinkClick r:id="rId9"/>
            <a:extLst>
              <a:ext uri="{FF2B5EF4-FFF2-40B4-BE49-F238E27FC236}">
                <a16:creationId xmlns:a16="http://schemas.microsoft.com/office/drawing/2014/main" id="{2291F968-8CBB-4022-ACCE-1E6A59F92822}"/>
              </a:ext>
            </a:extLst>
          </p:cNvPr>
          <p:cNvSpPr txBox="1"/>
          <p:nvPr userDrawn="1"/>
        </p:nvSpPr>
        <p:spPr>
          <a:xfrm>
            <a:off x="8013549" y="5929551"/>
            <a:ext cx="3411191" cy="615553"/>
          </a:xfrm>
          <a:prstGeom prst="rect">
            <a:avLst/>
          </a:prstGeom>
          <a:noFill/>
        </p:spPr>
        <p:txBody>
          <a:bodyPr wrap="none" lIns="0" tIns="0" rIns="0" bIns="0" rtlCol="0">
            <a:spAutoFit/>
          </a:bodyPr>
          <a:lstStyle/>
          <a:p>
            <a:pPr algn="r"/>
            <a:r>
              <a:rPr lang="fi-FI" sz="2000" b="1" u="none">
                <a:solidFill>
                  <a:schemeClr val="accent3"/>
                </a:solidFill>
                <a:latin typeface="+mn-lt"/>
              </a:rPr>
              <a:t>www.kuntaliitto.fi</a:t>
            </a:r>
          </a:p>
          <a:p>
            <a:pPr algn="r"/>
            <a:r>
              <a:rPr lang="fi-FI" sz="2000" b="1">
                <a:solidFill>
                  <a:schemeClr val="accent3"/>
                </a:solidFill>
                <a:latin typeface="+mn-lt"/>
              </a:rPr>
              <a:t>www.kommunforbundet.fi</a:t>
            </a:r>
          </a:p>
        </p:txBody>
      </p:sp>
    </p:spTree>
    <p:extLst>
      <p:ext uri="{BB962C8B-B14F-4D97-AF65-F5344CB8AC3E}">
        <p14:creationId xmlns:p14="http://schemas.microsoft.com/office/powerpoint/2010/main" val="168448412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Kiitos rajattu lisens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 </a:t>
            </a:r>
            <a:r>
              <a:rPr lang="fi-FI" noProof="0" err="1"/>
              <a:t>Tack</a:t>
            </a:r>
            <a:r>
              <a:rPr lang="fi-FI" noProof="0"/>
              <a:t>.</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EFEA1E4D-C91E-41FF-9F0C-0BF31AFF683A}" type="datetime1">
              <a:rPr lang="fi-FI" smtClean="0"/>
              <a:t>16.1.2026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3" tooltip="twitter"/>
          </p:cNvPr>
          <p:cNvSpPr>
            <a:spLocks noChangeAspect="1" noEditPoints="1"/>
          </p:cNvSpPr>
          <p:nvPr userDrawn="1"/>
        </p:nvSpPr>
        <p:spPr bwMode="auto">
          <a:xfrm>
            <a:off x="10308063" y="5661248"/>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4" tooltip="linkedin"/>
          </p:cNvPr>
          <p:cNvSpPr>
            <a:spLocks noChangeAspect="1" noEditPoints="1"/>
          </p:cNvSpPr>
          <p:nvPr userDrawn="1"/>
        </p:nvSpPr>
        <p:spPr bwMode="auto">
          <a:xfrm>
            <a:off x="10596103" y="5661248"/>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5" tooltip="instragram"/>
          </p:cNvPr>
          <p:cNvSpPr>
            <a:spLocks noChangeAspect="1" noEditPoints="1"/>
          </p:cNvSpPr>
          <p:nvPr userDrawn="1"/>
        </p:nvSpPr>
        <p:spPr bwMode="auto">
          <a:xfrm>
            <a:off x="10884143" y="5661248"/>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6"/>
            <a:extLst>
              <a:ext uri="{FF2B5EF4-FFF2-40B4-BE49-F238E27FC236}">
                <a16:creationId xmlns:a16="http://schemas.microsoft.com/office/drawing/2014/main" id="{A085D48D-2A36-429A-9D7E-97ECF8F5D34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7260" y="5877340"/>
            <a:ext cx="1023158" cy="432000"/>
          </a:xfrm>
          <a:prstGeom prst="rect">
            <a:avLst/>
          </a:prstGeom>
        </p:spPr>
      </p:pic>
      <p:sp>
        <p:nvSpPr>
          <p:cNvPr id="18" name="Freeform 6">
            <a:hlinkClick r:id="rId8" tooltip="Facebook"/>
          </p:cNvPr>
          <p:cNvSpPr>
            <a:spLocks noChangeAspect="1"/>
          </p:cNvSpPr>
          <p:nvPr userDrawn="1"/>
        </p:nvSpPr>
        <p:spPr bwMode="auto">
          <a:xfrm>
            <a:off x="11172347" y="5661248"/>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3" name="TextBox 12">
            <a:hlinkClick r:id="rId9"/>
            <a:extLst>
              <a:ext uri="{FF2B5EF4-FFF2-40B4-BE49-F238E27FC236}">
                <a16:creationId xmlns:a16="http://schemas.microsoft.com/office/drawing/2014/main" id="{297D3374-4351-4D7E-9482-41ECE464A711}"/>
              </a:ext>
            </a:extLst>
          </p:cNvPr>
          <p:cNvSpPr txBox="1"/>
          <p:nvPr userDrawn="1"/>
        </p:nvSpPr>
        <p:spPr>
          <a:xfrm>
            <a:off x="8013549" y="5929551"/>
            <a:ext cx="3411191" cy="615553"/>
          </a:xfrm>
          <a:prstGeom prst="rect">
            <a:avLst/>
          </a:prstGeom>
          <a:noFill/>
        </p:spPr>
        <p:txBody>
          <a:bodyPr wrap="none" lIns="0" tIns="0" rIns="0" bIns="0" rtlCol="0">
            <a:spAutoFit/>
          </a:bodyPr>
          <a:lstStyle/>
          <a:p>
            <a:pPr algn="r"/>
            <a:r>
              <a:rPr lang="fi-FI" sz="2000" b="1" u="none">
                <a:solidFill>
                  <a:schemeClr val="bg1"/>
                </a:solidFill>
                <a:latin typeface="+mn-lt"/>
              </a:rPr>
              <a:t>www.kuntaliitto.fi</a:t>
            </a:r>
          </a:p>
          <a:p>
            <a:pPr algn="r"/>
            <a:r>
              <a:rPr lang="fi-FI" sz="2000" b="1">
                <a:solidFill>
                  <a:schemeClr val="bg1"/>
                </a:solidFill>
                <a:latin typeface="+mn-lt"/>
              </a:rPr>
              <a:t>www.kommunforbundet.fi</a:t>
            </a:r>
          </a:p>
        </p:txBody>
      </p:sp>
    </p:spTree>
    <p:extLst>
      <p:ext uri="{BB962C8B-B14F-4D97-AF65-F5344CB8AC3E}">
        <p14:creationId xmlns:p14="http://schemas.microsoft.com/office/powerpoint/2010/main" val="214235547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Kiitos avoin lisenssi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 </a:t>
            </a:r>
            <a:r>
              <a:rPr lang="fi-FI" noProof="0" err="1"/>
              <a:t>Tack</a:t>
            </a:r>
            <a:r>
              <a:rPr lang="fi-FI" noProof="0"/>
              <a:t>.</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FC1B5BAD-9C63-4C69-87C4-819DEDC62D6D}" type="datetime1">
              <a:rPr lang="fi-FI" smtClean="0"/>
              <a:t>16.1.2026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17" name="Picture 16" descr="Icon&#10;&#10;Description automatically generated">
            <a:hlinkClick r:id="rId2"/>
            <a:extLst>
              <a:ext uri="{FF2B5EF4-FFF2-40B4-BE49-F238E27FC236}">
                <a16:creationId xmlns:a16="http://schemas.microsoft.com/office/drawing/2014/main" id="{941B77CA-24CD-4DBD-A47E-5984688C247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7260" y="5877340"/>
            <a:ext cx="1023300" cy="432060"/>
          </a:xfrm>
          <a:prstGeom prst="rect">
            <a:avLst/>
          </a:prstGeom>
        </p:spPr>
      </p:pic>
      <p:sp>
        <p:nvSpPr>
          <p:cNvPr id="7" name="Freeform 7">
            <a:hlinkClick r:id="rId4" tooltip="twitter"/>
            <a:extLst>
              <a:ext uri="{FF2B5EF4-FFF2-40B4-BE49-F238E27FC236}">
                <a16:creationId xmlns:a16="http://schemas.microsoft.com/office/drawing/2014/main" id="{BB35DEBC-7815-738F-1290-EA61337B5146}"/>
              </a:ext>
            </a:extLst>
          </p:cNvPr>
          <p:cNvSpPr>
            <a:spLocks noChangeAspect="1" noEditPoints="1"/>
          </p:cNvSpPr>
          <p:nvPr userDrawn="1"/>
        </p:nvSpPr>
        <p:spPr bwMode="auto">
          <a:xfrm>
            <a:off x="10308063" y="5661248"/>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8" name="Freeform 8">
            <a:hlinkClick r:id="rId5" tooltip="linkedin"/>
            <a:extLst>
              <a:ext uri="{FF2B5EF4-FFF2-40B4-BE49-F238E27FC236}">
                <a16:creationId xmlns:a16="http://schemas.microsoft.com/office/drawing/2014/main" id="{981546C2-A7A1-266F-3C65-D6A87B5B66AE}"/>
              </a:ext>
            </a:extLst>
          </p:cNvPr>
          <p:cNvSpPr>
            <a:spLocks noChangeAspect="1" noEditPoints="1"/>
          </p:cNvSpPr>
          <p:nvPr userDrawn="1"/>
        </p:nvSpPr>
        <p:spPr bwMode="auto">
          <a:xfrm>
            <a:off x="10596103" y="5661248"/>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9" name="Freeform 9">
            <a:hlinkClick r:id="rId6" tooltip="instragram"/>
            <a:extLst>
              <a:ext uri="{FF2B5EF4-FFF2-40B4-BE49-F238E27FC236}">
                <a16:creationId xmlns:a16="http://schemas.microsoft.com/office/drawing/2014/main" id="{11D70AC9-8BD3-5B83-7BA6-792249811344}"/>
              </a:ext>
            </a:extLst>
          </p:cNvPr>
          <p:cNvSpPr>
            <a:spLocks noChangeAspect="1" noEditPoints="1"/>
          </p:cNvSpPr>
          <p:nvPr userDrawn="1"/>
        </p:nvSpPr>
        <p:spPr bwMode="auto">
          <a:xfrm>
            <a:off x="10884143" y="5661248"/>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0" name="Freeform 6">
            <a:hlinkClick r:id="rId7" tooltip="Facebook"/>
            <a:extLst>
              <a:ext uri="{FF2B5EF4-FFF2-40B4-BE49-F238E27FC236}">
                <a16:creationId xmlns:a16="http://schemas.microsoft.com/office/drawing/2014/main" id="{CDAA0944-FE1F-13CF-167D-BB5AE8524AC3}"/>
              </a:ext>
            </a:extLst>
          </p:cNvPr>
          <p:cNvSpPr>
            <a:spLocks noChangeAspect="1"/>
          </p:cNvSpPr>
          <p:nvPr userDrawn="1"/>
        </p:nvSpPr>
        <p:spPr bwMode="auto">
          <a:xfrm>
            <a:off x="11172347" y="5661248"/>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1" name="TextBox 12">
            <a:hlinkClick r:id="rId8"/>
            <a:extLst>
              <a:ext uri="{FF2B5EF4-FFF2-40B4-BE49-F238E27FC236}">
                <a16:creationId xmlns:a16="http://schemas.microsoft.com/office/drawing/2014/main" id="{558E583F-15F2-4E9B-DFD2-C0AEF921E88A}"/>
              </a:ext>
            </a:extLst>
          </p:cNvPr>
          <p:cNvSpPr txBox="1"/>
          <p:nvPr userDrawn="1"/>
        </p:nvSpPr>
        <p:spPr>
          <a:xfrm>
            <a:off x="8013549" y="5929551"/>
            <a:ext cx="3411191" cy="615553"/>
          </a:xfrm>
          <a:prstGeom prst="rect">
            <a:avLst/>
          </a:prstGeom>
          <a:noFill/>
        </p:spPr>
        <p:txBody>
          <a:bodyPr wrap="none" lIns="0" tIns="0" rIns="0" bIns="0" rtlCol="0">
            <a:spAutoFit/>
          </a:bodyPr>
          <a:lstStyle/>
          <a:p>
            <a:pPr algn="r"/>
            <a:r>
              <a:rPr lang="fi-FI" sz="2000" b="1" u="none">
                <a:solidFill>
                  <a:schemeClr val="bg1"/>
                </a:solidFill>
                <a:latin typeface="+mn-lt"/>
              </a:rPr>
              <a:t>www.kuntaliitto.fi</a:t>
            </a:r>
          </a:p>
          <a:p>
            <a:pPr algn="r"/>
            <a:r>
              <a:rPr lang="fi-FI" sz="2000" b="1">
                <a:solidFill>
                  <a:schemeClr val="bg1"/>
                </a:solidFill>
                <a:latin typeface="+mn-lt"/>
              </a:rPr>
              <a:t>www.kommunforbundet.fi</a:t>
            </a:r>
          </a:p>
        </p:txBody>
      </p:sp>
    </p:spTree>
    <p:extLst>
      <p:ext uri="{BB962C8B-B14F-4D97-AF65-F5344CB8AC3E}">
        <p14:creationId xmlns:p14="http://schemas.microsoft.com/office/powerpoint/2010/main" val="199627586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Kiitos rajattu lisenssi 2">
    <p:bg>
      <p:bgPr>
        <a:solidFill>
          <a:srgbClr val="FF3E6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 </a:t>
            </a:r>
            <a:r>
              <a:rPr lang="fi-FI" noProof="0" err="1"/>
              <a:t>Tack</a:t>
            </a:r>
            <a:r>
              <a:rPr lang="fi-FI" noProof="0"/>
              <a:t>.</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B9145441-B421-48FF-AF9C-FF5C4818C8F7}" type="datetime1">
              <a:rPr lang="fi-FI" smtClean="0"/>
              <a:t>16.1.2026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17" name="Picture 16" descr="Icon&#10;&#10;Description automatically generated">
            <a:hlinkClick r:id="rId2"/>
            <a:extLst>
              <a:ext uri="{FF2B5EF4-FFF2-40B4-BE49-F238E27FC236}">
                <a16:creationId xmlns:a16="http://schemas.microsoft.com/office/drawing/2014/main" id="{685C5932-3F7F-41CB-87DD-B2ABBE5E62A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7260" y="5877340"/>
            <a:ext cx="1023158" cy="432000"/>
          </a:xfrm>
          <a:prstGeom prst="rect">
            <a:avLst/>
          </a:prstGeom>
        </p:spPr>
      </p:pic>
      <p:sp>
        <p:nvSpPr>
          <p:cNvPr id="7" name="Freeform 7">
            <a:hlinkClick r:id="rId4" tooltip="twitter"/>
            <a:extLst>
              <a:ext uri="{FF2B5EF4-FFF2-40B4-BE49-F238E27FC236}">
                <a16:creationId xmlns:a16="http://schemas.microsoft.com/office/drawing/2014/main" id="{42871911-1ADF-F9C3-D383-CD21243260C6}"/>
              </a:ext>
            </a:extLst>
          </p:cNvPr>
          <p:cNvSpPr>
            <a:spLocks noChangeAspect="1" noEditPoints="1"/>
          </p:cNvSpPr>
          <p:nvPr userDrawn="1"/>
        </p:nvSpPr>
        <p:spPr bwMode="auto">
          <a:xfrm>
            <a:off x="10308063" y="5661248"/>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8" name="Freeform 8">
            <a:hlinkClick r:id="rId5" tooltip="linkedin"/>
            <a:extLst>
              <a:ext uri="{FF2B5EF4-FFF2-40B4-BE49-F238E27FC236}">
                <a16:creationId xmlns:a16="http://schemas.microsoft.com/office/drawing/2014/main" id="{5A2FC993-D716-8A8B-05AB-C86F52E1531E}"/>
              </a:ext>
            </a:extLst>
          </p:cNvPr>
          <p:cNvSpPr>
            <a:spLocks noChangeAspect="1" noEditPoints="1"/>
          </p:cNvSpPr>
          <p:nvPr userDrawn="1"/>
        </p:nvSpPr>
        <p:spPr bwMode="auto">
          <a:xfrm>
            <a:off x="10596103" y="5661248"/>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9" name="Freeform 9">
            <a:hlinkClick r:id="rId6" tooltip="instragram"/>
            <a:extLst>
              <a:ext uri="{FF2B5EF4-FFF2-40B4-BE49-F238E27FC236}">
                <a16:creationId xmlns:a16="http://schemas.microsoft.com/office/drawing/2014/main" id="{FDF0951A-B82D-46BF-F594-6FDF1979216F}"/>
              </a:ext>
            </a:extLst>
          </p:cNvPr>
          <p:cNvSpPr>
            <a:spLocks noChangeAspect="1" noEditPoints="1"/>
          </p:cNvSpPr>
          <p:nvPr userDrawn="1"/>
        </p:nvSpPr>
        <p:spPr bwMode="auto">
          <a:xfrm>
            <a:off x="10884143" y="5661248"/>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0" name="Freeform 6">
            <a:hlinkClick r:id="rId7" tooltip="Facebook"/>
            <a:extLst>
              <a:ext uri="{FF2B5EF4-FFF2-40B4-BE49-F238E27FC236}">
                <a16:creationId xmlns:a16="http://schemas.microsoft.com/office/drawing/2014/main" id="{F8F07150-8D38-166D-C4D3-816676F50DDF}"/>
              </a:ext>
            </a:extLst>
          </p:cNvPr>
          <p:cNvSpPr>
            <a:spLocks noChangeAspect="1"/>
          </p:cNvSpPr>
          <p:nvPr userDrawn="1"/>
        </p:nvSpPr>
        <p:spPr bwMode="auto">
          <a:xfrm>
            <a:off x="11172347" y="5661248"/>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1" name="TextBox 12">
            <a:hlinkClick r:id="rId8"/>
            <a:extLst>
              <a:ext uri="{FF2B5EF4-FFF2-40B4-BE49-F238E27FC236}">
                <a16:creationId xmlns:a16="http://schemas.microsoft.com/office/drawing/2014/main" id="{1E33A53B-CD10-8760-CCBF-8F1177CAAC5F}"/>
              </a:ext>
            </a:extLst>
          </p:cNvPr>
          <p:cNvSpPr txBox="1"/>
          <p:nvPr userDrawn="1"/>
        </p:nvSpPr>
        <p:spPr>
          <a:xfrm>
            <a:off x="8013549" y="5929551"/>
            <a:ext cx="3411191" cy="615553"/>
          </a:xfrm>
          <a:prstGeom prst="rect">
            <a:avLst/>
          </a:prstGeom>
          <a:noFill/>
        </p:spPr>
        <p:txBody>
          <a:bodyPr wrap="none" lIns="0" tIns="0" rIns="0" bIns="0" rtlCol="0">
            <a:spAutoFit/>
          </a:bodyPr>
          <a:lstStyle/>
          <a:p>
            <a:pPr algn="r"/>
            <a:r>
              <a:rPr lang="fi-FI" sz="2000" b="1" u="none">
                <a:solidFill>
                  <a:schemeClr val="bg1"/>
                </a:solidFill>
                <a:latin typeface="+mn-lt"/>
              </a:rPr>
              <a:t>www.kuntaliitto.fi</a:t>
            </a:r>
          </a:p>
          <a:p>
            <a:pPr algn="r"/>
            <a:r>
              <a:rPr lang="fi-FI" sz="2000" b="1">
                <a:solidFill>
                  <a:schemeClr val="bg1"/>
                </a:solidFill>
                <a:latin typeface="+mn-lt"/>
              </a:rPr>
              <a:t>www.kommunforbundet.fi</a:t>
            </a:r>
          </a:p>
        </p:txBody>
      </p:sp>
    </p:spTree>
    <p:extLst>
      <p:ext uri="{BB962C8B-B14F-4D97-AF65-F5344CB8AC3E}">
        <p14:creationId xmlns:p14="http://schemas.microsoft.com/office/powerpoint/2010/main" val="31281560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blank" preserve="1">
  <p:cSld name="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F58D591-17B7-4AE6-BB60-16CEB88C4BBC}" type="datetime1">
              <a:rPr lang="fi-FI" smtClean="0"/>
              <a:t>16.1.2026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5" name="Kuva 4">
            <a:extLst>
              <a:ext uri="{FF2B5EF4-FFF2-40B4-BE49-F238E27FC236}">
                <a16:creationId xmlns:a16="http://schemas.microsoft.com/office/drawing/2014/main" id="{B8253F78-F4F9-BFBD-5450-8B819FAD63E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76396" y="2780928"/>
            <a:ext cx="6043603" cy="1314594"/>
          </a:xfrm>
          <a:prstGeom prst="rect">
            <a:avLst/>
          </a:prstGeom>
        </p:spPr>
      </p:pic>
    </p:spTree>
    <p:extLst>
      <p:ext uri="{BB962C8B-B14F-4D97-AF65-F5344CB8AC3E}">
        <p14:creationId xmlns:p14="http://schemas.microsoft.com/office/powerpoint/2010/main" val="124435402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blank" preserve="1">
  <p:cSld name="Log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CD6567F7-A74A-4A34-A59B-3212670D2AE7}" type="datetime1">
              <a:rPr lang="fi-FI" smtClean="0"/>
              <a:t>16.1.2026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5" name="Kuva 4">
            <a:extLst>
              <a:ext uri="{FF2B5EF4-FFF2-40B4-BE49-F238E27FC236}">
                <a16:creationId xmlns:a16="http://schemas.microsoft.com/office/drawing/2014/main" id="{1A4B658C-4EE3-E011-005B-4EAFD0F5559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76396" y="2780928"/>
            <a:ext cx="6043603" cy="1314594"/>
          </a:xfrm>
          <a:prstGeom prst="rect">
            <a:avLst/>
          </a:prstGeom>
        </p:spPr>
      </p:pic>
    </p:spTree>
    <p:extLst>
      <p:ext uri="{BB962C8B-B14F-4D97-AF65-F5344CB8AC3E}">
        <p14:creationId xmlns:p14="http://schemas.microsoft.com/office/powerpoint/2010/main" val="13391178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Aloitusdia vaale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ctrTitle"/>
          </p:nvPr>
        </p:nvSpPr>
        <p:spPr>
          <a:xfrm>
            <a:off x="766763" y="1989138"/>
            <a:ext cx="10658475" cy="747897"/>
          </a:xfrm>
        </p:spPr>
        <p:txBody>
          <a:bodyPr anchor="t" anchorCtr="0">
            <a:spAutoFit/>
          </a:bodyPr>
          <a:lstStyle>
            <a:lvl1pPr algn="l">
              <a:defRPr sz="5400">
                <a:solidFill>
                  <a:schemeClr val="accent3"/>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779614B5-578D-468F-9090-1F59D13EFBEC}" type="datetime1">
              <a:rPr lang="fi-FI" smtClean="0"/>
              <a:t>16.1.2026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3"/>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a:extLst>
              <a:ext uri="{FF2B5EF4-FFF2-40B4-BE49-F238E27FC236}">
                <a16:creationId xmlns:a16="http://schemas.microsoft.com/office/drawing/2014/main" id="{FA433A9E-C7ED-0AED-F9AD-A5F5D595D6C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4057" y="332656"/>
            <a:ext cx="2401583" cy="522388"/>
          </a:xfrm>
          <a:prstGeom prst="rect">
            <a:avLst/>
          </a:prstGeom>
        </p:spPr>
      </p:pic>
    </p:spTree>
    <p:extLst>
      <p:ext uri="{BB962C8B-B14F-4D97-AF65-F5344CB8AC3E}">
        <p14:creationId xmlns:p14="http://schemas.microsoft.com/office/powerpoint/2010/main" val="39921134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Aloitusdia tumm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solidFill>
                  <a:schemeClr val="bg1"/>
                </a:solidFill>
              </a:defRPr>
            </a:lvl1pPr>
          </a:lstStyle>
          <a:p>
            <a:r>
              <a:rPr lang="fi-FI"/>
              <a:t>Vaihdakuva: valitse tämä objekti ja lisää kuva valikosta</a:t>
            </a:r>
          </a:p>
        </p:txBody>
      </p:sp>
      <p:sp>
        <p:nvSpPr>
          <p:cNvPr id="2" name="Title 1"/>
          <p:cNvSpPr>
            <a:spLocks noGrp="1"/>
          </p:cNvSpPr>
          <p:nvPr>
            <p:ph type="ctrTitle"/>
          </p:nvPr>
        </p:nvSpPr>
        <p:spPr>
          <a:xfrm>
            <a:off x="766763" y="1989138"/>
            <a:ext cx="10658475" cy="747897"/>
          </a:xfrm>
        </p:spPr>
        <p:txBody>
          <a:bodyPr anchor="t" anchorCtr="0">
            <a:sp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5735DE95-D114-4AEA-A812-E14BD5E49622}" type="datetime1">
              <a:rPr lang="fi-FI" smtClean="0"/>
              <a:t>16.1.2026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descr="Kuva, joka sisältää kohteen teksti, clipart-kuva, vaihde&#10;&#10;Kuvaus luotu automaattisesti">
            <a:extLst>
              <a:ext uri="{FF2B5EF4-FFF2-40B4-BE49-F238E27FC236}">
                <a16:creationId xmlns:a16="http://schemas.microsoft.com/office/drawing/2014/main" id="{A9580BFD-F674-A24B-CFA0-1502454B36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6065" y="387101"/>
            <a:ext cx="2257567" cy="449611"/>
          </a:xfrm>
          <a:prstGeom prst="rect">
            <a:avLst/>
          </a:prstGeom>
        </p:spPr>
      </p:pic>
    </p:spTree>
    <p:extLst>
      <p:ext uri="{BB962C8B-B14F-4D97-AF65-F5344CB8AC3E}">
        <p14:creationId xmlns:p14="http://schemas.microsoft.com/office/powerpoint/2010/main" val="38812584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Nosto vaalealla kuvalla">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43208654-B07A-4704-BD4C-3600EF4D3889}" type="datetime1">
              <a:rPr lang="fi-FI" smtClean="0"/>
              <a:t>16.1.2026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accent3"/>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pic>
        <p:nvPicPr>
          <p:cNvPr id="5" name="Kuva 4">
            <a:extLst>
              <a:ext uri="{FF2B5EF4-FFF2-40B4-BE49-F238E27FC236}">
                <a16:creationId xmlns:a16="http://schemas.microsoft.com/office/drawing/2014/main" id="{CB43AB4C-2F2A-B1DF-CE21-FCBA4998B22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6050" y="6285436"/>
            <a:ext cx="1199187" cy="260845"/>
          </a:xfrm>
          <a:prstGeom prst="rect">
            <a:avLst/>
          </a:prstGeom>
        </p:spPr>
      </p:pic>
    </p:spTree>
    <p:extLst>
      <p:ext uri="{BB962C8B-B14F-4D97-AF65-F5344CB8AC3E}">
        <p14:creationId xmlns:p14="http://schemas.microsoft.com/office/powerpoint/2010/main" val="19205626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olme nostoa kuvill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573900FB-5165-4E43-BD07-359AAF474A07}" type="datetime1">
              <a:rPr lang="fi-FI" smtClean="0"/>
              <a:t>16.1.2026</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4403516"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8" name="Picture Placeholder 7"/>
          <p:cNvSpPr>
            <a:spLocks noGrp="1"/>
          </p:cNvSpPr>
          <p:nvPr>
            <p:ph type="pic" sz="quarter" idx="15"/>
          </p:nvPr>
        </p:nvSpPr>
        <p:spPr>
          <a:xfrm>
            <a:off x="983290"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p>
        </p:txBody>
      </p:sp>
      <p:sp>
        <p:nvSpPr>
          <p:cNvPr id="11" name="Picture Placeholder 7"/>
          <p:cNvSpPr>
            <a:spLocks noGrp="1"/>
          </p:cNvSpPr>
          <p:nvPr>
            <p:ph type="pic" sz="quarter" idx="16"/>
          </p:nvPr>
        </p:nvSpPr>
        <p:spPr>
          <a:xfrm>
            <a:off x="4619938"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p>
        </p:txBody>
      </p:sp>
      <p:sp>
        <p:nvSpPr>
          <p:cNvPr id="12" name="Picture Placeholder 7"/>
          <p:cNvSpPr>
            <a:spLocks noGrp="1"/>
          </p:cNvSpPr>
          <p:nvPr>
            <p:ph type="pic" sz="quarter" idx="17"/>
          </p:nvPr>
        </p:nvSpPr>
        <p:spPr>
          <a:xfrm>
            <a:off x="8256300"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p>
        </p:txBody>
      </p:sp>
      <p:pic>
        <p:nvPicPr>
          <p:cNvPr id="4" name="Kuva 3">
            <a:extLst>
              <a:ext uri="{FF2B5EF4-FFF2-40B4-BE49-F238E27FC236}">
                <a16:creationId xmlns:a16="http://schemas.microsoft.com/office/drawing/2014/main" id="{86E69778-EE6B-2366-CE5E-27610CCE11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87115"/>
            <a:ext cx="1080120" cy="425817"/>
          </a:xfrm>
          <a:prstGeom prst="rect">
            <a:avLst/>
          </a:prstGeom>
        </p:spPr>
      </p:pic>
    </p:spTree>
    <p:extLst>
      <p:ext uri="{BB962C8B-B14F-4D97-AF65-F5344CB8AC3E}">
        <p14:creationId xmlns:p14="http://schemas.microsoft.com/office/powerpoint/2010/main" val="411016632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Nosto tummalla kuvalla">
    <p:bg>
      <p:bgPr>
        <a:solidFill>
          <a:schemeClr val="bg2"/>
        </a:solidFill>
        <a:effectLst/>
      </p:bgPr>
    </p:bg>
    <p:spTree>
      <p:nvGrpSpPr>
        <p:cNvPr id="1" name=""/>
        <p:cNvGrpSpPr/>
        <p:nvPr/>
      </p:nvGrpSpPr>
      <p:grpSpPr>
        <a:xfrm>
          <a:off x="0" y="0"/>
          <a:ext cx="0" cy="0"/>
          <a:chOff x="0" y="0"/>
          <a:chExt cx="0" cy="0"/>
        </a:xfrm>
      </p:grpSpPr>
      <p:sp>
        <p:nvSpPr>
          <p:cNvPr id="9"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7E774FDB-E875-4D3F-8862-251C29449380}" type="datetime1">
              <a:rPr lang="fi-FI" smtClean="0"/>
              <a:t>16.1.2026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EBFD70F3-D100-FE48-6D70-F1B96F1D36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427905631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Väliotsikkodia kuvalla">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48526C6-3463-4172-A547-D35A96DC630A}"/>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CC71194F-0947-4BD5-A12E-64CAC5CECC1F}" type="datetime1">
              <a:rPr lang="fi-FI" smtClean="0"/>
              <a:t>16.1.2026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8" name="Kuva 7" descr="Kuva, joka sisältää kohteen teksti, clipart-kuva, vaihde&#10;&#10;Kuvaus luotu automaattisesti">
            <a:extLst>
              <a:ext uri="{FF2B5EF4-FFF2-40B4-BE49-F238E27FC236}">
                <a16:creationId xmlns:a16="http://schemas.microsoft.com/office/drawing/2014/main" id="{F0CA18D3-B0A6-4789-A332-2EB7544B67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233185252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Väliotsikkodia vaalealla kuvalla">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48526C6-3463-4172-A547-D35A96DC630A}"/>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3"/>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5C6EA409-A95B-408E-8809-4F287FB5716D}" type="datetime1">
              <a:rPr lang="fi-FI" smtClean="0"/>
              <a:t>16.1.2026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8" name="Kuva 7">
            <a:extLst>
              <a:ext uri="{FF2B5EF4-FFF2-40B4-BE49-F238E27FC236}">
                <a16:creationId xmlns:a16="http://schemas.microsoft.com/office/drawing/2014/main" id="{0600899A-0F3F-7892-9152-B31192985F2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6050" y="6285436"/>
            <a:ext cx="1199187" cy="260845"/>
          </a:xfrm>
          <a:prstGeom prst="rect">
            <a:avLst/>
          </a:prstGeom>
        </p:spPr>
      </p:pic>
    </p:spTree>
    <p:extLst>
      <p:ext uri="{BB962C8B-B14F-4D97-AF65-F5344CB8AC3E}">
        <p14:creationId xmlns:p14="http://schemas.microsoft.com/office/powerpoint/2010/main" val="36798886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Lainaus kuvalla">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6AC5613-0FBC-4A2B-A10F-E5C140DFFEEC}"/>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1849ECF7-BCC6-444B-91DD-0A498E68CC2C}" type="datetime1">
              <a:rPr lang="fi-FI" smtClean="0"/>
              <a:t>16.1.2026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1F79A234-D42A-9E03-82BA-1C1914D308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333484641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Lainaus 2 kuvalla">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A6C31B4-89A7-4449-B288-D72F05738CB9}"/>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B6892272-29E1-40F0-A23D-4521FB93520D}" type="datetime1">
              <a:rPr lang="fi-FI" smtClean="0"/>
              <a:t>16.1.2026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5113337"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bg1"/>
                </a:solidFill>
                <a:latin typeface="Work Sans SemiBold" panose="00000700000000000000" pitchFamily="2" charset="0"/>
              </a:defRPr>
            </a:lvl2pPr>
            <a:lvl3pPr marL="0" indent="0" algn="l">
              <a:buFontTx/>
              <a:buNone/>
              <a:defRPr>
                <a:solidFill>
                  <a:schemeClr val="bg1"/>
                </a:solidFill>
              </a:defRPr>
            </a:lvl3pPr>
            <a:lvl4pPr marL="0" indent="0" algn="l">
              <a:buFontTx/>
              <a:buNone/>
              <a:defRPr>
                <a:solidFill>
                  <a:schemeClr val="bg1"/>
                </a:solidFill>
              </a:defRPr>
            </a:lvl4pPr>
            <a:lvl5pPr marL="0" indent="0" algn="l">
              <a:buFontTx/>
              <a:buNone/>
              <a:defRPr>
                <a:solidFill>
                  <a:schemeClr val="bg1"/>
                </a:solidFill>
              </a:defRPr>
            </a:lvl5pPr>
            <a:lvl6pPr marL="0" indent="0" algn="l">
              <a:buFontTx/>
              <a:buNone/>
              <a:defRPr>
                <a:solidFill>
                  <a:schemeClr val="bg1"/>
                </a:solidFill>
              </a:defRPr>
            </a:lvl6pPr>
            <a:lvl7pPr marL="0" indent="0" algn="l">
              <a:buFontTx/>
              <a:buNone/>
              <a:defRPr>
                <a:solidFill>
                  <a:schemeClr val="bg1"/>
                </a:solidFill>
              </a:defRPr>
            </a:lvl7pPr>
            <a:lvl8pPr marL="0" indent="0" algn="l">
              <a:buFontTx/>
              <a:buNone/>
              <a:defRPr>
                <a:solidFill>
                  <a:schemeClr val="bg1"/>
                </a:solidFill>
              </a:defRPr>
            </a:lvl8pPr>
            <a:lvl9pPr marL="0" indent="0" algn="l">
              <a:buFontTx/>
              <a:buNone/>
              <a:defRPr>
                <a:solidFill>
                  <a:schemeClr val="bg1"/>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E98D1C0E-0247-FD27-1951-2963C15DD6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389279000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Sisältö ja grafiikka kuvalla">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FD53BDE4-81AB-41F6-A004-26DAD8D0DCC6}"/>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22DBA17B-2728-4812-BD36-2D48D0819177}" type="datetime1">
              <a:rPr lang="fi-FI" smtClean="0"/>
              <a:t>16.1.2026</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pic>
        <p:nvPicPr>
          <p:cNvPr id="2" name="Kuva 1">
            <a:extLst>
              <a:ext uri="{FF2B5EF4-FFF2-40B4-BE49-F238E27FC236}">
                <a16:creationId xmlns:a16="http://schemas.microsoft.com/office/drawing/2014/main" id="{C506FFA0-A0EE-3C14-8AFC-27C2F51D2A1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6050" y="6285436"/>
            <a:ext cx="1199187" cy="260845"/>
          </a:xfrm>
          <a:prstGeom prst="rect">
            <a:avLst/>
          </a:prstGeom>
        </p:spPr>
      </p:pic>
    </p:spTree>
    <p:extLst>
      <p:ext uri="{BB962C8B-B14F-4D97-AF65-F5344CB8AC3E}">
        <p14:creationId xmlns:p14="http://schemas.microsoft.com/office/powerpoint/2010/main" val="233888369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eljä nostoa (sw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5113337"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EC275183-CBD9-4C1E-811C-0CBAAE148081}" type="datetime1">
              <a:rPr lang="fi-FI" smtClean="0"/>
              <a:t>16.1.2026</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6311900" y="1989138"/>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766762" y="4005576"/>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1" name="Content Placeholder 2"/>
          <p:cNvSpPr>
            <a:spLocks noGrp="1"/>
          </p:cNvSpPr>
          <p:nvPr>
            <p:ph sz="half" idx="15"/>
          </p:nvPr>
        </p:nvSpPr>
        <p:spPr>
          <a:xfrm>
            <a:off x="6311900" y="4005576"/>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pic>
        <p:nvPicPr>
          <p:cNvPr id="4" name="Kuva 3">
            <a:extLst>
              <a:ext uri="{FF2B5EF4-FFF2-40B4-BE49-F238E27FC236}">
                <a16:creationId xmlns:a16="http://schemas.microsoft.com/office/drawing/2014/main" id="{BC2E37E6-A334-4541-7416-1CBA41F88B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4392" y="6165304"/>
            <a:ext cx="1135445" cy="447628"/>
          </a:xfrm>
          <a:prstGeom prst="rect">
            <a:avLst/>
          </a:prstGeom>
        </p:spPr>
      </p:pic>
    </p:spTree>
    <p:extLst>
      <p:ext uri="{BB962C8B-B14F-4D97-AF65-F5344CB8AC3E}">
        <p14:creationId xmlns:p14="http://schemas.microsoft.com/office/powerpoint/2010/main" val="26989199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oitusdia violetti">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624620D6-9495-4E92-B929-18D859B25042}" type="datetime1">
              <a:rPr lang="fi-FI" noProof="0" smtClean="0"/>
              <a:t>16.1.2026</a:t>
            </a:fld>
            <a:endParaRPr lang="fi-FI" noProof="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noProof="0" smtClean="0"/>
              <a:pPr/>
              <a:t>‹#›</a:t>
            </a:fld>
            <a:endParaRPr lang="fi-FI" noProof="0"/>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AF5562F4-E9C8-4807-AA4A-09D88C06E192}"/>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7" name="Kuva 6">
            <a:extLst>
              <a:ext uri="{FF2B5EF4-FFF2-40B4-BE49-F238E27FC236}">
                <a16:creationId xmlns:a16="http://schemas.microsoft.com/office/drawing/2014/main" id="{18516913-EAB8-5571-48D0-F7D7A63E7E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0456" y="255880"/>
            <a:ext cx="1794713" cy="707531"/>
          </a:xfrm>
          <a:prstGeom prst="rect">
            <a:avLst/>
          </a:prstGeom>
        </p:spPr>
      </p:pic>
    </p:spTree>
    <p:extLst>
      <p:ext uri="{BB962C8B-B14F-4D97-AF65-F5344CB8AC3E}">
        <p14:creationId xmlns:p14="http://schemas.microsoft.com/office/powerpoint/2010/main" val="339112256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sältö ja nost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Date Placeholder 6"/>
          <p:cNvSpPr>
            <a:spLocks noGrp="1"/>
          </p:cNvSpPr>
          <p:nvPr>
            <p:ph type="dt" sz="half" idx="10"/>
          </p:nvPr>
        </p:nvSpPr>
        <p:spPr/>
        <p:txBody>
          <a:bodyPr/>
          <a:lstStyle/>
          <a:p>
            <a:fld id="{C4CB6DD7-76B6-4C8F-9624-05012FBA0734}" type="datetime1">
              <a:rPr lang="fi-FI" smtClean="0"/>
              <a:t>16.1.2026</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
        <p:nvSpPr>
          <p:cNvPr id="6" name="Text Placeholder 5"/>
          <p:cNvSpPr>
            <a:spLocks noGrp="1"/>
          </p:cNvSpPr>
          <p:nvPr>
            <p:ph type="body" sz="quarter" idx="13" hasCustomPrompt="1"/>
          </p:nvPr>
        </p:nvSpPr>
        <p:spPr>
          <a:xfrm>
            <a:off x="8759825" y="2565400"/>
            <a:ext cx="3097213" cy="2808288"/>
          </a:xfrm>
          <a:solidFill>
            <a:srgbClr val="FF3E60"/>
          </a:solidFill>
        </p:spPr>
        <p:txBody>
          <a:bodyPr lIns="216000" tIns="648000" rIns="216000" bIns="648000"/>
          <a:lstStyle>
            <a:lvl1pPr marL="0" indent="0">
              <a:spcBef>
                <a:spcPts val="200"/>
              </a:spcBef>
              <a:buFontTx/>
              <a:buNone/>
              <a:defRPr sz="3600">
                <a:solidFill>
                  <a:schemeClr val="bg1"/>
                </a:solidFill>
                <a:latin typeface="+mj-lt"/>
              </a:defRPr>
            </a:lvl1pPr>
            <a:lvl2pPr marL="0" indent="0">
              <a:spcBef>
                <a:spcPts val="200"/>
              </a:spcBef>
              <a:buFontTx/>
              <a:buNone/>
              <a:defRPr>
                <a:solidFill>
                  <a:schemeClr val="bg1"/>
                </a:solidFill>
                <a:latin typeface="Work Sans SemiBold" panose="00000700000000000000" pitchFamily="2" charset="0"/>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nosto%</a:t>
            </a:r>
          </a:p>
          <a:p>
            <a:pPr lvl="1"/>
            <a:r>
              <a:rPr lang="fi-FI" noProof="0"/>
              <a:t>Second level</a:t>
            </a:r>
          </a:p>
          <a:p>
            <a:pPr lvl="2"/>
            <a:r>
              <a:rPr lang="fi-FI" noProof="0"/>
              <a:t>Third level</a:t>
            </a:r>
          </a:p>
        </p:txBody>
      </p:sp>
      <p:pic>
        <p:nvPicPr>
          <p:cNvPr id="2" name="Kuva 1">
            <a:extLst>
              <a:ext uri="{FF2B5EF4-FFF2-40B4-BE49-F238E27FC236}">
                <a16:creationId xmlns:a16="http://schemas.microsoft.com/office/drawing/2014/main" id="{207DF3DF-97F5-335D-F16D-08F345E727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87115"/>
            <a:ext cx="1080120" cy="425817"/>
          </a:xfrm>
          <a:prstGeom prst="rect">
            <a:avLst/>
          </a:prstGeom>
        </p:spPr>
      </p:pic>
    </p:spTree>
    <p:extLst>
      <p:ext uri="{BB962C8B-B14F-4D97-AF65-F5344CB8AC3E}">
        <p14:creationId xmlns:p14="http://schemas.microsoft.com/office/powerpoint/2010/main" val="313840672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 ja nosto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Date Placeholder 6"/>
          <p:cNvSpPr>
            <a:spLocks noGrp="1"/>
          </p:cNvSpPr>
          <p:nvPr>
            <p:ph type="dt" sz="half" idx="10"/>
          </p:nvPr>
        </p:nvSpPr>
        <p:spPr/>
        <p:txBody>
          <a:bodyPr/>
          <a:lstStyle/>
          <a:p>
            <a:fld id="{E62AB49E-E61E-4479-A0B6-656DFE812A10}" type="datetime1">
              <a:rPr lang="fi-FI" smtClean="0"/>
              <a:t>16.1.2026</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
        <p:nvSpPr>
          <p:cNvPr id="6" name="Text Placeholder 5"/>
          <p:cNvSpPr>
            <a:spLocks noGrp="1"/>
          </p:cNvSpPr>
          <p:nvPr>
            <p:ph type="body" sz="quarter" idx="13" hasCustomPrompt="1"/>
          </p:nvPr>
        </p:nvSpPr>
        <p:spPr>
          <a:xfrm>
            <a:off x="8759825" y="2565400"/>
            <a:ext cx="3097213" cy="2808288"/>
          </a:xfrm>
          <a:solidFill>
            <a:schemeClr val="accent1"/>
          </a:solidFill>
        </p:spPr>
        <p:txBody>
          <a:bodyPr lIns="216000" tIns="648000" rIns="216000" bIns="648000"/>
          <a:lstStyle>
            <a:lvl1pPr marL="0" indent="0">
              <a:spcBef>
                <a:spcPts val="200"/>
              </a:spcBef>
              <a:buFontTx/>
              <a:buNone/>
              <a:defRPr sz="3600">
                <a:solidFill>
                  <a:schemeClr val="bg1"/>
                </a:solidFill>
                <a:latin typeface="+mj-lt"/>
              </a:defRPr>
            </a:lvl1pPr>
            <a:lvl2pPr marL="0" indent="0">
              <a:spcBef>
                <a:spcPts val="200"/>
              </a:spcBef>
              <a:buFontTx/>
              <a:buNone/>
              <a:defRPr>
                <a:solidFill>
                  <a:schemeClr val="bg1"/>
                </a:solidFill>
                <a:latin typeface="Work Sans SemiBold" panose="00000700000000000000" pitchFamily="2" charset="0"/>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nosto%</a:t>
            </a:r>
          </a:p>
          <a:p>
            <a:pPr lvl="1"/>
            <a:r>
              <a:rPr lang="fi-FI" noProof="0"/>
              <a:t>Second level</a:t>
            </a:r>
          </a:p>
          <a:p>
            <a:pPr lvl="2"/>
            <a:r>
              <a:rPr lang="fi-FI" noProof="0"/>
              <a:t>Third level</a:t>
            </a:r>
          </a:p>
        </p:txBody>
      </p:sp>
      <p:pic>
        <p:nvPicPr>
          <p:cNvPr id="2" name="Kuva 1">
            <a:extLst>
              <a:ext uri="{FF2B5EF4-FFF2-40B4-BE49-F238E27FC236}">
                <a16:creationId xmlns:a16="http://schemas.microsoft.com/office/drawing/2014/main" id="{A0854B12-A8EC-5DA1-9F03-C0085741F1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8020"/>
            <a:ext cx="1112608" cy="438625"/>
          </a:xfrm>
          <a:prstGeom prst="rect">
            <a:avLst/>
          </a:prstGeom>
        </p:spPr>
      </p:pic>
    </p:spTree>
    <p:extLst>
      <p:ext uri="{BB962C8B-B14F-4D97-AF65-F5344CB8AC3E}">
        <p14:creationId xmlns:p14="http://schemas.microsoft.com/office/powerpoint/2010/main" val="272492200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ältö ja kaavi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694459C7-B1FD-43B2-A1AF-1A902ACF93C5}" type="datetime1">
              <a:rPr lang="fi-FI" smtClean="0"/>
              <a:t>16.1.2026</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p>
        </p:txBody>
      </p:sp>
      <p:sp>
        <p:nvSpPr>
          <p:cNvPr id="5" name="Chart Placeholder 4"/>
          <p:cNvSpPr>
            <a:spLocks noGrp="1"/>
          </p:cNvSpPr>
          <p:nvPr>
            <p:ph type="chart" sz="quarter" idx="13"/>
          </p:nvPr>
        </p:nvSpPr>
        <p:spPr>
          <a:xfrm>
            <a:off x="6311900" y="1556740"/>
            <a:ext cx="5113338" cy="4248748"/>
          </a:xfrm>
        </p:spPr>
        <p:txBody>
          <a:bodyPr/>
          <a:lstStyle>
            <a:lvl1pPr marL="0" indent="0">
              <a:buFontTx/>
              <a:buNone/>
              <a:defRPr sz="1200"/>
            </a:lvl1pPr>
          </a:lstStyle>
          <a:p>
            <a:r>
              <a:rPr lang="fi-FI" noProof="0"/>
              <a:t>Lisää kaavio napsauttamalla kuvaketta</a:t>
            </a:r>
          </a:p>
        </p:txBody>
      </p:sp>
      <p:pic>
        <p:nvPicPr>
          <p:cNvPr id="2" name="Kuva 1">
            <a:extLst>
              <a:ext uri="{FF2B5EF4-FFF2-40B4-BE49-F238E27FC236}">
                <a16:creationId xmlns:a16="http://schemas.microsoft.com/office/drawing/2014/main" id="{9BB087CF-5908-7A5F-3FE0-CEF0C7AF96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81977606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aksi kaaviota">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99DC6366-A444-4167-BC0C-762BA82C7074}" type="datetime1">
              <a:rPr lang="fi-FI" smtClean="0"/>
              <a:t>16.1.2026</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p>
        </p:txBody>
      </p:sp>
      <p:sp>
        <p:nvSpPr>
          <p:cNvPr id="5" name="Chart Placeholder 4"/>
          <p:cNvSpPr>
            <a:spLocks noGrp="1"/>
          </p:cNvSpPr>
          <p:nvPr>
            <p:ph type="chart" sz="quarter" idx="13"/>
          </p:nvPr>
        </p:nvSpPr>
        <p:spPr>
          <a:xfrm>
            <a:off x="766763" y="1556740"/>
            <a:ext cx="5113337" cy="4248748"/>
          </a:xfrm>
        </p:spPr>
        <p:txBody>
          <a:bodyPr/>
          <a:lstStyle>
            <a:lvl1pPr marL="0" indent="0">
              <a:buFontTx/>
              <a:buNone/>
              <a:defRPr sz="1200"/>
            </a:lvl1pPr>
          </a:lstStyle>
          <a:p>
            <a:r>
              <a:rPr lang="fi-FI" noProof="0"/>
              <a:t>Lisää kaavio napsauttamalla kuvaketta</a:t>
            </a:r>
          </a:p>
        </p:txBody>
      </p:sp>
      <p:sp>
        <p:nvSpPr>
          <p:cNvPr id="11" name="Chart Placeholder 4"/>
          <p:cNvSpPr>
            <a:spLocks noGrp="1"/>
          </p:cNvSpPr>
          <p:nvPr>
            <p:ph type="chart" sz="quarter" idx="14"/>
          </p:nvPr>
        </p:nvSpPr>
        <p:spPr>
          <a:xfrm>
            <a:off x="6311900" y="1556740"/>
            <a:ext cx="5113338" cy="4248748"/>
          </a:xfrm>
        </p:spPr>
        <p:txBody>
          <a:bodyPr/>
          <a:lstStyle>
            <a:lvl1pPr marL="0" indent="0">
              <a:buFontTx/>
              <a:buNone/>
              <a:defRPr sz="1200"/>
            </a:lvl1pPr>
          </a:lstStyle>
          <a:p>
            <a:r>
              <a:rPr lang="fi-FI" noProof="0"/>
              <a:t>Lisää kaavio napsauttamalla kuvaketta</a:t>
            </a:r>
          </a:p>
        </p:txBody>
      </p:sp>
      <p:pic>
        <p:nvPicPr>
          <p:cNvPr id="2" name="Kuva 1">
            <a:extLst>
              <a:ext uri="{FF2B5EF4-FFF2-40B4-BE49-F238E27FC236}">
                <a16:creationId xmlns:a16="http://schemas.microsoft.com/office/drawing/2014/main" id="{4E66EDC3-97CF-B9F4-E16A-D7CBD7C51D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239975259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D8E69C4F-D786-4567-B4CC-E870875C3588}" type="datetime1">
              <a:rPr lang="fi-FI" smtClean="0"/>
              <a:t>16.1.2026</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p>
        </p:txBody>
      </p:sp>
      <p:sp>
        <p:nvSpPr>
          <p:cNvPr id="5" name="Chart Placeholder 4"/>
          <p:cNvSpPr>
            <a:spLocks noGrp="1"/>
          </p:cNvSpPr>
          <p:nvPr>
            <p:ph type="chart" sz="quarter" idx="13"/>
          </p:nvPr>
        </p:nvSpPr>
        <p:spPr>
          <a:xfrm>
            <a:off x="766763" y="1556740"/>
            <a:ext cx="10658475" cy="4248748"/>
          </a:xfrm>
        </p:spPr>
        <p:txBody>
          <a:bodyPr/>
          <a:lstStyle>
            <a:lvl1pPr marL="0" indent="0">
              <a:buFontTx/>
              <a:buNone/>
              <a:defRPr sz="1200"/>
            </a:lvl1pPr>
          </a:lstStyle>
          <a:p>
            <a:r>
              <a:rPr lang="fi-FI" noProof="0"/>
              <a:t>Lisää kaavio napsauttamalla kuvaketta</a:t>
            </a:r>
          </a:p>
        </p:txBody>
      </p:sp>
      <p:pic>
        <p:nvPicPr>
          <p:cNvPr id="2" name="Kuva 1">
            <a:extLst>
              <a:ext uri="{FF2B5EF4-FFF2-40B4-BE49-F238E27FC236}">
                <a16:creationId xmlns:a16="http://schemas.microsoft.com/office/drawing/2014/main" id="{D889FBF4-C18E-57CD-4173-D6A742840E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298056715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eljä taulukk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C53BEB26-41D6-4026-B61D-A3E7E670F1AC}" type="datetime1">
              <a:rPr lang="fi-FI" smtClean="0"/>
              <a:t>16.1.2026</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Table Placeholder 8"/>
          <p:cNvSpPr>
            <a:spLocks noGrp="1"/>
          </p:cNvSpPr>
          <p:nvPr>
            <p:ph type="tbl" sz="quarter" idx="13"/>
          </p:nvPr>
        </p:nvSpPr>
        <p:spPr>
          <a:xfrm>
            <a:off x="766763" y="1989138"/>
            <a:ext cx="5113337" cy="1871662"/>
          </a:xfrm>
        </p:spPr>
        <p:txBody>
          <a:bodyPr/>
          <a:lstStyle>
            <a:lvl1pPr marL="0" indent="0">
              <a:buFontTx/>
              <a:buNone/>
              <a:defRPr sz="1200"/>
            </a:lvl1pPr>
          </a:lstStyle>
          <a:p>
            <a:r>
              <a:rPr lang="fi-FI"/>
              <a:t>Lisää taulukko napsauttamalla kuvaketta</a:t>
            </a:r>
            <a:endParaRPr lang="en-US"/>
          </a:p>
        </p:txBody>
      </p:sp>
      <p:sp>
        <p:nvSpPr>
          <p:cNvPr id="10" name="Table Placeholder 8"/>
          <p:cNvSpPr>
            <a:spLocks noGrp="1"/>
          </p:cNvSpPr>
          <p:nvPr>
            <p:ph type="tbl" sz="quarter" idx="14"/>
          </p:nvPr>
        </p:nvSpPr>
        <p:spPr>
          <a:xfrm>
            <a:off x="766763" y="3933826"/>
            <a:ext cx="5113337" cy="1871662"/>
          </a:xfrm>
        </p:spPr>
        <p:txBody>
          <a:bodyPr/>
          <a:lstStyle>
            <a:lvl1pPr marL="0" indent="0">
              <a:buFontTx/>
              <a:buNone/>
              <a:defRPr sz="1200"/>
            </a:lvl1pPr>
          </a:lstStyle>
          <a:p>
            <a:r>
              <a:rPr lang="fi-FI"/>
              <a:t>Lisää taulukko napsauttamalla kuvaketta</a:t>
            </a:r>
            <a:endParaRPr lang="en-US"/>
          </a:p>
        </p:txBody>
      </p:sp>
      <p:sp>
        <p:nvSpPr>
          <p:cNvPr id="11" name="Table Placeholder 8"/>
          <p:cNvSpPr>
            <a:spLocks noGrp="1"/>
          </p:cNvSpPr>
          <p:nvPr>
            <p:ph type="tbl" sz="quarter" idx="15"/>
          </p:nvPr>
        </p:nvSpPr>
        <p:spPr>
          <a:xfrm>
            <a:off x="6312030" y="1989138"/>
            <a:ext cx="5113208" cy="1871662"/>
          </a:xfrm>
        </p:spPr>
        <p:txBody>
          <a:bodyPr/>
          <a:lstStyle>
            <a:lvl1pPr marL="0" indent="0">
              <a:buFontTx/>
              <a:buNone/>
              <a:defRPr sz="1200"/>
            </a:lvl1pPr>
          </a:lstStyle>
          <a:p>
            <a:r>
              <a:rPr lang="fi-FI"/>
              <a:t>Lisää taulukko napsauttamalla kuvaketta</a:t>
            </a:r>
            <a:endParaRPr lang="en-US"/>
          </a:p>
        </p:txBody>
      </p:sp>
      <p:sp>
        <p:nvSpPr>
          <p:cNvPr id="12" name="Table Placeholder 8"/>
          <p:cNvSpPr>
            <a:spLocks noGrp="1"/>
          </p:cNvSpPr>
          <p:nvPr>
            <p:ph type="tbl" sz="quarter" idx="16"/>
          </p:nvPr>
        </p:nvSpPr>
        <p:spPr>
          <a:xfrm>
            <a:off x="6312030" y="3933826"/>
            <a:ext cx="5113208" cy="1871662"/>
          </a:xfrm>
        </p:spPr>
        <p:txBody>
          <a:bodyPr/>
          <a:lstStyle>
            <a:lvl1pPr marL="0" indent="0">
              <a:buFontTx/>
              <a:buNone/>
              <a:defRPr sz="1200"/>
            </a:lvl1pPr>
          </a:lstStyle>
          <a:p>
            <a:r>
              <a:rPr lang="fi-FI"/>
              <a:t>Lisää taulukko napsauttamalla kuvaketta</a:t>
            </a:r>
            <a:endParaRPr lang="en-US"/>
          </a:p>
        </p:txBody>
      </p:sp>
      <p:pic>
        <p:nvPicPr>
          <p:cNvPr id="3" name="Kuva 2">
            <a:extLst>
              <a:ext uri="{FF2B5EF4-FFF2-40B4-BE49-F238E27FC236}">
                <a16:creationId xmlns:a16="http://schemas.microsoft.com/office/drawing/2014/main" id="{7EF23204-69DF-1396-8F3E-0F9927CFDC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336506058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elikenttä">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766763" y="1989138"/>
            <a:ext cx="5257227" cy="1871922"/>
          </a:xfrm>
          <a:solidFill>
            <a:srgbClr val="DFDAD6">
              <a:alpha val="50196"/>
            </a:srgbClr>
          </a:solid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6A21A49A-E0EE-4A76-AD38-8443CE185D7D}" type="datetime1">
              <a:rPr lang="fi-FI" smtClean="0"/>
              <a:t>16.1.2026</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14" name="Text Placeholder 5"/>
          <p:cNvSpPr>
            <a:spLocks noGrp="1"/>
          </p:cNvSpPr>
          <p:nvPr>
            <p:ph type="body" sz="quarter" idx="13"/>
          </p:nvPr>
        </p:nvSpPr>
        <p:spPr>
          <a:xfrm>
            <a:off x="4223740" y="2060810"/>
            <a:ext cx="1728000" cy="1728240"/>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600" b="0">
                <a:solidFill>
                  <a:schemeClr val="accent1"/>
                </a:solidFill>
                <a:latin typeface="+mj-lt"/>
              </a:defRPr>
            </a:lvl1pPr>
            <a:lvl2pPr marL="0" indent="0" algn="ctr">
              <a:spcBef>
                <a:spcPts val="200"/>
              </a:spcBef>
              <a:buFontTx/>
              <a:buNone/>
              <a:defRPr sz="16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5" name="Text Placeholder 3"/>
          <p:cNvSpPr>
            <a:spLocks noGrp="1"/>
          </p:cNvSpPr>
          <p:nvPr>
            <p:ph type="body" sz="quarter" idx="18"/>
          </p:nvPr>
        </p:nvSpPr>
        <p:spPr>
          <a:xfrm>
            <a:off x="6158355" y="1989138"/>
            <a:ext cx="5257227" cy="1871922"/>
          </a:xfrm>
          <a:solidFill>
            <a:srgbClr val="DFDAD6">
              <a:alpha val="50196"/>
            </a:srgbClr>
          </a:solid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6" name="Text Placeholder 3"/>
          <p:cNvSpPr>
            <a:spLocks noGrp="1"/>
          </p:cNvSpPr>
          <p:nvPr>
            <p:ph type="body" sz="quarter" idx="19"/>
          </p:nvPr>
        </p:nvSpPr>
        <p:spPr>
          <a:xfrm>
            <a:off x="766763" y="3933070"/>
            <a:ext cx="5257227" cy="1872418"/>
          </a:xfrm>
          <a:solidFill>
            <a:srgbClr val="DFDAD6">
              <a:alpha val="50196"/>
            </a:srgbClr>
          </a:solid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7" name="Text Placeholder 3"/>
          <p:cNvSpPr>
            <a:spLocks noGrp="1"/>
          </p:cNvSpPr>
          <p:nvPr>
            <p:ph type="body" sz="quarter" idx="20"/>
          </p:nvPr>
        </p:nvSpPr>
        <p:spPr>
          <a:xfrm>
            <a:off x="6168011" y="3933070"/>
            <a:ext cx="5257227" cy="1872418"/>
          </a:xfrm>
          <a:solidFill>
            <a:srgbClr val="DFDAD6">
              <a:alpha val="50196"/>
            </a:srgbClr>
          </a:solid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8" name="Text Placeholder 5"/>
          <p:cNvSpPr>
            <a:spLocks noGrp="1"/>
          </p:cNvSpPr>
          <p:nvPr>
            <p:ph type="body" sz="quarter" idx="21"/>
          </p:nvPr>
        </p:nvSpPr>
        <p:spPr>
          <a:xfrm>
            <a:off x="6240020" y="2060810"/>
            <a:ext cx="1728000" cy="1728240"/>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9" name="Text Placeholder 5"/>
          <p:cNvSpPr>
            <a:spLocks noGrp="1"/>
          </p:cNvSpPr>
          <p:nvPr>
            <p:ph type="body" sz="quarter" idx="22"/>
          </p:nvPr>
        </p:nvSpPr>
        <p:spPr>
          <a:xfrm>
            <a:off x="4223740" y="4005080"/>
            <a:ext cx="1728000" cy="1728240"/>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0" name="Text Placeholder 5"/>
          <p:cNvSpPr>
            <a:spLocks noGrp="1"/>
          </p:cNvSpPr>
          <p:nvPr>
            <p:ph type="body" sz="quarter" idx="23"/>
          </p:nvPr>
        </p:nvSpPr>
        <p:spPr>
          <a:xfrm>
            <a:off x="6240020" y="4005080"/>
            <a:ext cx="1728000" cy="1728240"/>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pic>
        <p:nvPicPr>
          <p:cNvPr id="3" name="Kuva 2">
            <a:extLst>
              <a:ext uri="{FF2B5EF4-FFF2-40B4-BE49-F238E27FC236}">
                <a16:creationId xmlns:a16="http://schemas.microsoft.com/office/drawing/2014/main" id="{4ABD6CA5-2DCF-4516-BD05-555E0CAB36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80376" y="6190230"/>
            <a:ext cx="1152128" cy="454205"/>
          </a:xfrm>
          <a:prstGeom prst="rect">
            <a:avLst/>
          </a:prstGeom>
        </p:spPr>
      </p:pic>
    </p:spTree>
    <p:extLst>
      <p:ext uri="{BB962C8B-B14F-4D97-AF65-F5344CB8AC3E}">
        <p14:creationId xmlns:p14="http://schemas.microsoft.com/office/powerpoint/2010/main" val="152054664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elikenttä 2">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766763" y="1989138"/>
            <a:ext cx="5257227" cy="1871922"/>
          </a:xfrm>
          <a:no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5" name="Text Placeholder 3"/>
          <p:cNvSpPr>
            <a:spLocks noGrp="1"/>
          </p:cNvSpPr>
          <p:nvPr>
            <p:ph type="body" sz="quarter" idx="18"/>
          </p:nvPr>
        </p:nvSpPr>
        <p:spPr>
          <a:xfrm>
            <a:off x="6158355" y="1989138"/>
            <a:ext cx="5257227" cy="1871922"/>
          </a:xfrm>
          <a:no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6" name="Text Placeholder 3"/>
          <p:cNvSpPr>
            <a:spLocks noGrp="1"/>
          </p:cNvSpPr>
          <p:nvPr>
            <p:ph type="body" sz="quarter" idx="19"/>
          </p:nvPr>
        </p:nvSpPr>
        <p:spPr>
          <a:xfrm>
            <a:off x="766763" y="3933070"/>
            <a:ext cx="5257227" cy="1872418"/>
          </a:xfrm>
          <a:no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7" name="Text Placeholder 3"/>
          <p:cNvSpPr>
            <a:spLocks noGrp="1"/>
          </p:cNvSpPr>
          <p:nvPr>
            <p:ph type="body" sz="quarter" idx="20"/>
          </p:nvPr>
        </p:nvSpPr>
        <p:spPr>
          <a:xfrm>
            <a:off x="6168011" y="3933070"/>
            <a:ext cx="5257227" cy="1872418"/>
          </a:xfrm>
          <a:no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3" name="Oval 2"/>
          <p:cNvSpPr/>
          <p:nvPr userDrawn="1"/>
        </p:nvSpPr>
        <p:spPr>
          <a:xfrm>
            <a:off x="4295750" y="213282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Oval 2"/>
          <p:cNvSpPr/>
          <p:nvPr userDrawn="1"/>
        </p:nvSpPr>
        <p:spPr>
          <a:xfrm flipH="1">
            <a:off x="6168010" y="213282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Oval 2"/>
          <p:cNvSpPr/>
          <p:nvPr userDrawn="1"/>
        </p:nvSpPr>
        <p:spPr>
          <a:xfrm flipH="1" flipV="1">
            <a:off x="6168010" y="393307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Oval 2"/>
          <p:cNvSpPr/>
          <p:nvPr userDrawn="1"/>
        </p:nvSpPr>
        <p:spPr>
          <a:xfrm flipV="1">
            <a:off x="4295750" y="393307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Text Placeholder 5"/>
          <p:cNvSpPr>
            <a:spLocks noGrp="1"/>
          </p:cNvSpPr>
          <p:nvPr>
            <p:ph type="body" sz="quarter" idx="13"/>
          </p:nvPr>
        </p:nvSpPr>
        <p:spPr>
          <a:xfrm>
            <a:off x="4295990" y="2132820"/>
            <a:ext cx="1728000" cy="1728240"/>
          </a:xfrm>
          <a:prstGeom prst="rect">
            <a:avLst/>
          </a:prstGeom>
          <a:noFill/>
        </p:spPr>
        <p:txBody>
          <a:bodyPr wrap="square" lIns="72000" tIns="648000" rIns="72000" bIns="72000" anchor="ctr" anchorCtr="0"/>
          <a:lstStyle>
            <a:lvl1pPr marL="0" indent="0" algn="ctr">
              <a:spcBef>
                <a:spcPts val="200"/>
              </a:spcBef>
              <a:buFontTx/>
              <a:buNone/>
              <a:defRPr sz="1600" b="0">
                <a:solidFill>
                  <a:schemeClr val="accent1"/>
                </a:solidFill>
                <a:latin typeface="+mj-lt"/>
              </a:defRPr>
            </a:lvl1pPr>
            <a:lvl2pPr marL="0" indent="0" algn="ctr">
              <a:spcBef>
                <a:spcPts val="200"/>
              </a:spcBef>
              <a:buFontTx/>
              <a:buNone/>
              <a:defRPr sz="16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A3C5BCE6-2D7A-4E96-B01D-446E7A06509F}" type="datetime1">
              <a:rPr lang="fi-FI" smtClean="0"/>
              <a:t>16.1.2026</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18" name="Text Placeholder 5"/>
          <p:cNvSpPr>
            <a:spLocks noGrp="1"/>
          </p:cNvSpPr>
          <p:nvPr>
            <p:ph type="body" sz="quarter" idx="21"/>
          </p:nvPr>
        </p:nvSpPr>
        <p:spPr>
          <a:xfrm>
            <a:off x="6168010" y="2132820"/>
            <a:ext cx="1728000" cy="1728240"/>
          </a:xfrm>
          <a:prstGeom prst="rect">
            <a:avLst/>
          </a:prstGeom>
          <a:noFill/>
        </p:spPr>
        <p:txBody>
          <a:bodyPr wrap="square" lIns="72000" tIns="648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9" name="Text Placeholder 5"/>
          <p:cNvSpPr>
            <a:spLocks noGrp="1"/>
          </p:cNvSpPr>
          <p:nvPr>
            <p:ph type="body" sz="quarter" idx="22"/>
          </p:nvPr>
        </p:nvSpPr>
        <p:spPr>
          <a:xfrm>
            <a:off x="4295990" y="3933070"/>
            <a:ext cx="1728000" cy="1728240"/>
          </a:xfrm>
          <a:prstGeom prst="rect">
            <a:avLst/>
          </a:prstGeom>
          <a:noFill/>
        </p:spPr>
        <p:txBody>
          <a:bodyPr wrap="square" lIns="72000" tIns="72000" rIns="72000" bIns="648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0" name="Text Placeholder 5"/>
          <p:cNvSpPr>
            <a:spLocks noGrp="1"/>
          </p:cNvSpPr>
          <p:nvPr>
            <p:ph type="body" sz="quarter" idx="23"/>
          </p:nvPr>
        </p:nvSpPr>
        <p:spPr>
          <a:xfrm>
            <a:off x="6168010" y="3933070"/>
            <a:ext cx="1728000" cy="1728240"/>
          </a:xfrm>
          <a:prstGeom prst="rect">
            <a:avLst/>
          </a:prstGeom>
          <a:noFill/>
        </p:spPr>
        <p:txBody>
          <a:bodyPr wrap="square" lIns="72000" tIns="72000" rIns="72000" bIns="648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pic>
        <p:nvPicPr>
          <p:cNvPr id="8" name="Kuva 7">
            <a:extLst>
              <a:ext uri="{FF2B5EF4-FFF2-40B4-BE49-F238E27FC236}">
                <a16:creationId xmlns:a16="http://schemas.microsoft.com/office/drawing/2014/main" id="{7E8D7B89-FD5D-3D7A-43E6-818E375732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80376" y="6190230"/>
            <a:ext cx="1152128" cy="454205"/>
          </a:xfrm>
          <a:prstGeom prst="rect">
            <a:avLst/>
          </a:prstGeom>
        </p:spPr>
      </p:pic>
    </p:spTree>
    <p:extLst>
      <p:ext uri="{BB962C8B-B14F-4D97-AF65-F5344CB8AC3E}">
        <p14:creationId xmlns:p14="http://schemas.microsoft.com/office/powerpoint/2010/main" val="342406047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ulukko">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6D2382-5F4D-45A2-B915-9F0497753B2D}"/>
              </a:ext>
            </a:extLst>
          </p:cNvPr>
          <p:cNvSpPr>
            <a:spLocks noGrp="1"/>
          </p:cNvSpPr>
          <p:nvPr>
            <p:ph type="body" sz="quarter" idx="30"/>
          </p:nvPr>
        </p:nvSpPr>
        <p:spPr>
          <a:xfrm>
            <a:off x="7672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6" name="Text Placeholder 3">
            <a:extLst>
              <a:ext uri="{FF2B5EF4-FFF2-40B4-BE49-F238E27FC236}">
                <a16:creationId xmlns:a16="http://schemas.microsoft.com/office/drawing/2014/main" id="{7FF6DC43-D734-4C64-A391-7AFEC5B082CE}"/>
              </a:ext>
            </a:extLst>
          </p:cNvPr>
          <p:cNvSpPr>
            <a:spLocks noGrp="1"/>
          </p:cNvSpPr>
          <p:nvPr>
            <p:ph type="body" sz="quarter" idx="31"/>
          </p:nvPr>
        </p:nvSpPr>
        <p:spPr>
          <a:xfrm>
            <a:off x="25675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7" name="Text Placeholder 3">
            <a:extLst>
              <a:ext uri="{FF2B5EF4-FFF2-40B4-BE49-F238E27FC236}">
                <a16:creationId xmlns:a16="http://schemas.microsoft.com/office/drawing/2014/main" id="{6401BFA9-F837-46D2-A1BF-DD532A48F262}"/>
              </a:ext>
            </a:extLst>
          </p:cNvPr>
          <p:cNvSpPr>
            <a:spLocks noGrp="1"/>
          </p:cNvSpPr>
          <p:nvPr>
            <p:ph type="body" sz="quarter" idx="32"/>
          </p:nvPr>
        </p:nvSpPr>
        <p:spPr>
          <a:xfrm>
            <a:off x="43677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8" name="Text Placeholder 3">
            <a:extLst>
              <a:ext uri="{FF2B5EF4-FFF2-40B4-BE49-F238E27FC236}">
                <a16:creationId xmlns:a16="http://schemas.microsoft.com/office/drawing/2014/main" id="{F69B8DBA-0EBA-4B4D-AFA2-00A95BCD71F3}"/>
              </a:ext>
            </a:extLst>
          </p:cNvPr>
          <p:cNvSpPr>
            <a:spLocks noGrp="1"/>
          </p:cNvSpPr>
          <p:nvPr>
            <p:ph type="body" sz="quarter" idx="33"/>
          </p:nvPr>
        </p:nvSpPr>
        <p:spPr>
          <a:xfrm>
            <a:off x="61680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9" name="Text Placeholder 3">
            <a:extLst>
              <a:ext uri="{FF2B5EF4-FFF2-40B4-BE49-F238E27FC236}">
                <a16:creationId xmlns:a16="http://schemas.microsoft.com/office/drawing/2014/main" id="{56BC24BB-84C6-440E-B034-41BD02337F89}"/>
              </a:ext>
            </a:extLst>
          </p:cNvPr>
          <p:cNvSpPr>
            <a:spLocks noGrp="1"/>
          </p:cNvSpPr>
          <p:nvPr>
            <p:ph type="body" sz="quarter" idx="34"/>
          </p:nvPr>
        </p:nvSpPr>
        <p:spPr>
          <a:xfrm>
            <a:off x="79682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0" name="Text Placeholder 3">
            <a:extLst>
              <a:ext uri="{FF2B5EF4-FFF2-40B4-BE49-F238E27FC236}">
                <a16:creationId xmlns:a16="http://schemas.microsoft.com/office/drawing/2014/main" id="{64564ED9-AD9E-43E4-8343-9CBA870DF3AD}"/>
              </a:ext>
            </a:extLst>
          </p:cNvPr>
          <p:cNvSpPr>
            <a:spLocks noGrp="1"/>
          </p:cNvSpPr>
          <p:nvPr>
            <p:ph type="body" sz="quarter" idx="35"/>
          </p:nvPr>
        </p:nvSpPr>
        <p:spPr>
          <a:xfrm>
            <a:off x="97685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461A66A4-CB0F-4FFB-A3F7-97A8406D58B6}" type="datetime1">
              <a:rPr lang="fi-FI" smtClean="0"/>
              <a:t>16.1.2026</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5" name="Text Placeholder 5"/>
          <p:cNvSpPr>
            <a:spLocks noGrp="1"/>
          </p:cNvSpPr>
          <p:nvPr>
            <p:ph type="body" sz="quarter" idx="13"/>
          </p:nvPr>
        </p:nvSpPr>
        <p:spPr>
          <a:xfrm>
            <a:off x="766763" y="1989138"/>
            <a:ext cx="1656727" cy="575742"/>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6" name="Text Placeholder 5"/>
          <p:cNvSpPr>
            <a:spLocks noGrp="1"/>
          </p:cNvSpPr>
          <p:nvPr>
            <p:ph type="body" sz="quarter" idx="19"/>
          </p:nvPr>
        </p:nvSpPr>
        <p:spPr>
          <a:xfrm>
            <a:off x="2567510" y="1989138"/>
            <a:ext cx="1656727" cy="575742"/>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7" name="Text Placeholder 5"/>
          <p:cNvSpPr>
            <a:spLocks noGrp="1"/>
          </p:cNvSpPr>
          <p:nvPr>
            <p:ph type="body" sz="quarter" idx="20"/>
          </p:nvPr>
        </p:nvSpPr>
        <p:spPr>
          <a:xfrm>
            <a:off x="4367760" y="1989138"/>
            <a:ext cx="1656727" cy="575742"/>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8" name="Text Placeholder 5"/>
          <p:cNvSpPr>
            <a:spLocks noGrp="1"/>
          </p:cNvSpPr>
          <p:nvPr>
            <p:ph type="body" sz="quarter" idx="21"/>
          </p:nvPr>
        </p:nvSpPr>
        <p:spPr>
          <a:xfrm>
            <a:off x="6168010" y="1989138"/>
            <a:ext cx="1656727" cy="575742"/>
          </a:xfrm>
          <a:prstGeom prst="rect">
            <a:avLst/>
          </a:prstGeom>
          <a:solidFill>
            <a:schemeClr val="accent6"/>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9" name="Text Placeholder 5"/>
          <p:cNvSpPr>
            <a:spLocks noGrp="1"/>
          </p:cNvSpPr>
          <p:nvPr>
            <p:ph type="body" sz="quarter" idx="22"/>
          </p:nvPr>
        </p:nvSpPr>
        <p:spPr>
          <a:xfrm>
            <a:off x="7968260" y="1989138"/>
            <a:ext cx="1656727" cy="575742"/>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200" b="0">
                <a:solidFill>
                  <a:schemeClr val="accent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0" name="Text Placeholder 5"/>
          <p:cNvSpPr>
            <a:spLocks noGrp="1"/>
          </p:cNvSpPr>
          <p:nvPr>
            <p:ph type="body" sz="quarter" idx="23"/>
          </p:nvPr>
        </p:nvSpPr>
        <p:spPr>
          <a:xfrm>
            <a:off x="9768511" y="1989138"/>
            <a:ext cx="1656727" cy="575742"/>
          </a:xfrm>
          <a:prstGeom prst="rect">
            <a:avLst/>
          </a:prstGeom>
          <a:solidFill>
            <a:srgbClr val="FF3E60"/>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1" name="Picture Placeholder 10"/>
          <p:cNvSpPr>
            <a:spLocks noGrp="1"/>
          </p:cNvSpPr>
          <p:nvPr>
            <p:ph type="pic" sz="quarter" idx="24"/>
          </p:nvPr>
        </p:nvSpPr>
        <p:spPr>
          <a:xfrm>
            <a:off x="766763" y="2710122"/>
            <a:ext cx="1657350" cy="1006918"/>
          </a:xfrm>
        </p:spPr>
        <p:txBody>
          <a:bodyPr/>
          <a:lstStyle>
            <a:lvl1pPr marL="0" indent="0">
              <a:buNone/>
              <a:defRPr sz="1000"/>
            </a:lvl1pPr>
          </a:lstStyle>
          <a:p>
            <a:r>
              <a:rPr lang="fi-FI"/>
              <a:t>Lisää kuva napsauttamalla kuvaketta</a:t>
            </a:r>
          </a:p>
        </p:txBody>
      </p:sp>
      <p:sp>
        <p:nvSpPr>
          <p:cNvPr id="41" name="Picture Placeholder 10"/>
          <p:cNvSpPr>
            <a:spLocks noGrp="1"/>
          </p:cNvSpPr>
          <p:nvPr>
            <p:ph type="pic" sz="quarter" idx="25"/>
          </p:nvPr>
        </p:nvSpPr>
        <p:spPr>
          <a:xfrm>
            <a:off x="2567510" y="2710122"/>
            <a:ext cx="1657350" cy="1006918"/>
          </a:xfrm>
        </p:spPr>
        <p:txBody>
          <a:bodyPr/>
          <a:lstStyle>
            <a:lvl1pPr marL="0" indent="0">
              <a:buNone/>
              <a:defRPr sz="1000"/>
            </a:lvl1pPr>
          </a:lstStyle>
          <a:p>
            <a:r>
              <a:rPr lang="fi-FI"/>
              <a:t>Lisää kuva napsauttamalla kuvaketta</a:t>
            </a:r>
          </a:p>
        </p:txBody>
      </p:sp>
      <p:sp>
        <p:nvSpPr>
          <p:cNvPr id="42" name="Picture Placeholder 10"/>
          <p:cNvSpPr>
            <a:spLocks noGrp="1"/>
          </p:cNvSpPr>
          <p:nvPr>
            <p:ph type="pic" sz="quarter" idx="26"/>
          </p:nvPr>
        </p:nvSpPr>
        <p:spPr>
          <a:xfrm>
            <a:off x="4366640" y="2710122"/>
            <a:ext cx="1657350" cy="1006918"/>
          </a:xfrm>
        </p:spPr>
        <p:txBody>
          <a:bodyPr/>
          <a:lstStyle>
            <a:lvl1pPr marL="0" indent="0">
              <a:buNone/>
              <a:defRPr sz="1000"/>
            </a:lvl1pPr>
          </a:lstStyle>
          <a:p>
            <a:r>
              <a:rPr lang="fi-FI"/>
              <a:t>Lisää kuva napsauttamalla kuvaketta</a:t>
            </a:r>
          </a:p>
        </p:txBody>
      </p:sp>
      <p:sp>
        <p:nvSpPr>
          <p:cNvPr id="43" name="Picture Placeholder 10"/>
          <p:cNvSpPr>
            <a:spLocks noGrp="1"/>
          </p:cNvSpPr>
          <p:nvPr>
            <p:ph type="pic" sz="quarter" idx="27"/>
          </p:nvPr>
        </p:nvSpPr>
        <p:spPr>
          <a:xfrm>
            <a:off x="6168010" y="2710122"/>
            <a:ext cx="1657350" cy="1006918"/>
          </a:xfrm>
        </p:spPr>
        <p:txBody>
          <a:bodyPr/>
          <a:lstStyle>
            <a:lvl1pPr marL="0" indent="0">
              <a:buNone/>
              <a:defRPr sz="1000"/>
            </a:lvl1pPr>
          </a:lstStyle>
          <a:p>
            <a:r>
              <a:rPr lang="fi-FI"/>
              <a:t>Lisää kuva napsauttamalla kuvaketta</a:t>
            </a:r>
          </a:p>
        </p:txBody>
      </p:sp>
      <p:sp>
        <p:nvSpPr>
          <p:cNvPr id="44" name="Picture Placeholder 10"/>
          <p:cNvSpPr>
            <a:spLocks noGrp="1"/>
          </p:cNvSpPr>
          <p:nvPr>
            <p:ph type="pic" sz="quarter" idx="28"/>
          </p:nvPr>
        </p:nvSpPr>
        <p:spPr>
          <a:xfrm>
            <a:off x="7968260" y="2710122"/>
            <a:ext cx="1657350" cy="1006918"/>
          </a:xfrm>
        </p:spPr>
        <p:txBody>
          <a:bodyPr/>
          <a:lstStyle>
            <a:lvl1pPr marL="0" indent="0">
              <a:buNone/>
              <a:defRPr sz="1000"/>
            </a:lvl1pPr>
          </a:lstStyle>
          <a:p>
            <a:r>
              <a:rPr lang="fi-FI"/>
              <a:t>Lisää kuva napsauttamalla kuvaketta</a:t>
            </a:r>
          </a:p>
        </p:txBody>
      </p:sp>
      <p:sp>
        <p:nvSpPr>
          <p:cNvPr id="45" name="Picture Placeholder 10"/>
          <p:cNvSpPr>
            <a:spLocks noGrp="1"/>
          </p:cNvSpPr>
          <p:nvPr>
            <p:ph type="pic" sz="quarter" idx="29"/>
          </p:nvPr>
        </p:nvSpPr>
        <p:spPr>
          <a:xfrm>
            <a:off x="9767888" y="2710122"/>
            <a:ext cx="1657350" cy="1006918"/>
          </a:xfrm>
        </p:spPr>
        <p:txBody>
          <a:bodyPr/>
          <a:lstStyle>
            <a:lvl1pPr marL="0" indent="0">
              <a:buNone/>
              <a:defRPr sz="1000"/>
            </a:lvl1pPr>
          </a:lstStyle>
          <a:p>
            <a:r>
              <a:rPr lang="fi-FI"/>
              <a:t>Lisää kuva napsauttamalla kuvaketta</a:t>
            </a:r>
          </a:p>
        </p:txBody>
      </p:sp>
      <p:pic>
        <p:nvPicPr>
          <p:cNvPr id="3" name="Kuva 2">
            <a:extLst>
              <a:ext uri="{FF2B5EF4-FFF2-40B4-BE49-F238E27FC236}">
                <a16:creationId xmlns:a16="http://schemas.microsoft.com/office/drawing/2014/main" id="{F0799A42-46C2-5C44-1AC4-69307C694F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1385" y="6190230"/>
            <a:ext cx="1152128" cy="454205"/>
          </a:xfrm>
          <a:prstGeom prst="rect">
            <a:avLst/>
          </a:prstGeom>
        </p:spPr>
      </p:pic>
    </p:spTree>
    <p:extLst>
      <p:ext uri="{BB962C8B-B14F-4D97-AF65-F5344CB8AC3E}">
        <p14:creationId xmlns:p14="http://schemas.microsoft.com/office/powerpoint/2010/main" val="102857957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ulukk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A3EF816C-448D-4CAD-8E7D-3E87A3DFF3FB}" type="datetime1">
              <a:rPr lang="fi-FI" smtClean="0"/>
              <a:t>16.1.2026</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5" name="Text Placeholder 5"/>
          <p:cNvSpPr>
            <a:spLocks noGrp="1"/>
          </p:cNvSpPr>
          <p:nvPr>
            <p:ph type="body" sz="quarter" idx="13"/>
          </p:nvPr>
        </p:nvSpPr>
        <p:spPr>
          <a:xfrm>
            <a:off x="766763" y="1989138"/>
            <a:ext cx="2016777" cy="575742"/>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 name="Text Placeholder 3"/>
          <p:cNvSpPr>
            <a:spLocks noGrp="1"/>
          </p:cNvSpPr>
          <p:nvPr>
            <p:ph type="body" sz="quarter" idx="24"/>
          </p:nvPr>
        </p:nvSpPr>
        <p:spPr>
          <a:xfrm>
            <a:off x="766762" y="2565400"/>
            <a:ext cx="2017535" cy="1008063"/>
          </a:xfrm>
          <a:solidFill>
            <a:srgbClr val="923468">
              <a:alpha val="25098"/>
            </a:srgb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48" name="Text Placeholder 5"/>
          <p:cNvSpPr>
            <a:spLocks noGrp="1"/>
          </p:cNvSpPr>
          <p:nvPr>
            <p:ph type="body" sz="quarter" idx="26"/>
          </p:nvPr>
        </p:nvSpPr>
        <p:spPr>
          <a:xfrm>
            <a:off x="2927560" y="1989138"/>
            <a:ext cx="2016777" cy="575742"/>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9" name="Text Placeholder 3"/>
          <p:cNvSpPr>
            <a:spLocks noGrp="1"/>
          </p:cNvSpPr>
          <p:nvPr>
            <p:ph type="body" sz="quarter" idx="27"/>
          </p:nvPr>
        </p:nvSpPr>
        <p:spPr>
          <a:xfrm>
            <a:off x="2927559" y="2565400"/>
            <a:ext cx="2017535" cy="1008063"/>
          </a:xfrm>
          <a:solidFill>
            <a:schemeClr val="accent1">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1" name="Text Placeholder 5"/>
          <p:cNvSpPr>
            <a:spLocks noGrp="1"/>
          </p:cNvSpPr>
          <p:nvPr>
            <p:ph type="body" sz="quarter" idx="29"/>
          </p:nvPr>
        </p:nvSpPr>
        <p:spPr>
          <a:xfrm>
            <a:off x="5087611" y="1989138"/>
            <a:ext cx="2016777" cy="575742"/>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2" name="Text Placeholder 3"/>
          <p:cNvSpPr>
            <a:spLocks noGrp="1"/>
          </p:cNvSpPr>
          <p:nvPr>
            <p:ph type="body" sz="quarter" idx="30"/>
          </p:nvPr>
        </p:nvSpPr>
        <p:spPr>
          <a:xfrm>
            <a:off x="5087610" y="2565400"/>
            <a:ext cx="2017535" cy="1008063"/>
          </a:xfrm>
          <a:solidFill>
            <a:schemeClr val="accent4">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4" name="Text Placeholder 5"/>
          <p:cNvSpPr>
            <a:spLocks noGrp="1"/>
          </p:cNvSpPr>
          <p:nvPr>
            <p:ph type="body" sz="quarter" idx="32"/>
          </p:nvPr>
        </p:nvSpPr>
        <p:spPr>
          <a:xfrm>
            <a:off x="7248160" y="1989138"/>
            <a:ext cx="2016777" cy="575742"/>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200" b="0">
                <a:solidFill>
                  <a:schemeClr val="accent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5" name="Text Placeholder 3"/>
          <p:cNvSpPr>
            <a:spLocks noGrp="1"/>
          </p:cNvSpPr>
          <p:nvPr>
            <p:ph type="body" sz="quarter" idx="33"/>
          </p:nvPr>
        </p:nvSpPr>
        <p:spPr>
          <a:xfrm>
            <a:off x="7248159" y="2565400"/>
            <a:ext cx="2017535" cy="1008063"/>
          </a:xfrm>
          <a:solidFill>
            <a:schemeClr val="accent2">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7" name="Text Placeholder 5"/>
          <p:cNvSpPr>
            <a:spLocks noGrp="1"/>
          </p:cNvSpPr>
          <p:nvPr>
            <p:ph type="body" sz="quarter" idx="35"/>
          </p:nvPr>
        </p:nvSpPr>
        <p:spPr>
          <a:xfrm>
            <a:off x="9408461" y="1989138"/>
            <a:ext cx="2016777" cy="575742"/>
          </a:xfrm>
          <a:prstGeom prst="rect">
            <a:avLst/>
          </a:prstGeom>
          <a:solidFill>
            <a:srgbClr val="FF3E60"/>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8" name="Text Placeholder 3"/>
          <p:cNvSpPr>
            <a:spLocks noGrp="1"/>
          </p:cNvSpPr>
          <p:nvPr>
            <p:ph type="body" sz="quarter" idx="36"/>
          </p:nvPr>
        </p:nvSpPr>
        <p:spPr>
          <a:xfrm>
            <a:off x="9408460" y="2565400"/>
            <a:ext cx="2017535" cy="1008063"/>
          </a:xfrm>
          <a:solidFill>
            <a:srgbClr val="FF3E60">
              <a:alpha val="25098"/>
            </a:srgb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21" name="Text Placeholder 3">
            <a:extLst>
              <a:ext uri="{FF2B5EF4-FFF2-40B4-BE49-F238E27FC236}">
                <a16:creationId xmlns:a16="http://schemas.microsoft.com/office/drawing/2014/main" id="{975B663F-3DAF-4ED3-968F-857851A2319C}"/>
              </a:ext>
            </a:extLst>
          </p:cNvPr>
          <p:cNvSpPr>
            <a:spLocks noGrp="1"/>
          </p:cNvSpPr>
          <p:nvPr>
            <p:ph type="body" sz="quarter" idx="37"/>
          </p:nvPr>
        </p:nvSpPr>
        <p:spPr>
          <a:xfrm>
            <a:off x="7672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9" name="Text Placeholder 3">
            <a:extLst>
              <a:ext uri="{FF2B5EF4-FFF2-40B4-BE49-F238E27FC236}">
                <a16:creationId xmlns:a16="http://schemas.microsoft.com/office/drawing/2014/main" id="{6ACEDFCA-6045-4841-A327-1E1041E1AD12}"/>
              </a:ext>
            </a:extLst>
          </p:cNvPr>
          <p:cNvSpPr>
            <a:spLocks noGrp="1"/>
          </p:cNvSpPr>
          <p:nvPr>
            <p:ph type="body" sz="quarter" idx="38"/>
          </p:nvPr>
        </p:nvSpPr>
        <p:spPr>
          <a:xfrm>
            <a:off x="29275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0" name="Text Placeholder 3">
            <a:extLst>
              <a:ext uri="{FF2B5EF4-FFF2-40B4-BE49-F238E27FC236}">
                <a16:creationId xmlns:a16="http://schemas.microsoft.com/office/drawing/2014/main" id="{ECAF9A28-9C31-4452-9641-B8844AE99E94}"/>
              </a:ext>
            </a:extLst>
          </p:cNvPr>
          <p:cNvSpPr>
            <a:spLocks noGrp="1"/>
          </p:cNvSpPr>
          <p:nvPr>
            <p:ph type="body" sz="quarter" idx="39"/>
          </p:nvPr>
        </p:nvSpPr>
        <p:spPr>
          <a:xfrm>
            <a:off x="50878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1" name="Text Placeholder 3">
            <a:extLst>
              <a:ext uri="{FF2B5EF4-FFF2-40B4-BE49-F238E27FC236}">
                <a16:creationId xmlns:a16="http://schemas.microsoft.com/office/drawing/2014/main" id="{E409D3F7-F7D1-46C5-AE0D-FDFBFE328A57}"/>
              </a:ext>
            </a:extLst>
          </p:cNvPr>
          <p:cNvSpPr>
            <a:spLocks noGrp="1"/>
          </p:cNvSpPr>
          <p:nvPr>
            <p:ph type="body" sz="quarter" idx="40"/>
          </p:nvPr>
        </p:nvSpPr>
        <p:spPr>
          <a:xfrm>
            <a:off x="72481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2" name="Text Placeholder 3">
            <a:extLst>
              <a:ext uri="{FF2B5EF4-FFF2-40B4-BE49-F238E27FC236}">
                <a16:creationId xmlns:a16="http://schemas.microsoft.com/office/drawing/2014/main" id="{2655D6CA-0038-4B3D-A7EC-7E6EC94930BC}"/>
              </a:ext>
            </a:extLst>
          </p:cNvPr>
          <p:cNvSpPr>
            <a:spLocks noGrp="1"/>
          </p:cNvSpPr>
          <p:nvPr>
            <p:ph type="body" sz="quarter" idx="41"/>
          </p:nvPr>
        </p:nvSpPr>
        <p:spPr>
          <a:xfrm>
            <a:off x="94084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pic>
        <p:nvPicPr>
          <p:cNvPr id="3" name="Kuva 2">
            <a:extLst>
              <a:ext uri="{FF2B5EF4-FFF2-40B4-BE49-F238E27FC236}">
                <a16:creationId xmlns:a16="http://schemas.microsoft.com/office/drawing/2014/main" id="{E47E3CB3-FF7A-1025-0E05-A2AEB964F9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257376528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loitusdia punainen">
    <p:bg>
      <p:bgPr>
        <a:solidFill>
          <a:srgbClr val="FF3E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6436686C-28C7-4F49-84B1-CC2306D386A1}" type="datetime1">
              <a:rPr lang="fi-FI" smtClean="0"/>
              <a:t>16.1.2026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24CFF760-FA78-41BC-B729-1304BF476FD5}"/>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7" name="Kuva 6">
            <a:extLst>
              <a:ext uri="{FF2B5EF4-FFF2-40B4-BE49-F238E27FC236}">
                <a16:creationId xmlns:a16="http://schemas.microsoft.com/office/drawing/2014/main" id="{E22FBA1D-386A-BAD7-E766-4BD5C9B2BC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0456" y="255880"/>
            <a:ext cx="1794713" cy="707531"/>
          </a:xfrm>
          <a:prstGeom prst="rect">
            <a:avLst/>
          </a:prstGeom>
        </p:spPr>
      </p:pic>
    </p:spTree>
    <p:extLst>
      <p:ext uri="{BB962C8B-B14F-4D97-AF65-F5344CB8AC3E}">
        <p14:creationId xmlns:p14="http://schemas.microsoft.com/office/powerpoint/2010/main" val="23542455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umerointi">
    <p:spTree>
      <p:nvGrpSpPr>
        <p:cNvPr id="1" name=""/>
        <p:cNvGrpSpPr/>
        <p:nvPr/>
      </p:nvGrpSpPr>
      <p:grpSpPr>
        <a:xfrm>
          <a:off x="0" y="0"/>
          <a:ext cx="0" cy="0"/>
          <a:chOff x="0" y="0"/>
          <a:chExt cx="0" cy="0"/>
        </a:xfrm>
      </p:grpSpPr>
      <p:sp>
        <p:nvSpPr>
          <p:cNvPr id="18" name="Text Placeholder 3">
            <a:extLst>
              <a:ext uri="{FF2B5EF4-FFF2-40B4-BE49-F238E27FC236}">
                <a16:creationId xmlns:a16="http://schemas.microsoft.com/office/drawing/2014/main" id="{6BD0307D-7144-4618-ADCF-5E46E0AADBDB}"/>
              </a:ext>
            </a:extLst>
          </p:cNvPr>
          <p:cNvSpPr>
            <a:spLocks noGrp="1"/>
          </p:cNvSpPr>
          <p:nvPr>
            <p:ph type="body" sz="quarter" idx="37"/>
          </p:nvPr>
        </p:nvSpPr>
        <p:spPr>
          <a:xfrm>
            <a:off x="91128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19" name="Text Placeholder 3">
            <a:extLst>
              <a:ext uri="{FF2B5EF4-FFF2-40B4-BE49-F238E27FC236}">
                <a16:creationId xmlns:a16="http://schemas.microsoft.com/office/drawing/2014/main" id="{0109A1DB-AC37-4268-92E5-B8CB8B6F84E7}"/>
              </a:ext>
            </a:extLst>
          </p:cNvPr>
          <p:cNvSpPr>
            <a:spLocks noGrp="1"/>
          </p:cNvSpPr>
          <p:nvPr>
            <p:ph type="body" sz="quarter" idx="38"/>
          </p:nvPr>
        </p:nvSpPr>
        <p:spPr>
          <a:xfrm>
            <a:off x="465580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0" name="Text Placeholder 3">
            <a:extLst>
              <a:ext uri="{FF2B5EF4-FFF2-40B4-BE49-F238E27FC236}">
                <a16:creationId xmlns:a16="http://schemas.microsoft.com/office/drawing/2014/main" id="{FD377B09-9EA8-4EB3-B601-2F0301D65ADC}"/>
              </a:ext>
            </a:extLst>
          </p:cNvPr>
          <p:cNvSpPr>
            <a:spLocks noGrp="1"/>
          </p:cNvSpPr>
          <p:nvPr>
            <p:ph type="body" sz="quarter" idx="39"/>
          </p:nvPr>
        </p:nvSpPr>
        <p:spPr>
          <a:xfrm>
            <a:off x="840032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2" name="Text Placeholder 3">
            <a:extLst>
              <a:ext uri="{FF2B5EF4-FFF2-40B4-BE49-F238E27FC236}">
                <a16:creationId xmlns:a16="http://schemas.microsoft.com/office/drawing/2014/main" id="{81FFFA81-EAD8-4C0B-80B3-10CD55D781E7}"/>
              </a:ext>
            </a:extLst>
          </p:cNvPr>
          <p:cNvSpPr>
            <a:spLocks noGrp="1"/>
          </p:cNvSpPr>
          <p:nvPr>
            <p:ph type="body" sz="quarter" idx="40"/>
          </p:nvPr>
        </p:nvSpPr>
        <p:spPr>
          <a:xfrm>
            <a:off x="91128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3" name="Text Placeholder 3">
            <a:extLst>
              <a:ext uri="{FF2B5EF4-FFF2-40B4-BE49-F238E27FC236}">
                <a16:creationId xmlns:a16="http://schemas.microsoft.com/office/drawing/2014/main" id="{F93A3281-63EC-43C5-9E82-F2C08B974BCF}"/>
              </a:ext>
            </a:extLst>
          </p:cNvPr>
          <p:cNvSpPr>
            <a:spLocks noGrp="1"/>
          </p:cNvSpPr>
          <p:nvPr>
            <p:ph type="body" sz="quarter" idx="41"/>
          </p:nvPr>
        </p:nvSpPr>
        <p:spPr>
          <a:xfrm>
            <a:off x="465580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5" name="Text Placeholder 3">
            <a:extLst>
              <a:ext uri="{FF2B5EF4-FFF2-40B4-BE49-F238E27FC236}">
                <a16:creationId xmlns:a16="http://schemas.microsoft.com/office/drawing/2014/main" id="{3BDE2587-873A-462C-BE41-87325647729C}"/>
              </a:ext>
            </a:extLst>
          </p:cNvPr>
          <p:cNvSpPr>
            <a:spLocks noGrp="1"/>
          </p:cNvSpPr>
          <p:nvPr>
            <p:ph type="body" sz="quarter" idx="42"/>
          </p:nvPr>
        </p:nvSpPr>
        <p:spPr>
          <a:xfrm>
            <a:off x="840032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75FD9048-5DEA-4497-B4EE-9C521DA934F6}" type="datetime1">
              <a:rPr lang="fi-FI" smtClean="0"/>
              <a:t>16.1.2026</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1" name="Text Placeholder 5"/>
          <p:cNvSpPr>
            <a:spLocks noGrp="1" noChangeAspect="1"/>
          </p:cNvSpPr>
          <p:nvPr>
            <p:ph type="body" sz="quarter" idx="13" hasCustomPrompt="1"/>
          </p:nvPr>
        </p:nvSpPr>
        <p:spPr>
          <a:xfrm>
            <a:off x="40721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4"/>
                </a:solidFill>
                <a:latin typeface="+mj-lt"/>
              </a:defRPr>
            </a:lvl1pPr>
            <a:lvl2pPr marL="0" indent="0" algn="ctr">
              <a:spcBef>
                <a:spcPts val="200"/>
              </a:spcBef>
              <a:buFontTx/>
              <a:buNone/>
              <a:defRPr sz="8000" b="0">
                <a:solidFill>
                  <a:schemeClr val="accent4"/>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0" name="Text Placeholder 5"/>
          <p:cNvSpPr>
            <a:spLocks noGrp="1" noChangeAspect="1"/>
          </p:cNvSpPr>
          <p:nvPr>
            <p:ph type="body" sz="quarter" idx="15" hasCustomPrompt="1"/>
          </p:nvPr>
        </p:nvSpPr>
        <p:spPr>
          <a:xfrm>
            <a:off x="415173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3"/>
                </a:solidFill>
                <a:latin typeface="+mj-lt"/>
              </a:defRPr>
            </a:lvl1pPr>
            <a:lvl2pPr marL="0" indent="0" algn="ctr">
              <a:spcBef>
                <a:spcPts val="200"/>
              </a:spcBef>
              <a:buFontTx/>
              <a:buNone/>
              <a:defRPr sz="8000" b="0">
                <a:solidFill>
                  <a:schemeClr val="accent3"/>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2" name="Text Placeholder 5"/>
          <p:cNvSpPr>
            <a:spLocks noGrp="1" noChangeAspect="1"/>
          </p:cNvSpPr>
          <p:nvPr>
            <p:ph type="body" sz="quarter" idx="17" hasCustomPrompt="1"/>
          </p:nvPr>
        </p:nvSpPr>
        <p:spPr>
          <a:xfrm>
            <a:off x="789625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1"/>
                </a:solidFill>
                <a:latin typeface="+mj-lt"/>
              </a:defRPr>
            </a:lvl1pPr>
            <a:lvl2pPr marL="0" indent="0" algn="ctr">
              <a:spcBef>
                <a:spcPts val="200"/>
              </a:spcBef>
              <a:buFontTx/>
              <a:buNone/>
              <a:defRPr sz="80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5" name="Text Placeholder 5"/>
          <p:cNvSpPr>
            <a:spLocks noGrp="1" noChangeAspect="1"/>
          </p:cNvSpPr>
          <p:nvPr>
            <p:ph type="body" sz="quarter" idx="19" hasCustomPrompt="1"/>
          </p:nvPr>
        </p:nvSpPr>
        <p:spPr>
          <a:xfrm>
            <a:off x="40721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6"/>
                </a:solidFill>
                <a:latin typeface="+mj-lt"/>
              </a:defRPr>
            </a:lvl1pPr>
            <a:lvl2pPr marL="0" indent="0" algn="ctr">
              <a:spcBef>
                <a:spcPts val="200"/>
              </a:spcBef>
              <a:buFontTx/>
              <a:buNone/>
              <a:defRPr sz="8000" b="0">
                <a:solidFill>
                  <a:schemeClr val="accent6"/>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7" name="Text Placeholder 5"/>
          <p:cNvSpPr>
            <a:spLocks noGrp="1" noChangeAspect="1"/>
          </p:cNvSpPr>
          <p:nvPr>
            <p:ph type="body" sz="quarter" idx="21" hasCustomPrompt="1"/>
          </p:nvPr>
        </p:nvSpPr>
        <p:spPr>
          <a:xfrm>
            <a:off x="415173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2"/>
                </a:solidFill>
                <a:latin typeface="+mj-lt"/>
              </a:defRPr>
            </a:lvl1pPr>
            <a:lvl2pPr marL="0" indent="0" algn="ctr">
              <a:spcBef>
                <a:spcPts val="200"/>
              </a:spcBef>
              <a:buFontTx/>
              <a:buNone/>
              <a:defRPr sz="8000" b="0">
                <a:solidFill>
                  <a:schemeClr val="accent2"/>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9" name="Text Placeholder 5"/>
          <p:cNvSpPr>
            <a:spLocks noGrp="1" noChangeAspect="1"/>
          </p:cNvSpPr>
          <p:nvPr>
            <p:ph type="body" sz="quarter" idx="23" hasCustomPrompt="1"/>
          </p:nvPr>
        </p:nvSpPr>
        <p:spPr>
          <a:xfrm>
            <a:off x="789625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5"/>
                </a:solidFill>
                <a:latin typeface="+mj-lt"/>
              </a:defRPr>
            </a:lvl1pPr>
            <a:lvl2pPr marL="0" indent="0" algn="ctr">
              <a:spcBef>
                <a:spcPts val="200"/>
              </a:spcBef>
              <a:buFontTx/>
              <a:buNone/>
              <a:defRPr sz="8000" b="0">
                <a:solidFill>
                  <a:schemeClr val="accent5"/>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pic>
        <p:nvPicPr>
          <p:cNvPr id="3" name="Kuva 2">
            <a:extLst>
              <a:ext uri="{FF2B5EF4-FFF2-40B4-BE49-F238E27FC236}">
                <a16:creationId xmlns:a16="http://schemas.microsoft.com/office/drawing/2014/main" id="{A5FD07B1-54A8-38B3-68A3-E3AFD6EB71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141514849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Väliotsikkodia violetti">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1FB8D615-AD96-4EB6-9214-D90B85C65DA7}" type="datetime1">
              <a:rPr lang="fi-FI" smtClean="0"/>
              <a:t>16.1.2026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BF344943-A0A2-42BD-89C5-48F43EBE204B}"/>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10" name="Kuva 9">
            <a:extLst>
              <a:ext uri="{FF2B5EF4-FFF2-40B4-BE49-F238E27FC236}">
                <a16:creationId xmlns:a16="http://schemas.microsoft.com/office/drawing/2014/main" id="{F3B752EC-8951-F890-1DA9-5AF1A4287E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285503486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Väliotsikkodia petrol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8D2FC861-FC86-4FF4-A50C-89C7B28C10B0}" type="datetime1">
              <a:rPr lang="fi-FI" smtClean="0"/>
              <a:t>16.1.2026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ABBF4488-7E1A-4DAF-9066-BFD0BA9DC8C7}"/>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7" name="Kuva 6">
            <a:extLst>
              <a:ext uri="{FF2B5EF4-FFF2-40B4-BE49-F238E27FC236}">
                <a16:creationId xmlns:a16="http://schemas.microsoft.com/office/drawing/2014/main" id="{1E7F5675-B2B8-7B43-4B07-FAC7CFD100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23556196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E1A464CB-4A87-4967-9499-95CB747DACE3}" type="datetime1">
              <a:rPr lang="fi-FI" smtClean="0"/>
              <a:t>16.1.2026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CAD9E424-FE63-4724-8350-7238C6CD49CB}"/>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7" name="Kuva 6">
            <a:extLst>
              <a:ext uri="{FF2B5EF4-FFF2-40B4-BE49-F238E27FC236}">
                <a16:creationId xmlns:a16="http://schemas.microsoft.com/office/drawing/2014/main" id="{DA70C2A7-4AA8-F7C7-08CC-94318528FD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22804670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4D82002A-7AA0-4F5C-A0FD-150D38BFD2D6}" type="datetime1">
              <a:rPr lang="fi-FI" smtClean="0"/>
              <a:t>16.1.2026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71BDAE9F-350D-4F50-A976-2C516108D38E}"/>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7" name="Kuva 6">
            <a:extLst>
              <a:ext uri="{FF2B5EF4-FFF2-40B4-BE49-F238E27FC236}">
                <a16:creationId xmlns:a16="http://schemas.microsoft.com/office/drawing/2014/main" id="{2ABED3F0-C592-A597-DEDB-7EB7A1CF1F7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284688072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4"/>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C2A0504B-A3F2-405C-9155-C619572FC21C}" type="datetime1">
              <a:rPr lang="fi-FI" smtClean="0"/>
              <a:t>16.1.2026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8AEEDBFD-277C-434B-9A9A-87EE86F3BF94}"/>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7" name="Kuva 6">
            <a:extLst>
              <a:ext uri="{FF2B5EF4-FFF2-40B4-BE49-F238E27FC236}">
                <a16:creationId xmlns:a16="http://schemas.microsoft.com/office/drawing/2014/main" id="{FAF9A483-5486-C525-6C58-0E057373DD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31976039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EAE7C8EA-7D5B-4ECC-B84F-BEAF5A03A11D}" type="datetime1">
              <a:rPr lang="fi-FI" smtClean="0"/>
              <a:t>16.1.2026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CF201B11-9274-4F82-A5C3-7FAE916E0611}"/>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7" name="Kuva 6">
            <a:extLst>
              <a:ext uri="{FF2B5EF4-FFF2-40B4-BE49-F238E27FC236}">
                <a16:creationId xmlns:a16="http://schemas.microsoft.com/office/drawing/2014/main" id="{4119E622-847D-5207-31FC-7140890F3AF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333395112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Date Placeholder 2"/>
          <p:cNvSpPr>
            <a:spLocks noGrp="1"/>
          </p:cNvSpPr>
          <p:nvPr>
            <p:ph type="dt" sz="half" idx="10"/>
          </p:nvPr>
        </p:nvSpPr>
        <p:spPr/>
        <p:txBody>
          <a:bodyPr/>
          <a:lstStyle/>
          <a:p>
            <a:fld id="{6BE111E2-37B1-4109-A1BB-6B241DDDB9DB}" type="datetime1">
              <a:rPr lang="fi-FI" smtClean="0"/>
              <a:t>16.1.2026</a:t>
            </a:fld>
            <a:endParaRPr lang="fi-FI"/>
          </a:p>
        </p:txBody>
      </p:sp>
      <p:sp>
        <p:nvSpPr>
          <p:cNvPr id="4" name="Footer Placeholder 3"/>
          <p:cNvSpPr>
            <a:spLocks noGrp="1"/>
          </p:cNvSpPr>
          <p:nvPr>
            <p:ph type="ftr" sz="quarter" idx="11"/>
          </p:nvPr>
        </p:nvSpPr>
        <p:spPr/>
        <p:txBody>
          <a:bodyPr/>
          <a:lstStyle/>
          <a:p>
            <a:r>
              <a:rPr lang="fi-FI"/>
              <a:t>Esityksen nimi ja tekijä</a:t>
            </a:r>
          </a:p>
        </p:txBody>
      </p:sp>
      <p:sp>
        <p:nvSpPr>
          <p:cNvPr id="5" name="Slide Number Placeholder 4"/>
          <p:cNvSpPr>
            <a:spLocks noGrp="1"/>
          </p:cNvSpPr>
          <p:nvPr>
            <p:ph type="sldNum" sz="quarter" idx="12"/>
          </p:nvPr>
        </p:nvSpPr>
        <p:spPr/>
        <p:txBody>
          <a:bodyPr/>
          <a:lstStyle/>
          <a:p>
            <a:fld id="{0861148C-697E-4B67-BDAA-872F34DF1106}" type="slidenum">
              <a:rPr lang="fi-FI" smtClean="0"/>
              <a:t>‹#›</a:t>
            </a:fld>
            <a:endParaRPr lang="fi-FI"/>
          </a:p>
        </p:txBody>
      </p:sp>
      <p:pic>
        <p:nvPicPr>
          <p:cNvPr id="7" name="Kuva 6">
            <a:extLst>
              <a:ext uri="{FF2B5EF4-FFF2-40B4-BE49-F238E27FC236}">
                <a16:creationId xmlns:a16="http://schemas.microsoft.com/office/drawing/2014/main" id="{2883EF0A-AF72-1F3C-8E14-AF997CAD98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96400" y="6207583"/>
            <a:ext cx="1064095" cy="419499"/>
          </a:xfrm>
          <a:prstGeom prst="rect">
            <a:avLst/>
          </a:prstGeom>
        </p:spPr>
      </p:pic>
    </p:spTree>
    <p:extLst>
      <p:ext uri="{BB962C8B-B14F-4D97-AF65-F5344CB8AC3E}">
        <p14:creationId xmlns:p14="http://schemas.microsoft.com/office/powerpoint/2010/main" val="18311711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Lainaus kuv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15999BF7-CE1F-4794-BE7A-0EBBEDC83E91}" type="datetime1">
              <a:rPr lang="fi-FI" smtClean="0"/>
              <a:t>16.1.2026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DE41C726-91B5-4DC4-ADD0-FD7392546F71}"/>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5" name="Kuva 4">
            <a:extLst>
              <a:ext uri="{FF2B5EF4-FFF2-40B4-BE49-F238E27FC236}">
                <a16:creationId xmlns:a16="http://schemas.microsoft.com/office/drawing/2014/main" id="{FCFCA9D9-1494-AC58-98CD-CB55473445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158157179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Lainaus kuv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5A4432D0-F305-446D-95E3-48EAD8038911}" type="datetime1">
              <a:rPr lang="fi-FI" smtClean="0"/>
              <a:t>16.1.2026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5113337"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bg1"/>
                </a:solidFill>
                <a:latin typeface="Work Sans SemiBold" panose="00000700000000000000" pitchFamily="2" charset="0"/>
              </a:defRPr>
            </a:lvl2pPr>
            <a:lvl3pPr marL="0" indent="0" algn="l">
              <a:buFontTx/>
              <a:buNone/>
              <a:defRPr>
                <a:solidFill>
                  <a:schemeClr val="bg1"/>
                </a:solidFill>
              </a:defRPr>
            </a:lvl3pPr>
            <a:lvl4pPr marL="0" indent="0" algn="l">
              <a:buFontTx/>
              <a:buNone/>
              <a:defRPr>
                <a:solidFill>
                  <a:schemeClr val="bg1"/>
                </a:solidFill>
              </a:defRPr>
            </a:lvl4pPr>
            <a:lvl5pPr marL="0" indent="0" algn="l">
              <a:buFontTx/>
              <a:buNone/>
              <a:defRPr>
                <a:solidFill>
                  <a:schemeClr val="bg1"/>
                </a:solidFill>
              </a:defRPr>
            </a:lvl5pPr>
            <a:lvl6pPr marL="0" indent="0" algn="l">
              <a:buFontTx/>
              <a:buNone/>
              <a:defRPr>
                <a:solidFill>
                  <a:schemeClr val="bg1"/>
                </a:solidFill>
              </a:defRPr>
            </a:lvl6pPr>
            <a:lvl7pPr marL="0" indent="0" algn="l">
              <a:buFontTx/>
              <a:buNone/>
              <a:defRPr>
                <a:solidFill>
                  <a:schemeClr val="bg1"/>
                </a:solidFill>
              </a:defRPr>
            </a:lvl7pPr>
            <a:lvl8pPr marL="0" indent="0" algn="l">
              <a:buFontTx/>
              <a:buNone/>
              <a:defRPr>
                <a:solidFill>
                  <a:schemeClr val="bg1"/>
                </a:solidFill>
              </a:defRPr>
            </a:lvl8pPr>
            <a:lvl9pPr marL="0" indent="0" algn="l">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947830F6-C9F2-4A36-980C-6136E35544A3}"/>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6" name="Kuva 5">
            <a:extLst>
              <a:ext uri="{FF2B5EF4-FFF2-40B4-BE49-F238E27FC236}">
                <a16:creationId xmlns:a16="http://schemas.microsoft.com/office/drawing/2014/main" id="{CE7E77EC-54BE-528B-D560-4A855AAA77F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49143" y="6206109"/>
            <a:ext cx="1064095" cy="419499"/>
          </a:xfrm>
          <a:prstGeom prst="rect">
            <a:avLst/>
          </a:prstGeom>
        </p:spPr>
      </p:pic>
    </p:spTree>
    <p:extLst>
      <p:ext uri="{BB962C8B-B14F-4D97-AF65-F5344CB8AC3E}">
        <p14:creationId xmlns:p14="http://schemas.microsoft.com/office/powerpoint/2010/main" val="17654787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A3425D23-A5E1-4458-8F52-DB3FA246251F}" type="datetime1">
              <a:rPr lang="fi-FI" smtClean="0"/>
              <a:t>16.1.2026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197F7F2B-0E7B-4A96-B3C5-5F122BDA54FA}"/>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7" name="Kuva 6">
            <a:extLst>
              <a:ext uri="{FF2B5EF4-FFF2-40B4-BE49-F238E27FC236}">
                <a16:creationId xmlns:a16="http://schemas.microsoft.com/office/drawing/2014/main" id="{02035F5C-E8BA-C775-EB70-04A400E456E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00456" y="255880"/>
            <a:ext cx="1794713" cy="707531"/>
          </a:xfrm>
          <a:prstGeom prst="rect">
            <a:avLst/>
          </a:prstGeom>
        </p:spPr>
      </p:pic>
    </p:spTree>
    <p:extLst>
      <p:ext uri="{BB962C8B-B14F-4D97-AF65-F5344CB8AC3E}">
        <p14:creationId xmlns:p14="http://schemas.microsoft.com/office/powerpoint/2010/main" val="41521191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Lainaus kuv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5080BAEA-5B18-405A-A401-F49736D1ACDD}" type="datetime1">
              <a:rPr lang="fi-FI" smtClean="0"/>
              <a:t>16.1.2026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2917A08A-EF19-4C97-BFDB-32BDC040E85A}"/>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5" name="Kuva 4">
            <a:extLst>
              <a:ext uri="{FF2B5EF4-FFF2-40B4-BE49-F238E27FC236}">
                <a16:creationId xmlns:a16="http://schemas.microsoft.com/office/drawing/2014/main" id="{DCC196FC-B3A7-06EE-712A-B434212025F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36223994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Nosto sininen">
    <p:bg>
      <p:bgPr>
        <a:solidFill>
          <a:schemeClr val="accent4"/>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1333C36-1DDA-469D-A0C5-6C5A2A7F67F1}" type="datetime1">
              <a:rPr lang="fi-FI" smtClean="0"/>
              <a:t>16.1.2026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F926DAD9-CB9B-4DD3-B989-9A965534D701}"/>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5" name="Kuva 4">
            <a:extLst>
              <a:ext uri="{FF2B5EF4-FFF2-40B4-BE49-F238E27FC236}">
                <a16:creationId xmlns:a16="http://schemas.microsoft.com/office/drawing/2014/main" id="{A421061F-2BF5-A87B-FBAB-4681AA485F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25909460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Nosto violet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BC64B0AE-AE5B-43D8-B88D-91BF9EDE0233}" type="datetime1">
              <a:rPr lang="fi-FI" smtClean="0"/>
              <a:t>16.1.2026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9072D378-F85C-4DF2-8A13-E74B0A19D64A}"/>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5" name="Kuva 4">
            <a:extLst>
              <a:ext uri="{FF2B5EF4-FFF2-40B4-BE49-F238E27FC236}">
                <a16:creationId xmlns:a16="http://schemas.microsoft.com/office/drawing/2014/main" id="{14431B7E-804E-9447-5EFC-9FA5CBB397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32975510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Nosto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422E3422-7BAB-4AD4-A34D-B52D7DF25070}" type="datetime1">
              <a:rPr lang="fi-FI" smtClean="0"/>
              <a:t>16.1.2026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A973845A-77BC-43ED-9C7E-531CC29C2444}"/>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6" name="Kuva 5">
            <a:extLst>
              <a:ext uri="{FF2B5EF4-FFF2-40B4-BE49-F238E27FC236}">
                <a16:creationId xmlns:a16="http://schemas.microsoft.com/office/drawing/2014/main" id="{0D168F64-E684-DAAA-5228-EC66773C79F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49143" y="6206109"/>
            <a:ext cx="1064095" cy="419499"/>
          </a:xfrm>
          <a:prstGeom prst="rect">
            <a:avLst/>
          </a:prstGeom>
        </p:spPr>
      </p:pic>
    </p:spTree>
    <p:extLst>
      <p:ext uri="{BB962C8B-B14F-4D97-AF65-F5344CB8AC3E}">
        <p14:creationId xmlns:p14="http://schemas.microsoft.com/office/powerpoint/2010/main" val="152857335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Nosto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82F2B63E-0CF4-43E4-BECC-91438CF8411E}" type="datetime1">
              <a:rPr lang="fi-FI" smtClean="0"/>
              <a:t>16.1.2026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7B3BFD74-E392-4B24-B78B-157CBF2B29BD}"/>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5" name="Kuva 4">
            <a:extLst>
              <a:ext uri="{FF2B5EF4-FFF2-40B4-BE49-F238E27FC236}">
                <a16:creationId xmlns:a16="http://schemas.microsoft.com/office/drawing/2014/main" id="{98C16F96-9A74-2B0B-7759-BA010BCEBA2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257929006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Nosto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503D9EB-944F-4EAE-8444-A343F5A66C71}" type="datetime1">
              <a:rPr lang="fi-FI" smtClean="0"/>
              <a:t>16.1.2026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F1982993-374A-46F6-AAEB-48323C4876A6}"/>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5" name="Kuva 4">
            <a:extLst>
              <a:ext uri="{FF2B5EF4-FFF2-40B4-BE49-F238E27FC236}">
                <a16:creationId xmlns:a16="http://schemas.microsoft.com/office/drawing/2014/main" id="{FE804515-3B2A-5868-CF55-0A288BD7801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233642546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Tyhjä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F9163B-F3D6-4AA2-B052-E1F9BA0A5D4E}" type="datetime1">
              <a:rPr lang="fi-FI" smtClean="0"/>
              <a:t>16.1.2026</a:t>
            </a:fld>
            <a:endParaRPr lang="fi-FI"/>
          </a:p>
        </p:txBody>
      </p:sp>
      <p:sp>
        <p:nvSpPr>
          <p:cNvPr id="3" name="Footer Placeholder 2"/>
          <p:cNvSpPr>
            <a:spLocks noGrp="1"/>
          </p:cNvSpPr>
          <p:nvPr>
            <p:ph type="ftr" sz="quarter" idx="11"/>
          </p:nvPr>
        </p:nvSpPr>
        <p:spPr/>
        <p:txBody>
          <a:bodyPr/>
          <a:lstStyle/>
          <a:p>
            <a:r>
              <a:rPr lang="fi-FI"/>
              <a:t>Esityksen nimi ja tekijä</a:t>
            </a:r>
          </a:p>
        </p:txBody>
      </p:sp>
      <p:sp>
        <p:nvSpPr>
          <p:cNvPr id="4" name="Slide Number Placeholder 3"/>
          <p:cNvSpPr>
            <a:spLocks noGrp="1"/>
          </p:cNvSpPr>
          <p:nvPr>
            <p:ph type="sldNum" sz="quarter" idx="12"/>
          </p:nvPr>
        </p:nvSpPr>
        <p:spPr/>
        <p:txBody>
          <a:bodyPr/>
          <a:lstStyle/>
          <a:p>
            <a:fld id="{0861148C-697E-4B67-BDAA-872F34DF1106}" type="slidenum">
              <a:rPr lang="fi-FI" smtClean="0"/>
              <a:t>‹#›</a:t>
            </a:fld>
            <a:endParaRPr lang="fi-FI"/>
          </a:p>
        </p:txBody>
      </p:sp>
      <p:pic>
        <p:nvPicPr>
          <p:cNvPr id="5" name="Kuva 4">
            <a:extLst>
              <a:ext uri="{FF2B5EF4-FFF2-40B4-BE49-F238E27FC236}">
                <a16:creationId xmlns:a16="http://schemas.microsoft.com/office/drawing/2014/main" id="{EDDB365D-89C3-46B2-2BB9-60910FD0B2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9143" y="6206109"/>
            <a:ext cx="1064095" cy="419499"/>
          </a:xfrm>
          <a:prstGeom prst="rect">
            <a:avLst/>
          </a:prstGeom>
        </p:spPr>
      </p:pic>
    </p:spTree>
    <p:extLst>
      <p:ext uri="{BB962C8B-B14F-4D97-AF65-F5344CB8AC3E}">
        <p14:creationId xmlns:p14="http://schemas.microsoft.com/office/powerpoint/2010/main" val="360383668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Kiitos avoin lisens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accent3"/>
                </a:solidFill>
              </a:defRPr>
            </a:lvl1pPr>
          </a:lstStyle>
          <a:p>
            <a:r>
              <a:rPr lang="fi-FI" noProof="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accent3"/>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1ECAD5F9-8A23-4475-850C-F4CA7E4DAEB7}" type="datetime1">
              <a:rPr lang="fi-FI" smtClean="0"/>
              <a:t>16.1.2026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3"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4"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5"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pic>
        <p:nvPicPr>
          <p:cNvPr id="9" name="Picture 8" descr="Icon&#10;&#10;Description automatically generated">
            <a:hlinkClick r:id="rId6"/>
            <a:extLst>
              <a:ext uri="{FF2B5EF4-FFF2-40B4-BE49-F238E27FC236}">
                <a16:creationId xmlns:a16="http://schemas.microsoft.com/office/drawing/2014/main" id="{5B53270C-43DF-46FE-A4F5-29F29992F4A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7260" y="5877340"/>
            <a:ext cx="1023300" cy="432060"/>
          </a:xfrm>
          <a:prstGeom prst="rect">
            <a:avLst/>
          </a:prstGeom>
        </p:spPr>
      </p:pic>
      <p:sp>
        <p:nvSpPr>
          <p:cNvPr id="17" name="Freeform 6">
            <a:hlinkClick r:id="rId8"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3" name="TextBox 12">
            <a:hlinkClick r:id="rId9"/>
            <a:extLst>
              <a:ext uri="{FF2B5EF4-FFF2-40B4-BE49-F238E27FC236}">
                <a16:creationId xmlns:a16="http://schemas.microsoft.com/office/drawing/2014/main" id="{2291F968-8CBB-4022-ACCE-1E6A59F92822}"/>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a:solidFill>
                  <a:schemeClr val="accent3"/>
                </a:solidFill>
                <a:latin typeface="+mn-lt"/>
              </a:rPr>
              <a:t>www.kuntaliitto.fi</a:t>
            </a:r>
          </a:p>
        </p:txBody>
      </p:sp>
      <p:pic>
        <p:nvPicPr>
          <p:cNvPr id="7" name="Kuva 6">
            <a:extLst>
              <a:ext uri="{FF2B5EF4-FFF2-40B4-BE49-F238E27FC236}">
                <a16:creationId xmlns:a16="http://schemas.microsoft.com/office/drawing/2014/main" id="{DA65030E-A071-7A8A-48C4-54650534A340}"/>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752184" y="6123513"/>
            <a:ext cx="1064095" cy="419499"/>
          </a:xfrm>
          <a:prstGeom prst="rect">
            <a:avLst/>
          </a:prstGeom>
        </p:spPr>
      </p:pic>
    </p:spTree>
    <p:extLst>
      <p:ext uri="{BB962C8B-B14F-4D97-AF65-F5344CB8AC3E}">
        <p14:creationId xmlns:p14="http://schemas.microsoft.com/office/powerpoint/2010/main" val="28016902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Kiitos rajattu lisens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EFEA1E4D-C91E-41FF-9F0C-0BF31AFF683A}" type="datetime1">
              <a:rPr lang="fi-FI" smtClean="0"/>
              <a:t>16.1.2026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3"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4"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5"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6"/>
            <a:extLst>
              <a:ext uri="{FF2B5EF4-FFF2-40B4-BE49-F238E27FC236}">
                <a16:creationId xmlns:a16="http://schemas.microsoft.com/office/drawing/2014/main" id="{A085D48D-2A36-429A-9D7E-97ECF8F5D34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7260" y="5877340"/>
            <a:ext cx="1023158" cy="432000"/>
          </a:xfrm>
          <a:prstGeom prst="rect">
            <a:avLst/>
          </a:prstGeom>
        </p:spPr>
      </p:pic>
      <p:sp>
        <p:nvSpPr>
          <p:cNvPr id="18" name="Freeform 6">
            <a:hlinkClick r:id="rId8"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3" name="TextBox 12">
            <a:hlinkClick r:id="rId9"/>
            <a:extLst>
              <a:ext uri="{FF2B5EF4-FFF2-40B4-BE49-F238E27FC236}">
                <a16:creationId xmlns:a16="http://schemas.microsoft.com/office/drawing/2014/main" id="{297D3374-4351-4D7E-9482-41ECE464A711}"/>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a:solidFill>
                  <a:schemeClr val="bg1"/>
                </a:solidFill>
                <a:latin typeface="+mn-lt"/>
              </a:rPr>
              <a:t>www.kuntaliitto.fi</a:t>
            </a:r>
          </a:p>
        </p:txBody>
      </p:sp>
      <p:pic>
        <p:nvPicPr>
          <p:cNvPr id="7" name="Kuva 6">
            <a:extLst>
              <a:ext uri="{FF2B5EF4-FFF2-40B4-BE49-F238E27FC236}">
                <a16:creationId xmlns:a16="http://schemas.microsoft.com/office/drawing/2014/main" id="{AFF0E2AF-90D1-2384-FFE4-29EDCCCD5A4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944737" y="6145643"/>
            <a:ext cx="881441" cy="347491"/>
          </a:xfrm>
          <a:prstGeom prst="rect">
            <a:avLst/>
          </a:prstGeom>
        </p:spPr>
      </p:pic>
    </p:spTree>
    <p:extLst>
      <p:ext uri="{BB962C8B-B14F-4D97-AF65-F5344CB8AC3E}">
        <p14:creationId xmlns:p14="http://schemas.microsoft.com/office/powerpoint/2010/main" val="352458469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Kiitos avoin lisenssi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FC1B5BAD-9C63-4C69-87C4-819DEDC62D6D}" type="datetime1">
              <a:rPr lang="fi-FI" smtClean="0"/>
              <a:t>16.1.2026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2"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3"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4"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5"/>
            <a:extLst>
              <a:ext uri="{FF2B5EF4-FFF2-40B4-BE49-F238E27FC236}">
                <a16:creationId xmlns:a16="http://schemas.microsoft.com/office/drawing/2014/main" id="{941B77CA-24CD-4DBD-A47E-5984688C247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7260" y="5877340"/>
            <a:ext cx="1023300" cy="432060"/>
          </a:xfrm>
          <a:prstGeom prst="rect">
            <a:avLst/>
          </a:prstGeom>
        </p:spPr>
      </p:pic>
      <p:sp>
        <p:nvSpPr>
          <p:cNvPr id="18" name="Freeform 6">
            <a:hlinkClick r:id="rId7"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9" name="TextBox 18">
            <a:hlinkClick r:id="rId8"/>
            <a:extLst>
              <a:ext uri="{FF2B5EF4-FFF2-40B4-BE49-F238E27FC236}">
                <a16:creationId xmlns:a16="http://schemas.microsoft.com/office/drawing/2014/main" id="{8D639896-BD23-481B-A03C-839F5F9583A4}"/>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a:solidFill>
                  <a:schemeClr val="bg1"/>
                </a:solidFill>
                <a:latin typeface="+mn-lt"/>
              </a:rPr>
              <a:t>www.kuntaliitto.fi</a:t>
            </a:r>
          </a:p>
        </p:txBody>
      </p:sp>
      <p:pic>
        <p:nvPicPr>
          <p:cNvPr id="7" name="Kuva 6">
            <a:extLst>
              <a:ext uri="{FF2B5EF4-FFF2-40B4-BE49-F238E27FC236}">
                <a16:creationId xmlns:a16="http://schemas.microsoft.com/office/drawing/2014/main" id="{C1F8B928-E0A9-E8AD-1352-5474037D265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944595" y="6145643"/>
            <a:ext cx="881441" cy="347491"/>
          </a:xfrm>
          <a:prstGeom prst="rect">
            <a:avLst/>
          </a:prstGeom>
        </p:spPr>
      </p:pic>
    </p:spTree>
    <p:extLst>
      <p:ext uri="{BB962C8B-B14F-4D97-AF65-F5344CB8AC3E}">
        <p14:creationId xmlns:p14="http://schemas.microsoft.com/office/powerpoint/2010/main" val="19951742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ED4FE1FF-BE8E-4940-B2D3-34DFF88B18CB}" type="datetime1">
              <a:rPr lang="fi-FI" smtClean="0"/>
              <a:t>16.1.2026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FE8C9A53-2F70-4A43-B470-63B2A2A62E87}"/>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7" name="Kuva 6">
            <a:extLst>
              <a:ext uri="{FF2B5EF4-FFF2-40B4-BE49-F238E27FC236}">
                <a16:creationId xmlns:a16="http://schemas.microsoft.com/office/drawing/2014/main" id="{B7E63CCC-3AF8-0D5E-3AAD-47957BAFDB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00456" y="255880"/>
            <a:ext cx="1794713" cy="707531"/>
          </a:xfrm>
          <a:prstGeom prst="rect">
            <a:avLst/>
          </a:prstGeom>
        </p:spPr>
      </p:pic>
    </p:spTree>
    <p:extLst>
      <p:ext uri="{BB962C8B-B14F-4D97-AF65-F5344CB8AC3E}">
        <p14:creationId xmlns:p14="http://schemas.microsoft.com/office/powerpoint/2010/main" val="202417393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Kiitos rajattu lisenssi 2">
    <p:bg>
      <p:bgPr>
        <a:solidFill>
          <a:srgbClr val="FF3E6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B9145441-B421-48FF-AF9C-FF5C4818C8F7}" type="datetime1">
              <a:rPr lang="fi-FI" smtClean="0"/>
              <a:t>16.1.2026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2"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3"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4"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5"/>
            <a:extLst>
              <a:ext uri="{FF2B5EF4-FFF2-40B4-BE49-F238E27FC236}">
                <a16:creationId xmlns:a16="http://schemas.microsoft.com/office/drawing/2014/main" id="{685C5932-3F7F-41CB-87DD-B2ABBE5E62A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7260" y="5877340"/>
            <a:ext cx="1023158" cy="432000"/>
          </a:xfrm>
          <a:prstGeom prst="rect">
            <a:avLst/>
          </a:prstGeom>
        </p:spPr>
      </p:pic>
      <p:sp>
        <p:nvSpPr>
          <p:cNvPr id="18" name="Freeform 6">
            <a:hlinkClick r:id="rId7"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9" name="TextBox 18">
            <a:hlinkClick r:id="rId8"/>
            <a:extLst>
              <a:ext uri="{FF2B5EF4-FFF2-40B4-BE49-F238E27FC236}">
                <a16:creationId xmlns:a16="http://schemas.microsoft.com/office/drawing/2014/main" id="{DCA6CD3D-5272-47DC-8457-908428678D79}"/>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a:solidFill>
                  <a:schemeClr val="bg1"/>
                </a:solidFill>
                <a:latin typeface="+mn-lt"/>
              </a:rPr>
              <a:t>www.kuntaliitto.fi</a:t>
            </a:r>
          </a:p>
        </p:txBody>
      </p:sp>
    </p:spTree>
    <p:extLst>
      <p:ext uri="{BB962C8B-B14F-4D97-AF65-F5344CB8AC3E}">
        <p14:creationId xmlns:p14="http://schemas.microsoft.com/office/powerpoint/2010/main" val="10809627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F58D591-17B7-4AE6-BB60-16CEB88C4BBC}" type="datetime1">
              <a:rPr lang="fi-FI" smtClean="0"/>
              <a:t>16.1.2026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6" name="Freeform 6"/>
          <p:cNvSpPr>
            <a:spLocks noChangeAspect="1" noEditPoints="1"/>
          </p:cNvSpPr>
          <p:nvPr userDrawn="1"/>
        </p:nvSpPr>
        <p:spPr bwMode="auto">
          <a:xfrm>
            <a:off x="3072000" y="2480903"/>
            <a:ext cx="6048000" cy="1812217"/>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16695244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Log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CD6567F7-A74A-4A34-A59B-3212670D2AE7}" type="datetime1">
              <a:rPr lang="fi-FI" smtClean="0"/>
              <a:t>16.1.2026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6" name="Freeform 6"/>
          <p:cNvSpPr>
            <a:spLocks noChangeAspect="1" noEditPoints="1"/>
          </p:cNvSpPr>
          <p:nvPr userDrawn="1"/>
        </p:nvSpPr>
        <p:spPr bwMode="auto">
          <a:xfrm>
            <a:off x="3072000" y="2480903"/>
            <a:ext cx="6048000" cy="1812217"/>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51896292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Aloitusdia vaale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ctrTitle"/>
          </p:nvPr>
        </p:nvSpPr>
        <p:spPr>
          <a:xfrm>
            <a:off x="766763" y="1989138"/>
            <a:ext cx="10658475" cy="747897"/>
          </a:xfrm>
        </p:spPr>
        <p:txBody>
          <a:bodyPr anchor="t" anchorCtr="0">
            <a:spAutoFit/>
          </a:bodyPr>
          <a:lstStyle>
            <a:lvl1pPr algn="l">
              <a:defRPr sz="5400">
                <a:solidFill>
                  <a:schemeClr val="accent3"/>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779614B5-578D-468F-9090-1F59D13EFBEC}" type="datetime1">
              <a:rPr lang="fi-FI" smtClean="0"/>
              <a:t>16.1.2026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3"/>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10" name="Text Placeholder 2">
            <a:extLst>
              <a:ext uri="{FF2B5EF4-FFF2-40B4-BE49-F238E27FC236}">
                <a16:creationId xmlns:a16="http://schemas.microsoft.com/office/drawing/2014/main" id="{FEA61D0F-76FD-476A-AABC-5CF7457B0D08}"/>
              </a:ext>
            </a:extLst>
          </p:cNvPr>
          <p:cNvSpPr>
            <a:spLocks noGrp="1" noChangeAspect="1"/>
          </p:cNvSpPr>
          <p:nvPr>
            <p:ph type="body" sz="quarter" idx="19"/>
          </p:nvPr>
        </p:nvSpPr>
        <p:spPr>
          <a:xfrm>
            <a:off x="479220" y="374400"/>
            <a:ext cx="1562400" cy="468000"/>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34551153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Aloitusdia tumm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solidFill>
                  <a:schemeClr val="bg1"/>
                </a:solidFill>
              </a:defRPr>
            </a:lvl1pPr>
          </a:lstStyle>
          <a:p>
            <a:r>
              <a:rPr lang="fi-FI"/>
              <a:t>Vaihdakuva: valitse tämä objekti ja lisää kuva valikosta</a:t>
            </a:r>
          </a:p>
        </p:txBody>
      </p:sp>
      <p:sp>
        <p:nvSpPr>
          <p:cNvPr id="2" name="Title 1"/>
          <p:cNvSpPr>
            <a:spLocks noGrp="1"/>
          </p:cNvSpPr>
          <p:nvPr>
            <p:ph type="ctrTitle"/>
          </p:nvPr>
        </p:nvSpPr>
        <p:spPr>
          <a:xfrm>
            <a:off x="766763" y="1989138"/>
            <a:ext cx="10658475" cy="747897"/>
          </a:xfrm>
        </p:spPr>
        <p:txBody>
          <a:bodyPr anchor="t" anchorCtr="0">
            <a:sp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5735DE95-D114-4AEA-A812-E14BD5E49622}" type="datetime1">
              <a:rPr lang="fi-FI" smtClean="0"/>
              <a:t>16.1.2026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10" name="Text Placeholder 2">
            <a:extLst>
              <a:ext uri="{FF2B5EF4-FFF2-40B4-BE49-F238E27FC236}">
                <a16:creationId xmlns:a16="http://schemas.microsoft.com/office/drawing/2014/main" id="{AEF06DBD-CF98-4F65-8CA2-F02B8B05C861}"/>
              </a:ext>
            </a:extLst>
          </p:cNvPr>
          <p:cNvSpPr>
            <a:spLocks noGrp="1" noChangeAspect="1"/>
          </p:cNvSpPr>
          <p:nvPr>
            <p:ph type="body" sz="quarter" idx="19"/>
          </p:nvPr>
        </p:nvSpPr>
        <p:spPr>
          <a:xfrm>
            <a:off x="479220" y="374400"/>
            <a:ext cx="1562400" cy="468000"/>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35164016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Nosto vaalealla kuvalla">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43208654-B07A-4704-BD4C-3600EF4D3889}" type="datetime1">
              <a:rPr lang="fi-FI" smtClean="0"/>
              <a:t>16.1.2026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accent3"/>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10" name="Text Placeholder 2">
            <a:extLst>
              <a:ext uri="{FF2B5EF4-FFF2-40B4-BE49-F238E27FC236}">
                <a16:creationId xmlns:a16="http://schemas.microsoft.com/office/drawing/2014/main" id="{8D855733-A36D-4272-810F-073F71CD9F09}"/>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134846582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Nosto tummalla kuvalla">
    <p:bg>
      <p:bgPr>
        <a:solidFill>
          <a:schemeClr val="bg2"/>
        </a:solidFill>
        <a:effectLst/>
      </p:bgPr>
    </p:bg>
    <p:spTree>
      <p:nvGrpSpPr>
        <p:cNvPr id="1" name=""/>
        <p:cNvGrpSpPr/>
        <p:nvPr/>
      </p:nvGrpSpPr>
      <p:grpSpPr>
        <a:xfrm>
          <a:off x="0" y="0"/>
          <a:ext cx="0" cy="0"/>
          <a:chOff x="0" y="0"/>
          <a:chExt cx="0" cy="0"/>
        </a:xfrm>
      </p:grpSpPr>
      <p:sp>
        <p:nvSpPr>
          <p:cNvPr id="9"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7E774FDB-E875-4D3F-8862-251C29449380}" type="datetime1">
              <a:rPr lang="fi-FI" smtClean="0"/>
              <a:t>16.1.2026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Text Placeholder 2">
            <a:extLst>
              <a:ext uri="{FF2B5EF4-FFF2-40B4-BE49-F238E27FC236}">
                <a16:creationId xmlns:a16="http://schemas.microsoft.com/office/drawing/2014/main" id="{94E7C498-4D6A-47D7-8032-B658B26BCC98}"/>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37907579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Väliotsikkodia kuvalla">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48526C6-3463-4172-A547-D35A96DC630A}"/>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CC71194F-0947-4BD5-A12E-64CAC5CECC1F}" type="datetime1">
              <a:rPr lang="fi-FI" smtClean="0"/>
              <a:t>16.1.2026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9" name="Text Placeholder 2">
            <a:extLst>
              <a:ext uri="{FF2B5EF4-FFF2-40B4-BE49-F238E27FC236}">
                <a16:creationId xmlns:a16="http://schemas.microsoft.com/office/drawing/2014/main" id="{E002B06E-209A-4165-9127-7DC450D06474}"/>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98935739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Väliotsikkodia vaalealla kuvalla">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48526C6-3463-4172-A547-D35A96DC630A}"/>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3"/>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5C6EA409-A95B-408E-8809-4F287FB5716D}" type="datetime1">
              <a:rPr lang="fi-FI" smtClean="0"/>
              <a:t>16.1.2026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9" name="Text Placeholder 2">
            <a:extLst>
              <a:ext uri="{FF2B5EF4-FFF2-40B4-BE49-F238E27FC236}">
                <a16:creationId xmlns:a16="http://schemas.microsoft.com/office/drawing/2014/main" id="{62F31E1C-DCBD-419B-8249-143B9D8150C5}"/>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35732271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Lainaus kuvalla">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6AC5613-0FBC-4A2B-A10F-E5C140DFFEEC}"/>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1849ECF7-BCC6-444B-91DD-0A498E68CC2C}" type="datetime1">
              <a:rPr lang="fi-FI" smtClean="0"/>
              <a:t>16.1.2026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9" name="Text Placeholder 2">
            <a:extLst>
              <a:ext uri="{FF2B5EF4-FFF2-40B4-BE49-F238E27FC236}">
                <a16:creationId xmlns:a16="http://schemas.microsoft.com/office/drawing/2014/main" id="{B516032D-100E-4CB1-8662-E10593766FA4}"/>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50765842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accent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AD163EEF-B8F6-4FA6-A43B-42F29449964B}" type="datetime1">
              <a:rPr lang="fi-FI" smtClean="0"/>
              <a:t>16.1.2026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91756FC6-3682-4F22-877B-F8802FE3F799}"/>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pic>
        <p:nvPicPr>
          <p:cNvPr id="10" name="Kuva 9">
            <a:extLst>
              <a:ext uri="{FF2B5EF4-FFF2-40B4-BE49-F238E27FC236}">
                <a16:creationId xmlns:a16="http://schemas.microsoft.com/office/drawing/2014/main" id="{8D494F93-1A7E-0026-238C-3B9F0169803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44472" y="285653"/>
            <a:ext cx="1643672" cy="647986"/>
          </a:xfrm>
          <a:prstGeom prst="rect">
            <a:avLst/>
          </a:prstGeom>
        </p:spPr>
      </p:pic>
    </p:spTree>
    <p:extLst>
      <p:ext uri="{BB962C8B-B14F-4D97-AF65-F5344CB8AC3E}">
        <p14:creationId xmlns:p14="http://schemas.microsoft.com/office/powerpoint/2010/main" val="64786680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Lainaus 2 kuvalla">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A6C31B4-89A7-4449-B288-D72F05738CB9}"/>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B6892272-29E1-40F0-A23D-4521FB93520D}" type="datetime1">
              <a:rPr lang="fi-FI" smtClean="0"/>
              <a:t>16.1.2026</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5113337"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bg1"/>
                </a:solidFill>
                <a:latin typeface="Work Sans SemiBold" panose="00000700000000000000" pitchFamily="2" charset="0"/>
              </a:defRPr>
            </a:lvl2pPr>
            <a:lvl3pPr marL="0" indent="0" algn="l">
              <a:buFontTx/>
              <a:buNone/>
              <a:defRPr>
                <a:solidFill>
                  <a:schemeClr val="bg1"/>
                </a:solidFill>
              </a:defRPr>
            </a:lvl3pPr>
            <a:lvl4pPr marL="0" indent="0" algn="l">
              <a:buFontTx/>
              <a:buNone/>
              <a:defRPr>
                <a:solidFill>
                  <a:schemeClr val="bg1"/>
                </a:solidFill>
              </a:defRPr>
            </a:lvl4pPr>
            <a:lvl5pPr marL="0" indent="0" algn="l">
              <a:buFontTx/>
              <a:buNone/>
              <a:defRPr>
                <a:solidFill>
                  <a:schemeClr val="bg1"/>
                </a:solidFill>
              </a:defRPr>
            </a:lvl5pPr>
            <a:lvl6pPr marL="0" indent="0" algn="l">
              <a:buFontTx/>
              <a:buNone/>
              <a:defRPr>
                <a:solidFill>
                  <a:schemeClr val="bg1"/>
                </a:solidFill>
              </a:defRPr>
            </a:lvl6pPr>
            <a:lvl7pPr marL="0" indent="0" algn="l">
              <a:buFontTx/>
              <a:buNone/>
              <a:defRPr>
                <a:solidFill>
                  <a:schemeClr val="bg1"/>
                </a:solidFill>
              </a:defRPr>
            </a:lvl7pPr>
            <a:lvl8pPr marL="0" indent="0" algn="l">
              <a:buFontTx/>
              <a:buNone/>
              <a:defRPr>
                <a:solidFill>
                  <a:schemeClr val="bg1"/>
                </a:solidFill>
              </a:defRPr>
            </a:lvl8pPr>
            <a:lvl9pPr marL="0" indent="0" algn="l">
              <a:buFontTx/>
              <a:buNone/>
              <a:defRPr>
                <a:solidFill>
                  <a:schemeClr val="bg1"/>
                </a:solidFill>
              </a:defRPr>
            </a:lvl9pPr>
          </a:lstStyle>
          <a:p>
            <a:pPr lvl="0"/>
            <a:r>
              <a:rPr lang="fi-FI" noProof="0"/>
              <a:t>Muokkaa tekstin perustyylejä napsauttamalla</a:t>
            </a:r>
          </a:p>
        </p:txBody>
      </p:sp>
      <p:sp>
        <p:nvSpPr>
          <p:cNvPr id="9" name="Text Placeholder 2">
            <a:extLst>
              <a:ext uri="{FF2B5EF4-FFF2-40B4-BE49-F238E27FC236}">
                <a16:creationId xmlns:a16="http://schemas.microsoft.com/office/drawing/2014/main" id="{2D917702-4ABB-45F8-BB84-9D6C72DFBCBB}"/>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51357220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Sisältö ja grafiikka kuvalla">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FD53BDE4-81AB-41F6-A004-26DAD8D0DCC6}"/>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22DBA17B-2728-4812-BD36-2D48D0819177}" type="datetime1">
              <a:rPr lang="fi-FI" smtClean="0"/>
              <a:t>16.1.2026</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
        <p:nvSpPr>
          <p:cNvPr id="13" name="Text Placeholder 2">
            <a:extLst>
              <a:ext uri="{FF2B5EF4-FFF2-40B4-BE49-F238E27FC236}">
                <a16:creationId xmlns:a16="http://schemas.microsoft.com/office/drawing/2014/main" id="{9F255DE5-0541-4FC2-85E3-38F38326AE86}"/>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38782699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loitusdia sininen">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C0924F02-DD88-4CB6-BB46-9AFDA1AB89C5}" type="datetime1">
              <a:rPr lang="fi-FI" noProof="0" smtClean="0"/>
              <a:t>16.1.2026</a:t>
            </a:fld>
            <a:endParaRPr lang="fi-FI" noProof="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noProof="0" smtClean="0"/>
              <a:pPr/>
              <a:t>‹#›</a:t>
            </a:fld>
            <a:endParaRPr lang="fi-FI" noProof="0"/>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descr="Kuva, joka sisältää kohteen teksti, clipart-kuva, vaihde&#10;&#10;Kuvaus luotu automaattisesti">
            <a:extLst>
              <a:ext uri="{FF2B5EF4-FFF2-40B4-BE49-F238E27FC236}">
                <a16:creationId xmlns:a16="http://schemas.microsoft.com/office/drawing/2014/main" id="{5365CBBA-03B1-26BB-59ED-1F319AE9D2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376" y="332656"/>
            <a:ext cx="2304256" cy="458910"/>
          </a:xfrm>
          <a:prstGeom prst="rect">
            <a:avLst/>
          </a:prstGeom>
        </p:spPr>
      </p:pic>
    </p:spTree>
    <p:extLst>
      <p:ext uri="{BB962C8B-B14F-4D97-AF65-F5344CB8AC3E}">
        <p14:creationId xmlns:p14="http://schemas.microsoft.com/office/powerpoint/2010/main" val="152492887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loitusdia violetti">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624620D6-9495-4E92-B929-18D859B25042}" type="datetime1">
              <a:rPr lang="fi-FI" noProof="0" smtClean="0"/>
              <a:t>16.1.2026</a:t>
            </a:fld>
            <a:endParaRPr lang="fi-FI" noProof="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noProof="0" smtClean="0"/>
              <a:pPr/>
              <a:t>‹#›</a:t>
            </a:fld>
            <a:endParaRPr lang="fi-FI" noProof="0"/>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descr="Kuva, joka sisältää kohteen teksti, clipart-kuva, vaihde&#10;&#10;Kuvaus luotu automaattisesti">
            <a:extLst>
              <a:ext uri="{FF2B5EF4-FFF2-40B4-BE49-F238E27FC236}">
                <a16:creationId xmlns:a16="http://schemas.microsoft.com/office/drawing/2014/main" id="{45350695-966A-0DF6-FCB5-EE9BB33242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376" y="332656"/>
            <a:ext cx="2304256" cy="458910"/>
          </a:xfrm>
          <a:prstGeom prst="rect">
            <a:avLst/>
          </a:prstGeom>
        </p:spPr>
      </p:pic>
    </p:spTree>
    <p:extLst>
      <p:ext uri="{BB962C8B-B14F-4D97-AF65-F5344CB8AC3E}">
        <p14:creationId xmlns:p14="http://schemas.microsoft.com/office/powerpoint/2010/main" val="296140917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loitusdia punainen">
    <p:bg>
      <p:bgPr>
        <a:solidFill>
          <a:srgbClr val="FF3E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6436686C-28C7-4F49-84B1-CC2306D386A1}" type="datetime1">
              <a:rPr lang="fi-FI" smtClean="0"/>
              <a:t>16.1.2026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descr="Kuva, joka sisältää kohteen teksti, clipart-kuva, vaihde&#10;&#10;Kuvaus luotu automaattisesti">
            <a:extLst>
              <a:ext uri="{FF2B5EF4-FFF2-40B4-BE49-F238E27FC236}">
                <a16:creationId xmlns:a16="http://schemas.microsoft.com/office/drawing/2014/main" id="{AD3B5FAA-6BDD-21F1-0040-8E55C588E5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376" y="332656"/>
            <a:ext cx="2304256" cy="458910"/>
          </a:xfrm>
          <a:prstGeom prst="rect">
            <a:avLst/>
          </a:prstGeom>
        </p:spPr>
      </p:pic>
    </p:spTree>
    <p:extLst>
      <p:ext uri="{BB962C8B-B14F-4D97-AF65-F5344CB8AC3E}">
        <p14:creationId xmlns:p14="http://schemas.microsoft.com/office/powerpoint/2010/main" val="257235429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A3425D23-A5E1-4458-8F52-DB3FA246251F}" type="datetime1">
              <a:rPr lang="fi-FI" smtClean="0"/>
              <a:t>16.1.2026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descr="Kuva, joka sisältää kohteen teksti, clipart-kuva, vaihde&#10;&#10;Kuvaus luotu automaattisesti">
            <a:extLst>
              <a:ext uri="{FF2B5EF4-FFF2-40B4-BE49-F238E27FC236}">
                <a16:creationId xmlns:a16="http://schemas.microsoft.com/office/drawing/2014/main" id="{21D6F89D-8707-3AA2-4960-3DE4C5BB87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376" y="332656"/>
            <a:ext cx="2304256" cy="458910"/>
          </a:xfrm>
          <a:prstGeom prst="rect">
            <a:avLst/>
          </a:prstGeom>
        </p:spPr>
      </p:pic>
    </p:spTree>
    <p:extLst>
      <p:ext uri="{BB962C8B-B14F-4D97-AF65-F5344CB8AC3E}">
        <p14:creationId xmlns:p14="http://schemas.microsoft.com/office/powerpoint/2010/main" val="248487197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ED4FE1FF-BE8E-4940-B2D3-34DFF88B18CB}" type="datetime1">
              <a:rPr lang="fi-FI" smtClean="0"/>
              <a:t>16.1.2026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descr="Kuva, joka sisältää kohteen teksti, clipart-kuva, vaihde&#10;&#10;Kuvaus luotu automaattisesti">
            <a:extLst>
              <a:ext uri="{FF2B5EF4-FFF2-40B4-BE49-F238E27FC236}">
                <a16:creationId xmlns:a16="http://schemas.microsoft.com/office/drawing/2014/main" id="{583FEEC6-6E5E-837E-A870-8B541832FA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376" y="332656"/>
            <a:ext cx="2304256" cy="458910"/>
          </a:xfrm>
          <a:prstGeom prst="rect">
            <a:avLst/>
          </a:prstGeom>
        </p:spPr>
      </p:pic>
    </p:spTree>
    <p:extLst>
      <p:ext uri="{BB962C8B-B14F-4D97-AF65-F5344CB8AC3E}">
        <p14:creationId xmlns:p14="http://schemas.microsoft.com/office/powerpoint/2010/main" val="316225323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accent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AD163EEF-B8F6-4FA6-A43B-42F29449964B}" type="datetime1">
              <a:rPr lang="fi-FI" smtClean="0"/>
              <a:t>16.1.2026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8" name="Kuva 7">
            <a:extLst>
              <a:ext uri="{FF2B5EF4-FFF2-40B4-BE49-F238E27FC236}">
                <a16:creationId xmlns:a16="http://schemas.microsoft.com/office/drawing/2014/main" id="{AF590D6E-CB0F-A027-0BE0-EDFB57AD7BF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2507" y="332655"/>
            <a:ext cx="2321125" cy="504887"/>
          </a:xfrm>
          <a:prstGeom prst="rect">
            <a:avLst/>
          </a:prstGeom>
        </p:spPr>
      </p:pic>
    </p:spTree>
    <p:extLst>
      <p:ext uri="{BB962C8B-B14F-4D97-AF65-F5344CB8AC3E}">
        <p14:creationId xmlns:p14="http://schemas.microsoft.com/office/powerpoint/2010/main" val="418281936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accent3"/>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CB251319-CC70-4A86-8B39-757128D01B55}" type="datetime1">
              <a:rPr lang="fi-FI" smtClean="0"/>
              <a:t>16.1.2026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3"/>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10" name="Kuva 9" descr="Kuva, joka sisältää kohteen teksti, clipart-kuva, vaihde&#10;&#10;Kuvaus luotu automaattisesti">
            <a:extLst>
              <a:ext uri="{FF2B5EF4-FFF2-40B4-BE49-F238E27FC236}">
                <a16:creationId xmlns:a16="http://schemas.microsoft.com/office/drawing/2014/main" id="{216A3577-0C4B-46B4-C6A3-2DF7F3B3571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376" y="332656"/>
            <a:ext cx="2304256" cy="458910"/>
          </a:xfrm>
          <a:prstGeom prst="rect">
            <a:avLst/>
          </a:prstGeom>
        </p:spPr>
      </p:pic>
    </p:spTree>
    <p:extLst>
      <p:ext uri="{BB962C8B-B14F-4D97-AF65-F5344CB8AC3E}">
        <p14:creationId xmlns:p14="http://schemas.microsoft.com/office/powerpoint/2010/main" val="241829039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2-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a:xfrm>
            <a:off x="766763" y="836711"/>
            <a:ext cx="10658475" cy="1584149"/>
          </a:xfrm>
        </p:spPr>
        <p:txBody>
          <a:bodyPr/>
          <a:lstStyle/>
          <a:p>
            <a:r>
              <a:rPr lang="fi-FI" noProof="0"/>
              <a:t>Muokkaa ots. perustyyl. napsautt.</a:t>
            </a:r>
          </a:p>
        </p:txBody>
      </p:sp>
      <p:sp>
        <p:nvSpPr>
          <p:cNvPr id="3" name="Content Placeholder 2"/>
          <p:cNvSpPr>
            <a:spLocks noGrp="1"/>
          </p:cNvSpPr>
          <p:nvPr>
            <p:ph idx="1"/>
          </p:nvPr>
        </p:nvSpPr>
        <p:spPr>
          <a:xfrm>
            <a:off x="766763" y="2565400"/>
            <a:ext cx="10658475" cy="324008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10"/>
          </p:nvPr>
        </p:nvSpPr>
        <p:spPr/>
        <p:txBody>
          <a:bodyPr/>
          <a:lstStyle/>
          <a:p>
            <a:fld id="{C5E01554-BD96-489C-AC34-A7B4D28A369C}" type="datetime1">
              <a:rPr lang="fi-FI" noProof="0" smtClean="0"/>
              <a:t>16.1.2026</a:t>
            </a:fld>
            <a:endParaRPr lang="fi-FI" noProof="0"/>
          </a:p>
        </p:txBody>
      </p:sp>
      <p:sp>
        <p:nvSpPr>
          <p:cNvPr id="5" name="Footer Placeholder 4"/>
          <p:cNvSpPr>
            <a:spLocks noGrp="1"/>
          </p:cNvSpPr>
          <p:nvPr>
            <p:ph type="ftr" sz="quarter" idx="11"/>
          </p:nvPr>
        </p:nvSpPr>
        <p:spPr/>
        <p:txBody>
          <a:bodyPr/>
          <a:lstStyle/>
          <a:p>
            <a:r>
              <a:rPr lang="fi-FI" noProof="0"/>
              <a:t>Esityksen nimi ja tekijä</a:t>
            </a:r>
          </a:p>
        </p:txBody>
      </p:sp>
      <p:sp>
        <p:nvSpPr>
          <p:cNvPr id="6" name="Slide Number Placeholder 5"/>
          <p:cNvSpPr>
            <a:spLocks noGrp="1"/>
          </p:cNvSpPr>
          <p:nvPr>
            <p:ph type="sldNum" sz="quarter" idx="12"/>
          </p:nvPr>
        </p:nvSpPr>
        <p:spPr/>
        <p:txBody>
          <a:bodyPr/>
          <a:lstStyle/>
          <a:p>
            <a:fld id="{0861148C-697E-4B67-BDAA-872F34DF1106}" type="slidenum">
              <a:rPr lang="fi-FI" noProof="0" smtClean="0"/>
              <a:t>‹#›</a:t>
            </a:fld>
            <a:endParaRPr lang="fi-FI" noProof="0"/>
          </a:p>
        </p:txBody>
      </p:sp>
    </p:spTree>
    <p:extLst>
      <p:ext uri="{BB962C8B-B14F-4D97-AF65-F5344CB8AC3E}">
        <p14:creationId xmlns:p14="http://schemas.microsoft.com/office/powerpoint/2010/main" val="341771242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a:xfrm>
            <a:off x="766763" y="836711"/>
            <a:ext cx="10658475" cy="1584149"/>
          </a:xfrm>
        </p:spPr>
        <p:txBody>
          <a:bodyPr/>
          <a:lstStyle/>
          <a:p>
            <a:r>
              <a:rPr lang="fi-FI" noProof="0"/>
              <a:t>Muokkaa ots. perustyyl. napsautt.</a:t>
            </a:r>
          </a:p>
        </p:txBody>
      </p:sp>
      <p:sp>
        <p:nvSpPr>
          <p:cNvPr id="3" name="Content Placeholder 2"/>
          <p:cNvSpPr>
            <a:spLocks noGrp="1"/>
          </p:cNvSpPr>
          <p:nvPr>
            <p:ph idx="1"/>
          </p:nvPr>
        </p:nvSpPr>
        <p:spPr>
          <a:xfrm>
            <a:off x="766763" y="2565400"/>
            <a:ext cx="10658475" cy="324008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10"/>
          </p:nvPr>
        </p:nvSpPr>
        <p:spPr/>
        <p:txBody>
          <a:bodyPr/>
          <a:lstStyle/>
          <a:p>
            <a:fld id="{C5E01554-BD96-489C-AC34-A7B4D28A369C}" type="datetime1">
              <a:rPr lang="fi-FI" noProof="0" smtClean="0"/>
              <a:t>16.1.2026</a:t>
            </a:fld>
            <a:endParaRPr lang="fi-FI" noProof="0"/>
          </a:p>
        </p:txBody>
      </p:sp>
      <p:sp>
        <p:nvSpPr>
          <p:cNvPr id="5" name="Footer Placeholder 4"/>
          <p:cNvSpPr>
            <a:spLocks noGrp="1"/>
          </p:cNvSpPr>
          <p:nvPr>
            <p:ph type="ftr" sz="quarter" idx="11"/>
          </p:nvPr>
        </p:nvSpPr>
        <p:spPr/>
        <p:txBody>
          <a:bodyPr/>
          <a:lstStyle/>
          <a:p>
            <a:r>
              <a:rPr lang="fi-FI" noProof="0"/>
              <a:t>Esityksen nimi ja tekijä</a:t>
            </a:r>
          </a:p>
        </p:txBody>
      </p:sp>
      <p:sp>
        <p:nvSpPr>
          <p:cNvPr id="6" name="Slide Number Placeholder 5"/>
          <p:cNvSpPr>
            <a:spLocks noGrp="1"/>
          </p:cNvSpPr>
          <p:nvPr>
            <p:ph type="sldNum" sz="quarter" idx="12"/>
          </p:nvPr>
        </p:nvSpPr>
        <p:spPr/>
        <p:txBody>
          <a:bodyPr/>
          <a:lstStyle/>
          <a:p>
            <a:fld id="{0861148C-697E-4B67-BDAA-872F34DF1106}" type="slidenum">
              <a:rPr lang="fi-FI" noProof="0" smtClean="0"/>
              <a:t>‹#›</a:t>
            </a:fld>
            <a:endParaRPr lang="fi-FI" noProof="0"/>
          </a:p>
        </p:txBody>
      </p:sp>
      <p:pic>
        <p:nvPicPr>
          <p:cNvPr id="7" name="Kuva 6">
            <a:extLst>
              <a:ext uri="{FF2B5EF4-FFF2-40B4-BE49-F238E27FC236}">
                <a16:creationId xmlns:a16="http://schemas.microsoft.com/office/drawing/2014/main" id="{F1FBA80D-079E-7EF7-09A2-C785EBB967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284" y="6166052"/>
            <a:ext cx="1152128" cy="454204"/>
          </a:xfrm>
          <a:prstGeom prst="rect">
            <a:avLst/>
          </a:prstGeom>
        </p:spPr>
      </p:pic>
    </p:spTree>
    <p:extLst>
      <p:ext uri="{BB962C8B-B14F-4D97-AF65-F5344CB8AC3E}">
        <p14:creationId xmlns:p14="http://schemas.microsoft.com/office/powerpoint/2010/main" val="129482115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1-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10"/>
          </p:nvPr>
        </p:nvSpPr>
        <p:spPr/>
        <p:txBody>
          <a:bodyPr/>
          <a:lstStyle/>
          <a:p>
            <a:fld id="{A25D1783-9B67-47D5-BD56-9F174F4EAE56}" type="datetime1">
              <a:rPr lang="fi-FI" smtClean="0"/>
              <a:t>16.1.2026</a:t>
            </a:fld>
            <a:endParaRPr lang="fi-FI"/>
          </a:p>
        </p:txBody>
      </p:sp>
      <p:sp>
        <p:nvSpPr>
          <p:cNvPr id="5" name="Footer Placeholder 4"/>
          <p:cNvSpPr>
            <a:spLocks noGrp="1"/>
          </p:cNvSpPr>
          <p:nvPr>
            <p:ph type="ftr" sz="quarter" idx="11"/>
          </p:nvPr>
        </p:nvSpPr>
        <p:spPr/>
        <p:txBody>
          <a:bodyPr/>
          <a:lstStyle/>
          <a:p>
            <a:r>
              <a:rPr lang="fi-FI"/>
              <a:t>Esityksen nimi ja tekijä</a:t>
            </a:r>
          </a:p>
        </p:txBody>
      </p:sp>
      <p:sp>
        <p:nvSpPr>
          <p:cNvPr id="6" name="Slide Number Placeholder 5"/>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214713332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Otsikko ja sisältö 2 väliotsikoill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Text Placeholder 4"/>
          <p:cNvSpPr>
            <a:spLocks noGrp="1"/>
          </p:cNvSpPr>
          <p:nvPr>
            <p:ph type="body" sz="quarter" idx="3"/>
          </p:nvPr>
        </p:nvSpPr>
        <p:spPr>
          <a:xfrm>
            <a:off x="6311900" y="1989137"/>
            <a:ext cx="5113338"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6" name="Content Placeholder 5"/>
          <p:cNvSpPr>
            <a:spLocks noGrp="1"/>
          </p:cNvSpPr>
          <p:nvPr>
            <p:ph sz="quarter" idx="4"/>
          </p:nvPr>
        </p:nvSpPr>
        <p:spPr>
          <a:xfrm>
            <a:off x="6311900" y="2852919"/>
            <a:ext cx="5113338" cy="295256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54A87E19-8C04-4D5C-9034-113E3A734C43}" type="datetime1">
              <a:rPr lang="fi-FI" smtClean="0"/>
              <a:t>16.1.2026</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205052398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Otsikko ja sisältö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5113337"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Content Placeholder 3"/>
          <p:cNvSpPr>
            <a:spLocks noGrp="1"/>
          </p:cNvSpPr>
          <p:nvPr>
            <p:ph sz="half" idx="2"/>
          </p:nvPr>
        </p:nvSpPr>
        <p:spPr>
          <a:xfrm>
            <a:off x="6311900" y="1989137"/>
            <a:ext cx="5113338" cy="3816351"/>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AD68CABA-EB03-4EF8-AF74-2AF1845764A7}" type="datetime1">
              <a:rPr lang="fi-FI" smtClean="0"/>
              <a:t>16.1.2026</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40927557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Otsikko ja sisältö 3">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10658475"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10651227"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8DC31758-D6AF-4773-9754-B70452D6788C}" type="datetime1">
              <a:rPr lang="fi-FI" smtClean="0"/>
              <a:t>16.1.2026</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185998017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isältö ja kuva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5113337"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95918B7E-B6F8-4789-A44C-228A8CD5AB6B}" type="datetime1">
              <a:rPr lang="fi-FI" smtClean="0"/>
              <a:t>16.1.2026</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6311900" y="1989138"/>
            <a:ext cx="5113338" cy="3816350"/>
          </a:xfrm>
          <a:solidFill>
            <a:schemeClr val="bg1">
              <a:lumMod val="95000"/>
            </a:schemeClr>
          </a:solidFill>
        </p:spPr>
        <p:txBody>
          <a:bodyPr/>
          <a:lstStyle>
            <a:lvl1pPr marL="0" indent="0">
              <a:buFontTx/>
              <a:buNone/>
              <a:defRPr sz="1200"/>
            </a:lvl1pPr>
          </a:lstStyle>
          <a:p>
            <a:r>
              <a:rPr lang="fi-FI" noProof="0"/>
              <a:t>Lisää kuva napsauttamalla kuvaketta</a:t>
            </a:r>
          </a:p>
        </p:txBody>
      </p:sp>
    </p:spTree>
    <p:extLst>
      <p:ext uri="{BB962C8B-B14F-4D97-AF65-F5344CB8AC3E}">
        <p14:creationId xmlns:p14="http://schemas.microsoft.com/office/powerpoint/2010/main" val="372476144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isältö ja kuva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6311901" y="1989138"/>
            <a:ext cx="5113338"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96D354A3-49B3-478C-AC83-629507BE13C2}" type="datetime1">
              <a:rPr lang="fi-FI" smtClean="0"/>
              <a:t>16.1.2026</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766763" y="1989138"/>
            <a:ext cx="5113337" cy="3816350"/>
          </a:xfrm>
          <a:solidFill>
            <a:schemeClr val="bg1">
              <a:lumMod val="95000"/>
            </a:schemeClr>
          </a:solidFill>
        </p:spPr>
        <p:txBody>
          <a:bodyPr/>
          <a:lstStyle>
            <a:lvl1pPr marL="0" indent="0">
              <a:buFontTx/>
              <a:buNone/>
              <a:defRPr sz="1200"/>
            </a:lvl1pPr>
          </a:lstStyle>
          <a:p>
            <a:r>
              <a:rPr lang="fi-FI" noProof="0"/>
              <a:t>Lisää kuva napsauttamalla kuvaketta</a:t>
            </a:r>
          </a:p>
        </p:txBody>
      </p:sp>
    </p:spTree>
    <p:extLst>
      <p:ext uri="{BB962C8B-B14F-4D97-AF65-F5344CB8AC3E}">
        <p14:creationId xmlns:p14="http://schemas.microsoft.com/office/powerpoint/2010/main" val="77406215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isältö j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3597A03D-C024-448F-B337-EF507B974421}" type="datetime1">
              <a:rPr lang="fi-FI" smtClean="0"/>
              <a:t>16.1.2026</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195114188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sältö j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35F0D0DC-FFCE-4535-B859-D79D48AC3E58}" type="datetime1">
              <a:rPr lang="fi-FI" smtClean="0"/>
              <a:t>16.1.2026</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20888004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isältö j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F2D588A9-004E-48C7-9249-D404E5931C69}" type="datetime1">
              <a:rPr lang="fi-FI" smtClean="0"/>
              <a:t>16.1.2026</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258535372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Kolme nost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8F4329BB-45E0-4B12-BF7B-305F061B8F5D}" type="datetime1">
              <a:rPr lang="fi-FI" smtClean="0"/>
              <a:t>16.1.2026</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4403516"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33617725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10"/>
          </p:nvPr>
        </p:nvSpPr>
        <p:spPr/>
        <p:txBody>
          <a:bodyPr/>
          <a:lstStyle/>
          <a:p>
            <a:fld id="{A25D1783-9B67-47D5-BD56-9F174F4EAE56}" type="datetime1">
              <a:rPr lang="fi-FI" smtClean="0"/>
              <a:t>16.1.2026</a:t>
            </a:fld>
            <a:endParaRPr lang="fi-FI"/>
          </a:p>
        </p:txBody>
      </p:sp>
      <p:sp>
        <p:nvSpPr>
          <p:cNvPr id="5" name="Footer Placeholder 4"/>
          <p:cNvSpPr>
            <a:spLocks noGrp="1"/>
          </p:cNvSpPr>
          <p:nvPr>
            <p:ph type="ftr" sz="quarter" idx="11"/>
          </p:nvPr>
        </p:nvSpPr>
        <p:spPr/>
        <p:txBody>
          <a:bodyPr/>
          <a:lstStyle/>
          <a:p>
            <a:r>
              <a:rPr lang="fi-FI"/>
              <a:t>Esityksen nimi ja tekijä</a:t>
            </a:r>
          </a:p>
        </p:txBody>
      </p:sp>
      <p:sp>
        <p:nvSpPr>
          <p:cNvPr id="6" name="Slide Number Placeholder 5"/>
          <p:cNvSpPr>
            <a:spLocks noGrp="1"/>
          </p:cNvSpPr>
          <p:nvPr>
            <p:ph type="sldNum" sz="quarter" idx="12"/>
          </p:nvPr>
        </p:nvSpPr>
        <p:spPr/>
        <p:txBody>
          <a:bodyPr/>
          <a:lstStyle/>
          <a:p>
            <a:fld id="{0861148C-697E-4B67-BDAA-872F34DF1106}" type="slidenum">
              <a:rPr lang="fi-FI" smtClean="0"/>
              <a:t>‹#›</a:t>
            </a:fld>
            <a:endParaRPr lang="fi-FI"/>
          </a:p>
        </p:txBody>
      </p:sp>
      <p:pic>
        <p:nvPicPr>
          <p:cNvPr id="7" name="Kuva 6">
            <a:extLst>
              <a:ext uri="{FF2B5EF4-FFF2-40B4-BE49-F238E27FC236}">
                <a16:creationId xmlns:a16="http://schemas.microsoft.com/office/drawing/2014/main" id="{A90B74E1-EEFB-69A5-3F62-ADA2969011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1739" y="6176382"/>
            <a:ext cx="1152128" cy="454204"/>
          </a:xfrm>
          <a:prstGeom prst="rect">
            <a:avLst/>
          </a:prstGeom>
        </p:spPr>
      </p:pic>
    </p:spTree>
    <p:extLst>
      <p:ext uri="{BB962C8B-B14F-4D97-AF65-F5344CB8AC3E}">
        <p14:creationId xmlns:p14="http://schemas.microsoft.com/office/powerpoint/2010/main" val="33766240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Kolme nostoa kuvill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573900FB-5165-4E43-BD07-359AAF474A07}" type="datetime1">
              <a:rPr lang="fi-FI" smtClean="0"/>
              <a:t>16.1.2026</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4403516"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8" name="Picture Placeholder 7"/>
          <p:cNvSpPr>
            <a:spLocks noGrp="1"/>
          </p:cNvSpPr>
          <p:nvPr>
            <p:ph type="pic" sz="quarter" idx="15"/>
          </p:nvPr>
        </p:nvSpPr>
        <p:spPr>
          <a:xfrm>
            <a:off x="983290"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p>
        </p:txBody>
      </p:sp>
      <p:sp>
        <p:nvSpPr>
          <p:cNvPr id="11" name="Picture Placeholder 7"/>
          <p:cNvSpPr>
            <a:spLocks noGrp="1"/>
          </p:cNvSpPr>
          <p:nvPr>
            <p:ph type="pic" sz="quarter" idx="16"/>
          </p:nvPr>
        </p:nvSpPr>
        <p:spPr>
          <a:xfrm>
            <a:off x="4619938"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p>
        </p:txBody>
      </p:sp>
      <p:sp>
        <p:nvSpPr>
          <p:cNvPr id="12" name="Picture Placeholder 7"/>
          <p:cNvSpPr>
            <a:spLocks noGrp="1"/>
          </p:cNvSpPr>
          <p:nvPr>
            <p:ph type="pic" sz="quarter" idx="17"/>
          </p:nvPr>
        </p:nvSpPr>
        <p:spPr>
          <a:xfrm>
            <a:off x="8256300"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p>
        </p:txBody>
      </p:sp>
    </p:spTree>
    <p:extLst>
      <p:ext uri="{BB962C8B-B14F-4D97-AF65-F5344CB8AC3E}">
        <p14:creationId xmlns:p14="http://schemas.microsoft.com/office/powerpoint/2010/main" val="41421561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Neljä nostoa (sw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5113337"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EC275183-CBD9-4C1E-811C-0CBAAE148081}" type="datetime1">
              <a:rPr lang="fi-FI" smtClean="0"/>
              <a:t>16.1.2026</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6311900" y="1989138"/>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766762" y="4005576"/>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1" name="Content Placeholder 2"/>
          <p:cNvSpPr>
            <a:spLocks noGrp="1"/>
          </p:cNvSpPr>
          <p:nvPr>
            <p:ph sz="half" idx="15"/>
          </p:nvPr>
        </p:nvSpPr>
        <p:spPr>
          <a:xfrm>
            <a:off x="6311900" y="4005576"/>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253328751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isältö ja nost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Date Placeholder 6"/>
          <p:cNvSpPr>
            <a:spLocks noGrp="1"/>
          </p:cNvSpPr>
          <p:nvPr>
            <p:ph type="dt" sz="half" idx="10"/>
          </p:nvPr>
        </p:nvSpPr>
        <p:spPr/>
        <p:txBody>
          <a:bodyPr/>
          <a:lstStyle/>
          <a:p>
            <a:fld id="{C4CB6DD7-76B6-4C8F-9624-05012FBA0734}" type="datetime1">
              <a:rPr lang="fi-FI" smtClean="0"/>
              <a:t>16.1.2026</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
        <p:nvSpPr>
          <p:cNvPr id="6" name="Text Placeholder 5"/>
          <p:cNvSpPr>
            <a:spLocks noGrp="1"/>
          </p:cNvSpPr>
          <p:nvPr>
            <p:ph type="body" sz="quarter" idx="13" hasCustomPrompt="1"/>
          </p:nvPr>
        </p:nvSpPr>
        <p:spPr>
          <a:xfrm>
            <a:off x="8759825" y="2565400"/>
            <a:ext cx="3097213" cy="2808288"/>
          </a:xfrm>
          <a:solidFill>
            <a:srgbClr val="FF3E60"/>
          </a:solidFill>
        </p:spPr>
        <p:txBody>
          <a:bodyPr lIns="216000" tIns="648000" rIns="216000" bIns="648000"/>
          <a:lstStyle>
            <a:lvl1pPr marL="0" indent="0">
              <a:spcBef>
                <a:spcPts val="200"/>
              </a:spcBef>
              <a:buFontTx/>
              <a:buNone/>
              <a:defRPr sz="3600">
                <a:solidFill>
                  <a:schemeClr val="bg1"/>
                </a:solidFill>
                <a:latin typeface="+mj-lt"/>
              </a:defRPr>
            </a:lvl1pPr>
            <a:lvl2pPr marL="0" indent="0">
              <a:spcBef>
                <a:spcPts val="200"/>
              </a:spcBef>
              <a:buFontTx/>
              <a:buNone/>
              <a:defRPr>
                <a:solidFill>
                  <a:schemeClr val="bg1"/>
                </a:solidFill>
                <a:latin typeface="Work Sans SemiBold" panose="00000700000000000000" pitchFamily="2" charset="0"/>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nosto%</a:t>
            </a:r>
          </a:p>
          <a:p>
            <a:pPr lvl="1"/>
            <a:r>
              <a:rPr lang="fi-FI" noProof="0"/>
              <a:t>Second level</a:t>
            </a:r>
          </a:p>
          <a:p>
            <a:pPr lvl="2"/>
            <a:r>
              <a:rPr lang="fi-FI" noProof="0"/>
              <a:t>Third level</a:t>
            </a:r>
          </a:p>
        </p:txBody>
      </p:sp>
    </p:spTree>
    <p:extLst>
      <p:ext uri="{BB962C8B-B14F-4D97-AF65-F5344CB8AC3E}">
        <p14:creationId xmlns:p14="http://schemas.microsoft.com/office/powerpoint/2010/main" val="277283849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isältö ja nosto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Date Placeholder 6"/>
          <p:cNvSpPr>
            <a:spLocks noGrp="1"/>
          </p:cNvSpPr>
          <p:nvPr>
            <p:ph type="dt" sz="half" idx="10"/>
          </p:nvPr>
        </p:nvSpPr>
        <p:spPr/>
        <p:txBody>
          <a:bodyPr/>
          <a:lstStyle/>
          <a:p>
            <a:fld id="{E62AB49E-E61E-4479-A0B6-656DFE812A10}" type="datetime1">
              <a:rPr lang="fi-FI" smtClean="0"/>
              <a:t>16.1.2026</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
        <p:nvSpPr>
          <p:cNvPr id="6" name="Text Placeholder 5"/>
          <p:cNvSpPr>
            <a:spLocks noGrp="1"/>
          </p:cNvSpPr>
          <p:nvPr>
            <p:ph type="body" sz="quarter" idx="13" hasCustomPrompt="1"/>
          </p:nvPr>
        </p:nvSpPr>
        <p:spPr>
          <a:xfrm>
            <a:off x="8759825" y="2565400"/>
            <a:ext cx="3097213" cy="2808288"/>
          </a:xfrm>
          <a:solidFill>
            <a:schemeClr val="accent1"/>
          </a:solidFill>
        </p:spPr>
        <p:txBody>
          <a:bodyPr lIns="216000" tIns="648000" rIns="216000" bIns="648000"/>
          <a:lstStyle>
            <a:lvl1pPr marL="0" indent="0">
              <a:spcBef>
                <a:spcPts val="200"/>
              </a:spcBef>
              <a:buFontTx/>
              <a:buNone/>
              <a:defRPr sz="3600">
                <a:solidFill>
                  <a:schemeClr val="bg1"/>
                </a:solidFill>
                <a:latin typeface="+mj-lt"/>
              </a:defRPr>
            </a:lvl1pPr>
            <a:lvl2pPr marL="0" indent="0">
              <a:spcBef>
                <a:spcPts val="200"/>
              </a:spcBef>
              <a:buFontTx/>
              <a:buNone/>
              <a:defRPr>
                <a:solidFill>
                  <a:schemeClr val="bg1"/>
                </a:solidFill>
                <a:latin typeface="Work Sans SemiBold" panose="00000700000000000000" pitchFamily="2" charset="0"/>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nosto%</a:t>
            </a:r>
          </a:p>
          <a:p>
            <a:pPr lvl="1"/>
            <a:r>
              <a:rPr lang="fi-FI" noProof="0"/>
              <a:t>Second level</a:t>
            </a:r>
          </a:p>
          <a:p>
            <a:pPr lvl="2"/>
            <a:r>
              <a:rPr lang="fi-FI" noProof="0"/>
              <a:t>Third level</a:t>
            </a:r>
          </a:p>
        </p:txBody>
      </p:sp>
    </p:spTree>
    <p:extLst>
      <p:ext uri="{BB962C8B-B14F-4D97-AF65-F5344CB8AC3E}">
        <p14:creationId xmlns:p14="http://schemas.microsoft.com/office/powerpoint/2010/main" val="127227202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isältö ja kaavi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694459C7-B1FD-43B2-A1AF-1A902ACF93C5}" type="datetime1">
              <a:rPr lang="fi-FI" smtClean="0"/>
              <a:t>16.1.2026</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p>
        </p:txBody>
      </p:sp>
      <p:sp>
        <p:nvSpPr>
          <p:cNvPr id="5" name="Chart Placeholder 4"/>
          <p:cNvSpPr>
            <a:spLocks noGrp="1"/>
          </p:cNvSpPr>
          <p:nvPr>
            <p:ph type="chart" sz="quarter" idx="13"/>
          </p:nvPr>
        </p:nvSpPr>
        <p:spPr>
          <a:xfrm>
            <a:off x="6311900" y="1556740"/>
            <a:ext cx="5113338" cy="4248748"/>
          </a:xfrm>
        </p:spPr>
        <p:txBody>
          <a:bodyPr/>
          <a:lstStyle>
            <a:lvl1pPr marL="0" indent="0">
              <a:buFontTx/>
              <a:buNone/>
              <a:defRPr sz="1200"/>
            </a:lvl1pPr>
          </a:lstStyle>
          <a:p>
            <a:r>
              <a:rPr lang="fi-FI" noProof="0"/>
              <a:t>Lisää kaavio napsauttamalla kuvaketta</a:t>
            </a:r>
          </a:p>
        </p:txBody>
      </p:sp>
    </p:spTree>
    <p:extLst>
      <p:ext uri="{BB962C8B-B14F-4D97-AF65-F5344CB8AC3E}">
        <p14:creationId xmlns:p14="http://schemas.microsoft.com/office/powerpoint/2010/main" val="31735355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Kaksi kaaviota">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99DC6366-A444-4167-BC0C-762BA82C7074}" type="datetime1">
              <a:rPr lang="fi-FI" smtClean="0"/>
              <a:t>16.1.2026</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p>
        </p:txBody>
      </p:sp>
      <p:sp>
        <p:nvSpPr>
          <p:cNvPr id="5" name="Chart Placeholder 4"/>
          <p:cNvSpPr>
            <a:spLocks noGrp="1"/>
          </p:cNvSpPr>
          <p:nvPr>
            <p:ph type="chart" sz="quarter" idx="13"/>
          </p:nvPr>
        </p:nvSpPr>
        <p:spPr>
          <a:xfrm>
            <a:off x="766763" y="1556740"/>
            <a:ext cx="5113337" cy="4248748"/>
          </a:xfrm>
        </p:spPr>
        <p:txBody>
          <a:bodyPr/>
          <a:lstStyle>
            <a:lvl1pPr marL="0" indent="0">
              <a:buFontTx/>
              <a:buNone/>
              <a:defRPr sz="1200"/>
            </a:lvl1pPr>
          </a:lstStyle>
          <a:p>
            <a:r>
              <a:rPr lang="fi-FI" noProof="0"/>
              <a:t>Lisää kaavio napsauttamalla kuvaketta</a:t>
            </a:r>
          </a:p>
        </p:txBody>
      </p:sp>
      <p:sp>
        <p:nvSpPr>
          <p:cNvPr id="11" name="Chart Placeholder 4"/>
          <p:cNvSpPr>
            <a:spLocks noGrp="1"/>
          </p:cNvSpPr>
          <p:nvPr>
            <p:ph type="chart" sz="quarter" idx="14"/>
          </p:nvPr>
        </p:nvSpPr>
        <p:spPr>
          <a:xfrm>
            <a:off x="6311900" y="1556740"/>
            <a:ext cx="5113338" cy="4248748"/>
          </a:xfrm>
        </p:spPr>
        <p:txBody>
          <a:bodyPr/>
          <a:lstStyle>
            <a:lvl1pPr marL="0" indent="0">
              <a:buFontTx/>
              <a:buNone/>
              <a:defRPr sz="1200"/>
            </a:lvl1pPr>
          </a:lstStyle>
          <a:p>
            <a:r>
              <a:rPr lang="fi-FI" noProof="0"/>
              <a:t>Lisää kaavio napsauttamalla kuvaketta</a:t>
            </a:r>
          </a:p>
        </p:txBody>
      </p:sp>
    </p:spTree>
    <p:extLst>
      <p:ext uri="{BB962C8B-B14F-4D97-AF65-F5344CB8AC3E}">
        <p14:creationId xmlns:p14="http://schemas.microsoft.com/office/powerpoint/2010/main" val="19180960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D8E69C4F-D786-4567-B4CC-E870875C3588}" type="datetime1">
              <a:rPr lang="fi-FI" smtClean="0"/>
              <a:t>16.1.2026</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p>
        </p:txBody>
      </p:sp>
      <p:sp>
        <p:nvSpPr>
          <p:cNvPr id="5" name="Chart Placeholder 4"/>
          <p:cNvSpPr>
            <a:spLocks noGrp="1"/>
          </p:cNvSpPr>
          <p:nvPr>
            <p:ph type="chart" sz="quarter" idx="13"/>
          </p:nvPr>
        </p:nvSpPr>
        <p:spPr>
          <a:xfrm>
            <a:off x="766763" y="1556740"/>
            <a:ext cx="10658475" cy="4248748"/>
          </a:xfrm>
        </p:spPr>
        <p:txBody>
          <a:bodyPr/>
          <a:lstStyle>
            <a:lvl1pPr marL="0" indent="0">
              <a:buFontTx/>
              <a:buNone/>
              <a:defRPr sz="1200"/>
            </a:lvl1pPr>
          </a:lstStyle>
          <a:p>
            <a:r>
              <a:rPr lang="fi-FI" noProof="0"/>
              <a:t>Lisää kaavio napsauttamalla kuvaketta</a:t>
            </a:r>
          </a:p>
        </p:txBody>
      </p:sp>
    </p:spTree>
    <p:extLst>
      <p:ext uri="{BB962C8B-B14F-4D97-AF65-F5344CB8AC3E}">
        <p14:creationId xmlns:p14="http://schemas.microsoft.com/office/powerpoint/2010/main" val="5589766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Neljä taulukk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C53BEB26-41D6-4026-B61D-A3E7E670F1AC}" type="datetime1">
              <a:rPr lang="fi-FI" smtClean="0"/>
              <a:t>16.1.2026</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Table Placeholder 8"/>
          <p:cNvSpPr>
            <a:spLocks noGrp="1"/>
          </p:cNvSpPr>
          <p:nvPr>
            <p:ph type="tbl" sz="quarter" idx="13"/>
          </p:nvPr>
        </p:nvSpPr>
        <p:spPr>
          <a:xfrm>
            <a:off x="766763" y="1989138"/>
            <a:ext cx="5113337" cy="1871662"/>
          </a:xfrm>
        </p:spPr>
        <p:txBody>
          <a:bodyPr/>
          <a:lstStyle>
            <a:lvl1pPr marL="0" indent="0">
              <a:buFontTx/>
              <a:buNone/>
              <a:defRPr sz="1200"/>
            </a:lvl1pPr>
          </a:lstStyle>
          <a:p>
            <a:r>
              <a:rPr lang="fi-FI"/>
              <a:t>Lisää taulukko napsauttamalla kuvaketta</a:t>
            </a:r>
            <a:endParaRPr lang="en-US"/>
          </a:p>
        </p:txBody>
      </p:sp>
      <p:sp>
        <p:nvSpPr>
          <p:cNvPr id="10" name="Table Placeholder 8"/>
          <p:cNvSpPr>
            <a:spLocks noGrp="1"/>
          </p:cNvSpPr>
          <p:nvPr>
            <p:ph type="tbl" sz="quarter" idx="14"/>
          </p:nvPr>
        </p:nvSpPr>
        <p:spPr>
          <a:xfrm>
            <a:off x="766763" y="3933826"/>
            <a:ext cx="5113337" cy="1871662"/>
          </a:xfrm>
        </p:spPr>
        <p:txBody>
          <a:bodyPr/>
          <a:lstStyle>
            <a:lvl1pPr marL="0" indent="0">
              <a:buFontTx/>
              <a:buNone/>
              <a:defRPr sz="1200"/>
            </a:lvl1pPr>
          </a:lstStyle>
          <a:p>
            <a:r>
              <a:rPr lang="fi-FI"/>
              <a:t>Lisää taulukko napsauttamalla kuvaketta</a:t>
            </a:r>
            <a:endParaRPr lang="en-US"/>
          </a:p>
        </p:txBody>
      </p:sp>
      <p:sp>
        <p:nvSpPr>
          <p:cNvPr id="11" name="Table Placeholder 8"/>
          <p:cNvSpPr>
            <a:spLocks noGrp="1"/>
          </p:cNvSpPr>
          <p:nvPr>
            <p:ph type="tbl" sz="quarter" idx="15"/>
          </p:nvPr>
        </p:nvSpPr>
        <p:spPr>
          <a:xfrm>
            <a:off x="6312030" y="1989138"/>
            <a:ext cx="5113208" cy="1871662"/>
          </a:xfrm>
        </p:spPr>
        <p:txBody>
          <a:bodyPr/>
          <a:lstStyle>
            <a:lvl1pPr marL="0" indent="0">
              <a:buFontTx/>
              <a:buNone/>
              <a:defRPr sz="1200"/>
            </a:lvl1pPr>
          </a:lstStyle>
          <a:p>
            <a:r>
              <a:rPr lang="fi-FI"/>
              <a:t>Lisää taulukko napsauttamalla kuvaketta</a:t>
            </a:r>
            <a:endParaRPr lang="en-US"/>
          </a:p>
        </p:txBody>
      </p:sp>
      <p:sp>
        <p:nvSpPr>
          <p:cNvPr id="12" name="Table Placeholder 8"/>
          <p:cNvSpPr>
            <a:spLocks noGrp="1"/>
          </p:cNvSpPr>
          <p:nvPr>
            <p:ph type="tbl" sz="quarter" idx="16"/>
          </p:nvPr>
        </p:nvSpPr>
        <p:spPr>
          <a:xfrm>
            <a:off x="6312030" y="3933826"/>
            <a:ext cx="5113208" cy="1871662"/>
          </a:xfrm>
        </p:spPr>
        <p:txBody>
          <a:bodyPr/>
          <a:lstStyle>
            <a:lvl1pPr marL="0" indent="0">
              <a:buFontTx/>
              <a:buNone/>
              <a:defRPr sz="1200"/>
            </a:lvl1pPr>
          </a:lstStyle>
          <a:p>
            <a:r>
              <a:rPr lang="fi-FI"/>
              <a:t>Lisää taulukko napsauttamalla kuvaketta</a:t>
            </a:r>
            <a:endParaRPr lang="en-US"/>
          </a:p>
        </p:txBody>
      </p:sp>
    </p:spTree>
    <p:extLst>
      <p:ext uri="{BB962C8B-B14F-4D97-AF65-F5344CB8AC3E}">
        <p14:creationId xmlns:p14="http://schemas.microsoft.com/office/powerpoint/2010/main" val="258594545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elikenttä">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766763" y="1989138"/>
            <a:ext cx="5257227" cy="1871922"/>
          </a:xfrm>
          <a:solidFill>
            <a:srgbClr val="DFDAD6">
              <a:alpha val="50196"/>
            </a:srgbClr>
          </a:solid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6A21A49A-E0EE-4A76-AD38-8443CE185D7D}" type="datetime1">
              <a:rPr lang="fi-FI" smtClean="0"/>
              <a:t>16.1.2026</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14" name="Text Placeholder 5"/>
          <p:cNvSpPr>
            <a:spLocks noGrp="1"/>
          </p:cNvSpPr>
          <p:nvPr>
            <p:ph type="body" sz="quarter" idx="13"/>
          </p:nvPr>
        </p:nvSpPr>
        <p:spPr>
          <a:xfrm>
            <a:off x="4223740" y="2060810"/>
            <a:ext cx="1728000" cy="1728240"/>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600" b="0">
                <a:solidFill>
                  <a:schemeClr val="accent1"/>
                </a:solidFill>
                <a:latin typeface="+mj-lt"/>
              </a:defRPr>
            </a:lvl1pPr>
            <a:lvl2pPr marL="0" indent="0" algn="ctr">
              <a:spcBef>
                <a:spcPts val="200"/>
              </a:spcBef>
              <a:buFontTx/>
              <a:buNone/>
              <a:defRPr sz="16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5" name="Text Placeholder 3"/>
          <p:cNvSpPr>
            <a:spLocks noGrp="1"/>
          </p:cNvSpPr>
          <p:nvPr>
            <p:ph type="body" sz="quarter" idx="18"/>
          </p:nvPr>
        </p:nvSpPr>
        <p:spPr>
          <a:xfrm>
            <a:off x="6158355" y="1989138"/>
            <a:ext cx="5257227" cy="1871922"/>
          </a:xfrm>
          <a:solidFill>
            <a:srgbClr val="DFDAD6">
              <a:alpha val="50196"/>
            </a:srgbClr>
          </a:solid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6" name="Text Placeholder 3"/>
          <p:cNvSpPr>
            <a:spLocks noGrp="1"/>
          </p:cNvSpPr>
          <p:nvPr>
            <p:ph type="body" sz="quarter" idx="19"/>
          </p:nvPr>
        </p:nvSpPr>
        <p:spPr>
          <a:xfrm>
            <a:off x="766763" y="3933070"/>
            <a:ext cx="5257227" cy="1872418"/>
          </a:xfrm>
          <a:solidFill>
            <a:srgbClr val="DFDAD6">
              <a:alpha val="50196"/>
            </a:srgbClr>
          </a:solid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7" name="Text Placeholder 3"/>
          <p:cNvSpPr>
            <a:spLocks noGrp="1"/>
          </p:cNvSpPr>
          <p:nvPr>
            <p:ph type="body" sz="quarter" idx="20"/>
          </p:nvPr>
        </p:nvSpPr>
        <p:spPr>
          <a:xfrm>
            <a:off x="6168011" y="3933070"/>
            <a:ext cx="5257227" cy="1872418"/>
          </a:xfrm>
          <a:solidFill>
            <a:srgbClr val="DFDAD6">
              <a:alpha val="50196"/>
            </a:srgbClr>
          </a:solid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8" name="Text Placeholder 5"/>
          <p:cNvSpPr>
            <a:spLocks noGrp="1"/>
          </p:cNvSpPr>
          <p:nvPr>
            <p:ph type="body" sz="quarter" idx="21"/>
          </p:nvPr>
        </p:nvSpPr>
        <p:spPr>
          <a:xfrm>
            <a:off x="6240020" y="2060810"/>
            <a:ext cx="1728000" cy="1728240"/>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9" name="Text Placeholder 5"/>
          <p:cNvSpPr>
            <a:spLocks noGrp="1"/>
          </p:cNvSpPr>
          <p:nvPr>
            <p:ph type="body" sz="quarter" idx="22"/>
          </p:nvPr>
        </p:nvSpPr>
        <p:spPr>
          <a:xfrm>
            <a:off x="4223740" y="4005080"/>
            <a:ext cx="1728000" cy="1728240"/>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0" name="Text Placeholder 5"/>
          <p:cNvSpPr>
            <a:spLocks noGrp="1"/>
          </p:cNvSpPr>
          <p:nvPr>
            <p:ph type="body" sz="quarter" idx="23"/>
          </p:nvPr>
        </p:nvSpPr>
        <p:spPr>
          <a:xfrm>
            <a:off x="6240020" y="4005080"/>
            <a:ext cx="1728000" cy="1728240"/>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Tree>
    <p:extLst>
      <p:ext uri="{BB962C8B-B14F-4D97-AF65-F5344CB8AC3E}">
        <p14:creationId xmlns:p14="http://schemas.microsoft.com/office/powerpoint/2010/main" val="7498060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Nelikenttä 2">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766763" y="1989138"/>
            <a:ext cx="5257227" cy="1871922"/>
          </a:xfrm>
          <a:no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5" name="Text Placeholder 3"/>
          <p:cNvSpPr>
            <a:spLocks noGrp="1"/>
          </p:cNvSpPr>
          <p:nvPr>
            <p:ph type="body" sz="quarter" idx="18"/>
          </p:nvPr>
        </p:nvSpPr>
        <p:spPr>
          <a:xfrm>
            <a:off x="6158355" y="1989138"/>
            <a:ext cx="5257227" cy="1871922"/>
          </a:xfrm>
          <a:no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6" name="Text Placeholder 3"/>
          <p:cNvSpPr>
            <a:spLocks noGrp="1"/>
          </p:cNvSpPr>
          <p:nvPr>
            <p:ph type="body" sz="quarter" idx="19"/>
          </p:nvPr>
        </p:nvSpPr>
        <p:spPr>
          <a:xfrm>
            <a:off x="766763" y="3933070"/>
            <a:ext cx="5257227" cy="1872418"/>
          </a:xfrm>
          <a:no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7" name="Text Placeholder 3"/>
          <p:cNvSpPr>
            <a:spLocks noGrp="1"/>
          </p:cNvSpPr>
          <p:nvPr>
            <p:ph type="body" sz="quarter" idx="20"/>
          </p:nvPr>
        </p:nvSpPr>
        <p:spPr>
          <a:xfrm>
            <a:off x="6168011" y="3933070"/>
            <a:ext cx="5257227" cy="1872418"/>
          </a:xfrm>
          <a:no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3" name="Oval 2"/>
          <p:cNvSpPr/>
          <p:nvPr userDrawn="1"/>
        </p:nvSpPr>
        <p:spPr>
          <a:xfrm>
            <a:off x="4295750" y="213282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Oval 2"/>
          <p:cNvSpPr/>
          <p:nvPr userDrawn="1"/>
        </p:nvSpPr>
        <p:spPr>
          <a:xfrm flipH="1">
            <a:off x="6168010" y="213282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Oval 2"/>
          <p:cNvSpPr/>
          <p:nvPr userDrawn="1"/>
        </p:nvSpPr>
        <p:spPr>
          <a:xfrm flipH="1" flipV="1">
            <a:off x="6168010" y="393307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Oval 2"/>
          <p:cNvSpPr/>
          <p:nvPr userDrawn="1"/>
        </p:nvSpPr>
        <p:spPr>
          <a:xfrm flipV="1">
            <a:off x="4295750" y="393307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Text Placeholder 5"/>
          <p:cNvSpPr>
            <a:spLocks noGrp="1"/>
          </p:cNvSpPr>
          <p:nvPr>
            <p:ph type="body" sz="quarter" idx="13"/>
          </p:nvPr>
        </p:nvSpPr>
        <p:spPr>
          <a:xfrm>
            <a:off x="4295990" y="2132820"/>
            <a:ext cx="1728000" cy="1728240"/>
          </a:xfrm>
          <a:prstGeom prst="rect">
            <a:avLst/>
          </a:prstGeom>
          <a:noFill/>
        </p:spPr>
        <p:txBody>
          <a:bodyPr wrap="square" lIns="72000" tIns="648000" rIns="72000" bIns="72000" anchor="ctr" anchorCtr="0"/>
          <a:lstStyle>
            <a:lvl1pPr marL="0" indent="0" algn="ctr">
              <a:spcBef>
                <a:spcPts val="200"/>
              </a:spcBef>
              <a:buFontTx/>
              <a:buNone/>
              <a:defRPr sz="1600" b="0">
                <a:solidFill>
                  <a:schemeClr val="accent1"/>
                </a:solidFill>
                <a:latin typeface="+mj-lt"/>
              </a:defRPr>
            </a:lvl1pPr>
            <a:lvl2pPr marL="0" indent="0" algn="ctr">
              <a:spcBef>
                <a:spcPts val="200"/>
              </a:spcBef>
              <a:buFontTx/>
              <a:buNone/>
              <a:defRPr sz="16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A3C5BCE6-2D7A-4E96-B01D-446E7A06509F}" type="datetime1">
              <a:rPr lang="fi-FI" smtClean="0"/>
              <a:t>16.1.2026</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18" name="Text Placeholder 5"/>
          <p:cNvSpPr>
            <a:spLocks noGrp="1"/>
          </p:cNvSpPr>
          <p:nvPr>
            <p:ph type="body" sz="quarter" idx="21"/>
          </p:nvPr>
        </p:nvSpPr>
        <p:spPr>
          <a:xfrm>
            <a:off x="6168010" y="2132820"/>
            <a:ext cx="1728000" cy="1728240"/>
          </a:xfrm>
          <a:prstGeom prst="rect">
            <a:avLst/>
          </a:prstGeom>
          <a:noFill/>
        </p:spPr>
        <p:txBody>
          <a:bodyPr wrap="square" lIns="72000" tIns="648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9" name="Text Placeholder 5"/>
          <p:cNvSpPr>
            <a:spLocks noGrp="1"/>
          </p:cNvSpPr>
          <p:nvPr>
            <p:ph type="body" sz="quarter" idx="22"/>
          </p:nvPr>
        </p:nvSpPr>
        <p:spPr>
          <a:xfrm>
            <a:off x="4295990" y="3933070"/>
            <a:ext cx="1728000" cy="1728240"/>
          </a:xfrm>
          <a:prstGeom prst="rect">
            <a:avLst/>
          </a:prstGeom>
          <a:noFill/>
        </p:spPr>
        <p:txBody>
          <a:bodyPr wrap="square" lIns="72000" tIns="72000" rIns="72000" bIns="648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0" name="Text Placeholder 5"/>
          <p:cNvSpPr>
            <a:spLocks noGrp="1"/>
          </p:cNvSpPr>
          <p:nvPr>
            <p:ph type="body" sz="quarter" idx="23"/>
          </p:nvPr>
        </p:nvSpPr>
        <p:spPr>
          <a:xfrm>
            <a:off x="6168010" y="3933070"/>
            <a:ext cx="1728000" cy="1728240"/>
          </a:xfrm>
          <a:prstGeom prst="rect">
            <a:avLst/>
          </a:prstGeom>
          <a:noFill/>
        </p:spPr>
        <p:txBody>
          <a:bodyPr wrap="square" lIns="72000" tIns="72000" rIns="72000" bIns="648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Tree>
    <p:extLst>
      <p:ext uri="{BB962C8B-B14F-4D97-AF65-F5344CB8AC3E}">
        <p14:creationId xmlns:p14="http://schemas.microsoft.com/office/powerpoint/2010/main" val="372832916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 ja sisältö 2 väliotsikoill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Text Placeholder 4"/>
          <p:cNvSpPr>
            <a:spLocks noGrp="1"/>
          </p:cNvSpPr>
          <p:nvPr>
            <p:ph type="body" sz="quarter" idx="3"/>
          </p:nvPr>
        </p:nvSpPr>
        <p:spPr>
          <a:xfrm>
            <a:off x="6311900" y="1989137"/>
            <a:ext cx="5113338"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6" name="Content Placeholder 5"/>
          <p:cNvSpPr>
            <a:spLocks noGrp="1"/>
          </p:cNvSpPr>
          <p:nvPr>
            <p:ph sz="quarter" idx="4"/>
          </p:nvPr>
        </p:nvSpPr>
        <p:spPr>
          <a:xfrm>
            <a:off x="6311900" y="2852919"/>
            <a:ext cx="5113338" cy="295256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54A87E19-8C04-4D5C-9034-113E3A734C43}" type="datetime1">
              <a:rPr lang="fi-FI" smtClean="0"/>
              <a:t>16.1.2026</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pic>
        <p:nvPicPr>
          <p:cNvPr id="2" name="Kuva 1">
            <a:extLst>
              <a:ext uri="{FF2B5EF4-FFF2-40B4-BE49-F238E27FC236}">
                <a16:creationId xmlns:a16="http://schemas.microsoft.com/office/drawing/2014/main" id="{E8CF9F8D-EF7F-BB8B-7B9C-C970D3D666B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11726786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aulukko">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6D2382-5F4D-45A2-B915-9F0497753B2D}"/>
              </a:ext>
            </a:extLst>
          </p:cNvPr>
          <p:cNvSpPr>
            <a:spLocks noGrp="1"/>
          </p:cNvSpPr>
          <p:nvPr>
            <p:ph type="body" sz="quarter" idx="30"/>
          </p:nvPr>
        </p:nvSpPr>
        <p:spPr>
          <a:xfrm>
            <a:off x="7672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6" name="Text Placeholder 3">
            <a:extLst>
              <a:ext uri="{FF2B5EF4-FFF2-40B4-BE49-F238E27FC236}">
                <a16:creationId xmlns:a16="http://schemas.microsoft.com/office/drawing/2014/main" id="{7FF6DC43-D734-4C64-A391-7AFEC5B082CE}"/>
              </a:ext>
            </a:extLst>
          </p:cNvPr>
          <p:cNvSpPr>
            <a:spLocks noGrp="1"/>
          </p:cNvSpPr>
          <p:nvPr>
            <p:ph type="body" sz="quarter" idx="31"/>
          </p:nvPr>
        </p:nvSpPr>
        <p:spPr>
          <a:xfrm>
            <a:off x="25675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7" name="Text Placeholder 3">
            <a:extLst>
              <a:ext uri="{FF2B5EF4-FFF2-40B4-BE49-F238E27FC236}">
                <a16:creationId xmlns:a16="http://schemas.microsoft.com/office/drawing/2014/main" id="{6401BFA9-F837-46D2-A1BF-DD532A48F262}"/>
              </a:ext>
            </a:extLst>
          </p:cNvPr>
          <p:cNvSpPr>
            <a:spLocks noGrp="1"/>
          </p:cNvSpPr>
          <p:nvPr>
            <p:ph type="body" sz="quarter" idx="32"/>
          </p:nvPr>
        </p:nvSpPr>
        <p:spPr>
          <a:xfrm>
            <a:off x="43677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8" name="Text Placeholder 3">
            <a:extLst>
              <a:ext uri="{FF2B5EF4-FFF2-40B4-BE49-F238E27FC236}">
                <a16:creationId xmlns:a16="http://schemas.microsoft.com/office/drawing/2014/main" id="{F69B8DBA-0EBA-4B4D-AFA2-00A95BCD71F3}"/>
              </a:ext>
            </a:extLst>
          </p:cNvPr>
          <p:cNvSpPr>
            <a:spLocks noGrp="1"/>
          </p:cNvSpPr>
          <p:nvPr>
            <p:ph type="body" sz="quarter" idx="33"/>
          </p:nvPr>
        </p:nvSpPr>
        <p:spPr>
          <a:xfrm>
            <a:off x="61680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9" name="Text Placeholder 3">
            <a:extLst>
              <a:ext uri="{FF2B5EF4-FFF2-40B4-BE49-F238E27FC236}">
                <a16:creationId xmlns:a16="http://schemas.microsoft.com/office/drawing/2014/main" id="{56BC24BB-84C6-440E-B034-41BD02337F89}"/>
              </a:ext>
            </a:extLst>
          </p:cNvPr>
          <p:cNvSpPr>
            <a:spLocks noGrp="1"/>
          </p:cNvSpPr>
          <p:nvPr>
            <p:ph type="body" sz="quarter" idx="34"/>
          </p:nvPr>
        </p:nvSpPr>
        <p:spPr>
          <a:xfrm>
            <a:off x="79682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0" name="Text Placeholder 3">
            <a:extLst>
              <a:ext uri="{FF2B5EF4-FFF2-40B4-BE49-F238E27FC236}">
                <a16:creationId xmlns:a16="http://schemas.microsoft.com/office/drawing/2014/main" id="{64564ED9-AD9E-43E4-8343-9CBA870DF3AD}"/>
              </a:ext>
            </a:extLst>
          </p:cNvPr>
          <p:cNvSpPr>
            <a:spLocks noGrp="1"/>
          </p:cNvSpPr>
          <p:nvPr>
            <p:ph type="body" sz="quarter" idx="35"/>
          </p:nvPr>
        </p:nvSpPr>
        <p:spPr>
          <a:xfrm>
            <a:off x="97685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461A66A4-CB0F-4FFB-A3F7-97A8406D58B6}" type="datetime1">
              <a:rPr lang="fi-FI" smtClean="0"/>
              <a:t>16.1.2026</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5" name="Text Placeholder 5"/>
          <p:cNvSpPr>
            <a:spLocks noGrp="1"/>
          </p:cNvSpPr>
          <p:nvPr>
            <p:ph type="body" sz="quarter" idx="13"/>
          </p:nvPr>
        </p:nvSpPr>
        <p:spPr>
          <a:xfrm>
            <a:off x="766763" y="1989138"/>
            <a:ext cx="1656727" cy="575742"/>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6" name="Text Placeholder 5"/>
          <p:cNvSpPr>
            <a:spLocks noGrp="1"/>
          </p:cNvSpPr>
          <p:nvPr>
            <p:ph type="body" sz="quarter" idx="19"/>
          </p:nvPr>
        </p:nvSpPr>
        <p:spPr>
          <a:xfrm>
            <a:off x="2567510" y="1989138"/>
            <a:ext cx="1656727" cy="575742"/>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7" name="Text Placeholder 5"/>
          <p:cNvSpPr>
            <a:spLocks noGrp="1"/>
          </p:cNvSpPr>
          <p:nvPr>
            <p:ph type="body" sz="quarter" idx="20"/>
          </p:nvPr>
        </p:nvSpPr>
        <p:spPr>
          <a:xfrm>
            <a:off x="4367760" y="1989138"/>
            <a:ext cx="1656727" cy="575742"/>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8" name="Text Placeholder 5"/>
          <p:cNvSpPr>
            <a:spLocks noGrp="1"/>
          </p:cNvSpPr>
          <p:nvPr>
            <p:ph type="body" sz="quarter" idx="21"/>
          </p:nvPr>
        </p:nvSpPr>
        <p:spPr>
          <a:xfrm>
            <a:off x="6168010" y="1989138"/>
            <a:ext cx="1656727" cy="575742"/>
          </a:xfrm>
          <a:prstGeom prst="rect">
            <a:avLst/>
          </a:prstGeom>
          <a:solidFill>
            <a:schemeClr val="accent6"/>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9" name="Text Placeholder 5"/>
          <p:cNvSpPr>
            <a:spLocks noGrp="1"/>
          </p:cNvSpPr>
          <p:nvPr>
            <p:ph type="body" sz="quarter" idx="22"/>
          </p:nvPr>
        </p:nvSpPr>
        <p:spPr>
          <a:xfrm>
            <a:off x="7968260" y="1989138"/>
            <a:ext cx="1656727" cy="575742"/>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200" b="0">
                <a:solidFill>
                  <a:schemeClr val="accent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0" name="Text Placeholder 5"/>
          <p:cNvSpPr>
            <a:spLocks noGrp="1"/>
          </p:cNvSpPr>
          <p:nvPr>
            <p:ph type="body" sz="quarter" idx="23"/>
          </p:nvPr>
        </p:nvSpPr>
        <p:spPr>
          <a:xfrm>
            <a:off x="9768511" y="1989138"/>
            <a:ext cx="1656727" cy="575742"/>
          </a:xfrm>
          <a:prstGeom prst="rect">
            <a:avLst/>
          </a:prstGeom>
          <a:solidFill>
            <a:srgbClr val="FF3E60"/>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1" name="Picture Placeholder 10"/>
          <p:cNvSpPr>
            <a:spLocks noGrp="1"/>
          </p:cNvSpPr>
          <p:nvPr>
            <p:ph type="pic" sz="quarter" idx="24"/>
          </p:nvPr>
        </p:nvSpPr>
        <p:spPr>
          <a:xfrm>
            <a:off x="766763" y="2710122"/>
            <a:ext cx="1657350" cy="1006918"/>
          </a:xfrm>
        </p:spPr>
        <p:txBody>
          <a:bodyPr/>
          <a:lstStyle>
            <a:lvl1pPr marL="0" indent="0">
              <a:buNone/>
              <a:defRPr sz="1000"/>
            </a:lvl1pPr>
          </a:lstStyle>
          <a:p>
            <a:r>
              <a:rPr lang="fi-FI"/>
              <a:t>Lisää kuva napsauttamalla kuvaketta</a:t>
            </a:r>
          </a:p>
        </p:txBody>
      </p:sp>
      <p:sp>
        <p:nvSpPr>
          <p:cNvPr id="41" name="Picture Placeholder 10"/>
          <p:cNvSpPr>
            <a:spLocks noGrp="1"/>
          </p:cNvSpPr>
          <p:nvPr>
            <p:ph type="pic" sz="quarter" idx="25"/>
          </p:nvPr>
        </p:nvSpPr>
        <p:spPr>
          <a:xfrm>
            <a:off x="2567510" y="2710122"/>
            <a:ext cx="1657350" cy="1006918"/>
          </a:xfrm>
        </p:spPr>
        <p:txBody>
          <a:bodyPr/>
          <a:lstStyle>
            <a:lvl1pPr marL="0" indent="0">
              <a:buNone/>
              <a:defRPr sz="1000"/>
            </a:lvl1pPr>
          </a:lstStyle>
          <a:p>
            <a:r>
              <a:rPr lang="fi-FI"/>
              <a:t>Lisää kuva napsauttamalla kuvaketta</a:t>
            </a:r>
          </a:p>
        </p:txBody>
      </p:sp>
      <p:sp>
        <p:nvSpPr>
          <p:cNvPr id="42" name="Picture Placeholder 10"/>
          <p:cNvSpPr>
            <a:spLocks noGrp="1"/>
          </p:cNvSpPr>
          <p:nvPr>
            <p:ph type="pic" sz="quarter" idx="26"/>
          </p:nvPr>
        </p:nvSpPr>
        <p:spPr>
          <a:xfrm>
            <a:off x="4366640" y="2710122"/>
            <a:ext cx="1657350" cy="1006918"/>
          </a:xfrm>
        </p:spPr>
        <p:txBody>
          <a:bodyPr/>
          <a:lstStyle>
            <a:lvl1pPr marL="0" indent="0">
              <a:buNone/>
              <a:defRPr sz="1000"/>
            </a:lvl1pPr>
          </a:lstStyle>
          <a:p>
            <a:r>
              <a:rPr lang="fi-FI"/>
              <a:t>Lisää kuva napsauttamalla kuvaketta</a:t>
            </a:r>
          </a:p>
        </p:txBody>
      </p:sp>
      <p:sp>
        <p:nvSpPr>
          <p:cNvPr id="43" name="Picture Placeholder 10"/>
          <p:cNvSpPr>
            <a:spLocks noGrp="1"/>
          </p:cNvSpPr>
          <p:nvPr>
            <p:ph type="pic" sz="quarter" idx="27"/>
          </p:nvPr>
        </p:nvSpPr>
        <p:spPr>
          <a:xfrm>
            <a:off x="6168010" y="2710122"/>
            <a:ext cx="1657350" cy="1006918"/>
          </a:xfrm>
        </p:spPr>
        <p:txBody>
          <a:bodyPr/>
          <a:lstStyle>
            <a:lvl1pPr marL="0" indent="0">
              <a:buNone/>
              <a:defRPr sz="1000"/>
            </a:lvl1pPr>
          </a:lstStyle>
          <a:p>
            <a:r>
              <a:rPr lang="fi-FI"/>
              <a:t>Lisää kuva napsauttamalla kuvaketta</a:t>
            </a:r>
          </a:p>
        </p:txBody>
      </p:sp>
      <p:sp>
        <p:nvSpPr>
          <p:cNvPr id="44" name="Picture Placeholder 10"/>
          <p:cNvSpPr>
            <a:spLocks noGrp="1"/>
          </p:cNvSpPr>
          <p:nvPr>
            <p:ph type="pic" sz="quarter" idx="28"/>
          </p:nvPr>
        </p:nvSpPr>
        <p:spPr>
          <a:xfrm>
            <a:off x="7968260" y="2710122"/>
            <a:ext cx="1657350" cy="1006918"/>
          </a:xfrm>
        </p:spPr>
        <p:txBody>
          <a:bodyPr/>
          <a:lstStyle>
            <a:lvl1pPr marL="0" indent="0">
              <a:buNone/>
              <a:defRPr sz="1000"/>
            </a:lvl1pPr>
          </a:lstStyle>
          <a:p>
            <a:r>
              <a:rPr lang="fi-FI"/>
              <a:t>Lisää kuva napsauttamalla kuvaketta</a:t>
            </a:r>
          </a:p>
        </p:txBody>
      </p:sp>
      <p:sp>
        <p:nvSpPr>
          <p:cNvPr id="45" name="Picture Placeholder 10"/>
          <p:cNvSpPr>
            <a:spLocks noGrp="1"/>
          </p:cNvSpPr>
          <p:nvPr>
            <p:ph type="pic" sz="quarter" idx="29"/>
          </p:nvPr>
        </p:nvSpPr>
        <p:spPr>
          <a:xfrm>
            <a:off x="9767888" y="2710122"/>
            <a:ext cx="1657350" cy="1006918"/>
          </a:xfrm>
        </p:spPr>
        <p:txBody>
          <a:bodyPr/>
          <a:lstStyle>
            <a:lvl1pPr marL="0" indent="0">
              <a:buNone/>
              <a:defRPr sz="1000"/>
            </a:lvl1pPr>
          </a:lstStyle>
          <a:p>
            <a:r>
              <a:rPr lang="fi-FI"/>
              <a:t>Lisää kuva napsauttamalla kuvaketta</a:t>
            </a:r>
          </a:p>
        </p:txBody>
      </p:sp>
    </p:spTree>
    <p:extLst>
      <p:ext uri="{BB962C8B-B14F-4D97-AF65-F5344CB8AC3E}">
        <p14:creationId xmlns:p14="http://schemas.microsoft.com/office/powerpoint/2010/main" val="200184488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aulukk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A3EF816C-448D-4CAD-8E7D-3E87A3DFF3FB}" type="datetime1">
              <a:rPr lang="fi-FI" smtClean="0"/>
              <a:t>16.1.2026</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5" name="Text Placeholder 5"/>
          <p:cNvSpPr>
            <a:spLocks noGrp="1"/>
          </p:cNvSpPr>
          <p:nvPr>
            <p:ph type="body" sz="quarter" idx="13"/>
          </p:nvPr>
        </p:nvSpPr>
        <p:spPr>
          <a:xfrm>
            <a:off x="766763" y="1989138"/>
            <a:ext cx="2016777" cy="575742"/>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 name="Text Placeholder 3"/>
          <p:cNvSpPr>
            <a:spLocks noGrp="1"/>
          </p:cNvSpPr>
          <p:nvPr>
            <p:ph type="body" sz="quarter" idx="24"/>
          </p:nvPr>
        </p:nvSpPr>
        <p:spPr>
          <a:xfrm>
            <a:off x="766762" y="2565400"/>
            <a:ext cx="2017535" cy="1008063"/>
          </a:xfrm>
          <a:solidFill>
            <a:srgbClr val="923468">
              <a:alpha val="25098"/>
            </a:srgb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48" name="Text Placeholder 5"/>
          <p:cNvSpPr>
            <a:spLocks noGrp="1"/>
          </p:cNvSpPr>
          <p:nvPr>
            <p:ph type="body" sz="quarter" idx="26"/>
          </p:nvPr>
        </p:nvSpPr>
        <p:spPr>
          <a:xfrm>
            <a:off x="2927560" y="1989138"/>
            <a:ext cx="2016777" cy="575742"/>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9" name="Text Placeholder 3"/>
          <p:cNvSpPr>
            <a:spLocks noGrp="1"/>
          </p:cNvSpPr>
          <p:nvPr>
            <p:ph type="body" sz="quarter" idx="27"/>
          </p:nvPr>
        </p:nvSpPr>
        <p:spPr>
          <a:xfrm>
            <a:off x="2927559" y="2565400"/>
            <a:ext cx="2017535" cy="1008063"/>
          </a:xfrm>
          <a:solidFill>
            <a:schemeClr val="accent1">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1" name="Text Placeholder 5"/>
          <p:cNvSpPr>
            <a:spLocks noGrp="1"/>
          </p:cNvSpPr>
          <p:nvPr>
            <p:ph type="body" sz="quarter" idx="29"/>
          </p:nvPr>
        </p:nvSpPr>
        <p:spPr>
          <a:xfrm>
            <a:off x="5087611" y="1989138"/>
            <a:ext cx="2016777" cy="575742"/>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2" name="Text Placeholder 3"/>
          <p:cNvSpPr>
            <a:spLocks noGrp="1"/>
          </p:cNvSpPr>
          <p:nvPr>
            <p:ph type="body" sz="quarter" idx="30"/>
          </p:nvPr>
        </p:nvSpPr>
        <p:spPr>
          <a:xfrm>
            <a:off x="5087610" y="2565400"/>
            <a:ext cx="2017535" cy="1008063"/>
          </a:xfrm>
          <a:solidFill>
            <a:schemeClr val="accent4">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4" name="Text Placeholder 5"/>
          <p:cNvSpPr>
            <a:spLocks noGrp="1"/>
          </p:cNvSpPr>
          <p:nvPr>
            <p:ph type="body" sz="quarter" idx="32"/>
          </p:nvPr>
        </p:nvSpPr>
        <p:spPr>
          <a:xfrm>
            <a:off x="7248160" y="1989138"/>
            <a:ext cx="2016777" cy="575742"/>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200" b="0">
                <a:solidFill>
                  <a:schemeClr val="accent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5" name="Text Placeholder 3"/>
          <p:cNvSpPr>
            <a:spLocks noGrp="1"/>
          </p:cNvSpPr>
          <p:nvPr>
            <p:ph type="body" sz="quarter" idx="33"/>
          </p:nvPr>
        </p:nvSpPr>
        <p:spPr>
          <a:xfrm>
            <a:off x="7248159" y="2565400"/>
            <a:ext cx="2017535" cy="1008063"/>
          </a:xfrm>
          <a:solidFill>
            <a:schemeClr val="accent2">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7" name="Text Placeholder 5"/>
          <p:cNvSpPr>
            <a:spLocks noGrp="1"/>
          </p:cNvSpPr>
          <p:nvPr>
            <p:ph type="body" sz="quarter" idx="35"/>
          </p:nvPr>
        </p:nvSpPr>
        <p:spPr>
          <a:xfrm>
            <a:off x="9408461" y="1989138"/>
            <a:ext cx="2016777" cy="575742"/>
          </a:xfrm>
          <a:prstGeom prst="rect">
            <a:avLst/>
          </a:prstGeom>
          <a:solidFill>
            <a:srgbClr val="FF3E60"/>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8" name="Text Placeholder 3"/>
          <p:cNvSpPr>
            <a:spLocks noGrp="1"/>
          </p:cNvSpPr>
          <p:nvPr>
            <p:ph type="body" sz="quarter" idx="36"/>
          </p:nvPr>
        </p:nvSpPr>
        <p:spPr>
          <a:xfrm>
            <a:off x="9408460" y="2565400"/>
            <a:ext cx="2017535" cy="1008063"/>
          </a:xfrm>
          <a:solidFill>
            <a:srgbClr val="FF3E60">
              <a:alpha val="25098"/>
            </a:srgb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21" name="Text Placeholder 3">
            <a:extLst>
              <a:ext uri="{FF2B5EF4-FFF2-40B4-BE49-F238E27FC236}">
                <a16:creationId xmlns:a16="http://schemas.microsoft.com/office/drawing/2014/main" id="{975B663F-3DAF-4ED3-968F-857851A2319C}"/>
              </a:ext>
            </a:extLst>
          </p:cNvPr>
          <p:cNvSpPr>
            <a:spLocks noGrp="1"/>
          </p:cNvSpPr>
          <p:nvPr>
            <p:ph type="body" sz="quarter" idx="37"/>
          </p:nvPr>
        </p:nvSpPr>
        <p:spPr>
          <a:xfrm>
            <a:off x="7672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9" name="Text Placeholder 3">
            <a:extLst>
              <a:ext uri="{FF2B5EF4-FFF2-40B4-BE49-F238E27FC236}">
                <a16:creationId xmlns:a16="http://schemas.microsoft.com/office/drawing/2014/main" id="{6ACEDFCA-6045-4841-A327-1E1041E1AD12}"/>
              </a:ext>
            </a:extLst>
          </p:cNvPr>
          <p:cNvSpPr>
            <a:spLocks noGrp="1"/>
          </p:cNvSpPr>
          <p:nvPr>
            <p:ph type="body" sz="quarter" idx="38"/>
          </p:nvPr>
        </p:nvSpPr>
        <p:spPr>
          <a:xfrm>
            <a:off x="29275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0" name="Text Placeholder 3">
            <a:extLst>
              <a:ext uri="{FF2B5EF4-FFF2-40B4-BE49-F238E27FC236}">
                <a16:creationId xmlns:a16="http://schemas.microsoft.com/office/drawing/2014/main" id="{ECAF9A28-9C31-4452-9641-B8844AE99E94}"/>
              </a:ext>
            </a:extLst>
          </p:cNvPr>
          <p:cNvSpPr>
            <a:spLocks noGrp="1"/>
          </p:cNvSpPr>
          <p:nvPr>
            <p:ph type="body" sz="quarter" idx="39"/>
          </p:nvPr>
        </p:nvSpPr>
        <p:spPr>
          <a:xfrm>
            <a:off x="50878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1" name="Text Placeholder 3">
            <a:extLst>
              <a:ext uri="{FF2B5EF4-FFF2-40B4-BE49-F238E27FC236}">
                <a16:creationId xmlns:a16="http://schemas.microsoft.com/office/drawing/2014/main" id="{E409D3F7-F7D1-46C5-AE0D-FDFBFE328A57}"/>
              </a:ext>
            </a:extLst>
          </p:cNvPr>
          <p:cNvSpPr>
            <a:spLocks noGrp="1"/>
          </p:cNvSpPr>
          <p:nvPr>
            <p:ph type="body" sz="quarter" idx="40"/>
          </p:nvPr>
        </p:nvSpPr>
        <p:spPr>
          <a:xfrm>
            <a:off x="72481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2" name="Text Placeholder 3">
            <a:extLst>
              <a:ext uri="{FF2B5EF4-FFF2-40B4-BE49-F238E27FC236}">
                <a16:creationId xmlns:a16="http://schemas.microsoft.com/office/drawing/2014/main" id="{2655D6CA-0038-4B3D-A7EC-7E6EC94930BC}"/>
              </a:ext>
            </a:extLst>
          </p:cNvPr>
          <p:cNvSpPr>
            <a:spLocks noGrp="1"/>
          </p:cNvSpPr>
          <p:nvPr>
            <p:ph type="body" sz="quarter" idx="41"/>
          </p:nvPr>
        </p:nvSpPr>
        <p:spPr>
          <a:xfrm>
            <a:off x="94084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Tree>
    <p:extLst>
      <p:ext uri="{BB962C8B-B14F-4D97-AF65-F5344CB8AC3E}">
        <p14:creationId xmlns:p14="http://schemas.microsoft.com/office/powerpoint/2010/main" val="1667496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Numerointi">
    <p:spTree>
      <p:nvGrpSpPr>
        <p:cNvPr id="1" name=""/>
        <p:cNvGrpSpPr/>
        <p:nvPr/>
      </p:nvGrpSpPr>
      <p:grpSpPr>
        <a:xfrm>
          <a:off x="0" y="0"/>
          <a:ext cx="0" cy="0"/>
          <a:chOff x="0" y="0"/>
          <a:chExt cx="0" cy="0"/>
        </a:xfrm>
      </p:grpSpPr>
      <p:sp>
        <p:nvSpPr>
          <p:cNvPr id="18" name="Text Placeholder 3">
            <a:extLst>
              <a:ext uri="{FF2B5EF4-FFF2-40B4-BE49-F238E27FC236}">
                <a16:creationId xmlns:a16="http://schemas.microsoft.com/office/drawing/2014/main" id="{6BD0307D-7144-4618-ADCF-5E46E0AADBDB}"/>
              </a:ext>
            </a:extLst>
          </p:cNvPr>
          <p:cNvSpPr>
            <a:spLocks noGrp="1"/>
          </p:cNvSpPr>
          <p:nvPr>
            <p:ph type="body" sz="quarter" idx="37"/>
          </p:nvPr>
        </p:nvSpPr>
        <p:spPr>
          <a:xfrm>
            <a:off x="91128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19" name="Text Placeholder 3">
            <a:extLst>
              <a:ext uri="{FF2B5EF4-FFF2-40B4-BE49-F238E27FC236}">
                <a16:creationId xmlns:a16="http://schemas.microsoft.com/office/drawing/2014/main" id="{0109A1DB-AC37-4268-92E5-B8CB8B6F84E7}"/>
              </a:ext>
            </a:extLst>
          </p:cNvPr>
          <p:cNvSpPr>
            <a:spLocks noGrp="1"/>
          </p:cNvSpPr>
          <p:nvPr>
            <p:ph type="body" sz="quarter" idx="38"/>
          </p:nvPr>
        </p:nvSpPr>
        <p:spPr>
          <a:xfrm>
            <a:off x="465580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0" name="Text Placeholder 3">
            <a:extLst>
              <a:ext uri="{FF2B5EF4-FFF2-40B4-BE49-F238E27FC236}">
                <a16:creationId xmlns:a16="http://schemas.microsoft.com/office/drawing/2014/main" id="{FD377B09-9EA8-4EB3-B601-2F0301D65ADC}"/>
              </a:ext>
            </a:extLst>
          </p:cNvPr>
          <p:cNvSpPr>
            <a:spLocks noGrp="1"/>
          </p:cNvSpPr>
          <p:nvPr>
            <p:ph type="body" sz="quarter" idx="39"/>
          </p:nvPr>
        </p:nvSpPr>
        <p:spPr>
          <a:xfrm>
            <a:off x="840032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2" name="Text Placeholder 3">
            <a:extLst>
              <a:ext uri="{FF2B5EF4-FFF2-40B4-BE49-F238E27FC236}">
                <a16:creationId xmlns:a16="http://schemas.microsoft.com/office/drawing/2014/main" id="{81FFFA81-EAD8-4C0B-80B3-10CD55D781E7}"/>
              </a:ext>
            </a:extLst>
          </p:cNvPr>
          <p:cNvSpPr>
            <a:spLocks noGrp="1"/>
          </p:cNvSpPr>
          <p:nvPr>
            <p:ph type="body" sz="quarter" idx="40"/>
          </p:nvPr>
        </p:nvSpPr>
        <p:spPr>
          <a:xfrm>
            <a:off x="91128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3" name="Text Placeholder 3">
            <a:extLst>
              <a:ext uri="{FF2B5EF4-FFF2-40B4-BE49-F238E27FC236}">
                <a16:creationId xmlns:a16="http://schemas.microsoft.com/office/drawing/2014/main" id="{F93A3281-63EC-43C5-9E82-F2C08B974BCF}"/>
              </a:ext>
            </a:extLst>
          </p:cNvPr>
          <p:cNvSpPr>
            <a:spLocks noGrp="1"/>
          </p:cNvSpPr>
          <p:nvPr>
            <p:ph type="body" sz="quarter" idx="41"/>
          </p:nvPr>
        </p:nvSpPr>
        <p:spPr>
          <a:xfrm>
            <a:off x="465580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5" name="Text Placeholder 3">
            <a:extLst>
              <a:ext uri="{FF2B5EF4-FFF2-40B4-BE49-F238E27FC236}">
                <a16:creationId xmlns:a16="http://schemas.microsoft.com/office/drawing/2014/main" id="{3BDE2587-873A-462C-BE41-87325647729C}"/>
              </a:ext>
            </a:extLst>
          </p:cNvPr>
          <p:cNvSpPr>
            <a:spLocks noGrp="1"/>
          </p:cNvSpPr>
          <p:nvPr>
            <p:ph type="body" sz="quarter" idx="42"/>
          </p:nvPr>
        </p:nvSpPr>
        <p:spPr>
          <a:xfrm>
            <a:off x="840032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75FD9048-5DEA-4497-B4EE-9C521DA934F6}" type="datetime1">
              <a:rPr lang="fi-FI" smtClean="0"/>
              <a:t>16.1.2026</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1" name="Text Placeholder 5"/>
          <p:cNvSpPr>
            <a:spLocks noGrp="1" noChangeAspect="1"/>
          </p:cNvSpPr>
          <p:nvPr>
            <p:ph type="body" sz="quarter" idx="13" hasCustomPrompt="1"/>
          </p:nvPr>
        </p:nvSpPr>
        <p:spPr>
          <a:xfrm>
            <a:off x="40721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4"/>
                </a:solidFill>
                <a:latin typeface="+mj-lt"/>
              </a:defRPr>
            </a:lvl1pPr>
            <a:lvl2pPr marL="0" indent="0" algn="ctr">
              <a:spcBef>
                <a:spcPts val="200"/>
              </a:spcBef>
              <a:buFontTx/>
              <a:buNone/>
              <a:defRPr sz="8000" b="0">
                <a:solidFill>
                  <a:schemeClr val="accent4"/>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0" name="Text Placeholder 5"/>
          <p:cNvSpPr>
            <a:spLocks noGrp="1" noChangeAspect="1"/>
          </p:cNvSpPr>
          <p:nvPr>
            <p:ph type="body" sz="quarter" idx="15" hasCustomPrompt="1"/>
          </p:nvPr>
        </p:nvSpPr>
        <p:spPr>
          <a:xfrm>
            <a:off x="415173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3"/>
                </a:solidFill>
                <a:latin typeface="+mj-lt"/>
              </a:defRPr>
            </a:lvl1pPr>
            <a:lvl2pPr marL="0" indent="0" algn="ctr">
              <a:spcBef>
                <a:spcPts val="200"/>
              </a:spcBef>
              <a:buFontTx/>
              <a:buNone/>
              <a:defRPr sz="8000" b="0">
                <a:solidFill>
                  <a:schemeClr val="accent3"/>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2" name="Text Placeholder 5"/>
          <p:cNvSpPr>
            <a:spLocks noGrp="1" noChangeAspect="1"/>
          </p:cNvSpPr>
          <p:nvPr>
            <p:ph type="body" sz="quarter" idx="17" hasCustomPrompt="1"/>
          </p:nvPr>
        </p:nvSpPr>
        <p:spPr>
          <a:xfrm>
            <a:off x="789625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1"/>
                </a:solidFill>
                <a:latin typeface="+mj-lt"/>
              </a:defRPr>
            </a:lvl1pPr>
            <a:lvl2pPr marL="0" indent="0" algn="ctr">
              <a:spcBef>
                <a:spcPts val="200"/>
              </a:spcBef>
              <a:buFontTx/>
              <a:buNone/>
              <a:defRPr sz="80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5" name="Text Placeholder 5"/>
          <p:cNvSpPr>
            <a:spLocks noGrp="1" noChangeAspect="1"/>
          </p:cNvSpPr>
          <p:nvPr>
            <p:ph type="body" sz="quarter" idx="19" hasCustomPrompt="1"/>
          </p:nvPr>
        </p:nvSpPr>
        <p:spPr>
          <a:xfrm>
            <a:off x="40721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6"/>
                </a:solidFill>
                <a:latin typeface="+mj-lt"/>
              </a:defRPr>
            </a:lvl1pPr>
            <a:lvl2pPr marL="0" indent="0" algn="ctr">
              <a:spcBef>
                <a:spcPts val="200"/>
              </a:spcBef>
              <a:buFontTx/>
              <a:buNone/>
              <a:defRPr sz="8000" b="0">
                <a:solidFill>
                  <a:schemeClr val="accent6"/>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7" name="Text Placeholder 5"/>
          <p:cNvSpPr>
            <a:spLocks noGrp="1" noChangeAspect="1"/>
          </p:cNvSpPr>
          <p:nvPr>
            <p:ph type="body" sz="quarter" idx="21" hasCustomPrompt="1"/>
          </p:nvPr>
        </p:nvSpPr>
        <p:spPr>
          <a:xfrm>
            <a:off x="415173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2"/>
                </a:solidFill>
                <a:latin typeface="+mj-lt"/>
              </a:defRPr>
            </a:lvl1pPr>
            <a:lvl2pPr marL="0" indent="0" algn="ctr">
              <a:spcBef>
                <a:spcPts val="200"/>
              </a:spcBef>
              <a:buFontTx/>
              <a:buNone/>
              <a:defRPr sz="8000" b="0">
                <a:solidFill>
                  <a:schemeClr val="accent2"/>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9" name="Text Placeholder 5"/>
          <p:cNvSpPr>
            <a:spLocks noGrp="1" noChangeAspect="1"/>
          </p:cNvSpPr>
          <p:nvPr>
            <p:ph type="body" sz="quarter" idx="23" hasCustomPrompt="1"/>
          </p:nvPr>
        </p:nvSpPr>
        <p:spPr>
          <a:xfrm>
            <a:off x="789625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5"/>
                </a:solidFill>
                <a:latin typeface="+mj-lt"/>
              </a:defRPr>
            </a:lvl1pPr>
            <a:lvl2pPr marL="0" indent="0" algn="ctr">
              <a:spcBef>
                <a:spcPts val="200"/>
              </a:spcBef>
              <a:buFontTx/>
              <a:buNone/>
              <a:defRPr sz="8000" b="0">
                <a:solidFill>
                  <a:schemeClr val="accent5"/>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Tree>
    <p:extLst>
      <p:ext uri="{BB962C8B-B14F-4D97-AF65-F5344CB8AC3E}">
        <p14:creationId xmlns:p14="http://schemas.microsoft.com/office/powerpoint/2010/main" val="42647568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secHead" preserve="1">
  <p:cSld name="Väliotsikkodia violetti">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1FB8D615-AD96-4EB6-9214-D90B85C65DA7}" type="datetime1">
              <a:rPr lang="fi-FI" smtClean="0"/>
              <a:t>16.1.2026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7" name="Kuva 6" descr="Kuva, joka sisältää kohteen teksti, clipart-kuva, vaihde&#10;&#10;Kuvaus luotu automaattisesti">
            <a:extLst>
              <a:ext uri="{FF2B5EF4-FFF2-40B4-BE49-F238E27FC236}">
                <a16:creationId xmlns:a16="http://schemas.microsoft.com/office/drawing/2014/main" id="{88FC3717-EB00-BAB2-12C1-5D0EBF1AD2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388886958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secHead" preserve="1">
  <p:cSld name="Väliotsikkodia petrol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8D2FC861-FC86-4FF4-A50C-89C7B28C10B0}" type="datetime1">
              <a:rPr lang="fi-FI" smtClean="0"/>
              <a:t>16.1.2026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9" name="Kuva 8" descr="Kuva, joka sisältää kohteen teksti, clipart-kuva, vaihde&#10;&#10;Kuvaus luotu automaattisesti">
            <a:extLst>
              <a:ext uri="{FF2B5EF4-FFF2-40B4-BE49-F238E27FC236}">
                <a16:creationId xmlns:a16="http://schemas.microsoft.com/office/drawing/2014/main" id="{576BC9A0-3A27-384B-5144-E70BFDE15B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281916893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E1A464CB-4A87-4967-9499-95CB747DACE3}" type="datetime1">
              <a:rPr lang="fi-FI" smtClean="0"/>
              <a:t>16.1.2026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9" name="Kuva 8" descr="Kuva, joka sisältää kohteen teksti, clipart-kuva, vaihde&#10;&#10;Kuvaus luotu automaattisesti">
            <a:extLst>
              <a:ext uri="{FF2B5EF4-FFF2-40B4-BE49-F238E27FC236}">
                <a16:creationId xmlns:a16="http://schemas.microsoft.com/office/drawing/2014/main" id="{8AAA04F6-8BD4-442D-6590-ADF0C24E9F1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388513378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4D82002A-7AA0-4F5C-A0FD-150D38BFD2D6}" type="datetime1">
              <a:rPr lang="fi-FI" smtClean="0"/>
              <a:t>16.1.2026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9" name="Kuva 8" descr="Kuva, joka sisältää kohteen teksti, clipart-kuva, vaihde&#10;&#10;Kuvaus luotu automaattisesti">
            <a:extLst>
              <a:ext uri="{FF2B5EF4-FFF2-40B4-BE49-F238E27FC236}">
                <a16:creationId xmlns:a16="http://schemas.microsoft.com/office/drawing/2014/main" id="{13B7B20B-B4E6-B8C2-3C7F-6AAF5E5284D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133476595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4"/>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C2A0504B-A3F2-405C-9155-C619572FC21C}" type="datetime1">
              <a:rPr lang="fi-FI" smtClean="0"/>
              <a:t>16.1.2026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10" name="Kuva 9">
            <a:extLst>
              <a:ext uri="{FF2B5EF4-FFF2-40B4-BE49-F238E27FC236}">
                <a16:creationId xmlns:a16="http://schemas.microsoft.com/office/drawing/2014/main" id="{4CCF9C88-E734-129E-9AE1-21EC163FA23C}"/>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26049" y="6264499"/>
            <a:ext cx="1199187" cy="260845"/>
          </a:xfrm>
          <a:prstGeom prst="rect">
            <a:avLst/>
          </a:prstGeom>
        </p:spPr>
      </p:pic>
    </p:spTree>
    <p:extLst>
      <p:ext uri="{BB962C8B-B14F-4D97-AF65-F5344CB8AC3E}">
        <p14:creationId xmlns:p14="http://schemas.microsoft.com/office/powerpoint/2010/main" val="314169076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EAE7C8EA-7D5B-4ECC-B84F-BEAF5A03A11D}" type="datetime1">
              <a:rPr lang="fi-FI" smtClean="0"/>
              <a:t>16.1.2026</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9" name="Kuva 8">
            <a:extLst>
              <a:ext uri="{FF2B5EF4-FFF2-40B4-BE49-F238E27FC236}">
                <a16:creationId xmlns:a16="http://schemas.microsoft.com/office/drawing/2014/main" id="{38B8CA86-86B6-AC91-D5DD-B02A78373BE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26049" y="6264499"/>
            <a:ext cx="1199187" cy="260845"/>
          </a:xfrm>
          <a:prstGeom prst="rect">
            <a:avLst/>
          </a:prstGeom>
        </p:spPr>
      </p:pic>
    </p:spTree>
    <p:extLst>
      <p:ext uri="{BB962C8B-B14F-4D97-AF65-F5344CB8AC3E}">
        <p14:creationId xmlns:p14="http://schemas.microsoft.com/office/powerpoint/2010/main" val="360457558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Date Placeholder 2"/>
          <p:cNvSpPr>
            <a:spLocks noGrp="1"/>
          </p:cNvSpPr>
          <p:nvPr>
            <p:ph type="dt" sz="half" idx="10"/>
          </p:nvPr>
        </p:nvSpPr>
        <p:spPr/>
        <p:txBody>
          <a:bodyPr/>
          <a:lstStyle/>
          <a:p>
            <a:fld id="{6BE111E2-37B1-4109-A1BB-6B241DDDB9DB}" type="datetime1">
              <a:rPr lang="fi-FI" smtClean="0"/>
              <a:t>16.1.2026</a:t>
            </a:fld>
            <a:endParaRPr lang="fi-FI"/>
          </a:p>
        </p:txBody>
      </p:sp>
      <p:sp>
        <p:nvSpPr>
          <p:cNvPr id="4" name="Footer Placeholder 3"/>
          <p:cNvSpPr>
            <a:spLocks noGrp="1"/>
          </p:cNvSpPr>
          <p:nvPr>
            <p:ph type="ftr" sz="quarter" idx="11"/>
          </p:nvPr>
        </p:nvSpPr>
        <p:spPr/>
        <p:txBody>
          <a:bodyPr/>
          <a:lstStyle/>
          <a:p>
            <a:r>
              <a:rPr lang="fi-FI"/>
              <a:t>Esityksen nimi ja tekijä</a:t>
            </a:r>
          </a:p>
        </p:txBody>
      </p:sp>
      <p:sp>
        <p:nvSpPr>
          <p:cNvPr id="5" name="Slide Number Placeholder 4"/>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123930410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87.xml"/><Relationship Id="rId21" Type="http://schemas.openxmlformats.org/officeDocument/2006/relationships/slideLayout" Target="../slideLayouts/slideLayout82.xml"/><Relationship Id="rId34" Type="http://schemas.openxmlformats.org/officeDocument/2006/relationships/slideLayout" Target="../slideLayouts/slideLayout95.xml"/><Relationship Id="rId42" Type="http://schemas.openxmlformats.org/officeDocument/2006/relationships/slideLayout" Target="../slideLayouts/slideLayout103.xml"/><Relationship Id="rId47" Type="http://schemas.openxmlformats.org/officeDocument/2006/relationships/slideLayout" Target="../slideLayouts/slideLayout108.xml"/><Relationship Id="rId50" Type="http://schemas.openxmlformats.org/officeDocument/2006/relationships/slideLayout" Target="../slideLayouts/slideLayout111.xml"/><Relationship Id="rId55" Type="http://schemas.openxmlformats.org/officeDocument/2006/relationships/slideLayout" Target="../slideLayouts/slideLayout116.xml"/><Relationship Id="rId63" Type="http://schemas.openxmlformats.org/officeDocument/2006/relationships/theme" Target="../theme/theme2.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9" Type="http://schemas.openxmlformats.org/officeDocument/2006/relationships/slideLayout" Target="../slideLayouts/slideLayout90.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32" Type="http://schemas.openxmlformats.org/officeDocument/2006/relationships/slideLayout" Target="../slideLayouts/slideLayout93.xml"/><Relationship Id="rId37" Type="http://schemas.openxmlformats.org/officeDocument/2006/relationships/slideLayout" Target="../slideLayouts/slideLayout98.xml"/><Relationship Id="rId40" Type="http://schemas.openxmlformats.org/officeDocument/2006/relationships/slideLayout" Target="../slideLayouts/slideLayout101.xml"/><Relationship Id="rId45" Type="http://schemas.openxmlformats.org/officeDocument/2006/relationships/slideLayout" Target="../slideLayouts/slideLayout106.xml"/><Relationship Id="rId53" Type="http://schemas.openxmlformats.org/officeDocument/2006/relationships/slideLayout" Target="../slideLayouts/slideLayout114.xml"/><Relationship Id="rId58" Type="http://schemas.openxmlformats.org/officeDocument/2006/relationships/slideLayout" Target="../slideLayouts/slideLayout119.xml"/><Relationship Id="rId66" Type="http://schemas.openxmlformats.org/officeDocument/2006/relationships/image" Target="../media/image36.svg"/><Relationship Id="rId5" Type="http://schemas.openxmlformats.org/officeDocument/2006/relationships/slideLayout" Target="../slideLayouts/slideLayout66.xml"/><Relationship Id="rId61" Type="http://schemas.openxmlformats.org/officeDocument/2006/relationships/slideLayout" Target="../slideLayouts/slideLayout122.xml"/><Relationship Id="rId19" Type="http://schemas.openxmlformats.org/officeDocument/2006/relationships/slideLayout" Target="../slideLayouts/slideLayout8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 Id="rId35" Type="http://schemas.openxmlformats.org/officeDocument/2006/relationships/slideLayout" Target="../slideLayouts/slideLayout96.xml"/><Relationship Id="rId43" Type="http://schemas.openxmlformats.org/officeDocument/2006/relationships/slideLayout" Target="../slideLayouts/slideLayout104.xml"/><Relationship Id="rId48" Type="http://schemas.openxmlformats.org/officeDocument/2006/relationships/slideLayout" Target="../slideLayouts/slideLayout109.xml"/><Relationship Id="rId56" Type="http://schemas.openxmlformats.org/officeDocument/2006/relationships/slideLayout" Target="../slideLayouts/slideLayout117.xml"/><Relationship Id="rId64" Type="http://schemas.openxmlformats.org/officeDocument/2006/relationships/image" Target="../media/image1.png"/><Relationship Id="rId8" Type="http://schemas.openxmlformats.org/officeDocument/2006/relationships/slideLayout" Target="../slideLayouts/slideLayout69.xml"/><Relationship Id="rId51" Type="http://schemas.openxmlformats.org/officeDocument/2006/relationships/slideLayout" Target="../slideLayouts/slideLayout112.xml"/><Relationship Id="rId3" Type="http://schemas.openxmlformats.org/officeDocument/2006/relationships/slideLayout" Target="../slideLayouts/slideLayout64.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33" Type="http://schemas.openxmlformats.org/officeDocument/2006/relationships/slideLayout" Target="../slideLayouts/slideLayout94.xml"/><Relationship Id="rId38" Type="http://schemas.openxmlformats.org/officeDocument/2006/relationships/slideLayout" Target="../slideLayouts/slideLayout99.xml"/><Relationship Id="rId46" Type="http://schemas.openxmlformats.org/officeDocument/2006/relationships/slideLayout" Target="../slideLayouts/slideLayout107.xml"/><Relationship Id="rId59" Type="http://schemas.openxmlformats.org/officeDocument/2006/relationships/slideLayout" Target="../slideLayouts/slideLayout120.xml"/><Relationship Id="rId20" Type="http://schemas.openxmlformats.org/officeDocument/2006/relationships/slideLayout" Target="../slideLayouts/slideLayout81.xml"/><Relationship Id="rId41" Type="http://schemas.openxmlformats.org/officeDocument/2006/relationships/slideLayout" Target="../slideLayouts/slideLayout102.xml"/><Relationship Id="rId54" Type="http://schemas.openxmlformats.org/officeDocument/2006/relationships/slideLayout" Target="../slideLayouts/slideLayout115.xml"/><Relationship Id="rId62" Type="http://schemas.openxmlformats.org/officeDocument/2006/relationships/slideLayout" Target="../slideLayouts/slideLayout12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36" Type="http://schemas.openxmlformats.org/officeDocument/2006/relationships/slideLayout" Target="../slideLayouts/slideLayout97.xml"/><Relationship Id="rId49" Type="http://schemas.openxmlformats.org/officeDocument/2006/relationships/slideLayout" Target="../slideLayouts/slideLayout110.xml"/><Relationship Id="rId57" Type="http://schemas.openxmlformats.org/officeDocument/2006/relationships/slideLayout" Target="../slideLayouts/slideLayout118.xml"/><Relationship Id="rId10" Type="http://schemas.openxmlformats.org/officeDocument/2006/relationships/slideLayout" Target="../slideLayouts/slideLayout71.xml"/><Relationship Id="rId31" Type="http://schemas.openxmlformats.org/officeDocument/2006/relationships/slideLayout" Target="../slideLayouts/slideLayout92.xml"/><Relationship Id="rId44" Type="http://schemas.openxmlformats.org/officeDocument/2006/relationships/slideLayout" Target="../slideLayouts/slideLayout105.xml"/><Relationship Id="rId52" Type="http://schemas.openxmlformats.org/officeDocument/2006/relationships/slideLayout" Target="../slideLayouts/slideLayout113.xml"/><Relationship Id="rId60" Type="http://schemas.openxmlformats.org/officeDocument/2006/relationships/slideLayout" Target="../slideLayouts/slideLayout121.xml"/><Relationship Id="rId65" Type="http://schemas.openxmlformats.org/officeDocument/2006/relationships/image" Target="../media/image35.png"/><Relationship Id="rId4" Type="http://schemas.openxmlformats.org/officeDocument/2006/relationships/slideLayout" Target="../slideLayouts/slideLayout65.xml"/><Relationship Id="rId9" Type="http://schemas.openxmlformats.org/officeDocument/2006/relationships/slideLayout" Target="../slideLayouts/slideLayout70.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39" Type="http://schemas.openxmlformats.org/officeDocument/2006/relationships/slideLayout" Target="../slideLayouts/slideLayout100.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49.xml"/><Relationship Id="rId21" Type="http://schemas.openxmlformats.org/officeDocument/2006/relationships/slideLayout" Target="../slideLayouts/slideLayout144.xml"/><Relationship Id="rId34" Type="http://schemas.openxmlformats.org/officeDocument/2006/relationships/slideLayout" Target="../slideLayouts/slideLayout157.xml"/><Relationship Id="rId42" Type="http://schemas.openxmlformats.org/officeDocument/2006/relationships/slideLayout" Target="../slideLayouts/slideLayout165.xml"/><Relationship Id="rId47" Type="http://schemas.openxmlformats.org/officeDocument/2006/relationships/slideLayout" Target="../slideLayouts/slideLayout170.xml"/><Relationship Id="rId50" Type="http://schemas.openxmlformats.org/officeDocument/2006/relationships/slideLayout" Target="../slideLayouts/slideLayout173.xml"/><Relationship Id="rId55" Type="http://schemas.openxmlformats.org/officeDocument/2006/relationships/slideLayout" Target="../slideLayouts/slideLayout178.xml"/><Relationship Id="rId63" Type="http://schemas.openxmlformats.org/officeDocument/2006/relationships/theme" Target="../theme/theme3.xml"/><Relationship Id="rId7" Type="http://schemas.openxmlformats.org/officeDocument/2006/relationships/slideLayout" Target="../slideLayouts/slideLayout130.xml"/><Relationship Id="rId2" Type="http://schemas.openxmlformats.org/officeDocument/2006/relationships/slideLayout" Target="../slideLayouts/slideLayout125.xml"/><Relationship Id="rId16" Type="http://schemas.openxmlformats.org/officeDocument/2006/relationships/slideLayout" Target="../slideLayouts/slideLayout139.xml"/><Relationship Id="rId29" Type="http://schemas.openxmlformats.org/officeDocument/2006/relationships/slideLayout" Target="../slideLayouts/slideLayout152.xml"/><Relationship Id="rId11" Type="http://schemas.openxmlformats.org/officeDocument/2006/relationships/slideLayout" Target="../slideLayouts/slideLayout134.xml"/><Relationship Id="rId24" Type="http://schemas.openxmlformats.org/officeDocument/2006/relationships/slideLayout" Target="../slideLayouts/slideLayout147.xml"/><Relationship Id="rId32" Type="http://schemas.openxmlformats.org/officeDocument/2006/relationships/slideLayout" Target="../slideLayouts/slideLayout155.xml"/><Relationship Id="rId37" Type="http://schemas.openxmlformats.org/officeDocument/2006/relationships/slideLayout" Target="../slideLayouts/slideLayout160.xml"/><Relationship Id="rId40" Type="http://schemas.openxmlformats.org/officeDocument/2006/relationships/slideLayout" Target="../slideLayouts/slideLayout163.xml"/><Relationship Id="rId45" Type="http://schemas.openxmlformats.org/officeDocument/2006/relationships/slideLayout" Target="../slideLayouts/slideLayout168.xml"/><Relationship Id="rId53" Type="http://schemas.openxmlformats.org/officeDocument/2006/relationships/slideLayout" Target="../slideLayouts/slideLayout176.xml"/><Relationship Id="rId58" Type="http://schemas.openxmlformats.org/officeDocument/2006/relationships/slideLayout" Target="../slideLayouts/slideLayout181.xml"/><Relationship Id="rId66" Type="http://schemas.openxmlformats.org/officeDocument/2006/relationships/image" Target="../media/image36.svg"/><Relationship Id="rId5" Type="http://schemas.openxmlformats.org/officeDocument/2006/relationships/slideLayout" Target="../slideLayouts/slideLayout128.xml"/><Relationship Id="rId61" Type="http://schemas.openxmlformats.org/officeDocument/2006/relationships/slideLayout" Target="../slideLayouts/slideLayout184.xml"/><Relationship Id="rId19" Type="http://schemas.openxmlformats.org/officeDocument/2006/relationships/slideLayout" Target="../slideLayouts/slideLayout142.xml"/><Relationship Id="rId14" Type="http://schemas.openxmlformats.org/officeDocument/2006/relationships/slideLayout" Target="../slideLayouts/slideLayout137.xml"/><Relationship Id="rId22" Type="http://schemas.openxmlformats.org/officeDocument/2006/relationships/slideLayout" Target="../slideLayouts/slideLayout145.xml"/><Relationship Id="rId27" Type="http://schemas.openxmlformats.org/officeDocument/2006/relationships/slideLayout" Target="../slideLayouts/slideLayout150.xml"/><Relationship Id="rId30" Type="http://schemas.openxmlformats.org/officeDocument/2006/relationships/slideLayout" Target="../slideLayouts/slideLayout153.xml"/><Relationship Id="rId35" Type="http://schemas.openxmlformats.org/officeDocument/2006/relationships/slideLayout" Target="../slideLayouts/slideLayout158.xml"/><Relationship Id="rId43" Type="http://schemas.openxmlformats.org/officeDocument/2006/relationships/slideLayout" Target="../slideLayouts/slideLayout166.xml"/><Relationship Id="rId48" Type="http://schemas.openxmlformats.org/officeDocument/2006/relationships/slideLayout" Target="../slideLayouts/slideLayout171.xml"/><Relationship Id="rId56" Type="http://schemas.openxmlformats.org/officeDocument/2006/relationships/slideLayout" Target="../slideLayouts/slideLayout179.xml"/><Relationship Id="rId64" Type="http://schemas.openxmlformats.org/officeDocument/2006/relationships/image" Target="../media/image1.png"/><Relationship Id="rId8" Type="http://schemas.openxmlformats.org/officeDocument/2006/relationships/slideLayout" Target="../slideLayouts/slideLayout131.xml"/><Relationship Id="rId51" Type="http://schemas.openxmlformats.org/officeDocument/2006/relationships/slideLayout" Target="../slideLayouts/slideLayout174.xml"/><Relationship Id="rId3" Type="http://schemas.openxmlformats.org/officeDocument/2006/relationships/slideLayout" Target="../slideLayouts/slideLayout126.xml"/><Relationship Id="rId12" Type="http://schemas.openxmlformats.org/officeDocument/2006/relationships/slideLayout" Target="../slideLayouts/slideLayout135.xml"/><Relationship Id="rId17" Type="http://schemas.openxmlformats.org/officeDocument/2006/relationships/slideLayout" Target="../slideLayouts/slideLayout140.xml"/><Relationship Id="rId25" Type="http://schemas.openxmlformats.org/officeDocument/2006/relationships/slideLayout" Target="../slideLayouts/slideLayout148.xml"/><Relationship Id="rId33" Type="http://schemas.openxmlformats.org/officeDocument/2006/relationships/slideLayout" Target="../slideLayouts/slideLayout156.xml"/><Relationship Id="rId38" Type="http://schemas.openxmlformats.org/officeDocument/2006/relationships/slideLayout" Target="../slideLayouts/slideLayout161.xml"/><Relationship Id="rId46" Type="http://schemas.openxmlformats.org/officeDocument/2006/relationships/slideLayout" Target="../slideLayouts/slideLayout169.xml"/><Relationship Id="rId59" Type="http://schemas.openxmlformats.org/officeDocument/2006/relationships/slideLayout" Target="../slideLayouts/slideLayout182.xml"/><Relationship Id="rId20" Type="http://schemas.openxmlformats.org/officeDocument/2006/relationships/slideLayout" Target="../slideLayouts/slideLayout143.xml"/><Relationship Id="rId41" Type="http://schemas.openxmlformats.org/officeDocument/2006/relationships/slideLayout" Target="../slideLayouts/slideLayout164.xml"/><Relationship Id="rId54" Type="http://schemas.openxmlformats.org/officeDocument/2006/relationships/slideLayout" Target="../slideLayouts/slideLayout177.xml"/><Relationship Id="rId62" Type="http://schemas.openxmlformats.org/officeDocument/2006/relationships/slideLayout" Target="../slideLayouts/slideLayout18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5" Type="http://schemas.openxmlformats.org/officeDocument/2006/relationships/slideLayout" Target="../slideLayouts/slideLayout138.xml"/><Relationship Id="rId23" Type="http://schemas.openxmlformats.org/officeDocument/2006/relationships/slideLayout" Target="../slideLayouts/slideLayout146.xml"/><Relationship Id="rId28" Type="http://schemas.openxmlformats.org/officeDocument/2006/relationships/slideLayout" Target="../slideLayouts/slideLayout151.xml"/><Relationship Id="rId36" Type="http://schemas.openxmlformats.org/officeDocument/2006/relationships/slideLayout" Target="../slideLayouts/slideLayout159.xml"/><Relationship Id="rId49" Type="http://schemas.openxmlformats.org/officeDocument/2006/relationships/slideLayout" Target="../slideLayouts/slideLayout172.xml"/><Relationship Id="rId57" Type="http://schemas.openxmlformats.org/officeDocument/2006/relationships/slideLayout" Target="../slideLayouts/slideLayout180.xml"/><Relationship Id="rId10" Type="http://schemas.openxmlformats.org/officeDocument/2006/relationships/slideLayout" Target="../slideLayouts/slideLayout133.xml"/><Relationship Id="rId31" Type="http://schemas.openxmlformats.org/officeDocument/2006/relationships/slideLayout" Target="../slideLayouts/slideLayout154.xml"/><Relationship Id="rId44" Type="http://schemas.openxmlformats.org/officeDocument/2006/relationships/slideLayout" Target="../slideLayouts/slideLayout167.xml"/><Relationship Id="rId52" Type="http://schemas.openxmlformats.org/officeDocument/2006/relationships/slideLayout" Target="../slideLayouts/slideLayout175.xml"/><Relationship Id="rId60" Type="http://schemas.openxmlformats.org/officeDocument/2006/relationships/slideLayout" Target="../slideLayouts/slideLayout183.xml"/><Relationship Id="rId65" Type="http://schemas.openxmlformats.org/officeDocument/2006/relationships/image" Target="../media/image35.png"/><Relationship Id="rId4" Type="http://schemas.openxmlformats.org/officeDocument/2006/relationships/slideLayout" Target="../slideLayouts/slideLayout127.xml"/><Relationship Id="rId9" Type="http://schemas.openxmlformats.org/officeDocument/2006/relationships/slideLayout" Target="../slideLayouts/slideLayout132.xml"/><Relationship Id="rId13" Type="http://schemas.openxmlformats.org/officeDocument/2006/relationships/slideLayout" Target="../slideLayouts/slideLayout136.xml"/><Relationship Id="rId18" Type="http://schemas.openxmlformats.org/officeDocument/2006/relationships/slideLayout" Target="../slideLayouts/slideLayout141.xml"/><Relationship Id="rId39" Type="http://schemas.openxmlformats.org/officeDocument/2006/relationships/slideLayout" Target="../slideLayouts/slideLayout1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763" y="836711"/>
            <a:ext cx="10658475" cy="1008113"/>
          </a:xfrm>
          <a:prstGeom prst="rect">
            <a:avLst/>
          </a:prstGeom>
        </p:spPr>
        <p:txBody>
          <a:bodyPr vert="horz" lIns="0" tIns="0" rIns="0" bIns="0" rtlCol="0" anchor="t" anchorCtr="0">
            <a:noAutofit/>
          </a:bodyPr>
          <a:lstStyle/>
          <a:p>
            <a:r>
              <a:rPr lang="fi-FI" noProof="0"/>
              <a:t>Muokkaa ots. perustyyl. napsautt.</a:t>
            </a:r>
          </a:p>
        </p:txBody>
      </p:sp>
      <p:sp>
        <p:nvSpPr>
          <p:cNvPr id="3" name="Text Placeholder 2"/>
          <p:cNvSpPr>
            <a:spLocks noGrp="1"/>
          </p:cNvSpPr>
          <p:nvPr>
            <p:ph type="body" idx="1"/>
          </p:nvPr>
        </p:nvSpPr>
        <p:spPr>
          <a:xfrm>
            <a:off x="766763" y="1988840"/>
            <a:ext cx="10658475" cy="3816648"/>
          </a:xfrm>
          <a:prstGeom prst="rect">
            <a:avLst/>
          </a:prstGeom>
        </p:spPr>
        <p:txBody>
          <a:bodyPr vert="horz" lIns="0" tIns="0" rIns="0" bIns="0" rtlCol="0" anchor="t" anchorCtr="0">
            <a:noAutofit/>
          </a:bodyPr>
          <a:lstStyle/>
          <a:p>
            <a:pPr lvl="0"/>
            <a:r>
              <a:rPr lang="fi-FI" noProof="0"/>
              <a:t>Click to edit Master text styles</a:t>
            </a:r>
          </a:p>
          <a:p>
            <a:pPr lvl="1"/>
            <a:r>
              <a:rPr lang="fi-FI" noProof="0"/>
              <a:t>Second level</a:t>
            </a:r>
          </a:p>
          <a:p>
            <a:pPr lvl="2"/>
            <a:r>
              <a:rPr lang="fi-FI" noProof="0"/>
              <a:t>Third level</a:t>
            </a:r>
          </a:p>
          <a:p>
            <a:pPr lvl="5"/>
            <a:endParaRPr lang="fi-FI" noProof="0"/>
          </a:p>
        </p:txBody>
      </p:sp>
      <p:sp>
        <p:nvSpPr>
          <p:cNvPr id="4" name="Date Placeholder 3"/>
          <p:cNvSpPr>
            <a:spLocks noGrp="1"/>
          </p:cNvSpPr>
          <p:nvPr>
            <p:ph type="dt" sz="half" idx="2"/>
          </p:nvPr>
        </p:nvSpPr>
        <p:spPr>
          <a:xfrm>
            <a:off x="5087938" y="6309321"/>
            <a:ext cx="2016124" cy="216024"/>
          </a:xfrm>
          <a:prstGeom prst="rect">
            <a:avLst/>
          </a:prstGeom>
        </p:spPr>
        <p:txBody>
          <a:bodyPr vert="horz" lIns="0" tIns="0" rIns="0" bIns="0" rtlCol="0" anchor="ctr" anchorCtr="0">
            <a:noAutofit/>
          </a:bodyPr>
          <a:lstStyle>
            <a:lvl1pPr algn="ctr">
              <a:defRPr sz="1000">
                <a:solidFill>
                  <a:schemeClr val="accent3"/>
                </a:solidFill>
              </a:defRPr>
            </a:lvl1pPr>
          </a:lstStyle>
          <a:p>
            <a:fld id="{3B369565-26DD-4407-B43B-8514F803BA6F}" type="datetime1">
              <a:rPr lang="fi-FI" noProof="0" smtClean="0"/>
              <a:t>16.1.2026</a:t>
            </a:fld>
            <a:endParaRPr lang="fi-FI" noProof="0"/>
          </a:p>
        </p:txBody>
      </p:sp>
      <p:sp>
        <p:nvSpPr>
          <p:cNvPr id="5" name="Footer Placeholder 4"/>
          <p:cNvSpPr>
            <a:spLocks noGrp="1"/>
          </p:cNvSpPr>
          <p:nvPr>
            <p:ph type="ftr" sz="quarter" idx="3"/>
          </p:nvPr>
        </p:nvSpPr>
        <p:spPr>
          <a:xfrm>
            <a:off x="1199456" y="6309321"/>
            <a:ext cx="3888482" cy="216024"/>
          </a:xfrm>
          <a:prstGeom prst="rect">
            <a:avLst/>
          </a:prstGeom>
        </p:spPr>
        <p:txBody>
          <a:bodyPr vert="horz" lIns="0" tIns="0" rIns="0" bIns="0" rtlCol="0" anchor="ctr" anchorCtr="0">
            <a:noAutofit/>
          </a:bodyPr>
          <a:lstStyle>
            <a:lvl1pPr algn="l">
              <a:defRPr sz="1000">
                <a:solidFill>
                  <a:schemeClr val="accent3"/>
                </a:solidFill>
              </a:defRPr>
            </a:lvl1pPr>
          </a:lstStyle>
          <a:p>
            <a:r>
              <a:rPr lang="fi-FI" noProof="0"/>
              <a:t>Esityksen nimi ja tekijä</a:t>
            </a:r>
          </a:p>
        </p:txBody>
      </p:sp>
      <p:sp>
        <p:nvSpPr>
          <p:cNvPr id="6" name="Slide Number Placeholder 5"/>
          <p:cNvSpPr>
            <a:spLocks noGrp="1"/>
          </p:cNvSpPr>
          <p:nvPr>
            <p:ph type="sldNum" sz="quarter" idx="4"/>
          </p:nvPr>
        </p:nvSpPr>
        <p:spPr>
          <a:xfrm>
            <a:off x="766763" y="6309321"/>
            <a:ext cx="432693" cy="216024"/>
          </a:xfrm>
          <a:prstGeom prst="rect">
            <a:avLst/>
          </a:prstGeom>
        </p:spPr>
        <p:txBody>
          <a:bodyPr vert="horz" lIns="0" tIns="0" rIns="0" bIns="0" rtlCol="0" anchor="ctr" anchorCtr="0">
            <a:noAutofit/>
          </a:bodyPr>
          <a:lstStyle>
            <a:lvl1pPr algn="l">
              <a:defRPr sz="1000">
                <a:solidFill>
                  <a:schemeClr val="accent3"/>
                </a:solidFill>
              </a:defRPr>
            </a:lvl1pPr>
          </a:lstStyle>
          <a:p>
            <a:fld id="{0861148C-697E-4B67-BDAA-872F34DF1106}" type="slidenum">
              <a:rPr lang="fi-FI" noProof="0" smtClean="0"/>
              <a:pPr/>
              <a:t>‹#›</a:t>
            </a:fld>
            <a:endParaRPr lang="fi-FI" noProof="0"/>
          </a:p>
        </p:txBody>
      </p:sp>
      <p:sp>
        <p:nvSpPr>
          <p:cNvPr id="8" name="(c)" hidden="1"/>
          <p:cNvSpPr txBox="1"/>
          <p:nvPr userDrawn="1"/>
        </p:nvSpPr>
        <p:spPr>
          <a:xfrm>
            <a:off x="11932016" y="6891795"/>
            <a:ext cx="253274" cy="30778"/>
          </a:xfrm>
          <a:prstGeom prst="rect">
            <a:avLst/>
          </a:prstGeom>
          <a:noFill/>
        </p:spPr>
        <p:txBody>
          <a:bodyPr wrap="none" lIns="0" tIns="0" rIns="0" bIns="0" rtlCol="0">
            <a:spAutoFit/>
          </a:bodyPr>
          <a:lstStyle/>
          <a:p>
            <a:pPr algn="r"/>
            <a:r>
              <a:rPr lang="fi-FI" sz="200">
                <a:solidFill>
                  <a:schemeClr val="bg1"/>
                </a:solidFill>
                <a:latin typeface="+mn-lt"/>
              </a:rPr>
              <a:t>©grow. for</a:t>
            </a:r>
            <a:r>
              <a:rPr lang="fi-FI" sz="200" baseline="0">
                <a:solidFill>
                  <a:schemeClr val="bg1"/>
                </a:solidFill>
                <a:latin typeface="+mn-lt"/>
              </a:rPr>
              <a:t>  kuntaliitto</a:t>
            </a:r>
            <a:endParaRPr lang="en-GB" sz="200" err="1">
              <a:solidFill>
                <a:schemeClr val="bg1"/>
              </a:solidFill>
              <a:latin typeface="+mn-lt"/>
            </a:endParaRPr>
          </a:p>
        </p:txBody>
      </p:sp>
      <p:pic>
        <p:nvPicPr>
          <p:cNvPr id="9" name="(logo)" descr="Z:\GRW (grow)\logot\copyright_grow.png" hidden="1"/>
          <p:cNvPicPr>
            <a:picLocks noChangeAspect="1" noChangeArrowheads="1"/>
          </p:cNvPicPr>
          <p:nvPr userDrawn="1"/>
        </p:nvPicPr>
        <p:blipFill>
          <a:blip r:embed="rId63"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6">
            <a:extLst>
              <a:ext uri="{FF2B5EF4-FFF2-40B4-BE49-F238E27FC236}">
                <a16:creationId xmlns:a16="http://schemas.microsoft.com/office/drawing/2014/main" id="{8BB19D9D-FC4B-48A0-AC79-4FAAAD94A8FD}"/>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noProof="0"/>
          </a:p>
        </p:txBody>
      </p:sp>
    </p:spTree>
    <p:extLst>
      <p:ext uri="{BB962C8B-B14F-4D97-AF65-F5344CB8AC3E}">
        <p14:creationId xmlns:p14="http://schemas.microsoft.com/office/powerpoint/2010/main" val="1568533639"/>
      </p:ext>
    </p:extLst>
  </p:cSld>
  <p:clrMap bg1="lt1" tx1="dk1" bg2="lt2" tx2="dk2" accent1="accent1" accent2="accent2" accent3="accent3" accent4="accent4" accent5="accent5" accent6="accent6" hlink="hlink" folHlink="folHlink"/>
  <p:sldLayoutIdLst>
    <p:sldLayoutId id="2147483649" r:id="rId1"/>
    <p:sldLayoutId id="2147483703" r:id="rId2"/>
    <p:sldLayoutId id="2147483662" r:id="rId3"/>
    <p:sldLayoutId id="2147483663" r:id="rId4"/>
    <p:sldLayoutId id="2147483705" r:id="rId5"/>
    <p:sldLayoutId id="2147483661" r:id="rId6"/>
    <p:sldLayoutId id="2147483668" r:id="rId7"/>
    <p:sldLayoutId id="2147483650" r:id="rId8"/>
    <p:sldLayoutId id="2147483653" r:id="rId9"/>
    <p:sldLayoutId id="2147483652" r:id="rId10"/>
    <p:sldLayoutId id="2147483667"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701" r:id="rId25"/>
    <p:sldLayoutId id="2147483721" r:id="rId26"/>
    <p:sldLayoutId id="2147483722" r:id="rId27"/>
    <p:sldLayoutId id="2147483723" r:id="rId28"/>
    <p:sldLayoutId id="2147483724" r:id="rId29"/>
    <p:sldLayoutId id="2147483725" r:id="rId30"/>
    <p:sldLayoutId id="2147483651" r:id="rId31"/>
    <p:sldLayoutId id="2147483664" r:id="rId32"/>
    <p:sldLayoutId id="2147483666" r:id="rId33"/>
    <p:sldLayoutId id="2147483708" r:id="rId34"/>
    <p:sldLayoutId id="2147483665" r:id="rId35"/>
    <p:sldLayoutId id="2147483711" r:id="rId36"/>
    <p:sldLayoutId id="2147483654" r:id="rId37"/>
    <p:sldLayoutId id="2147483684" r:id="rId38"/>
    <p:sldLayoutId id="2147483685" r:id="rId39"/>
    <p:sldLayoutId id="2147483686" r:id="rId40"/>
    <p:sldLayoutId id="2147483683" r:id="rId41"/>
    <p:sldLayoutId id="2147483717" r:id="rId42"/>
    <p:sldLayoutId id="2147483687" r:id="rId43"/>
    <p:sldLayoutId id="2147483718" r:id="rId44"/>
    <p:sldLayoutId id="2147483720" r:id="rId45"/>
    <p:sldLayoutId id="2147483655" r:id="rId46"/>
    <p:sldLayoutId id="2147483692" r:id="rId47"/>
    <p:sldLayoutId id="2147483693" r:id="rId48"/>
    <p:sldLayoutId id="2147483694" r:id="rId49"/>
    <p:sldLayoutId id="2147483695" r:id="rId50"/>
    <p:sldLayoutId id="2147483732" r:id="rId51"/>
    <p:sldLayoutId id="2147483733" r:id="rId52"/>
    <p:sldLayoutId id="2147483700" r:id="rId53"/>
    <p:sldLayoutId id="2147483660" r:id="rId54"/>
    <p:sldLayoutId id="2147483699" r:id="rId55"/>
    <p:sldLayoutId id="2147483682" r:id="rId56"/>
    <p:sldLayoutId id="2147483713" r:id="rId57"/>
    <p:sldLayoutId id="2147483728" r:id="rId58"/>
    <p:sldLayoutId id="2147483729" r:id="rId59"/>
    <p:sldLayoutId id="2147483730" r:id="rId60"/>
    <p:sldLayoutId id="2147483731" r:id="rId61"/>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4000" kern="1200">
          <a:solidFill>
            <a:schemeClr val="accent3"/>
          </a:solidFill>
          <a:latin typeface="Work Sans ExtraBold" panose="00000900000000000000" pitchFamily="2" charset="0"/>
          <a:ea typeface="+mj-ea"/>
          <a:cs typeface="+mj-cs"/>
        </a:defRPr>
      </a:lvl1pPr>
    </p:titleStyle>
    <p:bodyStyle>
      <a:lvl1pPr marL="271463" indent="-271463" algn="l" defTabSz="914400" rtl="0" eaLnBrk="1" latinLnBrk="0" hangingPunct="1">
        <a:lnSpc>
          <a:spcPct val="100000"/>
        </a:lnSpc>
        <a:spcBef>
          <a:spcPts val="800"/>
        </a:spcBef>
        <a:buClr>
          <a:schemeClr val="accent3"/>
        </a:buClr>
        <a:buFont typeface="Arial" panose="020B0604020202020204" pitchFamily="34" charset="0"/>
        <a:buChar char="•"/>
        <a:defRPr sz="2000" kern="1200">
          <a:solidFill>
            <a:schemeClr val="tx1"/>
          </a:solidFill>
          <a:latin typeface="+mn-lt"/>
          <a:ea typeface="+mn-ea"/>
          <a:cs typeface="+mn-cs"/>
        </a:defRPr>
      </a:lvl1pPr>
      <a:lvl2pPr marL="715963" indent="-271463" algn="l" defTabSz="914400" rtl="0" eaLnBrk="1" latinLnBrk="0" hangingPunct="1">
        <a:lnSpc>
          <a:spcPct val="100000"/>
        </a:lnSpc>
        <a:spcBef>
          <a:spcPts val="200"/>
        </a:spcBef>
        <a:buClr>
          <a:schemeClr val="accent3"/>
        </a:buClr>
        <a:buFont typeface="Arial" panose="020B0604020202020204" pitchFamily="34" charset="0"/>
        <a:buChar char="•"/>
        <a:defRPr sz="1800" kern="1200">
          <a:solidFill>
            <a:schemeClr val="tx1"/>
          </a:solidFill>
          <a:latin typeface="+mn-lt"/>
          <a:ea typeface="+mn-ea"/>
          <a:cs typeface="+mn-cs"/>
        </a:defRPr>
      </a:lvl2pPr>
      <a:lvl3pPr marL="1162050" indent="-263525"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6pPr>
      <a:lvl7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7pPr>
      <a:lvl8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8pPr>
      <a:lvl9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763" y="836711"/>
            <a:ext cx="10658475" cy="1008113"/>
          </a:xfrm>
          <a:prstGeom prst="rect">
            <a:avLst/>
          </a:prstGeom>
        </p:spPr>
        <p:txBody>
          <a:bodyPr vert="horz" lIns="0" tIns="0" rIns="0" bIns="0" rtlCol="0" anchor="t" anchorCtr="0">
            <a:noAutofit/>
          </a:bodyPr>
          <a:lstStyle/>
          <a:p>
            <a:r>
              <a:rPr lang="fi-FI" noProof="0"/>
              <a:t>Muokkaa ots. perustyyl. napsautt.</a:t>
            </a:r>
          </a:p>
        </p:txBody>
      </p:sp>
      <p:sp>
        <p:nvSpPr>
          <p:cNvPr id="3" name="Text Placeholder 2"/>
          <p:cNvSpPr>
            <a:spLocks noGrp="1"/>
          </p:cNvSpPr>
          <p:nvPr>
            <p:ph type="body" idx="1"/>
          </p:nvPr>
        </p:nvSpPr>
        <p:spPr>
          <a:xfrm>
            <a:off x="766763" y="1988840"/>
            <a:ext cx="10658475" cy="3816648"/>
          </a:xfrm>
          <a:prstGeom prst="rect">
            <a:avLst/>
          </a:prstGeom>
        </p:spPr>
        <p:txBody>
          <a:bodyPr vert="horz" lIns="0" tIns="0" rIns="0" bIns="0" rtlCol="0" anchor="t" anchorCtr="0">
            <a:noAutofit/>
          </a:bodyPr>
          <a:lstStyle/>
          <a:p>
            <a:pPr lvl="0"/>
            <a:r>
              <a:rPr lang="fi-FI" noProof="0"/>
              <a:t>Click to edit Master text styles</a:t>
            </a:r>
          </a:p>
          <a:p>
            <a:pPr lvl="1"/>
            <a:r>
              <a:rPr lang="fi-FI" noProof="0"/>
              <a:t>Second level</a:t>
            </a:r>
          </a:p>
          <a:p>
            <a:pPr lvl="2"/>
            <a:r>
              <a:rPr lang="fi-FI" noProof="0"/>
              <a:t>Third level</a:t>
            </a:r>
          </a:p>
          <a:p>
            <a:pPr lvl="5"/>
            <a:endParaRPr lang="fi-FI" noProof="0"/>
          </a:p>
        </p:txBody>
      </p:sp>
      <p:sp>
        <p:nvSpPr>
          <p:cNvPr id="4" name="Date Placeholder 3"/>
          <p:cNvSpPr>
            <a:spLocks noGrp="1"/>
          </p:cNvSpPr>
          <p:nvPr>
            <p:ph type="dt" sz="half" idx="2"/>
          </p:nvPr>
        </p:nvSpPr>
        <p:spPr>
          <a:xfrm>
            <a:off x="5087938" y="6309321"/>
            <a:ext cx="2016124" cy="216024"/>
          </a:xfrm>
          <a:prstGeom prst="rect">
            <a:avLst/>
          </a:prstGeom>
        </p:spPr>
        <p:txBody>
          <a:bodyPr vert="horz" lIns="0" tIns="0" rIns="0" bIns="0" rtlCol="0" anchor="ctr" anchorCtr="0">
            <a:noAutofit/>
          </a:bodyPr>
          <a:lstStyle>
            <a:lvl1pPr algn="ctr">
              <a:defRPr sz="1000">
                <a:solidFill>
                  <a:schemeClr val="accent3"/>
                </a:solidFill>
              </a:defRPr>
            </a:lvl1pPr>
          </a:lstStyle>
          <a:p>
            <a:fld id="{3B369565-26DD-4407-B43B-8514F803BA6F}" type="datetime1">
              <a:rPr lang="fi-FI" noProof="0" smtClean="0"/>
              <a:t>16.1.2026</a:t>
            </a:fld>
            <a:endParaRPr lang="fi-FI" noProof="0"/>
          </a:p>
        </p:txBody>
      </p:sp>
      <p:sp>
        <p:nvSpPr>
          <p:cNvPr id="5" name="Footer Placeholder 4"/>
          <p:cNvSpPr>
            <a:spLocks noGrp="1"/>
          </p:cNvSpPr>
          <p:nvPr>
            <p:ph type="ftr" sz="quarter" idx="3"/>
          </p:nvPr>
        </p:nvSpPr>
        <p:spPr>
          <a:xfrm>
            <a:off x="1199456" y="6309321"/>
            <a:ext cx="3888482" cy="216024"/>
          </a:xfrm>
          <a:prstGeom prst="rect">
            <a:avLst/>
          </a:prstGeom>
        </p:spPr>
        <p:txBody>
          <a:bodyPr vert="horz" lIns="0" tIns="0" rIns="0" bIns="0" rtlCol="0" anchor="ctr" anchorCtr="0">
            <a:noAutofit/>
          </a:bodyPr>
          <a:lstStyle>
            <a:lvl1pPr algn="l">
              <a:defRPr sz="1000">
                <a:solidFill>
                  <a:schemeClr val="accent3"/>
                </a:solidFill>
              </a:defRPr>
            </a:lvl1pPr>
          </a:lstStyle>
          <a:p>
            <a:r>
              <a:rPr lang="fi-FI" noProof="0"/>
              <a:t>Esityksen nimi ja tekijä</a:t>
            </a:r>
          </a:p>
        </p:txBody>
      </p:sp>
      <p:sp>
        <p:nvSpPr>
          <p:cNvPr id="6" name="Slide Number Placeholder 5"/>
          <p:cNvSpPr>
            <a:spLocks noGrp="1"/>
          </p:cNvSpPr>
          <p:nvPr>
            <p:ph type="sldNum" sz="quarter" idx="4"/>
          </p:nvPr>
        </p:nvSpPr>
        <p:spPr>
          <a:xfrm>
            <a:off x="766763" y="6309321"/>
            <a:ext cx="432693" cy="216024"/>
          </a:xfrm>
          <a:prstGeom prst="rect">
            <a:avLst/>
          </a:prstGeom>
        </p:spPr>
        <p:txBody>
          <a:bodyPr vert="horz" lIns="0" tIns="0" rIns="0" bIns="0" rtlCol="0" anchor="ctr" anchorCtr="0">
            <a:noAutofit/>
          </a:bodyPr>
          <a:lstStyle>
            <a:lvl1pPr algn="l">
              <a:defRPr sz="1000">
                <a:solidFill>
                  <a:schemeClr val="accent3"/>
                </a:solidFill>
              </a:defRPr>
            </a:lvl1pPr>
          </a:lstStyle>
          <a:p>
            <a:fld id="{0861148C-697E-4B67-BDAA-872F34DF1106}" type="slidenum">
              <a:rPr lang="fi-FI" noProof="0" smtClean="0"/>
              <a:pPr/>
              <a:t>‹#›</a:t>
            </a:fld>
            <a:endParaRPr lang="fi-FI" noProof="0"/>
          </a:p>
        </p:txBody>
      </p:sp>
      <p:sp>
        <p:nvSpPr>
          <p:cNvPr id="8" name="(c)" hidden="1"/>
          <p:cNvSpPr txBox="1"/>
          <p:nvPr userDrawn="1"/>
        </p:nvSpPr>
        <p:spPr>
          <a:xfrm>
            <a:off x="11932016" y="6891795"/>
            <a:ext cx="253274" cy="30778"/>
          </a:xfrm>
          <a:prstGeom prst="rect">
            <a:avLst/>
          </a:prstGeom>
          <a:noFill/>
        </p:spPr>
        <p:txBody>
          <a:bodyPr wrap="none" lIns="0" tIns="0" rIns="0" bIns="0" rtlCol="0">
            <a:spAutoFit/>
          </a:bodyPr>
          <a:lstStyle/>
          <a:p>
            <a:pPr algn="r"/>
            <a:r>
              <a:rPr lang="fi-FI" sz="200">
                <a:solidFill>
                  <a:schemeClr val="bg1"/>
                </a:solidFill>
                <a:latin typeface="+mn-lt"/>
              </a:rPr>
              <a:t>©grow. for</a:t>
            </a:r>
            <a:r>
              <a:rPr lang="fi-FI" sz="200" baseline="0">
                <a:solidFill>
                  <a:schemeClr val="bg1"/>
                </a:solidFill>
                <a:latin typeface="+mn-lt"/>
              </a:rPr>
              <a:t>  kuntaliitto</a:t>
            </a:r>
            <a:endParaRPr lang="en-GB" sz="200" err="1">
              <a:solidFill>
                <a:schemeClr val="bg1"/>
              </a:solidFill>
              <a:latin typeface="+mn-lt"/>
            </a:endParaRPr>
          </a:p>
        </p:txBody>
      </p:sp>
      <p:pic>
        <p:nvPicPr>
          <p:cNvPr id="9" name="(logo)" descr="Z:\GRW (grow)\logot\copyright_grow.png" hidden="1"/>
          <p:cNvPicPr>
            <a:picLocks noChangeAspect="1" noChangeArrowheads="1"/>
          </p:cNvPicPr>
          <p:nvPr userDrawn="1"/>
        </p:nvPicPr>
        <p:blipFill>
          <a:blip r:embed="rId64"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Kuva 10">
            <a:extLst>
              <a:ext uri="{FF2B5EF4-FFF2-40B4-BE49-F238E27FC236}">
                <a16:creationId xmlns:a16="http://schemas.microsoft.com/office/drawing/2014/main" id="{F5F7B09B-2E9D-3DA3-CB9F-600999002B9A}"/>
              </a:ext>
            </a:extLst>
          </p:cNvPr>
          <p:cNvPicPr>
            <a:picLocks noChangeAspect="1"/>
          </p:cNvPicPr>
          <p:nvPr userDrawn="1"/>
        </p:nvPicPr>
        <p:blipFill>
          <a:blip r:embed="rId65" cstate="print">
            <a:extLst>
              <a:ext uri="{28A0092B-C50C-407E-A947-70E740481C1C}">
                <a14:useLocalDpi xmlns:a14="http://schemas.microsoft.com/office/drawing/2010/main" val="0"/>
              </a:ext>
              <a:ext uri="{96DAC541-7B7A-43D3-8B79-37D633B846F1}">
                <asvg:svgBlip xmlns:asvg="http://schemas.microsoft.com/office/drawing/2016/SVG/main" r:embed="rId66"/>
              </a:ext>
            </a:extLst>
          </a:blip>
          <a:stretch>
            <a:fillRect/>
          </a:stretch>
        </p:blipFill>
        <p:spPr>
          <a:xfrm>
            <a:off x="10226050" y="6285436"/>
            <a:ext cx="1199187" cy="260845"/>
          </a:xfrm>
          <a:prstGeom prst="rect">
            <a:avLst/>
          </a:prstGeom>
        </p:spPr>
      </p:pic>
    </p:spTree>
    <p:extLst>
      <p:ext uri="{BB962C8B-B14F-4D97-AF65-F5344CB8AC3E}">
        <p14:creationId xmlns:p14="http://schemas.microsoft.com/office/powerpoint/2010/main" val="237254348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 id="2147483754" r:id="rId20"/>
    <p:sldLayoutId id="2147483755" r:id="rId21"/>
    <p:sldLayoutId id="2147483756" r:id="rId22"/>
    <p:sldLayoutId id="2147483757" r:id="rId23"/>
    <p:sldLayoutId id="2147483758" r:id="rId24"/>
    <p:sldLayoutId id="2147483759" r:id="rId25"/>
    <p:sldLayoutId id="2147483760" r:id="rId26"/>
    <p:sldLayoutId id="2147483761" r:id="rId27"/>
    <p:sldLayoutId id="2147483762" r:id="rId28"/>
    <p:sldLayoutId id="2147483763" r:id="rId29"/>
    <p:sldLayoutId id="2147483764" r:id="rId30"/>
    <p:sldLayoutId id="2147483765" r:id="rId31"/>
    <p:sldLayoutId id="2147483766" r:id="rId32"/>
    <p:sldLayoutId id="2147483767" r:id="rId33"/>
    <p:sldLayoutId id="2147483768" r:id="rId34"/>
    <p:sldLayoutId id="2147483769" r:id="rId35"/>
    <p:sldLayoutId id="2147483770" r:id="rId36"/>
    <p:sldLayoutId id="2147483771" r:id="rId37"/>
    <p:sldLayoutId id="2147483772" r:id="rId38"/>
    <p:sldLayoutId id="2147483773" r:id="rId39"/>
    <p:sldLayoutId id="2147483774" r:id="rId40"/>
    <p:sldLayoutId id="2147483775" r:id="rId41"/>
    <p:sldLayoutId id="2147483776" r:id="rId42"/>
    <p:sldLayoutId id="2147483777" r:id="rId43"/>
    <p:sldLayoutId id="2147483778" r:id="rId44"/>
    <p:sldLayoutId id="2147483779" r:id="rId45"/>
    <p:sldLayoutId id="2147483780" r:id="rId46"/>
    <p:sldLayoutId id="2147483781" r:id="rId47"/>
    <p:sldLayoutId id="2147483782" r:id="rId48"/>
    <p:sldLayoutId id="2147483783" r:id="rId49"/>
    <p:sldLayoutId id="2147483784" r:id="rId50"/>
    <p:sldLayoutId id="2147483785" r:id="rId51"/>
    <p:sldLayoutId id="2147483786" r:id="rId52"/>
    <p:sldLayoutId id="2147483787" r:id="rId53"/>
    <p:sldLayoutId id="2147483788" r:id="rId54"/>
    <p:sldLayoutId id="2147483789" r:id="rId55"/>
    <p:sldLayoutId id="2147483790" r:id="rId56"/>
    <p:sldLayoutId id="2147483791" r:id="rId57"/>
    <p:sldLayoutId id="2147483792" r:id="rId58"/>
    <p:sldLayoutId id="2147483793" r:id="rId59"/>
    <p:sldLayoutId id="2147483794" r:id="rId60"/>
    <p:sldLayoutId id="2147483795" r:id="rId61"/>
    <p:sldLayoutId id="2147483796" r:id="rId62"/>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4000" kern="1200">
          <a:solidFill>
            <a:schemeClr val="accent3"/>
          </a:solidFill>
          <a:latin typeface="Work Sans ExtraBold" panose="00000900000000000000" pitchFamily="2" charset="0"/>
          <a:ea typeface="+mj-ea"/>
          <a:cs typeface="+mj-cs"/>
        </a:defRPr>
      </a:lvl1pPr>
    </p:titleStyle>
    <p:bodyStyle>
      <a:lvl1pPr marL="271463" indent="-271463" algn="l" defTabSz="914400" rtl="0" eaLnBrk="1" latinLnBrk="0" hangingPunct="1">
        <a:lnSpc>
          <a:spcPct val="100000"/>
        </a:lnSpc>
        <a:spcBef>
          <a:spcPts val="800"/>
        </a:spcBef>
        <a:buClr>
          <a:schemeClr val="accent3"/>
        </a:buClr>
        <a:buFont typeface="Arial" panose="020B0604020202020204" pitchFamily="34" charset="0"/>
        <a:buChar char="•"/>
        <a:defRPr sz="2000" kern="1200">
          <a:solidFill>
            <a:schemeClr val="tx1"/>
          </a:solidFill>
          <a:latin typeface="+mn-lt"/>
          <a:ea typeface="+mn-ea"/>
          <a:cs typeface="+mn-cs"/>
        </a:defRPr>
      </a:lvl1pPr>
      <a:lvl2pPr marL="715963" indent="-271463" algn="l" defTabSz="914400" rtl="0" eaLnBrk="1" latinLnBrk="0" hangingPunct="1">
        <a:lnSpc>
          <a:spcPct val="100000"/>
        </a:lnSpc>
        <a:spcBef>
          <a:spcPts val="200"/>
        </a:spcBef>
        <a:buClr>
          <a:schemeClr val="accent3"/>
        </a:buClr>
        <a:buFont typeface="Arial" panose="020B0604020202020204" pitchFamily="34" charset="0"/>
        <a:buChar char="•"/>
        <a:defRPr sz="1800" kern="1200">
          <a:solidFill>
            <a:schemeClr val="tx1"/>
          </a:solidFill>
          <a:latin typeface="+mn-lt"/>
          <a:ea typeface="+mn-ea"/>
          <a:cs typeface="+mn-cs"/>
        </a:defRPr>
      </a:lvl2pPr>
      <a:lvl3pPr marL="1162050" indent="-263525"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6pPr>
      <a:lvl7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7pPr>
      <a:lvl8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8pPr>
      <a:lvl9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763" y="836711"/>
            <a:ext cx="10658475" cy="1008113"/>
          </a:xfrm>
          <a:prstGeom prst="rect">
            <a:avLst/>
          </a:prstGeom>
        </p:spPr>
        <p:txBody>
          <a:bodyPr vert="horz" lIns="0" tIns="0" rIns="0" bIns="0" rtlCol="0" anchor="t" anchorCtr="0">
            <a:noAutofit/>
          </a:bodyPr>
          <a:lstStyle/>
          <a:p>
            <a:r>
              <a:rPr lang="fi-FI" noProof="0"/>
              <a:t>Muokkaa ots. perustyyl. napsautt.</a:t>
            </a:r>
          </a:p>
        </p:txBody>
      </p:sp>
      <p:sp>
        <p:nvSpPr>
          <p:cNvPr id="3" name="Text Placeholder 2"/>
          <p:cNvSpPr>
            <a:spLocks noGrp="1"/>
          </p:cNvSpPr>
          <p:nvPr>
            <p:ph type="body" idx="1"/>
          </p:nvPr>
        </p:nvSpPr>
        <p:spPr>
          <a:xfrm>
            <a:off x="766763" y="1988840"/>
            <a:ext cx="10658475" cy="3816648"/>
          </a:xfrm>
          <a:prstGeom prst="rect">
            <a:avLst/>
          </a:prstGeom>
        </p:spPr>
        <p:txBody>
          <a:bodyPr vert="horz" lIns="0" tIns="0" rIns="0" bIns="0" rtlCol="0" anchor="t" anchorCtr="0">
            <a:noAutofit/>
          </a:bodyPr>
          <a:lstStyle/>
          <a:p>
            <a:pPr lvl="0"/>
            <a:r>
              <a:rPr lang="fi-FI" noProof="0"/>
              <a:t>Click to edit Master text styles</a:t>
            </a:r>
          </a:p>
          <a:p>
            <a:pPr lvl="1"/>
            <a:r>
              <a:rPr lang="fi-FI" noProof="0"/>
              <a:t>Second level</a:t>
            </a:r>
          </a:p>
          <a:p>
            <a:pPr lvl="2"/>
            <a:r>
              <a:rPr lang="fi-FI" noProof="0"/>
              <a:t>Third level</a:t>
            </a:r>
          </a:p>
          <a:p>
            <a:pPr lvl="5"/>
            <a:endParaRPr lang="fi-FI" noProof="0"/>
          </a:p>
        </p:txBody>
      </p:sp>
      <p:sp>
        <p:nvSpPr>
          <p:cNvPr id="4" name="Date Placeholder 3"/>
          <p:cNvSpPr>
            <a:spLocks noGrp="1"/>
          </p:cNvSpPr>
          <p:nvPr>
            <p:ph type="dt" sz="half" idx="2"/>
          </p:nvPr>
        </p:nvSpPr>
        <p:spPr>
          <a:xfrm>
            <a:off x="5087938" y="6309321"/>
            <a:ext cx="2016124" cy="216024"/>
          </a:xfrm>
          <a:prstGeom prst="rect">
            <a:avLst/>
          </a:prstGeom>
        </p:spPr>
        <p:txBody>
          <a:bodyPr vert="horz" lIns="0" tIns="0" rIns="0" bIns="0" rtlCol="0" anchor="ctr" anchorCtr="0">
            <a:noAutofit/>
          </a:bodyPr>
          <a:lstStyle>
            <a:lvl1pPr algn="ctr">
              <a:defRPr sz="1000">
                <a:solidFill>
                  <a:schemeClr val="accent3"/>
                </a:solidFill>
              </a:defRPr>
            </a:lvl1pPr>
          </a:lstStyle>
          <a:p>
            <a:fld id="{3B369565-26DD-4407-B43B-8514F803BA6F}" type="datetime1">
              <a:rPr lang="fi-FI" noProof="0" smtClean="0"/>
              <a:t>16.1.2026</a:t>
            </a:fld>
            <a:endParaRPr lang="fi-FI" noProof="0"/>
          </a:p>
        </p:txBody>
      </p:sp>
      <p:sp>
        <p:nvSpPr>
          <p:cNvPr id="5" name="Footer Placeholder 4"/>
          <p:cNvSpPr>
            <a:spLocks noGrp="1"/>
          </p:cNvSpPr>
          <p:nvPr>
            <p:ph type="ftr" sz="quarter" idx="3"/>
          </p:nvPr>
        </p:nvSpPr>
        <p:spPr>
          <a:xfrm>
            <a:off x="1199456" y="6309321"/>
            <a:ext cx="3888482" cy="216024"/>
          </a:xfrm>
          <a:prstGeom prst="rect">
            <a:avLst/>
          </a:prstGeom>
        </p:spPr>
        <p:txBody>
          <a:bodyPr vert="horz" lIns="0" tIns="0" rIns="0" bIns="0" rtlCol="0" anchor="ctr" anchorCtr="0">
            <a:noAutofit/>
          </a:bodyPr>
          <a:lstStyle>
            <a:lvl1pPr algn="l">
              <a:defRPr sz="1000">
                <a:solidFill>
                  <a:schemeClr val="accent3"/>
                </a:solidFill>
              </a:defRPr>
            </a:lvl1pPr>
          </a:lstStyle>
          <a:p>
            <a:r>
              <a:rPr lang="fi-FI" noProof="0"/>
              <a:t>Esityksen nimi ja tekijä</a:t>
            </a:r>
          </a:p>
        </p:txBody>
      </p:sp>
      <p:sp>
        <p:nvSpPr>
          <p:cNvPr id="6" name="Slide Number Placeholder 5"/>
          <p:cNvSpPr>
            <a:spLocks noGrp="1"/>
          </p:cNvSpPr>
          <p:nvPr>
            <p:ph type="sldNum" sz="quarter" idx="4"/>
          </p:nvPr>
        </p:nvSpPr>
        <p:spPr>
          <a:xfrm>
            <a:off x="766763" y="6309321"/>
            <a:ext cx="432693" cy="216024"/>
          </a:xfrm>
          <a:prstGeom prst="rect">
            <a:avLst/>
          </a:prstGeom>
        </p:spPr>
        <p:txBody>
          <a:bodyPr vert="horz" lIns="0" tIns="0" rIns="0" bIns="0" rtlCol="0" anchor="ctr" anchorCtr="0">
            <a:noAutofit/>
          </a:bodyPr>
          <a:lstStyle>
            <a:lvl1pPr algn="l">
              <a:defRPr sz="1000">
                <a:solidFill>
                  <a:schemeClr val="accent3"/>
                </a:solidFill>
              </a:defRPr>
            </a:lvl1pPr>
          </a:lstStyle>
          <a:p>
            <a:fld id="{0861148C-697E-4B67-BDAA-872F34DF1106}" type="slidenum">
              <a:rPr lang="fi-FI" noProof="0" smtClean="0"/>
              <a:pPr/>
              <a:t>‹#›</a:t>
            </a:fld>
            <a:endParaRPr lang="fi-FI" noProof="0"/>
          </a:p>
        </p:txBody>
      </p:sp>
      <p:sp>
        <p:nvSpPr>
          <p:cNvPr id="8" name="(c)" hidden="1"/>
          <p:cNvSpPr txBox="1"/>
          <p:nvPr userDrawn="1"/>
        </p:nvSpPr>
        <p:spPr>
          <a:xfrm>
            <a:off x="11932016" y="6891795"/>
            <a:ext cx="253274" cy="30778"/>
          </a:xfrm>
          <a:prstGeom prst="rect">
            <a:avLst/>
          </a:prstGeom>
          <a:noFill/>
        </p:spPr>
        <p:txBody>
          <a:bodyPr wrap="none" lIns="0" tIns="0" rIns="0" bIns="0" rtlCol="0">
            <a:spAutoFit/>
          </a:bodyPr>
          <a:lstStyle/>
          <a:p>
            <a:pPr algn="r"/>
            <a:r>
              <a:rPr lang="fi-FI" sz="200">
                <a:solidFill>
                  <a:schemeClr val="bg1"/>
                </a:solidFill>
                <a:latin typeface="+mn-lt"/>
              </a:rPr>
              <a:t>©grow. for</a:t>
            </a:r>
            <a:r>
              <a:rPr lang="fi-FI" sz="200" baseline="0">
                <a:solidFill>
                  <a:schemeClr val="bg1"/>
                </a:solidFill>
                <a:latin typeface="+mn-lt"/>
              </a:rPr>
              <a:t>  kuntaliitto</a:t>
            </a:r>
            <a:endParaRPr lang="en-GB" sz="200" err="1">
              <a:solidFill>
                <a:schemeClr val="bg1"/>
              </a:solidFill>
              <a:latin typeface="+mn-lt"/>
            </a:endParaRPr>
          </a:p>
        </p:txBody>
      </p:sp>
      <p:pic>
        <p:nvPicPr>
          <p:cNvPr id="9" name="(logo)" descr="Z:\GRW (grow)\logot\copyright_grow.png" hidden="1"/>
          <p:cNvPicPr>
            <a:picLocks noChangeAspect="1" noChangeArrowheads="1"/>
          </p:cNvPicPr>
          <p:nvPr userDrawn="1"/>
        </p:nvPicPr>
        <p:blipFill>
          <a:blip r:embed="rId64"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Kuva 10">
            <a:extLst>
              <a:ext uri="{FF2B5EF4-FFF2-40B4-BE49-F238E27FC236}">
                <a16:creationId xmlns:a16="http://schemas.microsoft.com/office/drawing/2014/main" id="{F5F7B09B-2E9D-3DA3-CB9F-600999002B9A}"/>
              </a:ext>
            </a:extLst>
          </p:cNvPr>
          <p:cNvPicPr>
            <a:picLocks noChangeAspect="1"/>
          </p:cNvPicPr>
          <p:nvPr userDrawn="1"/>
        </p:nvPicPr>
        <p:blipFill>
          <a:blip r:embed="rId65" cstate="print">
            <a:extLst>
              <a:ext uri="{28A0092B-C50C-407E-A947-70E740481C1C}">
                <a14:useLocalDpi xmlns:a14="http://schemas.microsoft.com/office/drawing/2010/main" val="0"/>
              </a:ext>
              <a:ext uri="{96DAC541-7B7A-43D3-8B79-37D633B846F1}">
                <asvg:svgBlip xmlns:asvg="http://schemas.microsoft.com/office/drawing/2016/SVG/main" r:embed="rId66"/>
              </a:ext>
            </a:extLst>
          </a:blip>
          <a:stretch>
            <a:fillRect/>
          </a:stretch>
        </p:blipFill>
        <p:spPr>
          <a:xfrm>
            <a:off x="10226050" y="6285436"/>
            <a:ext cx="1199187" cy="260845"/>
          </a:xfrm>
          <a:prstGeom prst="rect">
            <a:avLst/>
          </a:prstGeom>
        </p:spPr>
      </p:pic>
    </p:spTree>
    <p:extLst>
      <p:ext uri="{BB962C8B-B14F-4D97-AF65-F5344CB8AC3E}">
        <p14:creationId xmlns:p14="http://schemas.microsoft.com/office/powerpoint/2010/main" val="607863381"/>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 id="2147483815" r:id="rId18"/>
    <p:sldLayoutId id="2147483816" r:id="rId19"/>
    <p:sldLayoutId id="2147483817" r:id="rId20"/>
    <p:sldLayoutId id="2147483818" r:id="rId21"/>
    <p:sldLayoutId id="2147483819" r:id="rId22"/>
    <p:sldLayoutId id="2147483820" r:id="rId23"/>
    <p:sldLayoutId id="2147483821" r:id="rId24"/>
    <p:sldLayoutId id="2147483822" r:id="rId25"/>
    <p:sldLayoutId id="2147483823" r:id="rId26"/>
    <p:sldLayoutId id="2147483824" r:id="rId27"/>
    <p:sldLayoutId id="2147483825" r:id="rId28"/>
    <p:sldLayoutId id="2147483826" r:id="rId29"/>
    <p:sldLayoutId id="2147483827" r:id="rId30"/>
    <p:sldLayoutId id="2147483828" r:id="rId31"/>
    <p:sldLayoutId id="2147483829" r:id="rId32"/>
    <p:sldLayoutId id="2147483830" r:id="rId33"/>
    <p:sldLayoutId id="2147483831" r:id="rId34"/>
    <p:sldLayoutId id="2147483832" r:id="rId35"/>
    <p:sldLayoutId id="2147483833" r:id="rId36"/>
    <p:sldLayoutId id="2147483834" r:id="rId37"/>
    <p:sldLayoutId id="2147483835" r:id="rId38"/>
    <p:sldLayoutId id="2147483836" r:id="rId39"/>
    <p:sldLayoutId id="2147483837" r:id="rId40"/>
    <p:sldLayoutId id="2147483838" r:id="rId41"/>
    <p:sldLayoutId id="2147483839" r:id="rId42"/>
    <p:sldLayoutId id="2147483840" r:id="rId43"/>
    <p:sldLayoutId id="2147483841" r:id="rId44"/>
    <p:sldLayoutId id="2147483842" r:id="rId45"/>
    <p:sldLayoutId id="2147483843" r:id="rId46"/>
    <p:sldLayoutId id="2147483844" r:id="rId47"/>
    <p:sldLayoutId id="2147483845" r:id="rId48"/>
    <p:sldLayoutId id="2147483846" r:id="rId49"/>
    <p:sldLayoutId id="2147483847" r:id="rId50"/>
    <p:sldLayoutId id="2147483848" r:id="rId51"/>
    <p:sldLayoutId id="2147483849" r:id="rId52"/>
    <p:sldLayoutId id="2147483850" r:id="rId53"/>
    <p:sldLayoutId id="2147483851" r:id="rId54"/>
    <p:sldLayoutId id="2147483852" r:id="rId55"/>
    <p:sldLayoutId id="2147483853" r:id="rId56"/>
    <p:sldLayoutId id="2147483854" r:id="rId57"/>
    <p:sldLayoutId id="2147483855" r:id="rId58"/>
    <p:sldLayoutId id="2147483856" r:id="rId59"/>
    <p:sldLayoutId id="2147483857" r:id="rId60"/>
    <p:sldLayoutId id="2147483858" r:id="rId61"/>
    <p:sldLayoutId id="2147483859" r:id="rId62"/>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4000" kern="1200">
          <a:solidFill>
            <a:schemeClr val="accent3"/>
          </a:solidFill>
          <a:latin typeface="Work Sans ExtraBold" panose="00000900000000000000" pitchFamily="2" charset="0"/>
          <a:ea typeface="+mj-ea"/>
          <a:cs typeface="+mj-cs"/>
        </a:defRPr>
      </a:lvl1pPr>
    </p:titleStyle>
    <p:bodyStyle>
      <a:lvl1pPr marL="271463" indent="-271463" algn="l" defTabSz="914400" rtl="0" eaLnBrk="1" latinLnBrk="0" hangingPunct="1">
        <a:lnSpc>
          <a:spcPct val="100000"/>
        </a:lnSpc>
        <a:spcBef>
          <a:spcPts val="800"/>
        </a:spcBef>
        <a:buClr>
          <a:schemeClr val="accent3"/>
        </a:buClr>
        <a:buFont typeface="Arial" panose="020B0604020202020204" pitchFamily="34" charset="0"/>
        <a:buChar char="•"/>
        <a:defRPr sz="2000" kern="1200">
          <a:solidFill>
            <a:schemeClr val="tx1"/>
          </a:solidFill>
          <a:latin typeface="+mn-lt"/>
          <a:ea typeface="+mn-ea"/>
          <a:cs typeface="+mn-cs"/>
        </a:defRPr>
      </a:lvl1pPr>
      <a:lvl2pPr marL="715963" indent="-271463" algn="l" defTabSz="914400" rtl="0" eaLnBrk="1" latinLnBrk="0" hangingPunct="1">
        <a:lnSpc>
          <a:spcPct val="100000"/>
        </a:lnSpc>
        <a:spcBef>
          <a:spcPts val="200"/>
        </a:spcBef>
        <a:buClr>
          <a:schemeClr val="accent3"/>
        </a:buClr>
        <a:buFont typeface="Arial" panose="020B0604020202020204" pitchFamily="34" charset="0"/>
        <a:buChar char="•"/>
        <a:defRPr sz="1800" kern="1200">
          <a:solidFill>
            <a:schemeClr val="tx1"/>
          </a:solidFill>
          <a:latin typeface="+mn-lt"/>
          <a:ea typeface="+mn-ea"/>
          <a:cs typeface="+mn-cs"/>
        </a:defRPr>
      </a:lvl2pPr>
      <a:lvl3pPr marL="1162050" indent="-263525"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6pPr>
      <a:lvl7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7pPr>
      <a:lvl8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8pPr>
      <a:lvl9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hyperlink" Target="mailto:liisa.jurmu@kuntaliitto.fi" TargetMode="External"/><Relationship Id="rId2" Type="http://schemas.openxmlformats.org/officeDocument/2006/relationships/hyperlink" Target="mailto:Mari.kuparinen@kuntaliitto.fi" TargetMode="External"/><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D1E58C-CFE8-93A2-37CA-C0A96028978A}"/>
              </a:ext>
            </a:extLst>
          </p:cNvPr>
          <p:cNvSpPr>
            <a:spLocks noGrp="1"/>
          </p:cNvSpPr>
          <p:nvPr>
            <p:ph type="ctrTitle"/>
          </p:nvPr>
        </p:nvSpPr>
        <p:spPr/>
        <p:txBody>
          <a:bodyPr/>
          <a:lstStyle/>
          <a:p>
            <a:r>
              <a:rPr lang="fi-FI"/>
              <a:t>Maakuntien liittojen yhdyspintakysely 2024</a:t>
            </a:r>
          </a:p>
        </p:txBody>
      </p:sp>
      <p:sp>
        <p:nvSpPr>
          <p:cNvPr id="3" name="Alaotsikko 2">
            <a:extLst>
              <a:ext uri="{FF2B5EF4-FFF2-40B4-BE49-F238E27FC236}">
                <a16:creationId xmlns:a16="http://schemas.microsoft.com/office/drawing/2014/main" id="{064F7486-033B-EBA4-41E4-ADE22BCC8BD2}"/>
              </a:ext>
            </a:extLst>
          </p:cNvPr>
          <p:cNvSpPr>
            <a:spLocks noGrp="1"/>
          </p:cNvSpPr>
          <p:nvPr>
            <p:ph type="subTitle" idx="1"/>
          </p:nvPr>
        </p:nvSpPr>
        <p:spPr/>
        <p:txBody>
          <a:bodyPr/>
          <a:lstStyle/>
          <a:p>
            <a:r>
              <a:rPr lang="fi-FI"/>
              <a:t>Tuloksia maakuntien liittojen yhteistyöstä kuntien ja hyvinvointialueen kanssa kartoittaneesta kyselystä syksyllä 2024</a:t>
            </a:r>
          </a:p>
        </p:txBody>
      </p:sp>
      <p:sp>
        <p:nvSpPr>
          <p:cNvPr id="4" name="Tekstin paikkamerkki 3">
            <a:extLst>
              <a:ext uri="{FF2B5EF4-FFF2-40B4-BE49-F238E27FC236}">
                <a16:creationId xmlns:a16="http://schemas.microsoft.com/office/drawing/2014/main" id="{05649BE0-3CFF-A370-35B9-320040920894}"/>
              </a:ext>
            </a:extLst>
          </p:cNvPr>
          <p:cNvSpPr>
            <a:spLocks noGrp="1"/>
          </p:cNvSpPr>
          <p:nvPr>
            <p:ph type="body" sz="quarter" idx="13"/>
          </p:nvPr>
        </p:nvSpPr>
        <p:spPr>
          <a:xfrm>
            <a:off x="766762" y="5884193"/>
            <a:ext cx="10658475" cy="360208"/>
          </a:xfrm>
        </p:spPr>
        <p:txBody>
          <a:bodyPr/>
          <a:lstStyle/>
          <a:p>
            <a:r>
              <a:rPr lang="fi-FI" dirty="0"/>
              <a:t>Marraskuu 2024</a:t>
            </a:r>
          </a:p>
        </p:txBody>
      </p:sp>
    </p:spTree>
    <p:extLst>
      <p:ext uri="{BB962C8B-B14F-4D97-AF65-F5344CB8AC3E}">
        <p14:creationId xmlns:p14="http://schemas.microsoft.com/office/powerpoint/2010/main" val="370153116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CCDD5D1-6568-91F5-4543-9F96C1401F88}"/>
              </a:ext>
            </a:extLst>
          </p:cNvPr>
          <p:cNvSpPr>
            <a:spLocks noGrp="1"/>
          </p:cNvSpPr>
          <p:nvPr>
            <p:ph type="title"/>
          </p:nvPr>
        </p:nvSpPr>
        <p:spPr>
          <a:xfrm>
            <a:off x="766762" y="332655"/>
            <a:ext cx="10658475" cy="1008113"/>
          </a:xfrm>
        </p:spPr>
        <p:txBody>
          <a:bodyPr/>
          <a:lstStyle/>
          <a:p>
            <a:r>
              <a:rPr lang="fi-FI" sz="2000">
                <a:solidFill>
                  <a:schemeClr val="accent1"/>
                </a:solidFill>
              </a:rPr>
              <a:t>Maakuntien liittojen yhdyspintakysely 2024:</a:t>
            </a:r>
            <a:br>
              <a:rPr lang="fi-FI"/>
            </a:br>
            <a:r>
              <a:rPr lang="fi-FI" sz="3200">
                <a:solidFill>
                  <a:schemeClr val="accent4"/>
                </a:solidFill>
              </a:rPr>
              <a:t>Maakunnan liiton rooli kuntien ja hyvinvointialueen yhteistyössä.</a:t>
            </a:r>
            <a:br>
              <a:rPr lang="fi-FI" sz="3200"/>
            </a:br>
            <a:r>
              <a:rPr lang="fi-FI" sz="2400">
                <a:solidFill>
                  <a:schemeClr val="accent1"/>
                </a:solidFill>
              </a:rPr>
              <a:t>Poimintoja avoimista vastauksista</a:t>
            </a:r>
          </a:p>
        </p:txBody>
      </p:sp>
      <p:sp>
        <p:nvSpPr>
          <p:cNvPr id="3" name="Sisällön paikkamerkki 2">
            <a:extLst>
              <a:ext uri="{FF2B5EF4-FFF2-40B4-BE49-F238E27FC236}">
                <a16:creationId xmlns:a16="http://schemas.microsoft.com/office/drawing/2014/main" id="{DA5A709D-C26D-7A5B-4DB1-533DB560B6CF}"/>
              </a:ext>
            </a:extLst>
          </p:cNvPr>
          <p:cNvSpPr>
            <a:spLocks noGrp="1"/>
          </p:cNvSpPr>
          <p:nvPr>
            <p:ph sz="half" idx="1"/>
          </p:nvPr>
        </p:nvSpPr>
        <p:spPr>
          <a:xfrm>
            <a:off x="766759" y="2226882"/>
            <a:ext cx="5113337" cy="3816350"/>
          </a:xfrm>
        </p:spPr>
        <p:txBody>
          <a:bodyPr/>
          <a:lstStyle/>
          <a:p>
            <a:r>
              <a:rPr lang="fi-FI"/>
              <a:t>Kuntien äänenkokoajana suhteessa </a:t>
            </a:r>
            <a:r>
              <a:rPr lang="fi-FI" err="1"/>
              <a:t>HVA:n</a:t>
            </a:r>
            <a:r>
              <a:rPr lang="fi-FI"/>
              <a:t> palveluverkkosuunnitteluun</a:t>
            </a:r>
          </a:p>
          <a:p>
            <a:r>
              <a:rPr lang="fi-FI"/>
              <a:t>”yhteistyön liimana ja alustana”</a:t>
            </a:r>
          </a:p>
          <a:p>
            <a:r>
              <a:rPr lang="fi-FI"/>
              <a:t>Yhteisten foorumien (kunnat, HVA) koordinoijana </a:t>
            </a:r>
          </a:p>
          <a:p>
            <a:r>
              <a:rPr lang="fi-FI"/>
              <a:t>Keskusteluyhteyksien rakentaja</a:t>
            </a:r>
          </a:p>
          <a:p>
            <a:r>
              <a:rPr lang="fi-FI"/>
              <a:t>Tiedotusluonteinen yhteistyö</a:t>
            </a:r>
          </a:p>
          <a:p>
            <a:endParaRPr lang="fi-FI"/>
          </a:p>
        </p:txBody>
      </p:sp>
      <p:sp>
        <p:nvSpPr>
          <p:cNvPr id="4" name="Sisällön paikkamerkki 3">
            <a:extLst>
              <a:ext uri="{FF2B5EF4-FFF2-40B4-BE49-F238E27FC236}">
                <a16:creationId xmlns:a16="http://schemas.microsoft.com/office/drawing/2014/main" id="{1C8AB411-3C99-70E8-D701-359DF9A287F3}"/>
              </a:ext>
            </a:extLst>
          </p:cNvPr>
          <p:cNvSpPr>
            <a:spLocks noGrp="1"/>
          </p:cNvSpPr>
          <p:nvPr>
            <p:ph sz="half" idx="2"/>
          </p:nvPr>
        </p:nvSpPr>
        <p:spPr>
          <a:xfrm>
            <a:off x="6311899" y="2226881"/>
            <a:ext cx="5113338" cy="3816351"/>
          </a:xfrm>
        </p:spPr>
        <p:txBody>
          <a:bodyPr/>
          <a:lstStyle/>
          <a:p>
            <a:r>
              <a:rPr lang="fi-FI"/>
              <a:t>Ei roolia, </a:t>
            </a:r>
            <a:r>
              <a:rPr lang="fi-FI" err="1"/>
              <a:t>HVA:n</a:t>
            </a:r>
            <a:r>
              <a:rPr lang="fi-FI"/>
              <a:t> menee aika taloudellisiin haasteisiin ja omaan toimintaan </a:t>
            </a:r>
          </a:p>
          <a:p>
            <a:r>
              <a:rPr lang="fi-FI"/>
              <a:t>Strateginen yhteistyö alueella vielä hajanaista</a:t>
            </a:r>
          </a:p>
          <a:p>
            <a:r>
              <a:rPr lang="fi-FI"/>
              <a:t>Maakunnan liitolla kuntien kanssa tiivistä yhteistyötä mm. erilaiset tapaamiset ja verkostot Hyvinvointialueen kanssa yhteistyötä vähemmän</a:t>
            </a:r>
          </a:p>
          <a:p>
            <a:pPr marL="0" indent="0">
              <a:buNone/>
            </a:pPr>
            <a:endParaRPr lang="fi-FI"/>
          </a:p>
        </p:txBody>
      </p:sp>
      <p:sp>
        <p:nvSpPr>
          <p:cNvPr id="5" name="Dian numeron paikkamerkki 4">
            <a:extLst>
              <a:ext uri="{FF2B5EF4-FFF2-40B4-BE49-F238E27FC236}">
                <a16:creationId xmlns:a16="http://schemas.microsoft.com/office/drawing/2014/main" id="{40613C88-FF2D-B539-5BC2-966FC13396A3}"/>
              </a:ext>
            </a:extLst>
          </p:cNvPr>
          <p:cNvSpPr>
            <a:spLocks noGrp="1"/>
          </p:cNvSpPr>
          <p:nvPr>
            <p:ph type="sldNum" sz="quarter" idx="12"/>
          </p:nvPr>
        </p:nvSpPr>
        <p:spPr/>
        <p:txBody>
          <a:bodyPr/>
          <a:lstStyle/>
          <a:p>
            <a:fld id="{0861148C-697E-4B67-BDAA-872F34DF1106}" type="slidenum">
              <a:rPr lang="fi-FI" smtClean="0"/>
              <a:t>10</a:t>
            </a:fld>
            <a:endParaRPr lang="fi-FI"/>
          </a:p>
        </p:txBody>
      </p:sp>
      <p:pic>
        <p:nvPicPr>
          <p:cNvPr id="7" name="Kuva 6" descr="Kuva, joka sisältää kohteen vaate, seisominen, henkilö, jalkineet&#10;&#10;Kuvaus luotu automaattisesti">
            <a:extLst>
              <a:ext uri="{FF2B5EF4-FFF2-40B4-BE49-F238E27FC236}">
                <a16:creationId xmlns:a16="http://schemas.microsoft.com/office/drawing/2014/main" id="{BAC2C549-6793-8542-07DF-8669032DCE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3972" y="4880808"/>
            <a:ext cx="1882027" cy="1644537"/>
          </a:xfrm>
          <a:prstGeom prst="rect">
            <a:avLst/>
          </a:prstGeom>
        </p:spPr>
      </p:pic>
    </p:spTree>
    <p:extLst>
      <p:ext uri="{BB962C8B-B14F-4D97-AF65-F5344CB8AC3E}">
        <p14:creationId xmlns:p14="http://schemas.microsoft.com/office/powerpoint/2010/main" val="701150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A42170-137D-E0CA-69BD-18A99144A552}"/>
              </a:ext>
            </a:extLst>
          </p:cNvPr>
          <p:cNvSpPr>
            <a:spLocks noGrp="1"/>
          </p:cNvSpPr>
          <p:nvPr>
            <p:ph type="title"/>
          </p:nvPr>
        </p:nvSpPr>
        <p:spPr>
          <a:xfrm>
            <a:off x="766762" y="185362"/>
            <a:ext cx="10658475" cy="1008113"/>
          </a:xfrm>
        </p:spPr>
        <p:txBody>
          <a:bodyPr/>
          <a:lstStyle/>
          <a:p>
            <a:r>
              <a:rPr lang="fi-FI" sz="2000">
                <a:solidFill>
                  <a:schemeClr val="accent1"/>
                </a:solidFill>
              </a:rPr>
              <a:t>Maakuntien liittojen yhdyspintakysely 2024:</a:t>
            </a:r>
            <a:br>
              <a:rPr lang="fi-FI">
                <a:solidFill>
                  <a:schemeClr val="accent1"/>
                </a:solidFill>
              </a:rPr>
            </a:br>
            <a:r>
              <a:rPr lang="fi-FI" sz="2800">
                <a:solidFill>
                  <a:schemeClr val="accent4"/>
                </a:solidFill>
              </a:rPr>
              <a:t>Arviot siitä miten seuraavat asiat ovat toteutuneet maakunnan liiton, kuntien ja hyvinvointialueen välisessä yhteistyössä. </a:t>
            </a:r>
            <a:r>
              <a:rPr lang="fi-FI" sz="2400">
                <a:solidFill>
                  <a:schemeClr val="accent1"/>
                </a:solidFill>
              </a:rPr>
              <a:t>Vastausten %-jakaumat, N=18 </a:t>
            </a:r>
          </a:p>
        </p:txBody>
      </p:sp>
      <p:sp>
        <p:nvSpPr>
          <p:cNvPr id="4" name="Dian numeron paikkamerkki 3">
            <a:extLst>
              <a:ext uri="{FF2B5EF4-FFF2-40B4-BE49-F238E27FC236}">
                <a16:creationId xmlns:a16="http://schemas.microsoft.com/office/drawing/2014/main" id="{E1BE36F8-3405-67A2-4103-C84F99681FFC}"/>
              </a:ext>
            </a:extLst>
          </p:cNvPr>
          <p:cNvSpPr>
            <a:spLocks noGrp="1"/>
          </p:cNvSpPr>
          <p:nvPr>
            <p:ph type="sldNum" sz="quarter" idx="12"/>
          </p:nvPr>
        </p:nvSpPr>
        <p:spPr/>
        <p:txBody>
          <a:bodyPr/>
          <a:lstStyle/>
          <a:p>
            <a:fld id="{0861148C-697E-4B67-BDAA-872F34DF1106}" type="slidenum">
              <a:rPr lang="fi-FI" smtClean="0"/>
              <a:t>11</a:t>
            </a:fld>
            <a:endParaRPr lang="fi-FI"/>
          </a:p>
        </p:txBody>
      </p:sp>
      <p:graphicFrame>
        <p:nvGraphicFramePr>
          <p:cNvPr id="3" name="Sisällön paikkamerkki 4">
            <a:extLst>
              <a:ext uri="{FF2B5EF4-FFF2-40B4-BE49-F238E27FC236}">
                <a16:creationId xmlns:a16="http://schemas.microsoft.com/office/drawing/2014/main" id="{BBC3783B-47B1-7E62-3F44-A4C6E2A2B5F0}"/>
              </a:ext>
            </a:extLst>
          </p:cNvPr>
          <p:cNvGraphicFramePr>
            <a:graphicFrameLocks noGrp="1"/>
          </p:cNvGraphicFramePr>
          <p:nvPr>
            <p:ph idx="1"/>
            <p:extLst>
              <p:ext uri="{D42A27DB-BD31-4B8C-83A1-F6EECF244321}">
                <p14:modId xmlns:p14="http://schemas.microsoft.com/office/powerpoint/2010/main" val="1316148312"/>
              </p:ext>
            </p:extLst>
          </p:nvPr>
        </p:nvGraphicFramePr>
        <p:xfrm>
          <a:off x="766762" y="1779673"/>
          <a:ext cx="10658475" cy="43924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961687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3671303-7B5D-8007-2F1C-90C3DE43869F}"/>
              </a:ext>
            </a:extLst>
          </p:cNvPr>
          <p:cNvSpPr>
            <a:spLocks noGrp="1"/>
          </p:cNvSpPr>
          <p:nvPr>
            <p:ph type="title"/>
          </p:nvPr>
        </p:nvSpPr>
        <p:spPr/>
        <p:txBody>
          <a:bodyPr/>
          <a:lstStyle/>
          <a:p>
            <a:r>
              <a:rPr lang="fi-FI" sz="2000">
                <a:solidFill>
                  <a:schemeClr val="accent1"/>
                </a:solidFill>
              </a:rPr>
              <a:t>Maakuntien liittojen yhdyspintakysely 2024:</a:t>
            </a:r>
            <a:br>
              <a:rPr lang="fi-FI"/>
            </a:br>
            <a:r>
              <a:rPr lang="fi-FI" sz="2800">
                <a:solidFill>
                  <a:schemeClr val="accent4"/>
                </a:solidFill>
              </a:rPr>
              <a:t>Yhteistyön yleisyys maakunnan liiton ja hyvinvointialueen välillä maakuntaa koskevissa strategisissa linjauksissa.</a:t>
            </a:r>
            <a:br>
              <a:rPr lang="fi-FI" sz="2800">
                <a:solidFill>
                  <a:schemeClr val="accent4"/>
                </a:solidFill>
              </a:rPr>
            </a:br>
            <a:r>
              <a:rPr lang="fi-FI" sz="2400">
                <a:solidFill>
                  <a:schemeClr val="accent1"/>
                </a:solidFill>
              </a:rPr>
              <a:t>Vastausten %-jakauma, N=18</a:t>
            </a:r>
          </a:p>
        </p:txBody>
      </p:sp>
      <p:sp>
        <p:nvSpPr>
          <p:cNvPr id="4" name="Dian numeron paikkamerkki 3">
            <a:extLst>
              <a:ext uri="{FF2B5EF4-FFF2-40B4-BE49-F238E27FC236}">
                <a16:creationId xmlns:a16="http://schemas.microsoft.com/office/drawing/2014/main" id="{1DF4F55C-5C7C-CE84-D9CA-1D6E41E498EA}"/>
              </a:ext>
            </a:extLst>
          </p:cNvPr>
          <p:cNvSpPr>
            <a:spLocks noGrp="1"/>
          </p:cNvSpPr>
          <p:nvPr>
            <p:ph type="sldNum" sz="quarter" idx="12"/>
          </p:nvPr>
        </p:nvSpPr>
        <p:spPr/>
        <p:txBody>
          <a:bodyPr/>
          <a:lstStyle/>
          <a:p>
            <a:fld id="{0861148C-697E-4B67-BDAA-872F34DF1106}" type="slidenum">
              <a:rPr lang="fi-FI" smtClean="0"/>
              <a:t>12</a:t>
            </a:fld>
            <a:endParaRPr lang="fi-FI"/>
          </a:p>
        </p:txBody>
      </p:sp>
      <p:graphicFrame>
        <p:nvGraphicFramePr>
          <p:cNvPr id="5" name="ChartObject">
            <a:extLst>
              <a:ext uri="{FF2B5EF4-FFF2-40B4-BE49-F238E27FC236}">
                <a16:creationId xmlns:a16="http://schemas.microsoft.com/office/drawing/2014/main" id="{D1D85A0B-4AC1-E0EB-996E-0E5E2977E67A}"/>
              </a:ext>
            </a:extLst>
          </p:cNvPr>
          <p:cNvGraphicFramePr/>
          <p:nvPr>
            <p:extLst>
              <p:ext uri="{D42A27DB-BD31-4B8C-83A1-F6EECF244321}">
                <p14:modId xmlns:p14="http://schemas.microsoft.com/office/powerpoint/2010/main" val="2887554174"/>
              </p:ext>
            </p:extLst>
          </p:nvPr>
        </p:nvGraphicFramePr>
        <p:xfrm>
          <a:off x="254000" y="2309090"/>
          <a:ext cx="6922655" cy="3863109"/>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10C21394-5B2B-5FB2-07BC-E044D29402B0}"/>
              </a:ext>
            </a:extLst>
          </p:cNvPr>
          <p:cNvSpPr txBox="1"/>
          <p:nvPr/>
        </p:nvSpPr>
        <p:spPr>
          <a:xfrm>
            <a:off x="6530108" y="2480648"/>
            <a:ext cx="4100945" cy="3293209"/>
          </a:xfrm>
          <a:prstGeom prst="rect">
            <a:avLst/>
          </a:prstGeom>
          <a:solidFill>
            <a:schemeClr val="accent6">
              <a:lumMod val="40000"/>
              <a:lumOff val="60000"/>
            </a:schemeClr>
          </a:solidFill>
        </p:spPr>
        <p:txBody>
          <a:bodyPr wrap="square" rtlCol="0">
            <a:spAutoFit/>
          </a:bodyPr>
          <a:lstStyle/>
          <a:p>
            <a:r>
              <a:rPr lang="fi-FI" sz="1600"/>
              <a:t>Kaikki vastaajat kokivat, että</a:t>
            </a:r>
          </a:p>
          <a:p>
            <a:r>
              <a:rPr lang="fi-FI" sz="1600"/>
              <a:t>maakunnan liiton ja hyvinvointialueen välillä tarvitaan </a:t>
            </a:r>
          </a:p>
          <a:p>
            <a:r>
              <a:rPr lang="fi-FI" sz="1600"/>
              <a:t>yhteistyötä maakuntaa koskevissa strategisissa linjauksissa.</a:t>
            </a:r>
          </a:p>
          <a:p>
            <a:endParaRPr lang="fi-FI" sz="1600"/>
          </a:p>
          <a:p>
            <a:r>
              <a:rPr lang="fi-FI" sz="1600"/>
              <a:t>Reilu puolet vastanneista (56%) </a:t>
            </a:r>
          </a:p>
          <a:p>
            <a:r>
              <a:rPr lang="fi-FI" sz="1600"/>
              <a:t>kertoi, että yhteistyötä maakuntaa koskevissa strategisissa linjauksissa on tehty. 22 % vastanneista puolestaan kertoi, että tätä yhteistyötä ei ole tehty ja yhtä isolla osalla (22 %) vastanneista ei ollut tietoa asiasta. </a:t>
            </a:r>
          </a:p>
        </p:txBody>
      </p:sp>
    </p:spTree>
    <p:extLst>
      <p:ext uri="{BB962C8B-B14F-4D97-AF65-F5344CB8AC3E}">
        <p14:creationId xmlns:p14="http://schemas.microsoft.com/office/powerpoint/2010/main" val="379460451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B714E8C-3771-1AB9-5F6B-A3E99717080B}"/>
              </a:ext>
            </a:extLst>
          </p:cNvPr>
          <p:cNvSpPr>
            <a:spLocks noGrp="1"/>
          </p:cNvSpPr>
          <p:nvPr>
            <p:ph type="title"/>
          </p:nvPr>
        </p:nvSpPr>
        <p:spPr>
          <a:xfrm>
            <a:off x="766762" y="332655"/>
            <a:ext cx="10658475" cy="1008113"/>
          </a:xfrm>
        </p:spPr>
        <p:txBody>
          <a:bodyPr/>
          <a:lstStyle/>
          <a:p>
            <a:r>
              <a:rPr lang="fi-FI" sz="2000">
                <a:solidFill>
                  <a:schemeClr val="accent1"/>
                </a:solidFill>
              </a:rPr>
              <a:t>Maakuntien liittojen yhdyspintakysely 2024:</a:t>
            </a:r>
            <a:br>
              <a:rPr lang="fi-FI"/>
            </a:br>
            <a:r>
              <a:rPr lang="fi-FI" sz="2800">
                <a:solidFill>
                  <a:schemeClr val="accent4"/>
                </a:solidFill>
              </a:rPr>
              <a:t>Yhteistyömuodot maakunnan liiton ja hyvinvointialueen välillä maakuntaa koskevissa strategisissa linjauksissa.</a:t>
            </a:r>
            <a:br>
              <a:rPr lang="fi-FI" sz="2800">
                <a:solidFill>
                  <a:schemeClr val="accent4"/>
                </a:solidFill>
              </a:rPr>
            </a:br>
            <a:r>
              <a:rPr lang="fi-FI" sz="2400">
                <a:solidFill>
                  <a:schemeClr val="accent1"/>
                </a:solidFill>
              </a:rPr>
              <a:t>Poimintoja avoimista vastauksista </a:t>
            </a:r>
            <a:br>
              <a:rPr lang="fi-FI" sz="2400">
                <a:solidFill>
                  <a:schemeClr val="accent1"/>
                </a:solidFill>
              </a:rPr>
            </a:br>
            <a:endParaRPr lang="fi-FI" sz="2400">
              <a:solidFill>
                <a:schemeClr val="accent1"/>
              </a:solidFill>
            </a:endParaRPr>
          </a:p>
        </p:txBody>
      </p:sp>
      <p:sp>
        <p:nvSpPr>
          <p:cNvPr id="3" name="Sisällön paikkamerkki 2">
            <a:extLst>
              <a:ext uri="{FF2B5EF4-FFF2-40B4-BE49-F238E27FC236}">
                <a16:creationId xmlns:a16="http://schemas.microsoft.com/office/drawing/2014/main" id="{E9C6BFDF-98F5-E726-BFD0-E590D1F581A5}"/>
              </a:ext>
            </a:extLst>
          </p:cNvPr>
          <p:cNvSpPr>
            <a:spLocks noGrp="1"/>
          </p:cNvSpPr>
          <p:nvPr>
            <p:ph sz="half" idx="1"/>
          </p:nvPr>
        </p:nvSpPr>
        <p:spPr/>
        <p:txBody>
          <a:bodyPr/>
          <a:lstStyle/>
          <a:p>
            <a:r>
              <a:rPr lang="fi-FI"/>
              <a:t>Strateginen yhteistyösopimus</a:t>
            </a:r>
          </a:p>
          <a:p>
            <a:r>
              <a:rPr lang="fi-FI"/>
              <a:t>Hyvinvoinnin ja terveyden edistämisen maakunnallinen ohjelma</a:t>
            </a:r>
          </a:p>
          <a:p>
            <a:r>
              <a:rPr lang="fi-FI"/>
              <a:t>Kulttuurihyvinvointiin liittyvä maakunnallinen strategia</a:t>
            </a:r>
          </a:p>
          <a:p>
            <a:r>
              <a:rPr lang="fi-FI"/>
              <a:t>Maakuntaohjelman laadinta ja seuranta maakuntaliiton asiantuntijaryhmien kautta</a:t>
            </a:r>
          </a:p>
          <a:p>
            <a:r>
              <a:rPr lang="fi-FI"/>
              <a:t>Vastavuoroista osallisuutta strategiaprosesseissa</a:t>
            </a:r>
          </a:p>
          <a:p>
            <a:r>
              <a:rPr lang="fi-FI"/>
              <a:t>Työllisyyden edistämisohjelma ja muut alueelliset ohjelmat</a:t>
            </a:r>
          </a:p>
          <a:p>
            <a:endParaRPr lang="fi-FI"/>
          </a:p>
        </p:txBody>
      </p:sp>
      <p:sp>
        <p:nvSpPr>
          <p:cNvPr id="4" name="Sisällön paikkamerkki 3">
            <a:extLst>
              <a:ext uri="{FF2B5EF4-FFF2-40B4-BE49-F238E27FC236}">
                <a16:creationId xmlns:a16="http://schemas.microsoft.com/office/drawing/2014/main" id="{BD4BC075-3F47-9352-09BB-7BB4BBE6A6F3}"/>
              </a:ext>
            </a:extLst>
          </p:cNvPr>
          <p:cNvSpPr>
            <a:spLocks noGrp="1"/>
          </p:cNvSpPr>
          <p:nvPr>
            <p:ph sz="half" idx="2"/>
          </p:nvPr>
        </p:nvSpPr>
        <p:spPr>
          <a:xfrm>
            <a:off x="6311900" y="1989137"/>
            <a:ext cx="5113338" cy="4320184"/>
          </a:xfrm>
        </p:spPr>
        <p:txBody>
          <a:bodyPr/>
          <a:lstStyle/>
          <a:p>
            <a:r>
              <a:rPr lang="fi-FI"/>
              <a:t>Keskeistä tilannekuvan ja tulevaisuusnäkymän muodostaminen</a:t>
            </a:r>
          </a:p>
          <a:p>
            <a:pPr lvl="1"/>
            <a:r>
              <a:rPr lang="fi-FI"/>
              <a:t>Esim. yhteisen väestöennusteen valmistelu</a:t>
            </a:r>
          </a:p>
          <a:p>
            <a:pPr lvl="1"/>
            <a:r>
              <a:rPr lang="fi-FI"/>
              <a:t>Varautumisen tilannekuvan hahmottaminen yhdessä</a:t>
            </a:r>
          </a:p>
          <a:p>
            <a:r>
              <a:rPr lang="fi-FI"/>
              <a:t>Lainsäädäntölausunnoissa ja talouden tilaa koskevissa asioissa muodostettu yhteistä näkemystä</a:t>
            </a:r>
          </a:p>
          <a:p>
            <a:r>
              <a:rPr lang="fi-FI"/>
              <a:t>Yhteinen edunvalvonta, esim. sairaala ja päivystykset</a:t>
            </a:r>
          </a:p>
          <a:p>
            <a:endParaRPr lang="fi-FI"/>
          </a:p>
        </p:txBody>
      </p:sp>
      <p:sp>
        <p:nvSpPr>
          <p:cNvPr id="5" name="Dian numeron paikkamerkki 4">
            <a:extLst>
              <a:ext uri="{FF2B5EF4-FFF2-40B4-BE49-F238E27FC236}">
                <a16:creationId xmlns:a16="http://schemas.microsoft.com/office/drawing/2014/main" id="{2EC1612A-4F7C-E0A7-5489-89B039F7CE7E}"/>
              </a:ext>
            </a:extLst>
          </p:cNvPr>
          <p:cNvSpPr>
            <a:spLocks noGrp="1"/>
          </p:cNvSpPr>
          <p:nvPr>
            <p:ph type="sldNum" sz="quarter" idx="12"/>
          </p:nvPr>
        </p:nvSpPr>
        <p:spPr/>
        <p:txBody>
          <a:bodyPr/>
          <a:lstStyle/>
          <a:p>
            <a:fld id="{0861148C-697E-4B67-BDAA-872F34DF1106}" type="slidenum">
              <a:rPr lang="fi-FI" smtClean="0"/>
              <a:t>13</a:t>
            </a:fld>
            <a:endParaRPr lang="fi-FI"/>
          </a:p>
        </p:txBody>
      </p:sp>
    </p:spTree>
    <p:extLst>
      <p:ext uri="{BB962C8B-B14F-4D97-AF65-F5344CB8AC3E}">
        <p14:creationId xmlns:p14="http://schemas.microsoft.com/office/powerpoint/2010/main" val="55863023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3A73A24-38B7-A24A-688C-302DA1F744AE}"/>
              </a:ext>
            </a:extLst>
          </p:cNvPr>
          <p:cNvSpPr>
            <a:spLocks noGrp="1"/>
          </p:cNvSpPr>
          <p:nvPr>
            <p:ph type="title"/>
          </p:nvPr>
        </p:nvSpPr>
        <p:spPr>
          <a:xfrm>
            <a:off x="674399" y="225051"/>
            <a:ext cx="10658475" cy="1008113"/>
          </a:xfrm>
        </p:spPr>
        <p:txBody>
          <a:bodyPr/>
          <a:lstStyle/>
          <a:p>
            <a:r>
              <a:rPr lang="fi-FI" sz="2000">
                <a:solidFill>
                  <a:schemeClr val="accent1"/>
                </a:solidFill>
              </a:rPr>
              <a:t>Maakuntien liittojen yhdyspintakysely 2024:</a:t>
            </a:r>
            <a:br>
              <a:rPr lang="fi-FI"/>
            </a:br>
            <a:r>
              <a:rPr lang="fi-FI" sz="3200">
                <a:solidFill>
                  <a:schemeClr val="accent4"/>
                </a:solidFill>
              </a:rPr>
              <a:t>Kuntien, hyvinvointialueen ja maakunnan liiton yhteistyössä toimivaa</a:t>
            </a:r>
            <a:br>
              <a:rPr lang="fi-FI" sz="3200">
                <a:solidFill>
                  <a:schemeClr val="accent4"/>
                </a:solidFill>
              </a:rPr>
            </a:br>
            <a:r>
              <a:rPr lang="fi-FI" sz="2400">
                <a:solidFill>
                  <a:schemeClr val="accent1"/>
                </a:solidFill>
              </a:rPr>
              <a:t>Poimintoja avoimista vastauksista </a:t>
            </a:r>
            <a:br>
              <a:rPr lang="fi-FI"/>
            </a:br>
            <a:endParaRPr lang="fi-FI"/>
          </a:p>
        </p:txBody>
      </p:sp>
      <p:sp>
        <p:nvSpPr>
          <p:cNvPr id="3" name="Sisällön paikkamerkki 2">
            <a:extLst>
              <a:ext uri="{FF2B5EF4-FFF2-40B4-BE49-F238E27FC236}">
                <a16:creationId xmlns:a16="http://schemas.microsoft.com/office/drawing/2014/main" id="{E5BC8879-DA78-8392-EE4B-A6700F41442D}"/>
              </a:ext>
            </a:extLst>
          </p:cNvPr>
          <p:cNvSpPr>
            <a:spLocks noGrp="1"/>
          </p:cNvSpPr>
          <p:nvPr>
            <p:ph sz="half" idx="1"/>
          </p:nvPr>
        </p:nvSpPr>
        <p:spPr/>
        <p:txBody>
          <a:bodyPr/>
          <a:lstStyle/>
          <a:p>
            <a:r>
              <a:rPr lang="fi-FI"/>
              <a:t>Hyvinvoinnin ja terveyden edistämisen yhteistyö</a:t>
            </a:r>
          </a:p>
          <a:p>
            <a:r>
              <a:rPr lang="fi-FI"/>
              <a:t>Säännölliset johdon tapaamiset</a:t>
            </a:r>
          </a:p>
          <a:p>
            <a:r>
              <a:rPr lang="fi-FI"/>
              <a:t>Kiireellisissä asioissa yhteistyö toimii</a:t>
            </a:r>
          </a:p>
          <a:p>
            <a:r>
              <a:rPr lang="fi-FI"/>
              <a:t>Epävirallinen tietojenvaihto viranhaltijoiden välillä</a:t>
            </a:r>
          </a:p>
          <a:p>
            <a:r>
              <a:rPr lang="fi-FI"/>
              <a:t>Yhteiset foorumit eri teemoista</a:t>
            </a:r>
          </a:p>
          <a:p>
            <a:r>
              <a:rPr lang="fi-FI"/>
              <a:t>Korona-pandemiaan hoitoon liittyvät asiat</a:t>
            </a:r>
          </a:p>
          <a:p>
            <a:r>
              <a:rPr lang="fi-FI"/>
              <a:t>Yhteistyösopimus määrittää raameja ja rakenteita yhteistyölle</a:t>
            </a:r>
          </a:p>
        </p:txBody>
      </p:sp>
      <p:sp>
        <p:nvSpPr>
          <p:cNvPr id="4" name="Sisällön paikkamerkki 3">
            <a:extLst>
              <a:ext uri="{FF2B5EF4-FFF2-40B4-BE49-F238E27FC236}">
                <a16:creationId xmlns:a16="http://schemas.microsoft.com/office/drawing/2014/main" id="{76DA871F-89D5-1EBC-A595-2BE8B764672D}"/>
              </a:ext>
            </a:extLst>
          </p:cNvPr>
          <p:cNvSpPr>
            <a:spLocks noGrp="1"/>
          </p:cNvSpPr>
          <p:nvPr>
            <p:ph sz="half" idx="2"/>
          </p:nvPr>
        </p:nvSpPr>
        <p:spPr/>
        <p:txBody>
          <a:bodyPr/>
          <a:lstStyle/>
          <a:p>
            <a:r>
              <a:rPr lang="fi-FI"/>
              <a:t>Hyvä keskusteluyhteys </a:t>
            </a:r>
          </a:p>
          <a:p>
            <a:r>
              <a:rPr lang="fi-FI"/>
              <a:t>Säännöllinen vuorovaikutus</a:t>
            </a:r>
          </a:p>
          <a:p>
            <a:r>
              <a:rPr lang="fi-FI"/>
              <a:t>Eri teemoihin liittyvää hyvää yhteistyötä</a:t>
            </a:r>
          </a:p>
          <a:p>
            <a:endParaRPr lang="fi-FI"/>
          </a:p>
        </p:txBody>
      </p:sp>
      <p:sp>
        <p:nvSpPr>
          <p:cNvPr id="5" name="Dian numeron paikkamerkki 4">
            <a:extLst>
              <a:ext uri="{FF2B5EF4-FFF2-40B4-BE49-F238E27FC236}">
                <a16:creationId xmlns:a16="http://schemas.microsoft.com/office/drawing/2014/main" id="{A66DCD0A-0104-8445-CC0A-077E03590B03}"/>
              </a:ext>
            </a:extLst>
          </p:cNvPr>
          <p:cNvSpPr>
            <a:spLocks noGrp="1"/>
          </p:cNvSpPr>
          <p:nvPr>
            <p:ph type="sldNum" sz="quarter" idx="12"/>
          </p:nvPr>
        </p:nvSpPr>
        <p:spPr/>
        <p:txBody>
          <a:bodyPr/>
          <a:lstStyle/>
          <a:p>
            <a:fld id="{0861148C-697E-4B67-BDAA-872F34DF1106}" type="slidenum">
              <a:rPr lang="fi-FI" smtClean="0"/>
              <a:t>14</a:t>
            </a:fld>
            <a:endParaRPr lang="fi-FI"/>
          </a:p>
        </p:txBody>
      </p:sp>
      <p:pic>
        <p:nvPicPr>
          <p:cNvPr id="7" name="Kuva 6" descr="Kuva, joka sisältää kohteen vaate, mies, henkilö, huonekalu&#10;&#10;Kuvaus luotu automaattisesti">
            <a:extLst>
              <a:ext uri="{FF2B5EF4-FFF2-40B4-BE49-F238E27FC236}">
                <a16:creationId xmlns:a16="http://schemas.microsoft.com/office/drawing/2014/main" id="{C0D6F79D-E3BB-0D4A-7F67-DDF4134CEB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8711" y="3608704"/>
            <a:ext cx="2515467" cy="2515467"/>
          </a:xfrm>
          <a:prstGeom prst="rect">
            <a:avLst/>
          </a:prstGeom>
        </p:spPr>
      </p:pic>
    </p:spTree>
    <p:extLst>
      <p:ext uri="{BB962C8B-B14F-4D97-AF65-F5344CB8AC3E}">
        <p14:creationId xmlns:p14="http://schemas.microsoft.com/office/powerpoint/2010/main" val="10388607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3A73A24-38B7-A24A-688C-302DA1F744AE}"/>
              </a:ext>
            </a:extLst>
          </p:cNvPr>
          <p:cNvSpPr>
            <a:spLocks noGrp="1"/>
          </p:cNvSpPr>
          <p:nvPr>
            <p:ph type="title"/>
          </p:nvPr>
        </p:nvSpPr>
        <p:spPr>
          <a:xfrm>
            <a:off x="674399" y="225051"/>
            <a:ext cx="10658475" cy="1008113"/>
          </a:xfrm>
        </p:spPr>
        <p:txBody>
          <a:bodyPr/>
          <a:lstStyle/>
          <a:p>
            <a:r>
              <a:rPr lang="fi-FI" sz="2000">
                <a:solidFill>
                  <a:schemeClr val="accent1"/>
                </a:solidFill>
              </a:rPr>
              <a:t>Maakuntien liittojen yhdyspintakysely 2024:</a:t>
            </a:r>
            <a:br>
              <a:rPr lang="fi-FI"/>
            </a:br>
            <a:r>
              <a:rPr lang="fi-FI" sz="3200">
                <a:solidFill>
                  <a:schemeClr val="accent4"/>
                </a:solidFill>
              </a:rPr>
              <a:t>Kuntien, hyvinvointialueen ja maakunnan liiton yhteistyössä parannettavaa</a:t>
            </a:r>
            <a:br>
              <a:rPr lang="fi-FI" sz="3200">
                <a:solidFill>
                  <a:schemeClr val="accent4"/>
                </a:solidFill>
              </a:rPr>
            </a:br>
            <a:r>
              <a:rPr lang="fi-FI" sz="2400">
                <a:solidFill>
                  <a:schemeClr val="accent1"/>
                </a:solidFill>
              </a:rPr>
              <a:t>Avointen vastausten koonti</a:t>
            </a:r>
            <a:br>
              <a:rPr lang="fi-FI"/>
            </a:br>
            <a:endParaRPr lang="fi-FI"/>
          </a:p>
        </p:txBody>
      </p:sp>
      <p:sp>
        <p:nvSpPr>
          <p:cNvPr id="3" name="Sisällön paikkamerkki 2">
            <a:extLst>
              <a:ext uri="{FF2B5EF4-FFF2-40B4-BE49-F238E27FC236}">
                <a16:creationId xmlns:a16="http://schemas.microsoft.com/office/drawing/2014/main" id="{E5BC8879-DA78-8392-EE4B-A6700F41442D}"/>
              </a:ext>
            </a:extLst>
          </p:cNvPr>
          <p:cNvSpPr>
            <a:spLocks noGrp="1"/>
          </p:cNvSpPr>
          <p:nvPr>
            <p:ph sz="half" idx="1"/>
          </p:nvPr>
        </p:nvSpPr>
        <p:spPr/>
        <p:txBody>
          <a:bodyPr/>
          <a:lstStyle/>
          <a:p>
            <a:r>
              <a:rPr lang="fi-FI"/>
              <a:t>Yhteistyörakenteiden vakiinnuttaminen toiminnan arvioinnin kautta</a:t>
            </a:r>
          </a:p>
          <a:p>
            <a:r>
              <a:rPr lang="fi-FI"/>
              <a:t>Säännölliset tapaamiset</a:t>
            </a:r>
          </a:p>
          <a:p>
            <a:r>
              <a:rPr lang="fi-FI"/>
              <a:t>Tiedottaminen ennakoivasti</a:t>
            </a:r>
          </a:p>
          <a:p>
            <a:r>
              <a:rPr lang="fi-FI"/>
              <a:t>Työnjaon kysymykset yhdyspinnoilla</a:t>
            </a:r>
          </a:p>
          <a:p>
            <a:r>
              <a:rPr lang="fi-FI"/>
              <a:t>Hyte-tiedon hyödyntäminen</a:t>
            </a:r>
          </a:p>
          <a:p>
            <a:r>
              <a:rPr lang="fi-FI"/>
              <a:t>Toiminnallisessa yhteistyössä tekemistä</a:t>
            </a:r>
          </a:p>
          <a:p>
            <a:r>
              <a:rPr lang="fi-FI"/>
              <a:t>Talouden ja alueellisen elinvoiman kysymyksissä on kehitettävää</a:t>
            </a:r>
          </a:p>
          <a:p>
            <a:endParaRPr lang="fi-FI"/>
          </a:p>
        </p:txBody>
      </p:sp>
      <p:sp>
        <p:nvSpPr>
          <p:cNvPr id="4" name="Sisällön paikkamerkki 3">
            <a:extLst>
              <a:ext uri="{FF2B5EF4-FFF2-40B4-BE49-F238E27FC236}">
                <a16:creationId xmlns:a16="http://schemas.microsoft.com/office/drawing/2014/main" id="{76DA871F-89D5-1EBC-A595-2BE8B764672D}"/>
              </a:ext>
            </a:extLst>
          </p:cNvPr>
          <p:cNvSpPr>
            <a:spLocks noGrp="1"/>
          </p:cNvSpPr>
          <p:nvPr>
            <p:ph sz="half" idx="2"/>
          </p:nvPr>
        </p:nvSpPr>
        <p:spPr/>
        <p:txBody>
          <a:bodyPr/>
          <a:lstStyle/>
          <a:p>
            <a:r>
              <a:rPr lang="fi-FI"/>
              <a:t>Aito vuorovaikutus</a:t>
            </a:r>
          </a:p>
          <a:p>
            <a:r>
              <a:rPr lang="fi-FI"/>
              <a:t>Luottamus</a:t>
            </a:r>
          </a:p>
          <a:p>
            <a:r>
              <a:rPr lang="fi-FI"/>
              <a:t>Kumppanuussopimus puuttuu</a:t>
            </a:r>
          </a:p>
          <a:p>
            <a:r>
              <a:rPr lang="fi-FI"/>
              <a:t>Yhteinen iso kuva puuttuu ja yhteiset tavoitteet</a:t>
            </a:r>
          </a:p>
          <a:p>
            <a:r>
              <a:rPr lang="fi-FI"/>
              <a:t>Yhteiset kehittämisen suunnat alueella voisivat olla vahvempia</a:t>
            </a:r>
          </a:p>
          <a:p>
            <a:r>
              <a:rPr lang="fi-FI"/>
              <a:t>Kaikilla tasoilla kehitettävää, kolmikanta ei toimi</a:t>
            </a:r>
          </a:p>
          <a:p>
            <a:endParaRPr lang="fi-FI"/>
          </a:p>
          <a:p>
            <a:endParaRPr lang="fi-FI"/>
          </a:p>
        </p:txBody>
      </p:sp>
      <p:sp>
        <p:nvSpPr>
          <p:cNvPr id="5" name="Dian numeron paikkamerkki 4">
            <a:extLst>
              <a:ext uri="{FF2B5EF4-FFF2-40B4-BE49-F238E27FC236}">
                <a16:creationId xmlns:a16="http://schemas.microsoft.com/office/drawing/2014/main" id="{A66DCD0A-0104-8445-CC0A-077E03590B03}"/>
              </a:ext>
            </a:extLst>
          </p:cNvPr>
          <p:cNvSpPr>
            <a:spLocks noGrp="1"/>
          </p:cNvSpPr>
          <p:nvPr>
            <p:ph type="sldNum" sz="quarter" idx="12"/>
          </p:nvPr>
        </p:nvSpPr>
        <p:spPr/>
        <p:txBody>
          <a:bodyPr/>
          <a:lstStyle/>
          <a:p>
            <a:fld id="{0861148C-697E-4B67-BDAA-872F34DF1106}" type="slidenum">
              <a:rPr lang="fi-FI" smtClean="0"/>
              <a:t>15</a:t>
            </a:fld>
            <a:endParaRPr lang="fi-FI"/>
          </a:p>
        </p:txBody>
      </p:sp>
    </p:spTree>
    <p:extLst>
      <p:ext uri="{BB962C8B-B14F-4D97-AF65-F5344CB8AC3E}">
        <p14:creationId xmlns:p14="http://schemas.microsoft.com/office/powerpoint/2010/main" val="35286888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03F5E9-FB0F-9FC2-E42C-F786C3760D9D}"/>
              </a:ext>
            </a:extLst>
          </p:cNvPr>
          <p:cNvSpPr>
            <a:spLocks noGrp="1"/>
          </p:cNvSpPr>
          <p:nvPr>
            <p:ph type="title"/>
          </p:nvPr>
        </p:nvSpPr>
        <p:spPr>
          <a:xfrm>
            <a:off x="766762" y="256827"/>
            <a:ext cx="10658475" cy="1008113"/>
          </a:xfrm>
        </p:spPr>
        <p:txBody>
          <a:bodyPr/>
          <a:lstStyle/>
          <a:p>
            <a:r>
              <a:rPr lang="fi-FI" sz="2000">
                <a:solidFill>
                  <a:schemeClr val="accent1"/>
                </a:solidFill>
              </a:rPr>
              <a:t>Maakuntien liittojen yhdyspintakysely 2024:</a:t>
            </a:r>
            <a:br>
              <a:rPr lang="fi-FI"/>
            </a:br>
            <a:r>
              <a:rPr lang="fi-FI" sz="2800">
                <a:solidFill>
                  <a:schemeClr val="accent4"/>
                </a:solidFill>
              </a:rPr>
              <a:t>Maakuntien liittojen ja tulevien työllisyysalueiden valmistelijoiden tekemän yhteistyön yleisyys.</a:t>
            </a:r>
            <a:br>
              <a:rPr lang="fi-FI" sz="2800">
                <a:solidFill>
                  <a:schemeClr val="accent4"/>
                </a:solidFill>
              </a:rPr>
            </a:br>
            <a:r>
              <a:rPr lang="fi-FI" sz="2400">
                <a:solidFill>
                  <a:schemeClr val="accent1"/>
                </a:solidFill>
              </a:rPr>
              <a:t>Vastausten %-jakauma, N=18</a:t>
            </a:r>
            <a:br>
              <a:rPr lang="fi-FI" sz="2800"/>
            </a:br>
            <a:endParaRPr lang="fi-FI" sz="2800"/>
          </a:p>
        </p:txBody>
      </p:sp>
      <p:sp>
        <p:nvSpPr>
          <p:cNvPr id="4" name="Dian numeron paikkamerkki 3">
            <a:extLst>
              <a:ext uri="{FF2B5EF4-FFF2-40B4-BE49-F238E27FC236}">
                <a16:creationId xmlns:a16="http://schemas.microsoft.com/office/drawing/2014/main" id="{9FFB8383-F518-DAE7-8ADE-2C1F21983CF8}"/>
              </a:ext>
            </a:extLst>
          </p:cNvPr>
          <p:cNvSpPr>
            <a:spLocks noGrp="1"/>
          </p:cNvSpPr>
          <p:nvPr>
            <p:ph type="sldNum" sz="quarter" idx="12"/>
          </p:nvPr>
        </p:nvSpPr>
        <p:spPr/>
        <p:txBody>
          <a:bodyPr/>
          <a:lstStyle/>
          <a:p>
            <a:fld id="{0861148C-697E-4B67-BDAA-872F34DF1106}" type="slidenum">
              <a:rPr lang="fi-FI" smtClean="0"/>
              <a:t>16</a:t>
            </a:fld>
            <a:endParaRPr lang="fi-FI"/>
          </a:p>
        </p:txBody>
      </p:sp>
      <p:graphicFrame>
        <p:nvGraphicFramePr>
          <p:cNvPr id="5" name="ChartObject">
            <a:extLst>
              <a:ext uri="{FF2B5EF4-FFF2-40B4-BE49-F238E27FC236}">
                <a16:creationId xmlns:a16="http://schemas.microsoft.com/office/drawing/2014/main" id="{C6A6369E-D975-FD53-5F5C-C2FA93B2BC78}"/>
              </a:ext>
            </a:extLst>
          </p:cNvPr>
          <p:cNvGraphicFramePr/>
          <p:nvPr>
            <p:extLst>
              <p:ext uri="{D42A27DB-BD31-4B8C-83A1-F6EECF244321}">
                <p14:modId xmlns:p14="http://schemas.microsoft.com/office/powerpoint/2010/main" val="1660271466"/>
              </p:ext>
            </p:extLst>
          </p:nvPr>
        </p:nvGraphicFramePr>
        <p:xfrm>
          <a:off x="766763" y="1902691"/>
          <a:ext cx="6058910" cy="3690369"/>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528C7FD9-07D6-B7B5-DC78-BE2DD1B25A0B}"/>
              </a:ext>
            </a:extLst>
          </p:cNvPr>
          <p:cNvSpPr txBox="1"/>
          <p:nvPr/>
        </p:nvSpPr>
        <p:spPr>
          <a:xfrm>
            <a:off x="6456500" y="2972503"/>
            <a:ext cx="4100945" cy="1323439"/>
          </a:xfrm>
          <a:prstGeom prst="rect">
            <a:avLst/>
          </a:prstGeom>
          <a:solidFill>
            <a:schemeClr val="accent6">
              <a:lumMod val="40000"/>
              <a:lumOff val="60000"/>
            </a:schemeClr>
          </a:solidFill>
        </p:spPr>
        <p:txBody>
          <a:bodyPr wrap="square" rtlCol="0">
            <a:spAutoFit/>
          </a:bodyPr>
          <a:lstStyle/>
          <a:p>
            <a:r>
              <a:rPr lang="fi-FI" sz="1600"/>
              <a:t>Maakuntien liitot ovat tehneet lähes</a:t>
            </a:r>
          </a:p>
          <a:p>
            <a:r>
              <a:rPr lang="fi-FI" sz="1600"/>
              <a:t>kaikilla alueilla yhteistyötä tulevien </a:t>
            </a:r>
          </a:p>
          <a:p>
            <a:r>
              <a:rPr lang="fi-FI" sz="1600"/>
              <a:t>työllisyysalueiden valmistelijoiden kanssa. Vain yhden alueen vastaaja kertoi, että yhteistyötä ei ole tehty.</a:t>
            </a:r>
          </a:p>
        </p:txBody>
      </p:sp>
    </p:spTree>
    <p:extLst>
      <p:ext uri="{BB962C8B-B14F-4D97-AF65-F5344CB8AC3E}">
        <p14:creationId xmlns:p14="http://schemas.microsoft.com/office/powerpoint/2010/main" val="348662745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3A73A24-38B7-A24A-688C-302DA1F744AE}"/>
              </a:ext>
            </a:extLst>
          </p:cNvPr>
          <p:cNvSpPr>
            <a:spLocks noGrp="1"/>
          </p:cNvSpPr>
          <p:nvPr>
            <p:ph type="title"/>
          </p:nvPr>
        </p:nvSpPr>
        <p:spPr>
          <a:xfrm>
            <a:off x="674399" y="225051"/>
            <a:ext cx="10658475" cy="1008113"/>
          </a:xfrm>
        </p:spPr>
        <p:txBody>
          <a:bodyPr/>
          <a:lstStyle/>
          <a:p>
            <a:r>
              <a:rPr lang="fi-FI" sz="2000">
                <a:solidFill>
                  <a:schemeClr val="accent1"/>
                </a:solidFill>
              </a:rPr>
              <a:t>Maakuntien liittojen yhdyspintakysely 2024:</a:t>
            </a:r>
            <a:br>
              <a:rPr lang="fi-FI"/>
            </a:br>
            <a:r>
              <a:rPr lang="fi-FI" sz="3200">
                <a:solidFill>
                  <a:schemeClr val="accent4"/>
                </a:solidFill>
              </a:rPr>
              <a:t>Yhteistyömuodot maakunnan liiton ja tulevien työllisyysalueiden valmistelijoiden välillä.</a:t>
            </a:r>
            <a:br>
              <a:rPr lang="fi-FI" sz="3200">
                <a:solidFill>
                  <a:schemeClr val="accent4"/>
                </a:solidFill>
              </a:rPr>
            </a:br>
            <a:r>
              <a:rPr lang="fi-FI" sz="2400">
                <a:solidFill>
                  <a:schemeClr val="accent1"/>
                </a:solidFill>
              </a:rPr>
              <a:t>Avointen vastausten koonti</a:t>
            </a:r>
            <a:br>
              <a:rPr lang="fi-FI"/>
            </a:br>
            <a:endParaRPr lang="fi-FI"/>
          </a:p>
        </p:txBody>
      </p:sp>
      <p:sp>
        <p:nvSpPr>
          <p:cNvPr id="3" name="Sisällön paikkamerkki 2">
            <a:extLst>
              <a:ext uri="{FF2B5EF4-FFF2-40B4-BE49-F238E27FC236}">
                <a16:creationId xmlns:a16="http://schemas.microsoft.com/office/drawing/2014/main" id="{E5BC8879-DA78-8392-EE4B-A6700F41442D}"/>
              </a:ext>
            </a:extLst>
          </p:cNvPr>
          <p:cNvSpPr>
            <a:spLocks noGrp="1"/>
          </p:cNvSpPr>
          <p:nvPr>
            <p:ph sz="half" idx="1"/>
          </p:nvPr>
        </p:nvSpPr>
        <p:spPr/>
        <p:txBody>
          <a:bodyPr/>
          <a:lstStyle/>
          <a:p>
            <a:r>
              <a:rPr lang="fi-FI"/>
              <a:t>Alueen yhteinen työllisyyden tilannekuva laadittu yhdessä, hyödynnetty työllisyysalueiden valmistelussa</a:t>
            </a:r>
          </a:p>
          <a:p>
            <a:r>
              <a:rPr lang="fi-FI"/>
              <a:t>Yhteistyö ennakointiasioissa</a:t>
            </a:r>
          </a:p>
          <a:p>
            <a:r>
              <a:rPr lang="fi-FI"/>
              <a:t>Maakunnan liitto fasilitoimassa työllisyysalueiden valmistelua</a:t>
            </a:r>
          </a:p>
          <a:p>
            <a:r>
              <a:rPr lang="fi-FI"/>
              <a:t>Maakunnan liitto TE24-hankkeen (työllisyysalueiden valmistevat hankkeet) rahoittajana</a:t>
            </a:r>
          </a:p>
          <a:p>
            <a:r>
              <a:rPr lang="fi-FI"/>
              <a:t>Työllisyyden edistämisohjelman laadinta</a:t>
            </a:r>
          </a:p>
          <a:p>
            <a:endParaRPr lang="fi-FI"/>
          </a:p>
          <a:p>
            <a:endParaRPr lang="fi-FI"/>
          </a:p>
        </p:txBody>
      </p:sp>
      <p:sp>
        <p:nvSpPr>
          <p:cNvPr id="4" name="Sisällön paikkamerkki 3">
            <a:extLst>
              <a:ext uri="{FF2B5EF4-FFF2-40B4-BE49-F238E27FC236}">
                <a16:creationId xmlns:a16="http://schemas.microsoft.com/office/drawing/2014/main" id="{76DA871F-89D5-1EBC-A595-2BE8B764672D}"/>
              </a:ext>
            </a:extLst>
          </p:cNvPr>
          <p:cNvSpPr>
            <a:spLocks noGrp="1"/>
          </p:cNvSpPr>
          <p:nvPr>
            <p:ph sz="half" idx="2"/>
          </p:nvPr>
        </p:nvSpPr>
        <p:spPr/>
        <p:txBody>
          <a:bodyPr/>
          <a:lstStyle/>
          <a:p>
            <a:r>
              <a:rPr lang="fi-FI"/>
              <a:t>Kuntajohtajakokouksissa toteutettu pohdinta ja ideointi</a:t>
            </a:r>
          </a:p>
          <a:p>
            <a:r>
              <a:rPr lang="fi-FI"/>
              <a:t>Jatkuvan oppimisen malli ja tähän liittyvät yhteistyörakenteet</a:t>
            </a:r>
          </a:p>
          <a:p>
            <a:r>
              <a:rPr lang="fi-FI"/>
              <a:t>Kansainväliseen osaamiseen sekä työ- ja koulutusperäiseen maahaanmuuttoon liittyvä yhteistyö</a:t>
            </a:r>
          </a:p>
          <a:p>
            <a:endParaRPr lang="fi-FI"/>
          </a:p>
          <a:p>
            <a:endParaRPr lang="fi-FI"/>
          </a:p>
        </p:txBody>
      </p:sp>
      <p:sp>
        <p:nvSpPr>
          <p:cNvPr id="5" name="Dian numeron paikkamerkki 4">
            <a:extLst>
              <a:ext uri="{FF2B5EF4-FFF2-40B4-BE49-F238E27FC236}">
                <a16:creationId xmlns:a16="http://schemas.microsoft.com/office/drawing/2014/main" id="{A66DCD0A-0104-8445-CC0A-077E03590B03}"/>
              </a:ext>
            </a:extLst>
          </p:cNvPr>
          <p:cNvSpPr>
            <a:spLocks noGrp="1"/>
          </p:cNvSpPr>
          <p:nvPr>
            <p:ph type="sldNum" sz="quarter" idx="12"/>
          </p:nvPr>
        </p:nvSpPr>
        <p:spPr/>
        <p:txBody>
          <a:bodyPr/>
          <a:lstStyle/>
          <a:p>
            <a:fld id="{0861148C-697E-4B67-BDAA-872F34DF1106}" type="slidenum">
              <a:rPr lang="fi-FI" smtClean="0"/>
              <a:t>17</a:t>
            </a:fld>
            <a:endParaRPr lang="fi-FI"/>
          </a:p>
        </p:txBody>
      </p:sp>
      <p:pic>
        <p:nvPicPr>
          <p:cNvPr id="7" name="Kuva 6" descr="Kuva, joka sisältää kohteen puku, animaatio, clipart, kuvitus&#10;&#10;Kuvaus luotu automaattisesti">
            <a:extLst>
              <a:ext uri="{FF2B5EF4-FFF2-40B4-BE49-F238E27FC236}">
                <a16:creationId xmlns:a16="http://schemas.microsoft.com/office/drawing/2014/main" id="{CC373A12-BDD0-52D2-0FA6-E2E57BE16E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5731" y="4635186"/>
            <a:ext cx="1813070" cy="1782147"/>
          </a:xfrm>
          <a:prstGeom prst="rect">
            <a:avLst/>
          </a:prstGeom>
        </p:spPr>
      </p:pic>
    </p:spTree>
    <p:extLst>
      <p:ext uri="{BB962C8B-B14F-4D97-AF65-F5344CB8AC3E}">
        <p14:creationId xmlns:p14="http://schemas.microsoft.com/office/powerpoint/2010/main" val="212677097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454EDF6-C66F-A845-A20B-2DE90EFBD863}"/>
              </a:ext>
            </a:extLst>
          </p:cNvPr>
          <p:cNvSpPr>
            <a:spLocks noGrp="1"/>
          </p:cNvSpPr>
          <p:nvPr>
            <p:ph type="ctrTitle"/>
          </p:nvPr>
        </p:nvSpPr>
        <p:spPr/>
        <p:txBody>
          <a:bodyPr/>
          <a:lstStyle/>
          <a:p>
            <a:r>
              <a:rPr lang="fi-FI"/>
              <a:t>Lisätietoja:</a:t>
            </a:r>
          </a:p>
        </p:txBody>
      </p:sp>
      <p:sp>
        <p:nvSpPr>
          <p:cNvPr id="3" name="Alaotsikko 2">
            <a:extLst>
              <a:ext uri="{FF2B5EF4-FFF2-40B4-BE49-F238E27FC236}">
                <a16:creationId xmlns:a16="http://schemas.microsoft.com/office/drawing/2014/main" id="{ACF51027-158A-42EC-AC80-BC9492A5053E}"/>
              </a:ext>
            </a:extLst>
          </p:cNvPr>
          <p:cNvSpPr>
            <a:spLocks noGrp="1"/>
          </p:cNvSpPr>
          <p:nvPr>
            <p:ph type="subTitle" idx="1"/>
          </p:nvPr>
        </p:nvSpPr>
        <p:spPr/>
        <p:txBody>
          <a:bodyPr/>
          <a:lstStyle/>
          <a:p>
            <a:r>
              <a:rPr lang="fi-FI" sz="2000"/>
              <a:t>Mari Kuparinen				Liisa Jurmu</a:t>
            </a:r>
          </a:p>
          <a:p>
            <a:r>
              <a:rPr lang="fi-FI" sz="2000"/>
              <a:t>044 371 9450					050 479 6835</a:t>
            </a:r>
          </a:p>
          <a:p>
            <a:r>
              <a:rPr lang="fi-FI" sz="2000">
                <a:hlinkClick r:id="rId2">
                  <a:extLst>
                    <a:ext uri="{A12FA001-AC4F-418D-AE19-62706E023703}">
                      <ahyp:hlinkClr xmlns:ahyp="http://schemas.microsoft.com/office/drawing/2018/hyperlinkcolor" val="tx"/>
                    </a:ext>
                  </a:extLst>
                </a:hlinkClick>
              </a:rPr>
              <a:t>Mari.kuparinen@kuntaliitto.fi</a:t>
            </a:r>
            <a:r>
              <a:rPr lang="fi-FI" sz="2000"/>
              <a:t>		</a:t>
            </a:r>
            <a:r>
              <a:rPr lang="fi-FI" sz="2000">
                <a:hlinkClick r:id="rId3">
                  <a:extLst>
                    <a:ext uri="{A12FA001-AC4F-418D-AE19-62706E023703}">
                      <ahyp:hlinkClr xmlns:ahyp="http://schemas.microsoft.com/office/drawing/2018/hyperlinkcolor" val="tx"/>
                    </a:ext>
                  </a:extLst>
                </a:hlinkClick>
              </a:rPr>
              <a:t>liisa.jurmu@kuntaliitto.fi</a:t>
            </a:r>
            <a:endParaRPr lang="fi-FI" sz="2000"/>
          </a:p>
          <a:p>
            <a:endParaRPr lang="fi-FI" sz="2000"/>
          </a:p>
          <a:p>
            <a:endParaRPr lang="fi-FI" sz="2000">
              <a:solidFill>
                <a:srgbClr val="FF0000"/>
              </a:solidFill>
            </a:endParaRPr>
          </a:p>
        </p:txBody>
      </p:sp>
      <p:sp>
        <p:nvSpPr>
          <p:cNvPr id="4" name="Dian numeron paikkamerkki 3">
            <a:extLst>
              <a:ext uri="{FF2B5EF4-FFF2-40B4-BE49-F238E27FC236}">
                <a16:creationId xmlns:a16="http://schemas.microsoft.com/office/drawing/2014/main" id="{0EAB619C-6B97-198A-A5EF-8AE703EC08DC}"/>
              </a:ext>
            </a:extLst>
          </p:cNvPr>
          <p:cNvSpPr>
            <a:spLocks noGrp="1"/>
          </p:cNvSpPr>
          <p:nvPr>
            <p:ph type="sldNum" sz="quarter" idx="12"/>
          </p:nvPr>
        </p:nvSpPr>
        <p:spPr/>
        <p:txBody>
          <a:bodyPr/>
          <a:lstStyle/>
          <a:p>
            <a:fld id="{0861148C-697E-4B67-BDAA-872F34DF1106}" type="slidenum">
              <a:rPr lang="fi-FI" smtClean="0"/>
              <a:pPr/>
              <a:t>18</a:t>
            </a:fld>
            <a:endParaRPr lang="fi-FI"/>
          </a:p>
        </p:txBody>
      </p:sp>
    </p:spTree>
    <p:extLst>
      <p:ext uri="{BB962C8B-B14F-4D97-AF65-F5344CB8AC3E}">
        <p14:creationId xmlns:p14="http://schemas.microsoft.com/office/powerpoint/2010/main" val="357256032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DE0B8F-E9D9-DC10-81F1-8A4CA2C9251A}"/>
              </a:ext>
            </a:extLst>
          </p:cNvPr>
          <p:cNvSpPr>
            <a:spLocks noGrp="1"/>
          </p:cNvSpPr>
          <p:nvPr>
            <p:ph type="title"/>
          </p:nvPr>
        </p:nvSpPr>
        <p:spPr>
          <a:xfrm>
            <a:off x="975797" y="548680"/>
            <a:ext cx="10658475" cy="648296"/>
          </a:xfrm>
        </p:spPr>
        <p:txBody>
          <a:bodyPr/>
          <a:lstStyle/>
          <a:p>
            <a:r>
              <a:rPr lang="fi-FI" sz="3600">
                <a:solidFill>
                  <a:schemeClr val="accent4"/>
                </a:solidFill>
              </a:rPr>
              <a:t>Maakuntien liittojen yhdyspintakysely 2024</a:t>
            </a:r>
            <a:br>
              <a:rPr lang="fi-FI">
                <a:solidFill>
                  <a:schemeClr val="accent4"/>
                </a:solidFill>
              </a:rPr>
            </a:br>
            <a:r>
              <a:rPr lang="fi-FI" sz="2800">
                <a:solidFill>
                  <a:schemeClr val="accent1"/>
                </a:solidFill>
              </a:rPr>
              <a:t>Perustietoa kyselystä</a:t>
            </a:r>
          </a:p>
        </p:txBody>
      </p:sp>
      <p:sp>
        <p:nvSpPr>
          <p:cNvPr id="3" name="Sisällön paikkamerkki 2">
            <a:extLst>
              <a:ext uri="{FF2B5EF4-FFF2-40B4-BE49-F238E27FC236}">
                <a16:creationId xmlns:a16="http://schemas.microsoft.com/office/drawing/2014/main" id="{E8496FA9-1325-0A91-20D2-DB589BB4FDB7}"/>
              </a:ext>
            </a:extLst>
          </p:cNvPr>
          <p:cNvSpPr>
            <a:spLocks noGrp="1"/>
          </p:cNvSpPr>
          <p:nvPr>
            <p:ph idx="1"/>
          </p:nvPr>
        </p:nvSpPr>
        <p:spPr>
          <a:xfrm>
            <a:off x="983109" y="1510243"/>
            <a:ext cx="9021049" cy="4536505"/>
          </a:xfrm>
        </p:spPr>
        <p:txBody>
          <a:bodyPr/>
          <a:lstStyle/>
          <a:p>
            <a:r>
              <a:rPr lang="fi-FI" sz="1600"/>
              <a:t>Kysely kohdistui maakunnan liiton, kuntien ja hyvinvointialueen alueelliseen yhteistyöhön. Kyselyllä haluttiin selvittää, millaista yhteistyötä maakuntien liitot tekevät alueen kuntien ja hyvinvointialueen kanssa, millainen rooli maakuntien liitoilla alueen toimijoiden yhteistyössä on, sekä millaisia kokemuksia maakuntien liitoilla yhteistyöstä on.</a:t>
            </a:r>
          </a:p>
          <a:p>
            <a:r>
              <a:rPr lang="fi-FI" sz="1600"/>
              <a:t>Kysely oli seurantakysely syksyllä 2023 toteutetulle lähes vastaavalle kyselylle. Kyselyllä haluttiin myös selvittää, miten yhteistyö on toimijoiden välillä maakuntien liittojen näkökulmasta edennyt.</a:t>
            </a:r>
          </a:p>
          <a:p>
            <a:r>
              <a:rPr lang="fi-FI" sz="1600"/>
              <a:t>Kysely lähetettiin kaikille maakuntien liitoille. Kysely lähetettiin maakuntajohtajille, hallintojohtajille ja aluekehitysjohtajille. Jokaisesta liitosta toivottiin yhtä vastausta, ja kyselyn vastaanottajia pyydettiin valitsemaan sopiva henkilö kyselyyn vastaajaksi. </a:t>
            </a:r>
          </a:p>
          <a:p>
            <a:pPr marL="271145" indent="-271145"/>
            <a:r>
              <a:rPr lang="fi-FI" sz="1600"/>
              <a:t>Kysely toteutettiin elo-syyskuussa 2024 ja siihen saatiin vastaukset kaikilta 18 maakunnan liitolta. Kolmelta maakunnan liitolta saatiin 2 vastausta ja monivalintakysymyksissä huomioitiin vain 1 vastaus per maakunnan liitto.</a:t>
            </a:r>
          </a:p>
          <a:p>
            <a:r>
              <a:rPr lang="fi-FI" sz="1600"/>
              <a:t>Vastaajista 9 oli maakuntajohtajia, 7 aluekehitysjohtajia (tai vastaavia) ja loput muita johtajia tai asiantuntijoita.  </a:t>
            </a:r>
          </a:p>
          <a:p>
            <a:endParaRPr lang="fi-FI"/>
          </a:p>
        </p:txBody>
      </p:sp>
      <p:sp>
        <p:nvSpPr>
          <p:cNvPr id="4" name="Dian numeron paikkamerkki 3">
            <a:extLst>
              <a:ext uri="{FF2B5EF4-FFF2-40B4-BE49-F238E27FC236}">
                <a16:creationId xmlns:a16="http://schemas.microsoft.com/office/drawing/2014/main" id="{37F93674-50CF-1A68-7D60-E839E566E5A5}"/>
              </a:ext>
            </a:extLst>
          </p:cNvPr>
          <p:cNvSpPr>
            <a:spLocks noGrp="1"/>
          </p:cNvSpPr>
          <p:nvPr>
            <p:ph type="sldNum" sz="quarter" idx="12"/>
          </p:nvPr>
        </p:nvSpPr>
        <p:spPr/>
        <p:txBody>
          <a:bodyPr/>
          <a:lstStyle/>
          <a:p>
            <a:fld id="{0861148C-697E-4B67-BDAA-872F34DF1106}" type="slidenum">
              <a:rPr lang="fi-FI" smtClean="0"/>
              <a:t>2</a:t>
            </a:fld>
            <a:endParaRPr lang="fi-FI"/>
          </a:p>
        </p:txBody>
      </p:sp>
      <p:pic>
        <p:nvPicPr>
          <p:cNvPr id="6" name="Kuva 5" descr="Kuva, joka sisältää kohteen ympyrä&#10;&#10;Kuvaus luotu automaattisesti">
            <a:extLst>
              <a:ext uri="{FF2B5EF4-FFF2-40B4-BE49-F238E27FC236}">
                <a16:creationId xmlns:a16="http://schemas.microsoft.com/office/drawing/2014/main" id="{04B7CBDD-47C0-24DA-9F5F-7FAD462C54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8189" y="3285391"/>
            <a:ext cx="3023929" cy="3023929"/>
          </a:xfrm>
          <a:prstGeom prst="rect">
            <a:avLst/>
          </a:prstGeom>
        </p:spPr>
      </p:pic>
    </p:spTree>
    <p:extLst>
      <p:ext uri="{BB962C8B-B14F-4D97-AF65-F5344CB8AC3E}">
        <p14:creationId xmlns:p14="http://schemas.microsoft.com/office/powerpoint/2010/main" val="236501626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DE0B8F-E9D9-DC10-81F1-8A4CA2C9251A}"/>
              </a:ext>
            </a:extLst>
          </p:cNvPr>
          <p:cNvSpPr>
            <a:spLocks noGrp="1"/>
          </p:cNvSpPr>
          <p:nvPr>
            <p:ph type="title"/>
          </p:nvPr>
        </p:nvSpPr>
        <p:spPr>
          <a:xfrm>
            <a:off x="766763" y="434376"/>
            <a:ext cx="10945861" cy="648296"/>
          </a:xfrm>
        </p:spPr>
        <p:txBody>
          <a:bodyPr/>
          <a:lstStyle/>
          <a:p>
            <a:r>
              <a:rPr lang="fi-FI" sz="3600">
                <a:solidFill>
                  <a:schemeClr val="accent4"/>
                </a:solidFill>
              </a:rPr>
              <a:t>Maakuntien liittojen yhdyspintakysely 2024</a:t>
            </a:r>
            <a:br>
              <a:rPr lang="fi-FI">
                <a:solidFill>
                  <a:schemeClr val="accent4"/>
                </a:solidFill>
              </a:rPr>
            </a:br>
            <a:r>
              <a:rPr lang="fi-FI" sz="2800">
                <a:solidFill>
                  <a:schemeClr val="accent1"/>
                </a:solidFill>
              </a:rPr>
              <a:t>Keskeisiä huomioita tuloksista 1/2</a:t>
            </a:r>
          </a:p>
        </p:txBody>
      </p:sp>
      <p:sp>
        <p:nvSpPr>
          <p:cNvPr id="3" name="Sisällön paikkamerkki 2">
            <a:extLst>
              <a:ext uri="{FF2B5EF4-FFF2-40B4-BE49-F238E27FC236}">
                <a16:creationId xmlns:a16="http://schemas.microsoft.com/office/drawing/2014/main" id="{E8496FA9-1325-0A91-20D2-DB589BB4FDB7}"/>
              </a:ext>
            </a:extLst>
          </p:cNvPr>
          <p:cNvSpPr>
            <a:spLocks noGrp="1"/>
          </p:cNvSpPr>
          <p:nvPr>
            <p:ph idx="1"/>
          </p:nvPr>
        </p:nvSpPr>
        <p:spPr>
          <a:xfrm>
            <a:off x="766762" y="1503063"/>
            <a:ext cx="10658475" cy="5022282"/>
          </a:xfrm>
        </p:spPr>
        <p:txBody>
          <a:bodyPr/>
          <a:lstStyle/>
          <a:p>
            <a:pPr lvl="0">
              <a:tabLst>
                <a:tab pos="457200" algn="l"/>
              </a:tabLst>
            </a:pPr>
            <a:r>
              <a:rPr lang="fi-FI" sz="1600"/>
              <a:t>Maakuntien liittojen yhteistyö alueen kuntien kanssa toimii kyselyn mukaan hyvin: puolet vastanneista kokee sen toimivan melko hyvin ja 44 % vastanneista erittäin hyvin.</a:t>
            </a:r>
          </a:p>
          <a:p>
            <a:pPr lvl="0">
              <a:tabLst>
                <a:tab pos="457200" algn="l"/>
              </a:tabLst>
            </a:pPr>
            <a:r>
              <a:rPr lang="fi-FI" sz="1600"/>
              <a:t>Yhteistyön toimivuus maakunnan liiton ja hyvinvointialueen välillä jakaa vastaajien mielipiteitä. Kolmannes (33 %) kokee yhteistyön toimivan melko hyvin ja 17 % vastanneista melko huonosti. Muut vastaajat näkevät yhteistyön toimivuuden neutraalisti. </a:t>
            </a:r>
          </a:p>
          <a:p>
            <a:r>
              <a:rPr lang="fi-FI" sz="1600"/>
              <a:t>Myös näkemykset maakunnan liiton ja hyvinvointialueen yhteistyön määrästä vaihtelevat maakuntien liittojen välillä runsaasti, vastausten painottuessa kuitenkin yhteistyön vähäiseen tekemiseen. </a:t>
            </a:r>
          </a:p>
          <a:p>
            <a:r>
              <a:rPr lang="fi-FI" sz="1600"/>
              <a:t>Yhteistyön eri osa-alueilla on vielä kyselyn mukaan paljon tekemistä ja tilanne vaihtelee alueittain. Säännöllisiä tapaamisia toimijoiden välillä on suurimmalla osalla alueista. Sen sijaan kokemukset yhteistyön avoimuudesta ja vuorovaikutteisuudesta sekä kumppanuuteen perustumisesta jakautuvat vahvasti vastaajien kesken. Myös yhteistyön suunnitelmallisuus sekä yhteisen tilannekuvan luominen on alueilla erilaisissa vaiheissa. </a:t>
            </a:r>
          </a:p>
          <a:p>
            <a:r>
              <a:rPr lang="fi-FI" sz="1600"/>
              <a:t>Yhteistyön onnistumiset vaihtelevat alueittain. Toimivaa on ollut esim. </a:t>
            </a:r>
            <a:r>
              <a:rPr lang="fi-FI" sz="1600" err="1"/>
              <a:t>hyteen</a:t>
            </a:r>
            <a:r>
              <a:rPr lang="fi-FI" sz="1600"/>
              <a:t> liittyvä yhteistyö, yhteiset foorumit, säännölliset johdon tapaamiset, epävirallinen yhteistyö ja yhteistyösopimus yhteistyön raamittajana ja rakenteiden muodostajana. </a:t>
            </a:r>
          </a:p>
          <a:p>
            <a:r>
              <a:rPr lang="fi-FI" sz="1600"/>
              <a:t>Kehitettävää yhteistyössä puolestaan löytyy mm. yhteistyörakenteiden vakiinnuttamisessa, toiminnallisessa yhteistyössä, aidossa vuorovaikutuksessa, työnjaon kysymyksissä sekä talouden ja elinvoiman kysymyksissä.   </a:t>
            </a:r>
          </a:p>
          <a:p>
            <a:endParaRPr lang="fi-FI" sz="1600"/>
          </a:p>
          <a:p>
            <a:pPr marL="0" lvl="0" indent="0">
              <a:buNone/>
              <a:tabLst>
                <a:tab pos="457200" algn="l"/>
              </a:tabLst>
            </a:pPr>
            <a:endParaRPr lang="fi-FI" sz="1800"/>
          </a:p>
          <a:p>
            <a:pPr marL="0" indent="0">
              <a:buNone/>
            </a:pPr>
            <a:endParaRPr lang="fi-FI"/>
          </a:p>
          <a:p>
            <a:endParaRPr lang="fi-FI"/>
          </a:p>
        </p:txBody>
      </p:sp>
      <p:sp>
        <p:nvSpPr>
          <p:cNvPr id="4" name="Dian numeron paikkamerkki 3">
            <a:extLst>
              <a:ext uri="{FF2B5EF4-FFF2-40B4-BE49-F238E27FC236}">
                <a16:creationId xmlns:a16="http://schemas.microsoft.com/office/drawing/2014/main" id="{37F93674-50CF-1A68-7D60-E839E566E5A5}"/>
              </a:ext>
            </a:extLst>
          </p:cNvPr>
          <p:cNvSpPr>
            <a:spLocks noGrp="1"/>
          </p:cNvSpPr>
          <p:nvPr>
            <p:ph type="sldNum" sz="quarter" idx="12"/>
          </p:nvPr>
        </p:nvSpPr>
        <p:spPr/>
        <p:txBody>
          <a:bodyPr/>
          <a:lstStyle/>
          <a:p>
            <a:fld id="{0861148C-697E-4B67-BDAA-872F34DF1106}" type="slidenum">
              <a:rPr lang="fi-FI" smtClean="0"/>
              <a:t>3</a:t>
            </a:fld>
            <a:endParaRPr lang="fi-FI"/>
          </a:p>
        </p:txBody>
      </p:sp>
    </p:spTree>
    <p:extLst>
      <p:ext uri="{BB962C8B-B14F-4D97-AF65-F5344CB8AC3E}">
        <p14:creationId xmlns:p14="http://schemas.microsoft.com/office/powerpoint/2010/main" val="116290968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DE0B8F-E9D9-DC10-81F1-8A4CA2C9251A}"/>
              </a:ext>
            </a:extLst>
          </p:cNvPr>
          <p:cNvSpPr>
            <a:spLocks noGrp="1"/>
          </p:cNvSpPr>
          <p:nvPr>
            <p:ph type="title"/>
          </p:nvPr>
        </p:nvSpPr>
        <p:spPr>
          <a:xfrm>
            <a:off x="766761" y="480096"/>
            <a:ext cx="10658475" cy="648296"/>
          </a:xfrm>
        </p:spPr>
        <p:txBody>
          <a:bodyPr/>
          <a:lstStyle/>
          <a:p>
            <a:r>
              <a:rPr lang="fi-FI" sz="3600">
                <a:solidFill>
                  <a:schemeClr val="accent4"/>
                </a:solidFill>
              </a:rPr>
              <a:t>Maakuntien liittojen yhdyspintakysely 2024</a:t>
            </a:r>
            <a:br>
              <a:rPr lang="fi-FI" sz="3600">
                <a:solidFill>
                  <a:schemeClr val="accent4"/>
                </a:solidFill>
              </a:rPr>
            </a:br>
            <a:r>
              <a:rPr lang="fi-FI" sz="2800">
                <a:solidFill>
                  <a:schemeClr val="accent1"/>
                </a:solidFill>
              </a:rPr>
              <a:t>Keskeisiä huomioita tuloksista 2/2</a:t>
            </a:r>
            <a:endParaRPr lang="fi-FI" sz="2400">
              <a:solidFill>
                <a:schemeClr val="accent1"/>
              </a:solidFill>
            </a:endParaRPr>
          </a:p>
        </p:txBody>
      </p:sp>
      <p:sp>
        <p:nvSpPr>
          <p:cNvPr id="3" name="Sisällön paikkamerkki 2">
            <a:extLst>
              <a:ext uri="{FF2B5EF4-FFF2-40B4-BE49-F238E27FC236}">
                <a16:creationId xmlns:a16="http://schemas.microsoft.com/office/drawing/2014/main" id="{E8496FA9-1325-0A91-20D2-DB589BB4FDB7}"/>
              </a:ext>
            </a:extLst>
          </p:cNvPr>
          <p:cNvSpPr>
            <a:spLocks noGrp="1"/>
          </p:cNvSpPr>
          <p:nvPr>
            <p:ph idx="1"/>
          </p:nvPr>
        </p:nvSpPr>
        <p:spPr>
          <a:xfrm>
            <a:off x="766761" y="1599055"/>
            <a:ext cx="9492806" cy="5135457"/>
          </a:xfrm>
        </p:spPr>
        <p:txBody>
          <a:bodyPr/>
          <a:lstStyle/>
          <a:p>
            <a:r>
              <a:rPr lang="fi-FI" sz="1700"/>
              <a:t>Maakuntien liitoilla on alueilla erilaisia rooleja yhteistyössä: ne voivat olla esimerkiksi kuntien äänen kokoajia sekä yhteistyön tukijoita ja fasilitoijia. On myös alueita, joissa maakunnan liitolla ei koeta olevan roolia yhteistyössä. </a:t>
            </a:r>
          </a:p>
          <a:p>
            <a:r>
              <a:rPr lang="fi-FI" sz="1700"/>
              <a:t>Kaikki vastaajat näkevät, että maakunnan liiton ja hyvinvointialueen välillä tarvitaan yhteistyötä maakuntaa koskevissa strategisissa linjauksissa. Reilu puolet vastanneista (56%) kertoo, että yhteistyötä maakuntaa koskevissa strategisissa linjauksissa on myös tehty. </a:t>
            </a:r>
          </a:p>
          <a:p>
            <a:r>
              <a:rPr lang="fi-FI" sz="1700"/>
              <a:t>Yhteistyö strategisissa linjauksissa toteutuu esimerkiksi yhteistyösopimuksen, maakuntaohjelman ja/tai muiden maakunnallisten ohjelmien laatimisen, yhteisen tilannekuvan ja yhteisen tulevaisuusnäkymän muodostamisessa sekä lainsäädäntölausunnoissa ja yhteisessä edunvalvonnassa. </a:t>
            </a:r>
          </a:p>
          <a:p>
            <a:r>
              <a:rPr lang="fi-FI" sz="1700"/>
              <a:t>Maakuntien liitot ovat tehneet lähes kaikilla alueilla yhteistyötä tulevien työllisyysalueiden valmistelijoiden kanssa. Yhteistyömuotoina on ollut esimerkiksi maakunnalliset valmistelua tukeneet TE24-hankkeet, yhteistyö tilannekuvan laatimisessa ja ennakointiasioissa. Maakunnan liitto on myös fasilitoinut työllisyysalueiden valmistelua.</a:t>
            </a:r>
          </a:p>
          <a:p>
            <a:endParaRPr lang="fi-FI" sz="1800"/>
          </a:p>
          <a:p>
            <a:endParaRPr lang="fi-FI"/>
          </a:p>
        </p:txBody>
      </p:sp>
      <p:sp>
        <p:nvSpPr>
          <p:cNvPr id="4" name="Dian numeron paikkamerkki 3">
            <a:extLst>
              <a:ext uri="{FF2B5EF4-FFF2-40B4-BE49-F238E27FC236}">
                <a16:creationId xmlns:a16="http://schemas.microsoft.com/office/drawing/2014/main" id="{37F93674-50CF-1A68-7D60-E839E566E5A5}"/>
              </a:ext>
            </a:extLst>
          </p:cNvPr>
          <p:cNvSpPr>
            <a:spLocks noGrp="1"/>
          </p:cNvSpPr>
          <p:nvPr>
            <p:ph type="sldNum" sz="quarter" idx="12"/>
          </p:nvPr>
        </p:nvSpPr>
        <p:spPr/>
        <p:txBody>
          <a:bodyPr/>
          <a:lstStyle/>
          <a:p>
            <a:fld id="{0861148C-697E-4B67-BDAA-872F34DF1106}" type="slidenum">
              <a:rPr lang="fi-FI" smtClean="0"/>
              <a:t>4</a:t>
            </a:fld>
            <a:endParaRPr lang="fi-FI"/>
          </a:p>
        </p:txBody>
      </p:sp>
      <p:pic>
        <p:nvPicPr>
          <p:cNvPr id="8" name="Kuva 7" descr="Kuva, joka sisältää kohteen ympyrä, Grafiikka, clipart, animaatio&#10;&#10;Kuvaus luotu automaattisesti">
            <a:extLst>
              <a:ext uri="{FF2B5EF4-FFF2-40B4-BE49-F238E27FC236}">
                <a16:creationId xmlns:a16="http://schemas.microsoft.com/office/drawing/2014/main" id="{2AF4F0FA-F689-74BD-AE2D-AF5C07D14C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9562" y="3071105"/>
            <a:ext cx="2191359" cy="2191359"/>
          </a:xfrm>
          <a:prstGeom prst="rect">
            <a:avLst/>
          </a:prstGeom>
        </p:spPr>
      </p:pic>
    </p:spTree>
    <p:extLst>
      <p:ext uri="{BB962C8B-B14F-4D97-AF65-F5344CB8AC3E}">
        <p14:creationId xmlns:p14="http://schemas.microsoft.com/office/powerpoint/2010/main" val="84396293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DE0B8F-E9D9-DC10-81F1-8A4CA2C9251A}"/>
              </a:ext>
            </a:extLst>
          </p:cNvPr>
          <p:cNvSpPr>
            <a:spLocks noGrp="1"/>
          </p:cNvSpPr>
          <p:nvPr>
            <p:ph type="title"/>
          </p:nvPr>
        </p:nvSpPr>
        <p:spPr>
          <a:xfrm>
            <a:off x="766761" y="507528"/>
            <a:ext cx="10658475" cy="648296"/>
          </a:xfrm>
        </p:spPr>
        <p:txBody>
          <a:bodyPr/>
          <a:lstStyle/>
          <a:p>
            <a:r>
              <a:rPr lang="fi-FI" sz="3600">
                <a:solidFill>
                  <a:schemeClr val="accent4"/>
                </a:solidFill>
              </a:rPr>
              <a:t>Maakuntien liittojen yhdyspintakysely 2024</a:t>
            </a:r>
            <a:br>
              <a:rPr lang="fi-FI" sz="3600">
                <a:solidFill>
                  <a:schemeClr val="accent4"/>
                </a:solidFill>
              </a:rPr>
            </a:br>
            <a:r>
              <a:rPr lang="fi-FI" sz="2800">
                <a:solidFill>
                  <a:schemeClr val="accent1"/>
                </a:solidFill>
              </a:rPr>
              <a:t>Pohdintaa tuloksista</a:t>
            </a:r>
            <a:endParaRPr lang="fi-FI" sz="2400">
              <a:solidFill>
                <a:schemeClr val="accent1"/>
              </a:solidFill>
            </a:endParaRPr>
          </a:p>
        </p:txBody>
      </p:sp>
      <p:sp>
        <p:nvSpPr>
          <p:cNvPr id="3" name="Sisällön paikkamerkki 2">
            <a:extLst>
              <a:ext uri="{FF2B5EF4-FFF2-40B4-BE49-F238E27FC236}">
                <a16:creationId xmlns:a16="http://schemas.microsoft.com/office/drawing/2014/main" id="{E8496FA9-1325-0A91-20D2-DB589BB4FDB7}"/>
              </a:ext>
            </a:extLst>
          </p:cNvPr>
          <p:cNvSpPr>
            <a:spLocks noGrp="1"/>
          </p:cNvSpPr>
          <p:nvPr>
            <p:ph idx="1"/>
          </p:nvPr>
        </p:nvSpPr>
        <p:spPr>
          <a:xfrm>
            <a:off x="766762" y="1536192"/>
            <a:ext cx="10658475" cy="4989153"/>
          </a:xfrm>
        </p:spPr>
        <p:txBody>
          <a:bodyPr/>
          <a:lstStyle/>
          <a:p>
            <a:pPr>
              <a:tabLst>
                <a:tab pos="457200" algn="l"/>
              </a:tabLst>
            </a:pPr>
            <a:r>
              <a:rPr lang="fi-FI" sz="1600"/>
              <a:t>Kysely osoittaa maakuntien liittojen roolin kuntien ja hyvinvointialueiden kanssa tehtävässä yhteistyössä vaihtelevan eri alueilla runsaasti. Kyselyssä annettiin vuoden 2023 kesällä toteutettuun maakuntien liittojen kyselyyn verrattuna kriittisemmät arviot erityisesti hyvinvointialueiden kanssa toteutetusta yhteistyöstä. </a:t>
            </a:r>
          </a:p>
          <a:p>
            <a:pPr>
              <a:tabLst>
                <a:tab pos="457200" algn="l"/>
              </a:tabLst>
            </a:pPr>
            <a:r>
              <a:rPr lang="fi-FI" sz="1600"/>
              <a:t>Myös kuntien, hyvinvointialueiden ja maakuntien liittojen keskinäinen yhteistyö nähtiin kriittisemmin ja esimerkiksi yhteistyön avoimuuden, vuorovaikutteisuuden ja kumppanuuden koettiin kokonaisuutena heikentyneen. Samansuuntainen kehitys näkyi myös yhteistyön suunnitelmallisuudessa perustuen yhteisiin tavoitteisiin ja toimintamalleihin. Säännöllisiä tapaamisia näiden toimijoiden välillä sen sijaan on edelliseen kyselyyn verrattuna enemmän.  </a:t>
            </a:r>
          </a:p>
          <a:p>
            <a:pPr>
              <a:tabLst>
                <a:tab pos="457200" algn="l"/>
              </a:tabLst>
            </a:pPr>
            <a:r>
              <a:rPr lang="fi-FI" sz="1600"/>
              <a:t>Avoimet vastaukset kuitenkin osoittavat, että yhteistyössä on monilla alueilla myös menty eteenpäin. Myös onnistumisia yhteistyön eri osa-alueilla löytyy. Kyselyssä näkyy vahvasti vastausten jakautuvuus alueiden välillä. Kyselyn perusteella vaikuttaakin siltä, että yhteistyö ja sen kehittymien vaihtelee runsaasti alueittain.</a:t>
            </a:r>
          </a:p>
          <a:p>
            <a:pPr>
              <a:tabLst>
                <a:tab pos="457200" algn="l"/>
              </a:tabLst>
            </a:pPr>
            <a:r>
              <a:rPr lang="fi-FI" sz="1600"/>
              <a:t>Maakuntien liitoilla on ollut TE24-uudistuksessa monilla alueilla merkittävä rooli ja valmistelussa on tehty monenlaista yhteistyötä uudistusta valmistelevien kuntien, hyvinvointialueen ja maakunnan liiton kesken. Jatkossa selviää, miten yhteistyö etenee ja millaisia rooleja ja yhteistyömuotoja toimijoille alueilla kehittyy erityisesti alueen elinvoiman edistämisen kontekstissa.  </a:t>
            </a:r>
          </a:p>
          <a:p>
            <a:pPr>
              <a:tabLst>
                <a:tab pos="457200" algn="l"/>
              </a:tabLst>
            </a:pPr>
            <a:endParaRPr lang="fi-FI" sz="1800"/>
          </a:p>
          <a:p>
            <a:endParaRPr lang="fi-FI"/>
          </a:p>
        </p:txBody>
      </p:sp>
      <p:sp>
        <p:nvSpPr>
          <p:cNvPr id="4" name="Dian numeron paikkamerkki 3">
            <a:extLst>
              <a:ext uri="{FF2B5EF4-FFF2-40B4-BE49-F238E27FC236}">
                <a16:creationId xmlns:a16="http://schemas.microsoft.com/office/drawing/2014/main" id="{37F93674-50CF-1A68-7D60-E839E566E5A5}"/>
              </a:ext>
            </a:extLst>
          </p:cNvPr>
          <p:cNvSpPr>
            <a:spLocks noGrp="1"/>
          </p:cNvSpPr>
          <p:nvPr>
            <p:ph type="sldNum" sz="quarter" idx="12"/>
          </p:nvPr>
        </p:nvSpPr>
        <p:spPr/>
        <p:txBody>
          <a:bodyPr/>
          <a:lstStyle/>
          <a:p>
            <a:fld id="{0861148C-697E-4B67-BDAA-872F34DF1106}" type="slidenum">
              <a:rPr lang="fi-FI" smtClean="0"/>
              <a:t>5</a:t>
            </a:fld>
            <a:endParaRPr lang="fi-FI"/>
          </a:p>
        </p:txBody>
      </p:sp>
    </p:spTree>
    <p:extLst>
      <p:ext uri="{BB962C8B-B14F-4D97-AF65-F5344CB8AC3E}">
        <p14:creationId xmlns:p14="http://schemas.microsoft.com/office/powerpoint/2010/main" val="129140895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7BFFD8-F89E-AC38-79CA-46C7FF157C83}"/>
              </a:ext>
            </a:extLst>
          </p:cNvPr>
          <p:cNvSpPr>
            <a:spLocks noGrp="1"/>
          </p:cNvSpPr>
          <p:nvPr>
            <p:ph type="title"/>
          </p:nvPr>
        </p:nvSpPr>
        <p:spPr>
          <a:xfrm>
            <a:off x="2279576" y="2852936"/>
            <a:ext cx="8209558" cy="1588238"/>
          </a:xfrm>
        </p:spPr>
        <p:txBody>
          <a:bodyPr/>
          <a:lstStyle/>
          <a:p>
            <a:pPr algn="l"/>
            <a:r>
              <a:rPr lang="fi-FI"/>
              <a:t>Kyselyn tulokset</a:t>
            </a:r>
          </a:p>
        </p:txBody>
      </p:sp>
      <p:sp>
        <p:nvSpPr>
          <p:cNvPr id="4" name="Dian numeron paikkamerkki 3">
            <a:extLst>
              <a:ext uri="{FF2B5EF4-FFF2-40B4-BE49-F238E27FC236}">
                <a16:creationId xmlns:a16="http://schemas.microsoft.com/office/drawing/2014/main" id="{BF0AACF4-FE24-0D4B-8EB2-B29A95189912}"/>
              </a:ext>
            </a:extLst>
          </p:cNvPr>
          <p:cNvSpPr>
            <a:spLocks noGrp="1"/>
          </p:cNvSpPr>
          <p:nvPr>
            <p:ph type="sldNum" sz="quarter" idx="12"/>
          </p:nvPr>
        </p:nvSpPr>
        <p:spPr/>
        <p:txBody>
          <a:bodyPr/>
          <a:lstStyle/>
          <a:p>
            <a:fld id="{0861148C-697E-4B67-BDAA-872F34DF1106}" type="slidenum">
              <a:rPr lang="fi-FI" smtClean="0"/>
              <a:pPr/>
              <a:t>6</a:t>
            </a:fld>
            <a:endParaRPr lang="fi-FI"/>
          </a:p>
        </p:txBody>
      </p:sp>
      <p:sp>
        <p:nvSpPr>
          <p:cNvPr id="5" name="Tekstiruutu 4">
            <a:extLst>
              <a:ext uri="{FF2B5EF4-FFF2-40B4-BE49-F238E27FC236}">
                <a16:creationId xmlns:a16="http://schemas.microsoft.com/office/drawing/2014/main" id="{F905878B-5693-7F31-80B0-658686D4C3B0}"/>
              </a:ext>
            </a:extLst>
          </p:cNvPr>
          <p:cNvSpPr txBox="1"/>
          <p:nvPr/>
        </p:nvSpPr>
        <p:spPr>
          <a:xfrm>
            <a:off x="2279576" y="2276872"/>
            <a:ext cx="6096000" cy="400110"/>
          </a:xfrm>
          <a:prstGeom prst="rect">
            <a:avLst/>
          </a:prstGeom>
          <a:noFill/>
        </p:spPr>
        <p:txBody>
          <a:bodyPr wrap="square">
            <a:spAutoFit/>
          </a:bodyPr>
          <a:lstStyle/>
          <a:p>
            <a:pPr algn="ctr"/>
            <a:r>
              <a:rPr lang="fi-FI" sz="2000">
                <a:solidFill>
                  <a:schemeClr val="bg1"/>
                </a:solidFill>
                <a:latin typeface="+mj-lt"/>
              </a:rPr>
              <a:t>Maakuntien liittojen yhdyspintakysely 2024:</a:t>
            </a:r>
          </a:p>
        </p:txBody>
      </p:sp>
    </p:spTree>
    <p:extLst>
      <p:ext uri="{BB962C8B-B14F-4D97-AF65-F5344CB8AC3E}">
        <p14:creationId xmlns:p14="http://schemas.microsoft.com/office/powerpoint/2010/main" val="36854303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4E4CE1-CEB8-D842-0E02-96525CB8B0F0}"/>
              </a:ext>
            </a:extLst>
          </p:cNvPr>
          <p:cNvSpPr>
            <a:spLocks noGrp="1"/>
          </p:cNvSpPr>
          <p:nvPr>
            <p:ph type="title"/>
          </p:nvPr>
        </p:nvSpPr>
        <p:spPr>
          <a:xfrm>
            <a:off x="766763" y="332655"/>
            <a:ext cx="10658475" cy="1008113"/>
          </a:xfrm>
        </p:spPr>
        <p:txBody>
          <a:bodyPr/>
          <a:lstStyle/>
          <a:p>
            <a:r>
              <a:rPr lang="fi-FI" sz="2000">
                <a:solidFill>
                  <a:schemeClr val="accent1"/>
                </a:solidFill>
              </a:rPr>
              <a:t>Maakuntien liittojen yhdyspintakysely 2024:</a:t>
            </a:r>
            <a:br>
              <a:rPr lang="fi-FI" sz="2000">
                <a:solidFill>
                  <a:schemeClr val="accent4"/>
                </a:solidFill>
              </a:rPr>
            </a:br>
            <a:r>
              <a:rPr lang="fi-FI" sz="3200">
                <a:solidFill>
                  <a:schemeClr val="accent4"/>
                </a:solidFill>
              </a:rPr>
              <a:t>Näkemykset maakunnan liiton yhteistyön toimivuudesta </a:t>
            </a:r>
            <a:r>
              <a:rPr lang="fi-FI" sz="3200" u="sng">
                <a:solidFill>
                  <a:schemeClr val="accent4"/>
                </a:solidFill>
              </a:rPr>
              <a:t>alueen kuntien </a:t>
            </a:r>
            <a:r>
              <a:rPr lang="fi-FI" sz="3200">
                <a:solidFill>
                  <a:schemeClr val="accent4"/>
                </a:solidFill>
              </a:rPr>
              <a:t>kanssa.</a:t>
            </a:r>
            <a:br>
              <a:rPr lang="fi-FI" sz="3200">
                <a:solidFill>
                  <a:schemeClr val="accent4"/>
                </a:solidFill>
              </a:rPr>
            </a:br>
            <a:r>
              <a:rPr lang="fi-FI" sz="2400">
                <a:solidFill>
                  <a:schemeClr val="accent1"/>
                </a:solidFill>
              </a:rPr>
              <a:t>Vastausten % -jakaumat, N=18</a:t>
            </a:r>
            <a:br>
              <a:rPr lang="fi-FI" sz="3600">
                <a:solidFill>
                  <a:schemeClr val="accent4"/>
                </a:solidFill>
              </a:rPr>
            </a:br>
            <a:endParaRPr lang="fi-FI" sz="3600">
              <a:solidFill>
                <a:schemeClr val="accent4"/>
              </a:solidFill>
            </a:endParaRPr>
          </a:p>
        </p:txBody>
      </p:sp>
      <p:sp>
        <p:nvSpPr>
          <p:cNvPr id="4" name="Dian numeron paikkamerkki 3">
            <a:extLst>
              <a:ext uri="{FF2B5EF4-FFF2-40B4-BE49-F238E27FC236}">
                <a16:creationId xmlns:a16="http://schemas.microsoft.com/office/drawing/2014/main" id="{E62B0631-1B24-ACD4-98B2-18BC95CDB7E6}"/>
              </a:ext>
            </a:extLst>
          </p:cNvPr>
          <p:cNvSpPr>
            <a:spLocks noGrp="1"/>
          </p:cNvSpPr>
          <p:nvPr>
            <p:ph type="sldNum" sz="quarter" idx="12"/>
          </p:nvPr>
        </p:nvSpPr>
        <p:spPr/>
        <p:txBody>
          <a:bodyPr/>
          <a:lstStyle/>
          <a:p>
            <a:fld id="{0861148C-697E-4B67-BDAA-872F34DF1106}" type="slidenum">
              <a:rPr lang="fi-FI" smtClean="0"/>
              <a:t>7</a:t>
            </a:fld>
            <a:endParaRPr lang="fi-FI"/>
          </a:p>
        </p:txBody>
      </p:sp>
      <p:graphicFrame>
        <p:nvGraphicFramePr>
          <p:cNvPr id="6" name="ChartObject">
            <a:extLst>
              <a:ext uri="{FF2B5EF4-FFF2-40B4-BE49-F238E27FC236}">
                <a16:creationId xmlns:a16="http://schemas.microsoft.com/office/drawing/2014/main" id="{59546221-41A6-BCFB-1347-0383F1D58DCF}"/>
              </a:ext>
            </a:extLst>
          </p:cNvPr>
          <p:cNvGraphicFramePr/>
          <p:nvPr>
            <p:extLst>
              <p:ext uri="{D42A27DB-BD31-4B8C-83A1-F6EECF244321}">
                <p14:modId xmlns:p14="http://schemas.microsoft.com/office/powerpoint/2010/main" val="2365223112"/>
              </p:ext>
            </p:extLst>
          </p:nvPr>
        </p:nvGraphicFramePr>
        <p:xfrm>
          <a:off x="766763" y="1881085"/>
          <a:ext cx="7451686" cy="4118271"/>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ruutu 6">
            <a:extLst>
              <a:ext uri="{FF2B5EF4-FFF2-40B4-BE49-F238E27FC236}">
                <a16:creationId xmlns:a16="http://schemas.microsoft.com/office/drawing/2014/main" id="{36474DDC-BDE9-DC96-1B91-E73081310887}"/>
              </a:ext>
            </a:extLst>
          </p:cNvPr>
          <p:cNvSpPr txBox="1"/>
          <p:nvPr/>
        </p:nvSpPr>
        <p:spPr>
          <a:xfrm>
            <a:off x="8475353" y="2465483"/>
            <a:ext cx="3467616" cy="1323439"/>
          </a:xfrm>
          <a:prstGeom prst="rect">
            <a:avLst/>
          </a:prstGeom>
          <a:solidFill>
            <a:schemeClr val="accent6">
              <a:lumMod val="40000"/>
              <a:lumOff val="60000"/>
            </a:schemeClr>
          </a:solidFill>
        </p:spPr>
        <p:txBody>
          <a:bodyPr wrap="none" rtlCol="0">
            <a:spAutoFit/>
          </a:bodyPr>
          <a:lstStyle/>
          <a:p>
            <a:r>
              <a:rPr lang="fi-FI" sz="1600"/>
              <a:t>Puolet vastanneista kokee </a:t>
            </a:r>
          </a:p>
          <a:p>
            <a:r>
              <a:rPr lang="fi-FI" sz="1600"/>
              <a:t>yhteistyön toimivan kuntien </a:t>
            </a:r>
          </a:p>
          <a:p>
            <a:r>
              <a:rPr lang="fi-FI" sz="1600"/>
              <a:t>kanssa melko hyvin ja lähes </a:t>
            </a:r>
          </a:p>
          <a:p>
            <a:r>
              <a:rPr lang="fi-FI" sz="1600"/>
              <a:t>yhtä suuri osa kokee yhteistyön </a:t>
            </a:r>
          </a:p>
          <a:p>
            <a:r>
              <a:rPr lang="fi-FI" sz="1600"/>
              <a:t>toimivan erittäin hyvin.</a:t>
            </a:r>
          </a:p>
        </p:txBody>
      </p:sp>
    </p:spTree>
    <p:extLst>
      <p:ext uri="{BB962C8B-B14F-4D97-AF65-F5344CB8AC3E}">
        <p14:creationId xmlns:p14="http://schemas.microsoft.com/office/powerpoint/2010/main" val="302689329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32DBBF-1A3F-AEEB-4BC0-6096FD460840}"/>
              </a:ext>
            </a:extLst>
          </p:cNvPr>
          <p:cNvSpPr>
            <a:spLocks noGrp="1"/>
          </p:cNvSpPr>
          <p:nvPr>
            <p:ph type="title"/>
          </p:nvPr>
        </p:nvSpPr>
        <p:spPr>
          <a:xfrm>
            <a:off x="766763" y="248882"/>
            <a:ext cx="10658475" cy="1008113"/>
          </a:xfrm>
        </p:spPr>
        <p:txBody>
          <a:bodyPr/>
          <a:lstStyle/>
          <a:p>
            <a:r>
              <a:rPr lang="fi-FI" sz="2000">
                <a:solidFill>
                  <a:schemeClr val="accent1"/>
                </a:solidFill>
              </a:rPr>
              <a:t>Maakuntien liittojen yhdyspintakysely 2024:</a:t>
            </a:r>
            <a:br>
              <a:rPr lang="fi-FI" sz="2000">
                <a:solidFill>
                  <a:schemeClr val="accent4"/>
                </a:solidFill>
              </a:rPr>
            </a:br>
            <a:r>
              <a:rPr lang="fi-FI" sz="3200">
                <a:solidFill>
                  <a:schemeClr val="accent4"/>
                </a:solidFill>
              </a:rPr>
              <a:t>Näkemykset maakunnan liiton yhteistyön toimivuudesta </a:t>
            </a:r>
            <a:r>
              <a:rPr lang="fi-FI" sz="3200" u="sng">
                <a:solidFill>
                  <a:schemeClr val="accent4"/>
                </a:solidFill>
              </a:rPr>
              <a:t>hyvinvointialueen </a:t>
            </a:r>
            <a:r>
              <a:rPr lang="fi-FI" sz="3200">
                <a:solidFill>
                  <a:schemeClr val="accent4"/>
                </a:solidFill>
              </a:rPr>
              <a:t>kanssa.</a:t>
            </a:r>
            <a:br>
              <a:rPr lang="fi-FI" sz="3200">
                <a:solidFill>
                  <a:schemeClr val="accent4"/>
                </a:solidFill>
              </a:rPr>
            </a:br>
            <a:r>
              <a:rPr lang="fi-FI" sz="2400">
                <a:solidFill>
                  <a:schemeClr val="accent1"/>
                </a:solidFill>
              </a:rPr>
              <a:t>Vastausten % -jakaumat, N=18</a:t>
            </a:r>
            <a:br>
              <a:rPr lang="fi-FI" sz="4400">
                <a:solidFill>
                  <a:schemeClr val="accent4"/>
                </a:solidFill>
              </a:rPr>
            </a:br>
            <a:endParaRPr lang="fi-FI"/>
          </a:p>
        </p:txBody>
      </p:sp>
      <p:sp>
        <p:nvSpPr>
          <p:cNvPr id="4" name="Dian numeron paikkamerkki 3">
            <a:extLst>
              <a:ext uri="{FF2B5EF4-FFF2-40B4-BE49-F238E27FC236}">
                <a16:creationId xmlns:a16="http://schemas.microsoft.com/office/drawing/2014/main" id="{502E2B8D-079C-6DA9-40C0-29F9330A518A}"/>
              </a:ext>
            </a:extLst>
          </p:cNvPr>
          <p:cNvSpPr>
            <a:spLocks noGrp="1"/>
          </p:cNvSpPr>
          <p:nvPr>
            <p:ph type="sldNum" sz="quarter" idx="12"/>
          </p:nvPr>
        </p:nvSpPr>
        <p:spPr/>
        <p:txBody>
          <a:bodyPr/>
          <a:lstStyle/>
          <a:p>
            <a:fld id="{0861148C-697E-4B67-BDAA-872F34DF1106}" type="slidenum">
              <a:rPr lang="fi-FI" smtClean="0"/>
              <a:t>8</a:t>
            </a:fld>
            <a:endParaRPr lang="fi-FI"/>
          </a:p>
        </p:txBody>
      </p:sp>
      <p:graphicFrame>
        <p:nvGraphicFramePr>
          <p:cNvPr id="5" name="ChartObject">
            <a:extLst>
              <a:ext uri="{FF2B5EF4-FFF2-40B4-BE49-F238E27FC236}">
                <a16:creationId xmlns:a16="http://schemas.microsoft.com/office/drawing/2014/main" id="{9A43BF73-017B-9734-9082-4A16AEC113AC}"/>
              </a:ext>
            </a:extLst>
          </p:cNvPr>
          <p:cNvGraphicFramePr/>
          <p:nvPr>
            <p:extLst>
              <p:ext uri="{D42A27DB-BD31-4B8C-83A1-F6EECF244321}">
                <p14:modId xmlns:p14="http://schemas.microsoft.com/office/powerpoint/2010/main" val="4263106106"/>
              </p:ext>
            </p:extLst>
          </p:nvPr>
        </p:nvGraphicFramePr>
        <p:xfrm>
          <a:off x="766763" y="1972089"/>
          <a:ext cx="7366000" cy="4217489"/>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835AFF32-AC99-C91C-F26A-1C904582F3EA}"/>
              </a:ext>
            </a:extLst>
          </p:cNvPr>
          <p:cNvSpPr txBox="1"/>
          <p:nvPr/>
        </p:nvSpPr>
        <p:spPr>
          <a:xfrm>
            <a:off x="8290296" y="2541683"/>
            <a:ext cx="3596904" cy="2308324"/>
          </a:xfrm>
          <a:prstGeom prst="rect">
            <a:avLst/>
          </a:prstGeom>
          <a:solidFill>
            <a:schemeClr val="accent6">
              <a:lumMod val="40000"/>
              <a:lumOff val="60000"/>
            </a:schemeClr>
          </a:solidFill>
        </p:spPr>
        <p:txBody>
          <a:bodyPr wrap="square" rtlCol="0">
            <a:spAutoFit/>
          </a:bodyPr>
          <a:lstStyle/>
          <a:p>
            <a:r>
              <a:rPr lang="fi-FI" sz="1600"/>
              <a:t>Noin kolmannes vastaajista kokee</a:t>
            </a:r>
          </a:p>
          <a:p>
            <a:r>
              <a:rPr lang="fi-FI" sz="1600"/>
              <a:t>yhteistyön hyvinvointialueen kanssa toimivan melko hyvin. </a:t>
            </a:r>
          </a:p>
          <a:p>
            <a:r>
              <a:rPr lang="fi-FI" sz="1600"/>
              <a:t>Vajaa puolet kokee yhteistyön </a:t>
            </a:r>
          </a:p>
          <a:p>
            <a:r>
              <a:rPr lang="fi-FI" sz="1600"/>
              <a:t>toimivuuden neutraalisti ja 17 % </a:t>
            </a:r>
          </a:p>
          <a:p>
            <a:r>
              <a:rPr lang="fi-FI" sz="1600"/>
              <a:t>vastaajista kokee yhteistyön melko huonoksi. Erittäin huonoksi tai erittäin hyväksi yhteistyötä ei koe kukaan vastaajista. </a:t>
            </a:r>
          </a:p>
        </p:txBody>
      </p:sp>
    </p:spTree>
    <p:extLst>
      <p:ext uri="{BB962C8B-B14F-4D97-AF65-F5344CB8AC3E}">
        <p14:creationId xmlns:p14="http://schemas.microsoft.com/office/powerpoint/2010/main" val="165415676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385150-281C-477D-47CB-E5BC4039B6B5}"/>
              </a:ext>
            </a:extLst>
          </p:cNvPr>
          <p:cNvSpPr>
            <a:spLocks noGrp="1"/>
          </p:cNvSpPr>
          <p:nvPr>
            <p:ph type="title"/>
          </p:nvPr>
        </p:nvSpPr>
        <p:spPr>
          <a:xfrm>
            <a:off x="625249" y="191225"/>
            <a:ext cx="10658475" cy="1008113"/>
          </a:xfrm>
        </p:spPr>
        <p:txBody>
          <a:bodyPr/>
          <a:lstStyle/>
          <a:p>
            <a:r>
              <a:rPr lang="fi-FI" sz="2000">
                <a:solidFill>
                  <a:schemeClr val="accent1"/>
                </a:solidFill>
              </a:rPr>
              <a:t>Maakuntien liittojen yhdyspintakysely 2024:</a:t>
            </a:r>
            <a:br>
              <a:rPr lang="fi-FI" sz="2000">
                <a:solidFill>
                  <a:schemeClr val="accent1"/>
                </a:solidFill>
              </a:rPr>
            </a:br>
            <a:r>
              <a:rPr lang="fi-FI" sz="3200">
                <a:solidFill>
                  <a:schemeClr val="accent4"/>
                </a:solidFill>
              </a:rPr>
              <a:t>Näkemykset siitä missä määrin maakunnan liitto tekee yhteistyötä hyvinvointialueen kanssa.</a:t>
            </a:r>
            <a:br>
              <a:rPr lang="fi-FI" sz="3200">
                <a:solidFill>
                  <a:schemeClr val="accent4"/>
                </a:solidFill>
              </a:rPr>
            </a:br>
            <a:r>
              <a:rPr lang="fi-FI" sz="2400">
                <a:solidFill>
                  <a:schemeClr val="accent1"/>
                </a:solidFill>
              </a:rPr>
              <a:t>Vastausten %-jakaumat, N=18</a:t>
            </a:r>
          </a:p>
        </p:txBody>
      </p:sp>
      <p:sp>
        <p:nvSpPr>
          <p:cNvPr id="4" name="Dian numeron paikkamerkki 3">
            <a:extLst>
              <a:ext uri="{FF2B5EF4-FFF2-40B4-BE49-F238E27FC236}">
                <a16:creationId xmlns:a16="http://schemas.microsoft.com/office/drawing/2014/main" id="{9E93A0A3-E7CD-C369-8FA5-E833DBF06E51}"/>
              </a:ext>
            </a:extLst>
          </p:cNvPr>
          <p:cNvSpPr>
            <a:spLocks noGrp="1"/>
          </p:cNvSpPr>
          <p:nvPr>
            <p:ph type="sldNum" sz="quarter" idx="12"/>
          </p:nvPr>
        </p:nvSpPr>
        <p:spPr/>
        <p:txBody>
          <a:bodyPr/>
          <a:lstStyle/>
          <a:p>
            <a:fld id="{0861148C-697E-4B67-BDAA-872F34DF1106}" type="slidenum">
              <a:rPr lang="fi-FI" smtClean="0"/>
              <a:t>9</a:t>
            </a:fld>
            <a:endParaRPr lang="fi-FI"/>
          </a:p>
        </p:txBody>
      </p:sp>
      <p:graphicFrame>
        <p:nvGraphicFramePr>
          <p:cNvPr id="5" name="ChartObject">
            <a:extLst>
              <a:ext uri="{FF2B5EF4-FFF2-40B4-BE49-F238E27FC236}">
                <a16:creationId xmlns:a16="http://schemas.microsoft.com/office/drawing/2014/main" id="{CF264DF8-3F53-AEB2-87AA-D31811E75FEF}"/>
              </a:ext>
            </a:extLst>
          </p:cNvPr>
          <p:cNvGraphicFramePr/>
          <p:nvPr>
            <p:extLst>
              <p:ext uri="{D42A27DB-BD31-4B8C-83A1-F6EECF244321}">
                <p14:modId xmlns:p14="http://schemas.microsoft.com/office/powerpoint/2010/main" val="2029397754"/>
              </p:ext>
            </p:extLst>
          </p:nvPr>
        </p:nvGraphicFramePr>
        <p:xfrm>
          <a:off x="625250" y="1959429"/>
          <a:ext cx="7495494" cy="4565916"/>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1359B3E2-AD72-9538-7EA5-8764BB440D59}"/>
              </a:ext>
            </a:extLst>
          </p:cNvPr>
          <p:cNvSpPr txBox="1"/>
          <p:nvPr/>
        </p:nvSpPr>
        <p:spPr>
          <a:xfrm>
            <a:off x="8338457" y="2284961"/>
            <a:ext cx="3596904" cy="3539430"/>
          </a:xfrm>
          <a:prstGeom prst="rect">
            <a:avLst/>
          </a:prstGeom>
          <a:solidFill>
            <a:schemeClr val="accent6">
              <a:lumMod val="40000"/>
              <a:lumOff val="60000"/>
            </a:schemeClr>
          </a:solidFill>
        </p:spPr>
        <p:txBody>
          <a:bodyPr wrap="square" rtlCol="0">
            <a:spAutoFit/>
          </a:bodyPr>
          <a:lstStyle/>
          <a:p>
            <a:r>
              <a:rPr lang="fi-FI" sz="1600"/>
              <a:t>Näkemykset maakunnan liiton ja </a:t>
            </a:r>
          </a:p>
          <a:p>
            <a:r>
              <a:rPr lang="fi-FI" sz="1600"/>
              <a:t>hyvinvointialueen yhteistyön määrästä vaihtelevat maakunnan liittojen välillä runsaasti. </a:t>
            </a:r>
          </a:p>
          <a:p>
            <a:endParaRPr lang="fi-FI" sz="1600"/>
          </a:p>
          <a:p>
            <a:r>
              <a:rPr lang="fi-FI" sz="1600"/>
              <a:t>Suosituin vastausvaihtoehto on neutraali (39 % vastaajista) ja noin kolmannes kokee, että</a:t>
            </a:r>
          </a:p>
          <a:p>
            <a:r>
              <a:rPr lang="fi-FI" sz="1600"/>
              <a:t>yhteistyötä tehdään melko vähän.</a:t>
            </a:r>
          </a:p>
          <a:p>
            <a:r>
              <a:rPr lang="fi-FI" sz="1600"/>
              <a:t>Vajaa neljännes puolestaan kokee, että yhteistyötä tehdään </a:t>
            </a:r>
          </a:p>
          <a:p>
            <a:r>
              <a:rPr lang="fi-FI" sz="1600"/>
              <a:t>melko paljon. 1 vastaaja kertoo, että yhteistyötä ei tehdä lainkaan. </a:t>
            </a:r>
          </a:p>
        </p:txBody>
      </p:sp>
    </p:spTree>
    <p:extLst>
      <p:ext uri="{BB962C8B-B14F-4D97-AF65-F5344CB8AC3E}">
        <p14:creationId xmlns:p14="http://schemas.microsoft.com/office/powerpoint/2010/main" val="71754193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theme/theme1.xml><?xml version="1.0" encoding="utf-8"?>
<a:theme xmlns:a="http://schemas.openxmlformats.org/drawingml/2006/main" name="Kuntaliitto FI">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kuntaliitto_pitka_diapohja_fi.potx" id="{EC9FB8F7-D560-4C4D-B9FF-D28D21A38481}" vid="{9FBF41CA-E88A-4A88-BAC5-36A109D59558}"/>
    </a:ext>
  </a:extLst>
</a:theme>
</file>

<file path=ppt/theme/theme2.xml><?xml version="1.0" encoding="utf-8"?>
<a:theme xmlns:a="http://schemas.openxmlformats.org/drawingml/2006/main" name="1_Kuntaliitto FI">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lank.potx" id="{0C704AD4-10B4-4F6D-98EB-ADFAA4A835CF}" vid="{0CB629F6-77AC-45AA-833D-27371779476A}"/>
    </a:ext>
  </a:extLst>
</a:theme>
</file>

<file path=ppt/theme/theme3.xml><?xml version="1.0" encoding="utf-8"?>
<a:theme xmlns:a="http://schemas.openxmlformats.org/drawingml/2006/main" name="2_Kuntaliitto FI">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lank.potx" id="{0C704AD4-10B4-4F6D-98EB-ADFAA4A835CF}" vid="{0CB629F6-77AC-45AA-833D-27371779476A}"/>
    </a:ext>
  </a:extLst>
</a:theme>
</file>

<file path=ppt/theme/theme4.xml><?xml version="1.0" encoding="utf-8"?>
<a:theme xmlns:a="http://schemas.openxmlformats.org/drawingml/2006/main" name="Office Theme">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b354f92-f578-4533-a66e-f1c12b4806f2">
      <UserInfo>
        <DisplayName/>
        <AccountId xsi:nil="true"/>
        <AccountType/>
      </UserInfo>
    </SharedWithUsers>
    <TaxCatchAll xmlns="1b354f92-f578-4533-a66e-f1c12b4806f2" xsi:nil="true"/>
    <lcf76f155ced4ddcb4097134ff3c332f xmlns="d64eeb1d-ab63-4fb9-8d46-11ffa72be06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654750E110235442AC8FE81F7F90CE2C" ma:contentTypeVersion="13" ma:contentTypeDescription="Luo uusi asiakirja." ma:contentTypeScope="" ma:versionID="49d5cc233ee5d890046127306f6acb13">
  <xsd:schema xmlns:xsd="http://www.w3.org/2001/XMLSchema" xmlns:xs="http://www.w3.org/2001/XMLSchema" xmlns:p="http://schemas.microsoft.com/office/2006/metadata/properties" xmlns:ns2="d64eeb1d-ab63-4fb9-8d46-11ffa72be063" xmlns:ns3="1b354f92-f578-4533-a66e-f1c12b4806f2" targetNamespace="http://schemas.microsoft.com/office/2006/metadata/properties" ma:root="true" ma:fieldsID="0e49644d6ed7f3b73a6d054c9b22b4fd" ns2:_="" ns3:_="">
    <xsd:import namespace="d64eeb1d-ab63-4fb9-8d46-11ffa72be063"/>
    <xsd:import namespace="1b354f92-f578-4533-a66e-f1c12b4806f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4eeb1d-ab63-4fb9-8d46-11ffa72be0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Kuvien tunnisteet" ma:readOnly="false" ma:fieldId="{5cf76f15-5ced-4ddc-b409-7134ff3c332f}" ma:taxonomyMulti="true" ma:sspId="ecfe813c-4066-4bef-b87d-398c4f4d93fe"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354f92-f578-4533-a66e-f1c12b4806f2" elementFormDefault="qualified">
    <xsd:import namespace="http://schemas.microsoft.com/office/2006/documentManagement/types"/>
    <xsd:import namespace="http://schemas.microsoft.com/office/infopath/2007/PartnerControls"/>
    <xsd:element name="SharedWithUsers" ma:index="1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Jakamisen tiedot" ma:internalName="SharedWithDetails" ma:readOnly="true">
      <xsd:simpleType>
        <xsd:restriction base="dms:Note">
          <xsd:maxLength value="255"/>
        </xsd:restriction>
      </xsd:simpleType>
    </xsd:element>
    <xsd:element name="TaxCatchAll" ma:index="17" nillable="true" ma:displayName="Taxonomy Catch All Column" ma:hidden="true" ma:list="{1c86bf7c-5f63-4493-9f38-b66227cd6b99}" ma:internalName="TaxCatchAll" ma:showField="CatchAllData" ma:web="1b354f92-f578-4533-a66e-f1c12b4806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05DFE7-C47F-4B80-BFE9-7878938119A0}">
  <ds:schemaRefs>
    <ds:schemaRef ds:uri="1b354f92-f578-4533-a66e-f1c12b4806f2"/>
    <ds:schemaRef ds:uri="d64eeb1d-ab63-4fb9-8d46-11ffa72be06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04DB38A-AA1E-4168-9DB4-C60F0E12B87D}">
  <ds:schemaRefs>
    <ds:schemaRef ds:uri="http://schemas.microsoft.com/sharepoint/v3/contenttype/forms"/>
  </ds:schemaRefs>
</ds:datastoreItem>
</file>

<file path=customXml/itemProps3.xml><?xml version="1.0" encoding="utf-8"?>
<ds:datastoreItem xmlns:ds="http://schemas.openxmlformats.org/officeDocument/2006/customXml" ds:itemID="{FF73C51B-4695-457D-81B7-5A01A9927628}"/>
</file>

<file path=docProps/app.xml><?xml version="1.0" encoding="utf-8"?>
<Properties xmlns="http://schemas.openxmlformats.org/officeDocument/2006/extended-properties" xmlns:vt="http://schemas.openxmlformats.org/officeDocument/2006/docPropsVTypes">
  <Template>Pitkä diapohja</Template>
  <TotalTime>0</TotalTime>
  <Words>1468</Words>
  <Application>Microsoft Office PowerPoint</Application>
  <PresentationFormat>Laajakuva</PresentationFormat>
  <Paragraphs>154</Paragraphs>
  <Slides>18</Slides>
  <Notes>0</Notes>
  <HiddenSlides>0</HiddenSlides>
  <MMClips>0</MMClips>
  <ScaleCrop>false</ScaleCrop>
  <HeadingPairs>
    <vt:vector size="6" baseType="variant">
      <vt:variant>
        <vt:lpstr>Käytetyt fontit</vt:lpstr>
      </vt:variant>
      <vt:variant>
        <vt:i4>4</vt:i4>
      </vt:variant>
      <vt:variant>
        <vt:lpstr>Teema</vt:lpstr>
      </vt:variant>
      <vt:variant>
        <vt:i4>3</vt:i4>
      </vt:variant>
      <vt:variant>
        <vt:lpstr>Dian otsikot</vt:lpstr>
      </vt:variant>
      <vt:variant>
        <vt:i4>18</vt:i4>
      </vt:variant>
    </vt:vector>
  </HeadingPairs>
  <TitlesOfParts>
    <vt:vector size="25" baseType="lpstr">
      <vt:lpstr>Work Sans ExtraBold</vt:lpstr>
      <vt:lpstr>Work Sans SemiBold</vt:lpstr>
      <vt:lpstr>Work Sans</vt:lpstr>
      <vt:lpstr>Arial</vt:lpstr>
      <vt:lpstr>Kuntaliitto FI</vt:lpstr>
      <vt:lpstr>1_Kuntaliitto FI</vt:lpstr>
      <vt:lpstr>2_Kuntaliitto FI</vt:lpstr>
      <vt:lpstr>Maakuntien liittojen yhdyspintakysely 2024</vt:lpstr>
      <vt:lpstr>Maakuntien liittojen yhdyspintakysely 2024 Perustietoa kyselystä</vt:lpstr>
      <vt:lpstr>Maakuntien liittojen yhdyspintakysely 2024 Keskeisiä huomioita tuloksista 1/2</vt:lpstr>
      <vt:lpstr>Maakuntien liittojen yhdyspintakysely 2024 Keskeisiä huomioita tuloksista 2/2</vt:lpstr>
      <vt:lpstr>Maakuntien liittojen yhdyspintakysely 2024 Pohdintaa tuloksista</vt:lpstr>
      <vt:lpstr>Kyselyn tulokset</vt:lpstr>
      <vt:lpstr>Maakuntien liittojen yhdyspintakysely 2024: Näkemykset maakunnan liiton yhteistyön toimivuudesta alueen kuntien kanssa. Vastausten % -jakaumat, N=18 </vt:lpstr>
      <vt:lpstr>Maakuntien liittojen yhdyspintakysely 2024: Näkemykset maakunnan liiton yhteistyön toimivuudesta hyvinvointialueen kanssa. Vastausten % -jakaumat, N=18 </vt:lpstr>
      <vt:lpstr>Maakuntien liittojen yhdyspintakysely 2024: Näkemykset siitä missä määrin maakunnan liitto tekee yhteistyötä hyvinvointialueen kanssa. Vastausten %-jakaumat, N=18</vt:lpstr>
      <vt:lpstr>Maakuntien liittojen yhdyspintakysely 2024: Maakunnan liiton rooli kuntien ja hyvinvointialueen yhteistyössä. Poimintoja avoimista vastauksista</vt:lpstr>
      <vt:lpstr>Maakuntien liittojen yhdyspintakysely 2024: Arviot siitä miten seuraavat asiat ovat toteutuneet maakunnan liiton, kuntien ja hyvinvointialueen välisessä yhteistyössä. Vastausten %-jakaumat, N=18 </vt:lpstr>
      <vt:lpstr>Maakuntien liittojen yhdyspintakysely 2024: Yhteistyön yleisyys maakunnan liiton ja hyvinvointialueen välillä maakuntaa koskevissa strategisissa linjauksissa. Vastausten %-jakauma, N=18</vt:lpstr>
      <vt:lpstr>Maakuntien liittojen yhdyspintakysely 2024: Yhteistyömuodot maakunnan liiton ja hyvinvointialueen välillä maakuntaa koskevissa strategisissa linjauksissa. Poimintoja avoimista vastauksista  </vt:lpstr>
      <vt:lpstr>Maakuntien liittojen yhdyspintakysely 2024: Kuntien, hyvinvointialueen ja maakunnan liiton yhteistyössä toimivaa Poimintoja avoimista vastauksista  </vt:lpstr>
      <vt:lpstr>Maakuntien liittojen yhdyspintakysely 2024: Kuntien, hyvinvointialueen ja maakunnan liiton yhteistyössä parannettavaa Avointen vastausten koonti </vt:lpstr>
      <vt:lpstr>Maakuntien liittojen yhdyspintakysely 2024: Maakuntien liittojen ja tulevien työllisyysalueiden valmistelijoiden tekemän yhteistyön yleisyys. Vastausten %-jakauma, N=18 </vt:lpstr>
      <vt:lpstr>Maakuntien liittojen yhdyspintakysely 2024: Yhteistyömuodot maakunnan liiton ja tulevien työllisyysalueiden valmistelijoiden välillä. Avointen vastausten koonti </vt:lpstr>
      <vt:lpstr>Lisätietoja: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ML yhdyspintakysely syksy 2023</dc:title>
  <dc:creator>Lassila Hanna</dc:creator>
  <cp:lastModifiedBy>Jurmu Liisa</cp:lastModifiedBy>
  <cp:revision>4</cp:revision>
  <cp:lastPrinted>2023-09-05T12:06:30Z</cp:lastPrinted>
  <dcterms:created xsi:type="dcterms:W3CDTF">2023-02-06T12:26:07Z</dcterms:created>
  <dcterms:modified xsi:type="dcterms:W3CDTF">2026-01-16T06:00:35Z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0x010100654750E110235442AC8FE81F7F90CE2C</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