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5"/>
  </p:notesMasterIdLst>
  <p:handoutMasterIdLst>
    <p:handoutMasterId r:id="rId16"/>
  </p:handoutMasterIdLst>
  <p:sldIdLst>
    <p:sldId id="256" r:id="rId2"/>
    <p:sldId id="258" r:id="rId3"/>
    <p:sldId id="265" r:id="rId4"/>
    <p:sldId id="268" r:id="rId5"/>
    <p:sldId id="266" r:id="rId6"/>
    <p:sldId id="267" r:id="rId7"/>
    <p:sldId id="264" r:id="rId8"/>
    <p:sldId id="263" r:id="rId9"/>
    <p:sldId id="382" r:id="rId10"/>
    <p:sldId id="270" r:id="rId11"/>
    <p:sldId id="271" r:id="rId12"/>
    <p:sldId id="269" r:id="rId13"/>
    <p:sldId id="381" r:id="rId14"/>
  </p:sldIdLst>
  <p:sldSz cx="12192000" cy="6858000"/>
  <p:notesSz cx="6858000" cy="9144000"/>
  <p:embeddedFontLst>
    <p:embeddedFont>
      <p:font typeface="Work Sans" panose="00000500000000000000" pitchFamily="2" charset="0"/>
      <p:regular r:id="rId17"/>
      <p:bold r:id="rId18"/>
      <p:italic r:id="rId19"/>
      <p:boldItalic r:id="rId20"/>
    </p:embeddedFont>
    <p:embeddedFont>
      <p:font typeface="Work Sans ExtraBold" panose="00000900000000000000" pitchFamily="2" charset="0"/>
      <p:bold r:id="rId21"/>
      <p:boldItalic r:id="rId22"/>
    </p:embeddedFont>
    <p:embeddedFont>
      <p:font typeface="Work Sans SemiBold" panose="00000700000000000000" pitchFamily="2" charset="0"/>
      <p:bold r:id="rId23"/>
      <p:boldItalic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D5250-2577-4134-AE2E-93C26524F11F}" v="33" dt="2022-04-01T11:33:54.270"/>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673" autoAdjust="0"/>
  </p:normalViewPr>
  <p:slideViewPr>
    <p:cSldViewPr showGuides="1">
      <p:cViewPr varScale="1">
        <p:scale>
          <a:sx n="51" d="100"/>
          <a:sy n="51" d="100"/>
        </p:scale>
        <p:origin x="1906" y="43"/>
      </p:cViewPr>
      <p:guideLst>
        <p:guide orient="horz" pos="1253"/>
        <p:guide orient="horz" pos="527"/>
        <p:guide orient="horz" pos="3657"/>
        <p:guide pos="483"/>
        <p:guide pos="7197"/>
        <p:guide pos="3840"/>
        <p:guide orient="horz" pos="2160"/>
      </p:guideLst>
    </p:cSldViewPr>
  </p:slideViewPr>
  <p:outlineViewPr>
    <p:cViewPr>
      <p:scale>
        <a:sx n="33" d="100"/>
        <a:sy n="33" d="100"/>
      </p:scale>
      <p:origin x="0" y="-28530"/>
    </p:cViewPr>
  </p:outlineViewPr>
  <p:notesTextViewPr>
    <p:cViewPr>
      <p:scale>
        <a:sx n="1" d="1"/>
        <a:sy n="1" d="1"/>
      </p:scale>
      <p:origin x="0" y="0"/>
    </p:cViewPr>
  </p:notesTextViewPr>
  <p:sorterViewPr>
    <p:cViewPr>
      <p:scale>
        <a:sx n="100" d="100"/>
        <a:sy n="100" d="100"/>
      </p:scale>
      <p:origin x="0" y="-873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ta-aho Riina" userId="58330cb5-a94c-46ae-ae5f-a35b685ab885" providerId="ADAL" clId="{9C6D5250-2577-4134-AE2E-93C26524F11F}"/>
    <pc:docChg chg="undo custSel addSld delSld modSld sldOrd">
      <pc:chgData name="Rinta-aho Riina" userId="58330cb5-a94c-46ae-ae5f-a35b685ab885" providerId="ADAL" clId="{9C6D5250-2577-4134-AE2E-93C26524F11F}" dt="2022-04-01T11:34:10.472" v="2243" actId="1076"/>
      <pc:docMkLst>
        <pc:docMk/>
      </pc:docMkLst>
      <pc:sldChg chg="addSp delSp modSp mod">
        <pc:chgData name="Rinta-aho Riina" userId="58330cb5-a94c-46ae-ae5f-a35b685ab885" providerId="ADAL" clId="{9C6D5250-2577-4134-AE2E-93C26524F11F}" dt="2022-04-01T11:34:10.472" v="2243" actId="1076"/>
        <pc:sldMkLst>
          <pc:docMk/>
          <pc:sldMk cId="1470365767" sldId="256"/>
        </pc:sldMkLst>
        <pc:spChg chg="mod">
          <ac:chgData name="Rinta-aho Riina" userId="58330cb5-a94c-46ae-ae5f-a35b685ab885" providerId="ADAL" clId="{9C6D5250-2577-4134-AE2E-93C26524F11F}" dt="2022-04-01T10:29:11.446" v="1514" actId="20577"/>
          <ac:spMkLst>
            <pc:docMk/>
            <pc:sldMk cId="1470365767" sldId="256"/>
            <ac:spMk id="3" creationId="{6C40CD22-8F0A-4579-93DD-CE8E6692DBE8}"/>
          </ac:spMkLst>
        </pc:spChg>
        <pc:spChg chg="del mod">
          <ac:chgData name="Rinta-aho Riina" userId="58330cb5-a94c-46ae-ae5f-a35b685ab885" providerId="ADAL" clId="{9C6D5250-2577-4134-AE2E-93C26524F11F}" dt="2022-04-01T11:08:30.664" v="2202" actId="478"/>
          <ac:spMkLst>
            <pc:docMk/>
            <pc:sldMk cId="1470365767" sldId="256"/>
            <ac:spMk id="5" creationId="{2DE9945F-14C0-4A29-96A9-E0E99D2CA342}"/>
          </ac:spMkLst>
        </pc:spChg>
        <pc:spChg chg="add del mod">
          <ac:chgData name="Rinta-aho Riina" userId="58330cb5-a94c-46ae-ae5f-a35b685ab885" providerId="ADAL" clId="{9C6D5250-2577-4134-AE2E-93C26524F11F}" dt="2022-04-01T11:08:32.134" v="2203" actId="478"/>
          <ac:spMkLst>
            <pc:docMk/>
            <pc:sldMk cId="1470365767" sldId="256"/>
            <ac:spMk id="6" creationId="{BC312120-F632-45D0-9DE7-4090E841D175}"/>
          </ac:spMkLst>
        </pc:spChg>
        <pc:picChg chg="add mod">
          <ac:chgData name="Rinta-aho Riina" userId="58330cb5-a94c-46ae-ae5f-a35b685ab885" providerId="ADAL" clId="{9C6D5250-2577-4134-AE2E-93C26524F11F}" dt="2022-04-01T11:34:10.472" v="2243" actId="1076"/>
          <ac:picMkLst>
            <pc:docMk/>
            <pc:sldMk cId="1470365767" sldId="256"/>
            <ac:picMk id="7" creationId="{6160DD98-A941-4635-92CE-2580286CDBAD}"/>
          </ac:picMkLst>
        </pc:picChg>
        <pc:picChg chg="add mod">
          <ac:chgData name="Rinta-aho Riina" userId="58330cb5-a94c-46ae-ae5f-a35b685ab885" providerId="ADAL" clId="{9C6D5250-2577-4134-AE2E-93C26524F11F}" dt="2022-04-01T11:34:00.707" v="2241" actId="1076"/>
          <ac:picMkLst>
            <pc:docMk/>
            <pc:sldMk cId="1470365767" sldId="256"/>
            <ac:picMk id="8" creationId="{5981B309-9701-40DE-AD2A-A52F6362F1AF}"/>
          </ac:picMkLst>
        </pc:picChg>
        <pc:picChg chg="add mod">
          <ac:chgData name="Rinta-aho Riina" userId="58330cb5-a94c-46ae-ae5f-a35b685ab885" providerId="ADAL" clId="{9C6D5250-2577-4134-AE2E-93C26524F11F}" dt="2022-04-01T11:34:04.767" v="2242" actId="1076"/>
          <ac:picMkLst>
            <pc:docMk/>
            <pc:sldMk cId="1470365767" sldId="256"/>
            <ac:picMk id="9" creationId="{E9DFC2D2-0548-4094-87AA-E4E3795A701A}"/>
          </ac:picMkLst>
        </pc:picChg>
      </pc:sldChg>
      <pc:sldChg chg="modSp mod modNotesTx">
        <pc:chgData name="Rinta-aho Riina" userId="58330cb5-a94c-46ae-ae5f-a35b685ab885" providerId="ADAL" clId="{9C6D5250-2577-4134-AE2E-93C26524F11F}" dt="2022-04-01T11:09:08.632" v="2204" actId="20577"/>
        <pc:sldMkLst>
          <pc:docMk/>
          <pc:sldMk cId="2143743523" sldId="258"/>
        </pc:sldMkLst>
        <pc:spChg chg="mod">
          <ac:chgData name="Rinta-aho Riina" userId="58330cb5-a94c-46ae-ae5f-a35b685ab885" providerId="ADAL" clId="{9C6D5250-2577-4134-AE2E-93C26524F11F}" dt="2022-04-01T09:52:13.805" v="425" actId="1076"/>
          <ac:spMkLst>
            <pc:docMk/>
            <pc:sldMk cId="2143743523" sldId="258"/>
            <ac:spMk id="2" creationId="{3277ADE4-2255-49FF-85E1-781EFC60945C}"/>
          </ac:spMkLst>
        </pc:spChg>
        <pc:spChg chg="mod">
          <ac:chgData name="Rinta-aho Riina" userId="58330cb5-a94c-46ae-ae5f-a35b685ab885" providerId="ADAL" clId="{9C6D5250-2577-4134-AE2E-93C26524F11F}" dt="2022-04-01T10:57:20.412" v="1990" actId="14100"/>
          <ac:spMkLst>
            <pc:docMk/>
            <pc:sldMk cId="2143743523" sldId="258"/>
            <ac:spMk id="3" creationId="{42C11B6B-FDFC-438D-9A0C-01CA62E879AA}"/>
          </ac:spMkLst>
        </pc:spChg>
        <pc:spChg chg="mod">
          <ac:chgData name="Rinta-aho Riina" userId="58330cb5-a94c-46ae-ae5f-a35b685ab885" providerId="ADAL" clId="{9C6D5250-2577-4134-AE2E-93C26524F11F}" dt="2022-04-01T10:42:49.919" v="1769" actId="1076"/>
          <ac:spMkLst>
            <pc:docMk/>
            <pc:sldMk cId="2143743523" sldId="258"/>
            <ac:spMk id="11" creationId="{55EE2FB8-CFB3-42A4-8BDB-80CF4026721B}"/>
          </ac:spMkLst>
        </pc:spChg>
        <pc:picChg chg="mod">
          <ac:chgData name="Rinta-aho Riina" userId="58330cb5-a94c-46ae-ae5f-a35b685ab885" providerId="ADAL" clId="{9C6D5250-2577-4134-AE2E-93C26524F11F}" dt="2022-04-01T10:42:53.373" v="1770" actId="1076"/>
          <ac:picMkLst>
            <pc:docMk/>
            <pc:sldMk cId="2143743523" sldId="258"/>
            <ac:picMk id="7" creationId="{59486637-5C4D-47D6-B655-33C4F179BDE4}"/>
          </ac:picMkLst>
        </pc:picChg>
      </pc:sldChg>
      <pc:sldChg chg="addSp delSp modSp mod">
        <pc:chgData name="Rinta-aho Riina" userId="58330cb5-a94c-46ae-ae5f-a35b685ab885" providerId="ADAL" clId="{9C6D5250-2577-4134-AE2E-93C26524F11F}" dt="2022-04-01T11:05:32.227" v="2101" actId="20577"/>
        <pc:sldMkLst>
          <pc:docMk/>
          <pc:sldMk cId="1381848856" sldId="263"/>
        </pc:sldMkLst>
        <pc:spChg chg="add del mod">
          <ac:chgData name="Rinta-aho Riina" userId="58330cb5-a94c-46ae-ae5f-a35b685ab885" providerId="ADAL" clId="{9C6D5250-2577-4134-AE2E-93C26524F11F}" dt="2022-04-01T10:00:46.229" v="611"/>
          <ac:spMkLst>
            <pc:docMk/>
            <pc:sldMk cId="1381848856" sldId="263"/>
            <ac:spMk id="2" creationId="{1DB81613-6F3C-40A9-A40C-FD105C83DCF8}"/>
          </ac:spMkLst>
        </pc:spChg>
        <pc:spChg chg="add mod">
          <ac:chgData name="Rinta-aho Riina" userId="58330cb5-a94c-46ae-ae5f-a35b685ab885" providerId="ADAL" clId="{9C6D5250-2577-4134-AE2E-93C26524F11F}" dt="2022-04-01T11:04:56.866" v="2082" actId="20577"/>
          <ac:spMkLst>
            <pc:docMk/>
            <pc:sldMk cId="1381848856" sldId="263"/>
            <ac:spMk id="3" creationId="{D68E6FA9-26B5-4E8F-9E96-4EF0772B0BEA}"/>
          </ac:spMkLst>
        </pc:spChg>
        <pc:spChg chg="add mod">
          <ac:chgData name="Rinta-aho Riina" userId="58330cb5-a94c-46ae-ae5f-a35b685ab885" providerId="ADAL" clId="{9C6D5250-2577-4134-AE2E-93C26524F11F}" dt="2022-04-01T11:04:23.369" v="2061" actId="1076"/>
          <ac:spMkLst>
            <pc:docMk/>
            <pc:sldMk cId="1381848856" sldId="263"/>
            <ac:spMk id="6" creationId="{835BF693-CEC5-4A02-AC4A-E029287603D1}"/>
          </ac:spMkLst>
        </pc:spChg>
        <pc:spChg chg="add mod">
          <ac:chgData name="Rinta-aho Riina" userId="58330cb5-a94c-46ae-ae5f-a35b685ab885" providerId="ADAL" clId="{9C6D5250-2577-4134-AE2E-93C26524F11F}" dt="2022-04-01T11:05:32.227" v="2101" actId="20577"/>
          <ac:spMkLst>
            <pc:docMk/>
            <pc:sldMk cId="1381848856" sldId="263"/>
            <ac:spMk id="7" creationId="{689720F2-B098-4C02-84BB-143311A16AC3}"/>
          </ac:spMkLst>
        </pc:spChg>
        <pc:spChg chg="add mod">
          <ac:chgData name="Rinta-aho Riina" userId="58330cb5-a94c-46ae-ae5f-a35b685ab885" providerId="ADAL" clId="{9C6D5250-2577-4134-AE2E-93C26524F11F}" dt="2022-04-01T11:04:27.031" v="2062" actId="1076"/>
          <ac:spMkLst>
            <pc:docMk/>
            <pc:sldMk cId="1381848856" sldId="263"/>
            <ac:spMk id="8" creationId="{D17ABE9E-1EBC-40E7-8299-CDADE1A952D8}"/>
          </ac:spMkLst>
        </pc:spChg>
        <pc:spChg chg="add mod">
          <ac:chgData name="Rinta-aho Riina" userId="58330cb5-a94c-46ae-ae5f-a35b685ab885" providerId="ADAL" clId="{9C6D5250-2577-4134-AE2E-93C26524F11F}" dt="2022-04-01T11:05:15.041" v="2093" actId="20577"/>
          <ac:spMkLst>
            <pc:docMk/>
            <pc:sldMk cId="1381848856" sldId="263"/>
            <ac:spMk id="9" creationId="{0982585B-4402-4BF6-8A2F-753F7A96853D}"/>
          </ac:spMkLst>
        </pc:spChg>
        <pc:spChg chg="add del mod">
          <ac:chgData name="Rinta-aho Riina" userId="58330cb5-a94c-46ae-ae5f-a35b685ab885" providerId="ADAL" clId="{9C6D5250-2577-4134-AE2E-93C26524F11F}" dt="2022-04-01T10:20:01.337" v="1349" actId="478"/>
          <ac:spMkLst>
            <pc:docMk/>
            <pc:sldMk cId="1381848856" sldId="263"/>
            <ac:spMk id="10" creationId="{2DB6EE3F-4182-48FB-83CE-56F3F68B1885}"/>
          </ac:spMkLst>
        </pc:spChg>
        <pc:spChg chg="add mod ord">
          <ac:chgData name="Rinta-aho Riina" userId="58330cb5-a94c-46ae-ae5f-a35b685ab885" providerId="ADAL" clId="{9C6D5250-2577-4134-AE2E-93C26524F11F}" dt="2022-04-01T10:20:27.653" v="1358" actId="171"/>
          <ac:spMkLst>
            <pc:docMk/>
            <pc:sldMk cId="1381848856" sldId="263"/>
            <ac:spMk id="11" creationId="{3617EAAC-8E86-4F0D-8408-680D2E93AD9E}"/>
          </ac:spMkLst>
        </pc:spChg>
        <pc:picChg chg="mod">
          <ac:chgData name="Rinta-aho Riina" userId="58330cb5-a94c-46ae-ae5f-a35b685ab885" providerId="ADAL" clId="{9C6D5250-2577-4134-AE2E-93C26524F11F}" dt="2022-04-01T10:05:35.929" v="912" actId="1076"/>
          <ac:picMkLst>
            <pc:docMk/>
            <pc:sldMk cId="1381848856" sldId="263"/>
            <ac:picMk id="5" creationId="{E72FBB3B-5B24-4A1E-AADF-534FFAC23EA7}"/>
          </ac:picMkLst>
        </pc:picChg>
      </pc:sldChg>
      <pc:sldChg chg="addSp delSp modSp mod ord modClrScheme chgLayout">
        <pc:chgData name="Rinta-aho Riina" userId="58330cb5-a94c-46ae-ae5f-a35b685ab885" providerId="ADAL" clId="{9C6D5250-2577-4134-AE2E-93C26524F11F}" dt="2022-04-01T11:06:00.260" v="2103"/>
        <pc:sldMkLst>
          <pc:docMk/>
          <pc:sldMk cId="3933540027" sldId="264"/>
        </pc:sldMkLst>
        <pc:spChg chg="add del mod ord">
          <ac:chgData name="Rinta-aho Riina" userId="58330cb5-a94c-46ae-ae5f-a35b685ab885" providerId="ADAL" clId="{9C6D5250-2577-4134-AE2E-93C26524F11F}" dt="2022-04-01T10:19:45.427" v="1346" actId="26606"/>
          <ac:spMkLst>
            <pc:docMk/>
            <pc:sldMk cId="3933540027" sldId="264"/>
            <ac:spMk id="2" creationId="{26C458A9-2576-40A9-980A-2DA6F4346373}"/>
          </ac:spMkLst>
        </pc:spChg>
        <pc:spChg chg="add del mod ord">
          <ac:chgData name="Rinta-aho Riina" userId="58330cb5-a94c-46ae-ae5f-a35b685ab885" providerId="ADAL" clId="{9C6D5250-2577-4134-AE2E-93C26524F11F}" dt="2022-04-01T10:19:45.427" v="1346" actId="26606"/>
          <ac:spMkLst>
            <pc:docMk/>
            <pc:sldMk cId="3933540027" sldId="264"/>
            <ac:spMk id="3" creationId="{CBC39173-B5FD-4AF1-A918-70B41C8B93DE}"/>
          </ac:spMkLst>
        </pc:spChg>
        <pc:spChg chg="mod ord modVis">
          <ac:chgData name="Rinta-aho Riina" userId="58330cb5-a94c-46ae-ae5f-a35b685ab885" providerId="ADAL" clId="{9C6D5250-2577-4134-AE2E-93C26524F11F}" dt="2022-04-01T10:19:45.427" v="1346" actId="26606"/>
          <ac:spMkLst>
            <pc:docMk/>
            <pc:sldMk cId="3933540027" sldId="264"/>
            <ac:spMk id="4" creationId="{297390C6-6C1D-4CDC-88F3-4A94CB63BE91}"/>
          </ac:spMkLst>
        </pc:spChg>
        <pc:spChg chg="add del mod ord">
          <ac:chgData name="Rinta-aho Riina" userId="58330cb5-a94c-46ae-ae5f-a35b685ab885" providerId="ADAL" clId="{9C6D5250-2577-4134-AE2E-93C26524F11F}" dt="2022-04-01T10:19:45.427" v="1346" actId="26606"/>
          <ac:spMkLst>
            <pc:docMk/>
            <pc:sldMk cId="3933540027" sldId="264"/>
            <ac:spMk id="5" creationId="{ACDE1A7C-DB38-4418-871C-761F1475BB38}"/>
          </ac:spMkLst>
        </pc:spChg>
        <pc:spChg chg="del mod">
          <ac:chgData name="Rinta-aho Riina" userId="58330cb5-a94c-46ae-ae5f-a35b685ab885" providerId="ADAL" clId="{9C6D5250-2577-4134-AE2E-93C26524F11F}" dt="2022-04-01T10:19:00.787" v="1340" actId="478"/>
          <ac:spMkLst>
            <pc:docMk/>
            <pc:sldMk cId="3933540027" sldId="264"/>
            <ac:spMk id="12" creationId="{3AC2AEB8-8614-4FC0-AF75-0CE83FDF0906}"/>
          </ac:spMkLst>
        </pc:spChg>
        <pc:picChg chg="mod">
          <ac:chgData name="Rinta-aho Riina" userId="58330cb5-a94c-46ae-ae5f-a35b685ab885" providerId="ADAL" clId="{9C6D5250-2577-4134-AE2E-93C26524F11F}" dt="2022-04-01T10:19:45.427" v="1346" actId="26606"/>
          <ac:picMkLst>
            <pc:docMk/>
            <pc:sldMk cId="3933540027" sldId="264"/>
            <ac:picMk id="10" creationId="{B869A621-3A64-4EDF-AC7D-590C546140BE}"/>
          </ac:picMkLst>
        </pc:picChg>
      </pc:sldChg>
      <pc:sldChg chg="modSp mod ord">
        <pc:chgData name="Rinta-aho Riina" userId="58330cb5-a94c-46ae-ae5f-a35b685ab885" providerId="ADAL" clId="{9C6D5250-2577-4134-AE2E-93C26524F11F}" dt="2022-04-01T11:08:17.180" v="2201" actId="403"/>
        <pc:sldMkLst>
          <pc:docMk/>
          <pc:sldMk cId="328386969" sldId="265"/>
        </pc:sldMkLst>
        <pc:spChg chg="mod">
          <ac:chgData name="Rinta-aho Riina" userId="58330cb5-a94c-46ae-ae5f-a35b685ab885" providerId="ADAL" clId="{9C6D5250-2577-4134-AE2E-93C26524F11F}" dt="2022-04-01T11:08:17.180" v="2201" actId="403"/>
          <ac:spMkLst>
            <pc:docMk/>
            <pc:sldMk cId="328386969" sldId="265"/>
            <ac:spMk id="2" creationId="{9209C406-3870-4015-8BD3-F3675E865AD5}"/>
          </ac:spMkLst>
        </pc:spChg>
        <pc:spChg chg="mod">
          <ac:chgData name="Rinta-aho Riina" userId="58330cb5-a94c-46ae-ae5f-a35b685ab885" providerId="ADAL" clId="{9C6D5250-2577-4134-AE2E-93C26524F11F}" dt="2022-04-01T11:03:50.993" v="2060" actId="1076"/>
          <ac:spMkLst>
            <pc:docMk/>
            <pc:sldMk cId="328386969" sldId="265"/>
            <ac:spMk id="3" creationId="{188C6088-2D53-4E12-A5E4-C843FB44FB22}"/>
          </ac:spMkLst>
        </pc:spChg>
      </pc:sldChg>
      <pc:sldChg chg="modSp mod">
        <pc:chgData name="Rinta-aho Riina" userId="58330cb5-a94c-46ae-ae5f-a35b685ab885" providerId="ADAL" clId="{9C6D5250-2577-4134-AE2E-93C26524F11F}" dt="2022-04-01T11:10:29.590" v="2218" actId="1076"/>
        <pc:sldMkLst>
          <pc:docMk/>
          <pc:sldMk cId="2549254723" sldId="266"/>
        </pc:sldMkLst>
        <pc:spChg chg="mod">
          <ac:chgData name="Rinta-aho Riina" userId="58330cb5-a94c-46ae-ae5f-a35b685ab885" providerId="ADAL" clId="{9C6D5250-2577-4134-AE2E-93C26524F11F}" dt="2022-04-01T11:10:25.614" v="2217" actId="1076"/>
          <ac:spMkLst>
            <pc:docMk/>
            <pc:sldMk cId="2549254723" sldId="266"/>
            <ac:spMk id="2" creationId="{746061B9-42D9-43AC-80F3-AD3680330663}"/>
          </ac:spMkLst>
        </pc:spChg>
        <pc:spChg chg="mod">
          <ac:chgData name="Rinta-aho Riina" userId="58330cb5-a94c-46ae-ae5f-a35b685ab885" providerId="ADAL" clId="{9C6D5250-2577-4134-AE2E-93C26524F11F}" dt="2022-04-01T11:10:29.590" v="2218" actId="1076"/>
          <ac:spMkLst>
            <pc:docMk/>
            <pc:sldMk cId="2549254723" sldId="266"/>
            <ac:spMk id="3" creationId="{FC8FF9F8-C47F-4867-A555-612DA2ED4C49}"/>
          </ac:spMkLst>
        </pc:spChg>
      </pc:sldChg>
      <pc:sldChg chg="modSp mod">
        <pc:chgData name="Rinta-aho Riina" userId="58330cb5-a94c-46ae-ae5f-a35b685ab885" providerId="ADAL" clId="{9C6D5250-2577-4134-AE2E-93C26524F11F}" dt="2022-04-01T11:09:51.356" v="2212" actId="1076"/>
        <pc:sldMkLst>
          <pc:docMk/>
          <pc:sldMk cId="1268063029" sldId="267"/>
        </pc:sldMkLst>
        <pc:spChg chg="mod">
          <ac:chgData name="Rinta-aho Riina" userId="58330cb5-a94c-46ae-ae5f-a35b685ab885" providerId="ADAL" clId="{9C6D5250-2577-4134-AE2E-93C26524F11F}" dt="2022-04-01T11:09:51.356" v="2212" actId="1076"/>
          <ac:spMkLst>
            <pc:docMk/>
            <pc:sldMk cId="1268063029" sldId="267"/>
            <ac:spMk id="6" creationId="{01452979-5AD3-4B07-981D-9939C3541019}"/>
          </ac:spMkLst>
        </pc:spChg>
      </pc:sldChg>
      <pc:sldChg chg="modSp new mod">
        <pc:chgData name="Rinta-aho Riina" userId="58330cb5-a94c-46ae-ae5f-a35b685ab885" providerId="ADAL" clId="{9C6D5250-2577-4134-AE2E-93C26524F11F}" dt="2022-04-01T11:03:43.104" v="2059" actId="14100"/>
        <pc:sldMkLst>
          <pc:docMk/>
          <pc:sldMk cId="1764857051" sldId="269"/>
        </pc:sldMkLst>
        <pc:spChg chg="mod">
          <ac:chgData name="Rinta-aho Riina" userId="58330cb5-a94c-46ae-ae5f-a35b685ab885" providerId="ADAL" clId="{9C6D5250-2577-4134-AE2E-93C26524F11F}" dt="2022-04-01T11:03:35.720" v="2057" actId="1076"/>
          <ac:spMkLst>
            <pc:docMk/>
            <pc:sldMk cId="1764857051" sldId="269"/>
            <ac:spMk id="2" creationId="{375944F9-9C56-42F4-BDBD-05E3E9F13983}"/>
          </ac:spMkLst>
        </pc:spChg>
        <pc:spChg chg="mod">
          <ac:chgData name="Rinta-aho Riina" userId="58330cb5-a94c-46ae-ae5f-a35b685ab885" providerId="ADAL" clId="{9C6D5250-2577-4134-AE2E-93C26524F11F}" dt="2022-04-01T11:03:43.104" v="2059" actId="14100"/>
          <ac:spMkLst>
            <pc:docMk/>
            <pc:sldMk cId="1764857051" sldId="269"/>
            <ac:spMk id="3" creationId="{5B7A4747-FA97-45D7-BBB9-9D589767A6A1}"/>
          </ac:spMkLst>
        </pc:spChg>
      </pc:sldChg>
      <pc:sldChg chg="addSp delSp modSp new mod modClrScheme chgLayout">
        <pc:chgData name="Rinta-aho Riina" userId="58330cb5-a94c-46ae-ae5f-a35b685ab885" providerId="ADAL" clId="{9C6D5250-2577-4134-AE2E-93C26524F11F}" dt="2022-04-01T10:51:23.596" v="1944" actId="1076"/>
        <pc:sldMkLst>
          <pc:docMk/>
          <pc:sldMk cId="773316089" sldId="270"/>
        </pc:sldMkLst>
        <pc:spChg chg="mod ord">
          <ac:chgData name="Rinta-aho Riina" userId="58330cb5-a94c-46ae-ae5f-a35b685ab885" providerId="ADAL" clId="{9C6D5250-2577-4134-AE2E-93C26524F11F}" dt="2022-04-01T10:51:23.596" v="1944" actId="1076"/>
          <ac:spMkLst>
            <pc:docMk/>
            <pc:sldMk cId="773316089" sldId="270"/>
            <ac:spMk id="2" creationId="{6EE19BB1-0AFF-479C-880E-10C850D0DF3D}"/>
          </ac:spMkLst>
        </pc:spChg>
        <pc:spChg chg="mod ord">
          <ac:chgData name="Rinta-aho Riina" userId="58330cb5-a94c-46ae-ae5f-a35b685ab885" providerId="ADAL" clId="{9C6D5250-2577-4134-AE2E-93C26524F11F}" dt="2022-04-01T10:49:50.559" v="1928" actId="1076"/>
          <ac:spMkLst>
            <pc:docMk/>
            <pc:sldMk cId="773316089" sldId="270"/>
            <ac:spMk id="3" creationId="{C8C592D9-7E54-4C30-99FE-CAE9EA0719FB}"/>
          </ac:spMkLst>
        </pc:spChg>
        <pc:spChg chg="mod ord">
          <ac:chgData name="Rinta-aho Riina" userId="58330cb5-a94c-46ae-ae5f-a35b685ab885" providerId="ADAL" clId="{9C6D5250-2577-4134-AE2E-93C26524F11F}" dt="2022-04-01T10:48:34.421" v="1908" actId="700"/>
          <ac:spMkLst>
            <pc:docMk/>
            <pc:sldMk cId="773316089" sldId="270"/>
            <ac:spMk id="4" creationId="{0351F083-43D7-4888-8EFB-B3E5D0F2E2D7}"/>
          </ac:spMkLst>
        </pc:spChg>
        <pc:spChg chg="add del mod">
          <ac:chgData name="Rinta-aho Riina" userId="58330cb5-a94c-46ae-ae5f-a35b685ab885" providerId="ADAL" clId="{9C6D5250-2577-4134-AE2E-93C26524F11F}" dt="2022-04-01T10:50:40.010" v="1935" actId="478"/>
          <ac:spMkLst>
            <pc:docMk/>
            <pc:sldMk cId="773316089" sldId="270"/>
            <ac:spMk id="6" creationId="{990CCEB7-4C59-4F0B-9C1E-33341D70A035}"/>
          </ac:spMkLst>
        </pc:spChg>
        <pc:spChg chg="add mod ord">
          <ac:chgData name="Rinta-aho Riina" userId="58330cb5-a94c-46ae-ae5f-a35b685ab885" providerId="ADAL" clId="{9C6D5250-2577-4134-AE2E-93C26524F11F}" dt="2022-04-01T10:49:45.490" v="1927" actId="1076"/>
          <ac:spMkLst>
            <pc:docMk/>
            <pc:sldMk cId="773316089" sldId="270"/>
            <ac:spMk id="7" creationId="{D25CB8B5-6243-4110-85EA-0BC8DD6A1BEC}"/>
          </ac:spMkLst>
        </pc:spChg>
        <pc:spChg chg="add mod ord">
          <ac:chgData name="Rinta-aho Riina" userId="58330cb5-a94c-46ae-ae5f-a35b685ab885" providerId="ADAL" clId="{9C6D5250-2577-4134-AE2E-93C26524F11F}" dt="2022-04-01T10:51:18.527" v="1943" actId="1076"/>
          <ac:spMkLst>
            <pc:docMk/>
            <pc:sldMk cId="773316089" sldId="270"/>
            <ac:spMk id="8" creationId="{F73A872E-68E3-4115-834E-9EA6308F2378}"/>
          </ac:spMkLst>
        </pc:spChg>
        <pc:spChg chg="add mod ord">
          <ac:chgData name="Rinta-aho Riina" userId="58330cb5-a94c-46ae-ae5f-a35b685ab885" providerId="ADAL" clId="{9C6D5250-2577-4134-AE2E-93C26524F11F}" dt="2022-04-01T10:51:14.549" v="1942" actId="1076"/>
          <ac:spMkLst>
            <pc:docMk/>
            <pc:sldMk cId="773316089" sldId="270"/>
            <ac:spMk id="9" creationId="{106ADB9D-320C-4555-9F1D-5957DC5257EB}"/>
          </ac:spMkLst>
        </pc:spChg>
      </pc:sldChg>
      <pc:sldChg chg="addSp delSp modSp add mod modClrScheme chgLayout">
        <pc:chgData name="Rinta-aho Riina" userId="58330cb5-a94c-46ae-ae5f-a35b685ab885" providerId="ADAL" clId="{9C6D5250-2577-4134-AE2E-93C26524F11F}" dt="2022-04-01T11:11:16.246" v="2219" actId="1076"/>
        <pc:sldMkLst>
          <pc:docMk/>
          <pc:sldMk cId="3954313561" sldId="271"/>
        </pc:sldMkLst>
        <pc:spChg chg="mod ord">
          <ac:chgData name="Rinta-aho Riina" userId="58330cb5-a94c-46ae-ae5f-a35b685ab885" providerId="ADAL" clId="{9C6D5250-2577-4134-AE2E-93C26524F11F}" dt="2022-04-01T10:53:00.235" v="1968" actId="1076"/>
          <ac:spMkLst>
            <pc:docMk/>
            <pc:sldMk cId="3954313561" sldId="271"/>
            <ac:spMk id="2" creationId="{6EE19BB1-0AFF-479C-880E-10C850D0DF3D}"/>
          </ac:spMkLst>
        </pc:spChg>
        <pc:spChg chg="del mod ord">
          <ac:chgData name="Rinta-aho Riina" userId="58330cb5-a94c-46ae-ae5f-a35b685ab885" providerId="ADAL" clId="{9C6D5250-2577-4134-AE2E-93C26524F11F}" dt="2022-04-01T10:48:28.409" v="1905" actId="700"/>
          <ac:spMkLst>
            <pc:docMk/>
            <pc:sldMk cId="3954313561" sldId="271"/>
            <ac:spMk id="3" creationId="{C8C592D9-7E54-4C30-99FE-CAE9EA0719FB}"/>
          </ac:spMkLst>
        </pc:spChg>
        <pc:spChg chg="mod ord">
          <ac:chgData name="Rinta-aho Riina" userId="58330cb5-a94c-46ae-ae5f-a35b685ab885" providerId="ADAL" clId="{9C6D5250-2577-4134-AE2E-93C26524F11F}" dt="2022-04-01T10:48:28.409" v="1905" actId="700"/>
          <ac:spMkLst>
            <pc:docMk/>
            <pc:sldMk cId="3954313561" sldId="271"/>
            <ac:spMk id="4" creationId="{0351F083-43D7-4888-8EFB-B3E5D0F2E2D7}"/>
          </ac:spMkLst>
        </pc:spChg>
        <pc:spChg chg="add mod ord">
          <ac:chgData name="Rinta-aho Riina" userId="58330cb5-a94c-46ae-ae5f-a35b685ab885" providerId="ADAL" clId="{9C6D5250-2577-4134-AE2E-93C26524F11F}" dt="2022-04-01T10:53:06.305" v="1969" actId="1076"/>
          <ac:spMkLst>
            <pc:docMk/>
            <pc:sldMk cId="3954313561" sldId="271"/>
            <ac:spMk id="5" creationId="{2827E457-ED4B-47B0-B342-F1DC86F94858}"/>
          </ac:spMkLst>
        </pc:spChg>
        <pc:spChg chg="del mod">
          <ac:chgData name="Rinta-aho Riina" userId="58330cb5-a94c-46ae-ae5f-a35b685ab885" providerId="ADAL" clId="{9C6D5250-2577-4134-AE2E-93C26524F11F}" dt="2022-04-01T10:48:31.819" v="1907"/>
          <ac:spMkLst>
            <pc:docMk/>
            <pc:sldMk cId="3954313561" sldId="271"/>
            <ac:spMk id="6" creationId="{990CCEB7-4C59-4F0B-9C1E-33341D70A035}"/>
          </ac:spMkLst>
        </pc:spChg>
        <pc:spChg chg="add mod ord">
          <ac:chgData name="Rinta-aho Riina" userId="58330cb5-a94c-46ae-ae5f-a35b685ab885" providerId="ADAL" clId="{9C6D5250-2577-4134-AE2E-93C26524F11F}" dt="2022-04-01T10:53:08.468" v="1970" actId="1076"/>
          <ac:spMkLst>
            <pc:docMk/>
            <pc:sldMk cId="3954313561" sldId="271"/>
            <ac:spMk id="7" creationId="{3BE064A9-95D2-481D-B2E6-611660451B3D}"/>
          </ac:spMkLst>
        </pc:spChg>
        <pc:spChg chg="add mod ord">
          <ac:chgData name="Rinta-aho Riina" userId="58330cb5-a94c-46ae-ae5f-a35b685ab885" providerId="ADAL" clId="{9C6D5250-2577-4134-AE2E-93C26524F11F}" dt="2022-04-01T11:11:16.246" v="2219" actId="1076"/>
          <ac:spMkLst>
            <pc:docMk/>
            <pc:sldMk cId="3954313561" sldId="271"/>
            <ac:spMk id="8" creationId="{176AA4FC-52D5-4928-9309-7B7953775485}"/>
          </ac:spMkLst>
        </pc:spChg>
        <pc:spChg chg="add mod ord">
          <ac:chgData name="Rinta-aho Riina" userId="58330cb5-a94c-46ae-ae5f-a35b685ab885" providerId="ADAL" clId="{9C6D5250-2577-4134-AE2E-93C26524F11F}" dt="2022-04-01T11:03:25.065" v="2055" actId="1076"/>
          <ac:spMkLst>
            <pc:docMk/>
            <pc:sldMk cId="3954313561" sldId="271"/>
            <ac:spMk id="9" creationId="{A357B130-EF48-4A81-B67A-0B0424BCFE58}"/>
          </ac:spMkLst>
        </pc:spChg>
      </pc:sldChg>
      <pc:sldChg chg="new del">
        <pc:chgData name="Rinta-aho Riina" userId="58330cb5-a94c-46ae-ae5f-a35b685ab885" providerId="ADAL" clId="{9C6D5250-2577-4134-AE2E-93C26524F11F}" dt="2022-04-01T10:59:21.900" v="1992" actId="47"/>
        <pc:sldMkLst>
          <pc:docMk/>
          <pc:sldMk cId="1135819216" sldId="272"/>
        </pc:sldMkLst>
      </pc:sldChg>
      <pc:sldChg chg="addSp delSp modSp del mod modClrScheme chgLayout">
        <pc:chgData name="Rinta-aho Riina" userId="58330cb5-a94c-46ae-ae5f-a35b685ab885" providerId="ADAL" clId="{9C6D5250-2577-4134-AE2E-93C26524F11F}" dt="2022-04-01T11:09:23.028" v="2205" actId="2696"/>
        <pc:sldMkLst>
          <pc:docMk/>
          <pc:sldMk cId="1780858111" sldId="380"/>
        </pc:sldMkLst>
        <pc:spChg chg="add mod ord">
          <ac:chgData name="Rinta-aho Riina" userId="58330cb5-a94c-46ae-ae5f-a35b685ab885" providerId="ADAL" clId="{9C6D5250-2577-4134-AE2E-93C26524F11F}" dt="2022-04-01T11:07:10.899" v="2138" actId="20577"/>
          <ac:spMkLst>
            <pc:docMk/>
            <pc:sldMk cId="1780858111" sldId="380"/>
            <ac:spMk id="2" creationId="{386905EA-4C88-44DD-9E27-B17770872CE7}"/>
          </ac:spMkLst>
        </pc:spChg>
        <pc:spChg chg="del mod ord">
          <ac:chgData name="Rinta-aho Riina" userId="58330cb5-a94c-46ae-ae5f-a35b685ab885" providerId="ADAL" clId="{9C6D5250-2577-4134-AE2E-93C26524F11F}" dt="2022-04-01T11:06:32.878" v="2108" actId="478"/>
          <ac:spMkLst>
            <pc:docMk/>
            <pc:sldMk cId="1780858111" sldId="380"/>
            <ac:spMk id="5" creationId="{3CEB9380-B3ED-48A0-9D8A-F8DD4C5F17F4}"/>
          </ac:spMkLst>
        </pc:spChg>
        <pc:spChg chg="mod ord">
          <ac:chgData name="Rinta-aho Riina" userId="58330cb5-a94c-46ae-ae5f-a35b685ab885" providerId="ADAL" clId="{9C6D5250-2577-4134-AE2E-93C26524F11F}" dt="2022-04-01T11:06:26.001" v="2104" actId="700"/>
          <ac:spMkLst>
            <pc:docMk/>
            <pc:sldMk cId="1780858111" sldId="380"/>
            <ac:spMk id="6" creationId="{00000000-0000-0000-0000-000000000000}"/>
          </ac:spMkLst>
        </pc:spChg>
        <pc:spChg chg="add del mod">
          <ac:chgData name="Rinta-aho Riina" userId="58330cb5-a94c-46ae-ae5f-a35b685ab885" providerId="ADAL" clId="{9C6D5250-2577-4134-AE2E-93C26524F11F}" dt="2022-04-01T11:06:34.442" v="2109" actId="478"/>
          <ac:spMkLst>
            <pc:docMk/>
            <pc:sldMk cId="1780858111" sldId="380"/>
            <ac:spMk id="7" creationId="{AB5F628F-026A-42D9-93B9-AB8064176C38}"/>
          </ac:spMkLst>
        </pc:spChg>
        <pc:spChg chg="del mod ord">
          <ac:chgData name="Rinta-aho Riina" userId="58330cb5-a94c-46ae-ae5f-a35b685ab885" providerId="ADAL" clId="{9C6D5250-2577-4134-AE2E-93C26524F11F}" dt="2022-04-01T11:06:26.001" v="2104" actId="700"/>
          <ac:spMkLst>
            <pc:docMk/>
            <pc:sldMk cId="1780858111" sldId="380"/>
            <ac:spMk id="8" creationId="{083C0D9A-8E79-44CC-84D7-C176221BC59B}"/>
          </ac:spMkLst>
        </pc:spChg>
        <pc:spChg chg="del">
          <ac:chgData name="Rinta-aho Riina" userId="58330cb5-a94c-46ae-ae5f-a35b685ab885" providerId="ADAL" clId="{9C6D5250-2577-4134-AE2E-93C26524F11F}" dt="2022-04-01T11:06:39.400" v="2112" actId="478"/>
          <ac:spMkLst>
            <pc:docMk/>
            <pc:sldMk cId="1780858111" sldId="380"/>
            <ac:spMk id="9" creationId="{F526B8C9-D6AE-400D-8824-23E312679396}"/>
          </ac:spMkLst>
        </pc:spChg>
        <pc:spChg chg="del">
          <ac:chgData name="Rinta-aho Riina" userId="58330cb5-a94c-46ae-ae5f-a35b685ab885" providerId="ADAL" clId="{9C6D5250-2577-4134-AE2E-93C26524F11F}" dt="2022-04-01T11:06:36.923" v="2110" actId="478"/>
          <ac:spMkLst>
            <pc:docMk/>
            <pc:sldMk cId="1780858111" sldId="380"/>
            <ac:spMk id="11" creationId="{8EF86D3F-EDC3-4489-AE92-8F12134C6681}"/>
          </ac:spMkLst>
        </pc:spChg>
        <pc:spChg chg="del">
          <ac:chgData name="Rinta-aho Riina" userId="58330cb5-a94c-46ae-ae5f-a35b685ab885" providerId="ADAL" clId="{9C6D5250-2577-4134-AE2E-93C26524F11F}" dt="2022-04-01T11:06:41.449" v="2115" actId="478"/>
          <ac:spMkLst>
            <pc:docMk/>
            <pc:sldMk cId="1780858111" sldId="380"/>
            <ac:spMk id="12" creationId="{D4CECFBC-BB60-487A-94C1-EABBB5EFE928}"/>
          </ac:spMkLst>
        </pc:spChg>
        <pc:spChg chg="del">
          <ac:chgData name="Rinta-aho Riina" userId="58330cb5-a94c-46ae-ae5f-a35b685ab885" providerId="ADAL" clId="{9C6D5250-2577-4134-AE2E-93C26524F11F}" dt="2022-04-01T11:06:40.746" v="2114" actId="478"/>
          <ac:spMkLst>
            <pc:docMk/>
            <pc:sldMk cId="1780858111" sldId="380"/>
            <ac:spMk id="14" creationId="{E22C6B63-FFF8-493D-B549-125E76212E83}"/>
          </ac:spMkLst>
        </pc:spChg>
        <pc:spChg chg="del mod">
          <ac:chgData name="Rinta-aho Riina" userId="58330cb5-a94c-46ae-ae5f-a35b685ab885" providerId="ADAL" clId="{9C6D5250-2577-4134-AE2E-93C26524F11F}" dt="2022-04-01T11:06:43.046" v="2116" actId="478"/>
          <ac:spMkLst>
            <pc:docMk/>
            <pc:sldMk cId="1780858111" sldId="380"/>
            <ac:spMk id="15" creationId="{8ED9B181-F0EF-4339-9E15-6248619BB1FB}"/>
          </ac:spMkLst>
        </pc:spChg>
        <pc:picChg chg="del mod">
          <ac:chgData name="Rinta-aho Riina" userId="58330cb5-a94c-46ae-ae5f-a35b685ab885" providerId="ADAL" clId="{9C6D5250-2577-4134-AE2E-93C26524F11F}" dt="2022-04-01T11:06:29.413" v="2106" actId="478"/>
          <ac:picMkLst>
            <pc:docMk/>
            <pc:sldMk cId="1780858111" sldId="380"/>
            <ac:picMk id="3" creationId="{7C194069-3AEB-4121-AEE1-DF7B29A20514}"/>
          </ac:picMkLst>
        </pc:picChg>
      </pc:sldChg>
      <pc:sldChg chg="addSp delSp modSp mod">
        <pc:chgData name="Rinta-aho Riina" userId="58330cb5-a94c-46ae-ae5f-a35b685ab885" providerId="ADAL" clId="{9C6D5250-2577-4134-AE2E-93C26524F11F}" dt="2022-04-01T11:12:43.374" v="2238" actId="20577"/>
        <pc:sldMkLst>
          <pc:docMk/>
          <pc:sldMk cId="3261592518" sldId="381"/>
        </pc:sldMkLst>
        <pc:spChg chg="mod">
          <ac:chgData name="Rinta-aho Riina" userId="58330cb5-a94c-46ae-ae5f-a35b685ab885" providerId="ADAL" clId="{9C6D5250-2577-4134-AE2E-93C26524F11F}" dt="2022-04-01T11:12:43.374" v="2238" actId="20577"/>
          <ac:spMkLst>
            <pc:docMk/>
            <pc:sldMk cId="3261592518" sldId="381"/>
            <ac:spMk id="5" creationId="{3CEB9380-B3ED-48A0-9D8A-F8DD4C5F17F4}"/>
          </ac:spMkLst>
        </pc:spChg>
        <pc:picChg chg="add del mod">
          <ac:chgData name="Rinta-aho Riina" userId="58330cb5-a94c-46ae-ae5f-a35b685ab885" providerId="ADAL" clId="{9C6D5250-2577-4134-AE2E-93C26524F11F}" dt="2022-04-01T11:12:40.458" v="2234" actId="478"/>
          <ac:picMkLst>
            <pc:docMk/>
            <pc:sldMk cId="3261592518" sldId="381"/>
            <ac:picMk id="1026" creationId="{3439DABF-A892-4E07-990F-4589213EF442}"/>
          </ac:picMkLst>
        </pc:picChg>
      </pc:sldChg>
      <pc:sldChg chg="addSp delSp modSp new mod modClrScheme chgLayout">
        <pc:chgData name="Rinta-aho Riina" userId="58330cb5-a94c-46ae-ae5f-a35b685ab885" providerId="ADAL" clId="{9C6D5250-2577-4134-AE2E-93C26524F11F}" dt="2022-04-01T11:03:07.803" v="2054" actId="20577"/>
        <pc:sldMkLst>
          <pc:docMk/>
          <pc:sldMk cId="2672328305" sldId="382"/>
        </pc:sldMkLst>
        <pc:spChg chg="del mod ord">
          <ac:chgData name="Rinta-aho Riina" userId="58330cb5-a94c-46ae-ae5f-a35b685ab885" providerId="ADAL" clId="{9C6D5250-2577-4134-AE2E-93C26524F11F}" dt="2022-04-01T11:02:49.206" v="2023" actId="700"/>
          <ac:spMkLst>
            <pc:docMk/>
            <pc:sldMk cId="2672328305" sldId="382"/>
            <ac:spMk id="2" creationId="{135C3528-DD07-45D9-95DD-AF7B331CC2AC}"/>
          </ac:spMkLst>
        </pc:spChg>
        <pc:spChg chg="del mod ord">
          <ac:chgData name="Rinta-aho Riina" userId="58330cb5-a94c-46ae-ae5f-a35b685ab885" providerId="ADAL" clId="{9C6D5250-2577-4134-AE2E-93C26524F11F}" dt="2022-04-01T11:02:49.206" v="2023" actId="700"/>
          <ac:spMkLst>
            <pc:docMk/>
            <pc:sldMk cId="2672328305" sldId="382"/>
            <ac:spMk id="3" creationId="{70958E9C-E431-494D-9AD2-BC81763B1B55}"/>
          </ac:spMkLst>
        </pc:spChg>
        <pc:spChg chg="mod ord">
          <ac:chgData name="Rinta-aho Riina" userId="58330cb5-a94c-46ae-ae5f-a35b685ab885" providerId="ADAL" clId="{9C6D5250-2577-4134-AE2E-93C26524F11F}" dt="2022-04-01T11:02:49.206" v="2023" actId="700"/>
          <ac:spMkLst>
            <pc:docMk/>
            <pc:sldMk cId="2672328305" sldId="382"/>
            <ac:spMk id="4" creationId="{0A2D25E9-F0AC-44BB-8516-530B0321C19E}"/>
          </ac:spMkLst>
        </pc:spChg>
        <pc:spChg chg="add mod ord">
          <ac:chgData name="Rinta-aho Riina" userId="58330cb5-a94c-46ae-ae5f-a35b685ab885" providerId="ADAL" clId="{9C6D5250-2577-4134-AE2E-93C26524F11F}" dt="2022-04-01T11:03:07.803" v="2054" actId="20577"/>
          <ac:spMkLst>
            <pc:docMk/>
            <pc:sldMk cId="2672328305" sldId="382"/>
            <ac:spMk id="5" creationId="{D5139615-0956-4ECB-B010-53FB3B4FC1B2}"/>
          </ac:spMkLst>
        </pc:spChg>
        <pc:spChg chg="add del mod ord">
          <ac:chgData name="Rinta-aho Riina" userId="58330cb5-a94c-46ae-ae5f-a35b685ab885" providerId="ADAL" clId="{9C6D5250-2577-4134-AE2E-93C26524F11F}" dt="2022-04-01T11:02:54.847" v="2038" actId="478"/>
          <ac:spMkLst>
            <pc:docMk/>
            <pc:sldMk cId="2672328305" sldId="382"/>
            <ac:spMk id="6" creationId="{88EA7E86-3F61-4FFB-8E56-FEBF12E19AA9}"/>
          </ac:spMkLst>
        </pc:spChg>
      </pc:sldChg>
      <pc:sldChg chg="addSp delSp modSp new del mod modClrScheme chgLayout">
        <pc:chgData name="Rinta-aho Riina" userId="58330cb5-a94c-46ae-ae5f-a35b685ab885" providerId="ADAL" clId="{9C6D5250-2577-4134-AE2E-93C26524F11F}" dt="2022-04-01T11:08:04.087" v="2200" actId="2696"/>
        <pc:sldMkLst>
          <pc:docMk/>
          <pc:sldMk cId="321308847" sldId="383"/>
        </pc:sldMkLst>
        <pc:spChg chg="del mod ord">
          <ac:chgData name="Rinta-aho Riina" userId="58330cb5-a94c-46ae-ae5f-a35b685ab885" providerId="ADAL" clId="{9C6D5250-2577-4134-AE2E-93C26524F11F}" dt="2022-04-01T11:07:30.502" v="2142" actId="700"/>
          <ac:spMkLst>
            <pc:docMk/>
            <pc:sldMk cId="321308847" sldId="383"/>
            <ac:spMk id="2" creationId="{8122C860-116A-499C-92AF-3B07DF884323}"/>
          </ac:spMkLst>
        </pc:spChg>
        <pc:spChg chg="del mod ord">
          <ac:chgData name="Rinta-aho Riina" userId="58330cb5-a94c-46ae-ae5f-a35b685ab885" providerId="ADAL" clId="{9C6D5250-2577-4134-AE2E-93C26524F11F}" dt="2022-04-01T11:07:30.502" v="2142" actId="700"/>
          <ac:spMkLst>
            <pc:docMk/>
            <pc:sldMk cId="321308847" sldId="383"/>
            <ac:spMk id="3" creationId="{D34D56F4-CA7D-4AB2-A23D-3ADC5467601A}"/>
          </ac:spMkLst>
        </pc:spChg>
        <pc:spChg chg="mod ord">
          <ac:chgData name="Rinta-aho Riina" userId="58330cb5-a94c-46ae-ae5f-a35b685ab885" providerId="ADAL" clId="{9C6D5250-2577-4134-AE2E-93C26524F11F}" dt="2022-04-01T11:07:30.502" v="2142" actId="700"/>
          <ac:spMkLst>
            <pc:docMk/>
            <pc:sldMk cId="321308847" sldId="383"/>
            <ac:spMk id="4" creationId="{5CB62046-66C0-4CB4-A1A8-A1654A6F7867}"/>
          </ac:spMkLst>
        </pc:spChg>
        <pc:spChg chg="del">
          <ac:chgData name="Rinta-aho Riina" userId="58330cb5-a94c-46ae-ae5f-a35b685ab885" providerId="ADAL" clId="{9C6D5250-2577-4134-AE2E-93C26524F11F}" dt="2022-04-01T11:07:30.502" v="2142" actId="700"/>
          <ac:spMkLst>
            <pc:docMk/>
            <pc:sldMk cId="321308847" sldId="383"/>
            <ac:spMk id="5" creationId="{A14A9769-78CD-45CD-8A1D-BF21FFD448A2}"/>
          </ac:spMkLst>
        </pc:spChg>
        <pc:spChg chg="add mod ord">
          <ac:chgData name="Rinta-aho Riina" userId="58330cb5-a94c-46ae-ae5f-a35b685ab885" providerId="ADAL" clId="{9C6D5250-2577-4134-AE2E-93C26524F11F}" dt="2022-04-01T11:07:43.804" v="2199" actId="20577"/>
          <ac:spMkLst>
            <pc:docMk/>
            <pc:sldMk cId="321308847" sldId="383"/>
            <ac:spMk id="6" creationId="{D3366824-825C-4AF1-BAB5-1A1314091ADD}"/>
          </ac:spMkLst>
        </pc:spChg>
        <pc:spChg chg="add del mod ord">
          <ac:chgData name="Rinta-aho Riina" userId="58330cb5-a94c-46ae-ae5f-a35b685ab885" providerId="ADAL" clId="{9C6D5250-2577-4134-AE2E-93C26524F11F}" dt="2022-04-01T11:07:32.309" v="2143" actId="478"/>
          <ac:spMkLst>
            <pc:docMk/>
            <pc:sldMk cId="321308847" sldId="383"/>
            <ac:spMk id="7" creationId="{4AA17FE7-A872-40E1-ABEB-893D0174BF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1.4.2022</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1.4.2022</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2</a:t>
            </a:fld>
            <a:endParaRPr lang="fi-FI"/>
          </a:p>
        </p:txBody>
      </p:sp>
    </p:spTree>
    <p:extLst>
      <p:ext uri="{BB962C8B-B14F-4D97-AF65-F5344CB8AC3E}">
        <p14:creationId xmlns:p14="http://schemas.microsoft.com/office/powerpoint/2010/main" val="113562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Demokratian häiriintyminen, miten voidaan ennaltaehkäistä tapausten syntyä</a:t>
            </a:r>
          </a:p>
        </p:txBody>
      </p:sp>
      <p:sp>
        <p:nvSpPr>
          <p:cNvPr id="4" name="Dian numeron paikkamerkki 3"/>
          <p:cNvSpPr>
            <a:spLocks noGrp="1"/>
          </p:cNvSpPr>
          <p:nvPr>
            <p:ph type="sldNum" sz="quarter" idx="5"/>
          </p:nvPr>
        </p:nvSpPr>
        <p:spPr/>
        <p:txBody>
          <a:bodyPr/>
          <a:lstStyle/>
          <a:p>
            <a:fld id="{C23CFE97-E977-4A8B-BB69-50F617FD6581}" type="slidenum">
              <a:rPr lang="fi-FI" smtClean="0"/>
              <a:pPr/>
              <a:t>7</a:t>
            </a:fld>
            <a:endParaRPr lang="fi-FI"/>
          </a:p>
        </p:txBody>
      </p:sp>
    </p:spTree>
    <p:extLst>
      <p:ext uri="{BB962C8B-B14F-4D97-AF65-F5344CB8AC3E}">
        <p14:creationId xmlns:p14="http://schemas.microsoft.com/office/powerpoint/2010/main" val="302299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8</a:t>
            </a:fld>
            <a:endParaRPr lang="fi-FI"/>
          </a:p>
        </p:txBody>
      </p:sp>
    </p:spTree>
    <p:extLst>
      <p:ext uri="{BB962C8B-B14F-4D97-AF65-F5344CB8AC3E}">
        <p14:creationId xmlns:p14="http://schemas.microsoft.com/office/powerpoint/2010/main" val="252451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1.4.2022</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54A87E19-8C04-4D5C-9034-113E3A734C43}"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AD68CABA-EB03-4EF8-AF74-2AF1845764A7}"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DC31758-D6AF-4773-9754-B70452D6788C}"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5918B7E-B6F8-4789-A44C-228A8CD5AB6B}"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96D354A3-49B3-478C-AC83-629507BE13C2}"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97A03D-C024-448F-B337-EF507B974421}"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5F0D0DC-FFCE-4535-B859-D79D48AC3E58}"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F2D588A9-004E-48C7-9249-D404E5931C69}"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1.4.2022</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694459C7-B1FD-43B2-A1AF-1A902ACF93C5}"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C53BEB26-41D6-4026-B61D-A3E7E670F1AC}"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6A21A49A-E0EE-4A76-AD38-8443CE185D7D}"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C5BCE6-2D7A-4E96-B01D-446E7A06509F}"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461A66A4-CB0F-4FFB-A3F7-97A8406D58B6}"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1089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A3EF816C-448D-4CAD-8E7D-3E87A3DFF3FB}"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09929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75FD9048-5DEA-4497-B4EE-9C521DA934F6}" type="datetime1">
              <a:rPr lang="fi-FI" smtClean="0"/>
              <a:t>1.4.2022</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a:t>
            </a:r>
          </a:p>
        </p:txBody>
      </p:sp>
    </p:spTree>
    <p:extLst>
      <p:ext uri="{BB962C8B-B14F-4D97-AF65-F5344CB8AC3E}">
        <p14:creationId xmlns:p14="http://schemas.microsoft.com/office/powerpoint/2010/main" val="139553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6BE111E2-37B1-4109-A1BB-6B241DDDB9DB}" type="datetime1">
              <a:rPr lang="fi-FI" smtClean="0"/>
              <a:t>1.4.2022</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1.4.2022</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061196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5375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1.4.2022</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dirty="0"/>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22DBA17B-2728-4812-BD36-2D48D0819177}" type="datetime1">
              <a:rPr lang="fi-FI" smtClean="0"/>
              <a:t>1.4.2022</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1.4.2022</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15648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C5E01554-BD96-489C-AC34-A7B4D28A369C}" type="datetime1">
              <a:rPr lang="fi-FI" noProof="0" smtClean="0"/>
              <a:t>1.4.2022</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A25D1783-9B67-47D5-BD56-9F174F4EAE56}" type="datetime1">
              <a:rPr lang="fi-FI" smtClean="0"/>
              <a:t>1.4.2022</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dirty="0"/>
              <a:t>Click to edit Master text styles</a:t>
            </a:r>
          </a:p>
          <a:p>
            <a:pPr lvl="1"/>
            <a:r>
              <a:rPr lang="fi-FI" noProof="0" dirty="0"/>
              <a:t>Second level</a:t>
            </a:r>
          </a:p>
          <a:p>
            <a:pPr lvl="2"/>
            <a:r>
              <a:rPr lang="fi-FI" noProof="0" dirty="0"/>
              <a:t>Third level</a:t>
            </a:r>
          </a:p>
          <a:p>
            <a:pPr lvl="5"/>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1.4.2022</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dirty="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707" r:id="rId7"/>
    <p:sldLayoutId id="2147483668" r:id="rId8"/>
    <p:sldLayoutId id="2147483650" r:id="rId9"/>
    <p:sldLayoutId id="2147483653" r:id="rId10"/>
    <p:sldLayoutId id="2147483652" r:id="rId11"/>
    <p:sldLayoutId id="2147483667"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1" r:id="rId26"/>
    <p:sldLayoutId id="2147483721" r:id="rId27"/>
    <p:sldLayoutId id="2147483722" r:id="rId28"/>
    <p:sldLayoutId id="2147483732" r:id="rId29"/>
    <p:sldLayoutId id="2147483733" r:id="rId30"/>
    <p:sldLayoutId id="2147483734" r:id="rId31"/>
    <p:sldLayoutId id="2147483651" r:id="rId32"/>
    <p:sldLayoutId id="2147483664" r:id="rId33"/>
    <p:sldLayoutId id="2147483666" r:id="rId34"/>
    <p:sldLayoutId id="2147483708" r:id="rId35"/>
    <p:sldLayoutId id="2147483665" r:id="rId36"/>
    <p:sldLayoutId id="2147483711" r:id="rId37"/>
    <p:sldLayoutId id="2147483654" r:id="rId38"/>
    <p:sldLayoutId id="2147483684" r:id="rId39"/>
    <p:sldLayoutId id="2147483685" r:id="rId40"/>
    <p:sldLayoutId id="2147483686" r:id="rId41"/>
    <p:sldLayoutId id="2147483683" r:id="rId42"/>
    <p:sldLayoutId id="2147483717" r:id="rId43"/>
    <p:sldLayoutId id="2147483687" r:id="rId44"/>
    <p:sldLayoutId id="2147483718" r:id="rId45"/>
    <p:sldLayoutId id="2147483720" r:id="rId46"/>
    <p:sldLayoutId id="2147483655" r:id="rId47"/>
    <p:sldLayoutId id="2147483692" r:id="rId48"/>
    <p:sldLayoutId id="2147483693" r:id="rId49"/>
    <p:sldLayoutId id="2147483694" r:id="rId50"/>
    <p:sldLayoutId id="2147483695" r:id="rId51"/>
    <p:sldLayoutId id="2147483735" r:id="rId52"/>
    <p:sldLayoutId id="2147483736" r:id="rId53"/>
    <p:sldLayoutId id="2147483700" r:id="rId54"/>
    <p:sldLayoutId id="2147483660" r:id="rId55"/>
    <p:sldLayoutId id="2147483699" r:id="rId56"/>
    <p:sldLayoutId id="2147483682" r:id="rId57"/>
    <p:sldLayoutId id="2147483713" r:id="rId58"/>
    <p:sldLayoutId id="2147483728" r:id="rId59"/>
    <p:sldLayoutId id="2147483729" r:id="rId60"/>
    <p:sldLayoutId id="2147483730" r:id="rId61"/>
    <p:sldLayoutId id="21474837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www.kuntaliitto.fi/julkaisut/2018/1932-luottamushenkilon-virheellinen-ja-rikollinen-menettely-ja-sen-seuraukset" TargetMode="External"/><Relationship Id="rId3" Type="http://schemas.openxmlformats.org/officeDocument/2006/relationships/hyperlink" Target="https://www.kuntaliitto.fi/julkaisut/2021/509512-kuntapaattajan-kokouskasikirja" TargetMode="External"/><Relationship Id="rId7" Type="http://schemas.openxmlformats.org/officeDocument/2006/relationships/hyperlink" Target="https://www.kuntaliitto.fi/sites/default/files/media/file/viestintaopas_ebook.pdf" TargetMode="External"/><Relationship Id="rId2" Type="http://schemas.openxmlformats.org/officeDocument/2006/relationships/hyperlink" Target="https://www.kuntaliitto.fi/julkaisut/2018/1949-korruptio-ja-eettisyys-kunnassa" TargetMode="External"/><Relationship Id="rId1" Type="http://schemas.openxmlformats.org/officeDocument/2006/relationships/slideLayout" Target="../slideLayouts/slideLayout9.xml"/><Relationship Id="rId6" Type="http://schemas.openxmlformats.org/officeDocument/2006/relationships/hyperlink" Target="https://www.kuntaliitto.fi/julkaisut/2021/2105-sietamisen-rajat-kunnallisten-luottamushenkiloiden-kokemuksia-hairinnasta" TargetMode="External"/><Relationship Id="rId5" Type="http://schemas.openxmlformats.org/officeDocument/2006/relationships/hyperlink" Target="https://www.kuntaliitto.fi/julkaisut/2020/2087-ammattina-luottamushenkilo-tyoymparistona-muuttuva-johtamisjarjestelma" TargetMode="External"/><Relationship Id="rId4" Type="http://schemas.openxmlformats.org/officeDocument/2006/relationships/hyperlink" Target="https://www.kuntaliitto.fi/julkaisut/2021/2101-ammattina-luottamushenkilo-tyona-yhteistyon-johtaminen" TargetMode="External"/><Relationship Id="rId9" Type="http://schemas.openxmlformats.org/officeDocument/2006/relationships/hyperlink" Target="https://ttk.fi/oppaat_ja_ohjeet/ladattavat_julkaisut/epaasiallisen_kaytoksen_kasitteleminen_luottamuselimiss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mailto:Riina.rinta-aho@kuntaliitto.fi" TargetMode="External"/><Relationship Id="rId7" Type="http://schemas.openxmlformats.org/officeDocument/2006/relationships/hyperlink" Target="https://www.facebook.com/kuntaliitto" TargetMode="External"/><Relationship Id="rId2" Type="http://schemas.openxmlformats.org/officeDocument/2006/relationships/image" Target="../media/image34.jpg"/><Relationship Id="rId1" Type="http://schemas.openxmlformats.org/officeDocument/2006/relationships/slideLayout" Target="../slideLayouts/slideLayout50.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kuntaliitto.fi/julkaisut/2022/2157-yhteisesti-sovitut-toimintamallit-ja-pelisaannot-kuntien-johtamisess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6981-DB7D-408B-A77B-DEE3C02264DF}"/>
              </a:ext>
            </a:extLst>
          </p:cNvPr>
          <p:cNvSpPr>
            <a:spLocks noGrp="1"/>
          </p:cNvSpPr>
          <p:nvPr>
            <p:ph type="ctrTitle"/>
          </p:nvPr>
        </p:nvSpPr>
        <p:spPr>
          <a:xfrm>
            <a:off x="766763" y="1989138"/>
            <a:ext cx="10153773" cy="2231972"/>
          </a:xfrm>
        </p:spPr>
        <p:txBody>
          <a:bodyPr/>
          <a:lstStyle/>
          <a:p>
            <a:r>
              <a:rPr lang="fi-FI" dirty="0"/>
              <a:t>Yhteisesti sovitut toimintamallit ja pelisäännöt kuntien johtamisessa</a:t>
            </a:r>
          </a:p>
        </p:txBody>
      </p:sp>
      <p:sp>
        <p:nvSpPr>
          <p:cNvPr id="3" name="Subtitle 2">
            <a:extLst>
              <a:ext uri="{FF2B5EF4-FFF2-40B4-BE49-F238E27FC236}">
                <a16:creationId xmlns:a16="http://schemas.microsoft.com/office/drawing/2014/main" id="{6C40CD22-8F0A-4579-93DD-CE8E6692DBE8}"/>
              </a:ext>
            </a:extLst>
          </p:cNvPr>
          <p:cNvSpPr>
            <a:spLocks noGrp="1"/>
          </p:cNvSpPr>
          <p:nvPr>
            <p:ph type="subTitle" idx="1"/>
          </p:nvPr>
        </p:nvSpPr>
        <p:spPr>
          <a:xfrm>
            <a:off x="766763" y="4365130"/>
            <a:ext cx="10658475" cy="648046"/>
          </a:xfrm>
        </p:spPr>
        <p:txBody>
          <a:bodyPr/>
          <a:lstStyle/>
          <a:p>
            <a:r>
              <a:rPr lang="fi-FI" dirty="0"/>
              <a:t>Opas kunnille toimintamallien pohdintaan</a:t>
            </a:r>
          </a:p>
        </p:txBody>
      </p:sp>
      <p:pic>
        <p:nvPicPr>
          <p:cNvPr id="7" name="Kuva 6">
            <a:extLst>
              <a:ext uri="{FF2B5EF4-FFF2-40B4-BE49-F238E27FC236}">
                <a16:creationId xmlns:a16="http://schemas.microsoft.com/office/drawing/2014/main" id="{6160DD98-A941-4635-92CE-2580286CDB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055" y="188089"/>
            <a:ext cx="1199595" cy="829953"/>
          </a:xfrm>
          <a:prstGeom prst="rect">
            <a:avLst/>
          </a:prstGeom>
        </p:spPr>
      </p:pic>
      <p:pic>
        <p:nvPicPr>
          <p:cNvPr id="8" name="Kuva 7">
            <a:extLst>
              <a:ext uri="{FF2B5EF4-FFF2-40B4-BE49-F238E27FC236}">
                <a16:creationId xmlns:a16="http://schemas.microsoft.com/office/drawing/2014/main" id="{5981B309-9701-40DE-AD2A-A52F6362F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88089"/>
            <a:ext cx="1944216" cy="836986"/>
          </a:xfrm>
          <a:prstGeom prst="rect">
            <a:avLst/>
          </a:prstGeom>
        </p:spPr>
      </p:pic>
      <p:pic>
        <p:nvPicPr>
          <p:cNvPr id="9" name="Kuva 8">
            <a:extLst>
              <a:ext uri="{FF2B5EF4-FFF2-40B4-BE49-F238E27FC236}">
                <a16:creationId xmlns:a16="http://schemas.microsoft.com/office/drawing/2014/main" id="{E9DFC2D2-0548-4094-87AA-E4E3795A701A}"/>
              </a:ext>
            </a:extLst>
          </p:cNvPr>
          <p:cNvPicPr>
            <a:picLocks noChangeAspect="1"/>
          </p:cNvPicPr>
          <p:nvPr/>
        </p:nvPicPr>
        <p:blipFill>
          <a:blip r:embed="rId4"/>
          <a:stretch>
            <a:fillRect/>
          </a:stretch>
        </p:blipFill>
        <p:spPr>
          <a:xfrm>
            <a:off x="4873332" y="401147"/>
            <a:ext cx="1221199" cy="410870"/>
          </a:xfrm>
          <a:prstGeom prst="rect">
            <a:avLst/>
          </a:prstGeom>
        </p:spPr>
      </p:pic>
    </p:spTree>
    <p:extLst>
      <p:ext uri="{BB962C8B-B14F-4D97-AF65-F5344CB8AC3E}">
        <p14:creationId xmlns:p14="http://schemas.microsoft.com/office/powerpoint/2010/main" val="14703657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D25CB8B5-6243-4110-85EA-0BC8DD6A1BEC}"/>
              </a:ext>
            </a:extLst>
          </p:cNvPr>
          <p:cNvSpPr>
            <a:spLocks noGrp="1"/>
          </p:cNvSpPr>
          <p:nvPr>
            <p:ph type="body" idx="1"/>
          </p:nvPr>
        </p:nvSpPr>
        <p:spPr>
          <a:xfrm>
            <a:off x="800460" y="1263434"/>
            <a:ext cx="5113337" cy="719763"/>
          </a:xfrm>
        </p:spPr>
        <p:txBody>
          <a:bodyPr/>
          <a:lstStyle/>
          <a:p>
            <a:r>
              <a:rPr lang="fi-FI" sz="1800" b="1" dirty="0"/>
              <a:t>Mitä jos valtuustosopimuksen sisällöstä ei päästä yhteisymmärrykseen? Miten työstää sisältöä ”hyvässä hengessä”? </a:t>
            </a:r>
          </a:p>
          <a:p>
            <a:endParaRPr lang="fi-FI" dirty="0"/>
          </a:p>
        </p:txBody>
      </p:sp>
      <p:sp>
        <p:nvSpPr>
          <p:cNvPr id="3" name="Sisällön paikkamerkki 2">
            <a:extLst>
              <a:ext uri="{FF2B5EF4-FFF2-40B4-BE49-F238E27FC236}">
                <a16:creationId xmlns:a16="http://schemas.microsoft.com/office/drawing/2014/main" id="{C8C592D9-7E54-4C30-99FE-CAE9EA0719FB}"/>
              </a:ext>
            </a:extLst>
          </p:cNvPr>
          <p:cNvSpPr>
            <a:spLocks noGrp="1"/>
          </p:cNvSpPr>
          <p:nvPr>
            <p:ph sz="half" idx="2"/>
          </p:nvPr>
        </p:nvSpPr>
        <p:spPr>
          <a:xfrm>
            <a:off x="807708" y="2271547"/>
            <a:ext cx="5106089" cy="2952568"/>
          </a:xfrm>
        </p:spPr>
        <p:txBody>
          <a:bodyPr/>
          <a:lstStyle/>
          <a:p>
            <a:pPr marL="0" indent="0" algn="just">
              <a:buNone/>
            </a:pPr>
            <a:r>
              <a:rPr lang="fi-FI" sz="1400" dirty="0"/>
              <a:t>Tärkeää on käydä jo alkuvaiheessa avoin keskustelu siitä, mitä prosessilla tavoitellaan ja mitä ei. Usein työskentelyvaiheessa nousee esiin asioita, joista luottamushenkilöillä on keskenään erilaisia näkemyksiä. Tämä ei ole huono asia, vaan päinvastoin tuo mahdollisuuden muodostaa yhteistä ymmärrystä tilanteista, joissa toimintatavat eroavat tai jotka jopa aiheuttavat ristiriitoja. </a:t>
            </a:r>
          </a:p>
          <a:p>
            <a:pPr marL="0" indent="0" algn="just">
              <a:buNone/>
            </a:pPr>
            <a:r>
              <a:rPr lang="fi-FI" sz="1400" dirty="0"/>
              <a:t>Yksittäisissä tapauksissa olennaista on kuunnella eri osapuolien perusteluja sille, miksi toimintamallista halutaan linjata eri tavoin. Useimmiten jo tämän keskustelun kautta muotoutuu vaihtoehtoinen tapa, joka sopii kaikille. Lähtökohtana ja toimintamalliin sitoutumisen kannalta tärkeää on, että kaikki voivat seisoja toimintatapojen takana. Jos yhteisymmärrystä ei synny, niin silloin voi olla parempi ratkaisu jättää linjaus tekemättä.</a:t>
            </a:r>
          </a:p>
        </p:txBody>
      </p:sp>
      <p:sp>
        <p:nvSpPr>
          <p:cNvPr id="8" name="Tekstin paikkamerkki 7">
            <a:extLst>
              <a:ext uri="{FF2B5EF4-FFF2-40B4-BE49-F238E27FC236}">
                <a16:creationId xmlns:a16="http://schemas.microsoft.com/office/drawing/2014/main" id="{F73A872E-68E3-4115-834E-9EA6308F2378}"/>
              </a:ext>
            </a:extLst>
          </p:cNvPr>
          <p:cNvSpPr>
            <a:spLocks noGrp="1"/>
          </p:cNvSpPr>
          <p:nvPr>
            <p:ph type="body" sz="quarter" idx="3"/>
          </p:nvPr>
        </p:nvSpPr>
        <p:spPr>
          <a:xfrm>
            <a:off x="6450461" y="1263434"/>
            <a:ext cx="5113338" cy="719763"/>
          </a:xfrm>
        </p:spPr>
        <p:txBody>
          <a:bodyPr/>
          <a:lstStyle/>
          <a:p>
            <a:r>
              <a:rPr lang="fi-FI" sz="1800" dirty="0"/>
              <a:t>Miten ratkaista sellainen tilanne, kun kaikki osapuolet eivät allekirjoita valtuustosopimusta?  </a:t>
            </a:r>
          </a:p>
          <a:p>
            <a:endParaRPr lang="fi-FI" dirty="0"/>
          </a:p>
        </p:txBody>
      </p:sp>
      <p:sp>
        <p:nvSpPr>
          <p:cNvPr id="9" name="Sisällön paikkamerkki 8">
            <a:extLst>
              <a:ext uri="{FF2B5EF4-FFF2-40B4-BE49-F238E27FC236}">
                <a16:creationId xmlns:a16="http://schemas.microsoft.com/office/drawing/2014/main" id="{106ADB9D-320C-4555-9F1D-5957DC5257EB}"/>
              </a:ext>
            </a:extLst>
          </p:cNvPr>
          <p:cNvSpPr>
            <a:spLocks noGrp="1"/>
          </p:cNvSpPr>
          <p:nvPr>
            <p:ph sz="quarter" idx="4"/>
          </p:nvPr>
        </p:nvSpPr>
        <p:spPr>
          <a:xfrm>
            <a:off x="6450461" y="2282765"/>
            <a:ext cx="5178769" cy="295256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Work Sans"/>
                <a:ea typeface="+mn-ea"/>
                <a:cs typeface="+mn-cs"/>
              </a:rPr>
              <a:t>Jo alkuvaiheessa on hyvä tavoitetta pohtiessa käydä myös läpi tilanne, jossa kaikki eivät halua sitoutua yhteisiin toimintaperiaatteisiin. Tässä auttaa myös selkeä näkemys siitä, mitä aihealueita on tarkoituksenmukaista käydä läpi ja miten varmistetaan kaikkien mahdollisuudet osallistua keskusteluun.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Work Sans"/>
                <a:ea typeface="+mn-ea"/>
                <a:cs typeface="+mn-cs"/>
              </a:rPr>
              <a:t>Jos tavoitteena on kuitenkin esimerkiksi valtuuston johtamisprosessien ja vuorovaikutuksen toimivuus, niin on myös tunnistettava, että selkeän enemmistön sitoutuminen yhteisiin toimintatapoihin auttaa huomattavasti.</a:t>
            </a:r>
          </a:p>
          <a:p>
            <a:endParaRPr lang="fi-FI" dirty="0"/>
          </a:p>
        </p:txBody>
      </p:sp>
      <p:sp>
        <p:nvSpPr>
          <p:cNvPr id="4" name="Dian numeron paikkamerkki 3">
            <a:extLst>
              <a:ext uri="{FF2B5EF4-FFF2-40B4-BE49-F238E27FC236}">
                <a16:creationId xmlns:a16="http://schemas.microsoft.com/office/drawing/2014/main" id="{0351F083-43D7-4888-8EFB-B3E5D0F2E2D7}"/>
              </a:ext>
            </a:extLst>
          </p:cNvPr>
          <p:cNvSpPr>
            <a:spLocks noGrp="1"/>
          </p:cNvSpPr>
          <p:nvPr>
            <p:ph type="sldNum" sz="quarter" idx="12"/>
          </p:nvPr>
        </p:nvSpPr>
        <p:spPr/>
        <p:txBody>
          <a:bodyPr/>
          <a:lstStyle/>
          <a:p>
            <a:fld id="{0861148C-697E-4B67-BDAA-872F34DF1106}" type="slidenum">
              <a:rPr lang="fi-FI" smtClean="0"/>
              <a:t>10</a:t>
            </a:fld>
            <a:endParaRPr lang="fi-FI"/>
          </a:p>
        </p:txBody>
      </p:sp>
      <p:sp>
        <p:nvSpPr>
          <p:cNvPr id="2" name="Otsikko 1">
            <a:extLst>
              <a:ext uri="{FF2B5EF4-FFF2-40B4-BE49-F238E27FC236}">
                <a16:creationId xmlns:a16="http://schemas.microsoft.com/office/drawing/2014/main" id="{6EE19BB1-0AFF-479C-880E-10C850D0DF3D}"/>
              </a:ext>
            </a:extLst>
          </p:cNvPr>
          <p:cNvSpPr>
            <a:spLocks noGrp="1"/>
          </p:cNvSpPr>
          <p:nvPr>
            <p:ph type="title"/>
          </p:nvPr>
        </p:nvSpPr>
        <p:spPr>
          <a:xfrm>
            <a:off x="766762" y="578265"/>
            <a:ext cx="10658475" cy="1008113"/>
          </a:xfrm>
        </p:spPr>
        <p:txBody>
          <a:bodyPr/>
          <a:lstStyle/>
          <a:p>
            <a:r>
              <a:rPr lang="fi-FI" dirty="0"/>
              <a:t>Usein kysytyt kysymykset</a:t>
            </a:r>
          </a:p>
        </p:txBody>
      </p:sp>
    </p:spTree>
    <p:extLst>
      <p:ext uri="{BB962C8B-B14F-4D97-AF65-F5344CB8AC3E}">
        <p14:creationId xmlns:p14="http://schemas.microsoft.com/office/powerpoint/2010/main" val="7733160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827E457-ED4B-47B0-B342-F1DC86F94858}"/>
              </a:ext>
            </a:extLst>
          </p:cNvPr>
          <p:cNvSpPr>
            <a:spLocks noGrp="1"/>
          </p:cNvSpPr>
          <p:nvPr>
            <p:ph type="body" idx="1"/>
          </p:nvPr>
        </p:nvSpPr>
        <p:spPr>
          <a:xfrm>
            <a:off x="783869" y="1215625"/>
            <a:ext cx="5113337" cy="719763"/>
          </a:xfrm>
        </p:spPr>
        <p:txBody>
          <a:bodyPr/>
          <a:lstStyle/>
          <a:p>
            <a:r>
              <a:rPr lang="fi-FI" sz="1800" dirty="0"/>
              <a:t>Mitä tehdä, jos joku tahoista irtaantuu jo tehdystä sopimuksesta tai sen sisällöstä ja tulkinnasta syntyy kiistaa?</a:t>
            </a:r>
          </a:p>
        </p:txBody>
      </p:sp>
      <p:sp>
        <p:nvSpPr>
          <p:cNvPr id="7" name="Sisällön paikkamerkki 6">
            <a:extLst>
              <a:ext uri="{FF2B5EF4-FFF2-40B4-BE49-F238E27FC236}">
                <a16:creationId xmlns:a16="http://schemas.microsoft.com/office/drawing/2014/main" id="{3BE064A9-95D2-481D-B2E6-611660451B3D}"/>
              </a:ext>
            </a:extLst>
          </p:cNvPr>
          <p:cNvSpPr>
            <a:spLocks noGrp="1"/>
          </p:cNvSpPr>
          <p:nvPr>
            <p:ph sz="half" idx="2"/>
          </p:nvPr>
        </p:nvSpPr>
        <p:spPr>
          <a:xfrm>
            <a:off x="791117" y="2145026"/>
            <a:ext cx="5106089" cy="2952568"/>
          </a:xfrm>
        </p:spPr>
        <p:txBody>
          <a:bodyPr/>
          <a:lstStyle/>
          <a:p>
            <a:pPr marL="0" indent="0" algn="just">
              <a:buNone/>
            </a:pPr>
            <a:r>
              <a:rPr lang="fi-FI" sz="1400" dirty="0"/>
              <a:t>Mikäli tahot eivät pääse yhteisymmärrykseen sopimuksen kirjauksesta ja poliittiset voimasuhteet ovat muuttuneet merkittävästi, niin voi olla syytä ottaa sopimus uudelleen valtuustoryhmien keskusteltavaksi. Tällaisessa tilanteessa on syytä selvittää juurisyy sille, miksi sopimuksesta halutaan irrottautua. On erityisen tärkeää, että kunnan kaikki valtuustoryhmät sitoutuvat sopimukseen sen yleisen hyväksyttävyyden ja yhteisen tekemisen kannalta. Mikäli eri tahojen välit ovat hyvin tulehtuneet eikä rakentavaa keskustelua pystytä käydä valtuustoryhmien kesken, niin ulkopuolisesta, puolueettomasta selvittelijästä voi olla tilanteessa apua. </a:t>
            </a:r>
          </a:p>
          <a:p>
            <a:pPr marL="0" indent="0" algn="just">
              <a:buNone/>
            </a:pPr>
            <a:r>
              <a:rPr lang="fi-FI" sz="1400" dirty="0"/>
              <a:t>Tällainen tilanne voi tulla todennäköisimmin esille valtuustosopimuksen kanssa, jossa linjataan tai tarkennetaan kunnan strategiaa. On syytä keskustella, mitkä tietyt kirjaukset sopimuksessa aiheuttavat erimielisyyksiä ja olisiko niitä mahdollista muuttaa tai jopa poistaa. Tässäkin tapauksessa, mikäli yksimielisyyttä sopimuksesta ei tule, niin selkeän enemmistön sitoutuminen yhteisiin toimintatapoihin auttaa huomattavasti.</a:t>
            </a:r>
          </a:p>
        </p:txBody>
      </p:sp>
      <p:sp>
        <p:nvSpPr>
          <p:cNvPr id="8" name="Tekstin paikkamerkki 7">
            <a:extLst>
              <a:ext uri="{FF2B5EF4-FFF2-40B4-BE49-F238E27FC236}">
                <a16:creationId xmlns:a16="http://schemas.microsoft.com/office/drawing/2014/main" id="{176AA4FC-52D5-4928-9309-7B7953775485}"/>
              </a:ext>
            </a:extLst>
          </p:cNvPr>
          <p:cNvSpPr>
            <a:spLocks noGrp="1"/>
          </p:cNvSpPr>
          <p:nvPr>
            <p:ph type="body" sz="quarter" idx="3"/>
          </p:nvPr>
        </p:nvSpPr>
        <p:spPr>
          <a:xfrm>
            <a:off x="6336904" y="1236466"/>
            <a:ext cx="5113338" cy="719763"/>
          </a:xfrm>
        </p:spPr>
        <p:txBody>
          <a:bodyPr/>
          <a:lstStyle/>
          <a:p>
            <a:r>
              <a:rPr lang="fi-FI" sz="1800" dirty="0"/>
              <a:t>Miten toimia, jos joku menettelee eri tavalla kuin sovittu?</a:t>
            </a:r>
          </a:p>
        </p:txBody>
      </p:sp>
      <p:sp>
        <p:nvSpPr>
          <p:cNvPr id="9" name="Sisällön paikkamerkki 8">
            <a:extLst>
              <a:ext uri="{FF2B5EF4-FFF2-40B4-BE49-F238E27FC236}">
                <a16:creationId xmlns:a16="http://schemas.microsoft.com/office/drawing/2014/main" id="{A357B130-EF48-4A81-B67A-0B0424BCFE58}"/>
              </a:ext>
            </a:extLst>
          </p:cNvPr>
          <p:cNvSpPr>
            <a:spLocks noGrp="1"/>
          </p:cNvSpPr>
          <p:nvPr>
            <p:ph sz="quarter" idx="4"/>
          </p:nvPr>
        </p:nvSpPr>
        <p:spPr>
          <a:xfrm>
            <a:off x="6336904" y="2145026"/>
            <a:ext cx="5113338" cy="3660462"/>
          </a:xfrm>
        </p:spPr>
        <p:txBody>
          <a:bodyPr/>
          <a:lstStyle/>
          <a:p>
            <a:pPr marL="0" indent="0" algn="just">
              <a:buNone/>
            </a:pPr>
            <a:r>
              <a:rPr lang="fi-FI" sz="1200" dirty="0"/>
              <a:t>Mikäli joku toimintamallin osapuolista menettelee eri tavalla kuin on sovittu, on tärkeää erottaa, onko kyse epäasiallisesta tai vastuuttomasta käytöksestä vai poliittisista mielipide-eroista ja niistä irtautumista. </a:t>
            </a:r>
          </a:p>
          <a:p>
            <a:pPr marL="0" indent="0" algn="just">
              <a:buNone/>
            </a:pPr>
            <a:r>
              <a:rPr lang="fi-FI" sz="1200" dirty="0"/>
              <a:t>Kuten aiemmin on mainittu, niin juridista velvoitetta toimintamalleilla ei ole. Tämä ei kuitenkaan tarkoita sitä, että sopimuksen osapuolet voisivat toimia epäkohteliaasti ja toista kunnioittamatta. Jokainen luottamushenkilö vastaa aina omasta toiminnastaan ja käytöksestään, joten hyvän keskusteluilmapiirin luominen kunnan päätöksentekoon on yhteinen tehtävä. </a:t>
            </a:r>
          </a:p>
          <a:p>
            <a:pPr marL="0" indent="0" algn="just">
              <a:buNone/>
            </a:pPr>
            <a:r>
              <a:rPr lang="fi-FI" sz="1200" dirty="0"/>
              <a:t>Mikäli eri tavalla menettelyssä on kyse poliittisesti eriävistä mielipiteistä, on syytä tilanne selvittää yhteisesti keskustelemalla. Ketään ei voi pakottaa toimimaan tietyllä tavalla, mutta avoimella vuorovaikutuksella ja muiden näkemyksiä ymmärtämään pyrkimällä voidaan yrittää hakea konsensusta poliittisesti ja strategisesti eriäviin näkemyksiin. Vaikka jokin osapuoli päättäisikin menetellä eri tavalla kuin on sovittu, niin sopimuksella voidaan taata enemmistölle työskentelyrauha. Sopimukseen voidaan myös sopia sellaisesta sisällöstä, että vaikka joku osapuolista toimisikin epäasiallisesti, niin muut sopimuksen osapuolet eivät ryhdy mukaan samanlaiseen käytökseen.</a:t>
            </a:r>
          </a:p>
        </p:txBody>
      </p:sp>
      <p:sp>
        <p:nvSpPr>
          <p:cNvPr id="4" name="Dian numeron paikkamerkki 3">
            <a:extLst>
              <a:ext uri="{FF2B5EF4-FFF2-40B4-BE49-F238E27FC236}">
                <a16:creationId xmlns:a16="http://schemas.microsoft.com/office/drawing/2014/main" id="{0351F083-43D7-4888-8EFB-B3E5D0F2E2D7}"/>
              </a:ext>
            </a:extLst>
          </p:cNvPr>
          <p:cNvSpPr>
            <a:spLocks noGrp="1"/>
          </p:cNvSpPr>
          <p:nvPr>
            <p:ph type="sldNum" sz="quarter" idx="12"/>
          </p:nvPr>
        </p:nvSpPr>
        <p:spPr/>
        <p:txBody>
          <a:bodyPr/>
          <a:lstStyle/>
          <a:p>
            <a:fld id="{0861148C-697E-4B67-BDAA-872F34DF1106}" type="slidenum">
              <a:rPr lang="fi-FI" smtClean="0"/>
              <a:t>11</a:t>
            </a:fld>
            <a:endParaRPr lang="fi-FI"/>
          </a:p>
        </p:txBody>
      </p:sp>
      <p:sp>
        <p:nvSpPr>
          <p:cNvPr id="2" name="Otsikko 1">
            <a:extLst>
              <a:ext uri="{FF2B5EF4-FFF2-40B4-BE49-F238E27FC236}">
                <a16:creationId xmlns:a16="http://schemas.microsoft.com/office/drawing/2014/main" id="{6EE19BB1-0AFF-479C-880E-10C850D0DF3D}"/>
              </a:ext>
            </a:extLst>
          </p:cNvPr>
          <p:cNvSpPr>
            <a:spLocks noGrp="1"/>
          </p:cNvSpPr>
          <p:nvPr>
            <p:ph type="title"/>
          </p:nvPr>
        </p:nvSpPr>
        <p:spPr>
          <a:xfrm>
            <a:off x="774012" y="426231"/>
            <a:ext cx="10658475" cy="1008113"/>
          </a:xfrm>
        </p:spPr>
        <p:txBody>
          <a:bodyPr/>
          <a:lstStyle/>
          <a:p>
            <a:r>
              <a:rPr lang="fi-FI" dirty="0"/>
              <a:t>Usein kysytyt kysymykset</a:t>
            </a:r>
          </a:p>
        </p:txBody>
      </p:sp>
    </p:spTree>
    <p:extLst>
      <p:ext uri="{BB962C8B-B14F-4D97-AF65-F5344CB8AC3E}">
        <p14:creationId xmlns:p14="http://schemas.microsoft.com/office/powerpoint/2010/main" val="39543135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5944F9-9C56-42F4-BDBD-05E3E9F13983}"/>
              </a:ext>
            </a:extLst>
          </p:cNvPr>
          <p:cNvSpPr>
            <a:spLocks noGrp="1"/>
          </p:cNvSpPr>
          <p:nvPr>
            <p:ph type="title"/>
          </p:nvPr>
        </p:nvSpPr>
        <p:spPr>
          <a:xfrm>
            <a:off x="736351" y="548680"/>
            <a:ext cx="10658475" cy="706017"/>
          </a:xfrm>
        </p:spPr>
        <p:txBody>
          <a:bodyPr/>
          <a:lstStyle/>
          <a:p>
            <a:r>
              <a:rPr lang="fi-FI" dirty="0"/>
              <a:t>Hyödyllisiä lähteitä</a:t>
            </a:r>
          </a:p>
        </p:txBody>
      </p:sp>
      <p:sp>
        <p:nvSpPr>
          <p:cNvPr id="3" name="Sisällön paikkamerkki 2">
            <a:extLst>
              <a:ext uri="{FF2B5EF4-FFF2-40B4-BE49-F238E27FC236}">
                <a16:creationId xmlns:a16="http://schemas.microsoft.com/office/drawing/2014/main" id="{5B7A4747-FA97-45D7-BBB9-9D589767A6A1}"/>
              </a:ext>
            </a:extLst>
          </p:cNvPr>
          <p:cNvSpPr>
            <a:spLocks noGrp="1"/>
          </p:cNvSpPr>
          <p:nvPr>
            <p:ph idx="1"/>
          </p:nvPr>
        </p:nvSpPr>
        <p:spPr>
          <a:xfrm>
            <a:off x="797171" y="1254697"/>
            <a:ext cx="10597655" cy="5054623"/>
          </a:xfrm>
        </p:spPr>
        <p:txBody>
          <a:bodyPr/>
          <a:lstStyle/>
          <a:p>
            <a:r>
              <a:rPr lang="fi-FI" sz="1400" dirty="0"/>
              <a:t>Haapalehto, Saija. </a:t>
            </a:r>
            <a:r>
              <a:rPr lang="fi-FI" sz="1400" i="1" dirty="0"/>
              <a:t>Korruptio ja eettisyys kunnassa.</a:t>
            </a:r>
            <a:r>
              <a:rPr lang="fi-FI" sz="1400" dirty="0"/>
              <a:t> (2018). Suomen Kuntaliitto. </a:t>
            </a:r>
            <a:r>
              <a:rPr lang="fi-FI" sz="1400" dirty="0">
                <a:hlinkClick r:id="rId2"/>
              </a:rPr>
              <a:t>https://www.kuntaliitto.fi/julkaisut/2018/1949-korruptio-ja-eettisyys-kunnassa</a:t>
            </a:r>
            <a:r>
              <a:rPr lang="fi-FI" sz="1400" dirty="0"/>
              <a:t> </a:t>
            </a:r>
          </a:p>
          <a:p>
            <a:r>
              <a:rPr lang="fi-FI" sz="1400" dirty="0"/>
              <a:t>Haapalehto, Saija. </a:t>
            </a:r>
            <a:r>
              <a:rPr lang="fi-FI" sz="1400" i="1" dirty="0"/>
              <a:t>Kuntapäättäjän kokouskäsikirja. </a:t>
            </a:r>
            <a:r>
              <a:rPr lang="fi-FI" sz="1400" dirty="0"/>
              <a:t>(2021). Suomen Kuntaliitto. </a:t>
            </a:r>
            <a:r>
              <a:rPr lang="fi-FI" sz="1400" dirty="0">
                <a:hlinkClick r:id="rId3"/>
              </a:rPr>
              <a:t>https://www.kuntaliitto.fi/julkaisut/2021/509512-kuntapaattajan-kokouskasikirja</a:t>
            </a:r>
            <a:r>
              <a:rPr lang="fi-FI" sz="1400" dirty="0"/>
              <a:t> </a:t>
            </a:r>
          </a:p>
          <a:p>
            <a:r>
              <a:rPr lang="fi-FI" sz="1400" dirty="0"/>
              <a:t>Kyösti, Anni &amp; Paananen, Henna. </a:t>
            </a:r>
            <a:r>
              <a:rPr lang="fi-FI" sz="1400" i="1" dirty="0"/>
              <a:t>Ammattina luottamushenkilö - työnä yhteistyön johtaminen. </a:t>
            </a:r>
            <a:r>
              <a:rPr lang="fi-FI" sz="1400" dirty="0"/>
              <a:t>(2021). Suomen Kuntaliitto. </a:t>
            </a:r>
            <a:r>
              <a:rPr lang="fi-FI" sz="1400" dirty="0">
                <a:hlinkClick r:id="rId4"/>
              </a:rPr>
              <a:t>https://www.kuntaliitto.fi/julkaisut/2021/2101-ammattina-luottamushenkilo-tyona-yhteistyon-johtaminen</a:t>
            </a:r>
            <a:r>
              <a:rPr lang="fi-FI" sz="1400" dirty="0"/>
              <a:t> </a:t>
            </a:r>
          </a:p>
          <a:p>
            <a:r>
              <a:rPr lang="fi-FI" sz="1400" dirty="0"/>
              <a:t>Kyösti, Anni &amp; Paananen, Henna. </a:t>
            </a:r>
            <a:r>
              <a:rPr lang="fi-FI" sz="1400" i="1" dirty="0"/>
              <a:t>Ammattina luottamushenkilö - työympäristönä muuttuva johtamisjärjestelmä. </a:t>
            </a:r>
            <a:r>
              <a:rPr lang="fi-FI" sz="1400" dirty="0"/>
              <a:t>(2020). Suomen Kuntaliitto. </a:t>
            </a:r>
            <a:r>
              <a:rPr lang="fi-FI" sz="1400" dirty="0">
                <a:hlinkClick r:id="rId5"/>
              </a:rPr>
              <a:t>https://www.kuntaliitto.fi/julkaisut/2020/2087-ammattina-luottamushenkilo-tyoymparistona-muuttuva-johtamisjarjestelma</a:t>
            </a:r>
            <a:r>
              <a:rPr lang="fi-FI" sz="1400" dirty="0"/>
              <a:t> </a:t>
            </a:r>
          </a:p>
          <a:p>
            <a:r>
              <a:rPr lang="fi-FI" sz="1400" dirty="0"/>
              <a:t>Kyösti, Anni &amp; Airaksinen, Jenni. </a:t>
            </a:r>
            <a:r>
              <a:rPr lang="fi-FI" sz="1400" i="1" dirty="0"/>
              <a:t>Sietämisen rajat. Kunnallisten luottamushenkilöiden kokemuksia häirinnästä. </a:t>
            </a:r>
            <a:r>
              <a:rPr lang="fi-FI" sz="1400" dirty="0"/>
              <a:t>(2015). Suomen Kuntaliitto. </a:t>
            </a:r>
            <a:r>
              <a:rPr lang="fi-FI" sz="1400" dirty="0">
                <a:hlinkClick r:id="rId6"/>
              </a:rPr>
              <a:t>https://www.kuntaliitto.fi/julkaisut/2021/2105-sietamisen-rajat-kunnallisten-luottamushenkiloiden-kokemuksia-hairinnasta</a:t>
            </a:r>
            <a:r>
              <a:rPr lang="fi-FI" sz="1400" dirty="0"/>
              <a:t> </a:t>
            </a:r>
          </a:p>
          <a:p>
            <a:r>
              <a:rPr lang="fi-FI" sz="1400" dirty="0"/>
              <a:t>Kuntaliitto. </a:t>
            </a:r>
            <a:r>
              <a:rPr lang="fi-FI" sz="1400" i="1" dirty="0"/>
              <a:t>Kuntaviestinnän opas. </a:t>
            </a:r>
            <a:r>
              <a:rPr lang="fi-FI" sz="1400" dirty="0"/>
              <a:t>(2016). </a:t>
            </a:r>
            <a:r>
              <a:rPr lang="fi-FI" sz="1400" dirty="0">
                <a:hlinkClick r:id="rId7"/>
              </a:rPr>
              <a:t>https://www.kuntaliitto.fi/sites/default/files/media/file/viestintaopas_ebook.pdf</a:t>
            </a:r>
            <a:r>
              <a:rPr lang="fi-FI" sz="1400" dirty="0"/>
              <a:t> </a:t>
            </a:r>
          </a:p>
          <a:p>
            <a:r>
              <a:rPr lang="fi-FI" sz="1400" dirty="0"/>
              <a:t>Suomen Kuntaliitto. </a:t>
            </a:r>
            <a:r>
              <a:rPr lang="fi-FI" sz="1400" i="1" dirty="0"/>
              <a:t>Luottamushenkilön virheellinen ja rikollinen menettely ja sen seuraukset. </a:t>
            </a:r>
            <a:r>
              <a:rPr lang="fi-FI" sz="1400" dirty="0"/>
              <a:t>(2018). </a:t>
            </a:r>
            <a:r>
              <a:rPr lang="fi-FI" sz="1400" dirty="0">
                <a:hlinkClick r:id="rId8"/>
              </a:rPr>
              <a:t>https://www.kuntaliitto.fi/julkaisut/2018/1932-luottamushenkilon-virheellinen-ja-rikollinen-menettely-ja-sen-seuraukset</a:t>
            </a:r>
            <a:r>
              <a:rPr lang="fi-FI" sz="1400" dirty="0"/>
              <a:t>  </a:t>
            </a:r>
          </a:p>
          <a:p>
            <a:r>
              <a:rPr lang="fi-FI" sz="1400" dirty="0"/>
              <a:t>Työturvallisuuskeskuksen kuntaryhmä. </a:t>
            </a:r>
            <a:r>
              <a:rPr lang="fi-FI" sz="1400" i="1" dirty="0"/>
              <a:t>Epäasiallisen käytöksen käsitteleminen luottamuselimissä. </a:t>
            </a:r>
            <a:r>
              <a:rPr lang="fi-FI" sz="1400" dirty="0"/>
              <a:t>(2021). Työturvallisuuskeskus. </a:t>
            </a:r>
            <a:r>
              <a:rPr lang="fi-FI" sz="1400" dirty="0">
                <a:hlinkClick r:id="rId9"/>
              </a:rPr>
              <a:t>https://ttk.fi/oppaat_ja_ohjeet/ladattavat_julkaisut/epaasiallisen_kaytoksen_kasitteleminen_luottamuselimissa</a:t>
            </a:r>
            <a:r>
              <a:rPr lang="fi-FI" sz="1400" dirty="0"/>
              <a:t> </a:t>
            </a:r>
          </a:p>
        </p:txBody>
      </p:sp>
      <p:sp>
        <p:nvSpPr>
          <p:cNvPr id="4" name="Dian numeron paikkamerkki 3">
            <a:extLst>
              <a:ext uri="{FF2B5EF4-FFF2-40B4-BE49-F238E27FC236}">
                <a16:creationId xmlns:a16="http://schemas.microsoft.com/office/drawing/2014/main" id="{0C060903-F6C0-40D7-9793-23DEFC68E1BC}"/>
              </a:ext>
            </a:extLst>
          </p:cNvPr>
          <p:cNvSpPr>
            <a:spLocks noGrp="1"/>
          </p:cNvSpPr>
          <p:nvPr>
            <p:ph type="sldNum" sz="quarter" idx="12"/>
          </p:nvPr>
        </p:nvSpPr>
        <p:spPr/>
        <p:txBody>
          <a:bodyPr/>
          <a:lstStyle/>
          <a:p>
            <a:fld id="{0861148C-697E-4B67-BDAA-872F34DF1106}" type="slidenum">
              <a:rPr lang="fi-FI" smtClean="0"/>
              <a:t>12</a:t>
            </a:fld>
            <a:endParaRPr lang="fi-FI" dirty="0"/>
          </a:p>
        </p:txBody>
      </p:sp>
    </p:spTree>
    <p:extLst>
      <p:ext uri="{BB962C8B-B14F-4D97-AF65-F5344CB8AC3E}">
        <p14:creationId xmlns:p14="http://schemas.microsoft.com/office/powerpoint/2010/main" val="17648570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C194069-3AEB-4121-AEE1-DF7B29A20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0861148C-697E-4B67-BDAA-872F34DF1106}" type="slidenum">
              <a:rPr lang="fi-FI" smtClean="0"/>
              <a:pPr/>
              <a:t>13</a:t>
            </a:fld>
            <a:endParaRPr lang="fi-FI"/>
          </a:p>
        </p:txBody>
      </p:sp>
      <p:sp>
        <p:nvSpPr>
          <p:cNvPr id="5" name="Subtitle 4">
            <a:extLst>
              <a:ext uri="{FF2B5EF4-FFF2-40B4-BE49-F238E27FC236}">
                <a16:creationId xmlns:a16="http://schemas.microsoft.com/office/drawing/2014/main" id="{3CEB9380-B3ED-48A0-9D8A-F8DD4C5F17F4}"/>
              </a:ext>
            </a:extLst>
          </p:cNvPr>
          <p:cNvSpPr>
            <a:spLocks noGrp="1"/>
          </p:cNvSpPr>
          <p:nvPr>
            <p:ph type="subTitle" idx="1"/>
          </p:nvPr>
        </p:nvSpPr>
        <p:spPr>
          <a:xfrm>
            <a:off x="766763" y="4134137"/>
            <a:ext cx="10658475" cy="1584378"/>
          </a:xfrm>
        </p:spPr>
        <p:txBody>
          <a:bodyPr/>
          <a:lstStyle/>
          <a:p>
            <a:r>
              <a:rPr lang="en-US" dirty="0"/>
              <a:t>Riina Rinta-aho</a:t>
            </a:r>
          </a:p>
          <a:p>
            <a:r>
              <a:rPr lang="en-US" dirty="0">
                <a:hlinkClick r:id="rId3"/>
              </a:rPr>
              <a:t>Riina.rinta-aho@kuntaliitto.fi</a:t>
            </a:r>
            <a:endParaRPr lang="en-US" dirty="0"/>
          </a:p>
          <a:p>
            <a:r>
              <a:rPr lang="en-US" dirty="0"/>
              <a:t>@riinarintaaho</a:t>
            </a:r>
          </a:p>
          <a:p>
            <a:endParaRPr lang="en-US" dirty="0"/>
          </a:p>
        </p:txBody>
      </p:sp>
      <p:sp>
        <p:nvSpPr>
          <p:cNvPr id="8" name="Title 7">
            <a:extLst>
              <a:ext uri="{FF2B5EF4-FFF2-40B4-BE49-F238E27FC236}">
                <a16:creationId xmlns:a16="http://schemas.microsoft.com/office/drawing/2014/main" id="{083C0D9A-8E79-44CC-84D7-C176221BC59B}"/>
              </a:ext>
            </a:extLst>
          </p:cNvPr>
          <p:cNvSpPr>
            <a:spLocks noGrp="1"/>
          </p:cNvSpPr>
          <p:nvPr>
            <p:ph type="ctrTitle"/>
          </p:nvPr>
        </p:nvSpPr>
        <p:spPr>
          <a:xfrm>
            <a:off x="766763" y="3068430"/>
            <a:ext cx="10658475" cy="1008660"/>
          </a:xfrm>
        </p:spPr>
        <p:txBody>
          <a:bodyPr/>
          <a:lstStyle/>
          <a:p>
            <a:endParaRPr lang="fi-FI" noProof="0" dirty="0"/>
          </a:p>
        </p:txBody>
      </p:sp>
      <p:sp>
        <p:nvSpPr>
          <p:cNvPr id="9" name="Freeform 7">
            <a:hlinkClick r:id="rId4" tooltip="twitter"/>
            <a:extLst>
              <a:ext uri="{FF2B5EF4-FFF2-40B4-BE49-F238E27FC236}">
                <a16:creationId xmlns:a16="http://schemas.microsoft.com/office/drawing/2014/main" id="{F526B8C9-D6AE-400D-8824-23E312679396}"/>
              </a:ext>
            </a:extLst>
          </p:cNvPr>
          <p:cNvSpPr>
            <a:spLocks noChangeAspect="1" noEditPoints="1"/>
          </p:cNvSpPr>
          <p:nvPr/>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Freeform 8">
            <a:hlinkClick r:id="rId5" tooltip="linkedin"/>
            <a:extLst>
              <a:ext uri="{FF2B5EF4-FFF2-40B4-BE49-F238E27FC236}">
                <a16:creationId xmlns:a16="http://schemas.microsoft.com/office/drawing/2014/main" id="{8EF86D3F-EDC3-4489-AE92-8F12134C6681}"/>
              </a:ext>
            </a:extLst>
          </p:cNvPr>
          <p:cNvSpPr>
            <a:spLocks noChangeAspect="1" noEditPoints="1"/>
          </p:cNvSpPr>
          <p:nvPr/>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9">
            <a:hlinkClick r:id="rId6" tooltip="instragram"/>
            <a:extLst>
              <a:ext uri="{FF2B5EF4-FFF2-40B4-BE49-F238E27FC236}">
                <a16:creationId xmlns:a16="http://schemas.microsoft.com/office/drawing/2014/main" id="{D4CECFBC-BB60-487A-94C1-EABBB5EFE928}"/>
              </a:ext>
            </a:extLst>
          </p:cNvPr>
          <p:cNvSpPr>
            <a:spLocks noChangeAspect="1" noEditPoints="1"/>
          </p:cNvSpPr>
          <p:nvPr/>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6">
            <a:hlinkClick r:id="rId7" tooltip="Facebook"/>
            <a:extLst>
              <a:ext uri="{FF2B5EF4-FFF2-40B4-BE49-F238E27FC236}">
                <a16:creationId xmlns:a16="http://schemas.microsoft.com/office/drawing/2014/main" id="{E22C6B63-FFF8-493D-B549-125E76212E83}"/>
              </a:ext>
            </a:extLst>
          </p:cNvPr>
          <p:cNvSpPr>
            <a:spLocks noChangeAspect="1"/>
          </p:cNvSpPr>
          <p:nvPr/>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dirty="0"/>
          </a:p>
        </p:txBody>
      </p:sp>
      <p:sp>
        <p:nvSpPr>
          <p:cNvPr id="15" name="TextBox 14">
            <a:hlinkClick r:id="rId8"/>
            <a:extLst>
              <a:ext uri="{FF2B5EF4-FFF2-40B4-BE49-F238E27FC236}">
                <a16:creationId xmlns:a16="http://schemas.microsoft.com/office/drawing/2014/main" id="{8ED9B181-F0EF-4339-9E15-6248619BB1FB}"/>
              </a:ext>
            </a:extLst>
          </p:cNvPr>
          <p:cNvSpPr txBox="1"/>
          <p:nvPr/>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Tree>
    <p:extLst>
      <p:ext uri="{BB962C8B-B14F-4D97-AF65-F5344CB8AC3E}">
        <p14:creationId xmlns:p14="http://schemas.microsoft.com/office/powerpoint/2010/main" val="32615925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7ADE4-2255-49FF-85E1-781EFC60945C}"/>
              </a:ext>
            </a:extLst>
          </p:cNvPr>
          <p:cNvSpPr>
            <a:spLocks noGrp="1"/>
          </p:cNvSpPr>
          <p:nvPr>
            <p:ph type="title"/>
          </p:nvPr>
        </p:nvSpPr>
        <p:spPr>
          <a:xfrm>
            <a:off x="450309" y="540717"/>
            <a:ext cx="11305257" cy="576289"/>
          </a:xfrm>
        </p:spPr>
        <p:txBody>
          <a:bodyPr/>
          <a:lstStyle/>
          <a:p>
            <a:r>
              <a:rPr lang="fi-FI" sz="4400" dirty="0"/>
              <a:t>USO-kehittämisaloite</a:t>
            </a:r>
          </a:p>
        </p:txBody>
      </p:sp>
      <p:sp>
        <p:nvSpPr>
          <p:cNvPr id="3" name="Sisällön paikkamerkki 2">
            <a:extLst>
              <a:ext uri="{FF2B5EF4-FFF2-40B4-BE49-F238E27FC236}">
                <a16:creationId xmlns:a16="http://schemas.microsoft.com/office/drawing/2014/main" id="{42C11B6B-FDFC-438D-9A0C-01CA62E879AA}"/>
              </a:ext>
            </a:extLst>
          </p:cNvPr>
          <p:cNvSpPr>
            <a:spLocks noGrp="1"/>
          </p:cNvSpPr>
          <p:nvPr>
            <p:ph sz="half" idx="1"/>
          </p:nvPr>
        </p:nvSpPr>
        <p:spPr>
          <a:xfrm>
            <a:off x="3926409" y="1484784"/>
            <a:ext cx="7860730" cy="4832499"/>
          </a:xfrm>
          <a:noFill/>
        </p:spPr>
        <p:txBody>
          <a:bodyPr/>
          <a:lstStyle/>
          <a:p>
            <a:r>
              <a:rPr lang="fi-FI" sz="1600" dirty="0"/>
              <a:t>Taustalla useat tutkimukset ja kyselyt kuntakentällä tapahtuvasta häirinnästä, epäasiallisesta käyttäytymisestä sekä arviot kuntien keskustelu- ja päätöksentekoilmapiirin heikkenemisestä.</a:t>
            </a:r>
          </a:p>
          <a:p>
            <a:r>
              <a:rPr lang="fi-FI" sz="1600" b="1" dirty="0"/>
              <a:t>Teemoja tässä oppaassa ovat mm.</a:t>
            </a:r>
          </a:p>
          <a:p>
            <a:pPr lvl="1"/>
            <a:r>
              <a:rPr lang="fi-FI" sz="1400" dirty="0"/>
              <a:t>Prosessin aloitus ja sen läpivienti kunnassa, toimintamallien sisällölliset teemat, kunnan päätöksentekoa koskeva lainsäädäntö, esimerkit ja kokemukset USO 6 –kunnista.</a:t>
            </a:r>
          </a:p>
          <a:p>
            <a:r>
              <a:rPr lang="fi-FI" sz="1600" b="1" dirty="0"/>
              <a:t>Toimintamalleja on monenlaisia: </a:t>
            </a:r>
          </a:p>
          <a:p>
            <a:pPr lvl="1"/>
            <a:r>
              <a:rPr lang="fi-FI" sz="1400" dirty="0"/>
              <a:t>Kuntastrategiaa linjaavat ja tarkentavat valtuustosopimukset, työskentelyä ohjaavat pelisääntösopimukset ja huoneentaulut, kunnan eettiset ohjeet, viestintäperiaatteet…</a:t>
            </a:r>
          </a:p>
          <a:p>
            <a:r>
              <a:rPr lang="fi-FI" sz="1600" b="1" dirty="0"/>
              <a:t>Miksi toimintamalleista kannattaisi sopia?</a:t>
            </a:r>
          </a:p>
          <a:p>
            <a:pPr lvl="1"/>
            <a:r>
              <a:rPr lang="fi-FI" sz="1400" dirty="0"/>
              <a:t>Niiden avulla voidaan määritellä työskentelytapoja, joilla selkeytetään esim. luottamushenkilöiden toimintaa ja välineitä tiedonsaannissa ja vaikuttamismahdollisuuksissa.</a:t>
            </a:r>
          </a:p>
          <a:p>
            <a:pPr lvl="1"/>
            <a:r>
              <a:rPr lang="fi-FI" sz="1400" dirty="0"/>
              <a:t>Niiden avulla voidaan edistää yhteistyötä valtuustoryhmien kesken ja viranhaltijoiden kanssa.</a:t>
            </a:r>
          </a:p>
          <a:p>
            <a:pPr lvl="1"/>
            <a:r>
              <a:rPr lang="fi-FI" sz="1400" dirty="0"/>
              <a:t>Varsinkin jos kunnassa aloittaa paljon uusia luottamushenkilöitä, on yhteisten pelisääntöjen tai työskentelyperiaatteiden sopiminen ennalta hyödyllistä.</a:t>
            </a:r>
          </a:p>
          <a:p>
            <a:pPr lvl="1"/>
            <a:endParaRPr lang="fi-FI" sz="1600" dirty="0"/>
          </a:p>
          <a:p>
            <a:pPr lvl="1"/>
            <a:endParaRPr lang="fi-FI" sz="1600" dirty="0"/>
          </a:p>
          <a:p>
            <a:pPr lvl="1"/>
            <a:endParaRPr lang="fi-FI" sz="1600" dirty="0"/>
          </a:p>
        </p:txBody>
      </p:sp>
      <p:sp>
        <p:nvSpPr>
          <p:cNvPr id="4" name="Dian numeron paikkamerkki 3">
            <a:extLst>
              <a:ext uri="{FF2B5EF4-FFF2-40B4-BE49-F238E27FC236}">
                <a16:creationId xmlns:a16="http://schemas.microsoft.com/office/drawing/2014/main" id="{297390C6-6C1D-4CDC-88F3-4A94CB63BE91}"/>
              </a:ext>
            </a:extLst>
          </p:cNvPr>
          <p:cNvSpPr>
            <a:spLocks noGrp="1"/>
          </p:cNvSpPr>
          <p:nvPr>
            <p:ph type="sldNum" sz="quarter" idx="12"/>
          </p:nvPr>
        </p:nvSpPr>
        <p:spPr/>
        <p:txBody>
          <a:bodyPr/>
          <a:lstStyle/>
          <a:p>
            <a:fld id="{0861148C-697E-4B67-BDAA-872F34DF1106}" type="slidenum">
              <a:rPr lang="fi-FI" smtClean="0"/>
              <a:t>2</a:t>
            </a:fld>
            <a:endParaRPr lang="fi-FI" dirty="0"/>
          </a:p>
        </p:txBody>
      </p:sp>
      <p:pic>
        <p:nvPicPr>
          <p:cNvPr id="7" name="Kuva 6">
            <a:extLst>
              <a:ext uri="{FF2B5EF4-FFF2-40B4-BE49-F238E27FC236}">
                <a16:creationId xmlns:a16="http://schemas.microsoft.com/office/drawing/2014/main" id="{59486637-5C4D-47D6-B655-33C4F179BDE4}"/>
              </a:ext>
            </a:extLst>
          </p:cNvPr>
          <p:cNvPicPr>
            <a:picLocks noChangeAspect="1"/>
          </p:cNvPicPr>
          <p:nvPr/>
        </p:nvPicPr>
        <p:blipFill>
          <a:blip r:embed="rId3"/>
          <a:stretch>
            <a:fillRect/>
          </a:stretch>
        </p:blipFill>
        <p:spPr>
          <a:xfrm>
            <a:off x="497195" y="1516598"/>
            <a:ext cx="3228775" cy="3482435"/>
          </a:xfrm>
          <a:prstGeom prst="rect">
            <a:avLst/>
          </a:prstGeom>
        </p:spPr>
      </p:pic>
      <p:sp>
        <p:nvSpPr>
          <p:cNvPr id="11" name="Tekstiruutu 10">
            <a:extLst>
              <a:ext uri="{FF2B5EF4-FFF2-40B4-BE49-F238E27FC236}">
                <a16:creationId xmlns:a16="http://schemas.microsoft.com/office/drawing/2014/main" id="{55EE2FB8-CFB3-42A4-8BDB-80CF4026721B}"/>
              </a:ext>
            </a:extLst>
          </p:cNvPr>
          <p:cNvSpPr txBox="1"/>
          <p:nvPr/>
        </p:nvSpPr>
        <p:spPr>
          <a:xfrm>
            <a:off x="481863" y="5149003"/>
            <a:ext cx="3244107" cy="646331"/>
          </a:xfrm>
          <a:prstGeom prst="rect">
            <a:avLst/>
          </a:prstGeom>
          <a:noFill/>
        </p:spPr>
        <p:txBody>
          <a:bodyPr wrap="square">
            <a:spAutoFit/>
          </a:bodyPr>
          <a:lstStyle/>
          <a:p>
            <a:r>
              <a:rPr lang="fi-FI" sz="1200" dirty="0">
                <a:hlinkClick r:id="rId4"/>
              </a:rPr>
              <a:t>https://www.kuntaliitto.fi/julkaisut/2022/2157-yhteisesti-sovitut-toimintamallit-ja-pelisaannot-kuntien-johtamisessa</a:t>
            </a:r>
            <a:r>
              <a:rPr lang="fi-FI" sz="1200" dirty="0"/>
              <a:t> </a:t>
            </a:r>
          </a:p>
        </p:txBody>
      </p:sp>
    </p:spTree>
    <p:extLst>
      <p:ext uri="{BB962C8B-B14F-4D97-AF65-F5344CB8AC3E}">
        <p14:creationId xmlns:p14="http://schemas.microsoft.com/office/powerpoint/2010/main" val="21437435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09C406-3870-4015-8BD3-F3675E865AD5}"/>
              </a:ext>
            </a:extLst>
          </p:cNvPr>
          <p:cNvSpPr>
            <a:spLocks noGrp="1"/>
          </p:cNvSpPr>
          <p:nvPr>
            <p:ph type="title"/>
          </p:nvPr>
        </p:nvSpPr>
        <p:spPr>
          <a:xfrm>
            <a:off x="483636" y="332655"/>
            <a:ext cx="10658475" cy="576065"/>
          </a:xfrm>
        </p:spPr>
        <p:txBody>
          <a:bodyPr/>
          <a:lstStyle/>
          <a:p>
            <a:r>
              <a:rPr lang="fi-FI" dirty="0"/>
              <a:t>Taustalla olevaa lainsäädäntöä</a:t>
            </a:r>
          </a:p>
        </p:txBody>
      </p:sp>
      <p:sp>
        <p:nvSpPr>
          <p:cNvPr id="3" name="Sisällön paikkamerkki 2">
            <a:extLst>
              <a:ext uri="{FF2B5EF4-FFF2-40B4-BE49-F238E27FC236}">
                <a16:creationId xmlns:a16="http://schemas.microsoft.com/office/drawing/2014/main" id="{188C6088-2D53-4E12-A5E4-C843FB44FB22}"/>
              </a:ext>
            </a:extLst>
          </p:cNvPr>
          <p:cNvSpPr>
            <a:spLocks noGrp="1"/>
          </p:cNvSpPr>
          <p:nvPr>
            <p:ph idx="1"/>
          </p:nvPr>
        </p:nvSpPr>
        <p:spPr>
          <a:xfrm>
            <a:off x="483636" y="941140"/>
            <a:ext cx="11300996" cy="5616625"/>
          </a:xfrm>
        </p:spPr>
        <p:txBody>
          <a:bodyPr/>
          <a:lstStyle/>
          <a:p>
            <a:r>
              <a:rPr lang="fi-FI" sz="1800" dirty="0"/>
              <a:t>Kuntalaissa (410/2015 § 14) säädetään, että valtuusto hyväksyy ohjeita, jotka myös raamittavat luottamushenkilöjohtamista, mutta joissa kunta itse määrittelee omia toimintatapojaan. </a:t>
            </a:r>
          </a:p>
          <a:p>
            <a:pPr lvl="1"/>
            <a:r>
              <a:rPr lang="fi-FI" sz="1600" dirty="0"/>
              <a:t>Esim. kunnan hallintosääntö ja konserniohje ovat tällaisia asiakirjoja.</a:t>
            </a:r>
          </a:p>
          <a:p>
            <a:r>
              <a:rPr lang="fi-FI" sz="1800" dirty="0"/>
              <a:t>Kunnilla on työsuojelulliset velvollisuudet puuttua työntekijöihinsä kohdistuvaan syrjintään, häirintään tai muuhun epäasialliseen käyttäytymiseen. </a:t>
            </a:r>
          </a:p>
          <a:p>
            <a:pPr lvl="1"/>
            <a:r>
              <a:rPr lang="fi-FI" sz="1600" dirty="0"/>
              <a:t>Tästä säädetään työturvallisuuslaissa (738/2002), yhdenvertaisuuslaissa (1325/2014, YVL) sekä naisten ja miesten välisestä tasa-arvosta annetussa laissa (609/1986).</a:t>
            </a:r>
          </a:p>
          <a:p>
            <a:r>
              <a:rPr lang="fi-FI" sz="1800" dirty="0"/>
              <a:t>Kunnassa tapahtuvaan luottamushenkilön epäasialliseen käytökseen on puututtava kuntalaissa (420/2015) olevien säännösten nojalla. </a:t>
            </a:r>
          </a:p>
          <a:p>
            <a:pPr lvl="1"/>
            <a:r>
              <a:rPr lang="fi-FI" sz="1600" dirty="0"/>
              <a:t>Näistä säädetään mm. pykälissä 85, 86, 102 ja 109 § (huom. valtiovarainministeriön oikeus päättää luottamushenkilön pidättämisestä toimestaan). </a:t>
            </a:r>
          </a:p>
          <a:p>
            <a:r>
              <a:rPr lang="fi-FI" sz="1800" dirty="0"/>
              <a:t>Luottamushenkilöiden sananvapaus on turvattu tiukasti laeilla. Poliittiset mielipiteet ja niiden ilmaiseminen kenenkään niitä ennalta rajoittamatta, kuuluvat perustuslaissa sananvapauden ytimeen. Samalla kuitenkin kuntalain 29 §:n mukaan luottamushenkilön tulee edistää kunnan ja sen asukkaiden etua, ja toimia luottamustehtävässään arvokkaasti tehtävän edellyttämällä tavalla. </a:t>
            </a:r>
          </a:p>
          <a:p>
            <a:r>
              <a:rPr lang="fi-FI" sz="1800" dirty="0" err="1"/>
              <a:t>Huom</a:t>
            </a:r>
            <a:r>
              <a:rPr lang="fi-FI" sz="1800" dirty="0"/>
              <a:t>! Lainsäädäntö asettaa vain tietyt reunaehdot kunnan päätöksenteolle ja luottamushenkilöiden työskentelylle. </a:t>
            </a:r>
          </a:p>
          <a:p>
            <a:pPr lvl="1"/>
            <a:r>
              <a:rPr lang="fi-FI" sz="1600" dirty="0"/>
              <a:t>Toiminnan kehittäminen vaatii kunnilta ongelmanratkaisukykyä ja itsenäistä, aktiivista otetta.</a:t>
            </a:r>
          </a:p>
        </p:txBody>
      </p:sp>
      <p:sp>
        <p:nvSpPr>
          <p:cNvPr id="4" name="Dian numeron paikkamerkki 3">
            <a:extLst>
              <a:ext uri="{FF2B5EF4-FFF2-40B4-BE49-F238E27FC236}">
                <a16:creationId xmlns:a16="http://schemas.microsoft.com/office/drawing/2014/main" id="{30BBD917-54E6-4133-A7DE-83A8DD5A66BB}"/>
              </a:ext>
            </a:extLst>
          </p:cNvPr>
          <p:cNvSpPr>
            <a:spLocks noGrp="1"/>
          </p:cNvSpPr>
          <p:nvPr>
            <p:ph type="sldNum" sz="quarter" idx="12"/>
          </p:nvPr>
        </p:nvSpPr>
        <p:spPr/>
        <p:txBody>
          <a:bodyPr/>
          <a:lstStyle/>
          <a:p>
            <a:fld id="{0861148C-697E-4B67-BDAA-872F34DF1106}" type="slidenum">
              <a:rPr lang="fi-FI" smtClean="0"/>
              <a:t>3</a:t>
            </a:fld>
            <a:endParaRPr lang="fi-FI" dirty="0"/>
          </a:p>
        </p:txBody>
      </p:sp>
    </p:spTree>
    <p:extLst>
      <p:ext uri="{BB962C8B-B14F-4D97-AF65-F5344CB8AC3E}">
        <p14:creationId xmlns:p14="http://schemas.microsoft.com/office/powerpoint/2010/main" val="3283869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55AC72-BCD7-4B9A-B5DA-6980150876E3}"/>
              </a:ext>
            </a:extLst>
          </p:cNvPr>
          <p:cNvSpPr>
            <a:spLocks noGrp="1"/>
          </p:cNvSpPr>
          <p:nvPr>
            <p:ph type="title"/>
          </p:nvPr>
        </p:nvSpPr>
        <p:spPr/>
        <p:txBody>
          <a:bodyPr/>
          <a:lstStyle/>
          <a:p>
            <a:r>
              <a:rPr lang="fi-FI" dirty="0"/>
              <a:t>Millaisista toimintamalleista voidaan sopia?</a:t>
            </a:r>
          </a:p>
        </p:txBody>
      </p:sp>
      <p:sp>
        <p:nvSpPr>
          <p:cNvPr id="4" name="Dian numeron paikkamerkki 3">
            <a:extLst>
              <a:ext uri="{FF2B5EF4-FFF2-40B4-BE49-F238E27FC236}">
                <a16:creationId xmlns:a16="http://schemas.microsoft.com/office/drawing/2014/main" id="{DF5168DB-42E9-46B6-A2B0-CB69B104BC8B}"/>
              </a:ext>
            </a:extLst>
          </p:cNvPr>
          <p:cNvSpPr>
            <a:spLocks noGrp="1"/>
          </p:cNvSpPr>
          <p:nvPr>
            <p:ph type="sldNum" sz="quarter" idx="12"/>
          </p:nvPr>
        </p:nvSpPr>
        <p:spPr/>
        <p:txBody>
          <a:bodyPr/>
          <a:lstStyle/>
          <a:p>
            <a:fld id="{0861148C-697E-4B67-BDAA-872F34DF1106}" type="slidenum">
              <a:rPr lang="fi-FI" smtClean="0"/>
              <a:pPr/>
              <a:t>4</a:t>
            </a:fld>
            <a:endParaRPr lang="fi-FI"/>
          </a:p>
        </p:txBody>
      </p:sp>
    </p:spTree>
    <p:extLst>
      <p:ext uri="{BB962C8B-B14F-4D97-AF65-F5344CB8AC3E}">
        <p14:creationId xmlns:p14="http://schemas.microsoft.com/office/powerpoint/2010/main" val="4253930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6061B9-42D9-43AC-80F3-AD3680330663}"/>
              </a:ext>
            </a:extLst>
          </p:cNvPr>
          <p:cNvSpPr>
            <a:spLocks noGrp="1"/>
          </p:cNvSpPr>
          <p:nvPr>
            <p:ph type="title"/>
          </p:nvPr>
        </p:nvSpPr>
        <p:spPr>
          <a:xfrm>
            <a:off x="616814" y="476672"/>
            <a:ext cx="11167816" cy="1512168"/>
          </a:xfrm>
        </p:spPr>
        <p:txBody>
          <a:bodyPr/>
          <a:lstStyle/>
          <a:p>
            <a:r>
              <a:rPr lang="fi-FI" sz="3600" dirty="0"/>
              <a:t>Valtuustosopimukset, joissa valtuustoryhmät sopivat keskeisistä valtuustokauden linjauksista </a:t>
            </a:r>
            <a:br>
              <a:rPr lang="fi-FI" sz="3600" dirty="0"/>
            </a:br>
            <a:endParaRPr lang="fi-FI" sz="3600" dirty="0"/>
          </a:p>
        </p:txBody>
      </p:sp>
      <p:sp>
        <p:nvSpPr>
          <p:cNvPr id="3" name="Sisällön paikkamerkki 2">
            <a:extLst>
              <a:ext uri="{FF2B5EF4-FFF2-40B4-BE49-F238E27FC236}">
                <a16:creationId xmlns:a16="http://schemas.microsoft.com/office/drawing/2014/main" id="{FC8FF9F8-C47F-4867-A555-612DA2ED4C49}"/>
              </a:ext>
            </a:extLst>
          </p:cNvPr>
          <p:cNvSpPr>
            <a:spLocks noGrp="1"/>
          </p:cNvSpPr>
          <p:nvPr>
            <p:ph sz="half" idx="1"/>
          </p:nvPr>
        </p:nvSpPr>
        <p:spPr>
          <a:xfrm>
            <a:off x="629932" y="1592834"/>
            <a:ext cx="11017871" cy="4932511"/>
          </a:xfrm>
        </p:spPr>
        <p:txBody>
          <a:bodyPr/>
          <a:lstStyle/>
          <a:p>
            <a:pPr marL="0" indent="0">
              <a:buNone/>
            </a:pPr>
            <a:r>
              <a:rPr lang="fi-FI" b="1" dirty="0"/>
              <a:t>A. Kuntastrategiaa linjaava sopimus </a:t>
            </a:r>
          </a:p>
          <a:p>
            <a:pPr lvl="1"/>
            <a:r>
              <a:rPr lang="fi-FI" dirty="0"/>
              <a:t>Määritellään valtuustokauden keskeiset tavoitteet, joiden perusteella uudistetaan kuntastrategia. </a:t>
            </a:r>
          </a:p>
          <a:p>
            <a:pPr lvl="1"/>
            <a:r>
              <a:rPr lang="fi-FI" dirty="0"/>
              <a:t>Voi olla linjaus ja ohjeistus strategian päivittämiselle. </a:t>
            </a:r>
          </a:p>
          <a:p>
            <a:pPr lvl="1"/>
            <a:r>
              <a:rPr lang="fi-FI" dirty="0"/>
              <a:t>Huomio! On kuntastrategiasta erillinen asiakirja. </a:t>
            </a:r>
          </a:p>
          <a:p>
            <a:pPr marL="0" indent="0">
              <a:buNone/>
            </a:pPr>
            <a:r>
              <a:rPr lang="fi-FI" b="1" dirty="0"/>
              <a:t>B. Kuntastrategiaa tarkentava ja toteuttava sopimus </a:t>
            </a:r>
          </a:p>
          <a:p>
            <a:pPr lvl="1"/>
            <a:r>
              <a:rPr lang="fi-FI" dirty="0"/>
              <a:t>Täsmentää, konkretisoi ja aikatauluttaa kuntastrategiassa tehtyjä linjauksia poliittisesti sovituiksi osatavoitteiksi valtuustokaudella. </a:t>
            </a:r>
          </a:p>
          <a:p>
            <a:pPr lvl="1"/>
            <a:r>
              <a:rPr lang="fi-FI" dirty="0"/>
              <a:t>Voidaan määritellä toimimaan strategian toteuttamisen poliittisena ohjelmana. </a:t>
            </a:r>
          </a:p>
          <a:p>
            <a:pPr lvl="1"/>
            <a:r>
              <a:rPr lang="fi-FI" dirty="0"/>
              <a:t>Tyypillisiä sopimusasioita ovat mm. kunnan investointien priorisointi, talouden sopeutuksen linjaukset ja organisaation uudistamisen suuntaviivat.</a:t>
            </a:r>
          </a:p>
          <a:p>
            <a:pPr marL="0" indent="0">
              <a:buNone/>
            </a:pPr>
            <a:r>
              <a:rPr lang="fi-FI" b="1" dirty="0"/>
              <a:t>C. Eri teemoja yhdistelevä sopimus</a:t>
            </a:r>
          </a:p>
          <a:p>
            <a:pPr lvl="1"/>
            <a:r>
              <a:rPr lang="fi-FI" dirty="0"/>
              <a:t>Voi olla sisältöä sekä luottamushenkilöiden työskentelystä että kuntastrategiasta.</a:t>
            </a:r>
          </a:p>
          <a:p>
            <a:pPr lvl="1"/>
            <a:r>
              <a:rPr lang="fi-FI" dirty="0"/>
              <a:t>On käytännössä sekä luottamushenkilöiden työskentelysopimus että kuntastrategiaa linjaava, tarkentava tai toteuttava sopimus.</a:t>
            </a:r>
          </a:p>
        </p:txBody>
      </p:sp>
      <p:sp>
        <p:nvSpPr>
          <p:cNvPr id="4" name="Dian numeron paikkamerkki 3">
            <a:extLst>
              <a:ext uri="{FF2B5EF4-FFF2-40B4-BE49-F238E27FC236}">
                <a16:creationId xmlns:a16="http://schemas.microsoft.com/office/drawing/2014/main" id="{7D280976-94D4-479E-9E9B-4BBF51859C5D}"/>
              </a:ext>
            </a:extLst>
          </p:cNvPr>
          <p:cNvSpPr>
            <a:spLocks noGrp="1"/>
          </p:cNvSpPr>
          <p:nvPr>
            <p:ph type="sldNum" sz="quarter" idx="12"/>
          </p:nvPr>
        </p:nvSpPr>
        <p:spPr/>
        <p:txBody>
          <a:bodyPr/>
          <a:lstStyle/>
          <a:p>
            <a:fld id="{0861148C-697E-4B67-BDAA-872F34DF1106}" type="slidenum">
              <a:rPr lang="fi-FI" smtClean="0"/>
              <a:t>5</a:t>
            </a:fld>
            <a:endParaRPr lang="fi-FI"/>
          </a:p>
        </p:txBody>
      </p:sp>
    </p:spTree>
    <p:extLst>
      <p:ext uri="{BB962C8B-B14F-4D97-AF65-F5344CB8AC3E}">
        <p14:creationId xmlns:p14="http://schemas.microsoft.com/office/powerpoint/2010/main" val="25492547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1452979-5AD3-4B07-981D-9939C3541019}"/>
              </a:ext>
            </a:extLst>
          </p:cNvPr>
          <p:cNvSpPr>
            <a:spLocks noGrp="1"/>
          </p:cNvSpPr>
          <p:nvPr>
            <p:ph type="title"/>
          </p:nvPr>
        </p:nvSpPr>
        <p:spPr>
          <a:xfrm>
            <a:off x="766763" y="548680"/>
            <a:ext cx="11196422" cy="547221"/>
          </a:xfrm>
        </p:spPr>
        <p:txBody>
          <a:bodyPr/>
          <a:lstStyle/>
          <a:p>
            <a:r>
              <a:rPr lang="fi-FI" dirty="0"/>
              <a:t>Poliittista yhteistyötä linjaavat pelisäännöt</a:t>
            </a:r>
          </a:p>
        </p:txBody>
      </p:sp>
      <p:sp>
        <p:nvSpPr>
          <p:cNvPr id="7" name="Sisällön paikkamerkki 6">
            <a:extLst>
              <a:ext uri="{FF2B5EF4-FFF2-40B4-BE49-F238E27FC236}">
                <a16:creationId xmlns:a16="http://schemas.microsoft.com/office/drawing/2014/main" id="{1B4EEC76-A026-418B-B464-01EED5CD7B7B}"/>
              </a:ext>
            </a:extLst>
          </p:cNvPr>
          <p:cNvSpPr>
            <a:spLocks noGrp="1"/>
          </p:cNvSpPr>
          <p:nvPr>
            <p:ph idx="1"/>
          </p:nvPr>
        </p:nvSpPr>
        <p:spPr>
          <a:xfrm>
            <a:off x="784513" y="1268760"/>
            <a:ext cx="10658475" cy="3816648"/>
          </a:xfrm>
        </p:spPr>
        <p:txBody>
          <a:bodyPr/>
          <a:lstStyle/>
          <a:p>
            <a:pPr marL="0" indent="0">
              <a:buNone/>
            </a:pPr>
            <a:r>
              <a:rPr lang="fi-FI" b="1" dirty="0"/>
              <a:t>A. Keitä toimintatavat koskevat?</a:t>
            </a:r>
          </a:p>
          <a:p>
            <a:r>
              <a:rPr lang="fi-FI" dirty="0"/>
              <a:t>Luottamushenkilöitä, viranhaltijoita, kunnan henkilöstöä, kuntakonserneja vai näistä osaa tai kaikkia?</a:t>
            </a:r>
          </a:p>
          <a:p>
            <a:r>
              <a:rPr lang="fi-FI" dirty="0"/>
              <a:t>Luottamushenkilöiden toimintatavat</a:t>
            </a:r>
          </a:p>
          <a:p>
            <a:r>
              <a:rPr lang="fi-FI" dirty="0"/>
              <a:t>Toimielimen toimintatavat: valtuusto, kunnanhallitus, lautakunnat</a:t>
            </a:r>
          </a:p>
          <a:p>
            <a:r>
              <a:rPr lang="fi-FI" dirty="0"/>
              <a:t>Luottamushenkilöiden ja viranhaltijoiden yhteiset toimintatavat</a:t>
            </a:r>
          </a:p>
          <a:p>
            <a:pPr marL="0" indent="0">
              <a:buNone/>
            </a:pPr>
            <a:r>
              <a:rPr lang="fi-FI" b="1" dirty="0"/>
              <a:t>B. Mitä asioita ne kattavat?</a:t>
            </a:r>
          </a:p>
          <a:p>
            <a:r>
              <a:rPr lang="fi-FI" dirty="0"/>
              <a:t>Yleiset toimintatavat</a:t>
            </a:r>
          </a:p>
          <a:p>
            <a:pPr lvl="1"/>
            <a:r>
              <a:rPr lang="fi-FI" dirty="0"/>
              <a:t>Yleiset pelisäännöt, jolloin niitä ei rajata varsinaisesti mihinkään yksittäiseen teemaan vaan ne kattavat laajasti eri asioita, esim. viestintää, kokousteknisiä asioita ja eettisiä periaatteita.</a:t>
            </a:r>
          </a:p>
          <a:p>
            <a:r>
              <a:rPr lang="fi-FI" dirty="0"/>
              <a:t>Rajattu teema</a:t>
            </a:r>
          </a:p>
          <a:p>
            <a:pPr lvl="1"/>
            <a:r>
              <a:rPr lang="fi-FI" dirty="0"/>
              <a:t>Mahdollista sopia rajatummasta, yksittäiseen teemaan keskittyvästä sisällöstä, kuten esim. kunnan sosiaalisen median ohjeista, eettisestä työskentelystä ja epäasialliseen käytökseen puuttumisesta.</a:t>
            </a:r>
          </a:p>
        </p:txBody>
      </p:sp>
      <p:sp>
        <p:nvSpPr>
          <p:cNvPr id="4" name="Dian numeron paikkamerkki 3">
            <a:extLst>
              <a:ext uri="{FF2B5EF4-FFF2-40B4-BE49-F238E27FC236}">
                <a16:creationId xmlns:a16="http://schemas.microsoft.com/office/drawing/2014/main" id="{87B4FB7A-ADDB-4C8E-95AE-1DD6983E0F8D}"/>
              </a:ext>
            </a:extLst>
          </p:cNvPr>
          <p:cNvSpPr>
            <a:spLocks noGrp="1"/>
          </p:cNvSpPr>
          <p:nvPr>
            <p:ph type="sldNum" sz="quarter" idx="12"/>
          </p:nvPr>
        </p:nvSpPr>
        <p:spPr/>
        <p:txBody>
          <a:bodyPr/>
          <a:lstStyle/>
          <a:p>
            <a:fld id="{0861148C-697E-4B67-BDAA-872F34DF1106}" type="slidenum">
              <a:rPr lang="fi-FI" smtClean="0"/>
              <a:t>6</a:t>
            </a:fld>
            <a:endParaRPr lang="fi-FI" dirty="0"/>
          </a:p>
        </p:txBody>
      </p:sp>
    </p:spTree>
    <p:extLst>
      <p:ext uri="{BB962C8B-B14F-4D97-AF65-F5344CB8AC3E}">
        <p14:creationId xmlns:p14="http://schemas.microsoft.com/office/powerpoint/2010/main" val="1268063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69A621-3A64-4EDF-AC7D-590C546140BE}"/>
              </a:ext>
            </a:extLst>
          </p:cNvPr>
          <p:cNvPicPr/>
          <p:nvPr/>
        </p:nvPicPr>
        <p:blipFill>
          <a:blip r:embed="rId3">
            <a:extLst>
              <a:ext uri="{28A0092B-C50C-407E-A947-70E740481C1C}">
                <a14:useLocalDpi xmlns:a14="http://schemas.microsoft.com/office/drawing/2010/main" val="0"/>
              </a:ext>
            </a:extLst>
          </a:blip>
          <a:stretch>
            <a:fillRect/>
          </a:stretch>
        </p:blipFill>
        <p:spPr>
          <a:xfrm>
            <a:off x="120650" y="324009"/>
            <a:ext cx="11950700" cy="5676582"/>
          </a:xfrm>
          <a:prstGeom prst="rect">
            <a:avLst/>
          </a:prstGeom>
          <a:noFill/>
        </p:spPr>
      </p:pic>
      <p:sp>
        <p:nvSpPr>
          <p:cNvPr id="4" name="Dian numeron paikkamerkki 3" hidden="1">
            <a:extLst>
              <a:ext uri="{FF2B5EF4-FFF2-40B4-BE49-F238E27FC236}">
                <a16:creationId xmlns:a16="http://schemas.microsoft.com/office/drawing/2014/main" id="{297390C6-6C1D-4CDC-88F3-4A94CB63BE91}"/>
              </a:ext>
            </a:extLst>
          </p:cNvPr>
          <p:cNvSpPr>
            <a:spLocks noGrp="1"/>
          </p:cNvSpPr>
          <p:nvPr>
            <p:ph type="sldNum" sz="quarter" idx="12"/>
          </p:nvPr>
        </p:nvSpPr>
        <p:spPr/>
        <p:txBody>
          <a:bodyPr/>
          <a:lstStyle/>
          <a:p>
            <a:pPr>
              <a:spcAft>
                <a:spcPts val="600"/>
              </a:spcAft>
            </a:pPr>
            <a:fld id="{0861148C-697E-4B67-BDAA-872F34DF1106}" type="slidenum">
              <a:rPr lang="fi-FI" smtClean="0"/>
              <a:pPr>
                <a:spcAft>
                  <a:spcPts val="600"/>
                </a:spcAft>
              </a:pPr>
              <a:t>7</a:t>
            </a:fld>
            <a:endParaRPr lang="fi-FI"/>
          </a:p>
        </p:txBody>
      </p:sp>
    </p:spTree>
    <p:extLst>
      <p:ext uri="{BB962C8B-B14F-4D97-AF65-F5344CB8AC3E}">
        <p14:creationId xmlns:p14="http://schemas.microsoft.com/office/powerpoint/2010/main" val="39335400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3617EAAC-8E86-4F0D-8408-680D2E93AD9E}"/>
              </a:ext>
            </a:extLst>
          </p:cNvPr>
          <p:cNvSpPr/>
          <p:nvPr/>
        </p:nvSpPr>
        <p:spPr>
          <a:xfrm>
            <a:off x="1559496" y="4382084"/>
            <a:ext cx="9073008" cy="2308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ian numeron paikkamerkki 3">
            <a:extLst>
              <a:ext uri="{FF2B5EF4-FFF2-40B4-BE49-F238E27FC236}">
                <a16:creationId xmlns:a16="http://schemas.microsoft.com/office/drawing/2014/main" id="{297390C6-6C1D-4CDC-88F3-4A94CB63BE91}"/>
              </a:ext>
            </a:extLst>
          </p:cNvPr>
          <p:cNvSpPr>
            <a:spLocks noGrp="1"/>
          </p:cNvSpPr>
          <p:nvPr>
            <p:ph type="sldNum" sz="quarter" idx="12"/>
          </p:nvPr>
        </p:nvSpPr>
        <p:spPr/>
        <p:txBody>
          <a:bodyPr/>
          <a:lstStyle/>
          <a:p>
            <a:fld id="{0861148C-697E-4B67-BDAA-872F34DF1106}" type="slidenum">
              <a:rPr lang="fi-FI" smtClean="0"/>
              <a:t>8</a:t>
            </a:fld>
            <a:endParaRPr lang="fi-FI" dirty="0"/>
          </a:p>
        </p:txBody>
      </p:sp>
      <p:pic>
        <p:nvPicPr>
          <p:cNvPr id="5" name="Kuva 4">
            <a:extLst>
              <a:ext uri="{FF2B5EF4-FFF2-40B4-BE49-F238E27FC236}">
                <a16:creationId xmlns:a16="http://schemas.microsoft.com/office/drawing/2014/main" id="{E72FBB3B-5B24-4A1E-AADF-534FFAC23EA7}"/>
              </a:ext>
            </a:extLst>
          </p:cNvPr>
          <p:cNvPicPr>
            <a:picLocks noChangeAspect="1"/>
          </p:cNvPicPr>
          <p:nvPr/>
        </p:nvPicPr>
        <p:blipFill>
          <a:blip r:embed="rId3"/>
          <a:stretch>
            <a:fillRect/>
          </a:stretch>
        </p:blipFill>
        <p:spPr>
          <a:xfrm>
            <a:off x="1498984" y="176438"/>
            <a:ext cx="9194032" cy="4146764"/>
          </a:xfrm>
          <a:prstGeom prst="rect">
            <a:avLst/>
          </a:prstGeom>
        </p:spPr>
      </p:pic>
      <p:sp>
        <p:nvSpPr>
          <p:cNvPr id="8" name="Tekstiruutu 7">
            <a:extLst>
              <a:ext uri="{FF2B5EF4-FFF2-40B4-BE49-F238E27FC236}">
                <a16:creationId xmlns:a16="http://schemas.microsoft.com/office/drawing/2014/main" id="{D17ABE9E-1EBC-40E7-8299-CDADE1A952D8}"/>
              </a:ext>
            </a:extLst>
          </p:cNvPr>
          <p:cNvSpPr txBox="1"/>
          <p:nvPr/>
        </p:nvSpPr>
        <p:spPr>
          <a:xfrm>
            <a:off x="1559496" y="4392542"/>
            <a:ext cx="1867952" cy="2585323"/>
          </a:xfrm>
          <a:prstGeom prst="rect">
            <a:avLst/>
          </a:prstGeom>
          <a:noFill/>
        </p:spPr>
        <p:txBody>
          <a:bodyPr wrap="square">
            <a:spAutoFit/>
          </a:bodyPr>
          <a:lstStyle/>
          <a:p>
            <a:pPr marL="285750" indent="-285750">
              <a:buFont typeface="Arial" panose="020B0604020202020204" pitchFamily="34" charset="0"/>
              <a:buChar char="•"/>
            </a:pPr>
            <a:r>
              <a:rPr lang="fi-FI" sz="1200" dirty="0"/>
              <a:t>Ketkä kunnasta osallistuvat prosessiin?</a:t>
            </a:r>
          </a:p>
          <a:p>
            <a:pPr marL="285750" indent="-285750">
              <a:buFont typeface="Arial" panose="020B0604020202020204" pitchFamily="34" charset="0"/>
              <a:buChar char="•"/>
            </a:pPr>
            <a:r>
              <a:rPr lang="fi-FI" sz="1200" dirty="0"/>
              <a:t>Kenellä on vetovastuu?</a:t>
            </a:r>
          </a:p>
          <a:p>
            <a:pPr marL="285750" indent="-285750">
              <a:buFont typeface="Arial" panose="020B0604020202020204" pitchFamily="34" charset="0"/>
              <a:buChar char="•"/>
            </a:pPr>
            <a:r>
              <a:rPr lang="fi-FI" sz="1200" dirty="0"/>
              <a:t>Keitä koskevat?</a:t>
            </a:r>
          </a:p>
          <a:p>
            <a:pPr marL="285750" indent="-285750">
              <a:buFont typeface="Arial" panose="020B0604020202020204" pitchFamily="34" charset="0"/>
              <a:buChar char="•"/>
            </a:pPr>
            <a:r>
              <a:rPr lang="fi-FI" sz="1200" dirty="0"/>
              <a:t>Mikä on viranhaltijoiden rooli?</a:t>
            </a:r>
          </a:p>
          <a:p>
            <a:pPr marL="285750" indent="-285750">
              <a:buFont typeface="Arial" panose="020B0604020202020204" pitchFamily="34" charset="0"/>
              <a:buChar char="•"/>
            </a:pPr>
            <a:r>
              <a:rPr lang="fi-FI" sz="1200" dirty="0"/>
              <a:t>Mitä sopimisella halutaan saavuttaa?</a:t>
            </a:r>
          </a:p>
          <a:p>
            <a:endParaRPr lang="fi-FI" dirty="0"/>
          </a:p>
        </p:txBody>
      </p:sp>
      <p:sp>
        <p:nvSpPr>
          <p:cNvPr id="6" name="Tekstiruutu 5">
            <a:extLst>
              <a:ext uri="{FF2B5EF4-FFF2-40B4-BE49-F238E27FC236}">
                <a16:creationId xmlns:a16="http://schemas.microsoft.com/office/drawing/2014/main" id="{835BF693-CEC5-4A02-AC4A-E029287603D1}"/>
              </a:ext>
            </a:extLst>
          </p:cNvPr>
          <p:cNvSpPr txBox="1"/>
          <p:nvPr/>
        </p:nvSpPr>
        <p:spPr>
          <a:xfrm>
            <a:off x="3278472" y="4403000"/>
            <a:ext cx="1895200" cy="2123658"/>
          </a:xfrm>
          <a:prstGeom prst="rect">
            <a:avLst/>
          </a:prstGeom>
          <a:noFill/>
        </p:spPr>
        <p:txBody>
          <a:bodyPr wrap="square" rtlCol="0">
            <a:spAutoFit/>
          </a:bodyPr>
          <a:lstStyle/>
          <a:p>
            <a:pPr marL="285750" indent="-285750">
              <a:buFont typeface="Arial" panose="020B0604020202020204" pitchFamily="34" charset="0"/>
              <a:buChar char="•"/>
            </a:pPr>
            <a:r>
              <a:rPr lang="fi-FI" sz="1200" dirty="0"/>
              <a:t>Työstäminen alkaa usein tästä</a:t>
            </a:r>
          </a:p>
          <a:p>
            <a:pPr marL="285750" indent="-285750">
              <a:buFont typeface="Arial" panose="020B0604020202020204" pitchFamily="34" charset="0"/>
              <a:buChar char="•"/>
            </a:pPr>
            <a:r>
              <a:rPr lang="fi-FI" sz="1200" dirty="0"/>
              <a:t>Arvioidaan valtuustotyöskentelyn toteutumista eri näkökulmista ja nostetaan esiin onnistumisia, kehittämiskohteita ja oppeja tulevaan työskentelyyn</a:t>
            </a:r>
          </a:p>
        </p:txBody>
      </p:sp>
      <p:sp>
        <p:nvSpPr>
          <p:cNvPr id="3" name="Tekstiruutu 2">
            <a:extLst>
              <a:ext uri="{FF2B5EF4-FFF2-40B4-BE49-F238E27FC236}">
                <a16:creationId xmlns:a16="http://schemas.microsoft.com/office/drawing/2014/main" id="{D68E6FA9-26B5-4E8F-9E96-4EF0772B0BEA}"/>
              </a:ext>
            </a:extLst>
          </p:cNvPr>
          <p:cNvSpPr txBox="1"/>
          <p:nvPr/>
        </p:nvSpPr>
        <p:spPr>
          <a:xfrm>
            <a:off x="5201648" y="4403000"/>
            <a:ext cx="1788704" cy="2308324"/>
          </a:xfrm>
          <a:prstGeom prst="rect">
            <a:avLst/>
          </a:prstGeom>
          <a:noFill/>
        </p:spPr>
        <p:txBody>
          <a:bodyPr wrap="square" rtlCol="0">
            <a:spAutoFit/>
          </a:bodyPr>
          <a:lstStyle/>
          <a:p>
            <a:pPr marL="171450" indent="-171450">
              <a:buFont typeface="Arial" panose="020B0604020202020204" pitchFamily="34" charset="0"/>
              <a:buChar char="•"/>
            </a:pPr>
            <a:r>
              <a:rPr lang="fi-FI" sz="1200" dirty="0"/>
              <a:t>Päätetään, mitä sisältöä toimintatapoihin otetaan mukaan</a:t>
            </a:r>
          </a:p>
          <a:p>
            <a:pPr marL="171450" indent="-171450">
              <a:buFont typeface="Arial" panose="020B0604020202020204" pitchFamily="34" charset="0"/>
              <a:buChar char="•"/>
            </a:pPr>
            <a:r>
              <a:rPr lang="fi-FI" sz="1200" dirty="0"/>
              <a:t>Sovitaan, kuinka yksityiskohtaisesti</a:t>
            </a:r>
          </a:p>
          <a:p>
            <a:pPr marL="171450" indent="-171450">
              <a:buFont typeface="Arial" panose="020B0604020202020204" pitchFamily="34" charset="0"/>
              <a:buChar char="•"/>
            </a:pPr>
            <a:r>
              <a:rPr lang="fi-FI" sz="1200" dirty="0"/>
              <a:t>sisällöt kirjataan toimintatapoihin</a:t>
            </a:r>
          </a:p>
          <a:p>
            <a:pPr marL="171450" indent="-171450">
              <a:buFont typeface="Arial" panose="020B0604020202020204" pitchFamily="34" charset="0"/>
              <a:buChar char="•"/>
            </a:pPr>
            <a:r>
              <a:rPr lang="fi-FI" sz="1200" dirty="0"/>
              <a:t>Sisältöjen läpikäynti esim. valtuustoryhmissä</a:t>
            </a:r>
          </a:p>
          <a:p>
            <a:pPr marL="171450" indent="-171450">
              <a:buFont typeface="Arial" panose="020B0604020202020204" pitchFamily="34" charset="0"/>
              <a:buChar char="•"/>
            </a:pPr>
            <a:endParaRPr lang="fi-FI" sz="1200" dirty="0"/>
          </a:p>
        </p:txBody>
      </p:sp>
      <p:sp>
        <p:nvSpPr>
          <p:cNvPr id="7" name="Tekstiruutu 6">
            <a:extLst>
              <a:ext uri="{FF2B5EF4-FFF2-40B4-BE49-F238E27FC236}">
                <a16:creationId xmlns:a16="http://schemas.microsoft.com/office/drawing/2014/main" id="{689720F2-B098-4C02-84BB-143311A16AC3}"/>
              </a:ext>
            </a:extLst>
          </p:cNvPr>
          <p:cNvSpPr txBox="1"/>
          <p:nvPr/>
        </p:nvSpPr>
        <p:spPr>
          <a:xfrm>
            <a:off x="7096848" y="4403000"/>
            <a:ext cx="2020803" cy="2308324"/>
          </a:xfrm>
          <a:prstGeom prst="rect">
            <a:avLst/>
          </a:prstGeom>
          <a:noFill/>
        </p:spPr>
        <p:txBody>
          <a:bodyPr wrap="square" rtlCol="0">
            <a:spAutoFit/>
          </a:bodyPr>
          <a:lstStyle/>
          <a:p>
            <a:pPr marL="171450" indent="-171450">
              <a:buFont typeface="Arial" panose="020B0604020202020204" pitchFamily="34" charset="0"/>
              <a:buChar char="•"/>
            </a:pPr>
            <a:r>
              <a:rPr lang="fi-FI" sz="1200" dirty="0"/>
              <a:t>Hyväksytään toimintatavat ja voidaan lisäksi sopia allekirjoittamisesta jokaisen valtuutetun osalta erikseen</a:t>
            </a:r>
          </a:p>
          <a:p>
            <a:pPr marL="171450" indent="-171450">
              <a:buFont typeface="Arial" panose="020B0604020202020204" pitchFamily="34" charset="0"/>
              <a:buChar char="•"/>
            </a:pPr>
            <a:r>
              <a:rPr lang="fi-FI" sz="1200" dirty="0"/>
              <a:t>Arvioidaanko, seurataanko ja tarkennetaanko valtuustokauden aikana ja miten tämä toteutetaan?</a:t>
            </a:r>
          </a:p>
        </p:txBody>
      </p:sp>
      <p:sp>
        <p:nvSpPr>
          <p:cNvPr id="9" name="Tekstiruutu 8">
            <a:extLst>
              <a:ext uri="{FF2B5EF4-FFF2-40B4-BE49-F238E27FC236}">
                <a16:creationId xmlns:a16="http://schemas.microsoft.com/office/drawing/2014/main" id="{0982585B-4402-4BF6-8A2F-753F7A96853D}"/>
              </a:ext>
            </a:extLst>
          </p:cNvPr>
          <p:cNvSpPr txBox="1"/>
          <p:nvPr/>
        </p:nvSpPr>
        <p:spPr>
          <a:xfrm>
            <a:off x="8913528" y="4392542"/>
            <a:ext cx="1788704" cy="2308324"/>
          </a:xfrm>
          <a:prstGeom prst="rect">
            <a:avLst/>
          </a:prstGeom>
          <a:noFill/>
        </p:spPr>
        <p:txBody>
          <a:bodyPr wrap="square" rtlCol="0">
            <a:spAutoFit/>
          </a:bodyPr>
          <a:lstStyle/>
          <a:p>
            <a:pPr marL="171450" indent="-171450">
              <a:buFont typeface="Arial" panose="020B0604020202020204" pitchFamily="34" charset="0"/>
              <a:buChar char="•"/>
            </a:pPr>
            <a:r>
              <a:rPr lang="fi-FI" sz="1200" dirty="0"/>
              <a:t>Toimintatapojen arviointi ja seuranta sovitusti</a:t>
            </a:r>
          </a:p>
          <a:p>
            <a:pPr marL="171450" indent="-171450">
              <a:buFont typeface="Arial" panose="020B0604020202020204" pitchFamily="34" charset="0"/>
              <a:buChar char="•"/>
            </a:pPr>
            <a:r>
              <a:rPr lang="fi-FI" sz="1200" dirty="0"/>
              <a:t>Toimintatapoja ja sen toteutumista on kannattavaa arvioida jo valtuustokauden aikana, esim. vuosittain yhteisen keskustelun muodossa.</a:t>
            </a:r>
          </a:p>
        </p:txBody>
      </p:sp>
    </p:spTree>
    <p:extLst>
      <p:ext uri="{BB962C8B-B14F-4D97-AF65-F5344CB8AC3E}">
        <p14:creationId xmlns:p14="http://schemas.microsoft.com/office/powerpoint/2010/main" val="1381848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5139615-0956-4ECB-B010-53FB3B4FC1B2}"/>
              </a:ext>
            </a:extLst>
          </p:cNvPr>
          <p:cNvSpPr>
            <a:spLocks noGrp="1"/>
          </p:cNvSpPr>
          <p:nvPr>
            <p:ph type="title"/>
          </p:nvPr>
        </p:nvSpPr>
        <p:spPr/>
        <p:txBody>
          <a:bodyPr/>
          <a:lstStyle/>
          <a:p>
            <a:r>
              <a:rPr lang="fi-FI" dirty="0"/>
              <a:t>Usein kysytyt kysymykset</a:t>
            </a:r>
          </a:p>
        </p:txBody>
      </p:sp>
      <p:sp>
        <p:nvSpPr>
          <p:cNvPr id="4" name="Dian numeron paikkamerkki 3">
            <a:extLst>
              <a:ext uri="{FF2B5EF4-FFF2-40B4-BE49-F238E27FC236}">
                <a16:creationId xmlns:a16="http://schemas.microsoft.com/office/drawing/2014/main" id="{0A2D25E9-F0AC-44BB-8516-530B0321C19E}"/>
              </a:ext>
            </a:extLst>
          </p:cNvPr>
          <p:cNvSpPr>
            <a:spLocks noGrp="1"/>
          </p:cNvSpPr>
          <p:nvPr>
            <p:ph type="sldNum" sz="quarter" idx="12"/>
          </p:nvPr>
        </p:nvSpPr>
        <p:spPr/>
        <p:txBody>
          <a:bodyPr/>
          <a:lstStyle/>
          <a:p>
            <a:fld id="{0861148C-697E-4B67-BDAA-872F34DF1106}" type="slidenum">
              <a:rPr lang="fi-FI" smtClean="0"/>
              <a:t>9</a:t>
            </a:fld>
            <a:endParaRPr lang="fi-FI"/>
          </a:p>
        </p:txBody>
      </p:sp>
    </p:spTree>
    <p:extLst>
      <p:ext uri="{BB962C8B-B14F-4D97-AF65-F5344CB8AC3E}">
        <p14:creationId xmlns:p14="http://schemas.microsoft.com/office/powerpoint/2010/main" val="26723283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378</TotalTime>
  <Words>1473</Words>
  <Application>Microsoft Office PowerPoint</Application>
  <PresentationFormat>Laajakuva</PresentationFormat>
  <Paragraphs>109</Paragraphs>
  <Slides>13</Slides>
  <Notes>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Work Sans</vt:lpstr>
      <vt:lpstr>Work Sans ExtraBold</vt:lpstr>
      <vt:lpstr>Arial</vt:lpstr>
      <vt:lpstr>Work Sans SemiBold</vt:lpstr>
      <vt:lpstr>Kuntaliitto FI</vt:lpstr>
      <vt:lpstr>Yhteisesti sovitut toimintamallit ja pelisäännöt kuntien johtamisessa</vt:lpstr>
      <vt:lpstr>USO-kehittämisaloite</vt:lpstr>
      <vt:lpstr>Taustalla olevaa lainsäädäntöä</vt:lpstr>
      <vt:lpstr>Millaisista toimintamalleista voidaan sopia?</vt:lpstr>
      <vt:lpstr>Valtuustosopimukset, joissa valtuustoryhmät sopivat keskeisistä valtuustokauden linjauksista  </vt:lpstr>
      <vt:lpstr>Poliittista yhteistyötä linjaavat pelisäännöt</vt:lpstr>
      <vt:lpstr>PowerPoint-esitys</vt:lpstr>
      <vt:lpstr>PowerPoint-esitys</vt:lpstr>
      <vt:lpstr>Usein kysytyt kysymykset</vt:lpstr>
      <vt:lpstr>Usein kysytyt kysymykset</vt:lpstr>
      <vt:lpstr>Usein kysytyt kysymykset</vt:lpstr>
      <vt:lpstr>Hyödyllisiä lähteitä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Valitse haluamasi diapohja valikosta “Lisää” ja “Uusi dia”</dc:title>
  <dc:creator>Rinta-aho Riina</dc:creator>
  <cp:lastModifiedBy>Rinta-aho Riina</cp:lastModifiedBy>
  <cp:revision>3</cp:revision>
  <dcterms:created xsi:type="dcterms:W3CDTF">2022-03-31T13:01:49Z</dcterms:created>
  <dcterms:modified xsi:type="dcterms:W3CDTF">2022-04-01T11:34:13Z</dcterms:modified>
</cp:coreProperties>
</file>