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331" r:id="rId2"/>
    <p:sldId id="327" r:id="rId3"/>
    <p:sldId id="32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0092D2"/>
    <a:srgbClr val="6B8F00"/>
    <a:srgbClr val="00A6D6"/>
    <a:srgbClr val="012054"/>
    <a:srgbClr val="051C3E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33" autoAdjust="0"/>
    <p:restoredTop sz="98455" autoAdjust="0"/>
  </p:normalViewPr>
  <p:slideViewPr>
    <p:cSldViewPr>
      <p:cViewPr>
        <p:scale>
          <a:sx n="100" d="100"/>
          <a:sy n="100" d="100"/>
        </p:scale>
        <p:origin x="-1024" y="-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Relationship Id="rId3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7" y="2679976"/>
            <a:ext cx="405276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7" y="579855"/>
            <a:ext cx="2548466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5/7/14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83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295400" y="152400"/>
            <a:ext cx="6618727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95400" y="152400"/>
            <a:ext cx="6618727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i 7"/>
          <p:cNvSpPr/>
          <p:nvPr userDrawn="1"/>
        </p:nvSpPr>
        <p:spPr>
          <a:xfrm>
            <a:off x="3936504" y="2793504"/>
            <a:ext cx="1321296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5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152400" y="5181600"/>
            <a:ext cx="88392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3929289" y="5943997"/>
            <a:ext cx="1524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-537993" y="2705894"/>
            <a:ext cx="4951412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1258888" y="2705100"/>
            <a:ext cx="4953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3002007" y="2704703"/>
            <a:ext cx="4953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4766472" y="2704306"/>
            <a:ext cx="495458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1970530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196581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7. Kumppanit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1991873" y="271790"/>
            <a:ext cx="16764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Tärkeät </a:t>
            </a:r>
          </a:p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tehtävät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3767308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4.Arvolupaus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5532070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2. Asiakassuhteet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7286159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1. Asiakasryhmä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1991873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Ydinresurssit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5532070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3. Kanavat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54757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195092" y="5214118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8. Kulurakenne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4724400" y="5214118"/>
            <a:ext cx="22098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9. Vaikuttavuus ja mittarit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44" y="281721"/>
            <a:ext cx="3108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82902"/>
            <a:ext cx="3048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5225902"/>
            <a:ext cx="381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4400" y="293852"/>
            <a:ext cx="428800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699" y="282902"/>
            <a:ext cx="31425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444" y="2710353"/>
            <a:ext cx="387350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8852" y="293851"/>
            <a:ext cx="3192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9339" y="5257800"/>
            <a:ext cx="332088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8948" y="2699847"/>
            <a:ext cx="347957" cy="3048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51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1508125" y="3997325"/>
            <a:ext cx="5519738" cy="1587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" y="4648200"/>
            <a:ext cx="42671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4267201" y="3733801"/>
            <a:ext cx="48768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4352925" y="3954224"/>
            <a:ext cx="528638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4343400" y="5547618"/>
            <a:ext cx="528638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1752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3500"/>
            <a:ext cx="69723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222943" y="-1063057"/>
            <a:ext cx="6705600" cy="9009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5/7/14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631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649" y="3796906"/>
            <a:ext cx="3812351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2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5/7/14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716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6855070" y="4724400"/>
            <a:ext cx="228893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4550400"/>
            <a:ext cx="7239600" cy="1044000"/>
          </a:xfrm>
        </p:spPr>
        <p:txBody>
          <a:bodyPr rIns="90000"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5594400"/>
            <a:ext cx="72396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4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5/7/14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9144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25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628800"/>
            <a:ext cx="77796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996" y="5445224"/>
            <a:ext cx="3672408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37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5/7/14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1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9144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3851920" y="2132856"/>
            <a:ext cx="1440160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4018620" y="6187988"/>
            <a:ext cx="125077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10050" y="2434084"/>
            <a:ext cx="7239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3563888" y="620688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/>
              <a:t>Ajattelee ja tuntee</a:t>
            </a:r>
            <a:r>
              <a:rPr lang="fi-FI" sz="1400" i="1" dirty="0" smtClean="0"/>
              <a:t>?</a:t>
            </a:r>
            <a:endParaRPr lang="fi-FI" sz="900" b="0" i="1" dirty="0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64770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Näkee?</a:t>
            </a:r>
            <a:endParaRPr lang="fi-FI" sz="900" b="0" i="1" dirty="0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3581400" y="4038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Sanoo ja tekee?</a:t>
            </a:r>
            <a:endParaRPr lang="fi-FI" sz="900" b="0" i="1" dirty="0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4572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Kuulee?</a:t>
            </a:r>
            <a:endParaRPr lang="fi-FI" sz="900" b="0" i="1" dirty="0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76200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Kipupisteet</a:t>
            </a:r>
            <a:endParaRPr lang="fi-FI" sz="900" b="0" i="1" dirty="0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4706888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Onnistumiset</a:t>
            </a:r>
            <a:endParaRPr lang="fi-FI" sz="900" b="0" i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39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5/7/14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58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4847456" y="4572000"/>
            <a:ext cx="4372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 dirty="0" smtClean="0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  <a:endParaRPr lang="fi-FI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41287" y="4572000"/>
            <a:ext cx="1916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48006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3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6712" y="499224"/>
            <a:ext cx="89916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713199"/>
            <a:ext cx="9078381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710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 smtClean="0"/>
                <a:t>Vaiheet</a:t>
              </a:r>
              <a:endParaRPr lang="fi-FI" sz="1100" noProof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0" y="6062990"/>
            <a:ext cx="82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Kokemus</a:t>
            </a:r>
            <a:endParaRPr lang="fi-FI" sz="1100" noProof="0"/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152400" y="2285999"/>
            <a:ext cx="1698719" cy="479518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120682" y="3711482"/>
            <a:ext cx="1416236" cy="959036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2438400" y="1524000"/>
            <a:ext cx="5334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3124200" y="1524000"/>
            <a:ext cx="992089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3477768" y="4011168"/>
            <a:ext cx="1732752" cy="455711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4724400" y="1524000"/>
            <a:ext cx="6096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5219700" y="1790700"/>
            <a:ext cx="1143000" cy="762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5867400" y="3200400"/>
            <a:ext cx="1066800" cy="4572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6629400" y="4114800"/>
            <a:ext cx="6858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5845082" y="3124200"/>
            <a:ext cx="3527518" cy="32711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7330983" y="2149382"/>
            <a:ext cx="2155919" cy="1012920"/>
          </a:xfrm>
          <a:prstGeom prst="curvedConnector3">
            <a:avLst>
              <a:gd name="adj1" fmla="val 5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76200" y="5562600"/>
            <a:ext cx="89916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914400" y="6205047"/>
            <a:ext cx="80772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839689" y="2362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 userDrawn="1"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14478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 userDrawn="1"/>
        </p:nvSpPr>
        <p:spPr>
          <a:xfrm>
            <a:off x="2057400" y="4267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 userDrawn="1"/>
        </p:nvSpPr>
        <p:spPr>
          <a:xfrm>
            <a:off x="2569454" y="4038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 userDrawn="1"/>
        </p:nvSpPr>
        <p:spPr>
          <a:xfrm>
            <a:off x="2643890" y="2590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 userDrawn="1"/>
        </p:nvSpPr>
        <p:spPr>
          <a:xfrm>
            <a:off x="3581400" y="1752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 userDrawn="1"/>
        </p:nvSpPr>
        <p:spPr>
          <a:xfrm>
            <a:off x="3919708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 userDrawn="1"/>
        </p:nvSpPr>
        <p:spPr>
          <a:xfrm>
            <a:off x="4114800" y="4191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 userDrawn="1"/>
        </p:nvSpPr>
        <p:spPr>
          <a:xfrm>
            <a:off x="45720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 userDrawn="1"/>
        </p:nvSpPr>
        <p:spPr>
          <a:xfrm>
            <a:off x="4755869" y="417115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 userDrawn="1"/>
        </p:nvSpPr>
        <p:spPr>
          <a:xfrm>
            <a:off x="4789927" y="3124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 userDrawn="1"/>
        </p:nvSpPr>
        <p:spPr>
          <a:xfrm>
            <a:off x="4910308" y="214615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 userDrawn="1"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 userDrawn="1"/>
        </p:nvSpPr>
        <p:spPr>
          <a:xfrm>
            <a:off x="63246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 userDrawn="1"/>
        </p:nvSpPr>
        <p:spPr>
          <a:xfrm>
            <a:off x="67056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 userDrawn="1"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 userDrawn="1"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 userDrawn="1"/>
        </p:nvSpPr>
        <p:spPr>
          <a:xfrm>
            <a:off x="7946146" y="281984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" y="98541"/>
            <a:ext cx="64008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4" y="6286500"/>
            <a:ext cx="187036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867400"/>
            <a:ext cx="285950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2286000" y="4876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 userDrawn="1"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 userDrawn="1"/>
        </p:nvSpPr>
        <p:spPr>
          <a:xfrm>
            <a:off x="4040089" y="322024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 userDrawn="1"/>
        </p:nvSpPr>
        <p:spPr>
          <a:xfrm>
            <a:off x="53340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 userDrawn="1"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 userDrawn="1"/>
        </p:nvSpPr>
        <p:spPr>
          <a:xfrm>
            <a:off x="65532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 userDrawn="1"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 userDrawn="1"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38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467544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2555776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4644008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6732240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 userDrawn="1"/>
        </p:nvSpPr>
        <p:spPr>
          <a:xfrm>
            <a:off x="467544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 userDrawn="1"/>
        </p:nvSpPr>
        <p:spPr>
          <a:xfrm>
            <a:off x="2555776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 userDrawn="1"/>
        </p:nvSpPr>
        <p:spPr>
          <a:xfrm>
            <a:off x="4644008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6732240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7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6858000" y="2286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orakulmio 19"/>
          <p:cNvSpPr/>
          <p:nvPr userDrawn="1"/>
        </p:nvSpPr>
        <p:spPr>
          <a:xfrm>
            <a:off x="6324600" y="22860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9"/>
          <p:cNvSpPr/>
          <p:nvPr userDrawn="1"/>
        </p:nvSpPr>
        <p:spPr>
          <a:xfrm>
            <a:off x="6858000" y="43434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73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9144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673" y="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3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1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2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4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5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42688"/>
            <a:ext cx="147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Fyysiset elementit</a:t>
            </a:r>
            <a:endParaRPr lang="fi-FI" sz="1100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259654"/>
            <a:ext cx="2125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Asiakkaan polku palvelussa</a:t>
            </a:r>
            <a:endParaRPr lang="fi-FI" sz="1100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2671967"/>
            <a:ext cx="4712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Front-office, asiakaspalvelija, asiakkaalle näkyvä osa palvelusta</a:t>
            </a:r>
            <a:endParaRPr lang="fi-FI" sz="1100" noProof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8600" y="4062677"/>
            <a:ext cx="3747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 dirty="0" smtClean="0"/>
              <a:t>Back-office</a:t>
            </a:r>
            <a:r>
              <a:rPr lang="fi-FI" sz="1100" noProof="0" dirty="0" smtClean="0"/>
              <a:t>, asiakkaalle näkymätön osa palvelusta</a:t>
            </a:r>
            <a:endParaRPr lang="fi-FI" sz="1100" noProof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28600" y="5366016"/>
            <a:ext cx="24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Tukitoiminnot ja</a:t>
            </a:r>
            <a:r>
              <a:rPr lang="fi-FI" sz="1100" baseline="0" noProof="0" dirty="0" smtClean="0"/>
              <a:t> päätöksenteko</a:t>
            </a:r>
            <a:endParaRPr lang="fi-FI" sz="1100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25146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Vuorovaikutus</a:t>
            </a:r>
            <a:endParaRPr lang="fi-FI" sz="700" cap="all" noProof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38862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 smtClean="0"/>
              <a:t>NÄKYVyys</a:t>
            </a:r>
            <a:endParaRPr lang="fi-FI" sz="700" cap="all" noProof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5210145"/>
            <a:ext cx="1467068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Sisäinen</a:t>
            </a:r>
            <a:r>
              <a:rPr lang="fi-FI" sz="700" cap="all" baseline="0" noProof="0" smtClean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14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i 5"/>
          <p:cNvSpPr/>
          <p:nvPr userDrawn="1"/>
        </p:nvSpPr>
        <p:spPr>
          <a:xfrm>
            <a:off x="1547664" y="476672"/>
            <a:ext cx="5976664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 userDrawn="1"/>
        </p:nvSpPr>
        <p:spPr>
          <a:xfrm>
            <a:off x="2483768" y="1412776"/>
            <a:ext cx="4104456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 userDrawn="1"/>
        </p:nvSpPr>
        <p:spPr>
          <a:xfrm>
            <a:off x="3635896" y="2564904"/>
            <a:ext cx="1800200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696" y="2971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50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74638"/>
            <a:ext cx="777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602000"/>
            <a:ext cx="77796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4000" y="6451200"/>
            <a:ext cx="9036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5/7/14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9200" y="6451200"/>
            <a:ext cx="3096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8000" y="6451200"/>
            <a:ext cx="3924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4" r:id="rId3"/>
    <p:sldLayoutId id="2147483696" r:id="rId4"/>
    <p:sldLayoutId id="2147483700" r:id="rId5"/>
    <p:sldLayoutId id="2147483695" r:id="rId6"/>
    <p:sldLayoutId id="2147483703" r:id="rId7"/>
    <p:sldLayoutId id="2147483697" r:id="rId8"/>
    <p:sldLayoutId id="2147483698" r:id="rId9"/>
    <p:sldLayoutId id="2147483701" r:id="rId10"/>
    <p:sldLayoutId id="2147483699" r:id="rId11"/>
    <p:sldLayoutId id="2147483702" r:id="rId12"/>
    <p:sldLayoutId id="2147483704" r:id="rId13"/>
    <p:sldLayoutId id="2147483705" r:id="rId14"/>
    <p:sldLayoutId id="2147483662" r:id="rId15"/>
    <p:sldLayoutId id="2147483663" r:id="rId16"/>
    <p:sldLayoutId id="2147483670" r:id="rId17"/>
    <p:sldLayoutId id="2147483671" r:id="rId18"/>
    <p:sldLayoutId id="2147483672" r:id="rId19"/>
    <p:sldLayoutId id="214748367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3733800" y="2057400"/>
            <a:ext cx="17272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…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905000" y="1905000"/>
            <a:ext cx="17272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Apteekki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209800" y="2743200"/>
            <a:ext cx="22352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Eko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/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kierrätyspiste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62400" y="1905000"/>
            <a:ext cx="21336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Hammashoitola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181600" y="2743200"/>
            <a:ext cx="21336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Huoltoasema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4953000" y="3581400"/>
            <a:ext cx="21336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Jumppa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667000" y="3429000"/>
            <a:ext cx="21336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Kirjasto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581400" y="228600"/>
            <a:ext cx="21336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Koulu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181600" y="1066800"/>
            <a:ext cx="21336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Parturi-Kampaamo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477000" y="1828800"/>
            <a:ext cx="17272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Posti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590800" y="1143000"/>
            <a:ext cx="2133600" cy="609600"/>
          </a:xfrm>
          <a:prstGeom prst="round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Ruokakauppa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</Template>
  <TotalTime>4720</TotalTime>
  <Words>15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Kuntaliitto</vt:lpstr>
      <vt:lpstr>Slide 1</vt:lpstr>
      <vt:lpstr>Slide 2</vt:lpstr>
      <vt:lpstr>Slide 3</vt:lpstr>
    </vt:vector>
  </TitlesOfParts>
  <Company>Suomen Kuntaliitto 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Osallistamisen työkalupakki</dc:title>
  <dc:creator>Nieminen Ville</dc:creator>
  <cp:lastModifiedBy>Hannu Ripatti</cp:lastModifiedBy>
  <cp:revision>83</cp:revision>
  <cp:lastPrinted>2014-05-07T08:08:49Z</cp:lastPrinted>
  <dcterms:created xsi:type="dcterms:W3CDTF">2014-05-07T07:24:23Z</dcterms:created>
  <dcterms:modified xsi:type="dcterms:W3CDTF">2014-05-08T08:43:40Z</dcterms:modified>
</cp:coreProperties>
</file>