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331" r:id="rId2"/>
    <p:sldId id="327" r:id="rId3"/>
    <p:sldId id="32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024" y="-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5/7/14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3733800" y="2057400"/>
            <a:ext cx="17272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…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1905000" y="1905000"/>
            <a:ext cx="17272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Apteekki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209800" y="2743200"/>
            <a:ext cx="22352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Eko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/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kierrätyspiste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962400" y="19050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Hammashoitola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181600" y="27432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Huoltoasema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4953000" y="35814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Jumppa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667000" y="34290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Kirjasto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581400" y="2286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Koulu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181600" y="10668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Parturi-Kampaamo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6477000" y="1828800"/>
            <a:ext cx="17272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Posti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590800" y="1143000"/>
            <a:ext cx="2133600" cy="609600"/>
          </a:xfrm>
          <a:prstGeom prst="round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Ruokakauppa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4720</TotalTime>
  <Words>15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Kuntaliitto</vt:lpstr>
      <vt:lpstr>Slide 1</vt:lpstr>
      <vt:lpstr>Slide 2</vt:lpstr>
      <vt:lpstr>Slide 3</vt:lpstr>
    </vt:vector>
  </TitlesOfParts>
  <Company>Suomen Kuntaliitto 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83</cp:revision>
  <cp:lastPrinted>2014-05-07T08:08:49Z</cp:lastPrinted>
  <dcterms:created xsi:type="dcterms:W3CDTF">2014-05-07T07:24:23Z</dcterms:created>
  <dcterms:modified xsi:type="dcterms:W3CDTF">2014-05-08T08:43:40Z</dcterms:modified>
</cp:coreProperties>
</file>