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5"/>
  </p:notesMasterIdLst>
  <p:sldIdLst>
    <p:sldId id="280" r:id="rId2"/>
    <p:sldId id="281" r:id="rId3"/>
    <p:sldId id="282" r:id="rId4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9" autoAdjust="0"/>
    <p:restoredTop sz="94673" autoAdjust="0"/>
  </p:normalViewPr>
  <p:slideViewPr>
    <p:cSldViewPr>
      <p:cViewPr varScale="1">
        <p:scale>
          <a:sx n="152" d="100"/>
          <a:sy n="152" d="100"/>
        </p:scale>
        <p:origin x="408" y="132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23528" y="205978"/>
            <a:ext cx="8136472" cy="857250"/>
          </a:xfrm>
        </p:spPr>
        <p:txBody>
          <a:bodyPr/>
          <a:lstStyle/>
          <a:p>
            <a:r>
              <a:rPr lang="fi-FI" dirty="0" smtClean="0"/>
              <a:t>Os</a:t>
            </a:r>
            <a:r>
              <a:rPr lang="fi-FI" dirty="0" smtClean="0"/>
              <a:t>allisuuspeli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251520" y="12121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Osallisuuspelissä </a:t>
            </a:r>
            <a:r>
              <a:rPr lang="fi-FI" dirty="0" smtClean="0"/>
              <a:t>pelaajat </a:t>
            </a:r>
          </a:p>
          <a:p>
            <a:r>
              <a:rPr lang="fi-FI" dirty="0" smtClean="0"/>
              <a:t>pääsevät </a:t>
            </a:r>
            <a:r>
              <a:rPr lang="fi-FI" dirty="0"/>
              <a:t>asettamaan yhteiset tavoitteet </a:t>
            </a:r>
            <a:r>
              <a:rPr lang="fi-FI" dirty="0" smtClean="0"/>
              <a:t>asukkaiden </a:t>
            </a:r>
          </a:p>
          <a:p>
            <a:r>
              <a:rPr lang="fi-FI" dirty="0" smtClean="0"/>
              <a:t>osallistumiselle </a:t>
            </a:r>
            <a:r>
              <a:rPr lang="fi-FI" dirty="0"/>
              <a:t>ja </a:t>
            </a:r>
            <a:endParaRPr lang="fi-FI" dirty="0" smtClean="0"/>
          </a:p>
          <a:p>
            <a:r>
              <a:rPr lang="fi-FI" dirty="0" smtClean="0"/>
              <a:t>sopimaan </a:t>
            </a:r>
            <a:r>
              <a:rPr lang="fi-FI" dirty="0"/>
              <a:t>siitä, </a:t>
            </a:r>
            <a:endParaRPr lang="fi-FI" dirty="0" smtClean="0"/>
          </a:p>
          <a:p>
            <a:r>
              <a:rPr lang="fi-FI" dirty="0" smtClean="0"/>
              <a:t>miten </a:t>
            </a:r>
            <a:r>
              <a:rPr lang="fi-FI" dirty="0"/>
              <a:t>suunnitelmat </a:t>
            </a:r>
            <a:endParaRPr lang="fi-FI" dirty="0" smtClean="0"/>
          </a:p>
          <a:p>
            <a:r>
              <a:rPr lang="fi-FI" dirty="0" smtClean="0"/>
              <a:t>konkretisoidaan </a:t>
            </a:r>
            <a:r>
              <a:rPr lang="fi-FI" dirty="0"/>
              <a:t>käytännön toiminnaksi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Pelaamisen kesto 1½ tuntia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11" y="699542"/>
            <a:ext cx="456630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79512" y="51470"/>
            <a:ext cx="8064464" cy="857250"/>
          </a:xfrm>
        </p:spPr>
        <p:txBody>
          <a:bodyPr/>
          <a:lstStyle/>
          <a:p>
            <a:r>
              <a:rPr lang="fi-FI" dirty="0" smtClean="0"/>
              <a:t>Pelin kulku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6242" y="1059316"/>
            <a:ext cx="5562837" cy="354714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9754" y="1042523"/>
            <a:ext cx="53440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4-8 pelaajaa / pelilauta</a:t>
            </a:r>
          </a:p>
          <a:p>
            <a:r>
              <a:rPr lang="fi-FI" dirty="0"/>
              <a:t>Pelaajien esittäytyminen</a:t>
            </a:r>
          </a:p>
          <a:p>
            <a:r>
              <a:rPr lang="fi-FI" dirty="0" smtClean="0"/>
              <a:t>Vetovastuu kiertää pelivaiheittain</a:t>
            </a:r>
          </a:p>
          <a:p>
            <a:r>
              <a:rPr lang="fi-FI" dirty="0" smtClean="0"/>
              <a:t>Pelivaiheille ohjekortit</a:t>
            </a:r>
          </a:p>
          <a:p>
            <a:endParaRPr lang="fi-FI" dirty="0" smtClean="0"/>
          </a:p>
          <a:p>
            <a:pPr marL="342900" indent="-342900">
              <a:buAutoNum type="arabicPeriod"/>
            </a:pPr>
            <a:r>
              <a:rPr lang="fi-FI" dirty="0" smtClean="0"/>
              <a:t>Mitä osallisuus tarkoittaa, 20 min.</a:t>
            </a:r>
          </a:p>
          <a:p>
            <a:r>
              <a:rPr lang="fi-FI" dirty="0"/>
              <a:t> </a:t>
            </a:r>
            <a:r>
              <a:rPr lang="fi-FI" dirty="0" smtClean="0"/>
              <a:t>   - tarralaput, keskustelu, yhteenveto</a:t>
            </a:r>
          </a:p>
          <a:p>
            <a:r>
              <a:rPr lang="fi-FI" dirty="0" smtClean="0"/>
              <a:t>2. Osallisuuden tavat, 30 min.</a:t>
            </a:r>
          </a:p>
          <a:p>
            <a:r>
              <a:rPr lang="fi-FI" dirty="0"/>
              <a:t> </a:t>
            </a:r>
            <a:r>
              <a:rPr lang="fi-FI" dirty="0" smtClean="0"/>
              <a:t>   - neljä lajia - pelimerkit, menetelmäkortit</a:t>
            </a:r>
          </a:p>
          <a:p>
            <a:r>
              <a:rPr lang="fi-FI" dirty="0" smtClean="0"/>
              <a:t>3. Kehityskohteet</a:t>
            </a:r>
          </a:p>
          <a:p>
            <a:r>
              <a:rPr lang="fi-FI" dirty="0"/>
              <a:t> </a:t>
            </a:r>
            <a:r>
              <a:rPr lang="fi-FI" dirty="0" smtClean="0"/>
              <a:t>   - menetelmäkortit, tarralaput, valinta</a:t>
            </a:r>
          </a:p>
          <a:p>
            <a:r>
              <a:rPr lang="fi-FI" dirty="0" smtClean="0"/>
              <a:t>4. Oma osallisuuslupaus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82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Pelin 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Osallisuusryhmä, työtiimi, luottamushenkilöt…</a:t>
            </a:r>
          </a:p>
          <a:p>
            <a:r>
              <a:rPr lang="fi-FI" dirty="0" smtClean="0"/>
              <a:t>Oma pohdiskelu, keskustelu, yhteiset valinnat</a:t>
            </a:r>
          </a:p>
          <a:p>
            <a:r>
              <a:rPr lang="fi-FI" dirty="0" smtClean="0"/>
              <a:t>Konkreettinen kohde</a:t>
            </a:r>
          </a:p>
          <a:p>
            <a:r>
              <a:rPr lang="fi-FI" dirty="0" smtClean="0"/>
              <a:t>Dokumentointi</a:t>
            </a:r>
          </a:p>
          <a:p>
            <a:r>
              <a:rPr lang="fi-FI" dirty="0" smtClean="0"/>
              <a:t>Tulokset ideapankiksi, vastuuhenkilölle valmisteluun…</a:t>
            </a:r>
          </a:p>
          <a:p>
            <a:r>
              <a:rPr lang="fi-FI" dirty="0" smtClean="0"/>
              <a:t>Oma sitoumus, omat oivallukset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916178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2399</TotalTime>
  <Words>122</Words>
  <Application>Microsoft Office PowerPoint</Application>
  <PresentationFormat>Näytössä katseltava esitys (16:9)</PresentationFormat>
  <Paragraphs>35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Kuntaliitto suomenkielinen</vt:lpstr>
      <vt:lpstr>Osallisuuspeli</vt:lpstr>
      <vt:lpstr>Pelin kulku</vt:lpstr>
      <vt:lpstr>Pelin käyttö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AKE-pilotit ja koulutuskiertue</dc:title>
  <dc:creator>Kurikka Päivi</dc:creator>
  <cp:lastModifiedBy>Seppälä Jari</cp:lastModifiedBy>
  <cp:revision>80</cp:revision>
  <cp:lastPrinted>2018-03-01T10:31:29Z</cp:lastPrinted>
  <dcterms:created xsi:type="dcterms:W3CDTF">2017-09-15T07:01:35Z</dcterms:created>
  <dcterms:modified xsi:type="dcterms:W3CDTF">2018-04-19T09:41:03Z</dcterms:modified>
</cp:coreProperties>
</file>