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4" r:id="rId2"/>
    <p:sldId id="332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848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idosryhmaanalyysi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-228601"/>
            <a:ext cx="10363200" cy="73226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4741</TotalTime>
  <Words>0</Words>
  <Application>Microsoft Macintosh PowerPoint</Application>
  <PresentationFormat>Näytössä katseltava diaesitys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Kuntaliitto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82</cp:revision>
  <cp:lastPrinted>2014-05-08T08:51:14Z</cp:lastPrinted>
  <dcterms:created xsi:type="dcterms:W3CDTF">2014-05-08T08:43:52Z</dcterms:created>
  <dcterms:modified xsi:type="dcterms:W3CDTF">2014-05-30T06:47:55Z</dcterms:modified>
</cp:coreProperties>
</file>